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406" r:id="rId2"/>
    <p:sldId id="407" r:id="rId3"/>
    <p:sldId id="408" r:id="rId4"/>
    <p:sldId id="409" r:id="rId5"/>
    <p:sldId id="433" r:id="rId6"/>
    <p:sldId id="411" r:id="rId7"/>
    <p:sldId id="412" r:id="rId8"/>
    <p:sldId id="413" r:id="rId9"/>
    <p:sldId id="414" r:id="rId10"/>
    <p:sldId id="434" r:id="rId11"/>
    <p:sldId id="415" r:id="rId12"/>
    <p:sldId id="416" r:id="rId13"/>
    <p:sldId id="417" r:id="rId14"/>
    <p:sldId id="418" r:id="rId15"/>
    <p:sldId id="435" r:id="rId16"/>
    <p:sldId id="419" r:id="rId17"/>
    <p:sldId id="420" r:id="rId18"/>
    <p:sldId id="421" r:id="rId19"/>
    <p:sldId id="422" r:id="rId20"/>
    <p:sldId id="423" r:id="rId21"/>
    <p:sldId id="424" r:id="rId22"/>
    <p:sldId id="425" r:id="rId23"/>
    <p:sldId id="426" r:id="rId24"/>
    <p:sldId id="427" r:id="rId25"/>
    <p:sldId id="428" r:id="rId26"/>
    <p:sldId id="429" r:id="rId27"/>
    <p:sldId id="443" r:id="rId28"/>
    <p:sldId id="430" r:id="rId29"/>
    <p:sldId id="431" r:id="rId30"/>
    <p:sldId id="432" r:id="rId31"/>
    <p:sldId id="436" r:id="rId32"/>
    <p:sldId id="437" r:id="rId33"/>
    <p:sldId id="438" r:id="rId34"/>
    <p:sldId id="439" r:id="rId35"/>
    <p:sldId id="440" r:id="rId36"/>
    <p:sldId id="441" r:id="rId37"/>
    <p:sldId id="442" r:id="rId38"/>
    <p:sldId id="444" r:id="rId39"/>
    <p:sldId id="445" r:id="rId40"/>
    <p:sldId id="446" r:id="rId41"/>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snapToGrid="0">
      <p:cViewPr varScale="1">
        <p:scale>
          <a:sx n="52" d="100"/>
          <a:sy n="52" d="100"/>
        </p:scale>
        <p:origin x="1363" y="5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2.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9"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30.wmf"/><Relationship Id="rId4" Type="http://schemas.openxmlformats.org/officeDocument/2006/relationships/image" Target="../media/image12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9" Type="http://schemas.openxmlformats.org/officeDocument/2006/relationships/image" Target="../media/image148.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image" Target="../media/image161.wmf"/><Relationship Id="rId3" Type="http://schemas.openxmlformats.org/officeDocument/2006/relationships/image" Target="../media/image151.wmf"/><Relationship Id="rId7" Type="http://schemas.openxmlformats.org/officeDocument/2006/relationships/image" Target="../media/image155.wmf"/><Relationship Id="rId12" Type="http://schemas.openxmlformats.org/officeDocument/2006/relationships/image" Target="../media/image160.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11" Type="http://schemas.openxmlformats.org/officeDocument/2006/relationships/image" Target="../media/image159.wmf"/><Relationship Id="rId5" Type="http://schemas.openxmlformats.org/officeDocument/2006/relationships/image" Target="../media/image153.wmf"/><Relationship Id="rId15" Type="http://schemas.openxmlformats.org/officeDocument/2006/relationships/image" Target="../media/image163.wmf"/><Relationship Id="rId10" Type="http://schemas.openxmlformats.org/officeDocument/2006/relationships/image" Target="../media/image158.wmf"/><Relationship Id="rId4" Type="http://schemas.openxmlformats.org/officeDocument/2006/relationships/image" Target="../media/image152.wmf"/><Relationship Id="rId9" Type="http://schemas.openxmlformats.org/officeDocument/2006/relationships/image" Target="../media/image157.emf"/><Relationship Id="rId14" Type="http://schemas.openxmlformats.org/officeDocument/2006/relationships/image" Target="../media/image1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69.wmf"/><Relationship Id="rId7" Type="http://schemas.openxmlformats.org/officeDocument/2006/relationships/image" Target="../media/image173.e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emf"/><Relationship Id="rId5" Type="http://schemas.openxmlformats.org/officeDocument/2006/relationships/image" Target="../media/image171.wmf"/><Relationship Id="rId4" Type="http://schemas.openxmlformats.org/officeDocument/2006/relationships/image" Target="../media/image170.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82.emf"/><Relationship Id="rId3" Type="http://schemas.openxmlformats.org/officeDocument/2006/relationships/image" Target="../media/image177.emf"/><Relationship Id="rId7" Type="http://schemas.openxmlformats.org/officeDocument/2006/relationships/image" Target="../media/image181.emf"/><Relationship Id="rId2" Type="http://schemas.openxmlformats.org/officeDocument/2006/relationships/image" Target="../media/image176.wmf"/><Relationship Id="rId1" Type="http://schemas.openxmlformats.org/officeDocument/2006/relationships/image" Target="../media/image175.emf"/><Relationship Id="rId6" Type="http://schemas.openxmlformats.org/officeDocument/2006/relationships/image" Target="../media/image180.wmf"/><Relationship Id="rId5" Type="http://schemas.openxmlformats.org/officeDocument/2006/relationships/image" Target="../media/image179.emf"/><Relationship Id="rId10" Type="http://schemas.openxmlformats.org/officeDocument/2006/relationships/image" Target="../media/image184.emf"/><Relationship Id="rId4" Type="http://schemas.openxmlformats.org/officeDocument/2006/relationships/image" Target="../media/image178.emf"/><Relationship Id="rId9" Type="http://schemas.openxmlformats.org/officeDocument/2006/relationships/image" Target="../media/image183.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92.emf"/><Relationship Id="rId13" Type="http://schemas.openxmlformats.org/officeDocument/2006/relationships/image" Target="../media/image197.emf"/><Relationship Id="rId18" Type="http://schemas.openxmlformats.org/officeDocument/2006/relationships/image" Target="../media/image201.emf"/><Relationship Id="rId3" Type="http://schemas.openxmlformats.org/officeDocument/2006/relationships/image" Target="../media/image187.emf"/><Relationship Id="rId7" Type="http://schemas.openxmlformats.org/officeDocument/2006/relationships/image" Target="../media/image191.wmf"/><Relationship Id="rId12" Type="http://schemas.openxmlformats.org/officeDocument/2006/relationships/image" Target="../media/image196.emf"/><Relationship Id="rId17" Type="http://schemas.openxmlformats.org/officeDocument/2006/relationships/image" Target="../media/image200.emf"/><Relationship Id="rId2" Type="http://schemas.openxmlformats.org/officeDocument/2006/relationships/image" Target="../media/image186.emf"/><Relationship Id="rId16" Type="http://schemas.openxmlformats.org/officeDocument/2006/relationships/image" Target="../media/image199.emf"/><Relationship Id="rId20" Type="http://schemas.openxmlformats.org/officeDocument/2006/relationships/image" Target="../media/image203.emf"/><Relationship Id="rId1" Type="http://schemas.openxmlformats.org/officeDocument/2006/relationships/image" Target="../media/image185.emf"/><Relationship Id="rId6" Type="http://schemas.openxmlformats.org/officeDocument/2006/relationships/image" Target="../media/image190.wmf"/><Relationship Id="rId11" Type="http://schemas.openxmlformats.org/officeDocument/2006/relationships/image" Target="../media/image195.emf"/><Relationship Id="rId5" Type="http://schemas.openxmlformats.org/officeDocument/2006/relationships/image" Target="../media/image189.emf"/><Relationship Id="rId15" Type="http://schemas.openxmlformats.org/officeDocument/2006/relationships/image" Target="../media/image198.emf"/><Relationship Id="rId10" Type="http://schemas.openxmlformats.org/officeDocument/2006/relationships/image" Target="../media/image194.emf"/><Relationship Id="rId19" Type="http://schemas.openxmlformats.org/officeDocument/2006/relationships/image" Target="../media/image202.wmf"/><Relationship Id="rId4" Type="http://schemas.openxmlformats.org/officeDocument/2006/relationships/image" Target="../media/image188.emf"/><Relationship Id="rId9" Type="http://schemas.openxmlformats.org/officeDocument/2006/relationships/image" Target="../media/image193.emf"/><Relationship Id="rId14" Type="http://schemas.openxmlformats.org/officeDocument/2006/relationships/image" Target="../media/image18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e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e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emf"/><Relationship Id="rId7" Type="http://schemas.openxmlformats.org/officeDocument/2006/relationships/image" Target="../media/image40.wmf"/><Relationship Id="rId2" Type="http://schemas.openxmlformats.org/officeDocument/2006/relationships/image" Target="../media/image35.e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7AE1655-6ADD-4082-AF0F-491B3016A84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26A1D61C-EC33-41CD-BB31-6E4DAE363C0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43012" name="Rectangle 4">
            <a:extLst>
              <a:ext uri="{FF2B5EF4-FFF2-40B4-BE49-F238E27FC236}">
                <a16:creationId xmlns:a16="http://schemas.microsoft.com/office/drawing/2014/main" id="{C767EAFB-CAB9-4B65-AD78-4DE009C3F41B}"/>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1F03EA95-0185-43F1-87CC-B2E96185F95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FCA6DB5E-9B98-43BC-BACD-3026D431794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7" name="Rectangle 7">
            <a:extLst>
              <a:ext uri="{FF2B5EF4-FFF2-40B4-BE49-F238E27FC236}">
                <a16:creationId xmlns:a16="http://schemas.microsoft.com/office/drawing/2014/main" id="{2FAC5F2D-BC68-4386-8A0F-BAD8F6EE183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3C384122-4D82-41B7-A21A-2C45B28E858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5737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352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434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060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9853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63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353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8627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4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1355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9785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866" name="Group 83">
            <a:extLst>
              <a:ext uri="{FF2B5EF4-FFF2-40B4-BE49-F238E27FC236}">
                <a16:creationId xmlns:a16="http://schemas.microsoft.com/office/drawing/2014/main" id="{7649DB39-A62A-4DF4-84A7-9946A2088956}"/>
              </a:ext>
            </a:extLst>
          </p:cNvPr>
          <p:cNvGrpSpPr>
            <a:grpSpLocks/>
          </p:cNvGrpSpPr>
          <p:nvPr userDrawn="1"/>
        </p:nvGrpSpPr>
        <p:grpSpPr bwMode="auto">
          <a:xfrm>
            <a:off x="0" y="0"/>
            <a:ext cx="9144000" cy="6858000"/>
            <a:chOff x="0" y="384"/>
            <a:chExt cx="5760" cy="3792"/>
          </a:xfrm>
        </p:grpSpPr>
        <p:sp>
          <p:nvSpPr>
            <p:cNvPr id="1108" name="Rectangle 84">
              <a:extLst>
                <a:ext uri="{FF2B5EF4-FFF2-40B4-BE49-F238E27FC236}">
                  <a16:creationId xmlns:a16="http://schemas.microsoft.com/office/drawing/2014/main" id="{2D235214-2C8E-4D22-812E-F107A9F2F6B5}"/>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09" name="Rectangle 85">
              <a:extLst>
                <a:ext uri="{FF2B5EF4-FFF2-40B4-BE49-F238E27FC236}">
                  <a16:creationId xmlns:a16="http://schemas.microsoft.com/office/drawing/2014/main" id="{32E1D077-0BC2-4652-BE89-E490CAF40DD9}"/>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0" name="Rectangle 86">
              <a:extLst>
                <a:ext uri="{FF2B5EF4-FFF2-40B4-BE49-F238E27FC236}">
                  <a16:creationId xmlns:a16="http://schemas.microsoft.com/office/drawing/2014/main" id="{E15AC15A-0FFD-4636-926C-F0CFE0F42025}"/>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1" name="Rectangle 87">
              <a:extLst>
                <a:ext uri="{FF2B5EF4-FFF2-40B4-BE49-F238E27FC236}">
                  <a16:creationId xmlns:a16="http://schemas.microsoft.com/office/drawing/2014/main" id="{4674A7DD-71F0-4933-A96B-1CA65366F483}"/>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2" name="Rectangle 88">
              <a:extLst>
                <a:ext uri="{FF2B5EF4-FFF2-40B4-BE49-F238E27FC236}">
                  <a16:creationId xmlns:a16="http://schemas.microsoft.com/office/drawing/2014/main" id="{C64C557C-8830-4BC4-A7F0-43DE5685AE01}"/>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3" name="Rectangle 89">
              <a:extLst>
                <a:ext uri="{FF2B5EF4-FFF2-40B4-BE49-F238E27FC236}">
                  <a16:creationId xmlns:a16="http://schemas.microsoft.com/office/drawing/2014/main" id="{9E8AA6CB-74C0-4667-BFDC-32D9733BE905}"/>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4" name="Rectangle 90">
              <a:extLst>
                <a:ext uri="{FF2B5EF4-FFF2-40B4-BE49-F238E27FC236}">
                  <a16:creationId xmlns:a16="http://schemas.microsoft.com/office/drawing/2014/main" id="{066F6CD2-9276-41DE-BFBF-416253FCDC92}"/>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5" name="Rectangle 91">
              <a:extLst>
                <a:ext uri="{FF2B5EF4-FFF2-40B4-BE49-F238E27FC236}">
                  <a16:creationId xmlns:a16="http://schemas.microsoft.com/office/drawing/2014/main" id="{89270C66-953B-48F1-AB6D-1034CA5E8A2F}"/>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6" name="Rectangle 92">
              <a:extLst>
                <a:ext uri="{FF2B5EF4-FFF2-40B4-BE49-F238E27FC236}">
                  <a16:creationId xmlns:a16="http://schemas.microsoft.com/office/drawing/2014/main" id="{D14C4313-732C-4002-8CAB-E9089EF38D16}"/>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7" name="Rectangle 93">
              <a:extLst>
                <a:ext uri="{FF2B5EF4-FFF2-40B4-BE49-F238E27FC236}">
                  <a16:creationId xmlns:a16="http://schemas.microsoft.com/office/drawing/2014/main" id="{B3D79088-D593-4450-A3BD-01B759749E4D}"/>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8" name="Rectangle 94">
              <a:extLst>
                <a:ext uri="{FF2B5EF4-FFF2-40B4-BE49-F238E27FC236}">
                  <a16:creationId xmlns:a16="http://schemas.microsoft.com/office/drawing/2014/main" id="{ECCDEE29-739B-4CB6-9FD3-CC685176492E}"/>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9" name="Rectangle 95">
              <a:extLst>
                <a:ext uri="{FF2B5EF4-FFF2-40B4-BE49-F238E27FC236}">
                  <a16:creationId xmlns:a16="http://schemas.microsoft.com/office/drawing/2014/main" id="{D91CD4FF-224E-4DA0-935F-E2583101DFCB}"/>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0" name="Rectangle 96">
              <a:extLst>
                <a:ext uri="{FF2B5EF4-FFF2-40B4-BE49-F238E27FC236}">
                  <a16:creationId xmlns:a16="http://schemas.microsoft.com/office/drawing/2014/main" id="{F0CEB434-EBCA-4FAC-BC73-4FD3B2059340}"/>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1" name="Rectangle 97">
              <a:extLst>
                <a:ext uri="{FF2B5EF4-FFF2-40B4-BE49-F238E27FC236}">
                  <a16:creationId xmlns:a16="http://schemas.microsoft.com/office/drawing/2014/main" id="{63BFE5FD-AE4E-4A97-9E62-9EE13070FDB5}"/>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2" name="Rectangle 98">
              <a:extLst>
                <a:ext uri="{FF2B5EF4-FFF2-40B4-BE49-F238E27FC236}">
                  <a16:creationId xmlns:a16="http://schemas.microsoft.com/office/drawing/2014/main" id="{B5F71D5B-857F-4F8B-B73F-B874C5184798}"/>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3" name="Rectangle 99">
              <a:extLst>
                <a:ext uri="{FF2B5EF4-FFF2-40B4-BE49-F238E27FC236}">
                  <a16:creationId xmlns:a16="http://schemas.microsoft.com/office/drawing/2014/main" id="{DF2ACBEF-D41D-4AA0-9BFF-4C970484AFE1}"/>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2312773E-FD3C-48F1-9094-ED2EB1DC8882}"/>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715930AF-8540-477C-A5A0-A8353B0463EA}"/>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9FABDB37-CB6B-404F-AC50-5FA96A44AB87}"/>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39C03BD7-6331-46A7-81B2-A9BBF7C9FD4F}"/>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A513C0BF-6CBA-4AB1-B34D-87593078652F}"/>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00E0EA07-4485-470A-8998-BED2055E34A3}"/>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2C58D19D-030B-4D26-BB69-295F96E3C1C4}"/>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5378618E-891A-4250-811D-C33886CDD44E}"/>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39470531-5EBB-4755-8C6C-CEADFE734366}"/>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E79DD94E-2B60-4ECB-979A-96766B734250}"/>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34" name="Line 110">
            <a:extLst>
              <a:ext uri="{FF2B5EF4-FFF2-40B4-BE49-F238E27FC236}">
                <a16:creationId xmlns:a16="http://schemas.microsoft.com/office/drawing/2014/main" id="{F195FF00-A248-4026-AC5A-836FD5FD7022}"/>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35" name="Line 111">
            <a:extLst>
              <a:ext uri="{FF2B5EF4-FFF2-40B4-BE49-F238E27FC236}">
                <a16:creationId xmlns:a16="http://schemas.microsoft.com/office/drawing/2014/main" id="{E129F333-ABA2-42F0-A86E-1346A2B96EF3}"/>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36" name="Oval 112">
            <a:extLst>
              <a:ext uri="{FF2B5EF4-FFF2-40B4-BE49-F238E27FC236}">
                <a16:creationId xmlns:a16="http://schemas.microsoft.com/office/drawing/2014/main" id="{F9C9C704-60CA-47ED-A443-937B8FFAFA4B}"/>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37" name="Oval 113">
            <a:extLst>
              <a:ext uri="{FF2B5EF4-FFF2-40B4-BE49-F238E27FC236}">
                <a16:creationId xmlns:a16="http://schemas.microsoft.com/office/drawing/2014/main" id="{9CDBC710-A54C-4AF6-A725-66D8A2470A4C}"/>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38" name="Oval 114">
            <a:extLst>
              <a:ext uri="{FF2B5EF4-FFF2-40B4-BE49-F238E27FC236}">
                <a16:creationId xmlns:a16="http://schemas.microsoft.com/office/drawing/2014/main" id="{18478397-C662-4B76-9FEA-CA4ECCA8429B}"/>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39" name="Oval 115">
            <a:extLst>
              <a:ext uri="{FF2B5EF4-FFF2-40B4-BE49-F238E27FC236}">
                <a16:creationId xmlns:a16="http://schemas.microsoft.com/office/drawing/2014/main" id="{0A0F02E5-4439-40A1-887A-DFF486C6E7E9}"/>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40" name="AutoShape 116">
            <a:hlinkClick r:id="" action="ppaction://hlinkshowjump?jump=previousslide" highlightClick="1"/>
            <a:extLst>
              <a:ext uri="{FF2B5EF4-FFF2-40B4-BE49-F238E27FC236}">
                <a16:creationId xmlns:a16="http://schemas.microsoft.com/office/drawing/2014/main" id="{50A74F76-EED0-4B84-9F8C-2D200DF19A44}"/>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41" name="AutoShape 117">
            <a:hlinkClick r:id="" action="ppaction://hlinkshowjump?jump=nextslide" highlightClick="1"/>
            <a:extLst>
              <a:ext uri="{FF2B5EF4-FFF2-40B4-BE49-F238E27FC236}">
                <a16:creationId xmlns:a16="http://schemas.microsoft.com/office/drawing/2014/main" id="{2C15CCDA-A1F5-435D-8601-DDA851E96982}"/>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42" name="AutoShape 118">
            <a:hlinkClick r:id="" action="ppaction://hlinkshowjump?jump=lastslideviewed" highlightClick="1"/>
            <a:extLst>
              <a:ext uri="{FF2B5EF4-FFF2-40B4-BE49-F238E27FC236}">
                <a16:creationId xmlns:a16="http://schemas.microsoft.com/office/drawing/2014/main" id="{2FCC51C8-041B-4930-91A1-41465A01C3BD}"/>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43" name="AutoShape 119">
            <a:hlinkClick r:id="" action="ppaction://hlinkshowjump?jump=endshow" highlightClick="1"/>
            <a:extLst>
              <a:ext uri="{FF2B5EF4-FFF2-40B4-BE49-F238E27FC236}">
                <a16:creationId xmlns:a16="http://schemas.microsoft.com/office/drawing/2014/main" id="{670166A4-B5E6-427D-8541-280293A6219F}"/>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36877" name="WordArt 120">
            <a:extLst>
              <a:ext uri="{FF2B5EF4-FFF2-40B4-BE49-F238E27FC236}">
                <a16:creationId xmlns:a16="http://schemas.microsoft.com/office/drawing/2014/main" id="{E12BAFD8-059D-472D-B7B2-C144A07EA524}"/>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45" name="Text Box 121">
            <a:extLst>
              <a:ext uri="{FF2B5EF4-FFF2-40B4-BE49-F238E27FC236}">
                <a16:creationId xmlns:a16="http://schemas.microsoft.com/office/drawing/2014/main" id="{1DBBA071-6380-4828-8B08-3457D43FE2B2}"/>
              </a:ext>
            </a:extLst>
          </p:cNvPr>
          <p:cNvSpPr txBox="1">
            <a:spLocks noChangeArrowheads="1"/>
          </p:cNvSpPr>
          <p:nvPr userDrawn="1"/>
        </p:nvSpPr>
        <p:spPr bwMode="auto">
          <a:xfrm>
            <a:off x="4953000" y="60325"/>
            <a:ext cx="3886200" cy="39687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第三章 动量 牛顿运动定律</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6.wmf"/><Relationship Id="rId3" Type="http://schemas.openxmlformats.org/officeDocument/2006/relationships/image" Target="../media/image47.png"/><Relationship Id="rId7" Type="http://schemas.openxmlformats.org/officeDocument/2006/relationships/image" Target="../media/image43.wmf"/><Relationship Id="rId12"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7.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52.bin"/><Relationship Id="rId4" Type="http://schemas.openxmlformats.org/officeDocument/2006/relationships/image" Target="../media/image48.wmf"/></Relationships>
</file>

<file path=ppt/slides/_rels/slide12.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8.bin"/><Relationship Id="rId18" Type="http://schemas.openxmlformats.org/officeDocument/2006/relationships/image" Target="../media/image56.wmf"/><Relationship Id="rId26" Type="http://schemas.openxmlformats.org/officeDocument/2006/relationships/image" Target="../media/image60.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53.wmf"/><Relationship Id="rId17" Type="http://schemas.openxmlformats.org/officeDocument/2006/relationships/oleObject" Target="../embeddings/oleObject60.bin"/><Relationship Id="rId25"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10.vml"/><Relationship Id="rId6" Type="http://schemas.openxmlformats.org/officeDocument/2006/relationships/image" Target="../media/image50.wmf"/><Relationship Id="rId11" Type="http://schemas.openxmlformats.org/officeDocument/2006/relationships/oleObject" Target="../embeddings/oleObject57.bin"/><Relationship Id="rId24" Type="http://schemas.openxmlformats.org/officeDocument/2006/relationships/image" Target="../media/image59.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28" Type="http://schemas.openxmlformats.org/officeDocument/2006/relationships/image" Target="../media/image61.wmf"/><Relationship Id="rId10" Type="http://schemas.openxmlformats.org/officeDocument/2006/relationships/image" Target="../media/image52.wmf"/><Relationship Id="rId19" Type="http://schemas.openxmlformats.org/officeDocument/2006/relationships/oleObject" Target="../embeddings/oleObject61.bin"/><Relationship Id="rId4" Type="http://schemas.openxmlformats.org/officeDocument/2006/relationships/image" Target="../media/image49.wmf"/><Relationship Id="rId9" Type="http://schemas.openxmlformats.org/officeDocument/2006/relationships/oleObject" Target="../embeddings/oleObject56.bin"/><Relationship Id="rId14" Type="http://schemas.openxmlformats.org/officeDocument/2006/relationships/image" Target="../media/image54.wmf"/><Relationship Id="rId22" Type="http://schemas.openxmlformats.org/officeDocument/2006/relationships/image" Target="../media/image58.wmf"/><Relationship Id="rId27"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3.wmf"/><Relationship Id="rId5" Type="http://schemas.openxmlformats.org/officeDocument/2006/relationships/oleObject" Target="../embeddings/oleObject67.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69.bin"/></Relationships>
</file>

<file path=ppt/slides/_rels/slide1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7.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73.bin"/><Relationship Id="rId14" Type="http://schemas.openxmlformats.org/officeDocument/2006/relationships/image" Target="../media/image71.wmf"/></Relationships>
</file>

<file path=ppt/slides/_rels/slide1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image" Target="../media/image72.wmf"/></Relationships>
</file>

<file path=ppt/slides/_rels/slide17.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77.wmf"/><Relationship Id="rId2" Type="http://schemas.openxmlformats.org/officeDocument/2006/relationships/slideLayout" Target="../slideLayouts/slideLayout7.xml"/><Relationship Id="rId16" Type="http://schemas.openxmlformats.org/officeDocument/2006/relationships/image" Target="../media/image79.wmf"/><Relationship Id="rId1" Type="http://schemas.openxmlformats.org/officeDocument/2006/relationships/vmlDrawing" Target="../drawings/vmlDrawing14.vml"/><Relationship Id="rId6" Type="http://schemas.openxmlformats.org/officeDocument/2006/relationships/image" Target="../media/image74.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76.wmf"/><Relationship Id="rId4" Type="http://schemas.openxmlformats.org/officeDocument/2006/relationships/image" Target="../media/image72.wmf"/><Relationship Id="rId9" Type="http://schemas.openxmlformats.org/officeDocument/2006/relationships/oleObject" Target="../embeddings/oleObject82.bin"/><Relationship Id="rId14" Type="http://schemas.openxmlformats.org/officeDocument/2006/relationships/image" Target="../media/image78.wmf"/></Relationships>
</file>

<file path=ppt/slides/_rels/slide18.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1.wmf"/><Relationship Id="rId5" Type="http://schemas.openxmlformats.org/officeDocument/2006/relationships/oleObject" Target="../embeddings/oleObject8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9.bin"/></Relationships>
</file>

<file path=ppt/slides/_rels/slide1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1.wmf"/><Relationship Id="rId5" Type="http://schemas.openxmlformats.org/officeDocument/2006/relationships/oleObject" Target="../embeddings/oleObject91.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93.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5.wmf"/><Relationship Id="rId5" Type="http://schemas.openxmlformats.org/officeDocument/2006/relationships/oleObject" Target="../embeddings/oleObject95.bin"/><Relationship Id="rId4" Type="http://schemas.openxmlformats.org/officeDocument/2006/relationships/image" Target="../media/image84.wmf"/></Relationships>
</file>

<file path=ppt/slides/_rels/slide22.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102.bin"/><Relationship Id="rId18" Type="http://schemas.openxmlformats.org/officeDocument/2006/relationships/image" Target="../media/image94.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1.wmf"/><Relationship Id="rId1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18.vml"/><Relationship Id="rId6" Type="http://schemas.openxmlformats.org/officeDocument/2006/relationships/image" Target="../media/image88.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90.wmf"/><Relationship Id="rId19" Type="http://schemas.openxmlformats.org/officeDocument/2006/relationships/oleObject" Target="../embeddings/oleObject105.bin"/><Relationship Id="rId4" Type="http://schemas.openxmlformats.org/officeDocument/2006/relationships/image" Target="../media/image87.wmf"/><Relationship Id="rId9" Type="http://schemas.openxmlformats.org/officeDocument/2006/relationships/oleObject" Target="../embeddings/oleObject100.bin"/><Relationship Id="rId14" Type="http://schemas.openxmlformats.org/officeDocument/2006/relationships/image" Target="../media/image92.wmf"/></Relationships>
</file>

<file path=ppt/slides/_rels/slide23.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7.wmf"/><Relationship Id="rId5" Type="http://schemas.openxmlformats.org/officeDocument/2006/relationships/oleObject" Target="../embeddings/oleObject107.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1.wmf"/><Relationship Id="rId5" Type="http://schemas.openxmlformats.org/officeDocument/2006/relationships/oleObject" Target="../embeddings/oleObject111.bin"/><Relationship Id="rId4" Type="http://schemas.openxmlformats.org/officeDocument/2006/relationships/image" Target="../media/image100.wmf"/></Relationships>
</file>

<file path=ppt/slides/_rels/slide25.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06.wmf"/><Relationship Id="rId2" Type="http://schemas.openxmlformats.org/officeDocument/2006/relationships/slideLayout" Target="../slideLayouts/slideLayout7.xml"/><Relationship Id="rId16" Type="http://schemas.openxmlformats.org/officeDocument/2006/relationships/image" Target="../media/image108.wmf"/><Relationship Id="rId1" Type="http://schemas.openxmlformats.org/officeDocument/2006/relationships/vmlDrawing" Target="../drawings/vmlDrawing21.vml"/><Relationship Id="rId6" Type="http://schemas.openxmlformats.org/officeDocument/2006/relationships/image" Target="../media/image103.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15.bin"/><Relationship Id="rId14" Type="http://schemas.openxmlformats.org/officeDocument/2006/relationships/image" Target="../media/image107.wmf"/></Relationships>
</file>

<file path=ppt/slides/_rels/slide26.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0.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22.bin"/><Relationship Id="rId14" Type="http://schemas.openxmlformats.org/officeDocument/2006/relationships/image" Target="../media/image114.wmf"/></Relationships>
</file>

<file path=ppt/slides/_rels/slide27.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30.bin"/><Relationship Id="rId18" Type="http://schemas.openxmlformats.org/officeDocument/2006/relationships/image" Target="../media/image122.w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19.wmf"/><Relationship Id="rId17" Type="http://schemas.openxmlformats.org/officeDocument/2006/relationships/oleObject" Target="../embeddings/oleObject132.bin"/><Relationship Id="rId2" Type="http://schemas.openxmlformats.org/officeDocument/2006/relationships/slideLayout" Target="../slideLayouts/slideLayout4.xml"/><Relationship Id="rId16" Type="http://schemas.openxmlformats.org/officeDocument/2006/relationships/image" Target="../media/image121.wmf"/><Relationship Id="rId1" Type="http://schemas.openxmlformats.org/officeDocument/2006/relationships/vmlDrawing" Target="../drawings/vmlDrawing23.vml"/><Relationship Id="rId6" Type="http://schemas.openxmlformats.org/officeDocument/2006/relationships/image" Target="../media/image116.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28.bin"/><Relationship Id="rId14" Type="http://schemas.openxmlformats.org/officeDocument/2006/relationships/image" Target="../media/image12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24.wmf"/><Relationship Id="rId5" Type="http://schemas.openxmlformats.org/officeDocument/2006/relationships/oleObject" Target="../embeddings/oleObject134.bin"/><Relationship Id="rId4" Type="http://schemas.openxmlformats.org/officeDocument/2006/relationships/image" Target="../media/image1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25.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jpeg"/><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3.wmf"/><Relationship Id="rId4" Type="http://schemas.openxmlformats.org/officeDocument/2006/relationships/oleObject" Target="../embeddings/oleObject6.bin"/><Relationship Id="rId9" Type="http://schemas.openxmlformats.org/officeDocument/2006/relationships/oleObject" Target="../embeddings/oleObject9.bin"/></Relationships>
</file>

<file path=ppt/slides/_rels/slide30.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30.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27.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3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31.wmf"/></Relationships>
</file>

<file path=ppt/slides/_rels/slide33.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47.bin"/><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3.w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45.bin"/><Relationship Id="rId14" Type="http://schemas.openxmlformats.org/officeDocument/2006/relationships/image" Target="../media/image13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8.bin"/><Relationship Id="rId7" Type="http://schemas.openxmlformats.org/officeDocument/2006/relationships/hyperlink" Target="file:///G:\05.1%20conservation%20of%20angular%20momentum.exe" TargetMode="External"/><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9.wmf"/><Relationship Id="rId5" Type="http://schemas.openxmlformats.org/officeDocument/2006/relationships/oleObject" Target="../embeddings/oleObject149.bin"/><Relationship Id="rId4" Type="http://schemas.openxmlformats.org/officeDocument/2006/relationships/image" Target="../media/image138.wmf"/></Relationships>
</file>

<file path=ppt/slides/_rels/slide35.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55.bin"/><Relationship Id="rId18" Type="http://schemas.openxmlformats.org/officeDocument/2006/relationships/image" Target="../media/image147.w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44.wmf"/><Relationship Id="rId17" Type="http://schemas.openxmlformats.org/officeDocument/2006/relationships/oleObject" Target="../embeddings/oleObject157.bin"/><Relationship Id="rId2" Type="http://schemas.openxmlformats.org/officeDocument/2006/relationships/slideLayout" Target="../slideLayouts/slideLayout7.xml"/><Relationship Id="rId16" Type="http://schemas.openxmlformats.org/officeDocument/2006/relationships/image" Target="../media/image146.wmf"/><Relationship Id="rId20" Type="http://schemas.openxmlformats.org/officeDocument/2006/relationships/image" Target="../media/image148.wmf"/><Relationship Id="rId1" Type="http://schemas.openxmlformats.org/officeDocument/2006/relationships/vmlDrawing" Target="../drawings/vmlDrawing30.vml"/><Relationship Id="rId6" Type="http://schemas.openxmlformats.org/officeDocument/2006/relationships/image" Target="../media/image141.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43.wmf"/><Relationship Id="rId19" Type="http://schemas.openxmlformats.org/officeDocument/2006/relationships/oleObject" Target="../embeddings/oleObject158.bin"/><Relationship Id="rId4" Type="http://schemas.openxmlformats.org/officeDocument/2006/relationships/image" Target="../media/image140.wmf"/><Relationship Id="rId9" Type="http://schemas.openxmlformats.org/officeDocument/2006/relationships/oleObject" Target="../embeddings/oleObject153.bin"/><Relationship Id="rId14" Type="http://schemas.openxmlformats.org/officeDocument/2006/relationships/image" Target="../media/image145.wmf"/></Relationships>
</file>

<file path=ppt/slides/_rels/slide36.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64.bin"/><Relationship Id="rId18" Type="http://schemas.openxmlformats.org/officeDocument/2006/relationships/image" Target="../media/image156.emf"/><Relationship Id="rId26" Type="http://schemas.openxmlformats.org/officeDocument/2006/relationships/image" Target="../media/image160.wmf"/><Relationship Id="rId3" Type="http://schemas.openxmlformats.org/officeDocument/2006/relationships/oleObject" Target="../embeddings/oleObject159.bin"/><Relationship Id="rId21" Type="http://schemas.openxmlformats.org/officeDocument/2006/relationships/oleObject" Target="../embeddings/oleObject168.bin"/><Relationship Id="rId7" Type="http://schemas.openxmlformats.org/officeDocument/2006/relationships/oleObject" Target="../embeddings/oleObject161.bin"/><Relationship Id="rId12" Type="http://schemas.openxmlformats.org/officeDocument/2006/relationships/image" Target="../media/image153.wmf"/><Relationship Id="rId17" Type="http://schemas.openxmlformats.org/officeDocument/2006/relationships/oleObject" Target="../embeddings/oleObject166.bin"/><Relationship Id="rId25" Type="http://schemas.openxmlformats.org/officeDocument/2006/relationships/oleObject" Target="../embeddings/oleObject170.bin"/><Relationship Id="rId2" Type="http://schemas.openxmlformats.org/officeDocument/2006/relationships/slideLayout" Target="../slideLayouts/slideLayout7.xml"/><Relationship Id="rId16" Type="http://schemas.openxmlformats.org/officeDocument/2006/relationships/image" Target="../media/image155.wmf"/><Relationship Id="rId20" Type="http://schemas.openxmlformats.org/officeDocument/2006/relationships/image" Target="../media/image157.emf"/><Relationship Id="rId29" Type="http://schemas.openxmlformats.org/officeDocument/2006/relationships/oleObject" Target="../embeddings/oleObject172.bin"/><Relationship Id="rId1" Type="http://schemas.openxmlformats.org/officeDocument/2006/relationships/vmlDrawing" Target="../drawings/vmlDrawing31.vml"/><Relationship Id="rId6" Type="http://schemas.openxmlformats.org/officeDocument/2006/relationships/image" Target="../media/image150.wmf"/><Relationship Id="rId11" Type="http://schemas.openxmlformats.org/officeDocument/2006/relationships/oleObject" Target="../embeddings/oleObject163.bin"/><Relationship Id="rId24" Type="http://schemas.openxmlformats.org/officeDocument/2006/relationships/image" Target="../media/image159.wmf"/><Relationship Id="rId32" Type="http://schemas.openxmlformats.org/officeDocument/2006/relationships/image" Target="../media/image163.wmf"/><Relationship Id="rId5" Type="http://schemas.openxmlformats.org/officeDocument/2006/relationships/oleObject" Target="../embeddings/oleObject160.bin"/><Relationship Id="rId15" Type="http://schemas.openxmlformats.org/officeDocument/2006/relationships/oleObject" Target="../embeddings/oleObject165.bin"/><Relationship Id="rId23" Type="http://schemas.openxmlformats.org/officeDocument/2006/relationships/oleObject" Target="../embeddings/oleObject169.bin"/><Relationship Id="rId28" Type="http://schemas.openxmlformats.org/officeDocument/2006/relationships/image" Target="../media/image161.wmf"/><Relationship Id="rId10" Type="http://schemas.openxmlformats.org/officeDocument/2006/relationships/image" Target="../media/image152.wmf"/><Relationship Id="rId19" Type="http://schemas.openxmlformats.org/officeDocument/2006/relationships/oleObject" Target="../embeddings/oleObject167.bin"/><Relationship Id="rId31" Type="http://schemas.openxmlformats.org/officeDocument/2006/relationships/oleObject" Target="../embeddings/oleObject173.bin"/><Relationship Id="rId4" Type="http://schemas.openxmlformats.org/officeDocument/2006/relationships/image" Target="../media/image149.wmf"/><Relationship Id="rId9" Type="http://schemas.openxmlformats.org/officeDocument/2006/relationships/oleObject" Target="../embeddings/oleObject162.bin"/><Relationship Id="rId14" Type="http://schemas.openxmlformats.org/officeDocument/2006/relationships/image" Target="../media/image154.wmf"/><Relationship Id="rId22" Type="http://schemas.openxmlformats.org/officeDocument/2006/relationships/image" Target="../media/image158.wmf"/><Relationship Id="rId27" Type="http://schemas.openxmlformats.org/officeDocument/2006/relationships/oleObject" Target="../embeddings/oleObject171.bin"/><Relationship Id="rId30" Type="http://schemas.openxmlformats.org/officeDocument/2006/relationships/image" Target="../media/image162.wmf"/></Relationships>
</file>

<file path=ppt/slides/_rels/slide37.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65.wmf"/><Relationship Id="rId5" Type="http://schemas.openxmlformats.org/officeDocument/2006/relationships/oleObject" Target="../embeddings/oleObject175.bin"/><Relationship Id="rId4" Type="http://schemas.openxmlformats.org/officeDocument/2006/relationships/image" Target="../media/image164.wmf"/></Relationships>
</file>

<file path=ppt/slides/_rels/slide38.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82.bin"/><Relationship Id="rId18" Type="http://schemas.openxmlformats.org/officeDocument/2006/relationships/image" Target="../media/image174.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71.wmf"/><Relationship Id="rId17"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image" Target="../media/image173.emf"/><Relationship Id="rId1" Type="http://schemas.openxmlformats.org/officeDocument/2006/relationships/vmlDrawing" Target="../drawings/vmlDrawing33.vml"/><Relationship Id="rId6" Type="http://schemas.openxmlformats.org/officeDocument/2006/relationships/image" Target="../media/image168.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80.bin"/><Relationship Id="rId14" Type="http://schemas.openxmlformats.org/officeDocument/2006/relationships/image" Target="../media/image172.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image" Target="../media/image179.emf"/><Relationship Id="rId18" Type="http://schemas.openxmlformats.org/officeDocument/2006/relationships/oleObject" Target="../embeddings/oleObject192.bin"/><Relationship Id="rId3" Type="http://schemas.openxmlformats.org/officeDocument/2006/relationships/oleObject" Target="../embeddings/oleObject185.bin"/><Relationship Id="rId21" Type="http://schemas.openxmlformats.org/officeDocument/2006/relationships/image" Target="../media/image183.emf"/><Relationship Id="rId7" Type="http://schemas.openxmlformats.org/officeDocument/2006/relationships/image" Target="../media/image176.wmf"/><Relationship Id="rId12" Type="http://schemas.openxmlformats.org/officeDocument/2006/relationships/oleObject" Target="../embeddings/oleObject189.bin"/><Relationship Id="rId17" Type="http://schemas.openxmlformats.org/officeDocument/2006/relationships/image" Target="../media/image181.emf"/><Relationship Id="rId2" Type="http://schemas.openxmlformats.org/officeDocument/2006/relationships/slideLayout" Target="../slideLayouts/slideLayout7.xml"/><Relationship Id="rId16" Type="http://schemas.openxmlformats.org/officeDocument/2006/relationships/oleObject" Target="../embeddings/oleObject191.bin"/><Relationship Id="rId20" Type="http://schemas.openxmlformats.org/officeDocument/2006/relationships/oleObject" Target="../embeddings/oleObject193.bin"/><Relationship Id="rId1" Type="http://schemas.openxmlformats.org/officeDocument/2006/relationships/vmlDrawing" Target="../drawings/vmlDrawing34.vml"/><Relationship Id="rId6" Type="http://schemas.openxmlformats.org/officeDocument/2006/relationships/oleObject" Target="../embeddings/oleObject186.bin"/><Relationship Id="rId11" Type="http://schemas.openxmlformats.org/officeDocument/2006/relationships/image" Target="../media/image178.emf"/><Relationship Id="rId5" Type="http://schemas.openxmlformats.org/officeDocument/2006/relationships/hyperlink" Target="&#23545;&#36724;&#21147;&#30697;.exe" TargetMode="External"/><Relationship Id="rId15" Type="http://schemas.openxmlformats.org/officeDocument/2006/relationships/image" Target="../media/image180.wmf"/><Relationship Id="rId23" Type="http://schemas.openxmlformats.org/officeDocument/2006/relationships/image" Target="../media/image184.emf"/><Relationship Id="rId10" Type="http://schemas.openxmlformats.org/officeDocument/2006/relationships/oleObject" Target="../embeddings/oleObject188.bin"/><Relationship Id="rId19" Type="http://schemas.openxmlformats.org/officeDocument/2006/relationships/image" Target="../media/image182.emf"/><Relationship Id="rId4" Type="http://schemas.openxmlformats.org/officeDocument/2006/relationships/image" Target="../media/image175.emf"/><Relationship Id="rId9" Type="http://schemas.openxmlformats.org/officeDocument/2006/relationships/image" Target="../media/image177.emf"/><Relationship Id="rId14" Type="http://schemas.openxmlformats.org/officeDocument/2006/relationships/oleObject" Target="../embeddings/oleObject190.bin"/><Relationship Id="rId22" Type="http://schemas.openxmlformats.org/officeDocument/2006/relationships/oleObject" Target="../embeddings/oleObject194.bin"/></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5.bin"/><Relationship Id="rId1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0.wmf"/><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12.wmf"/><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13.bin"/><Relationship Id="rId14" Type="http://schemas.openxmlformats.org/officeDocument/2006/relationships/image" Target="../media/image11.wmf"/></Relationships>
</file>

<file path=ppt/slides/_rels/slide40.xml.rels><?xml version="1.0" encoding="UTF-8" standalone="yes"?>
<Relationships xmlns="http://schemas.openxmlformats.org/package/2006/relationships"><Relationship Id="rId8" Type="http://schemas.openxmlformats.org/officeDocument/2006/relationships/image" Target="../media/image187.emf"/><Relationship Id="rId13" Type="http://schemas.openxmlformats.org/officeDocument/2006/relationships/oleObject" Target="../embeddings/oleObject200.bin"/><Relationship Id="rId18" Type="http://schemas.openxmlformats.org/officeDocument/2006/relationships/image" Target="../media/image192.emf"/><Relationship Id="rId26" Type="http://schemas.openxmlformats.org/officeDocument/2006/relationships/image" Target="../media/image196.emf"/><Relationship Id="rId39" Type="http://schemas.openxmlformats.org/officeDocument/2006/relationships/oleObject" Target="../embeddings/oleObject213.bin"/><Relationship Id="rId3" Type="http://schemas.openxmlformats.org/officeDocument/2006/relationships/oleObject" Target="../embeddings/oleObject195.bin"/><Relationship Id="rId21" Type="http://schemas.openxmlformats.org/officeDocument/2006/relationships/oleObject" Target="../embeddings/oleObject204.bin"/><Relationship Id="rId34" Type="http://schemas.openxmlformats.org/officeDocument/2006/relationships/image" Target="../media/image199.emf"/><Relationship Id="rId42" Type="http://schemas.openxmlformats.org/officeDocument/2006/relationships/image" Target="../media/image203.emf"/><Relationship Id="rId7" Type="http://schemas.openxmlformats.org/officeDocument/2006/relationships/oleObject" Target="../embeddings/oleObject197.bin"/><Relationship Id="rId12" Type="http://schemas.openxmlformats.org/officeDocument/2006/relationships/image" Target="../media/image189.emf"/><Relationship Id="rId17" Type="http://schemas.openxmlformats.org/officeDocument/2006/relationships/oleObject" Target="../embeddings/oleObject202.bin"/><Relationship Id="rId25" Type="http://schemas.openxmlformats.org/officeDocument/2006/relationships/oleObject" Target="../embeddings/oleObject206.bin"/><Relationship Id="rId33" Type="http://schemas.openxmlformats.org/officeDocument/2006/relationships/oleObject" Target="../embeddings/oleObject210.bin"/><Relationship Id="rId38" Type="http://schemas.openxmlformats.org/officeDocument/2006/relationships/image" Target="../media/image201.emf"/><Relationship Id="rId2" Type="http://schemas.openxmlformats.org/officeDocument/2006/relationships/slideLayout" Target="../slideLayouts/slideLayout7.xml"/><Relationship Id="rId16" Type="http://schemas.openxmlformats.org/officeDocument/2006/relationships/image" Target="../media/image191.wmf"/><Relationship Id="rId20" Type="http://schemas.openxmlformats.org/officeDocument/2006/relationships/image" Target="../media/image193.emf"/><Relationship Id="rId29" Type="http://schemas.openxmlformats.org/officeDocument/2006/relationships/oleObject" Target="../embeddings/oleObject208.bin"/><Relationship Id="rId41" Type="http://schemas.openxmlformats.org/officeDocument/2006/relationships/oleObject" Target="../embeddings/oleObject214.bin"/><Relationship Id="rId1" Type="http://schemas.openxmlformats.org/officeDocument/2006/relationships/vmlDrawing" Target="../drawings/vmlDrawing35.vml"/><Relationship Id="rId6" Type="http://schemas.openxmlformats.org/officeDocument/2006/relationships/image" Target="../media/image186.emf"/><Relationship Id="rId11" Type="http://schemas.openxmlformats.org/officeDocument/2006/relationships/oleObject" Target="../embeddings/oleObject199.bin"/><Relationship Id="rId24" Type="http://schemas.openxmlformats.org/officeDocument/2006/relationships/image" Target="../media/image195.emf"/><Relationship Id="rId32" Type="http://schemas.openxmlformats.org/officeDocument/2006/relationships/image" Target="../media/image198.emf"/><Relationship Id="rId37" Type="http://schemas.openxmlformats.org/officeDocument/2006/relationships/oleObject" Target="../embeddings/oleObject212.bin"/><Relationship Id="rId40" Type="http://schemas.openxmlformats.org/officeDocument/2006/relationships/image" Target="../media/image202.wmf"/><Relationship Id="rId5" Type="http://schemas.openxmlformats.org/officeDocument/2006/relationships/oleObject" Target="../embeddings/oleObject196.bin"/><Relationship Id="rId15" Type="http://schemas.openxmlformats.org/officeDocument/2006/relationships/oleObject" Target="../embeddings/oleObject201.bin"/><Relationship Id="rId23" Type="http://schemas.openxmlformats.org/officeDocument/2006/relationships/oleObject" Target="../embeddings/oleObject205.bin"/><Relationship Id="rId28" Type="http://schemas.openxmlformats.org/officeDocument/2006/relationships/image" Target="../media/image197.emf"/><Relationship Id="rId36" Type="http://schemas.openxmlformats.org/officeDocument/2006/relationships/image" Target="../media/image200.emf"/><Relationship Id="rId10" Type="http://schemas.openxmlformats.org/officeDocument/2006/relationships/image" Target="../media/image188.emf"/><Relationship Id="rId19" Type="http://schemas.openxmlformats.org/officeDocument/2006/relationships/oleObject" Target="../embeddings/oleObject203.bin"/><Relationship Id="rId31" Type="http://schemas.openxmlformats.org/officeDocument/2006/relationships/oleObject" Target="../embeddings/oleObject209.bin"/><Relationship Id="rId4" Type="http://schemas.openxmlformats.org/officeDocument/2006/relationships/image" Target="../media/image185.emf"/><Relationship Id="rId9" Type="http://schemas.openxmlformats.org/officeDocument/2006/relationships/oleObject" Target="../embeddings/oleObject198.bin"/><Relationship Id="rId14" Type="http://schemas.openxmlformats.org/officeDocument/2006/relationships/image" Target="../media/image190.wmf"/><Relationship Id="rId22" Type="http://schemas.openxmlformats.org/officeDocument/2006/relationships/image" Target="../media/image194.emf"/><Relationship Id="rId27" Type="http://schemas.openxmlformats.org/officeDocument/2006/relationships/oleObject" Target="../embeddings/oleObject207.bin"/><Relationship Id="rId30" Type="http://schemas.openxmlformats.org/officeDocument/2006/relationships/image" Target="../media/image180.wmf"/><Relationship Id="rId35" Type="http://schemas.openxmlformats.org/officeDocument/2006/relationships/oleObject" Target="../embeddings/oleObject211.bin"/></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23.bin"/><Relationship Id="rId18" Type="http://schemas.openxmlformats.org/officeDocument/2006/relationships/image" Target="../media/image21.w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18.emf"/><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22.e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22.bin"/><Relationship Id="rId24" Type="http://schemas.openxmlformats.org/officeDocument/2006/relationships/image" Target="../media/image24.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17.wmf"/><Relationship Id="rId19" Type="http://schemas.openxmlformats.org/officeDocument/2006/relationships/oleObject" Target="../embeddings/oleObject26.bin"/><Relationship Id="rId4" Type="http://schemas.openxmlformats.org/officeDocument/2006/relationships/image" Target="../media/image14.wmf"/><Relationship Id="rId9" Type="http://schemas.openxmlformats.org/officeDocument/2006/relationships/oleObject" Target="../embeddings/oleObject21.bin"/><Relationship Id="rId14" Type="http://schemas.openxmlformats.org/officeDocument/2006/relationships/image" Target="../media/image19.wmf"/><Relationship Id="rId22" Type="http://schemas.openxmlformats.org/officeDocument/2006/relationships/image" Target="../media/image23.wmf"/></Relationships>
</file>

<file path=ppt/slides/_rels/slide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30.bin"/><Relationship Id="rId4" Type="http://schemas.openxmlformats.org/officeDocument/2006/relationships/image" Target="../media/image25.wmf"/></Relationships>
</file>

<file path=ppt/slides/_rels/slide8.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5.bin"/><Relationship Id="rId14" Type="http://schemas.openxmlformats.org/officeDocument/2006/relationships/image" Target="../media/image33.wmf"/></Relationships>
</file>

<file path=ppt/slides/_rels/slide9.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oleObject" Target="../embeddings/oleObject43.bin"/><Relationship Id="rId18" Type="http://schemas.openxmlformats.org/officeDocument/2006/relationships/image" Target="../media/image41.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38.wmf"/><Relationship Id="rId17"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40.wmf"/><Relationship Id="rId1" Type="http://schemas.openxmlformats.org/officeDocument/2006/relationships/vmlDrawing" Target="../drawings/vmlDrawing7.vml"/><Relationship Id="rId6" Type="http://schemas.openxmlformats.org/officeDocument/2006/relationships/image" Target="../media/image35.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37.emf"/><Relationship Id="rId4" Type="http://schemas.openxmlformats.org/officeDocument/2006/relationships/image" Target="../media/image34.wmf"/><Relationship Id="rId9" Type="http://schemas.openxmlformats.org/officeDocument/2006/relationships/oleObject" Target="../embeddings/oleObject41.bin"/><Relationship Id="rId14" Type="http://schemas.openxmlformats.org/officeDocument/2006/relationships/image" Target="../media/image39.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E11D11F9-A930-42FB-BC69-0A4D828B8B64}"/>
              </a:ext>
            </a:extLst>
          </p:cNvPr>
          <p:cNvSpPr txBox="1">
            <a:spLocks noChangeArrowheads="1"/>
          </p:cNvSpPr>
          <p:nvPr/>
        </p:nvSpPr>
        <p:spPr bwMode="auto">
          <a:xfrm>
            <a:off x="1911350" y="638175"/>
            <a:ext cx="6153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4000" b="0">
                <a:ea typeface="隶书" panose="02010509060101010101" pitchFamily="49" charset="-122"/>
              </a:rPr>
              <a:t>第五章 角动量</a:t>
            </a:r>
            <a:r>
              <a:rPr lang="en-US" altLang="zh-CN" sz="4000" b="0">
                <a:ea typeface="隶书" panose="02010509060101010101" pitchFamily="49" charset="-122"/>
              </a:rPr>
              <a:t>·</a:t>
            </a:r>
            <a:r>
              <a:rPr lang="zh-CN" altLang="en-US" sz="4000" b="0">
                <a:ea typeface="隶书" panose="02010509060101010101" pitchFamily="49" charset="-122"/>
              </a:rPr>
              <a:t>关于对称性 </a:t>
            </a:r>
          </a:p>
        </p:txBody>
      </p:sp>
      <p:sp>
        <p:nvSpPr>
          <p:cNvPr id="37891" name="Text Box 3">
            <a:extLst>
              <a:ext uri="{FF2B5EF4-FFF2-40B4-BE49-F238E27FC236}">
                <a16:creationId xmlns:a16="http://schemas.microsoft.com/office/drawing/2014/main" id="{AE71C4D9-C7BD-4725-89DA-DF2B8A8602EA}"/>
              </a:ext>
            </a:extLst>
          </p:cNvPr>
          <p:cNvSpPr txBox="1">
            <a:spLocks noChangeArrowheads="1"/>
          </p:cNvSpPr>
          <p:nvPr/>
        </p:nvSpPr>
        <p:spPr bwMode="auto">
          <a:xfrm>
            <a:off x="1066800" y="1466850"/>
            <a:ext cx="4310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§5.1 </a:t>
            </a:r>
            <a:r>
              <a:rPr lang="zh-CN" altLang="en-US" sz="3600"/>
              <a:t>质点的角动量  </a:t>
            </a:r>
          </a:p>
        </p:txBody>
      </p:sp>
      <p:sp>
        <p:nvSpPr>
          <p:cNvPr id="37892" name="Text Box 4">
            <a:extLst>
              <a:ext uri="{FF2B5EF4-FFF2-40B4-BE49-F238E27FC236}">
                <a16:creationId xmlns:a16="http://schemas.microsoft.com/office/drawing/2014/main" id="{495B966D-697B-4CAE-BE0C-1EE089A86A37}"/>
              </a:ext>
            </a:extLst>
          </p:cNvPr>
          <p:cNvSpPr txBox="1">
            <a:spLocks noChangeArrowheads="1"/>
          </p:cNvSpPr>
          <p:nvPr/>
        </p:nvSpPr>
        <p:spPr bwMode="auto">
          <a:xfrm>
            <a:off x="1066800" y="2287588"/>
            <a:ext cx="3573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§5.1.1 </a:t>
            </a:r>
            <a:r>
              <a:rPr lang="zh-CN" altLang="en-US" sz="2800">
                <a:ea typeface="黑体" panose="02010609060101010101" pitchFamily="49" charset="-122"/>
              </a:rPr>
              <a:t>质点的角动量 </a:t>
            </a:r>
          </a:p>
        </p:txBody>
      </p:sp>
      <p:sp>
        <p:nvSpPr>
          <p:cNvPr id="37893" name="Text Box 5">
            <a:extLst>
              <a:ext uri="{FF2B5EF4-FFF2-40B4-BE49-F238E27FC236}">
                <a16:creationId xmlns:a16="http://schemas.microsoft.com/office/drawing/2014/main" id="{EE2950CC-ED54-46D7-95F8-3B7A687260A0}"/>
              </a:ext>
            </a:extLst>
          </p:cNvPr>
          <p:cNvSpPr txBox="1">
            <a:spLocks noChangeArrowheads="1"/>
          </p:cNvSpPr>
          <p:nvPr/>
        </p:nvSpPr>
        <p:spPr bwMode="auto">
          <a:xfrm>
            <a:off x="1066800" y="2998788"/>
            <a:ext cx="473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§5.1.2 </a:t>
            </a:r>
            <a:r>
              <a:rPr lang="zh-CN" altLang="en-US" sz="2800">
                <a:ea typeface="黑体" panose="02010609060101010101" pitchFamily="49" charset="-122"/>
              </a:rPr>
              <a:t>力对一参考点的力矩  </a:t>
            </a:r>
          </a:p>
        </p:txBody>
      </p:sp>
      <p:sp>
        <p:nvSpPr>
          <p:cNvPr id="37894" name="Text Box 6">
            <a:extLst>
              <a:ext uri="{FF2B5EF4-FFF2-40B4-BE49-F238E27FC236}">
                <a16:creationId xmlns:a16="http://schemas.microsoft.com/office/drawing/2014/main" id="{23272C30-33D0-4B4D-94DA-BB614A31EBA9}"/>
              </a:ext>
            </a:extLst>
          </p:cNvPr>
          <p:cNvSpPr txBox="1">
            <a:spLocks noChangeArrowheads="1"/>
          </p:cNvSpPr>
          <p:nvPr/>
        </p:nvSpPr>
        <p:spPr bwMode="auto">
          <a:xfrm>
            <a:off x="1066800" y="3708400"/>
            <a:ext cx="7591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§5.1.3 </a:t>
            </a:r>
            <a:r>
              <a:rPr lang="zh-CN" altLang="en-US" sz="2800">
                <a:ea typeface="黑体" panose="02010609060101010101" pitchFamily="49" charset="-122"/>
              </a:rPr>
              <a:t>质点对参考点的角动量定理和守恒定律  </a:t>
            </a:r>
          </a:p>
        </p:txBody>
      </p:sp>
      <p:sp>
        <p:nvSpPr>
          <p:cNvPr id="37895" name="Text Box 7">
            <a:extLst>
              <a:ext uri="{FF2B5EF4-FFF2-40B4-BE49-F238E27FC236}">
                <a16:creationId xmlns:a16="http://schemas.microsoft.com/office/drawing/2014/main" id="{5CD008D1-A053-4F25-A5CB-C0930745C6CE}"/>
              </a:ext>
            </a:extLst>
          </p:cNvPr>
          <p:cNvSpPr txBox="1">
            <a:spLocks noChangeArrowheads="1"/>
          </p:cNvSpPr>
          <p:nvPr/>
        </p:nvSpPr>
        <p:spPr bwMode="auto">
          <a:xfrm>
            <a:off x="1066800" y="4419600"/>
            <a:ext cx="687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§5.1.4 </a:t>
            </a:r>
            <a:r>
              <a:rPr lang="zh-CN" altLang="en-US" sz="2800">
                <a:ea typeface="黑体" panose="02010609060101010101" pitchFamily="49" charset="-122"/>
              </a:rPr>
              <a:t>质点对轴的角动量定理和守恒定律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Text Box 2">
            <a:extLst>
              <a:ext uri="{FF2B5EF4-FFF2-40B4-BE49-F238E27FC236}">
                <a16:creationId xmlns:a16="http://schemas.microsoft.com/office/drawing/2014/main" id="{24831270-B7E2-4E75-B083-6217EF3844B7}"/>
              </a:ext>
            </a:extLst>
          </p:cNvPr>
          <p:cNvSpPr txBox="1">
            <a:spLocks noChangeArrowheads="1"/>
          </p:cNvSpPr>
          <p:nvPr/>
        </p:nvSpPr>
        <p:spPr bwMode="auto">
          <a:xfrm>
            <a:off x="5724525" y="112553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800" b="0">
                <a:ea typeface="宋体" panose="02010600030101010101" pitchFamily="2" charset="-122"/>
              </a:rPr>
              <a:t>静止在参考点</a:t>
            </a:r>
          </a:p>
        </p:txBody>
      </p:sp>
      <p:sp>
        <p:nvSpPr>
          <p:cNvPr id="8200" name="Text Box 3">
            <a:extLst>
              <a:ext uri="{FF2B5EF4-FFF2-40B4-BE49-F238E27FC236}">
                <a16:creationId xmlns:a16="http://schemas.microsoft.com/office/drawing/2014/main" id="{4821B0FB-43CE-472D-BE8E-7C81DD652EEC}"/>
              </a:ext>
            </a:extLst>
          </p:cNvPr>
          <p:cNvSpPr txBox="1">
            <a:spLocks noChangeArrowheads="1"/>
          </p:cNvSpPr>
          <p:nvPr/>
        </p:nvSpPr>
        <p:spPr bwMode="auto">
          <a:xfrm>
            <a:off x="6804025" y="18446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b="0">
                <a:ea typeface="宋体" panose="02010600030101010101" pitchFamily="2" charset="-122"/>
              </a:rPr>
              <a:t>匀速直线运动</a:t>
            </a:r>
          </a:p>
        </p:txBody>
      </p:sp>
      <p:sp>
        <p:nvSpPr>
          <p:cNvPr id="8201" name="Text Box 4">
            <a:extLst>
              <a:ext uri="{FF2B5EF4-FFF2-40B4-BE49-F238E27FC236}">
                <a16:creationId xmlns:a16="http://schemas.microsoft.com/office/drawing/2014/main" id="{4C3F5BDA-10CC-4F4A-B75C-3C1BFCE1ECDD}"/>
              </a:ext>
            </a:extLst>
          </p:cNvPr>
          <p:cNvSpPr txBox="1">
            <a:spLocks noChangeArrowheads="1"/>
          </p:cNvSpPr>
          <p:nvPr/>
        </p:nvSpPr>
        <p:spPr bwMode="auto">
          <a:xfrm>
            <a:off x="4953000" y="2420938"/>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3200" b="0">
                <a:ea typeface="宋体" panose="02010600030101010101" pitchFamily="2" charset="-122"/>
              </a:rPr>
              <a:t>两者平行或反平行</a:t>
            </a:r>
            <a:r>
              <a:rPr lang="en-US" altLang="zh-CN" sz="3200" b="0">
                <a:ea typeface="宋体" panose="02010600030101010101" pitchFamily="2" charset="-122"/>
              </a:rPr>
              <a:t>,</a:t>
            </a:r>
            <a:r>
              <a:rPr lang="zh-CN" altLang="en-US" sz="3200" b="0">
                <a:ea typeface="宋体" panose="02010600030101010101" pitchFamily="2" charset="-122"/>
              </a:rPr>
              <a:t>在有心力作用下</a:t>
            </a:r>
          </a:p>
        </p:txBody>
      </p:sp>
      <p:sp>
        <p:nvSpPr>
          <p:cNvPr id="8202" name="AutoShape 5">
            <a:extLst>
              <a:ext uri="{FF2B5EF4-FFF2-40B4-BE49-F238E27FC236}">
                <a16:creationId xmlns:a16="http://schemas.microsoft.com/office/drawing/2014/main" id="{2F7DF3A3-FCB5-4610-AAAE-F199C1653BB2}"/>
              </a:ext>
            </a:extLst>
          </p:cNvPr>
          <p:cNvSpPr>
            <a:spLocks/>
          </p:cNvSpPr>
          <p:nvPr/>
        </p:nvSpPr>
        <p:spPr bwMode="auto">
          <a:xfrm>
            <a:off x="2771775" y="1484313"/>
            <a:ext cx="288925" cy="1366837"/>
          </a:xfrm>
          <a:prstGeom prst="leftBrace">
            <a:avLst>
              <a:gd name="adj1" fmla="val 394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pic>
        <p:nvPicPr>
          <p:cNvPr id="8203" name="Picture 6" descr="t501">
            <a:extLst>
              <a:ext uri="{FF2B5EF4-FFF2-40B4-BE49-F238E27FC236}">
                <a16:creationId xmlns:a16="http://schemas.microsoft.com/office/drawing/2014/main" id="{71E906FA-7BD8-45B5-A4C0-ECF08E88E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644900"/>
            <a:ext cx="3424237"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Rectangle 7">
            <a:extLst>
              <a:ext uri="{FF2B5EF4-FFF2-40B4-BE49-F238E27FC236}">
                <a16:creationId xmlns:a16="http://schemas.microsoft.com/office/drawing/2014/main" id="{A13819E4-110C-4521-938A-6D8EDAAE9532}"/>
              </a:ext>
            </a:extLst>
          </p:cNvPr>
          <p:cNvSpPr>
            <a:spLocks noChangeArrowheads="1"/>
          </p:cNvSpPr>
          <p:nvPr/>
        </p:nvSpPr>
        <p:spPr bwMode="auto">
          <a:xfrm>
            <a:off x="684213" y="6092825"/>
            <a:ext cx="2592387"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8205" name="Group 8">
            <a:extLst>
              <a:ext uri="{FF2B5EF4-FFF2-40B4-BE49-F238E27FC236}">
                <a16:creationId xmlns:a16="http://schemas.microsoft.com/office/drawing/2014/main" id="{60747ACB-5677-450B-B9EC-213518B9C242}"/>
              </a:ext>
            </a:extLst>
          </p:cNvPr>
          <p:cNvGrpSpPr>
            <a:grpSpLocks/>
          </p:cNvGrpSpPr>
          <p:nvPr/>
        </p:nvGrpSpPr>
        <p:grpSpPr bwMode="auto">
          <a:xfrm>
            <a:off x="0" y="1125538"/>
            <a:ext cx="6843713" cy="1979612"/>
            <a:chOff x="701" y="1704"/>
            <a:chExt cx="4311" cy="1247"/>
          </a:xfrm>
        </p:grpSpPr>
        <p:grpSp>
          <p:nvGrpSpPr>
            <p:cNvPr id="8206" name="Group 9">
              <a:extLst>
                <a:ext uri="{FF2B5EF4-FFF2-40B4-BE49-F238E27FC236}">
                  <a16:creationId xmlns:a16="http://schemas.microsoft.com/office/drawing/2014/main" id="{B53BA37B-B628-47CF-89BE-F0BB483BD23A}"/>
                </a:ext>
              </a:extLst>
            </p:cNvPr>
            <p:cNvGrpSpPr>
              <a:grpSpLocks/>
            </p:cNvGrpSpPr>
            <p:nvPr/>
          </p:nvGrpSpPr>
          <p:grpSpPr bwMode="auto">
            <a:xfrm>
              <a:off x="701" y="1704"/>
              <a:ext cx="3731" cy="1247"/>
              <a:chOff x="113" y="2448"/>
              <a:chExt cx="3731" cy="1247"/>
            </a:xfrm>
          </p:grpSpPr>
          <p:graphicFrame>
            <p:nvGraphicFramePr>
              <p:cNvPr id="8195" name="Object 10">
                <a:extLst>
                  <a:ext uri="{FF2B5EF4-FFF2-40B4-BE49-F238E27FC236}">
                    <a16:creationId xmlns:a16="http://schemas.microsoft.com/office/drawing/2014/main" id="{6A89CC97-F269-4A86-A586-A108D7C30233}"/>
                  </a:ext>
                </a:extLst>
              </p:cNvPr>
              <p:cNvGraphicFramePr>
                <a:graphicFrameLocks noChangeAspect="1"/>
              </p:cNvGraphicFramePr>
              <p:nvPr/>
            </p:nvGraphicFramePr>
            <p:xfrm>
              <a:off x="2064" y="2448"/>
              <a:ext cx="1780" cy="463"/>
            </p:xfrm>
            <a:graphic>
              <a:graphicData uri="http://schemas.openxmlformats.org/presentationml/2006/ole">
                <mc:AlternateContent xmlns:mc="http://schemas.openxmlformats.org/markup-compatibility/2006">
                  <mc:Choice xmlns:v="urn:schemas-microsoft-com:vml" Requires="v">
                    <p:oleObj spid="_x0000_s8207" name="Equation" r:id="rId4" imgW="927000" imgH="241200" progId="Equation.3">
                      <p:embed/>
                    </p:oleObj>
                  </mc:Choice>
                  <mc:Fallback>
                    <p:oleObj name="Equation" r:id="rId4" imgW="927000" imgH="241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448"/>
                            <a:ext cx="1780"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1">
                <a:extLst>
                  <a:ext uri="{FF2B5EF4-FFF2-40B4-BE49-F238E27FC236}">
                    <a16:creationId xmlns:a16="http://schemas.microsoft.com/office/drawing/2014/main" id="{467C3614-27DF-498E-B4BC-0138F42C09E8}"/>
                  </a:ext>
                </a:extLst>
              </p:cNvPr>
              <p:cNvGraphicFramePr>
                <a:graphicFrameLocks noChangeAspect="1"/>
              </p:cNvGraphicFramePr>
              <p:nvPr/>
            </p:nvGraphicFramePr>
            <p:xfrm>
              <a:off x="2064" y="3216"/>
              <a:ext cx="1048" cy="479"/>
            </p:xfrm>
            <a:graphic>
              <a:graphicData uri="http://schemas.openxmlformats.org/presentationml/2006/ole">
                <mc:AlternateContent xmlns:mc="http://schemas.openxmlformats.org/markup-compatibility/2006">
                  <mc:Choice xmlns:v="urn:schemas-microsoft-com:vml" Requires="v">
                    <p:oleObj spid="_x0000_s8208" name="Equation" r:id="rId6" imgW="583920" imgH="266400" progId="Equation.3">
                      <p:embed/>
                    </p:oleObj>
                  </mc:Choice>
                  <mc:Fallback>
                    <p:oleObj name="Equation" r:id="rId6" imgW="583920" imgH="2664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 y="3216"/>
                            <a:ext cx="104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12">
                <a:extLst>
                  <a:ext uri="{FF2B5EF4-FFF2-40B4-BE49-F238E27FC236}">
                    <a16:creationId xmlns:a16="http://schemas.microsoft.com/office/drawing/2014/main" id="{1067D478-4B37-423B-8753-39E469244757}"/>
                  </a:ext>
                </a:extLst>
              </p:cNvPr>
              <p:cNvGraphicFramePr>
                <a:graphicFrameLocks noChangeAspect="1"/>
              </p:cNvGraphicFramePr>
              <p:nvPr/>
            </p:nvGraphicFramePr>
            <p:xfrm>
              <a:off x="3060" y="2881"/>
              <a:ext cx="185" cy="349"/>
            </p:xfrm>
            <a:graphic>
              <a:graphicData uri="http://schemas.openxmlformats.org/presentationml/2006/ole">
                <mc:AlternateContent xmlns:mc="http://schemas.openxmlformats.org/markup-compatibility/2006">
                  <mc:Choice xmlns:v="urn:schemas-microsoft-com:vml" Requires="v">
                    <p:oleObj spid="_x0000_s8209" name="公式" r:id="rId8" imgW="114120" imgH="215640" progId="Equation.3">
                      <p:embed/>
                    </p:oleObj>
                  </mc:Choice>
                  <mc:Fallback>
                    <p:oleObj name="公式" r:id="rId8" imgW="114120" imgH="21564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0" y="2881"/>
                            <a:ext cx="18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13">
                <a:extLst>
                  <a:ext uri="{FF2B5EF4-FFF2-40B4-BE49-F238E27FC236}">
                    <a16:creationId xmlns:a16="http://schemas.microsoft.com/office/drawing/2014/main" id="{3B1038C4-755F-401E-97B1-FAB9460BA05C}"/>
                  </a:ext>
                </a:extLst>
              </p:cNvPr>
              <p:cNvGraphicFramePr>
                <a:graphicFrameLocks noChangeAspect="1"/>
              </p:cNvGraphicFramePr>
              <p:nvPr/>
            </p:nvGraphicFramePr>
            <p:xfrm>
              <a:off x="113" y="2614"/>
              <a:ext cx="1860" cy="438"/>
            </p:xfrm>
            <a:graphic>
              <a:graphicData uri="http://schemas.openxmlformats.org/presentationml/2006/ole">
                <mc:AlternateContent xmlns:mc="http://schemas.openxmlformats.org/markup-compatibility/2006">
                  <mc:Choice xmlns:v="urn:schemas-microsoft-com:vml" Requires="v">
                    <p:oleObj spid="_x0000_s8210" name="公式" r:id="rId10" imgW="1130040" imgH="266400" progId="Equation.3">
                      <p:embed/>
                    </p:oleObj>
                  </mc:Choice>
                  <mc:Fallback>
                    <p:oleObj name="公式" r:id="rId10" imgW="1130040" imgH="2664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 y="2614"/>
                            <a:ext cx="1860"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194" name="Object 14">
              <a:extLst>
                <a:ext uri="{FF2B5EF4-FFF2-40B4-BE49-F238E27FC236}">
                  <a16:creationId xmlns:a16="http://schemas.microsoft.com/office/drawing/2014/main" id="{CC06A80A-BFD9-4B92-9A18-40B52432FFC7}"/>
                </a:ext>
              </a:extLst>
            </p:cNvPr>
            <p:cNvGraphicFramePr>
              <a:graphicFrameLocks noChangeAspect="1"/>
            </p:cNvGraphicFramePr>
            <p:nvPr/>
          </p:nvGraphicFramePr>
          <p:xfrm>
            <a:off x="2653" y="2115"/>
            <a:ext cx="2359" cy="431"/>
          </p:xfrm>
          <a:graphic>
            <a:graphicData uri="http://schemas.openxmlformats.org/presentationml/2006/ole">
              <mc:AlternateContent xmlns:mc="http://schemas.openxmlformats.org/markup-compatibility/2006">
                <mc:Choice xmlns:v="urn:schemas-microsoft-com:vml" Requires="v">
                  <p:oleObj spid="_x0000_s8211" name="公式" r:id="rId12" imgW="1460160" imgH="266400" progId="Equation.3">
                    <p:embed/>
                  </p:oleObj>
                </mc:Choice>
                <mc:Fallback>
                  <p:oleObj name="公式" r:id="rId12" imgW="1460160" imgH="2664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3" y="2115"/>
                          <a:ext cx="2359"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Text Box 2">
            <a:extLst>
              <a:ext uri="{FF2B5EF4-FFF2-40B4-BE49-F238E27FC236}">
                <a16:creationId xmlns:a16="http://schemas.microsoft.com/office/drawing/2014/main" id="{70B1D39F-2519-4947-8159-51CB3FBD7265}"/>
              </a:ext>
            </a:extLst>
          </p:cNvPr>
          <p:cNvSpPr txBox="1">
            <a:spLocks noChangeArrowheads="1"/>
          </p:cNvSpPr>
          <p:nvPr/>
        </p:nvSpPr>
        <p:spPr bwMode="auto">
          <a:xfrm>
            <a:off x="1219200" y="700088"/>
            <a:ext cx="678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§5.1.4</a:t>
            </a:r>
            <a:r>
              <a:rPr lang="zh-CN" altLang="en-US" sz="2800">
                <a:ea typeface="黑体" panose="02010609060101010101" pitchFamily="49" charset="-122"/>
              </a:rPr>
              <a:t>质点对轴的角动量定理和守恒定律  </a:t>
            </a:r>
          </a:p>
        </p:txBody>
      </p:sp>
      <p:sp>
        <p:nvSpPr>
          <p:cNvPr id="9221" name="Text Box 3">
            <a:extLst>
              <a:ext uri="{FF2B5EF4-FFF2-40B4-BE49-F238E27FC236}">
                <a16:creationId xmlns:a16="http://schemas.microsoft.com/office/drawing/2014/main" id="{FE0F2454-6C5A-414F-A2B3-01B7D13EEC4D}"/>
              </a:ext>
            </a:extLst>
          </p:cNvPr>
          <p:cNvSpPr txBox="1">
            <a:spLocks noChangeArrowheads="1"/>
          </p:cNvSpPr>
          <p:nvPr/>
        </p:nvSpPr>
        <p:spPr bwMode="auto">
          <a:xfrm>
            <a:off x="1295400" y="1371600"/>
            <a:ext cx="378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质点对轴的角动量定理   </a:t>
            </a:r>
          </a:p>
        </p:txBody>
      </p:sp>
      <p:graphicFrame>
        <p:nvGraphicFramePr>
          <p:cNvPr id="9218" name="Object 4">
            <a:extLst>
              <a:ext uri="{FF2B5EF4-FFF2-40B4-BE49-F238E27FC236}">
                <a16:creationId xmlns:a16="http://schemas.microsoft.com/office/drawing/2014/main" id="{A7AA8320-4830-4CBD-AABB-535E05353744}"/>
              </a:ext>
            </a:extLst>
          </p:cNvPr>
          <p:cNvGraphicFramePr>
            <a:graphicFrameLocks noChangeAspect="1"/>
          </p:cNvGraphicFramePr>
          <p:nvPr/>
        </p:nvGraphicFramePr>
        <p:xfrm>
          <a:off x="3949700" y="3921125"/>
          <a:ext cx="1460500" cy="879475"/>
        </p:xfrm>
        <a:graphic>
          <a:graphicData uri="http://schemas.openxmlformats.org/presentationml/2006/ole">
            <mc:AlternateContent xmlns:mc="http://schemas.openxmlformats.org/markup-compatibility/2006">
              <mc:Choice xmlns:v="urn:schemas-microsoft-com:vml" Requires="v">
                <p:oleObj spid="_x0000_s9225" name="Equation" r:id="rId3" imgW="672840" imgH="406080" progId="Equation.3">
                  <p:embed/>
                </p:oleObj>
              </mc:Choice>
              <mc:Fallback>
                <p:oleObj name="Equation" r:id="rId3" imgW="67284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700" y="3921125"/>
                        <a:ext cx="1460500" cy="8794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Rectangle 5">
            <a:extLst>
              <a:ext uri="{FF2B5EF4-FFF2-40B4-BE49-F238E27FC236}">
                <a16:creationId xmlns:a16="http://schemas.microsoft.com/office/drawing/2014/main" id="{9D0E950C-AA3D-4B92-8544-ECC4CAE7F3F9}"/>
              </a:ext>
            </a:extLst>
          </p:cNvPr>
          <p:cNvSpPr>
            <a:spLocks noChangeArrowheads="1"/>
          </p:cNvSpPr>
          <p:nvPr/>
        </p:nvSpPr>
        <p:spPr bwMode="auto">
          <a:xfrm>
            <a:off x="1371600" y="3276600"/>
            <a:ext cx="685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chemeClr val="tx2"/>
                </a:solidFill>
                <a:ea typeface="宋体" panose="02010600030101010101" pitchFamily="2" charset="-122"/>
              </a:rPr>
              <a:t>过参考点</a:t>
            </a:r>
            <a:r>
              <a:rPr lang="en-US" altLang="zh-CN" i="1">
                <a:solidFill>
                  <a:schemeClr val="tx2"/>
                </a:solidFill>
                <a:ea typeface="宋体" panose="02010600030101010101" pitchFamily="2" charset="-122"/>
              </a:rPr>
              <a:t>O</a:t>
            </a:r>
            <a:r>
              <a:rPr lang="zh-CN" altLang="en-US">
                <a:solidFill>
                  <a:schemeClr val="tx2"/>
                </a:solidFill>
                <a:ea typeface="宋体" panose="02010600030101010101" pitchFamily="2" charset="-122"/>
              </a:rPr>
              <a:t>建立坐标轴，则上式在 </a:t>
            </a:r>
            <a:r>
              <a:rPr lang="en-US" altLang="zh-CN" i="1">
                <a:solidFill>
                  <a:schemeClr val="tx2"/>
                </a:solidFill>
                <a:ea typeface="宋体" panose="02010600030101010101" pitchFamily="2" charset="-122"/>
              </a:rPr>
              <a:t>z </a:t>
            </a:r>
            <a:r>
              <a:rPr lang="zh-CN" altLang="en-US">
                <a:solidFill>
                  <a:schemeClr val="tx2"/>
                </a:solidFill>
                <a:ea typeface="宋体" panose="02010600030101010101" pitchFamily="2" charset="-122"/>
              </a:rPr>
              <a:t>轴上的投影为  </a:t>
            </a:r>
          </a:p>
        </p:txBody>
      </p:sp>
      <p:sp>
        <p:nvSpPr>
          <p:cNvPr id="9223" name="Rectangle 6">
            <a:extLst>
              <a:ext uri="{FF2B5EF4-FFF2-40B4-BE49-F238E27FC236}">
                <a16:creationId xmlns:a16="http://schemas.microsoft.com/office/drawing/2014/main" id="{A8785BD5-02D6-47F3-9CF2-6130099675AE}"/>
              </a:ext>
            </a:extLst>
          </p:cNvPr>
          <p:cNvSpPr>
            <a:spLocks noChangeArrowheads="1"/>
          </p:cNvSpPr>
          <p:nvPr/>
        </p:nvSpPr>
        <p:spPr bwMode="auto">
          <a:xfrm>
            <a:off x="1371600" y="4876800"/>
            <a:ext cx="6629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chemeClr val="tx2"/>
                </a:solidFill>
                <a:ea typeface="宋体" panose="02010600030101010101" pitchFamily="2" charset="-122"/>
              </a:rPr>
              <a:t>称质点对 </a:t>
            </a:r>
            <a:r>
              <a:rPr lang="en-US" altLang="zh-CN" i="1">
                <a:solidFill>
                  <a:schemeClr val="tx2"/>
                </a:solidFill>
                <a:ea typeface="宋体" panose="02010600030101010101" pitchFamily="2" charset="-122"/>
              </a:rPr>
              <a:t>z</a:t>
            </a:r>
            <a:r>
              <a:rPr lang="en-US" altLang="zh-CN">
                <a:solidFill>
                  <a:schemeClr val="tx2"/>
                </a:solidFill>
                <a:ea typeface="宋体" panose="02010600030101010101" pitchFamily="2" charset="-122"/>
              </a:rPr>
              <a:t> </a:t>
            </a:r>
            <a:r>
              <a:rPr lang="zh-CN" altLang="en-US">
                <a:solidFill>
                  <a:schemeClr val="tx2"/>
                </a:solidFill>
                <a:ea typeface="宋体" panose="02010600030101010101" pitchFamily="2" charset="-122"/>
              </a:rPr>
              <a:t>轴的角动量定理的微分形式</a:t>
            </a:r>
            <a:r>
              <a:rPr lang="en-US" altLang="zh-CN">
                <a:solidFill>
                  <a:schemeClr val="tx2"/>
                </a:solidFill>
                <a:ea typeface="宋体" panose="02010600030101010101" pitchFamily="2" charset="-122"/>
              </a:rPr>
              <a:t>.</a:t>
            </a:r>
          </a:p>
        </p:txBody>
      </p:sp>
      <p:graphicFrame>
        <p:nvGraphicFramePr>
          <p:cNvPr id="9219" name="Object 7">
            <a:extLst>
              <a:ext uri="{FF2B5EF4-FFF2-40B4-BE49-F238E27FC236}">
                <a16:creationId xmlns:a16="http://schemas.microsoft.com/office/drawing/2014/main" id="{DDF1A8B1-C1B5-4A57-B6D4-E2B6701E1702}"/>
              </a:ext>
            </a:extLst>
          </p:cNvPr>
          <p:cNvGraphicFramePr>
            <a:graphicFrameLocks noChangeAspect="1"/>
          </p:cNvGraphicFramePr>
          <p:nvPr/>
        </p:nvGraphicFramePr>
        <p:xfrm>
          <a:off x="3962400" y="2362200"/>
          <a:ext cx="1219200" cy="912813"/>
        </p:xfrm>
        <a:graphic>
          <a:graphicData uri="http://schemas.openxmlformats.org/presentationml/2006/ole">
            <mc:AlternateContent xmlns:mc="http://schemas.openxmlformats.org/markup-compatibility/2006">
              <mc:Choice xmlns:v="urn:schemas-microsoft-com:vml" Requires="v">
                <p:oleObj spid="_x0000_s9226" name="Equation" r:id="rId5" imgW="558720" imgH="419040" progId="Equation.3">
                  <p:embed/>
                </p:oleObj>
              </mc:Choice>
              <mc:Fallback>
                <p:oleObj name="Equation" r:id="rId5" imgW="558720" imgH="419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362200"/>
                        <a:ext cx="1219200" cy="9128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a:extLst>
              <a:ext uri="{FF2B5EF4-FFF2-40B4-BE49-F238E27FC236}">
                <a16:creationId xmlns:a16="http://schemas.microsoft.com/office/drawing/2014/main" id="{3F5BBF8F-FC48-490C-94B7-A5B76B6602EE}"/>
              </a:ext>
            </a:extLst>
          </p:cNvPr>
          <p:cNvSpPr txBox="1">
            <a:spLocks noChangeArrowheads="1"/>
          </p:cNvSpPr>
          <p:nvPr/>
        </p:nvSpPr>
        <p:spPr bwMode="auto">
          <a:xfrm>
            <a:off x="1355725" y="1981200"/>
            <a:ext cx="362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ea typeface="宋体" panose="02010600030101010101" pitchFamily="2" charset="-122"/>
              </a:rPr>
              <a:t>质点对参考点</a:t>
            </a:r>
            <a:r>
              <a:rPr lang="en-US" altLang="zh-CN" i="1">
                <a:solidFill>
                  <a:schemeClr val="tx2"/>
                </a:solidFill>
                <a:ea typeface="宋体" panose="02010600030101010101" pitchFamily="2" charset="-122"/>
              </a:rPr>
              <a:t>O</a:t>
            </a:r>
            <a:r>
              <a:rPr lang="zh-CN" altLang="en-US">
                <a:solidFill>
                  <a:schemeClr val="tx2"/>
                </a:solidFill>
                <a:ea typeface="宋体" panose="02010600030101010101" pitchFamily="2" charset="-122"/>
              </a:rPr>
              <a:t>的角动量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0255" name="Rectangle 2">
            <a:extLst>
              <a:ext uri="{FF2B5EF4-FFF2-40B4-BE49-F238E27FC236}">
                <a16:creationId xmlns:a16="http://schemas.microsoft.com/office/drawing/2014/main" id="{7D1909F0-2A35-4865-8027-DABC26114091}"/>
              </a:ext>
            </a:extLst>
          </p:cNvPr>
          <p:cNvSpPr>
            <a:spLocks noChangeArrowheads="1"/>
          </p:cNvSpPr>
          <p:nvPr/>
        </p:nvSpPr>
        <p:spPr bwMode="auto">
          <a:xfrm>
            <a:off x="1260475" y="701675"/>
            <a:ext cx="255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力对轴的力矩   </a:t>
            </a:r>
          </a:p>
        </p:txBody>
      </p:sp>
      <p:graphicFrame>
        <p:nvGraphicFramePr>
          <p:cNvPr id="10242" name="Object 3">
            <a:extLst>
              <a:ext uri="{FF2B5EF4-FFF2-40B4-BE49-F238E27FC236}">
                <a16:creationId xmlns:a16="http://schemas.microsoft.com/office/drawing/2014/main" id="{63A1212A-7F37-4E3B-AAE5-0DF4B8951FE4}"/>
              </a:ext>
            </a:extLst>
          </p:cNvPr>
          <p:cNvGraphicFramePr>
            <a:graphicFrameLocks noChangeAspect="1"/>
          </p:cNvGraphicFramePr>
          <p:nvPr/>
        </p:nvGraphicFramePr>
        <p:xfrm>
          <a:off x="1752600" y="1676400"/>
          <a:ext cx="1604963" cy="508000"/>
        </p:xfrm>
        <a:graphic>
          <a:graphicData uri="http://schemas.openxmlformats.org/presentationml/2006/ole">
            <mc:AlternateContent xmlns:mc="http://schemas.openxmlformats.org/markup-compatibility/2006">
              <mc:Choice xmlns:v="urn:schemas-microsoft-com:vml" Requires="v">
                <p:oleObj spid="_x0000_s10280" name="Equation" r:id="rId3" imgW="761760" imgH="241200" progId="Equation.3">
                  <p:embed/>
                </p:oleObj>
              </mc:Choice>
              <mc:Fallback>
                <p:oleObj name="Equation" r:id="rId3" imgW="76176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676400"/>
                        <a:ext cx="16049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4">
            <a:extLst>
              <a:ext uri="{FF2B5EF4-FFF2-40B4-BE49-F238E27FC236}">
                <a16:creationId xmlns:a16="http://schemas.microsoft.com/office/drawing/2014/main" id="{0CD2AA8B-2B6F-41ED-88BD-2C9CF6FD8DB4}"/>
              </a:ext>
            </a:extLst>
          </p:cNvPr>
          <p:cNvGraphicFramePr>
            <a:graphicFrameLocks noChangeAspect="1"/>
          </p:cNvGraphicFramePr>
          <p:nvPr/>
        </p:nvGraphicFramePr>
        <p:xfrm>
          <a:off x="1752600" y="2362200"/>
          <a:ext cx="1593850" cy="552450"/>
        </p:xfrm>
        <a:graphic>
          <a:graphicData uri="http://schemas.openxmlformats.org/presentationml/2006/ole">
            <mc:AlternateContent xmlns:mc="http://schemas.openxmlformats.org/markup-compatibility/2006">
              <mc:Choice xmlns:v="urn:schemas-microsoft-com:vml" Requires="v">
                <p:oleObj spid="_x0000_s10281" name="Equation" r:id="rId5" imgW="622080" imgH="215640" progId="Equation.3">
                  <p:embed/>
                </p:oleObj>
              </mc:Choice>
              <mc:Fallback>
                <p:oleObj name="Equation" r:id="rId5" imgW="62208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362200"/>
                        <a:ext cx="15938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5">
            <a:extLst>
              <a:ext uri="{FF2B5EF4-FFF2-40B4-BE49-F238E27FC236}">
                <a16:creationId xmlns:a16="http://schemas.microsoft.com/office/drawing/2014/main" id="{0F0F69FE-25C1-4667-AA52-B48853063F76}"/>
              </a:ext>
            </a:extLst>
          </p:cNvPr>
          <p:cNvGraphicFramePr>
            <a:graphicFrameLocks noChangeAspect="1"/>
          </p:cNvGraphicFramePr>
          <p:nvPr/>
        </p:nvGraphicFramePr>
        <p:xfrm>
          <a:off x="1808163" y="3822700"/>
          <a:ext cx="1543050" cy="457200"/>
        </p:xfrm>
        <a:graphic>
          <a:graphicData uri="http://schemas.openxmlformats.org/presentationml/2006/ole">
            <mc:AlternateContent xmlns:mc="http://schemas.openxmlformats.org/markup-compatibility/2006">
              <mc:Choice xmlns:v="urn:schemas-microsoft-com:vml" Requires="v">
                <p:oleObj spid="_x0000_s10282" name="Equation" r:id="rId7" imgW="685800" imgH="203040" progId="Equation.3">
                  <p:embed/>
                </p:oleObj>
              </mc:Choice>
              <mc:Fallback>
                <p:oleObj name="Equation" r:id="rId7" imgW="685800" imgH="203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8163" y="3822700"/>
                        <a:ext cx="154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6">
            <a:extLst>
              <a:ext uri="{FF2B5EF4-FFF2-40B4-BE49-F238E27FC236}">
                <a16:creationId xmlns:a16="http://schemas.microsoft.com/office/drawing/2014/main" id="{55ED9BC5-E8BF-4500-9469-0B3CBCA03F39}"/>
              </a:ext>
            </a:extLst>
          </p:cNvPr>
          <p:cNvGraphicFramePr>
            <a:graphicFrameLocks noChangeAspect="1"/>
          </p:cNvGraphicFramePr>
          <p:nvPr/>
        </p:nvGraphicFramePr>
        <p:xfrm>
          <a:off x="3490913" y="3795713"/>
          <a:ext cx="3230562" cy="527050"/>
        </p:xfrm>
        <a:graphic>
          <a:graphicData uri="http://schemas.openxmlformats.org/presentationml/2006/ole">
            <mc:AlternateContent xmlns:mc="http://schemas.openxmlformats.org/markup-compatibility/2006">
              <mc:Choice xmlns:v="urn:schemas-microsoft-com:vml" Requires="v">
                <p:oleObj spid="_x0000_s10283" name="Equation" r:id="rId9" imgW="1346040" imgH="241200" progId="Equation.3">
                  <p:embed/>
                </p:oleObj>
              </mc:Choice>
              <mc:Fallback>
                <p:oleObj name="Equation" r:id="rId9" imgW="1346040" imgH="241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0913" y="3795713"/>
                        <a:ext cx="323056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7">
            <a:extLst>
              <a:ext uri="{FF2B5EF4-FFF2-40B4-BE49-F238E27FC236}">
                <a16:creationId xmlns:a16="http://schemas.microsoft.com/office/drawing/2014/main" id="{548EC6D1-CA8A-43C1-8889-665648624A1D}"/>
              </a:ext>
            </a:extLst>
          </p:cNvPr>
          <p:cNvGraphicFramePr>
            <a:graphicFrameLocks noChangeAspect="1"/>
          </p:cNvGraphicFramePr>
          <p:nvPr/>
        </p:nvGraphicFramePr>
        <p:xfrm>
          <a:off x="2286000" y="4405313"/>
          <a:ext cx="4876800" cy="546100"/>
        </p:xfrm>
        <a:graphic>
          <a:graphicData uri="http://schemas.openxmlformats.org/presentationml/2006/ole">
            <mc:AlternateContent xmlns:mc="http://schemas.openxmlformats.org/markup-compatibility/2006">
              <mc:Choice xmlns:v="urn:schemas-microsoft-com:vml" Requires="v">
                <p:oleObj spid="_x0000_s10284" name="Equation" r:id="rId11" imgW="2145960" imgH="241200" progId="Equation.3">
                  <p:embed/>
                </p:oleObj>
              </mc:Choice>
              <mc:Fallback>
                <p:oleObj name="Equation" r:id="rId11" imgW="2145960" imgH="241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4405313"/>
                        <a:ext cx="48768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56" name="Group 8">
            <a:extLst>
              <a:ext uri="{FF2B5EF4-FFF2-40B4-BE49-F238E27FC236}">
                <a16:creationId xmlns:a16="http://schemas.microsoft.com/office/drawing/2014/main" id="{F2CAE1A1-C138-49A5-9A40-99B55BE7FDEA}"/>
              </a:ext>
            </a:extLst>
          </p:cNvPr>
          <p:cNvGrpSpPr>
            <a:grpSpLocks/>
          </p:cNvGrpSpPr>
          <p:nvPr/>
        </p:nvGrpSpPr>
        <p:grpSpPr bwMode="auto">
          <a:xfrm>
            <a:off x="4343400" y="690563"/>
            <a:ext cx="3581400" cy="2967037"/>
            <a:chOff x="2736" y="435"/>
            <a:chExt cx="2256" cy="1869"/>
          </a:xfrm>
        </p:grpSpPr>
        <p:sp>
          <p:nvSpPr>
            <p:cNvPr id="10260" name="Rectangle 9">
              <a:extLst>
                <a:ext uri="{FF2B5EF4-FFF2-40B4-BE49-F238E27FC236}">
                  <a16:creationId xmlns:a16="http://schemas.microsoft.com/office/drawing/2014/main" id="{2DB1152B-5B23-48B4-8184-B4767B7BE80A}"/>
                </a:ext>
              </a:extLst>
            </p:cNvPr>
            <p:cNvSpPr>
              <a:spLocks noChangeArrowheads="1"/>
            </p:cNvSpPr>
            <p:nvPr/>
          </p:nvSpPr>
          <p:spPr bwMode="auto">
            <a:xfrm>
              <a:off x="3377" y="43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z</a:t>
              </a:r>
            </a:p>
          </p:txBody>
        </p:sp>
        <p:sp>
          <p:nvSpPr>
            <p:cNvPr id="10261" name="Rectangle 10">
              <a:extLst>
                <a:ext uri="{FF2B5EF4-FFF2-40B4-BE49-F238E27FC236}">
                  <a16:creationId xmlns:a16="http://schemas.microsoft.com/office/drawing/2014/main" id="{2EAECCF7-A86E-4FFE-8B8A-4737F6C7503B}"/>
                </a:ext>
              </a:extLst>
            </p:cNvPr>
            <p:cNvSpPr>
              <a:spLocks noChangeArrowheads="1"/>
            </p:cNvSpPr>
            <p:nvPr/>
          </p:nvSpPr>
          <p:spPr bwMode="auto">
            <a:xfrm>
              <a:off x="3134" y="1833"/>
              <a:ext cx="18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solidFill>
                    <a:srgbClr val="000000"/>
                  </a:solidFill>
                  <a:ea typeface="宋体" panose="02010600030101010101" pitchFamily="2" charset="-122"/>
                </a:rPr>
                <a:t>O </a:t>
              </a:r>
              <a:endParaRPr lang="en-US" altLang="zh-CN">
                <a:solidFill>
                  <a:srgbClr val="0000FF"/>
                </a:solidFill>
                <a:ea typeface="宋体" panose="02010600030101010101" pitchFamily="2" charset="-122"/>
              </a:endParaRPr>
            </a:p>
          </p:txBody>
        </p:sp>
        <p:sp>
          <p:nvSpPr>
            <p:cNvPr id="10262" name="Freeform 11">
              <a:extLst>
                <a:ext uri="{FF2B5EF4-FFF2-40B4-BE49-F238E27FC236}">
                  <a16:creationId xmlns:a16="http://schemas.microsoft.com/office/drawing/2014/main" id="{70C4E6A0-3C37-4859-A26B-98A89817C161}"/>
                </a:ext>
              </a:extLst>
            </p:cNvPr>
            <p:cNvSpPr>
              <a:spLocks/>
            </p:cNvSpPr>
            <p:nvPr/>
          </p:nvSpPr>
          <p:spPr bwMode="auto">
            <a:xfrm>
              <a:off x="2736" y="973"/>
              <a:ext cx="2256" cy="725"/>
            </a:xfrm>
            <a:custGeom>
              <a:avLst/>
              <a:gdLst>
                <a:gd name="T0" fmla="*/ 564 w 1920"/>
                <a:gd name="T1" fmla="*/ 0 h 768"/>
                <a:gd name="T2" fmla="*/ 0 w 1920"/>
                <a:gd name="T3" fmla="*/ 725 h 768"/>
                <a:gd name="T4" fmla="*/ 1692 w 1920"/>
                <a:gd name="T5" fmla="*/ 725 h 768"/>
                <a:gd name="T6" fmla="*/ 2256 w 1920"/>
                <a:gd name="T7" fmla="*/ 0 h 768"/>
                <a:gd name="T8" fmla="*/ 564 w 1920"/>
                <a:gd name="T9" fmla="*/ 0 h 768"/>
                <a:gd name="T10" fmla="*/ 0 60000 65536"/>
                <a:gd name="T11" fmla="*/ 0 60000 65536"/>
                <a:gd name="T12" fmla="*/ 0 60000 65536"/>
                <a:gd name="T13" fmla="*/ 0 60000 65536"/>
                <a:gd name="T14" fmla="*/ 0 60000 65536"/>
                <a:gd name="T15" fmla="*/ 0 w 1920"/>
                <a:gd name="T16" fmla="*/ 0 h 768"/>
                <a:gd name="T17" fmla="*/ 1920 w 1920"/>
                <a:gd name="T18" fmla="*/ 768 h 768"/>
              </a:gdLst>
              <a:ahLst/>
              <a:cxnLst>
                <a:cxn ang="T10">
                  <a:pos x="T0" y="T1"/>
                </a:cxn>
                <a:cxn ang="T11">
                  <a:pos x="T2" y="T3"/>
                </a:cxn>
                <a:cxn ang="T12">
                  <a:pos x="T4" y="T5"/>
                </a:cxn>
                <a:cxn ang="T13">
                  <a:pos x="T6" y="T7"/>
                </a:cxn>
                <a:cxn ang="T14">
                  <a:pos x="T8" y="T9"/>
                </a:cxn>
              </a:cxnLst>
              <a:rect l="T15" t="T16" r="T17" b="T18"/>
              <a:pathLst>
                <a:path w="1920" h="768">
                  <a:moveTo>
                    <a:pt x="480" y="0"/>
                  </a:moveTo>
                  <a:lnTo>
                    <a:pt x="0" y="768"/>
                  </a:lnTo>
                  <a:lnTo>
                    <a:pt x="1440" y="768"/>
                  </a:lnTo>
                  <a:lnTo>
                    <a:pt x="1920" y="0"/>
                  </a:lnTo>
                  <a:lnTo>
                    <a:pt x="480" y="0"/>
                  </a:lnTo>
                  <a:close/>
                </a:path>
              </a:pathLst>
            </a:custGeom>
            <a:solidFill>
              <a:srgbClr val="CCFFFF">
                <a:alpha val="50195"/>
              </a:srgbClr>
            </a:solidFill>
            <a:ln w="19050" cap="flat" cmpd="sng">
              <a:solidFill>
                <a:schemeClr val="tx1"/>
              </a:solidFill>
              <a:prstDash val="solid"/>
              <a:round/>
              <a:headEnd/>
              <a:tailEnd/>
            </a:ln>
          </p:spPr>
          <p:txBody>
            <a:bodyPr/>
            <a:lstStyle/>
            <a:p>
              <a:endParaRPr lang="zh-CN" altLang="en-US"/>
            </a:p>
          </p:txBody>
        </p:sp>
        <p:sp>
          <p:nvSpPr>
            <p:cNvPr id="10263" name="Line 12">
              <a:extLst>
                <a:ext uri="{FF2B5EF4-FFF2-40B4-BE49-F238E27FC236}">
                  <a16:creationId xmlns:a16="http://schemas.microsoft.com/office/drawing/2014/main" id="{390863AF-CFC9-4561-96BE-A615423F430C}"/>
                </a:ext>
              </a:extLst>
            </p:cNvPr>
            <p:cNvSpPr>
              <a:spLocks noChangeShapeType="1"/>
            </p:cNvSpPr>
            <p:nvPr/>
          </p:nvSpPr>
          <p:spPr bwMode="auto">
            <a:xfrm flipV="1">
              <a:off x="3357" y="528"/>
              <a:ext cx="1" cy="17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64" name="Line 13">
              <a:extLst>
                <a:ext uri="{FF2B5EF4-FFF2-40B4-BE49-F238E27FC236}">
                  <a16:creationId xmlns:a16="http://schemas.microsoft.com/office/drawing/2014/main" id="{41E19BF8-4446-427A-9877-3F81EF86F36F}"/>
                </a:ext>
              </a:extLst>
            </p:cNvPr>
            <p:cNvSpPr>
              <a:spLocks noChangeShapeType="1"/>
            </p:cNvSpPr>
            <p:nvPr/>
          </p:nvSpPr>
          <p:spPr bwMode="auto">
            <a:xfrm flipV="1">
              <a:off x="3402" y="1968"/>
              <a:ext cx="785" cy="3"/>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65" name="Line 14">
              <a:extLst>
                <a:ext uri="{FF2B5EF4-FFF2-40B4-BE49-F238E27FC236}">
                  <a16:creationId xmlns:a16="http://schemas.microsoft.com/office/drawing/2014/main" id="{F3347301-2F6F-466C-92A6-2593023F00FA}"/>
                </a:ext>
              </a:extLst>
            </p:cNvPr>
            <p:cNvSpPr>
              <a:spLocks noChangeShapeType="1"/>
            </p:cNvSpPr>
            <p:nvPr/>
          </p:nvSpPr>
          <p:spPr bwMode="auto">
            <a:xfrm flipV="1">
              <a:off x="3357" y="1698"/>
              <a:ext cx="428" cy="27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15">
              <a:extLst>
                <a:ext uri="{FF2B5EF4-FFF2-40B4-BE49-F238E27FC236}">
                  <a16:creationId xmlns:a16="http://schemas.microsoft.com/office/drawing/2014/main" id="{5002C76C-8C3A-4B8B-AC9E-948F2621F7A6}"/>
                </a:ext>
              </a:extLst>
            </p:cNvPr>
            <p:cNvSpPr>
              <a:spLocks noChangeShapeType="1"/>
            </p:cNvSpPr>
            <p:nvPr/>
          </p:nvSpPr>
          <p:spPr bwMode="auto">
            <a:xfrm flipV="1">
              <a:off x="3795" y="1449"/>
              <a:ext cx="368" cy="224"/>
            </a:xfrm>
            <a:prstGeom prst="line">
              <a:avLst/>
            </a:prstGeom>
            <a:noFill/>
            <a:ln w="31750">
              <a:solidFill>
                <a:srgbClr val="0000FF"/>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67" name="Line 16">
              <a:extLst>
                <a:ext uri="{FF2B5EF4-FFF2-40B4-BE49-F238E27FC236}">
                  <a16:creationId xmlns:a16="http://schemas.microsoft.com/office/drawing/2014/main" id="{B4CEC3AF-1CB5-4B4C-8594-AA43C45E01FD}"/>
                </a:ext>
              </a:extLst>
            </p:cNvPr>
            <p:cNvSpPr>
              <a:spLocks noChangeShapeType="1"/>
            </p:cNvSpPr>
            <p:nvPr/>
          </p:nvSpPr>
          <p:spPr bwMode="auto">
            <a:xfrm flipV="1">
              <a:off x="4184" y="1024"/>
              <a:ext cx="0" cy="393"/>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68" name="Line 17">
              <a:extLst>
                <a:ext uri="{FF2B5EF4-FFF2-40B4-BE49-F238E27FC236}">
                  <a16:creationId xmlns:a16="http://schemas.microsoft.com/office/drawing/2014/main" id="{536F92DA-4717-4DBD-B9B8-451BE67CC95F}"/>
                </a:ext>
              </a:extLst>
            </p:cNvPr>
            <p:cNvSpPr>
              <a:spLocks noChangeShapeType="1"/>
            </p:cNvSpPr>
            <p:nvPr/>
          </p:nvSpPr>
          <p:spPr bwMode="auto">
            <a:xfrm flipV="1">
              <a:off x="4184" y="1137"/>
              <a:ext cx="359" cy="301"/>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69" name="Line 18">
              <a:extLst>
                <a:ext uri="{FF2B5EF4-FFF2-40B4-BE49-F238E27FC236}">
                  <a16:creationId xmlns:a16="http://schemas.microsoft.com/office/drawing/2014/main" id="{3E6C833C-88BF-4858-98AA-5EDC83F7EF01}"/>
                </a:ext>
              </a:extLst>
            </p:cNvPr>
            <p:cNvSpPr>
              <a:spLocks noChangeShapeType="1"/>
            </p:cNvSpPr>
            <p:nvPr/>
          </p:nvSpPr>
          <p:spPr bwMode="auto">
            <a:xfrm flipV="1">
              <a:off x="4196" y="644"/>
              <a:ext cx="347" cy="784"/>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70" name="Line 19">
              <a:extLst>
                <a:ext uri="{FF2B5EF4-FFF2-40B4-BE49-F238E27FC236}">
                  <a16:creationId xmlns:a16="http://schemas.microsoft.com/office/drawing/2014/main" id="{5858550F-D8D4-4ABA-8A3A-09267927B311}"/>
                </a:ext>
              </a:extLst>
            </p:cNvPr>
            <p:cNvSpPr>
              <a:spLocks noChangeShapeType="1"/>
            </p:cNvSpPr>
            <p:nvPr/>
          </p:nvSpPr>
          <p:spPr bwMode="auto">
            <a:xfrm>
              <a:off x="4531" y="690"/>
              <a:ext cx="0" cy="435"/>
            </a:xfrm>
            <a:prstGeom prst="line">
              <a:avLst/>
            </a:prstGeom>
            <a:noFill/>
            <a:ln w="19050">
              <a:solidFill>
                <a:srgbClr val="FF0000"/>
              </a:solidFill>
              <a:prstDash val="dash"/>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71" name="Line 20">
              <a:extLst>
                <a:ext uri="{FF2B5EF4-FFF2-40B4-BE49-F238E27FC236}">
                  <a16:creationId xmlns:a16="http://schemas.microsoft.com/office/drawing/2014/main" id="{9A680FC0-1BD8-426F-A087-F1872071082B}"/>
                </a:ext>
              </a:extLst>
            </p:cNvPr>
            <p:cNvSpPr>
              <a:spLocks noChangeShapeType="1"/>
            </p:cNvSpPr>
            <p:nvPr/>
          </p:nvSpPr>
          <p:spPr bwMode="auto">
            <a:xfrm flipH="1">
              <a:off x="4184" y="690"/>
              <a:ext cx="325" cy="334"/>
            </a:xfrm>
            <a:prstGeom prst="line">
              <a:avLst/>
            </a:prstGeom>
            <a:noFill/>
            <a:ln w="19050">
              <a:solidFill>
                <a:srgbClr val="FF0000"/>
              </a:solidFill>
              <a:prstDash val="dash"/>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72" name="Line 21">
              <a:extLst>
                <a:ext uri="{FF2B5EF4-FFF2-40B4-BE49-F238E27FC236}">
                  <a16:creationId xmlns:a16="http://schemas.microsoft.com/office/drawing/2014/main" id="{7291D8F7-BEBA-4EC7-82EA-600BFDE25A88}"/>
                </a:ext>
              </a:extLst>
            </p:cNvPr>
            <p:cNvSpPr>
              <a:spLocks noChangeShapeType="1"/>
            </p:cNvSpPr>
            <p:nvPr/>
          </p:nvSpPr>
          <p:spPr bwMode="auto">
            <a:xfrm>
              <a:off x="4184" y="1405"/>
              <a:ext cx="0" cy="570"/>
            </a:xfrm>
            <a:prstGeom prst="line">
              <a:avLst/>
            </a:prstGeom>
            <a:noFill/>
            <a:ln w="19050">
              <a:solidFill>
                <a:schemeClr val="accent2"/>
              </a:solidFill>
              <a:prstDash val="dash"/>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49" name="Object 22">
              <a:extLst>
                <a:ext uri="{FF2B5EF4-FFF2-40B4-BE49-F238E27FC236}">
                  <a16:creationId xmlns:a16="http://schemas.microsoft.com/office/drawing/2014/main" id="{DAE8156F-F454-469E-8341-76F2379F2597}"/>
                </a:ext>
              </a:extLst>
            </p:cNvPr>
            <p:cNvGraphicFramePr>
              <a:graphicFrameLocks noChangeAspect="1"/>
            </p:cNvGraphicFramePr>
            <p:nvPr/>
          </p:nvGraphicFramePr>
          <p:xfrm>
            <a:off x="4034" y="1957"/>
            <a:ext cx="197" cy="305"/>
          </p:xfrm>
          <a:graphic>
            <a:graphicData uri="http://schemas.openxmlformats.org/presentationml/2006/ole">
              <mc:AlternateContent xmlns:mc="http://schemas.openxmlformats.org/markup-compatibility/2006">
                <mc:Choice xmlns:v="urn:schemas-microsoft-com:vml" Requires="v">
                  <p:oleObj spid="_x0000_s10285" name="Equation" r:id="rId13" imgW="139680" imgH="215640" progId="Equation.3">
                    <p:embed/>
                  </p:oleObj>
                </mc:Choice>
                <mc:Fallback>
                  <p:oleObj name="Equation" r:id="rId13" imgW="139680" imgH="21564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4" y="1957"/>
                          <a:ext cx="197"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73" name="Group 23">
              <a:extLst>
                <a:ext uri="{FF2B5EF4-FFF2-40B4-BE49-F238E27FC236}">
                  <a16:creationId xmlns:a16="http://schemas.microsoft.com/office/drawing/2014/main" id="{3777AA22-53F4-4C12-9A16-713A94172F95}"/>
                </a:ext>
              </a:extLst>
            </p:cNvPr>
            <p:cNvGrpSpPr>
              <a:grpSpLocks/>
            </p:cNvGrpSpPr>
            <p:nvPr/>
          </p:nvGrpSpPr>
          <p:grpSpPr bwMode="auto">
            <a:xfrm>
              <a:off x="3058" y="1947"/>
              <a:ext cx="324" cy="357"/>
              <a:chOff x="3058" y="1947"/>
              <a:chExt cx="324" cy="357"/>
            </a:xfrm>
          </p:grpSpPr>
          <p:sp>
            <p:nvSpPr>
              <p:cNvPr id="10277" name="Rectangle 24">
                <a:extLst>
                  <a:ext uri="{FF2B5EF4-FFF2-40B4-BE49-F238E27FC236}">
                    <a16:creationId xmlns:a16="http://schemas.microsoft.com/office/drawing/2014/main" id="{911B2B9B-1EA9-4AD3-9911-25CB712B1868}"/>
                  </a:ext>
                </a:extLst>
              </p:cNvPr>
              <p:cNvSpPr>
                <a:spLocks noChangeArrowheads="1"/>
              </p:cNvSpPr>
              <p:nvPr/>
            </p:nvSpPr>
            <p:spPr bwMode="auto">
              <a:xfrm>
                <a:off x="3058" y="2074"/>
                <a:ext cx="2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solidFill>
                      <a:srgbClr val="000000"/>
                    </a:solidFill>
                    <a:ea typeface="宋体" panose="02010600030101010101" pitchFamily="2" charset="-122"/>
                  </a:rPr>
                  <a:t>O</a:t>
                </a:r>
                <a:r>
                  <a:rPr lang="en-US" altLang="zh-CN" i="1">
                    <a:solidFill>
                      <a:srgbClr val="000000"/>
                    </a:solidFill>
                    <a:ea typeface="宋体" panose="02010600030101010101" pitchFamily="2" charset="-122"/>
                    <a:cs typeface="Times New Roman" panose="02020603050405020304" pitchFamily="18" charset="0"/>
                  </a:rPr>
                  <a:t>´ </a:t>
                </a:r>
                <a:endParaRPr lang="en-US" altLang="zh-CN">
                  <a:solidFill>
                    <a:srgbClr val="0000FF"/>
                  </a:solidFill>
                  <a:ea typeface="宋体" panose="02010600030101010101" pitchFamily="2" charset="-122"/>
                </a:endParaRPr>
              </a:p>
            </p:txBody>
          </p:sp>
          <p:sp>
            <p:nvSpPr>
              <p:cNvPr id="10278" name="Oval 25">
                <a:extLst>
                  <a:ext uri="{FF2B5EF4-FFF2-40B4-BE49-F238E27FC236}">
                    <a16:creationId xmlns:a16="http://schemas.microsoft.com/office/drawing/2014/main" id="{5F368638-3675-4891-9041-63F306DB9C21}"/>
                  </a:ext>
                </a:extLst>
              </p:cNvPr>
              <p:cNvSpPr>
                <a:spLocks noChangeArrowheads="1"/>
              </p:cNvSpPr>
              <p:nvPr/>
            </p:nvSpPr>
            <p:spPr bwMode="auto">
              <a:xfrm>
                <a:off x="3320" y="2157"/>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279" name="Oval 26">
                <a:extLst>
                  <a:ext uri="{FF2B5EF4-FFF2-40B4-BE49-F238E27FC236}">
                    <a16:creationId xmlns:a16="http://schemas.microsoft.com/office/drawing/2014/main" id="{BE4512C7-7613-42C6-BEC6-A943F7B41689}"/>
                  </a:ext>
                </a:extLst>
              </p:cNvPr>
              <p:cNvSpPr>
                <a:spLocks noChangeArrowheads="1"/>
              </p:cNvSpPr>
              <p:nvPr/>
            </p:nvSpPr>
            <p:spPr bwMode="auto">
              <a:xfrm>
                <a:off x="3326" y="1947"/>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0250" name="Object 27">
              <a:extLst>
                <a:ext uri="{FF2B5EF4-FFF2-40B4-BE49-F238E27FC236}">
                  <a16:creationId xmlns:a16="http://schemas.microsoft.com/office/drawing/2014/main" id="{04829838-1A40-49F1-9F00-03840604EBB5}"/>
                </a:ext>
              </a:extLst>
            </p:cNvPr>
            <p:cNvGraphicFramePr>
              <a:graphicFrameLocks noChangeAspect="1"/>
            </p:cNvGraphicFramePr>
            <p:nvPr/>
          </p:nvGraphicFramePr>
          <p:xfrm>
            <a:off x="3114" y="1399"/>
            <a:ext cx="215" cy="305"/>
          </p:xfrm>
          <a:graphic>
            <a:graphicData uri="http://schemas.openxmlformats.org/presentationml/2006/ole">
              <mc:AlternateContent xmlns:mc="http://schemas.openxmlformats.org/markup-compatibility/2006">
                <mc:Choice xmlns:v="urn:schemas-microsoft-com:vml" Requires="v">
                  <p:oleObj spid="_x0000_s10286" name="Equation" r:id="rId15" imgW="152280" imgH="215640" progId="Equation.3">
                    <p:embed/>
                  </p:oleObj>
                </mc:Choice>
                <mc:Fallback>
                  <p:oleObj name="Equation" r:id="rId15" imgW="152280" imgH="21564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14" y="1399"/>
                          <a:ext cx="215"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4" name="Line 28">
              <a:extLst>
                <a:ext uri="{FF2B5EF4-FFF2-40B4-BE49-F238E27FC236}">
                  <a16:creationId xmlns:a16="http://schemas.microsoft.com/office/drawing/2014/main" id="{FFBB70D2-A611-481C-B1DD-8722528B61B8}"/>
                </a:ext>
              </a:extLst>
            </p:cNvPr>
            <p:cNvSpPr>
              <a:spLocks noChangeShapeType="1"/>
            </p:cNvSpPr>
            <p:nvPr/>
          </p:nvSpPr>
          <p:spPr bwMode="auto">
            <a:xfrm flipH="1" flipV="1">
              <a:off x="3343" y="1422"/>
              <a:ext cx="11" cy="272"/>
            </a:xfrm>
            <a:prstGeom prst="line">
              <a:avLst/>
            </a:prstGeom>
            <a:noFill/>
            <a:ln w="31750">
              <a:solidFill>
                <a:srgbClr val="0000FF"/>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275" name="Line 29">
              <a:extLst>
                <a:ext uri="{FF2B5EF4-FFF2-40B4-BE49-F238E27FC236}">
                  <a16:creationId xmlns:a16="http://schemas.microsoft.com/office/drawing/2014/main" id="{EA19F78B-A6A1-4DAD-B35D-40974DB79E8D}"/>
                </a:ext>
              </a:extLst>
            </p:cNvPr>
            <p:cNvSpPr>
              <a:spLocks noChangeShapeType="1"/>
            </p:cNvSpPr>
            <p:nvPr/>
          </p:nvSpPr>
          <p:spPr bwMode="auto">
            <a:xfrm>
              <a:off x="3343" y="1694"/>
              <a:ext cx="11" cy="237"/>
            </a:xfrm>
            <a:prstGeom prst="line">
              <a:avLst/>
            </a:prstGeom>
            <a:noFill/>
            <a:ln w="28575">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1" name="Object 30">
              <a:extLst>
                <a:ext uri="{FF2B5EF4-FFF2-40B4-BE49-F238E27FC236}">
                  <a16:creationId xmlns:a16="http://schemas.microsoft.com/office/drawing/2014/main" id="{A556502E-6A97-491A-87A3-4C6B281D6795}"/>
                </a:ext>
              </a:extLst>
            </p:cNvPr>
            <p:cNvGraphicFramePr>
              <a:graphicFrameLocks noChangeAspect="1"/>
            </p:cNvGraphicFramePr>
            <p:nvPr/>
          </p:nvGraphicFramePr>
          <p:xfrm>
            <a:off x="3979" y="1547"/>
            <a:ext cx="191" cy="247"/>
          </p:xfrm>
          <a:graphic>
            <a:graphicData uri="http://schemas.openxmlformats.org/presentationml/2006/ole">
              <mc:AlternateContent xmlns:mc="http://schemas.openxmlformats.org/markup-compatibility/2006">
                <mc:Choice xmlns:v="urn:schemas-microsoft-com:vml" Requires="v">
                  <p:oleObj spid="_x0000_s10287" name="Equation" r:id="rId17" imgW="126720" imgH="164880" progId="Equation.3">
                    <p:embed/>
                  </p:oleObj>
                </mc:Choice>
                <mc:Fallback>
                  <p:oleObj name="Equation" r:id="rId17" imgW="126720" imgH="16488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79" y="1547"/>
                          <a:ext cx="19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31">
              <a:extLst>
                <a:ext uri="{FF2B5EF4-FFF2-40B4-BE49-F238E27FC236}">
                  <a16:creationId xmlns:a16="http://schemas.microsoft.com/office/drawing/2014/main" id="{CCE268ED-89C2-4F43-8808-6DEDDFF6CCAB}"/>
                </a:ext>
              </a:extLst>
            </p:cNvPr>
            <p:cNvGraphicFramePr>
              <a:graphicFrameLocks noChangeAspect="1"/>
            </p:cNvGraphicFramePr>
            <p:nvPr/>
          </p:nvGraphicFramePr>
          <p:xfrm>
            <a:off x="4331" y="485"/>
            <a:ext cx="216" cy="266"/>
          </p:xfrm>
          <a:graphic>
            <a:graphicData uri="http://schemas.openxmlformats.org/presentationml/2006/ole">
              <mc:AlternateContent xmlns:mc="http://schemas.openxmlformats.org/markup-compatibility/2006">
                <mc:Choice xmlns:v="urn:schemas-microsoft-com:vml" Requires="v">
                  <p:oleObj spid="_x0000_s10288" name="Equation" r:id="rId19" imgW="164880" imgH="203040" progId="Equation.3">
                    <p:embed/>
                  </p:oleObj>
                </mc:Choice>
                <mc:Fallback>
                  <p:oleObj name="Equation" r:id="rId19" imgW="164880" imgH="203040"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31" y="485"/>
                          <a:ext cx="216"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32">
              <a:extLst>
                <a:ext uri="{FF2B5EF4-FFF2-40B4-BE49-F238E27FC236}">
                  <a16:creationId xmlns:a16="http://schemas.microsoft.com/office/drawing/2014/main" id="{EF997720-3C40-4D26-8F87-D212AED7C2DA}"/>
                </a:ext>
              </a:extLst>
            </p:cNvPr>
            <p:cNvGraphicFramePr>
              <a:graphicFrameLocks noChangeAspect="1"/>
            </p:cNvGraphicFramePr>
            <p:nvPr/>
          </p:nvGraphicFramePr>
          <p:xfrm>
            <a:off x="4442" y="1174"/>
            <a:ext cx="220" cy="278"/>
          </p:xfrm>
          <a:graphic>
            <a:graphicData uri="http://schemas.openxmlformats.org/presentationml/2006/ole">
              <mc:AlternateContent xmlns:mc="http://schemas.openxmlformats.org/markup-compatibility/2006">
                <mc:Choice xmlns:v="urn:schemas-microsoft-com:vml" Requires="v">
                  <p:oleObj spid="_x0000_s10289" name="Equation" r:id="rId21" imgW="190440" imgH="241200" progId="Equation.3">
                    <p:embed/>
                  </p:oleObj>
                </mc:Choice>
                <mc:Fallback>
                  <p:oleObj name="Equation" r:id="rId21" imgW="190440" imgH="241200"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42" y="1174"/>
                          <a:ext cx="220"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33">
              <a:extLst>
                <a:ext uri="{FF2B5EF4-FFF2-40B4-BE49-F238E27FC236}">
                  <a16:creationId xmlns:a16="http://schemas.microsoft.com/office/drawing/2014/main" id="{1F3E3571-F64E-476D-908C-F7AC0C05AE15}"/>
                </a:ext>
              </a:extLst>
            </p:cNvPr>
            <p:cNvGraphicFramePr>
              <a:graphicFrameLocks noChangeAspect="1"/>
            </p:cNvGraphicFramePr>
            <p:nvPr/>
          </p:nvGraphicFramePr>
          <p:xfrm>
            <a:off x="3885" y="995"/>
            <a:ext cx="257" cy="304"/>
          </p:xfrm>
          <a:graphic>
            <a:graphicData uri="http://schemas.openxmlformats.org/presentationml/2006/ole">
              <mc:AlternateContent xmlns:mc="http://schemas.openxmlformats.org/markup-compatibility/2006">
                <mc:Choice xmlns:v="urn:schemas-microsoft-com:vml" Requires="v">
                  <p:oleObj spid="_x0000_s10290" name="Equation" r:id="rId23" imgW="203040" imgH="241200" progId="Equation.3">
                    <p:embed/>
                  </p:oleObj>
                </mc:Choice>
                <mc:Fallback>
                  <p:oleObj name="Equation" r:id="rId23" imgW="203040" imgH="241200"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5" y="995"/>
                          <a:ext cx="25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6" name="Line 34">
              <a:extLst>
                <a:ext uri="{FF2B5EF4-FFF2-40B4-BE49-F238E27FC236}">
                  <a16:creationId xmlns:a16="http://schemas.microsoft.com/office/drawing/2014/main" id="{725B77C0-2502-4D7D-8B6C-A3ED03B31418}"/>
                </a:ext>
              </a:extLst>
            </p:cNvPr>
            <p:cNvSpPr>
              <a:spLocks noChangeShapeType="1"/>
            </p:cNvSpPr>
            <p:nvPr/>
          </p:nvSpPr>
          <p:spPr bwMode="auto">
            <a:xfrm>
              <a:off x="3366" y="1446"/>
              <a:ext cx="802" cy="0"/>
            </a:xfrm>
            <a:prstGeom prst="line">
              <a:avLst/>
            </a:prstGeom>
            <a:noFill/>
            <a:ln w="19050">
              <a:solidFill>
                <a:srgbClr val="0000FF"/>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57" name="Text Box 35">
            <a:extLst>
              <a:ext uri="{FF2B5EF4-FFF2-40B4-BE49-F238E27FC236}">
                <a16:creationId xmlns:a16="http://schemas.microsoft.com/office/drawing/2014/main" id="{D44BD4D7-00E8-4A3A-8E4C-DF4D6131F53C}"/>
              </a:ext>
            </a:extLst>
          </p:cNvPr>
          <p:cNvSpPr txBox="1">
            <a:spLocks noChangeArrowheads="1"/>
          </p:cNvSpPr>
          <p:nvPr/>
        </p:nvSpPr>
        <p:spPr bwMode="auto">
          <a:xfrm>
            <a:off x="1260475" y="12192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如图  </a:t>
            </a:r>
          </a:p>
        </p:txBody>
      </p:sp>
      <p:sp>
        <p:nvSpPr>
          <p:cNvPr id="10258" name="Text Box 36">
            <a:extLst>
              <a:ext uri="{FF2B5EF4-FFF2-40B4-BE49-F238E27FC236}">
                <a16:creationId xmlns:a16="http://schemas.microsoft.com/office/drawing/2014/main" id="{7B0D5CD7-2F2C-4665-BE22-E3B9D1C2F751}"/>
              </a:ext>
            </a:extLst>
          </p:cNvPr>
          <p:cNvSpPr txBox="1">
            <a:spLocks noChangeArrowheads="1"/>
          </p:cNvSpPr>
          <p:nvPr/>
        </p:nvSpPr>
        <p:spPr bwMode="auto">
          <a:xfrm>
            <a:off x="1295400" y="31242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力对</a:t>
            </a:r>
            <a:r>
              <a:rPr lang="en-US" altLang="zh-CN" i="1">
                <a:ea typeface="宋体" panose="02010600030101010101" pitchFamily="2" charset="-122"/>
              </a:rPr>
              <a:t>O</a:t>
            </a:r>
            <a:r>
              <a:rPr lang="zh-CN" altLang="en-US">
                <a:ea typeface="宋体" panose="02010600030101010101" pitchFamily="2" charset="-122"/>
              </a:rPr>
              <a:t>力矩点</a:t>
            </a:r>
          </a:p>
        </p:txBody>
      </p:sp>
      <p:sp>
        <p:nvSpPr>
          <p:cNvPr id="10259" name="Text Box 37">
            <a:extLst>
              <a:ext uri="{FF2B5EF4-FFF2-40B4-BE49-F238E27FC236}">
                <a16:creationId xmlns:a16="http://schemas.microsoft.com/office/drawing/2014/main" id="{88E0B180-D874-496B-ADCA-BC7093FA3E1A}"/>
              </a:ext>
            </a:extLst>
          </p:cNvPr>
          <p:cNvSpPr txBox="1">
            <a:spLocks noChangeArrowheads="1"/>
          </p:cNvSpPr>
          <p:nvPr/>
        </p:nvSpPr>
        <p:spPr bwMode="auto">
          <a:xfrm>
            <a:off x="1431925" y="514667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因 </a:t>
            </a:r>
          </a:p>
        </p:txBody>
      </p:sp>
      <p:graphicFrame>
        <p:nvGraphicFramePr>
          <p:cNvPr id="10247" name="Object 38">
            <a:extLst>
              <a:ext uri="{FF2B5EF4-FFF2-40B4-BE49-F238E27FC236}">
                <a16:creationId xmlns:a16="http://schemas.microsoft.com/office/drawing/2014/main" id="{7B523F6F-D3FD-4ED0-B240-7857B7487B46}"/>
              </a:ext>
            </a:extLst>
          </p:cNvPr>
          <p:cNvGraphicFramePr>
            <a:graphicFrameLocks noChangeAspect="1"/>
          </p:cNvGraphicFramePr>
          <p:nvPr/>
        </p:nvGraphicFramePr>
        <p:xfrm>
          <a:off x="2133600" y="5059363"/>
          <a:ext cx="1295400" cy="508000"/>
        </p:xfrm>
        <a:graphic>
          <a:graphicData uri="http://schemas.openxmlformats.org/presentationml/2006/ole">
            <mc:AlternateContent xmlns:mc="http://schemas.openxmlformats.org/markup-compatibility/2006">
              <mc:Choice xmlns:v="urn:schemas-microsoft-com:vml" Requires="v">
                <p:oleObj spid="_x0000_s10291" name="Equation" r:id="rId25" imgW="685800" imgH="241200" progId="Equation.3">
                  <p:embed/>
                </p:oleObj>
              </mc:Choice>
              <mc:Fallback>
                <p:oleObj name="Equation" r:id="rId25" imgW="685800" imgH="241200" progId="Equation.3">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33600" y="5059363"/>
                        <a:ext cx="12954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39">
            <a:extLst>
              <a:ext uri="{FF2B5EF4-FFF2-40B4-BE49-F238E27FC236}">
                <a16:creationId xmlns:a16="http://schemas.microsoft.com/office/drawing/2014/main" id="{E4E5C06E-381B-4979-BFB7-91D88D5C8D55}"/>
              </a:ext>
            </a:extLst>
          </p:cNvPr>
          <p:cNvGraphicFramePr>
            <a:graphicFrameLocks noChangeAspect="1"/>
          </p:cNvGraphicFramePr>
          <p:nvPr/>
        </p:nvGraphicFramePr>
        <p:xfrm>
          <a:off x="3733800" y="5105400"/>
          <a:ext cx="3886200" cy="457200"/>
        </p:xfrm>
        <a:graphic>
          <a:graphicData uri="http://schemas.openxmlformats.org/presentationml/2006/ole">
            <mc:AlternateContent xmlns:mc="http://schemas.openxmlformats.org/markup-compatibility/2006">
              <mc:Choice xmlns:v="urn:schemas-microsoft-com:vml" Requires="v">
                <p:oleObj spid="_x0000_s10292" name="Equation" r:id="rId27" imgW="1638000" imgH="241200" progId="Equation.3">
                  <p:embed/>
                </p:oleObj>
              </mc:Choice>
              <mc:Fallback>
                <p:oleObj name="Equation" r:id="rId27" imgW="1638000" imgH="241200" progId="Equation.3">
                  <p:embed/>
                  <p:pic>
                    <p:nvPicPr>
                      <p:cNvPr id="0"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3800" y="5105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3B2E06CB-532A-4F79-9EF4-FCBEDCFC7E40}"/>
              </a:ext>
            </a:extLst>
          </p:cNvPr>
          <p:cNvGraphicFramePr>
            <a:graphicFrameLocks noChangeAspect="1"/>
          </p:cNvGraphicFramePr>
          <p:nvPr/>
        </p:nvGraphicFramePr>
        <p:xfrm>
          <a:off x="3200400" y="1143000"/>
          <a:ext cx="2209800" cy="508000"/>
        </p:xfrm>
        <a:graphic>
          <a:graphicData uri="http://schemas.openxmlformats.org/presentationml/2006/ole">
            <mc:AlternateContent xmlns:mc="http://schemas.openxmlformats.org/markup-compatibility/2006">
              <mc:Choice xmlns:v="urn:schemas-microsoft-com:vml" Requires="v">
                <p:oleObj spid="_x0000_s11274" name="Equation" r:id="rId3" imgW="990360" imgH="228600" progId="Equation.3">
                  <p:embed/>
                </p:oleObj>
              </mc:Choice>
              <mc:Fallback>
                <p:oleObj name="Equation" r:id="rId3" imgW="9903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143000"/>
                        <a:ext cx="2209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Text Box 3">
            <a:extLst>
              <a:ext uri="{FF2B5EF4-FFF2-40B4-BE49-F238E27FC236}">
                <a16:creationId xmlns:a16="http://schemas.microsoft.com/office/drawing/2014/main" id="{946ADE31-74A7-4476-8120-7A8CED8FC300}"/>
              </a:ext>
            </a:extLst>
          </p:cNvPr>
          <p:cNvSpPr txBox="1">
            <a:spLocks noChangeArrowheads="1"/>
          </p:cNvSpPr>
          <p:nvPr/>
        </p:nvSpPr>
        <p:spPr bwMode="auto">
          <a:xfrm>
            <a:off x="1371600" y="2212975"/>
            <a:ext cx="56292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a:ea typeface="宋体" panose="02010600030101010101" pitchFamily="2" charset="-122"/>
              </a:rPr>
              <a:t>若参考点选在</a:t>
            </a:r>
            <a:r>
              <a:rPr lang="en-US" altLang="zh-CN" i="1">
                <a:ea typeface="宋体" panose="02010600030101010101" pitchFamily="2" charset="-122"/>
              </a:rPr>
              <a:t>O</a:t>
            </a:r>
            <a:r>
              <a:rPr lang="en-US" altLang="zh-CN" i="1">
                <a:ea typeface="宋体" panose="02010600030101010101" pitchFamily="2" charset="-122"/>
                <a:cs typeface="Times New Roman" panose="02020603050405020304" pitchFamily="18" charset="0"/>
              </a:rPr>
              <a:t>´ </a:t>
            </a:r>
            <a:r>
              <a:rPr lang="zh-CN" altLang="en-US">
                <a:ea typeface="宋体" panose="02010600030101010101" pitchFamily="2" charset="-122"/>
              </a:rPr>
              <a:t>点</a:t>
            </a:r>
            <a:r>
              <a:rPr lang="en-US" altLang="zh-CN">
                <a:ea typeface="宋体" panose="02010600030101010101" pitchFamily="2" charset="-122"/>
              </a:rPr>
              <a:t>, </a:t>
            </a:r>
            <a:r>
              <a:rPr lang="en-US" altLang="zh-CN" i="1">
                <a:ea typeface="宋体" panose="02010600030101010101" pitchFamily="2" charset="-122"/>
                <a:sym typeface="Symbol" panose="05050102010706020507" pitchFamily="18" charset="2"/>
              </a:rPr>
              <a:t>M</a:t>
            </a:r>
            <a:r>
              <a:rPr lang="en-US" altLang="zh-CN" i="1" baseline="-25000">
                <a:ea typeface="宋体" panose="02010600030101010101" pitchFamily="2" charset="-122"/>
                <a:sym typeface="Symbol" panose="05050102010706020507" pitchFamily="18" charset="2"/>
              </a:rPr>
              <a:t>z</a:t>
            </a:r>
            <a:r>
              <a:rPr lang="en-US" altLang="zh-CN" i="1">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不变</a:t>
            </a:r>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11271" name="Text Box 4">
            <a:extLst>
              <a:ext uri="{FF2B5EF4-FFF2-40B4-BE49-F238E27FC236}">
                <a16:creationId xmlns:a16="http://schemas.microsoft.com/office/drawing/2014/main" id="{8CFE4757-02EE-4CEA-BD3D-C5F73A14E71E}"/>
              </a:ext>
            </a:extLst>
          </p:cNvPr>
          <p:cNvSpPr txBox="1">
            <a:spLocks noChangeArrowheads="1"/>
          </p:cNvSpPr>
          <p:nvPr/>
        </p:nvSpPr>
        <p:spPr bwMode="auto">
          <a:xfrm>
            <a:off x="1371600" y="609600"/>
            <a:ext cx="336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力矩在 </a:t>
            </a:r>
            <a:r>
              <a:rPr lang="en-US" altLang="zh-CN" i="1">
                <a:ea typeface="宋体" panose="02010600030101010101" pitchFamily="2" charset="-122"/>
              </a:rPr>
              <a:t>z </a:t>
            </a:r>
            <a:r>
              <a:rPr lang="zh-CN" altLang="en-US">
                <a:ea typeface="宋体" panose="02010600030101010101" pitchFamily="2" charset="-122"/>
              </a:rPr>
              <a:t>轴上的投影为  </a:t>
            </a:r>
          </a:p>
        </p:txBody>
      </p:sp>
      <p:sp>
        <p:nvSpPr>
          <p:cNvPr id="11272" name="Text Box 5">
            <a:extLst>
              <a:ext uri="{FF2B5EF4-FFF2-40B4-BE49-F238E27FC236}">
                <a16:creationId xmlns:a16="http://schemas.microsoft.com/office/drawing/2014/main" id="{CCA0CBD7-593B-45E6-AC1C-D6170D6A6D5C}"/>
              </a:ext>
            </a:extLst>
          </p:cNvPr>
          <p:cNvSpPr txBox="1">
            <a:spLocks noChangeArrowheads="1"/>
          </p:cNvSpPr>
          <p:nvPr/>
        </p:nvSpPr>
        <p:spPr bwMode="auto">
          <a:xfrm>
            <a:off x="1371600" y="2730500"/>
            <a:ext cx="6400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0000FF"/>
                </a:solidFill>
                <a:ea typeface="宋体" panose="02010600030101010101" pitchFamily="2" charset="-122"/>
              </a:rPr>
              <a:t>       </a:t>
            </a:r>
            <a:r>
              <a:rPr lang="zh-CN" altLang="en-US">
                <a:solidFill>
                  <a:srgbClr val="0000FF"/>
                </a:solidFill>
                <a:ea typeface="宋体" panose="02010600030101010101" pitchFamily="2" charset="-122"/>
              </a:rPr>
              <a:t>力对 </a:t>
            </a:r>
            <a:r>
              <a:rPr lang="en-US" altLang="zh-CN" i="1">
                <a:solidFill>
                  <a:srgbClr val="0000FF"/>
                </a:solidFill>
                <a:ea typeface="宋体" panose="02010600030101010101" pitchFamily="2" charset="-122"/>
              </a:rPr>
              <a:t>z </a:t>
            </a:r>
            <a:r>
              <a:rPr lang="zh-CN" altLang="en-US">
                <a:solidFill>
                  <a:srgbClr val="0000FF"/>
                </a:solidFill>
                <a:ea typeface="宋体" panose="02010600030101010101" pitchFamily="2" charset="-122"/>
              </a:rPr>
              <a:t>轴上任意一点力矩在</a:t>
            </a:r>
            <a:r>
              <a:rPr lang="en-US" altLang="zh-CN" i="1">
                <a:solidFill>
                  <a:srgbClr val="0000FF"/>
                </a:solidFill>
                <a:ea typeface="宋体" panose="02010600030101010101" pitchFamily="2" charset="-122"/>
              </a:rPr>
              <a:t>z </a:t>
            </a:r>
            <a:r>
              <a:rPr lang="zh-CN" altLang="en-US">
                <a:solidFill>
                  <a:srgbClr val="0000FF"/>
                </a:solidFill>
                <a:ea typeface="宋体" panose="02010600030101010101" pitchFamily="2" charset="-122"/>
              </a:rPr>
              <a:t>轴上的投影等于力对</a:t>
            </a:r>
            <a:r>
              <a:rPr lang="en-US" altLang="zh-CN" i="1">
                <a:solidFill>
                  <a:srgbClr val="0000FF"/>
                </a:solidFill>
                <a:ea typeface="宋体" panose="02010600030101010101" pitchFamily="2" charset="-122"/>
              </a:rPr>
              <a:t>z </a:t>
            </a:r>
            <a:r>
              <a:rPr lang="zh-CN" altLang="en-US">
                <a:solidFill>
                  <a:srgbClr val="0000FF"/>
                </a:solidFill>
                <a:ea typeface="宋体" panose="02010600030101010101" pitchFamily="2" charset="-122"/>
              </a:rPr>
              <a:t>轴的力矩</a:t>
            </a:r>
            <a:r>
              <a:rPr lang="en-US" altLang="zh-CN">
                <a:solidFill>
                  <a:srgbClr val="0000FF"/>
                </a:solidFill>
                <a:ea typeface="宋体" panose="02010600030101010101" pitchFamily="2" charset="-122"/>
              </a:rPr>
              <a:t>.</a:t>
            </a:r>
          </a:p>
        </p:txBody>
      </p:sp>
      <p:graphicFrame>
        <p:nvGraphicFramePr>
          <p:cNvPr id="11267" name="Object 6">
            <a:extLst>
              <a:ext uri="{FF2B5EF4-FFF2-40B4-BE49-F238E27FC236}">
                <a16:creationId xmlns:a16="http://schemas.microsoft.com/office/drawing/2014/main" id="{C48A40D5-FFAD-4F09-A646-98FAEABBC486}"/>
              </a:ext>
            </a:extLst>
          </p:cNvPr>
          <p:cNvGraphicFramePr>
            <a:graphicFrameLocks noChangeAspect="1"/>
          </p:cNvGraphicFramePr>
          <p:nvPr/>
        </p:nvGraphicFramePr>
        <p:xfrm>
          <a:off x="3429000" y="4505325"/>
          <a:ext cx="1981200" cy="549275"/>
        </p:xfrm>
        <a:graphic>
          <a:graphicData uri="http://schemas.openxmlformats.org/presentationml/2006/ole">
            <mc:AlternateContent xmlns:mc="http://schemas.openxmlformats.org/markup-compatibility/2006">
              <mc:Choice xmlns:v="urn:schemas-microsoft-com:vml" Requires="v">
                <p:oleObj spid="_x0000_s11275" name="Equation" r:id="rId5" imgW="927000" imgH="228600" progId="Equation.3">
                  <p:embed/>
                </p:oleObj>
              </mc:Choice>
              <mc:Fallback>
                <p:oleObj name="Equation" r:id="rId5" imgW="9270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505325"/>
                        <a:ext cx="19812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Text Box 7">
            <a:extLst>
              <a:ext uri="{FF2B5EF4-FFF2-40B4-BE49-F238E27FC236}">
                <a16:creationId xmlns:a16="http://schemas.microsoft.com/office/drawing/2014/main" id="{75259B07-DEC9-470B-93A9-A21EDBF94DC0}"/>
              </a:ext>
            </a:extLst>
          </p:cNvPr>
          <p:cNvSpPr txBox="1">
            <a:spLocks noChangeArrowheads="1"/>
          </p:cNvSpPr>
          <p:nvPr/>
        </p:nvSpPr>
        <p:spPr bwMode="auto">
          <a:xfrm>
            <a:off x="2514600" y="3889375"/>
            <a:ext cx="3908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a:ea typeface="宋体" panose="02010600030101010101" pitchFamily="2" charset="-122"/>
              </a:rPr>
              <a:t>均在与 </a:t>
            </a:r>
            <a:r>
              <a:rPr lang="en-US" altLang="zh-CN" i="1">
                <a:ea typeface="宋体" panose="02010600030101010101" pitchFamily="2" charset="-122"/>
              </a:rPr>
              <a:t>z </a:t>
            </a:r>
            <a:r>
              <a:rPr lang="zh-CN" altLang="en-US">
                <a:ea typeface="宋体" panose="02010600030101010101" pitchFamily="2" charset="-122"/>
              </a:rPr>
              <a:t>轴垂直的平面上 </a:t>
            </a:r>
          </a:p>
        </p:txBody>
      </p:sp>
      <p:graphicFrame>
        <p:nvGraphicFramePr>
          <p:cNvPr id="11268" name="Object 8">
            <a:extLst>
              <a:ext uri="{FF2B5EF4-FFF2-40B4-BE49-F238E27FC236}">
                <a16:creationId xmlns:a16="http://schemas.microsoft.com/office/drawing/2014/main" id="{57294D24-089B-4BE4-8647-215D59CA902F}"/>
              </a:ext>
            </a:extLst>
          </p:cNvPr>
          <p:cNvGraphicFramePr>
            <a:graphicFrameLocks noChangeAspect="1"/>
          </p:cNvGraphicFramePr>
          <p:nvPr/>
        </p:nvGraphicFramePr>
        <p:xfrm>
          <a:off x="1371600" y="3941763"/>
          <a:ext cx="1295400" cy="477837"/>
        </p:xfrm>
        <a:graphic>
          <a:graphicData uri="http://schemas.openxmlformats.org/presentationml/2006/ole">
            <mc:AlternateContent xmlns:mc="http://schemas.openxmlformats.org/markup-compatibility/2006">
              <mc:Choice xmlns:v="urn:schemas-microsoft-com:vml" Requires="v">
                <p:oleObj spid="_x0000_s11276" name="Equation" r:id="rId7" imgW="545760" imgH="228600" progId="Equation.3">
                  <p:embed/>
                </p:oleObj>
              </mc:Choice>
              <mc:Fallback>
                <p:oleObj name="Equation" r:id="rId7" imgW="5457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941763"/>
                        <a:ext cx="12954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9">
            <a:extLst>
              <a:ext uri="{FF2B5EF4-FFF2-40B4-BE49-F238E27FC236}">
                <a16:creationId xmlns:a16="http://schemas.microsoft.com/office/drawing/2014/main" id="{14CDEB9C-F991-4C7C-B43F-F103AEC30D5E}"/>
              </a:ext>
            </a:extLst>
          </p:cNvPr>
          <p:cNvGraphicFramePr>
            <a:graphicFrameLocks noChangeAspect="1"/>
          </p:cNvGraphicFramePr>
          <p:nvPr/>
        </p:nvGraphicFramePr>
        <p:xfrm>
          <a:off x="1470025" y="1676400"/>
          <a:ext cx="6226175" cy="492125"/>
        </p:xfrm>
        <a:graphic>
          <a:graphicData uri="http://schemas.openxmlformats.org/presentationml/2006/ole">
            <mc:AlternateContent xmlns:mc="http://schemas.openxmlformats.org/markup-compatibility/2006">
              <mc:Choice xmlns:v="urn:schemas-microsoft-com:vml" Requires="v">
                <p:oleObj spid="_x0000_s11277" name="Equation" r:id="rId9" imgW="2958840" imgH="241200" progId="Equation.3">
                  <p:embed/>
                </p:oleObj>
              </mc:Choice>
              <mc:Fallback>
                <p:oleObj name="Equation" r:id="rId9" imgW="2958840" imgH="24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0025" y="1676400"/>
                        <a:ext cx="622617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2296" name="Text Box 2">
            <a:extLst>
              <a:ext uri="{FF2B5EF4-FFF2-40B4-BE49-F238E27FC236}">
                <a16:creationId xmlns:a16="http://schemas.microsoft.com/office/drawing/2014/main" id="{72756652-ED4C-42E7-8954-49A91707448F}"/>
              </a:ext>
            </a:extLst>
          </p:cNvPr>
          <p:cNvSpPr txBox="1">
            <a:spLocks noChangeArrowheads="1"/>
          </p:cNvSpPr>
          <p:nvPr/>
        </p:nvSpPr>
        <p:spPr bwMode="auto">
          <a:xfrm>
            <a:off x="1524000" y="1146175"/>
            <a:ext cx="2971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a:ea typeface="宋体" panose="02010600030101010101" pitchFamily="2" charset="-122"/>
              </a:rPr>
              <a:t>角动量同样有 </a:t>
            </a:r>
          </a:p>
        </p:txBody>
      </p:sp>
      <p:graphicFrame>
        <p:nvGraphicFramePr>
          <p:cNvPr id="12290" name="Object 3">
            <a:extLst>
              <a:ext uri="{FF2B5EF4-FFF2-40B4-BE49-F238E27FC236}">
                <a16:creationId xmlns:a16="http://schemas.microsoft.com/office/drawing/2014/main" id="{C39E1086-E176-486E-9BBA-CFE5E8BDC41A}"/>
              </a:ext>
            </a:extLst>
          </p:cNvPr>
          <p:cNvGraphicFramePr>
            <a:graphicFrameLocks noChangeAspect="1"/>
          </p:cNvGraphicFramePr>
          <p:nvPr/>
        </p:nvGraphicFramePr>
        <p:xfrm>
          <a:off x="2667000" y="1752600"/>
          <a:ext cx="3541713" cy="523875"/>
        </p:xfrm>
        <a:graphic>
          <a:graphicData uri="http://schemas.openxmlformats.org/presentationml/2006/ole">
            <mc:AlternateContent xmlns:mc="http://schemas.openxmlformats.org/markup-compatibility/2006">
              <mc:Choice xmlns:v="urn:schemas-microsoft-com:vml" Requires="v">
                <p:oleObj spid="_x0000_s12300" name="Equation" r:id="rId3" imgW="1549080" imgH="228600" progId="Equation.3">
                  <p:embed/>
                </p:oleObj>
              </mc:Choice>
              <mc:Fallback>
                <p:oleObj name="Equation" r:id="rId3" imgW="15490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752600"/>
                        <a:ext cx="354171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4">
            <a:extLst>
              <a:ext uri="{FF2B5EF4-FFF2-40B4-BE49-F238E27FC236}">
                <a16:creationId xmlns:a16="http://schemas.microsoft.com/office/drawing/2014/main" id="{FAEF0CCC-97BA-48C2-B086-EFF7B48579CE}"/>
              </a:ext>
            </a:extLst>
          </p:cNvPr>
          <p:cNvGraphicFramePr>
            <a:graphicFrameLocks noChangeAspect="1"/>
          </p:cNvGraphicFramePr>
          <p:nvPr/>
        </p:nvGraphicFramePr>
        <p:xfrm>
          <a:off x="1752600" y="4987925"/>
          <a:ext cx="3003550" cy="560388"/>
        </p:xfrm>
        <a:graphic>
          <a:graphicData uri="http://schemas.openxmlformats.org/presentationml/2006/ole">
            <mc:AlternateContent xmlns:mc="http://schemas.openxmlformats.org/markup-compatibility/2006">
              <mc:Choice xmlns:v="urn:schemas-microsoft-com:vml" Requires="v">
                <p:oleObj spid="_x0000_s12301" name="Equation" r:id="rId5" imgW="1358640" imgH="253800" progId="Equation.3">
                  <p:embed/>
                </p:oleObj>
              </mc:Choice>
              <mc:Fallback>
                <p:oleObj name="Equation" r:id="rId5" imgW="135864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987925"/>
                        <a:ext cx="30035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5">
            <a:extLst>
              <a:ext uri="{FF2B5EF4-FFF2-40B4-BE49-F238E27FC236}">
                <a16:creationId xmlns:a16="http://schemas.microsoft.com/office/drawing/2014/main" id="{C6BAAC91-EF08-4540-9363-944EEEC26059}"/>
              </a:ext>
            </a:extLst>
          </p:cNvPr>
          <p:cNvGraphicFramePr>
            <a:graphicFrameLocks noChangeAspect="1"/>
          </p:cNvGraphicFramePr>
          <p:nvPr/>
        </p:nvGraphicFramePr>
        <p:xfrm>
          <a:off x="5181600" y="4987925"/>
          <a:ext cx="1509713" cy="522288"/>
        </p:xfrm>
        <a:graphic>
          <a:graphicData uri="http://schemas.openxmlformats.org/presentationml/2006/ole">
            <mc:AlternateContent xmlns:mc="http://schemas.openxmlformats.org/markup-compatibility/2006">
              <mc:Choice xmlns:v="urn:schemas-microsoft-com:vml" Requires="v">
                <p:oleObj spid="_x0000_s12302" name="Equation" r:id="rId7" imgW="660240" imgH="228600" progId="Equation.3">
                  <p:embed/>
                </p:oleObj>
              </mc:Choice>
              <mc:Fallback>
                <p:oleObj name="Equation" r:id="rId7" imgW="66024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987925"/>
                        <a:ext cx="150971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7" name="Text Box 6">
            <a:extLst>
              <a:ext uri="{FF2B5EF4-FFF2-40B4-BE49-F238E27FC236}">
                <a16:creationId xmlns:a16="http://schemas.microsoft.com/office/drawing/2014/main" id="{6C662F32-6569-4393-81DB-79C807CCF623}"/>
              </a:ext>
            </a:extLst>
          </p:cNvPr>
          <p:cNvSpPr txBox="1">
            <a:spLocks noChangeArrowheads="1"/>
          </p:cNvSpPr>
          <p:nvPr/>
        </p:nvSpPr>
        <p:spPr bwMode="auto">
          <a:xfrm>
            <a:off x="1593850" y="609600"/>
            <a:ext cx="3551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3. </a:t>
            </a:r>
            <a:r>
              <a:rPr lang="zh-CN" altLang="en-US">
                <a:ea typeface="黑体" panose="02010609060101010101" pitchFamily="49" charset="-122"/>
              </a:rPr>
              <a:t>角动量在轴上的投影    </a:t>
            </a:r>
          </a:p>
        </p:txBody>
      </p:sp>
      <p:graphicFrame>
        <p:nvGraphicFramePr>
          <p:cNvPr id="12293" name="Object 7">
            <a:extLst>
              <a:ext uri="{FF2B5EF4-FFF2-40B4-BE49-F238E27FC236}">
                <a16:creationId xmlns:a16="http://schemas.microsoft.com/office/drawing/2014/main" id="{A3EC764B-5943-42F3-8374-9CE4799D636B}"/>
              </a:ext>
            </a:extLst>
          </p:cNvPr>
          <p:cNvGraphicFramePr>
            <a:graphicFrameLocks noChangeAspect="1"/>
          </p:cNvGraphicFramePr>
          <p:nvPr/>
        </p:nvGraphicFramePr>
        <p:xfrm>
          <a:off x="3429000" y="3581400"/>
          <a:ext cx="2057400" cy="523875"/>
        </p:xfrm>
        <a:graphic>
          <a:graphicData uri="http://schemas.openxmlformats.org/presentationml/2006/ole">
            <mc:AlternateContent xmlns:mc="http://schemas.openxmlformats.org/markup-compatibility/2006">
              <mc:Choice xmlns:v="urn:schemas-microsoft-com:vml" Requires="v">
                <p:oleObj spid="_x0000_s12303" name="Equation" r:id="rId9" imgW="799920" imgH="228600" progId="Equation.3">
                  <p:embed/>
                </p:oleObj>
              </mc:Choice>
              <mc:Fallback>
                <p:oleObj name="Equation" r:id="rId9" imgW="79992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3581400"/>
                        <a:ext cx="2057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8">
            <a:extLst>
              <a:ext uri="{FF2B5EF4-FFF2-40B4-BE49-F238E27FC236}">
                <a16:creationId xmlns:a16="http://schemas.microsoft.com/office/drawing/2014/main" id="{8E5FFBCC-635F-4D3A-B042-0CCF3328D69F}"/>
              </a:ext>
            </a:extLst>
          </p:cNvPr>
          <p:cNvGraphicFramePr>
            <a:graphicFrameLocks noChangeAspect="1"/>
          </p:cNvGraphicFramePr>
          <p:nvPr/>
        </p:nvGraphicFramePr>
        <p:xfrm>
          <a:off x="1600200" y="2438400"/>
          <a:ext cx="6235700" cy="392113"/>
        </p:xfrm>
        <a:graphic>
          <a:graphicData uri="http://schemas.openxmlformats.org/presentationml/2006/ole">
            <mc:AlternateContent xmlns:mc="http://schemas.openxmlformats.org/markup-compatibility/2006">
              <mc:Choice xmlns:v="urn:schemas-microsoft-com:vml" Requires="v">
                <p:oleObj spid="_x0000_s12304" name="Equation" r:id="rId11" imgW="2933640" imgH="215640" progId="Equation.3">
                  <p:embed/>
                </p:oleObj>
              </mc:Choice>
              <mc:Fallback>
                <p:oleObj name="Equation" r:id="rId11" imgW="2933640" imgH="2156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2438400"/>
                        <a:ext cx="62357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 Box 9">
            <a:extLst>
              <a:ext uri="{FF2B5EF4-FFF2-40B4-BE49-F238E27FC236}">
                <a16:creationId xmlns:a16="http://schemas.microsoft.com/office/drawing/2014/main" id="{B0410365-CDA0-4F0A-846D-4A64D9540CB9}"/>
              </a:ext>
            </a:extLst>
          </p:cNvPr>
          <p:cNvSpPr txBox="1">
            <a:spLocks noChangeArrowheads="1"/>
          </p:cNvSpPr>
          <p:nvPr/>
        </p:nvSpPr>
        <p:spPr bwMode="auto">
          <a:xfrm>
            <a:off x="2819400" y="2971800"/>
            <a:ext cx="3908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a:ea typeface="宋体" panose="02010600030101010101" pitchFamily="2" charset="-122"/>
              </a:rPr>
              <a:t>均在与 </a:t>
            </a:r>
            <a:r>
              <a:rPr lang="en-US" altLang="zh-CN" i="1">
                <a:ea typeface="宋体" panose="02010600030101010101" pitchFamily="2" charset="-122"/>
              </a:rPr>
              <a:t>z </a:t>
            </a:r>
            <a:r>
              <a:rPr lang="zh-CN" altLang="en-US">
                <a:ea typeface="宋体" panose="02010600030101010101" pitchFamily="2" charset="-122"/>
              </a:rPr>
              <a:t>轴垂直的平面上</a:t>
            </a:r>
          </a:p>
        </p:txBody>
      </p:sp>
      <p:graphicFrame>
        <p:nvGraphicFramePr>
          <p:cNvPr id="12295" name="Object 10">
            <a:extLst>
              <a:ext uri="{FF2B5EF4-FFF2-40B4-BE49-F238E27FC236}">
                <a16:creationId xmlns:a16="http://schemas.microsoft.com/office/drawing/2014/main" id="{7ABE2D15-DEC3-4A25-8F38-0BE00B632105}"/>
              </a:ext>
            </a:extLst>
          </p:cNvPr>
          <p:cNvGraphicFramePr>
            <a:graphicFrameLocks noChangeAspect="1"/>
          </p:cNvGraphicFramePr>
          <p:nvPr/>
        </p:nvGraphicFramePr>
        <p:xfrm>
          <a:off x="1600200" y="3036888"/>
          <a:ext cx="1174750" cy="450850"/>
        </p:xfrm>
        <a:graphic>
          <a:graphicData uri="http://schemas.openxmlformats.org/presentationml/2006/ole">
            <mc:AlternateContent xmlns:mc="http://schemas.openxmlformats.org/markup-compatibility/2006">
              <mc:Choice xmlns:v="urn:schemas-microsoft-com:vml" Requires="v">
                <p:oleObj spid="_x0000_s12305" name="Equation" r:id="rId13" imgW="495000" imgH="215640" progId="Equation.3">
                  <p:embed/>
                </p:oleObj>
              </mc:Choice>
              <mc:Fallback>
                <p:oleObj name="Equation" r:id="rId13" imgW="495000" imgH="2156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3036888"/>
                        <a:ext cx="11747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Text Box 11">
            <a:extLst>
              <a:ext uri="{FF2B5EF4-FFF2-40B4-BE49-F238E27FC236}">
                <a16:creationId xmlns:a16="http://schemas.microsoft.com/office/drawing/2014/main" id="{BFF73DBF-D2DF-4AD2-B604-944F8C404C0A}"/>
              </a:ext>
            </a:extLst>
          </p:cNvPr>
          <p:cNvSpPr txBox="1">
            <a:spLocks noChangeArrowheads="1"/>
          </p:cNvSpPr>
          <p:nvPr/>
        </p:nvSpPr>
        <p:spPr bwMode="auto">
          <a:xfrm>
            <a:off x="1431925" y="4343400"/>
            <a:ext cx="439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4. </a:t>
            </a:r>
            <a:r>
              <a:rPr lang="zh-CN" altLang="en-US">
                <a:ea typeface="黑体" panose="02010609060101010101" pitchFamily="49" charset="-122"/>
              </a:rPr>
              <a:t>质点对轴的角动量守恒定理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Line 2">
            <a:extLst>
              <a:ext uri="{FF2B5EF4-FFF2-40B4-BE49-F238E27FC236}">
                <a16:creationId xmlns:a16="http://schemas.microsoft.com/office/drawing/2014/main" id="{C6C691FE-18BE-4771-B055-C41DEF406FB0}"/>
              </a:ext>
            </a:extLst>
          </p:cNvPr>
          <p:cNvSpPr>
            <a:spLocks noChangeShapeType="1"/>
          </p:cNvSpPr>
          <p:nvPr/>
        </p:nvSpPr>
        <p:spPr bwMode="auto">
          <a:xfrm>
            <a:off x="1371600" y="533400"/>
            <a:ext cx="7391400" cy="0"/>
          </a:xfrm>
          <a:prstGeom prst="line">
            <a:avLst/>
          </a:prstGeom>
          <a:noFill/>
          <a:ln w="57150" cmpd="thickThin">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39" name="AutoShape 3">
            <a:hlinkClick r:id="" action="ppaction://hlinkshowjump?jump=previousslide" highlightClick="1"/>
            <a:extLst>
              <a:ext uri="{FF2B5EF4-FFF2-40B4-BE49-F238E27FC236}">
                <a16:creationId xmlns:a16="http://schemas.microsoft.com/office/drawing/2014/main" id="{70CB486C-F8CC-4946-B19D-73E06EBB41AF}"/>
              </a:ext>
            </a:extLst>
          </p:cNvPr>
          <p:cNvSpPr>
            <a:spLocks noChangeArrowheads="1"/>
          </p:cNvSpPr>
          <p:nvPr/>
        </p:nvSpPr>
        <p:spPr bwMode="auto">
          <a:xfrm>
            <a:off x="7053263" y="107950"/>
            <a:ext cx="533400" cy="304800"/>
          </a:xfrm>
          <a:prstGeom prst="actionButtonBackPrevious">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40" name="AutoShape 4">
            <a:hlinkClick r:id="" action="ppaction://hlinkshowjump?jump=nextslide" highlightClick="1"/>
            <a:extLst>
              <a:ext uri="{FF2B5EF4-FFF2-40B4-BE49-F238E27FC236}">
                <a16:creationId xmlns:a16="http://schemas.microsoft.com/office/drawing/2014/main" id="{E3194E6C-CBAC-4B72-90B0-EF9A1DCCB3AD}"/>
              </a:ext>
            </a:extLst>
          </p:cNvPr>
          <p:cNvSpPr>
            <a:spLocks noChangeArrowheads="1"/>
          </p:cNvSpPr>
          <p:nvPr/>
        </p:nvSpPr>
        <p:spPr bwMode="auto">
          <a:xfrm>
            <a:off x="7772400" y="107950"/>
            <a:ext cx="533400" cy="306388"/>
          </a:xfrm>
          <a:prstGeom prst="actionButtonForwardNex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41" name="Rectangle 5">
            <a:extLst>
              <a:ext uri="{FF2B5EF4-FFF2-40B4-BE49-F238E27FC236}">
                <a16:creationId xmlns:a16="http://schemas.microsoft.com/office/drawing/2014/main" id="{8DDBC04F-8BE6-43B7-96C6-B0DF378E4D01}"/>
              </a:ext>
            </a:extLst>
          </p:cNvPr>
          <p:cNvSpPr>
            <a:spLocks noChangeArrowheads="1"/>
          </p:cNvSpPr>
          <p:nvPr/>
        </p:nvSpPr>
        <p:spPr bwMode="auto">
          <a:xfrm>
            <a:off x="1371600" y="685800"/>
            <a:ext cx="2408238" cy="6096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a:ea typeface="黑体" panose="02010609060101010101" pitchFamily="49" charset="-122"/>
              </a:rPr>
              <a:t>几点说明：</a:t>
            </a:r>
            <a:r>
              <a:rPr lang="zh-CN" altLang="en-US" sz="2800">
                <a:ea typeface="宋体" panose="02010600030101010101" pitchFamily="2" charset="-122"/>
              </a:rPr>
              <a:t> </a:t>
            </a:r>
          </a:p>
        </p:txBody>
      </p:sp>
      <p:sp>
        <p:nvSpPr>
          <p:cNvPr id="39942" name="AutoShape 6">
            <a:hlinkClick r:id="rId2" action="ppaction://hlinksldjump"/>
            <a:extLst>
              <a:ext uri="{FF2B5EF4-FFF2-40B4-BE49-F238E27FC236}">
                <a16:creationId xmlns:a16="http://schemas.microsoft.com/office/drawing/2014/main" id="{73DE7042-EA5B-4CC3-966C-BDDCC0435B41}"/>
              </a:ext>
            </a:extLst>
          </p:cNvPr>
          <p:cNvSpPr>
            <a:spLocks noChangeArrowheads="1"/>
          </p:cNvSpPr>
          <p:nvPr/>
        </p:nvSpPr>
        <p:spPr bwMode="auto">
          <a:xfrm>
            <a:off x="8015288" y="6248400"/>
            <a:ext cx="442912" cy="457200"/>
          </a:xfrm>
          <a:prstGeom prst="left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43" name="Text Box 7">
            <a:extLst>
              <a:ext uri="{FF2B5EF4-FFF2-40B4-BE49-F238E27FC236}">
                <a16:creationId xmlns:a16="http://schemas.microsoft.com/office/drawing/2014/main" id="{5FEC70F3-E3AF-4F38-832C-D2AB806C7907}"/>
              </a:ext>
            </a:extLst>
          </p:cNvPr>
          <p:cNvSpPr txBox="1">
            <a:spLocks noChangeArrowheads="1"/>
          </p:cNvSpPr>
          <p:nvPr/>
        </p:nvSpPr>
        <p:spPr bwMode="auto">
          <a:xfrm>
            <a:off x="1279525" y="1489075"/>
            <a:ext cx="7864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b="0">
                <a:ea typeface="宋体" panose="02010600030101010101" pitchFamily="2" charset="-122"/>
              </a:rPr>
              <a:t>1.</a:t>
            </a:r>
            <a:r>
              <a:rPr lang="zh-CN" altLang="en-US" b="0">
                <a:ea typeface="宋体" panose="02010600030101010101" pitchFamily="2" charset="-122"/>
              </a:rPr>
              <a:t>角动量守恒定律是一个独立的规律，并不包含在动量守恒定律或能量守恒定律中。 </a:t>
            </a:r>
          </a:p>
        </p:txBody>
      </p:sp>
      <p:sp>
        <p:nvSpPr>
          <p:cNvPr id="39944" name="Text Box 8">
            <a:extLst>
              <a:ext uri="{FF2B5EF4-FFF2-40B4-BE49-F238E27FC236}">
                <a16:creationId xmlns:a16="http://schemas.microsoft.com/office/drawing/2014/main" id="{9BCE1D74-A811-41FE-A2F2-C61015D9F653}"/>
              </a:ext>
            </a:extLst>
          </p:cNvPr>
          <p:cNvSpPr txBox="1">
            <a:spLocks noChangeArrowheads="1"/>
          </p:cNvSpPr>
          <p:nvPr/>
        </p:nvSpPr>
        <p:spPr bwMode="auto">
          <a:xfrm>
            <a:off x="1279525" y="2327275"/>
            <a:ext cx="7864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b="0">
                <a:ea typeface="宋体" panose="02010600030101010101" pitchFamily="2" charset="-122"/>
              </a:rPr>
              <a:t>2.</a:t>
            </a:r>
            <a:r>
              <a:rPr lang="zh-CN" altLang="en-US" b="0">
                <a:ea typeface="宋体" panose="02010600030101010101" pitchFamily="2" charset="-122"/>
              </a:rPr>
              <a:t>角动量守恒定律是矢量式，它有三个分量，各分量可以分别守恒。 </a:t>
            </a:r>
          </a:p>
        </p:txBody>
      </p:sp>
      <p:sp>
        <p:nvSpPr>
          <p:cNvPr id="39945" name="Text Box 9">
            <a:extLst>
              <a:ext uri="{FF2B5EF4-FFF2-40B4-BE49-F238E27FC236}">
                <a16:creationId xmlns:a16="http://schemas.microsoft.com/office/drawing/2014/main" id="{18D20B04-FCD4-4F81-9E8F-16D3C7958DF0}"/>
              </a:ext>
            </a:extLst>
          </p:cNvPr>
          <p:cNvSpPr txBox="1">
            <a:spLocks noChangeArrowheads="1"/>
          </p:cNvSpPr>
          <p:nvPr/>
        </p:nvSpPr>
        <p:spPr bwMode="auto">
          <a:xfrm>
            <a:off x="1508125" y="3394075"/>
            <a:ext cx="417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buFontTx/>
              <a:buAutoNum type="arabicParenBoth"/>
            </a:pPr>
            <a:r>
              <a:rPr lang="en-US" altLang="zh-CN" b="0">
                <a:ea typeface="宋体" panose="02010600030101010101" pitchFamily="2" charset="-122"/>
              </a:rPr>
              <a:t> </a:t>
            </a:r>
            <a:r>
              <a:rPr lang="zh-CN" altLang="en-US" b="0">
                <a:ea typeface="宋体" panose="02010600030101010101" pitchFamily="2" charset="-122"/>
              </a:rPr>
              <a:t>当 </a:t>
            </a:r>
            <a:r>
              <a:rPr lang="en-US" altLang="zh-CN" b="0" i="1">
                <a:ea typeface="宋体" panose="02010600030101010101" pitchFamily="2" charset="-122"/>
              </a:rPr>
              <a:t>M</a:t>
            </a:r>
            <a:r>
              <a:rPr lang="en-US" altLang="zh-CN" b="0" i="1" baseline="-25000">
                <a:ea typeface="宋体" panose="02010600030101010101" pitchFamily="2" charset="-122"/>
              </a:rPr>
              <a:t>x</a:t>
            </a:r>
            <a:r>
              <a:rPr lang="en-US" altLang="zh-CN" b="0">
                <a:ea typeface="宋体" panose="02010600030101010101" pitchFamily="2" charset="-122"/>
              </a:rPr>
              <a:t> = 0</a:t>
            </a:r>
            <a:r>
              <a:rPr lang="zh-CN" altLang="en-US" b="0">
                <a:ea typeface="宋体" panose="02010600030101010101" pitchFamily="2" charset="-122"/>
              </a:rPr>
              <a:t>，则 </a:t>
            </a:r>
            <a:r>
              <a:rPr lang="en-US" altLang="zh-CN" b="0" i="1">
                <a:ea typeface="宋体" panose="02010600030101010101" pitchFamily="2" charset="-122"/>
              </a:rPr>
              <a:t>L</a:t>
            </a:r>
            <a:r>
              <a:rPr lang="en-US" altLang="zh-CN" b="0" i="1" baseline="-25000">
                <a:ea typeface="宋体" panose="02010600030101010101" pitchFamily="2" charset="-122"/>
              </a:rPr>
              <a:t>x</a:t>
            </a:r>
            <a:r>
              <a:rPr lang="en-US" altLang="zh-CN" b="0">
                <a:ea typeface="宋体" panose="02010600030101010101" pitchFamily="2" charset="-122"/>
              </a:rPr>
              <a:t> = </a:t>
            </a:r>
            <a:r>
              <a:rPr lang="zh-CN" altLang="en-US" b="0">
                <a:ea typeface="宋体" panose="02010600030101010101" pitchFamily="2" charset="-122"/>
              </a:rPr>
              <a:t>常量； </a:t>
            </a:r>
          </a:p>
        </p:txBody>
      </p:sp>
      <p:sp>
        <p:nvSpPr>
          <p:cNvPr id="39946" name="Text Box 10">
            <a:extLst>
              <a:ext uri="{FF2B5EF4-FFF2-40B4-BE49-F238E27FC236}">
                <a16:creationId xmlns:a16="http://schemas.microsoft.com/office/drawing/2014/main" id="{C88A056A-C89B-4CB8-9B06-28CA405E140A}"/>
              </a:ext>
            </a:extLst>
          </p:cNvPr>
          <p:cNvSpPr txBox="1">
            <a:spLocks noChangeArrowheads="1"/>
          </p:cNvSpPr>
          <p:nvPr/>
        </p:nvSpPr>
        <p:spPr bwMode="auto">
          <a:xfrm>
            <a:off x="1508125" y="3962400"/>
            <a:ext cx="417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buFontTx/>
              <a:buAutoNum type="arabicParenBoth" startAt="2"/>
            </a:pPr>
            <a:r>
              <a:rPr lang="en-US" altLang="zh-CN" b="0">
                <a:ea typeface="宋体" panose="02010600030101010101" pitchFamily="2" charset="-122"/>
              </a:rPr>
              <a:t> </a:t>
            </a:r>
            <a:r>
              <a:rPr lang="zh-CN" altLang="en-US" b="0">
                <a:ea typeface="宋体" panose="02010600030101010101" pitchFamily="2" charset="-122"/>
              </a:rPr>
              <a:t>当 </a:t>
            </a:r>
            <a:r>
              <a:rPr lang="en-US" altLang="zh-CN" b="0" i="1">
                <a:ea typeface="宋体" panose="02010600030101010101" pitchFamily="2" charset="-122"/>
              </a:rPr>
              <a:t>M</a:t>
            </a:r>
            <a:r>
              <a:rPr lang="en-US" altLang="zh-CN" b="0" i="1" baseline="-25000">
                <a:ea typeface="宋体" panose="02010600030101010101" pitchFamily="2" charset="-122"/>
              </a:rPr>
              <a:t>y</a:t>
            </a:r>
            <a:r>
              <a:rPr lang="en-US" altLang="zh-CN" b="0">
                <a:ea typeface="宋体" panose="02010600030101010101" pitchFamily="2" charset="-122"/>
              </a:rPr>
              <a:t> = 0</a:t>
            </a:r>
            <a:r>
              <a:rPr lang="zh-CN" altLang="en-US" b="0">
                <a:ea typeface="宋体" panose="02010600030101010101" pitchFamily="2" charset="-122"/>
              </a:rPr>
              <a:t>，则 </a:t>
            </a:r>
            <a:r>
              <a:rPr lang="en-US" altLang="zh-CN" b="0" i="1">
                <a:ea typeface="宋体" panose="02010600030101010101" pitchFamily="2" charset="-122"/>
              </a:rPr>
              <a:t>L</a:t>
            </a:r>
            <a:r>
              <a:rPr lang="en-US" altLang="zh-CN" b="0" i="1" baseline="-25000">
                <a:ea typeface="宋体" panose="02010600030101010101" pitchFamily="2" charset="-122"/>
              </a:rPr>
              <a:t>y</a:t>
            </a:r>
            <a:r>
              <a:rPr lang="en-US" altLang="zh-CN" b="0">
                <a:ea typeface="宋体" panose="02010600030101010101" pitchFamily="2" charset="-122"/>
              </a:rPr>
              <a:t> = </a:t>
            </a:r>
            <a:r>
              <a:rPr lang="zh-CN" altLang="en-US" b="0">
                <a:ea typeface="宋体" panose="02010600030101010101" pitchFamily="2" charset="-122"/>
              </a:rPr>
              <a:t>常量； </a:t>
            </a:r>
          </a:p>
        </p:txBody>
      </p:sp>
      <p:sp>
        <p:nvSpPr>
          <p:cNvPr id="39947" name="Text Box 11">
            <a:extLst>
              <a:ext uri="{FF2B5EF4-FFF2-40B4-BE49-F238E27FC236}">
                <a16:creationId xmlns:a16="http://schemas.microsoft.com/office/drawing/2014/main" id="{61C5C1BA-50B6-45E3-AD74-AB3A135B17DF}"/>
              </a:ext>
            </a:extLst>
          </p:cNvPr>
          <p:cNvSpPr txBox="1">
            <a:spLocks noChangeArrowheads="1"/>
          </p:cNvSpPr>
          <p:nvPr/>
        </p:nvSpPr>
        <p:spPr bwMode="auto">
          <a:xfrm>
            <a:off x="1508125" y="4648200"/>
            <a:ext cx="415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buFontTx/>
              <a:buAutoNum type="arabicParenBoth" startAt="3"/>
            </a:pPr>
            <a:r>
              <a:rPr lang="en-US" altLang="zh-CN" b="0">
                <a:ea typeface="宋体" panose="02010600030101010101" pitchFamily="2" charset="-122"/>
              </a:rPr>
              <a:t> </a:t>
            </a:r>
            <a:r>
              <a:rPr lang="zh-CN" altLang="en-US" b="0">
                <a:ea typeface="宋体" panose="02010600030101010101" pitchFamily="2" charset="-122"/>
              </a:rPr>
              <a:t>当 </a:t>
            </a:r>
            <a:r>
              <a:rPr lang="en-US" altLang="zh-CN" b="0" i="1">
                <a:ea typeface="宋体" panose="02010600030101010101" pitchFamily="2" charset="-122"/>
              </a:rPr>
              <a:t>M</a:t>
            </a:r>
            <a:r>
              <a:rPr lang="en-US" altLang="zh-CN" b="0" i="1" baseline="-25000">
                <a:ea typeface="宋体" panose="02010600030101010101" pitchFamily="2" charset="-122"/>
              </a:rPr>
              <a:t>z</a:t>
            </a:r>
            <a:r>
              <a:rPr lang="en-US" altLang="zh-CN" b="0">
                <a:ea typeface="宋体" panose="02010600030101010101" pitchFamily="2" charset="-122"/>
              </a:rPr>
              <a:t> = 0</a:t>
            </a:r>
            <a:r>
              <a:rPr lang="zh-CN" altLang="en-US" b="0">
                <a:ea typeface="宋体" panose="02010600030101010101" pitchFamily="2" charset="-122"/>
              </a:rPr>
              <a:t>，则 </a:t>
            </a:r>
            <a:r>
              <a:rPr lang="en-US" altLang="zh-CN" b="0" i="1">
                <a:ea typeface="宋体" panose="02010600030101010101" pitchFamily="2" charset="-122"/>
              </a:rPr>
              <a:t>L</a:t>
            </a:r>
            <a:r>
              <a:rPr lang="en-US" altLang="zh-CN" b="0" i="1" baseline="-25000">
                <a:ea typeface="宋体" panose="02010600030101010101" pitchFamily="2" charset="-122"/>
              </a:rPr>
              <a:t>z</a:t>
            </a:r>
            <a:r>
              <a:rPr lang="en-US" altLang="zh-CN" b="0">
                <a:ea typeface="宋体" panose="02010600030101010101" pitchFamily="2" charset="-122"/>
              </a:rPr>
              <a:t> = </a:t>
            </a:r>
            <a:r>
              <a:rPr lang="zh-CN" altLang="en-US" b="0">
                <a:ea typeface="宋体" panose="02010600030101010101" pitchFamily="2" charset="-122"/>
              </a:rPr>
              <a:t>常量；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7" name="Text Box 2">
            <a:extLst>
              <a:ext uri="{FF2B5EF4-FFF2-40B4-BE49-F238E27FC236}">
                <a16:creationId xmlns:a16="http://schemas.microsoft.com/office/drawing/2014/main" id="{D7B5AEF4-560A-427E-A7C7-BF272C52D2F1}"/>
              </a:ext>
            </a:extLst>
          </p:cNvPr>
          <p:cNvSpPr txBox="1">
            <a:spLocks noChangeArrowheads="1"/>
          </p:cNvSpPr>
          <p:nvPr/>
        </p:nvSpPr>
        <p:spPr bwMode="auto">
          <a:xfrm>
            <a:off x="1066800" y="533400"/>
            <a:ext cx="73152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3]</a:t>
            </a:r>
            <a:r>
              <a:rPr lang="zh-CN" altLang="en-US">
                <a:ea typeface="宋体" panose="02010600030101010101" pitchFamily="2" charset="-122"/>
              </a:rPr>
              <a:t>卢瑟福等人发现用</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粒子轰击金铂时有些入射偏转角很大，甚至超过</a:t>
            </a:r>
            <a:r>
              <a:rPr lang="en-US" altLang="zh-CN">
                <a:ea typeface="宋体" panose="02010600030101010101" pitchFamily="2" charset="-122"/>
              </a:rPr>
              <a:t>90</a:t>
            </a:r>
            <a:r>
              <a:rPr lang="en-US" altLang="zh-CN" baseline="30000">
                <a:ea typeface="宋体" panose="02010600030101010101" pitchFamily="2" charset="-122"/>
                <a:cs typeface="Times New Roman" panose="02020603050405020304" pitchFamily="18" charset="0"/>
              </a:rPr>
              <a:t>°</a:t>
            </a:r>
            <a:r>
              <a:rPr lang="en-US" altLang="zh-CN">
                <a:ea typeface="宋体" panose="02010600030101010101" pitchFamily="2" charset="-122"/>
              </a:rPr>
              <a:t>.</a:t>
            </a:r>
            <a:r>
              <a:rPr lang="zh-CN" altLang="en-US">
                <a:ea typeface="宋体" panose="02010600030101010101" pitchFamily="2" charset="-122"/>
              </a:rPr>
              <a:t>卢瑟福于</a:t>
            </a:r>
            <a:r>
              <a:rPr lang="en-US" altLang="zh-CN">
                <a:ea typeface="宋体" panose="02010600030101010101" pitchFamily="2" charset="-122"/>
              </a:rPr>
              <a:t>1911</a:t>
            </a:r>
            <a:r>
              <a:rPr lang="zh-CN" altLang="en-US">
                <a:ea typeface="宋体" panose="02010600030101010101" pitchFamily="2" charset="-122"/>
              </a:rPr>
              <a:t>年提出原子必有一带正电的核心，即原子核；此即原子结构的行星模型。已知 </a:t>
            </a:r>
            <a:r>
              <a:rPr lang="zh-CN" altLang="en-US">
                <a:ea typeface="宋体" panose="02010600030101010101" pitchFamily="2" charset="-122"/>
                <a:sym typeface="Symbol" panose="05050102010706020507" pitchFamily="18" charset="2"/>
              </a:rPr>
              <a:t></a:t>
            </a:r>
            <a:r>
              <a:rPr lang="zh-CN" altLang="en-US">
                <a:ea typeface="宋体" panose="02010600030101010101" pitchFamily="2" charset="-122"/>
              </a:rPr>
              <a:t>粒子的质量为</a:t>
            </a:r>
            <a:r>
              <a:rPr lang="en-US" altLang="zh-CN" i="1">
                <a:ea typeface="宋体" panose="02010600030101010101" pitchFamily="2" charset="-122"/>
              </a:rPr>
              <a:t>m</a:t>
            </a:r>
            <a:r>
              <a:rPr lang="zh-CN" altLang="en-US">
                <a:ea typeface="宋体" panose="02010600030101010101" pitchFamily="2" charset="-122"/>
              </a:rPr>
              <a:t>，以速度     接近电荷为</a:t>
            </a:r>
            <a:r>
              <a:rPr lang="en-US" altLang="zh-CN" i="1">
                <a:ea typeface="宋体" panose="02010600030101010101" pitchFamily="2" charset="-122"/>
              </a:rPr>
              <a:t>Ze</a:t>
            </a:r>
            <a:r>
              <a:rPr lang="en-US" altLang="zh-CN">
                <a:ea typeface="宋体" panose="02010600030101010101" pitchFamily="2" charset="-122"/>
              </a:rPr>
              <a:t> </a:t>
            </a:r>
            <a:r>
              <a:rPr lang="zh-CN" altLang="en-US">
                <a:ea typeface="宋体" panose="02010600030101010101" pitchFamily="2" charset="-122"/>
              </a:rPr>
              <a:t>的重原子核</a:t>
            </a:r>
            <a:r>
              <a:rPr lang="en-US" altLang="zh-CN">
                <a:ea typeface="宋体" panose="02010600030101010101" pitchFamily="2" charset="-122"/>
              </a:rPr>
              <a:t>. </a:t>
            </a:r>
            <a:r>
              <a:rPr lang="zh-CN" altLang="en-US">
                <a:ea typeface="宋体" panose="02010600030101010101" pitchFamily="2" charset="-122"/>
              </a:rPr>
              <a:t>瞄准距离为</a:t>
            </a:r>
            <a:r>
              <a:rPr lang="en-US" altLang="zh-CN" i="1">
                <a:ea typeface="宋体" panose="02010600030101010101" pitchFamily="2" charset="-122"/>
              </a:rPr>
              <a:t>b</a:t>
            </a:r>
            <a:r>
              <a:rPr lang="zh-CN" altLang="en-US">
                <a:ea typeface="宋体" panose="02010600030101010101" pitchFamily="2" charset="-122"/>
              </a:rPr>
              <a:t>，如图所示</a:t>
            </a:r>
            <a:r>
              <a:rPr lang="en-US" altLang="zh-CN">
                <a:ea typeface="宋体" panose="02010600030101010101" pitchFamily="2" charset="-122"/>
              </a:rPr>
              <a:t>. </a:t>
            </a:r>
            <a:r>
              <a:rPr lang="zh-CN" altLang="en-US">
                <a:ea typeface="宋体" panose="02010600030101010101" pitchFamily="2" charset="-122"/>
              </a:rPr>
              <a:t>求</a:t>
            </a:r>
            <a:r>
              <a:rPr lang="zh-CN" altLang="en-US" i="1">
                <a:ea typeface="宋体" panose="02010600030101010101" pitchFamily="2" charset="-122"/>
              </a:rPr>
              <a:t> </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粒子接近重核的最近距离</a:t>
            </a:r>
            <a:r>
              <a:rPr lang="en-US" altLang="zh-CN">
                <a:ea typeface="宋体" panose="02010600030101010101" pitchFamily="2" charset="-122"/>
              </a:rPr>
              <a:t>. </a:t>
            </a:r>
            <a:r>
              <a:rPr lang="zh-CN" altLang="en-US">
                <a:ea typeface="宋体" panose="02010600030101010101" pitchFamily="2" charset="-122"/>
              </a:rPr>
              <a:t>设原子核质量比 </a:t>
            </a:r>
            <a:r>
              <a:rPr lang="zh-CN" altLang="en-US" i="1">
                <a:ea typeface="宋体" panose="02010600030101010101" pitchFamily="2" charset="-122"/>
                <a:sym typeface="Symbol" panose="05050102010706020507" pitchFamily="18" charset="2"/>
              </a:rPr>
              <a:t> </a:t>
            </a:r>
            <a:r>
              <a:rPr lang="zh-CN" altLang="en-US">
                <a:ea typeface="宋体" panose="02010600030101010101" pitchFamily="2" charset="-122"/>
              </a:rPr>
              <a:t>粒子大很多，可近似看作静止</a:t>
            </a:r>
            <a:r>
              <a:rPr lang="en-US" altLang="zh-CN">
                <a:ea typeface="宋体" panose="02010600030101010101" pitchFamily="2" charset="-122"/>
              </a:rPr>
              <a:t>.</a:t>
            </a:r>
          </a:p>
        </p:txBody>
      </p:sp>
      <p:graphicFrame>
        <p:nvGraphicFramePr>
          <p:cNvPr id="13314" name="Object 3">
            <a:extLst>
              <a:ext uri="{FF2B5EF4-FFF2-40B4-BE49-F238E27FC236}">
                <a16:creationId xmlns:a16="http://schemas.microsoft.com/office/drawing/2014/main" id="{93E295B6-6C17-4625-ADC1-D9CDAA7ACFFF}"/>
              </a:ext>
            </a:extLst>
          </p:cNvPr>
          <p:cNvGraphicFramePr>
            <a:graphicFrameLocks noChangeAspect="1"/>
          </p:cNvGraphicFramePr>
          <p:nvPr/>
        </p:nvGraphicFramePr>
        <p:xfrm>
          <a:off x="6629400" y="2133600"/>
          <a:ext cx="381000" cy="457200"/>
        </p:xfrm>
        <a:graphic>
          <a:graphicData uri="http://schemas.openxmlformats.org/presentationml/2006/ole">
            <mc:AlternateContent xmlns:mc="http://schemas.openxmlformats.org/markup-compatibility/2006">
              <mc:Choice xmlns:v="urn:schemas-microsoft-com:vml" Requires="v">
                <p:oleObj spid="_x0000_s13336" name="Equation" r:id="rId3" imgW="164880" imgH="228600" progId="Equation.3">
                  <p:embed/>
                </p:oleObj>
              </mc:Choice>
              <mc:Fallback>
                <p:oleObj name="Equation" r:id="rId3" imgW="1648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1336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18" name="Group 4">
            <a:extLst>
              <a:ext uri="{FF2B5EF4-FFF2-40B4-BE49-F238E27FC236}">
                <a16:creationId xmlns:a16="http://schemas.microsoft.com/office/drawing/2014/main" id="{6353A327-B193-406F-B265-106FE65941F9}"/>
              </a:ext>
            </a:extLst>
          </p:cNvPr>
          <p:cNvGrpSpPr>
            <a:grpSpLocks/>
          </p:cNvGrpSpPr>
          <p:nvPr/>
        </p:nvGrpSpPr>
        <p:grpSpPr bwMode="auto">
          <a:xfrm>
            <a:off x="2884488" y="4038600"/>
            <a:ext cx="3032125" cy="1644650"/>
            <a:chOff x="1817" y="2544"/>
            <a:chExt cx="1910" cy="1036"/>
          </a:xfrm>
        </p:grpSpPr>
        <p:sp>
          <p:nvSpPr>
            <p:cNvPr id="13320" name="Line 5">
              <a:extLst>
                <a:ext uri="{FF2B5EF4-FFF2-40B4-BE49-F238E27FC236}">
                  <a16:creationId xmlns:a16="http://schemas.microsoft.com/office/drawing/2014/main" id="{F7EE61E1-377D-4732-B9B6-23B522199214}"/>
                </a:ext>
              </a:extLst>
            </p:cNvPr>
            <p:cNvSpPr>
              <a:spLocks noChangeShapeType="1"/>
            </p:cNvSpPr>
            <p:nvPr/>
          </p:nvSpPr>
          <p:spPr bwMode="auto">
            <a:xfrm>
              <a:off x="1817" y="2880"/>
              <a:ext cx="1248"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3321" name="Freeform 6">
              <a:extLst>
                <a:ext uri="{FF2B5EF4-FFF2-40B4-BE49-F238E27FC236}">
                  <a16:creationId xmlns:a16="http://schemas.microsoft.com/office/drawing/2014/main" id="{B08A3786-F0EE-4293-8BAE-061A96E43848}"/>
                </a:ext>
              </a:extLst>
            </p:cNvPr>
            <p:cNvSpPr>
              <a:spLocks/>
            </p:cNvSpPr>
            <p:nvPr/>
          </p:nvSpPr>
          <p:spPr bwMode="auto">
            <a:xfrm>
              <a:off x="2832" y="3120"/>
              <a:ext cx="895" cy="460"/>
            </a:xfrm>
            <a:custGeom>
              <a:avLst/>
              <a:gdLst>
                <a:gd name="T0" fmla="*/ 0 w 850"/>
                <a:gd name="T1" fmla="*/ 0 h 460"/>
                <a:gd name="T2" fmla="*/ 289 w 850"/>
                <a:gd name="T3" fmla="*/ 54 h 460"/>
                <a:gd name="T4" fmla="*/ 598 w 850"/>
                <a:gd name="T5" fmla="*/ 223 h 460"/>
                <a:gd name="T6" fmla="*/ 895 w 850"/>
                <a:gd name="T7" fmla="*/ 460 h 460"/>
                <a:gd name="T8" fmla="*/ 0 60000 65536"/>
                <a:gd name="T9" fmla="*/ 0 60000 65536"/>
                <a:gd name="T10" fmla="*/ 0 60000 65536"/>
                <a:gd name="T11" fmla="*/ 0 60000 65536"/>
                <a:gd name="T12" fmla="*/ 0 w 850"/>
                <a:gd name="T13" fmla="*/ 0 h 460"/>
                <a:gd name="T14" fmla="*/ 850 w 850"/>
                <a:gd name="T15" fmla="*/ 460 h 460"/>
              </a:gdLst>
              <a:ahLst/>
              <a:cxnLst>
                <a:cxn ang="T8">
                  <a:pos x="T0" y="T1"/>
                </a:cxn>
                <a:cxn ang="T9">
                  <a:pos x="T2" y="T3"/>
                </a:cxn>
                <a:cxn ang="T10">
                  <a:pos x="T4" y="T5"/>
                </a:cxn>
                <a:cxn ang="T11">
                  <a:pos x="T6" y="T7"/>
                </a:cxn>
              </a:cxnLst>
              <a:rect l="T12" t="T13" r="T14" b="T15"/>
              <a:pathLst>
                <a:path w="850" h="460">
                  <a:moveTo>
                    <a:pt x="0" y="0"/>
                  </a:moveTo>
                  <a:cubicBezTo>
                    <a:pt x="46" y="9"/>
                    <a:pt x="179" y="17"/>
                    <a:pt x="274" y="54"/>
                  </a:cubicBezTo>
                  <a:cubicBezTo>
                    <a:pt x="369" y="91"/>
                    <a:pt x="472" y="155"/>
                    <a:pt x="568" y="223"/>
                  </a:cubicBezTo>
                  <a:cubicBezTo>
                    <a:pt x="664" y="291"/>
                    <a:pt x="791" y="411"/>
                    <a:pt x="850" y="460"/>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2" name="Line 7">
              <a:extLst>
                <a:ext uri="{FF2B5EF4-FFF2-40B4-BE49-F238E27FC236}">
                  <a16:creationId xmlns:a16="http://schemas.microsoft.com/office/drawing/2014/main" id="{F18153BA-E360-4FF3-8B82-F3EE9E6B7378}"/>
                </a:ext>
              </a:extLst>
            </p:cNvPr>
            <p:cNvSpPr>
              <a:spLocks noChangeShapeType="1"/>
            </p:cNvSpPr>
            <p:nvPr/>
          </p:nvSpPr>
          <p:spPr bwMode="auto">
            <a:xfrm flipH="1">
              <a:off x="1872" y="3120"/>
              <a:ext cx="960"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3323" name="Line 8">
              <a:extLst>
                <a:ext uri="{FF2B5EF4-FFF2-40B4-BE49-F238E27FC236}">
                  <a16:creationId xmlns:a16="http://schemas.microsoft.com/office/drawing/2014/main" id="{40BD4996-ABE5-4987-8E53-5F8966A70E1D}"/>
                </a:ext>
              </a:extLst>
            </p:cNvPr>
            <p:cNvSpPr>
              <a:spLocks noChangeShapeType="1"/>
            </p:cNvSpPr>
            <p:nvPr/>
          </p:nvSpPr>
          <p:spPr bwMode="auto">
            <a:xfrm>
              <a:off x="2496" y="3009"/>
              <a:ext cx="1104"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24" name="Line 9">
              <a:extLst>
                <a:ext uri="{FF2B5EF4-FFF2-40B4-BE49-F238E27FC236}">
                  <a16:creationId xmlns:a16="http://schemas.microsoft.com/office/drawing/2014/main" id="{A1C50066-F969-4F3F-BB41-713C80615925}"/>
                </a:ext>
              </a:extLst>
            </p:cNvPr>
            <p:cNvSpPr>
              <a:spLocks noChangeShapeType="1"/>
            </p:cNvSpPr>
            <p:nvPr/>
          </p:nvSpPr>
          <p:spPr bwMode="auto">
            <a:xfrm flipH="1" flipV="1">
              <a:off x="2544" y="2736"/>
              <a:ext cx="480" cy="144"/>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3325" name="Line 10">
              <a:extLst>
                <a:ext uri="{FF2B5EF4-FFF2-40B4-BE49-F238E27FC236}">
                  <a16:creationId xmlns:a16="http://schemas.microsoft.com/office/drawing/2014/main" id="{22E4B4FB-D202-44BA-9331-560FCEFA0B63}"/>
                </a:ext>
              </a:extLst>
            </p:cNvPr>
            <p:cNvSpPr>
              <a:spLocks noChangeShapeType="1"/>
            </p:cNvSpPr>
            <p:nvPr/>
          </p:nvSpPr>
          <p:spPr bwMode="auto">
            <a:xfrm>
              <a:off x="1968" y="3120"/>
              <a:ext cx="33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15" name="Object 11">
              <a:extLst>
                <a:ext uri="{FF2B5EF4-FFF2-40B4-BE49-F238E27FC236}">
                  <a16:creationId xmlns:a16="http://schemas.microsoft.com/office/drawing/2014/main" id="{55C028D5-D404-49F1-8E71-9ADA739A8B14}"/>
                </a:ext>
              </a:extLst>
            </p:cNvPr>
            <p:cNvGraphicFramePr>
              <a:graphicFrameLocks noChangeAspect="1"/>
            </p:cNvGraphicFramePr>
            <p:nvPr/>
          </p:nvGraphicFramePr>
          <p:xfrm>
            <a:off x="2064" y="3120"/>
            <a:ext cx="280" cy="336"/>
          </p:xfrm>
          <a:graphic>
            <a:graphicData uri="http://schemas.openxmlformats.org/presentationml/2006/ole">
              <mc:AlternateContent xmlns:mc="http://schemas.openxmlformats.org/markup-compatibility/2006">
                <mc:Choice xmlns:v="urn:schemas-microsoft-com:vml" Requires="v">
                  <p:oleObj spid="_x0000_s13337" name="Equation" r:id="rId5" imgW="164880" imgH="228600" progId="Equation.3">
                    <p:embed/>
                  </p:oleObj>
                </mc:Choice>
                <mc:Fallback>
                  <p:oleObj name="Equation" r:id="rId5" imgW="16488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3120"/>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12">
              <a:extLst>
                <a:ext uri="{FF2B5EF4-FFF2-40B4-BE49-F238E27FC236}">
                  <a16:creationId xmlns:a16="http://schemas.microsoft.com/office/drawing/2014/main" id="{2BC899B1-98C9-49A5-A6D3-A6E5B8EF938B}"/>
                </a:ext>
              </a:extLst>
            </p:cNvPr>
            <p:cNvGraphicFramePr>
              <a:graphicFrameLocks noChangeAspect="1"/>
            </p:cNvGraphicFramePr>
            <p:nvPr/>
          </p:nvGraphicFramePr>
          <p:xfrm>
            <a:off x="3456" y="3024"/>
            <a:ext cx="251" cy="304"/>
          </p:xfrm>
          <a:graphic>
            <a:graphicData uri="http://schemas.openxmlformats.org/presentationml/2006/ole">
              <mc:AlternateContent xmlns:mc="http://schemas.openxmlformats.org/markup-compatibility/2006">
                <mc:Choice xmlns:v="urn:schemas-microsoft-com:vml" Requires="v">
                  <p:oleObj spid="_x0000_s13338" name="Equation" r:id="rId6" imgW="126720" imgH="177480" progId="Equation.3">
                    <p:embed/>
                  </p:oleObj>
                </mc:Choice>
                <mc:Fallback>
                  <p:oleObj name="Equation" r:id="rId6" imgW="126720" imgH="17748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3024"/>
                          <a:ext cx="251"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Text Box 13">
              <a:extLst>
                <a:ext uri="{FF2B5EF4-FFF2-40B4-BE49-F238E27FC236}">
                  <a16:creationId xmlns:a16="http://schemas.microsoft.com/office/drawing/2014/main" id="{5B0A9B03-F5D0-41BA-9AB5-A3F5FF91DC9F}"/>
                </a:ext>
              </a:extLst>
            </p:cNvPr>
            <p:cNvSpPr txBox="1">
              <a:spLocks noChangeArrowheads="1"/>
            </p:cNvSpPr>
            <p:nvPr/>
          </p:nvSpPr>
          <p:spPr bwMode="auto">
            <a:xfrm>
              <a:off x="2640" y="27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b</a:t>
              </a:r>
            </a:p>
          </p:txBody>
        </p:sp>
        <p:grpSp>
          <p:nvGrpSpPr>
            <p:cNvPr id="13327" name="Group 14">
              <a:extLst>
                <a:ext uri="{FF2B5EF4-FFF2-40B4-BE49-F238E27FC236}">
                  <a16:creationId xmlns:a16="http://schemas.microsoft.com/office/drawing/2014/main" id="{D58880BF-1EA1-4532-8ADA-772F9547C5E8}"/>
                </a:ext>
              </a:extLst>
            </p:cNvPr>
            <p:cNvGrpSpPr>
              <a:grpSpLocks/>
            </p:cNvGrpSpPr>
            <p:nvPr/>
          </p:nvGrpSpPr>
          <p:grpSpPr bwMode="auto">
            <a:xfrm>
              <a:off x="1872" y="2640"/>
              <a:ext cx="212" cy="720"/>
              <a:chOff x="2496" y="2640"/>
              <a:chExt cx="212" cy="720"/>
            </a:xfrm>
          </p:grpSpPr>
          <p:grpSp>
            <p:nvGrpSpPr>
              <p:cNvPr id="13332" name="Group 15">
                <a:extLst>
                  <a:ext uri="{FF2B5EF4-FFF2-40B4-BE49-F238E27FC236}">
                    <a16:creationId xmlns:a16="http://schemas.microsoft.com/office/drawing/2014/main" id="{CC3E5CB8-5CCC-48AE-AAF0-E8743DAD052D}"/>
                  </a:ext>
                </a:extLst>
              </p:cNvPr>
              <p:cNvGrpSpPr>
                <a:grpSpLocks/>
              </p:cNvGrpSpPr>
              <p:nvPr/>
            </p:nvGrpSpPr>
            <p:grpSpPr bwMode="auto">
              <a:xfrm>
                <a:off x="2592" y="2640"/>
                <a:ext cx="0" cy="720"/>
                <a:chOff x="1680" y="2736"/>
                <a:chExt cx="0" cy="720"/>
              </a:xfrm>
            </p:grpSpPr>
            <p:sp>
              <p:nvSpPr>
                <p:cNvPr id="13334" name="Line 16">
                  <a:extLst>
                    <a:ext uri="{FF2B5EF4-FFF2-40B4-BE49-F238E27FC236}">
                      <a16:creationId xmlns:a16="http://schemas.microsoft.com/office/drawing/2014/main" id="{325E68F7-C528-4E6D-9681-A0D98F2F32FC}"/>
                    </a:ext>
                  </a:extLst>
                </p:cNvPr>
                <p:cNvSpPr>
                  <a:spLocks noChangeShapeType="1"/>
                </p:cNvSpPr>
                <p:nvPr/>
              </p:nvSpPr>
              <p:spPr bwMode="auto">
                <a:xfrm>
                  <a:off x="1680" y="2736"/>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35" name="Line 17">
                  <a:extLst>
                    <a:ext uri="{FF2B5EF4-FFF2-40B4-BE49-F238E27FC236}">
                      <a16:creationId xmlns:a16="http://schemas.microsoft.com/office/drawing/2014/main" id="{C1B15D47-E49F-411B-B4ED-4072DEA72985}"/>
                    </a:ext>
                  </a:extLst>
                </p:cNvPr>
                <p:cNvSpPr>
                  <a:spLocks noChangeShapeType="1"/>
                </p:cNvSpPr>
                <p:nvPr/>
              </p:nvSpPr>
              <p:spPr bwMode="auto">
                <a:xfrm flipV="1">
                  <a:off x="1680" y="3216"/>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13333" name="Text Box 18">
                <a:extLst>
                  <a:ext uri="{FF2B5EF4-FFF2-40B4-BE49-F238E27FC236}">
                    <a16:creationId xmlns:a16="http://schemas.microsoft.com/office/drawing/2014/main" id="{9AE180E8-76B2-46F8-9EA9-340F80A2F0A3}"/>
                  </a:ext>
                </a:extLst>
              </p:cNvPr>
              <p:cNvSpPr txBox="1">
                <a:spLocks noChangeArrowheads="1"/>
              </p:cNvSpPr>
              <p:nvPr/>
            </p:nvSpPr>
            <p:spPr bwMode="auto">
              <a:xfrm>
                <a:off x="2496"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b</a:t>
                </a:r>
              </a:p>
            </p:txBody>
          </p:sp>
        </p:grpSp>
        <p:grpSp>
          <p:nvGrpSpPr>
            <p:cNvPr id="13328" name="Group 19">
              <a:extLst>
                <a:ext uri="{FF2B5EF4-FFF2-40B4-BE49-F238E27FC236}">
                  <a16:creationId xmlns:a16="http://schemas.microsoft.com/office/drawing/2014/main" id="{8687BDAB-4F1A-42E0-B67B-0ADD589CC97A}"/>
                </a:ext>
              </a:extLst>
            </p:cNvPr>
            <p:cNvGrpSpPr>
              <a:grpSpLocks/>
            </p:cNvGrpSpPr>
            <p:nvPr/>
          </p:nvGrpSpPr>
          <p:grpSpPr bwMode="auto">
            <a:xfrm rot="1208776">
              <a:off x="2736" y="2544"/>
              <a:ext cx="1" cy="720"/>
              <a:chOff x="1680" y="2736"/>
              <a:chExt cx="0" cy="720"/>
            </a:xfrm>
          </p:grpSpPr>
          <p:sp>
            <p:nvSpPr>
              <p:cNvPr id="13330" name="Line 20">
                <a:extLst>
                  <a:ext uri="{FF2B5EF4-FFF2-40B4-BE49-F238E27FC236}">
                    <a16:creationId xmlns:a16="http://schemas.microsoft.com/office/drawing/2014/main" id="{C1D77101-E8CA-4B50-9709-6A1778D0C35B}"/>
                  </a:ext>
                </a:extLst>
              </p:cNvPr>
              <p:cNvSpPr>
                <a:spLocks noChangeShapeType="1"/>
              </p:cNvSpPr>
              <p:nvPr/>
            </p:nvSpPr>
            <p:spPr bwMode="auto">
              <a:xfrm>
                <a:off x="1680" y="2736"/>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31" name="Line 21">
                <a:extLst>
                  <a:ext uri="{FF2B5EF4-FFF2-40B4-BE49-F238E27FC236}">
                    <a16:creationId xmlns:a16="http://schemas.microsoft.com/office/drawing/2014/main" id="{75A48C33-A329-4EA9-8483-6FA05255CB6D}"/>
                  </a:ext>
                </a:extLst>
              </p:cNvPr>
              <p:cNvSpPr>
                <a:spLocks noChangeShapeType="1"/>
              </p:cNvSpPr>
              <p:nvPr/>
            </p:nvSpPr>
            <p:spPr bwMode="auto">
              <a:xfrm flipV="1">
                <a:off x="1680" y="3216"/>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13329" name="Oval 22">
              <a:extLst>
                <a:ext uri="{FF2B5EF4-FFF2-40B4-BE49-F238E27FC236}">
                  <a16:creationId xmlns:a16="http://schemas.microsoft.com/office/drawing/2014/main" id="{4EC183F7-0365-4108-B5FA-96D4F162CF60}"/>
                </a:ext>
              </a:extLst>
            </p:cNvPr>
            <p:cNvSpPr>
              <a:spLocks noChangeArrowheads="1"/>
            </p:cNvSpPr>
            <p:nvPr/>
          </p:nvSpPr>
          <p:spPr bwMode="auto">
            <a:xfrm>
              <a:off x="3024" y="2832"/>
              <a:ext cx="96" cy="96"/>
            </a:xfrm>
            <a:prstGeom prst="ellipse">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3319" name="Text Box 23">
            <a:extLst>
              <a:ext uri="{FF2B5EF4-FFF2-40B4-BE49-F238E27FC236}">
                <a16:creationId xmlns:a16="http://schemas.microsoft.com/office/drawing/2014/main" id="{9307A534-68FF-4AD7-8461-699E220BD989}"/>
              </a:ext>
            </a:extLst>
          </p:cNvPr>
          <p:cNvSpPr txBox="1">
            <a:spLocks noChangeArrowheads="1"/>
          </p:cNvSpPr>
          <p:nvPr/>
        </p:nvSpPr>
        <p:spPr bwMode="auto">
          <a:xfrm>
            <a:off x="3978275" y="55594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en-US" altLang="zh-CN" i="1">
                <a:ea typeface="宋体" panose="02010600030101010101" pitchFamily="2" charset="-122"/>
              </a:rPr>
              <a:t>a</a:t>
            </a:r>
            <a:r>
              <a:rPr lang="en-US" altLang="zh-CN">
                <a:ea typeface="宋体" panose="02010600030101010101" pitchFamily="2"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45" name="Group 2">
            <a:extLst>
              <a:ext uri="{FF2B5EF4-FFF2-40B4-BE49-F238E27FC236}">
                <a16:creationId xmlns:a16="http://schemas.microsoft.com/office/drawing/2014/main" id="{25AE8646-E85A-440C-9B2F-BB29B567D6DD}"/>
              </a:ext>
            </a:extLst>
          </p:cNvPr>
          <p:cNvGrpSpPr>
            <a:grpSpLocks/>
          </p:cNvGrpSpPr>
          <p:nvPr/>
        </p:nvGrpSpPr>
        <p:grpSpPr bwMode="auto">
          <a:xfrm>
            <a:off x="4930775" y="528638"/>
            <a:ext cx="2681288" cy="2000250"/>
            <a:chOff x="960" y="1898"/>
            <a:chExt cx="1689" cy="1260"/>
          </a:xfrm>
        </p:grpSpPr>
        <p:grpSp>
          <p:nvGrpSpPr>
            <p:cNvPr id="14352" name="Group 3">
              <a:extLst>
                <a:ext uri="{FF2B5EF4-FFF2-40B4-BE49-F238E27FC236}">
                  <a16:creationId xmlns:a16="http://schemas.microsoft.com/office/drawing/2014/main" id="{CB8FED8C-B815-4608-9B3E-162532DBA92C}"/>
                </a:ext>
              </a:extLst>
            </p:cNvPr>
            <p:cNvGrpSpPr>
              <a:grpSpLocks/>
            </p:cNvGrpSpPr>
            <p:nvPr/>
          </p:nvGrpSpPr>
          <p:grpSpPr bwMode="auto">
            <a:xfrm>
              <a:off x="960" y="1898"/>
              <a:ext cx="1689" cy="845"/>
              <a:chOff x="960" y="1898"/>
              <a:chExt cx="1689" cy="845"/>
            </a:xfrm>
          </p:grpSpPr>
          <p:sp>
            <p:nvSpPr>
              <p:cNvPr id="14354" name="Line 4">
                <a:extLst>
                  <a:ext uri="{FF2B5EF4-FFF2-40B4-BE49-F238E27FC236}">
                    <a16:creationId xmlns:a16="http://schemas.microsoft.com/office/drawing/2014/main" id="{83116305-B6F3-45C9-80E3-C819CE9A1C37}"/>
                  </a:ext>
                </a:extLst>
              </p:cNvPr>
              <p:cNvSpPr>
                <a:spLocks noChangeShapeType="1"/>
              </p:cNvSpPr>
              <p:nvPr/>
            </p:nvSpPr>
            <p:spPr bwMode="auto">
              <a:xfrm>
                <a:off x="960" y="2160"/>
                <a:ext cx="1536"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55" name="Line 5">
                <a:extLst>
                  <a:ext uri="{FF2B5EF4-FFF2-40B4-BE49-F238E27FC236}">
                    <a16:creationId xmlns:a16="http://schemas.microsoft.com/office/drawing/2014/main" id="{60F692AC-0978-4672-9C8F-7BF9B34BFECD}"/>
                  </a:ext>
                </a:extLst>
              </p:cNvPr>
              <p:cNvSpPr>
                <a:spLocks noChangeShapeType="1"/>
              </p:cNvSpPr>
              <p:nvPr/>
            </p:nvSpPr>
            <p:spPr bwMode="auto">
              <a:xfrm flipV="1">
                <a:off x="1008" y="2160"/>
                <a:ext cx="1536" cy="48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56" name="Line 6">
                <a:extLst>
                  <a:ext uri="{FF2B5EF4-FFF2-40B4-BE49-F238E27FC236}">
                    <a16:creationId xmlns:a16="http://schemas.microsoft.com/office/drawing/2014/main" id="{8F5028B2-F5FA-49C6-80ED-AF37F0AFE516}"/>
                  </a:ext>
                </a:extLst>
              </p:cNvPr>
              <p:cNvSpPr>
                <a:spLocks noChangeShapeType="1"/>
              </p:cNvSpPr>
              <p:nvPr/>
            </p:nvSpPr>
            <p:spPr bwMode="auto">
              <a:xfrm>
                <a:off x="1680" y="2448"/>
                <a:ext cx="67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57" name="Freeform 7">
                <a:extLst>
                  <a:ext uri="{FF2B5EF4-FFF2-40B4-BE49-F238E27FC236}">
                    <a16:creationId xmlns:a16="http://schemas.microsoft.com/office/drawing/2014/main" id="{3FEA0564-749E-49AE-8D40-9E287F57ACCB}"/>
                  </a:ext>
                </a:extLst>
              </p:cNvPr>
              <p:cNvSpPr>
                <a:spLocks/>
              </p:cNvSpPr>
              <p:nvPr/>
            </p:nvSpPr>
            <p:spPr bwMode="auto">
              <a:xfrm>
                <a:off x="1440" y="2448"/>
                <a:ext cx="384" cy="104"/>
              </a:xfrm>
              <a:custGeom>
                <a:avLst/>
                <a:gdLst>
                  <a:gd name="T0" fmla="*/ 0 w 432"/>
                  <a:gd name="T1" fmla="*/ 48 h 104"/>
                  <a:gd name="T2" fmla="*/ 213 w 432"/>
                  <a:gd name="T3" fmla="*/ 96 h 104"/>
                  <a:gd name="T4" fmla="*/ 384 w 432"/>
                  <a:gd name="T5" fmla="*/ 0 h 104"/>
                  <a:gd name="T6" fmla="*/ 0 60000 65536"/>
                  <a:gd name="T7" fmla="*/ 0 60000 65536"/>
                  <a:gd name="T8" fmla="*/ 0 60000 65536"/>
                  <a:gd name="T9" fmla="*/ 0 w 432"/>
                  <a:gd name="T10" fmla="*/ 0 h 104"/>
                  <a:gd name="T11" fmla="*/ 432 w 432"/>
                  <a:gd name="T12" fmla="*/ 104 h 104"/>
                </a:gdLst>
                <a:ahLst/>
                <a:cxnLst>
                  <a:cxn ang="T6">
                    <a:pos x="T0" y="T1"/>
                  </a:cxn>
                  <a:cxn ang="T7">
                    <a:pos x="T2" y="T3"/>
                  </a:cxn>
                  <a:cxn ang="T8">
                    <a:pos x="T4" y="T5"/>
                  </a:cxn>
                </a:cxnLst>
                <a:rect l="T9" t="T10" r="T11" b="T12"/>
                <a:pathLst>
                  <a:path w="432" h="104">
                    <a:moveTo>
                      <a:pt x="0" y="48"/>
                    </a:moveTo>
                    <a:cubicBezTo>
                      <a:pt x="84" y="76"/>
                      <a:pt x="168" y="104"/>
                      <a:pt x="240" y="96"/>
                    </a:cubicBezTo>
                    <a:cubicBezTo>
                      <a:pt x="312" y="88"/>
                      <a:pt x="372" y="44"/>
                      <a:pt x="432" y="0"/>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8" name="Oval 8">
                <a:extLst>
                  <a:ext uri="{FF2B5EF4-FFF2-40B4-BE49-F238E27FC236}">
                    <a16:creationId xmlns:a16="http://schemas.microsoft.com/office/drawing/2014/main" id="{971100E7-F39A-4A56-AC94-742F5561E7FB}"/>
                  </a:ext>
                </a:extLst>
              </p:cNvPr>
              <p:cNvSpPr>
                <a:spLocks noChangeArrowheads="1"/>
              </p:cNvSpPr>
              <p:nvPr/>
            </p:nvSpPr>
            <p:spPr bwMode="auto">
              <a:xfrm>
                <a:off x="2544" y="2112"/>
                <a:ext cx="96" cy="96"/>
              </a:xfrm>
              <a:prstGeom prst="ellipse">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4343" name="Object 9">
                <a:extLst>
                  <a:ext uri="{FF2B5EF4-FFF2-40B4-BE49-F238E27FC236}">
                    <a16:creationId xmlns:a16="http://schemas.microsoft.com/office/drawing/2014/main" id="{49129323-DB83-4277-9104-3BEED2D70C71}"/>
                  </a:ext>
                </a:extLst>
              </p:cNvPr>
              <p:cNvGraphicFramePr>
                <a:graphicFrameLocks noChangeAspect="1"/>
              </p:cNvGraphicFramePr>
              <p:nvPr/>
            </p:nvGraphicFramePr>
            <p:xfrm>
              <a:off x="2369" y="2330"/>
              <a:ext cx="280" cy="336"/>
            </p:xfrm>
            <a:graphic>
              <a:graphicData uri="http://schemas.openxmlformats.org/presentationml/2006/ole">
                <mc:AlternateContent xmlns:mc="http://schemas.openxmlformats.org/markup-compatibility/2006">
                  <mc:Choice xmlns:v="urn:schemas-microsoft-com:vml" Requires="v">
                    <p:oleObj spid="_x0000_s14360" name="Equation" r:id="rId3" imgW="164880" imgH="228600" progId="Equation.3">
                      <p:embed/>
                    </p:oleObj>
                  </mc:Choice>
                  <mc:Fallback>
                    <p:oleObj name="Equation" r:id="rId3" imgW="16488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 y="2330"/>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9" name="Text Box 10">
                <a:extLst>
                  <a:ext uri="{FF2B5EF4-FFF2-40B4-BE49-F238E27FC236}">
                    <a16:creationId xmlns:a16="http://schemas.microsoft.com/office/drawing/2014/main" id="{6F23F8FE-5ED5-41E8-94E7-6F5CC115DB75}"/>
                  </a:ext>
                </a:extLst>
              </p:cNvPr>
              <p:cNvSpPr txBox="1">
                <a:spLocks noChangeArrowheads="1"/>
              </p:cNvSpPr>
              <p:nvPr/>
            </p:nvSpPr>
            <p:spPr bwMode="auto">
              <a:xfrm>
                <a:off x="2212" y="189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p>
            </p:txBody>
          </p:sp>
          <p:graphicFrame>
            <p:nvGraphicFramePr>
              <p:cNvPr id="14344" name="Object 11">
                <a:extLst>
                  <a:ext uri="{FF2B5EF4-FFF2-40B4-BE49-F238E27FC236}">
                    <a16:creationId xmlns:a16="http://schemas.microsoft.com/office/drawing/2014/main" id="{B4C25B6B-97DD-4250-84D7-E78D7D0E1B5A}"/>
                  </a:ext>
                </a:extLst>
              </p:cNvPr>
              <p:cNvGraphicFramePr>
                <a:graphicFrameLocks noChangeAspect="1"/>
              </p:cNvGraphicFramePr>
              <p:nvPr/>
            </p:nvGraphicFramePr>
            <p:xfrm>
              <a:off x="1632" y="2537"/>
              <a:ext cx="159" cy="206"/>
            </p:xfrm>
            <a:graphic>
              <a:graphicData uri="http://schemas.openxmlformats.org/presentationml/2006/ole">
                <mc:AlternateContent xmlns:mc="http://schemas.openxmlformats.org/markup-compatibility/2006">
                  <mc:Choice xmlns:v="urn:schemas-microsoft-com:vml" Requires="v">
                    <p:oleObj spid="_x0000_s14361" name="Equation" r:id="rId5" imgW="126720" imgH="164880" progId="Equation.3">
                      <p:embed/>
                    </p:oleObj>
                  </mc:Choice>
                  <mc:Fallback>
                    <p:oleObj name="Equation" r:id="rId5" imgW="126720" imgH="1648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2537"/>
                            <a:ext cx="15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53" name="Text Box 12">
              <a:extLst>
                <a:ext uri="{FF2B5EF4-FFF2-40B4-BE49-F238E27FC236}">
                  <a16:creationId xmlns:a16="http://schemas.microsoft.com/office/drawing/2014/main" id="{1AA1DB64-EAD3-4CF3-A831-3FA637908700}"/>
                </a:ext>
              </a:extLst>
            </p:cNvPr>
            <p:cNvSpPr txBox="1">
              <a:spLocks noChangeArrowheads="1"/>
            </p:cNvSpPr>
            <p:nvPr/>
          </p:nvSpPr>
          <p:spPr bwMode="auto">
            <a:xfrm>
              <a:off x="1523" y="287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en-US" altLang="zh-CN" i="1">
                  <a:ea typeface="宋体" panose="02010600030101010101" pitchFamily="2" charset="-122"/>
                </a:rPr>
                <a:t>b</a:t>
              </a:r>
              <a:r>
                <a:rPr lang="en-US" altLang="zh-CN">
                  <a:ea typeface="宋体" panose="02010600030101010101" pitchFamily="2" charset="-122"/>
                </a:rPr>
                <a:t>)</a:t>
              </a:r>
            </a:p>
          </p:txBody>
        </p:sp>
      </p:grpSp>
      <p:graphicFrame>
        <p:nvGraphicFramePr>
          <p:cNvPr id="14338" name="Object 13">
            <a:extLst>
              <a:ext uri="{FF2B5EF4-FFF2-40B4-BE49-F238E27FC236}">
                <a16:creationId xmlns:a16="http://schemas.microsoft.com/office/drawing/2014/main" id="{CC1E1C90-72A7-426F-B875-D49330A8C6BF}"/>
              </a:ext>
            </a:extLst>
          </p:cNvPr>
          <p:cNvGraphicFramePr>
            <a:graphicFrameLocks noChangeAspect="1"/>
          </p:cNvGraphicFramePr>
          <p:nvPr/>
        </p:nvGraphicFramePr>
        <p:xfrm>
          <a:off x="3094038" y="2014538"/>
          <a:ext cx="1544637" cy="514350"/>
        </p:xfrm>
        <a:graphic>
          <a:graphicData uri="http://schemas.openxmlformats.org/presentationml/2006/ole">
            <mc:AlternateContent xmlns:mc="http://schemas.openxmlformats.org/markup-compatibility/2006">
              <mc:Choice xmlns:v="urn:schemas-microsoft-com:vml" Requires="v">
                <p:oleObj spid="_x0000_s14362" name="Equation" r:id="rId7" imgW="685800" imgH="228600" progId="Equation.3">
                  <p:embed/>
                </p:oleObj>
              </mc:Choice>
              <mc:Fallback>
                <p:oleObj name="Equation" r:id="rId7" imgW="68580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4038" y="2014538"/>
                        <a:ext cx="154463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14">
            <a:extLst>
              <a:ext uri="{FF2B5EF4-FFF2-40B4-BE49-F238E27FC236}">
                <a16:creationId xmlns:a16="http://schemas.microsoft.com/office/drawing/2014/main" id="{6858A542-3EA6-4E00-A8FC-29934A7CD6FD}"/>
              </a:ext>
            </a:extLst>
          </p:cNvPr>
          <p:cNvGraphicFramePr>
            <a:graphicFrameLocks noChangeAspect="1"/>
          </p:cNvGraphicFramePr>
          <p:nvPr/>
        </p:nvGraphicFramePr>
        <p:xfrm>
          <a:off x="3219450" y="2590800"/>
          <a:ext cx="1352550" cy="414338"/>
        </p:xfrm>
        <a:graphic>
          <a:graphicData uri="http://schemas.openxmlformats.org/presentationml/2006/ole">
            <mc:AlternateContent xmlns:mc="http://schemas.openxmlformats.org/markup-compatibility/2006">
              <mc:Choice xmlns:v="urn:schemas-microsoft-com:vml" Requires="v">
                <p:oleObj spid="_x0000_s14363" name="Equation" r:id="rId9" imgW="660240" imgH="203040" progId="Equation.3">
                  <p:embed/>
                </p:oleObj>
              </mc:Choice>
              <mc:Fallback>
                <p:oleObj name="Equation" r:id="rId9" imgW="660240" imgH="2030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9450" y="2590800"/>
                        <a:ext cx="135255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15">
            <a:extLst>
              <a:ext uri="{FF2B5EF4-FFF2-40B4-BE49-F238E27FC236}">
                <a16:creationId xmlns:a16="http://schemas.microsoft.com/office/drawing/2014/main" id="{CB42AC62-8594-464C-AF32-A1019687654D}"/>
              </a:ext>
            </a:extLst>
          </p:cNvPr>
          <p:cNvGraphicFramePr>
            <a:graphicFrameLocks noChangeAspect="1"/>
          </p:cNvGraphicFramePr>
          <p:nvPr/>
        </p:nvGraphicFramePr>
        <p:xfrm>
          <a:off x="2676525" y="3059113"/>
          <a:ext cx="2644775" cy="522287"/>
        </p:xfrm>
        <a:graphic>
          <a:graphicData uri="http://schemas.openxmlformats.org/presentationml/2006/ole">
            <mc:AlternateContent xmlns:mc="http://schemas.openxmlformats.org/markup-compatibility/2006">
              <mc:Choice xmlns:v="urn:schemas-microsoft-com:vml" Requires="v">
                <p:oleObj spid="_x0000_s14364" name="Equation" r:id="rId11" imgW="1155600" imgH="228600" progId="Equation.3">
                  <p:embed/>
                </p:oleObj>
              </mc:Choice>
              <mc:Fallback>
                <p:oleObj name="Equation" r:id="rId11" imgW="11556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6525" y="3059113"/>
                        <a:ext cx="264477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16">
            <a:extLst>
              <a:ext uri="{FF2B5EF4-FFF2-40B4-BE49-F238E27FC236}">
                <a16:creationId xmlns:a16="http://schemas.microsoft.com/office/drawing/2014/main" id="{044A91F8-A544-4241-B7AC-A082D64F10BE}"/>
              </a:ext>
            </a:extLst>
          </p:cNvPr>
          <p:cNvGraphicFramePr>
            <a:graphicFrameLocks noChangeAspect="1"/>
          </p:cNvGraphicFramePr>
          <p:nvPr/>
        </p:nvGraphicFramePr>
        <p:xfrm>
          <a:off x="3094038" y="4710113"/>
          <a:ext cx="1962150" cy="558800"/>
        </p:xfrm>
        <a:graphic>
          <a:graphicData uri="http://schemas.openxmlformats.org/presentationml/2006/ole">
            <mc:AlternateContent xmlns:mc="http://schemas.openxmlformats.org/markup-compatibility/2006">
              <mc:Choice xmlns:v="urn:schemas-microsoft-com:vml" Requires="v">
                <p:oleObj spid="_x0000_s14365" name="Equation" r:id="rId13" imgW="799920" imgH="228600" progId="Equation.3">
                  <p:embed/>
                </p:oleObj>
              </mc:Choice>
              <mc:Fallback>
                <p:oleObj name="Equation" r:id="rId13" imgW="799920" imgH="22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4038" y="4710113"/>
                        <a:ext cx="19621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Rectangle 17">
            <a:extLst>
              <a:ext uri="{FF2B5EF4-FFF2-40B4-BE49-F238E27FC236}">
                <a16:creationId xmlns:a16="http://schemas.microsoft.com/office/drawing/2014/main" id="{F8DB32B6-E4F2-4C5E-9C21-4FC7209DEBDF}"/>
              </a:ext>
            </a:extLst>
          </p:cNvPr>
          <p:cNvSpPr>
            <a:spLocks noChangeArrowheads="1"/>
          </p:cNvSpPr>
          <p:nvPr/>
        </p:nvSpPr>
        <p:spPr bwMode="auto">
          <a:xfrm>
            <a:off x="1066800" y="457200"/>
            <a:ext cx="38004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设</a:t>
            </a:r>
            <a:r>
              <a:rPr lang="zh-CN" altLang="en-US" i="1">
                <a:ea typeface="宋体" panose="02010600030101010101" pitchFamily="2" charset="-122"/>
              </a:rPr>
              <a:t> </a:t>
            </a:r>
            <a:r>
              <a:rPr lang="en-US" altLang="zh-CN" i="1">
                <a:ea typeface="宋体" panose="02010600030101010101" pitchFamily="2" charset="-122"/>
              </a:rPr>
              <a:t>z </a:t>
            </a:r>
            <a:r>
              <a:rPr lang="zh-CN" altLang="en-US">
                <a:ea typeface="宋体" panose="02010600030101010101" pitchFamily="2" charset="-122"/>
              </a:rPr>
              <a:t>轴垂直于粒子运动平面且通过重核中心</a:t>
            </a:r>
            <a:r>
              <a:rPr lang="en-US" altLang="zh-CN">
                <a:ea typeface="宋体" panose="02010600030101010101" pitchFamily="2" charset="-122"/>
              </a:rPr>
              <a:t>.</a:t>
            </a:r>
          </a:p>
        </p:txBody>
      </p:sp>
      <p:sp>
        <p:nvSpPr>
          <p:cNvPr id="14347" name="Text Box 18">
            <a:extLst>
              <a:ext uri="{FF2B5EF4-FFF2-40B4-BE49-F238E27FC236}">
                <a16:creationId xmlns:a16="http://schemas.microsoft.com/office/drawing/2014/main" id="{AE065164-E241-4B38-A31D-BFEF2E536D4F}"/>
              </a:ext>
            </a:extLst>
          </p:cNvPr>
          <p:cNvSpPr txBox="1">
            <a:spLocks noChangeArrowheads="1"/>
          </p:cNvSpPr>
          <p:nvPr/>
        </p:nvSpPr>
        <p:spPr bwMode="auto">
          <a:xfrm>
            <a:off x="1076325" y="1600200"/>
            <a:ext cx="237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a:t>
            </a:r>
            <a:r>
              <a:rPr lang="en-US" altLang="zh-CN" i="1">
                <a:ea typeface="宋体" panose="02010600030101010101" pitchFamily="2" charset="-122"/>
              </a:rPr>
              <a:t>z </a:t>
            </a:r>
            <a:r>
              <a:rPr lang="zh-CN" altLang="en-US">
                <a:ea typeface="宋体" panose="02010600030101010101" pitchFamily="2" charset="-122"/>
              </a:rPr>
              <a:t>轴的角动量  </a:t>
            </a:r>
          </a:p>
        </p:txBody>
      </p:sp>
      <p:sp>
        <p:nvSpPr>
          <p:cNvPr id="14348" name="Text Box 19">
            <a:extLst>
              <a:ext uri="{FF2B5EF4-FFF2-40B4-BE49-F238E27FC236}">
                <a16:creationId xmlns:a16="http://schemas.microsoft.com/office/drawing/2014/main" id="{812F7886-87BC-47D7-9618-1AC3F2256E66}"/>
              </a:ext>
            </a:extLst>
          </p:cNvPr>
          <p:cNvSpPr txBox="1">
            <a:spLocks noChangeArrowheads="1"/>
          </p:cNvSpPr>
          <p:nvPr/>
        </p:nvSpPr>
        <p:spPr bwMode="auto">
          <a:xfrm>
            <a:off x="1152525" y="3048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故</a:t>
            </a:r>
          </a:p>
        </p:txBody>
      </p:sp>
      <p:sp>
        <p:nvSpPr>
          <p:cNvPr id="14349" name="Text Box 20">
            <a:extLst>
              <a:ext uri="{FF2B5EF4-FFF2-40B4-BE49-F238E27FC236}">
                <a16:creationId xmlns:a16="http://schemas.microsoft.com/office/drawing/2014/main" id="{AF32AFD0-641A-4177-9A4E-1B8EC0DC46CD}"/>
              </a:ext>
            </a:extLst>
          </p:cNvPr>
          <p:cNvSpPr txBox="1">
            <a:spLocks noChangeArrowheads="1"/>
          </p:cNvSpPr>
          <p:nvPr/>
        </p:nvSpPr>
        <p:spPr bwMode="auto">
          <a:xfrm>
            <a:off x="1152525" y="3733800"/>
            <a:ext cx="6373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粒子最接近重核（距离为</a:t>
            </a:r>
            <a:r>
              <a:rPr lang="en-US" altLang="zh-CN" i="1">
                <a:ea typeface="宋体" panose="02010600030101010101" pitchFamily="2" charset="-122"/>
              </a:rPr>
              <a:t>d</a:t>
            </a:r>
            <a:r>
              <a:rPr lang="zh-CN" altLang="en-US">
                <a:ea typeface="宋体" panose="02010600030101010101" pitchFamily="2" charset="-122"/>
              </a:rPr>
              <a:t>）时角动量为 </a:t>
            </a:r>
            <a:r>
              <a:rPr lang="en-US" altLang="zh-CN" i="1">
                <a:ea typeface="宋体" panose="02010600030101010101" pitchFamily="2" charset="-122"/>
              </a:rPr>
              <a:t>dmv   </a:t>
            </a:r>
          </a:p>
        </p:txBody>
      </p:sp>
      <p:sp>
        <p:nvSpPr>
          <p:cNvPr id="14350" name="Text Box 21">
            <a:extLst>
              <a:ext uri="{FF2B5EF4-FFF2-40B4-BE49-F238E27FC236}">
                <a16:creationId xmlns:a16="http://schemas.microsoft.com/office/drawing/2014/main" id="{94009A52-2239-418B-AA6D-EB2084F400CF}"/>
              </a:ext>
            </a:extLst>
          </p:cNvPr>
          <p:cNvSpPr txBox="1">
            <a:spLocks noChangeArrowheads="1"/>
          </p:cNvSpPr>
          <p:nvPr/>
        </p:nvSpPr>
        <p:spPr bwMode="auto">
          <a:xfrm>
            <a:off x="1143000" y="4191000"/>
            <a:ext cx="29829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ea typeface="宋体" panose="02010600030101010101" pitchFamily="2" charset="-122"/>
              </a:rPr>
              <a:t>对</a:t>
            </a:r>
            <a:r>
              <a:rPr lang="en-US" altLang="zh-CN" i="1">
                <a:ea typeface="宋体" panose="02010600030101010101" pitchFamily="2" charset="-122"/>
              </a:rPr>
              <a:t>z</a:t>
            </a:r>
            <a:r>
              <a:rPr lang="zh-CN" altLang="en-US">
                <a:ea typeface="宋体" panose="02010600030101010101" pitchFamily="2" charset="-122"/>
              </a:rPr>
              <a:t>轴的角动量守恒   </a:t>
            </a:r>
          </a:p>
        </p:txBody>
      </p:sp>
      <p:sp>
        <p:nvSpPr>
          <p:cNvPr id="14351" name="Text Box 22">
            <a:extLst>
              <a:ext uri="{FF2B5EF4-FFF2-40B4-BE49-F238E27FC236}">
                <a16:creationId xmlns:a16="http://schemas.microsoft.com/office/drawing/2014/main" id="{7D194E9E-B652-4115-8B23-AFE15392BDB1}"/>
              </a:ext>
            </a:extLst>
          </p:cNvPr>
          <p:cNvSpPr txBox="1">
            <a:spLocks noChangeArrowheads="1"/>
          </p:cNvSpPr>
          <p:nvPr/>
        </p:nvSpPr>
        <p:spPr bwMode="auto">
          <a:xfrm>
            <a:off x="1152525" y="543083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得</a:t>
            </a:r>
          </a:p>
        </p:txBody>
      </p:sp>
      <p:graphicFrame>
        <p:nvGraphicFramePr>
          <p:cNvPr id="14342" name="Object 23">
            <a:extLst>
              <a:ext uri="{FF2B5EF4-FFF2-40B4-BE49-F238E27FC236}">
                <a16:creationId xmlns:a16="http://schemas.microsoft.com/office/drawing/2014/main" id="{C56A7DC0-CA63-4FE3-B84A-E850BE14796E}"/>
              </a:ext>
            </a:extLst>
          </p:cNvPr>
          <p:cNvGraphicFramePr>
            <a:graphicFrameLocks noChangeAspect="1"/>
          </p:cNvGraphicFramePr>
          <p:nvPr/>
        </p:nvGraphicFramePr>
        <p:xfrm>
          <a:off x="3657600" y="5257800"/>
          <a:ext cx="1066800" cy="827088"/>
        </p:xfrm>
        <a:graphic>
          <a:graphicData uri="http://schemas.openxmlformats.org/presentationml/2006/ole">
            <mc:AlternateContent xmlns:mc="http://schemas.openxmlformats.org/markup-compatibility/2006">
              <mc:Choice xmlns:v="urn:schemas-microsoft-com:vml" Requires="v">
                <p:oleObj spid="_x0000_s14366" name="Equation" r:id="rId15" imgW="507960" imgH="393480" progId="Equation.3">
                  <p:embed/>
                </p:oleObj>
              </mc:Choice>
              <mc:Fallback>
                <p:oleObj name="Equation" r:id="rId15" imgW="507960" imgH="393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7600" y="5257800"/>
                        <a:ext cx="106680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6" name="Rectangle 2">
            <a:extLst>
              <a:ext uri="{FF2B5EF4-FFF2-40B4-BE49-F238E27FC236}">
                <a16:creationId xmlns:a16="http://schemas.microsoft.com/office/drawing/2014/main" id="{BAF3F338-40CE-4A03-A49F-E045C3BEDCEF}"/>
              </a:ext>
            </a:extLst>
          </p:cNvPr>
          <p:cNvSpPr>
            <a:spLocks noChangeArrowheads="1"/>
          </p:cNvSpPr>
          <p:nvPr/>
        </p:nvSpPr>
        <p:spPr bwMode="auto">
          <a:xfrm>
            <a:off x="1295400" y="630238"/>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只有静电力作用，故能量守恒  </a:t>
            </a:r>
          </a:p>
        </p:txBody>
      </p:sp>
      <p:graphicFrame>
        <p:nvGraphicFramePr>
          <p:cNvPr id="15362" name="Object 3">
            <a:extLst>
              <a:ext uri="{FF2B5EF4-FFF2-40B4-BE49-F238E27FC236}">
                <a16:creationId xmlns:a16="http://schemas.microsoft.com/office/drawing/2014/main" id="{C00304C6-B081-4A40-BC05-0BD1543FD7CE}"/>
              </a:ext>
            </a:extLst>
          </p:cNvPr>
          <p:cNvGraphicFramePr>
            <a:graphicFrameLocks noChangeAspect="1"/>
          </p:cNvGraphicFramePr>
          <p:nvPr/>
        </p:nvGraphicFramePr>
        <p:xfrm>
          <a:off x="2438400" y="1155700"/>
          <a:ext cx="3505200" cy="795338"/>
        </p:xfrm>
        <a:graphic>
          <a:graphicData uri="http://schemas.openxmlformats.org/presentationml/2006/ole">
            <mc:AlternateContent xmlns:mc="http://schemas.openxmlformats.org/markup-compatibility/2006">
              <mc:Choice xmlns:v="urn:schemas-microsoft-com:vml" Requires="v">
                <p:oleObj spid="_x0000_s15369" name="Equation" r:id="rId3" imgW="1536480" imgH="431640" progId="Equation.3">
                  <p:embed/>
                </p:oleObj>
              </mc:Choice>
              <mc:Fallback>
                <p:oleObj name="Equation" r:id="rId3" imgW="15364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55700"/>
                        <a:ext cx="3505200"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Text Box 4">
            <a:extLst>
              <a:ext uri="{FF2B5EF4-FFF2-40B4-BE49-F238E27FC236}">
                <a16:creationId xmlns:a16="http://schemas.microsoft.com/office/drawing/2014/main" id="{3C61B0CD-3FB3-45BE-B090-E31A6590473B}"/>
              </a:ext>
            </a:extLst>
          </p:cNvPr>
          <p:cNvSpPr txBox="1">
            <a:spLocks noChangeArrowheads="1"/>
          </p:cNvSpPr>
          <p:nvPr/>
        </p:nvSpPr>
        <p:spPr bwMode="auto">
          <a:xfrm>
            <a:off x="1295400" y="2057400"/>
            <a:ext cx="162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将</a:t>
            </a:r>
            <a:r>
              <a:rPr lang="en-US" altLang="zh-CN" i="1">
                <a:ea typeface="宋体" panose="02010600030101010101" pitchFamily="2" charset="-122"/>
              </a:rPr>
              <a:t>v</a:t>
            </a:r>
            <a:r>
              <a:rPr lang="zh-CN" altLang="en-US">
                <a:ea typeface="宋体" panose="02010600030101010101" pitchFamily="2" charset="-122"/>
              </a:rPr>
              <a:t>代入得 </a:t>
            </a:r>
          </a:p>
        </p:txBody>
      </p:sp>
      <p:graphicFrame>
        <p:nvGraphicFramePr>
          <p:cNvPr id="15363" name="Object 5">
            <a:extLst>
              <a:ext uri="{FF2B5EF4-FFF2-40B4-BE49-F238E27FC236}">
                <a16:creationId xmlns:a16="http://schemas.microsoft.com/office/drawing/2014/main" id="{13794FD1-63F6-4189-B1A7-311EF8F57B37}"/>
              </a:ext>
            </a:extLst>
          </p:cNvPr>
          <p:cNvGraphicFramePr>
            <a:graphicFrameLocks noChangeAspect="1"/>
          </p:cNvGraphicFramePr>
          <p:nvPr/>
        </p:nvGraphicFramePr>
        <p:xfrm>
          <a:off x="2590800" y="4592638"/>
          <a:ext cx="3733800" cy="1046162"/>
        </p:xfrm>
        <a:graphic>
          <a:graphicData uri="http://schemas.openxmlformats.org/presentationml/2006/ole">
            <mc:AlternateContent xmlns:mc="http://schemas.openxmlformats.org/markup-compatibility/2006">
              <mc:Choice xmlns:v="urn:schemas-microsoft-com:vml" Requires="v">
                <p:oleObj spid="_x0000_s15370" name="Equation" r:id="rId5" imgW="1688760" imgH="520560" progId="Equation.3">
                  <p:embed/>
                </p:oleObj>
              </mc:Choice>
              <mc:Fallback>
                <p:oleObj name="Equation" r:id="rId5" imgW="1688760" imgH="520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592638"/>
                        <a:ext cx="3733800"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6">
            <a:extLst>
              <a:ext uri="{FF2B5EF4-FFF2-40B4-BE49-F238E27FC236}">
                <a16:creationId xmlns:a16="http://schemas.microsoft.com/office/drawing/2014/main" id="{48A9C01C-418E-4B90-8455-6AECA7E185D2}"/>
              </a:ext>
            </a:extLst>
          </p:cNvPr>
          <p:cNvGraphicFramePr>
            <a:graphicFrameLocks noChangeAspect="1"/>
          </p:cNvGraphicFramePr>
          <p:nvPr/>
        </p:nvGraphicFramePr>
        <p:xfrm>
          <a:off x="2590800" y="2514600"/>
          <a:ext cx="3124200" cy="874713"/>
        </p:xfrm>
        <a:graphic>
          <a:graphicData uri="http://schemas.openxmlformats.org/presentationml/2006/ole">
            <mc:AlternateContent xmlns:mc="http://schemas.openxmlformats.org/markup-compatibility/2006">
              <mc:Choice xmlns:v="urn:schemas-microsoft-com:vml" Requires="v">
                <p:oleObj spid="_x0000_s15371" name="Equation" r:id="rId7" imgW="1587240" imgH="444240" progId="Equation.3">
                  <p:embed/>
                </p:oleObj>
              </mc:Choice>
              <mc:Fallback>
                <p:oleObj name="Equation" r:id="rId7" imgW="1587240" imgH="4442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514600"/>
                        <a:ext cx="31242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7">
            <a:extLst>
              <a:ext uri="{FF2B5EF4-FFF2-40B4-BE49-F238E27FC236}">
                <a16:creationId xmlns:a16="http://schemas.microsoft.com/office/drawing/2014/main" id="{464DDFCB-4640-4A3B-9B08-CB634D10D80C}"/>
              </a:ext>
            </a:extLst>
          </p:cNvPr>
          <p:cNvGraphicFramePr>
            <a:graphicFrameLocks noChangeAspect="1"/>
          </p:cNvGraphicFramePr>
          <p:nvPr/>
        </p:nvGraphicFramePr>
        <p:xfrm>
          <a:off x="2895600" y="3505200"/>
          <a:ext cx="2819400" cy="982663"/>
        </p:xfrm>
        <a:graphic>
          <a:graphicData uri="http://schemas.openxmlformats.org/presentationml/2006/ole">
            <mc:AlternateContent xmlns:mc="http://schemas.openxmlformats.org/markup-compatibility/2006">
              <mc:Choice xmlns:v="urn:schemas-microsoft-com:vml" Requires="v">
                <p:oleObj spid="_x0000_s15372" name="Equation" r:id="rId9" imgW="1384200" imgH="482400" progId="Equation.3">
                  <p:embed/>
                </p:oleObj>
              </mc:Choice>
              <mc:Fallback>
                <p:oleObj name="Equation" r:id="rId9" imgW="1384200" imgH="482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3505200"/>
                        <a:ext cx="28194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8" name="Text Box 8">
            <a:extLst>
              <a:ext uri="{FF2B5EF4-FFF2-40B4-BE49-F238E27FC236}">
                <a16:creationId xmlns:a16="http://schemas.microsoft.com/office/drawing/2014/main" id="{115C1540-7DF4-4B70-B5BD-9ACD0E02C749}"/>
              </a:ext>
            </a:extLst>
          </p:cNvPr>
          <p:cNvSpPr txBox="1">
            <a:spLocks noChangeArrowheads="1"/>
          </p:cNvSpPr>
          <p:nvPr/>
        </p:nvSpPr>
        <p:spPr bwMode="auto">
          <a:xfrm>
            <a:off x="1371600" y="5715000"/>
            <a:ext cx="623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因</a:t>
            </a:r>
            <a:r>
              <a:rPr lang="en-US" altLang="zh-CN" i="1">
                <a:ea typeface="宋体" panose="02010600030101010101" pitchFamily="2" charset="-122"/>
              </a:rPr>
              <a:t>d</a:t>
            </a:r>
            <a:r>
              <a:rPr lang="zh-CN" altLang="en-US">
                <a:ea typeface="宋体" panose="02010600030101010101" pitchFamily="2" charset="-122"/>
              </a:rPr>
              <a:t>只能为正，故式负号无物理意义，舍去</a:t>
            </a:r>
            <a:r>
              <a:rPr lang="en-US" altLang="zh-CN">
                <a:ea typeface="宋体" panose="02010600030101010101" pitchFamily="2"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0" name="Rectangle 2">
            <a:extLst>
              <a:ext uri="{FF2B5EF4-FFF2-40B4-BE49-F238E27FC236}">
                <a16:creationId xmlns:a16="http://schemas.microsoft.com/office/drawing/2014/main" id="{2F18E64A-E7C6-4574-8F5B-11A67D4E425D}"/>
              </a:ext>
            </a:extLst>
          </p:cNvPr>
          <p:cNvSpPr>
            <a:spLocks noChangeArrowheads="1"/>
          </p:cNvSpPr>
          <p:nvPr/>
        </p:nvSpPr>
        <p:spPr bwMode="auto">
          <a:xfrm>
            <a:off x="1295400" y="630238"/>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只有静电力作用，故能量守恒  </a:t>
            </a:r>
          </a:p>
        </p:txBody>
      </p:sp>
      <p:graphicFrame>
        <p:nvGraphicFramePr>
          <p:cNvPr id="16386" name="Object 3">
            <a:extLst>
              <a:ext uri="{FF2B5EF4-FFF2-40B4-BE49-F238E27FC236}">
                <a16:creationId xmlns:a16="http://schemas.microsoft.com/office/drawing/2014/main" id="{905DDD1F-16A7-41C0-85E5-6769C77304C3}"/>
              </a:ext>
            </a:extLst>
          </p:cNvPr>
          <p:cNvGraphicFramePr>
            <a:graphicFrameLocks noChangeAspect="1"/>
          </p:cNvGraphicFramePr>
          <p:nvPr/>
        </p:nvGraphicFramePr>
        <p:xfrm>
          <a:off x="2438400" y="1155700"/>
          <a:ext cx="3505200" cy="795338"/>
        </p:xfrm>
        <a:graphic>
          <a:graphicData uri="http://schemas.openxmlformats.org/presentationml/2006/ole">
            <mc:AlternateContent xmlns:mc="http://schemas.openxmlformats.org/markup-compatibility/2006">
              <mc:Choice xmlns:v="urn:schemas-microsoft-com:vml" Requires="v">
                <p:oleObj spid="_x0000_s16393" name="Equation" r:id="rId3" imgW="1536480" imgH="431640" progId="Equation.3">
                  <p:embed/>
                </p:oleObj>
              </mc:Choice>
              <mc:Fallback>
                <p:oleObj name="Equation" r:id="rId3" imgW="15364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55700"/>
                        <a:ext cx="3505200"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Text Box 4">
            <a:extLst>
              <a:ext uri="{FF2B5EF4-FFF2-40B4-BE49-F238E27FC236}">
                <a16:creationId xmlns:a16="http://schemas.microsoft.com/office/drawing/2014/main" id="{A5F77096-0336-4B6C-B00F-C32ED042B0E1}"/>
              </a:ext>
            </a:extLst>
          </p:cNvPr>
          <p:cNvSpPr txBox="1">
            <a:spLocks noChangeArrowheads="1"/>
          </p:cNvSpPr>
          <p:nvPr/>
        </p:nvSpPr>
        <p:spPr bwMode="auto">
          <a:xfrm>
            <a:off x="1295400" y="2057400"/>
            <a:ext cx="162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将</a:t>
            </a:r>
            <a:r>
              <a:rPr lang="en-US" altLang="zh-CN" i="1">
                <a:ea typeface="宋体" panose="02010600030101010101" pitchFamily="2" charset="-122"/>
              </a:rPr>
              <a:t>v</a:t>
            </a:r>
            <a:r>
              <a:rPr lang="zh-CN" altLang="en-US">
                <a:ea typeface="宋体" panose="02010600030101010101" pitchFamily="2" charset="-122"/>
              </a:rPr>
              <a:t>代入得 </a:t>
            </a:r>
          </a:p>
        </p:txBody>
      </p:sp>
      <p:graphicFrame>
        <p:nvGraphicFramePr>
          <p:cNvPr id="16387" name="Object 5">
            <a:extLst>
              <a:ext uri="{FF2B5EF4-FFF2-40B4-BE49-F238E27FC236}">
                <a16:creationId xmlns:a16="http://schemas.microsoft.com/office/drawing/2014/main" id="{93EEA1E8-489E-4F8B-B3FA-C00F70C6B024}"/>
              </a:ext>
            </a:extLst>
          </p:cNvPr>
          <p:cNvGraphicFramePr>
            <a:graphicFrameLocks noChangeAspect="1"/>
          </p:cNvGraphicFramePr>
          <p:nvPr/>
        </p:nvGraphicFramePr>
        <p:xfrm>
          <a:off x="2590800" y="4592638"/>
          <a:ext cx="3733800" cy="1046162"/>
        </p:xfrm>
        <a:graphic>
          <a:graphicData uri="http://schemas.openxmlformats.org/presentationml/2006/ole">
            <mc:AlternateContent xmlns:mc="http://schemas.openxmlformats.org/markup-compatibility/2006">
              <mc:Choice xmlns:v="urn:schemas-microsoft-com:vml" Requires="v">
                <p:oleObj spid="_x0000_s16394" name="Equation" r:id="rId5" imgW="1688760" imgH="520560" progId="Equation.3">
                  <p:embed/>
                </p:oleObj>
              </mc:Choice>
              <mc:Fallback>
                <p:oleObj name="Equation" r:id="rId5" imgW="1688760" imgH="520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592638"/>
                        <a:ext cx="3733800"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6">
            <a:extLst>
              <a:ext uri="{FF2B5EF4-FFF2-40B4-BE49-F238E27FC236}">
                <a16:creationId xmlns:a16="http://schemas.microsoft.com/office/drawing/2014/main" id="{57A52279-D5FF-4C6D-8F2D-8C660562FC51}"/>
              </a:ext>
            </a:extLst>
          </p:cNvPr>
          <p:cNvGraphicFramePr>
            <a:graphicFrameLocks noChangeAspect="1"/>
          </p:cNvGraphicFramePr>
          <p:nvPr/>
        </p:nvGraphicFramePr>
        <p:xfrm>
          <a:off x="2590800" y="2514600"/>
          <a:ext cx="3124200" cy="874713"/>
        </p:xfrm>
        <a:graphic>
          <a:graphicData uri="http://schemas.openxmlformats.org/presentationml/2006/ole">
            <mc:AlternateContent xmlns:mc="http://schemas.openxmlformats.org/markup-compatibility/2006">
              <mc:Choice xmlns:v="urn:schemas-microsoft-com:vml" Requires="v">
                <p:oleObj spid="_x0000_s16395" name="Equation" r:id="rId7" imgW="1587240" imgH="444240" progId="Equation.3">
                  <p:embed/>
                </p:oleObj>
              </mc:Choice>
              <mc:Fallback>
                <p:oleObj name="Equation" r:id="rId7" imgW="1587240" imgH="4442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514600"/>
                        <a:ext cx="31242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7">
            <a:extLst>
              <a:ext uri="{FF2B5EF4-FFF2-40B4-BE49-F238E27FC236}">
                <a16:creationId xmlns:a16="http://schemas.microsoft.com/office/drawing/2014/main" id="{A8EDDF20-E682-4B73-9A42-EDBB71CBC2A8}"/>
              </a:ext>
            </a:extLst>
          </p:cNvPr>
          <p:cNvGraphicFramePr>
            <a:graphicFrameLocks noChangeAspect="1"/>
          </p:cNvGraphicFramePr>
          <p:nvPr/>
        </p:nvGraphicFramePr>
        <p:xfrm>
          <a:off x="2895600" y="3505200"/>
          <a:ext cx="2819400" cy="982663"/>
        </p:xfrm>
        <a:graphic>
          <a:graphicData uri="http://schemas.openxmlformats.org/presentationml/2006/ole">
            <mc:AlternateContent xmlns:mc="http://schemas.openxmlformats.org/markup-compatibility/2006">
              <mc:Choice xmlns:v="urn:schemas-microsoft-com:vml" Requires="v">
                <p:oleObj spid="_x0000_s16396" name="Equation" r:id="rId9" imgW="1384200" imgH="482400" progId="Equation.3">
                  <p:embed/>
                </p:oleObj>
              </mc:Choice>
              <mc:Fallback>
                <p:oleObj name="Equation" r:id="rId9" imgW="1384200" imgH="482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3505200"/>
                        <a:ext cx="28194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2" name="Text Box 8">
            <a:extLst>
              <a:ext uri="{FF2B5EF4-FFF2-40B4-BE49-F238E27FC236}">
                <a16:creationId xmlns:a16="http://schemas.microsoft.com/office/drawing/2014/main" id="{6FB9697F-20BD-4894-9BE1-DCDE0220A0E6}"/>
              </a:ext>
            </a:extLst>
          </p:cNvPr>
          <p:cNvSpPr txBox="1">
            <a:spLocks noChangeArrowheads="1"/>
          </p:cNvSpPr>
          <p:nvPr/>
        </p:nvSpPr>
        <p:spPr bwMode="auto">
          <a:xfrm>
            <a:off x="1371600" y="5715000"/>
            <a:ext cx="623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因</a:t>
            </a:r>
            <a:r>
              <a:rPr lang="en-US" altLang="zh-CN" i="1">
                <a:ea typeface="宋体" panose="02010600030101010101" pitchFamily="2" charset="-122"/>
              </a:rPr>
              <a:t>d</a:t>
            </a:r>
            <a:r>
              <a:rPr lang="zh-CN" altLang="en-US">
                <a:ea typeface="宋体" panose="02010600030101010101" pitchFamily="2" charset="-122"/>
              </a:rPr>
              <a:t>只能为正，故式负号无物理意义，舍去</a:t>
            </a:r>
            <a:r>
              <a:rPr lang="en-US" altLang="zh-CN">
                <a:ea typeface="宋体" panose="02010600030101010101" pitchFamily="2"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1" name="Text Box 2">
            <a:extLst>
              <a:ext uri="{FF2B5EF4-FFF2-40B4-BE49-F238E27FC236}">
                <a16:creationId xmlns:a16="http://schemas.microsoft.com/office/drawing/2014/main" id="{9A6F15CA-2BE7-4715-AC67-6DCFE6C334AF}"/>
              </a:ext>
            </a:extLst>
          </p:cNvPr>
          <p:cNvSpPr txBox="1">
            <a:spLocks noChangeArrowheads="1"/>
          </p:cNvSpPr>
          <p:nvPr/>
        </p:nvSpPr>
        <p:spPr bwMode="auto">
          <a:xfrm>
            <a:off x="1905000" y="485775"/>
            <a:ext cx="6153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4000" b="0">
                <a:ea typeface="隶书" panose="02010509060101010101" pitchFamily="49" charset="-122"/>
              </a:rPr>
              <a:t>第五章 角动量</a:t>
            </a:r>
            <a:r>
              <a:rPr lang="en-US" altLang="zh-CN" sz="4000" b="0">
                <a:ea typeface="隶书" panose="02010509060101010101" pitchFamily="49" charset="-122"/>
              </a:rPr>
              <a:t>·</a:t>
            </a:r>
            <a:r>
              <a:rPr lang="zh-CN" altLang="en-US" sz="4000" b="0">
                <a:ea typeface="隶书" panose="02010509060101010101" pitchFamily="49" charset="-122"/>
              </a:rPr>
              <a:t>关于对称性 </a:t>
            </a:r>
          </a:p>
        </p:txBody>
      </p:sp>
      <p:sp>
        <p:nvSpPr>
          <p:cNvPr id="1032" name="Text Box 3">
            <a:extLst>
              <a:ext uri="{FF2B5EF4-FFF2-40B4-BE49-F238E27FC236}">
                <a16:creationId xmlns:a16="http://schemas.microsoft.com/office/drawing/2014/main" id="{BFA72092-2289-43F2-A2DE-0D2BD30082BC}"/>
              </a:ext>
            </a:extLst>
          </p:cNvPr>
          <p:cNvSpPr txBox="1">
            <a:spLocks noChangeArrowheads="1"/>
          </p:cNvSpPr>
          <p:nvPr/>
        </p:nvSpPr>
        <p:spPr bwMode="auto">
          <a:xfrm>
            <a:off x="1066800" y="1198563"/>
            <a:ext cx="4195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§5.1 </a:t>
            </a:r>
            <a:r>
              <a:rPr lang="zh-CN" altLang="en-US" sz="3600"/>
              <a:t>质点的角动量 </a:t>
            </a:r>
          </a:p>
        </p:txBody>
      </p:sp>
      <p:sp>
        <p:nvSpPr>
          <p:cNvPr id="1033" name="Text Box 4">
            <a:extLst>
              <a:ext uri="{FF2B5EF4-FFF2-40B4-BE49-F238E27FC236}">
                <a16:creationId xmlns:a16="http://schemas.microsoft.com/office/drawing/2014/main" id="{F939FE84-AC37-49CE-BF77-560CFE19F00F}"/>
              </a:ext>
            </a:extLst>
          </p:cNvPr>
          <p:cNvSpPr txBox="1">
            <a:spLocks noChangeArrowheads="1"/>
          </p:cNvSpPr>
          <p:nvPr/>
        </p:nvSpPr>
        <p:spPr bwMode="auto">
          <a:xfrm>
            <a:off x="1066800" y="1905000"/>
            <a:ext cx="3573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§5.1.1 </a:t>
            </a:r>
            <a:r>
              <a:rPr lang="zh-CN" altLang="en-US" sz="2800">
                <a:ea typeface="黑体" panose="02010609060101010101" pitchFamily="49" charset="-122"/>
              </a:rPr>
              <a:t>质点的角动量 </a:t>
            </a:r>
          </a:p>
        </p:txBody>
      </p:sp>
      <p:sp>
        <p:nvSpPr>
          <p:cNvPr id="1034" name="Text Box 5">
            <a:extLst>
              <a:ext uri="{FF2B5EF4-FFF2-40B4-BE49-F238E27FC236}">
                <a16:creationId xmlns:a16="http://schemas.microsoft.com/office/drawing/2014/main" id="{E87B6D8D-6A5A-4A57-AAC7-57905403663C}"/>
              </a:ext>
            </a:extLst>
          </p:cNvPr>
          <p:cNvSpPr txBox="1">
            <a:spLocks noChangeArrowheads="1"/>
          </p:cNvSpPr>
          <p:nvPr/>
        </p:nvSpPr>
        <p:spPr bwMode="auto">
          <a:xfrm>
            <a:off x="1219200" y="2514600"/>
            <a:ext cx="531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质点相对某参考点运动的共同特征   </a:t>
            </a:r>
          </a:p>
        </p:txBody>
      </p:sp>
      <p:sp>
        <p:nvSpPr>
          <p:cNvPr id="1035" name="Text Box 6">
            <a:extLst>
              <a:ext uri="{FF2B5EF4-FFF2-40B4-BE49-F238E27FC236}">
                <a16:creationId xmlns:a16="http://schemas.microsoft.com/office/drawing/2014/main" id="{538ED6D1-2A90-4FD7-90DB-0B4DC0BA1050}"/>
              </a:ext>
            </a:extLst>
          </p:cNvPr>
          <p:cNvSpPr txBox="1">
            <a:spLocks noChangeArrowheads="1"/>
          </p:cNvSpPr>
          <p:nvPr/>
        </p:nvSpPr>
        <p:spPr bwMode="auto">
          <a:xfrm>
            <a:off x="1181100" y="3048000"/>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掠面速度   </a:t>
            </a:r>
          </a:p>
        </p:txBody>
      </p:sp>
      <p:graphicFrame>
        <p:nvGraphicFramePr>
          <p:cNvPr id="1026" name="Object 7">
            <a:extLst>
              <a:ext uri="{FF2B5EF4-FFF2-40B4-BE49-F238E27FC236}">
                <a16:creationId xmlns:a16="http://schemas.microsoft.com/office/drawing/2014/main" id="{20C46C84-BA57-4A34-B309-DBD6B47E27A4}"/>
              </a:ext>
            </a:extLst>
          </p:cNvPr>
          <p:cNvGraphicFramePr>
            <a:graphicFrameLocks noChangeAspect="1"/>
          </p:cNvGraphicFramePr>
          <p:nvPr/>
        </p:nvGraphicFramePr>
        <p:xfrm>
          <a:off x="3200400" y="3087688"/>
          <a:ext cx="2274888" cy="417512"/>
        </p:xfrm>
        <a:graphic>
          <a:graphicData uri="http://schemas.openxmlformats.org/presentationml/2006/ole">
            <mc:AlternateContent xmlns:mc="http://schemas.openxmlformats.org/markup-compatibility/2006">
              <mc:Choice xmlns:v="urn:schemas-microsoft-com:vml" Requires="v">
                <p:oleObj spid="_x0000_s1043" name="Equation" r:id="rId3" imgW="1104840" imgH="203040" progId="Equation.3">
                  <p:embed/>
                </p:oleObj>
              </mc:Choice>
              <mc:Fallback>
                <p:oleObj name="Equation" r:id="rId3" imgW="110484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087688"/>
                        <a:ext cx="2274888"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6" name="Group 8">
            <a:extLst>
              <a:ext uri="{FF2B5EF4-FFF2-40B4-BE49-F238E27FC236}">
                <a16:creationId xmlns:a16="http://schemas.microsoft.com/office/drawing/2014/main" id="{3047B83D-5059-47FD-9E95-C9F239FD39BB}"/>
              </a:ext>
            </a:extLst>
          </p:cNvPr>
          <p:cNvGrpSpPr>
            <a:grpSpLocks/>
          </p:cNvGrpSpPr>
          <p:nvPr/>
        </p:nvGrpSpPr>
        <p:grpSpPr bwMode="auto">
          <a:xfrm>
            <a:off x="2057400" y="3810000"/>
            <a:ext cx="2401888" cy="1782763"/>
            <a:chOff x="1296" y="2400"/>
            <a:chExt cx="1513" cy="1123"/>
          </a:xfrm>
        </p:grpSpPr>
        <p:sp>
          <p:nvSpPr>
            <p:cNvPr id="1038" name="Oval 9">
              <a:extLst>
                <a:ext uri="{FF2B5EF4-FFF2-40B4-BE49-F238E27FC236}">
                  <a16:creationId xmlns:a16="http://schemas.microsoft.com/office/drawing/2014/main" id="{3442EF0E-06E1-4B8E-BE5F-EB57C2A4522A}"/>
                </a:ext>
              </a:extLst>
            </p:cNvPr>
            <p:cNvSpPr>
              <a:spLocks noChangeArrowheads="1"/>
            </p:cNvSpPr>
            <p:nvPr/>
          </p:nvSpPr>
          <p:spPr bwMode="auto">
            <a:xfrm>
              <a:off x="1296" y="2659"/>
              <a:ext cx="1248" cy="864"/>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39" name="Line 10">
              <a:extLst>
                <a:ext uri="{FF2B5EF4-FFF2-40B4-BE49-F238E27FC236}">
                  <a16:creationId xmlns:a16="http://schemas.microsoft.com/office/drawing/2014/main" id="{F5BA21ED-0F5A-4EB6-97FE-7F5C21736D96}"/>
                </a:ext>
              </a:extLst>
            </p:cNvPr>
            <p:cNvSpPr>
              <a:spLocks noChangeShapeType="1"/>
            </p:cNvSpPr>
            <p:nvPr/>
          </p:nvSpPr>
          <p:spPr bwMode="auto">
            <a:xfrm flipV="1">
              <a:off x="1584" y="2756"/>
              <a:ext cx="766" cy="33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40" name="Freeform 11" descr="宽上对角线">
              <a:extLst>
                <a:ext uri="{FF2B5EF4-FFF2-40B4-BE49-F238E27FC236}">
                  <a16:creationId xmlns:a16="http://schemas.microsoft.com/office/drawing/2014/main" id="{026E91FB-BD3D-4977-902A-8BB355D57DB5}"/>
                </a:ext>
              </a:extLst>
            </p:cNvPr>
            <p:cNvSpPr>
              <a:spLocks/>
            </p:cNvSpPr>
            <p:nvPr/>
          </p:nvSpPr>
          <p:spPr bwMode="auto">
            <a:xfrm>
              <a:off x="1584" y="3091"/>
              <a:ext cx="912" cy="288"/>
            </a:xfrm>
            <a:custGeom>
              <a:avLst/>
              <a:gdLst>
                <a:gd name="T0" fmla="*/ 0 w 768"/>
                <a:gd name="T1" fmla="*/ 0 h 288"/>
                <a:gd name="T2" fmla="*/ 912 w 768"/>
                <a:gd name="T3" fmla="*/ 144 h 288"/>
                <a:gd name="T4" fmla="*/ 798 w 768"/>
                <a:gd name="T5" fmla="*/ 288 h 288"/>
                <a:gd name="T6" fmla="*/ 0 w 768"/>
                <a:gd name="T7" fmla="*/ 0 h 288"/>
                <a:gd name="T8" fmla="*/ 0 60000 65536"/>
                <a:gd name="T9" fmla="*/ 0 60000 65536"/>
                <a:gd name="T10" fmla="*/ 0 60000 65536"/>
                <a:gd name="T11" fmla="*/ 0 60000 65536"/>
                <a:gd name="T12" fmla="*/ 0 w 768"/>
                <a:gd name="T13" fmla="*/ 0 h 288"/>
                <a:gd name="T14" fmla="*/ 768 w 768"/>
                <a:gd name="T15" fmla="*/ 288 h 288"/>
              </a:gdLst>
              <a:ahLst/>
              <a:cxnLst>
                <a:cxn ang="T8">
                  <a:pos x="T0" y="T1"/>
                </a:cxn>
                <a:cxn ang="T9">
                  <a:pos x="T2" y="T3"/>
                </a:cxn>
                <a:cxn ang="T10">
                  <a:pos x="T4" y="T5"/>
                </a:cxn>
                <a:cxn ang="T11">
                  <a:pos x="T6" y="T7"/>
                </a:cxn>
              </a:cxnLst>
              <a:rect l="T12" t="T13" r="T14" b="T15"/>
              <a:pathLst>
                <a:path w="768" h="288">
                  <a:moveTo>
                    <a:pt x="0" y="0"/>
                  </a:moveTo>
                  <a:lnTo>
                    <a:pt x="768" y="144"/>
                  </a:lnTo>
                  <a:lnTo>
                    <a:pt x="672" y="288"/>
                  </a:lnTo>
                  <a:lnTo>
                    <a:pt x="0" y="0"/>
                  </a:lnTo>
                  <a:close/>
                </a:path>
              </a:pathLst>
            </a:custGeom>
            <a:pattFill prst="wdUpDiag">
              <a:fgClr>
                <a:schemeClr val="hlink"/>
              </a:fgClr>
              <a:bgClr>
                <a:schemeClr val="bg1"/>
              </a:bgClr>
            </a:pattFill>
            <a:ln w="19050" cap="flat" cmpd="sng">
              <a:solidFill>
                <a:srgbClr val="0000FF"/>
              </a:solidFill>
              <a:prstDash val="solid"/>
              <a:round/>
              <a:headEnd type="none" w="med" len="med"/>
              <a:tailEnd type="none" w="sm" len="lg"/>
            </a:ln>
          </p:spPr>
          <p:txBody>
            <a:bodyPr/>
            <a:lstStyle/>
            <a:p>
              <a:endParaRPr lang="zh-CN" altLang="en-US"/>
            </a:p>
          </p:txBody>
        </p:sp>
        <p:graphicFrame>
          <p:nvGraphicFramePr>
            <p:cNvPr id="1027" name="Object 12">
              <a:extLst>
                <a:ext uri="{FF2B5EF4-FFF2-40B4-BE49-F238E27FC236}">
                  <a16:creationId xmlns:a16="http://schemas.microsoft.com/office/drawing/2014/main" id="{91B115B5-9D76-47F9-A88A-355814C36A50}"/>
                </a:ext>
              </a:extLst>
            </p:cNvPr>
            <p:cNvGraphicFramePr>
              <a:graphicFrameLocks noChangeAspect="1"/>
            </p:cNvGraphicFramePr>
            <p:nvPr/>
          </p:nvGraphicFramePr>
          <p:xfrm>
            <a:off x="1872" y="3235"/>
            <a:ext cx="188" cy="244"/>
          </p:xfrm>
          <a:graphic>
            <a:graphicData uri="http://schemas.openxmlformats.org/presentationml/2006/ole">
              <mc:AlternateContent xmlns:mc="http://schemas.openxmlformats.org/markup-compatibility/2006">
                <mc:Choice xmlns:v="urn:schemas-microsoft-com:vml" Requires="v">
                  <p:oleObj spid="_x0000_s1044" name="Equation" r:id="rId5" imgW="126720" imgH="164880" progId="Equation.3">
                    <p:embed/>
                  </p:oleObj>
                </mc:Choice>
                <mc:Fallback>
                  <p:oleObj name="Equation" r:id="rId5" imgW="126720" imgH="1648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3235"/>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3">
              <a:extLst>
                <a:ext uri="{FF2B5EF4-FFF2-40B4-BE49-F238E27FC236}">
                  <a16:creationId xmlns:a16="http://schemas.microsoft.com/office/drawing/2014/main" id="{C7DDD9E7-D10C-4F0B-AC31-5C0DA08706B2}"/>
                </a:ext>
              </a:extLst>
            </p:cNvPr>
            <p:cNvGraphicFramePr>
              <a:graphicFrameLocks noChangeAspect="1"/>
            </p:cNvGraphicFramePr>
            <p:nvPr/>
          </p:nvGraphicFramePr>
          <p:xfrm>
            <a:off x="1872" y="2707"/>
            <a:ext cx="188" cy="244"/>
          </p:xfrm>
          <a:graphic>
            <a:graphicData uri="http://schemas.openxmlformats.org/presentationml/2006/ole">
              <mc:AlternateContent xmlns:mc="http://schemas.openxmlformats.org/markup-compatibility/2006">
                <mc:Choice xmlns:v="urn:schemas-microsoft-com:vml" Requires="v">
                  <p:oleObj spid="_x0000_s1045" name="Equation" r:id="rId7" imgW="126720" imgH="164880" progId="Equation.3">
                    <p:embed/>
                  </p:oleObj>
                </mc:Choice>
                <mc:Fallback>
                  <p:oleObj name="Equation" r:id="rId7" imgW="126720" imgH="16488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2707"/>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1" name="Text Box 14">
              <a:extLst>
                <a:ext uri="{FF2B5EF4-FFF2-40B4-BE49-F238E27FC236}">
                  <a16:creationId xmlns:a16="http://schemas.microsoft.com/office/drawing/2014/main" id="{CAFF669F-11A8-47D3-96CE-E1E5809C5EB6}"/>
                </a:ext>
              </a:extLst>
            </p:cNvPr>
            <p:cNvSpPr txBox="1">
              <a:spLocks noChangeArrowheads="1"/>
            </p:cNvSpPr>
            <p:nvPr/>
          </p:nvSpPr>
          <p:spPr bwMode="auto">
            <a:xfrm>
              <a:off x="1415" y="304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1042" name="Line 15">
              <a:extLst>
                <a:ext uri="{FF2B5EF4-FFF2-40B4-BE49-F238E27FC236}">
                  <a16:creationId xmlns:a16="http://schemas.microsoft.com/office/drawing/2014/main" id="{10FA8ED3-FA96-4CEB-9230-1CAC77ECEE80}"/>
                </a:ext>
              </a:extLst>
            </p:cNvPr>
            <p:cNvSpPr>
              <a:spLocks noChangeShapeType="1"/>
            </p:cNvSpPr>
            <p:nvPr/>
          </p:nvSpPr>
          <p:spPr bwMode="auto">
            <a:xfrm flipH="1" flipV="1">
              <a:off x="1961" y="2537"/>
              <a:ext cx="384"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9" name="Object 16">
              <a:extLst>
                <a:ext uri="{FF2B5EF4-FFF2-40B4-BE49-F238E27FC236}">
                  <a16:creationId xmlns:a16="http://schemas.microsoft.com/office/drawing/2014/main" id="{2BBE6120-C5B6-437B-A954-F9EC57F0A91B}"/>
                </a:ext>
              </a:extLst>
            </p:cNvPr>
            <p:cNvGraphicFramePr>
              <a:graphicFrameLocks noChangeAspect="1"/>
            </p:cNvGraphicFramePr>
            <p:nvPr/>
          </p:nvGraphicFramePr>
          <p:xfrm>
            <a:off x="1804" y="2400"/>
            <a:ext cx="169" cy="236"/>
          </p:xfrm>
          <a:graphic>
            <a:graphicData uri="http://schemas.openxmlformats.org/presentationml/2006/ole">
              <mc:AlternateContent xmlns:mc="http://schemas.openxmlformats.org/markup-compatibility/2006">
                <mc:Choice xmlns:v="urn:schemas-microsoft-com:vml" Requires="v">
                  <p:oleObj spid="_x0000_s1046" name="Equation" r:id="rId8" imgW="126720" imgH="177480" progId="Equation.3">
                    <p:embed/>
                  </p:oleObj>
                </mc:Choice>
                <mc:Fallback>
                  <p:oleObj name="Equation" r:id="rId8" imgW="126720" imgH="17748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4" y="2400"/>
                          <a:ext cx="16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 name="Object 17">
              <a:extLst>
                <a:ext uri="{FF2B5EF4-FFF2-40B4-BE49-F238E27FC236}">
                  <a16:creationId xmlns:a16="http://schemas.microsoft.com/office/drawing/2014/main" id="{6F3D9CAA-ECC0-4F28-B8C7-95B7DBD54088}"/>
                </a:ext>
              </a:extLst>
            </p:cNvPr>
            <p:cNvGraphicFramePr>
              <a:graphicFrameLocks noChangeAspect="1"/>
            </p:cNvGraphicFramePr>
            <p:nvPr/>
          </p:nvGraphicFramePr>
          <p:xfrm>
            <a:off x="2440" y="3213"/>
            <a:ext cx="369" cy="258"/>
          </p:xfrm>
          <a:graphic>
            <a:graphicData uri="http://schemas.openxmlformats.org/presentationml/2006/ole">
              <mc:AlternateContent xmlns:mc="http://schemas.openxmlformats.org/markup-compatibility/2006">
                <mc:Choice xmlns:v="urn:schemas-microsoft-com:vml" Requires="v">
                  <p:oleObj spid="_x0000_s1047" name="Equation" r:id="rId10" imgW="253800" imgH="177480" progId="Equation.3">
                    <p:embed/>
                  </p:oleObj>
                </mc:Choice>
                <mc:Fallback>
                  <p:oleObj name="Equation" r:id="rId10" imgW="253800" imgH="17748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0" y="3213"/>
                          <a:ext cx="369"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7" name="Text Box 18">
            <a:extLst>
              <a:ext uri="{FF2B5EF4-FFF2-40B4-BE49-F238E27FC236}">
                <a16:creationId xmlns:a16="http://schemas.microsoft.com/office/drawing/2014/main" id="{8BEC69FE-72B4-43CC-998A-2A5FD648E07B}"/>
              </a:ext>
            </a:extLst>
          </p:cNvPr>
          <p:cNvSpPr txBox="1">
            <a:spLocks noChangeArrowheads="1"/>
          </p:cNvSpPr>
          <p:nvPr/>
        </p:nvSpPr>
        <p:spPr bwMode="auto">
          <a:xfrm>
            <a:off x="4800600" y="4038600"/>
            <a:ext cx="278923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40000"/>
              </a:lnSpc>
            </a:pPr>
            <a:r>
              <a:rPr lang="zh-CN" altLang="en-US">
                <a:solidFill>
                  <a:srgbClr val="0000FF"/>
                </a:solidFill>
                <a:ea typeface="宋体" panose="02010600030101010101" pitchFamily="2" charset="-122"/>
              </a:rPr>
              <a:t>行星绕太阳公转时，掠面速度守恒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B046002B-B8A0-4C6C-B132-6F649FD14EEB}"/>
              </a:ext>
            </a:extLst>
          </p:cNvPr>
          <p:cNvSpPr txBox="1">
            <a:spLocks noChangeArrowheads="1"/>
          </p:cNvSpPr>
          <p:nvPr/>
        </p:nvSpPr>
        <p:spPr bwMode="auto">
          <a:xfrm>
            <a:off x="1258888" y="692150"/>
            <a:ext cx="7296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§5.2 </a:t>
            </a:r>
            <a:r>
              <a:rPr lang="zh-CN" altLang="en-US" sz="3600"/>
              <a:t>质点系的角动量定理       </a:t>
            </a:r>
          </a:p>
          <a:p>
            <a:pPr eaLnBrk="1" hangingPunct="1"/>
            <a:r>
              <a:rPr lang="zh-CN" altLang="en-US" sz="3600"/>
              <a:t>                           及角动量守恒定律     </a:t>
            </a:r>
          </a:p>
        </p:txBody>
      </p:sp>
      <p:sp>
        <p:nvSpPr>
          <p:cNvPr id="40963" name="Text Box 3">
            <a:extLst>
              <a:ext uri="{FF2B5EF4-FFF2-40B4-BE49-F238E27FC236}">
                <a16:creationId xmlns:a16="http://schemas.microsoft.com/office/drawing/2014/main" id="{38A1E058-5416-4AE7-B4D1-775AF39037F3}"/>
              </a:ext>
            </a:extLst>
          </p:cNvPr>
          <p:cNvSpPr txBox="1">
            <a:spLocks noChangeArrowheads="1"/>
          </p:cNvSpPr>
          <p:nvPr/>
        </p:nvSpPr>
        <p:spPr bwMode="auto">
          <a:xfrm>
            <a:off x="1143000" y="2122488"/>
            <a:ext cx="7591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§5.2.1 </a:t>
            </a:r>
            <a:r>
              <a:rPr lang="zh-CN" altLang="en-US" sz="2800">
                <a:ea typeface="黑体" panose="02010609060101010101" pitchFamily="49" charset="-122"/>
              </a:rPr>
              <a:t>质点系对参考点的角动量定理及守恒律  </a:t>
            </a:r>
          </a:p>
        </p:txBody>
      </p:sp>
      <p:sp>
        <p:nvSpPr>
          <p:cNvPr id="40964" name="Text Box 4">
            <a:extLst>
              <a:ext uri="{FF2B5EF4-FFF2-40B4-BE49-F238E27FC236}">
                <a16:creationId xmlns:a16="http://schemas.microsoft.com/office/drawing/2014/main" id="{68B2C080-3C8F-45CC-B5FB-BB047B3A4D54}"/>
              </a:ext>
            </a:extLst>
          </p:cNvPr>
          <p:cNvSpPr txBox="1">
            <a:spLocks noChangeArrowheads="1"/>
          </p:cNvSpPr>
          <p:nvPr/>
        </p:nvSpPr>
        <p:spPr bwMode="auto">
          <a:xfrm>
            <a:off x="1143000" y="2833688"/>
            <a:ext cx="6877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§5.2.2 </a:t>
            </a:r>
            <a:r>
              <a:rPr lang="zh-CN" altLang="en-US" sz="2800">
                <a:ea typeface="黑体" panose="02010609060101010101" pitchFamily="49" charset="-122"/>
              </a:rPr>
              <a:t>质点系对轴的角动量定理及守恒律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3" name="Text Box 2">
            <a:extLst>
              <a:ext uri="{FF2B5EF4-FFF2-40B4-BE49-F238E27FC236}">
                <a16:creationId xmlns:a16="http://schemas.microsoft.com/office/drawing/2014/main" id="{3439C936-D9DD-4D0E-87AC-6B1757395CB5}"/>
              </a:ext>
            </a:extLst>
          </p:cNvPr>
          <p:cNvSpPr txBox="1">
            <a:spLocks noChangeArrowheads="1"/>
          </p:cNvSpPr>
          <p:nvPr/>
        </p:nvSpPr>
        <p:spPr bwMode="auto">
          <a:xfrm>
            <a:off x="1524000" y="609600"/>
            <a:ext cx="7080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§5.2</a:t>
            </a:r>
            <a:r>
              <a:rPr lang="zh-CN" altLang="en-US" sz="3600"/>
              <a:t>质点系的角动量定理       </a:t>
            </a:r>
          </a:p>
          <a:p>
            <a:pPr eaLnBrk="1" hangingPunct="1"/>
            <a:r>
              <a:rPr lang="zh-CN" altLang="en-US" sz="3600"/>
              <a:t>                     及角动量守恒定律   </a:t>
            </a:r>
          </a:p>
        </p:txBody>
      </p:sp>
      <p:sp>
        <p:nvSpPr>
          <p:cNvPr id="17414" name="Text Box 3">
            <a:extLst>
              <a:ext uri="{FF2B5EF4-FFF2-40B4-BE49-F238E27FC236}">
                <a16:creationId xmlns:a16="http://schemas.microsoft.com/office/drawing/2014/main" id="{3225DDC1-11F7-46DE-9E15-447203F60037}"/>
              </a:ext>
            </a:extLst>
          </p:cNvPr>
          <p:cNvSpPr txBox="1">
            <a:spLocks noChangeArrowheads="1"/>
          </p:cNvSpPr>
          <p:nvPr/>
        </p:nvSpPr>
        <p:spPr bwMode="auto">
          <a:xfrm>
            <a:off x="838200" y="1766888"/>
            <a:ext cx="754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§5.2.1</a:t>
            </a:r>
            <a:r>
              <a:rPr lang="zh-CN" altLang="en-US" sz="2800">
                <a:ea typeface="黑体" panose="02010609060101010101" pitchFamily="49" charset="-122"/>
              </a:rPr>
              <a:t>质点系对参考点的角动量定理及守恒律   </a:t>
            </a:r>
          </a:p>
        </p:txBody>
      </p:sp>
      <p:sp>
        <p:nvSpPr>
          <p:cNvPr id="17415" name="Text Box 4">
            <a:extLst>
              <a:ext uri="{FF2B5EF4-FFF2-40B4-BE49-F238E27FC236}">
                <a16:creationId xmlns:a16="http://schemas.microsoft.com/office/drawing/2014/main" id="{55708EEC-952F-4012-90FF-6CCDF6B966F0}"/>
              </a:ext>
            </a:extLst>
          </p:cNvPr>
          <p:cNvSpPr txBox="1">
            <a:spLocks noChangeArrowheads="1"/>
          </p:cNvSpPr>
          <p:nvPr/>
        </p:nvSpPr>
        <p:spPr bwMode="auto">
          <a:xfrm>
            <a:off x="914400" y="2438400"/>
            <a:ext cx="408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质点系对参考点的角动量    </a:t>
            </a:r>
          </a:p>
        </p:txBody>
      </p:sp>
      <p:graphicFrame>
        <p:nvGraphicFramePr>
          <p:cNvPr id="17410" name="Object 5">
            <a:extLst>
              <a:ext uri="{FF2B5EF4-FFF2-40B4-BE49-F238E27FC236}">
                <a16:creationId xmlns:a16="http://schemas.microsoft.com/office/drawing/2014/main" id="{A5395E22-0910-4974-BBD4-EB82607ECBF1}"/>
              </a:ext>
            </a:extLst>
          </p:cNvPr>
          <p:cNvGraphicFramePr>
            <a:graphicFrameLocks noChangeAspect="1"/>
          </p:cNvGraphicFramePr>
          <p:nvPr/>
        </p:nvGraphicFramePr>
        <p:xfrm>
          <a:off x="2209800" y="3408363"/>
          <a:ext cx="4648200" cy="769937"/>
        </p:xfrm>
        <a:graphic>
          <a:graphicData uri="http://schemas.openxmlformats.org/presentationml/2006/ole">
            <mc:AlternateContent xmlns:mc="http://schemas.openxmlformats.org/markup-compatibility/2006">
              <mc:Choice xmlns:v="urn:schemas-microsoft-com:vml" Requires="v">
                <p:oleObj spid="_x0000_s17419" name="Equation" r:id="rId3" imgW="2222280" imgH="368280" progId="Equation.3">
                  <p:embed/>
                </p:oleObj>
              </mc:Choice>
              <mc:Fallback>
                <p:oleObj name="Equation" r:id="rId3" imgW="222228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08363"/>
                        <a:ext cx="4648200"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Rectangle 6">
            <a:extLst>
              <a:ext uri="{FF2B5EF4-FFF2-40B4-BE49-F238E27FC236}">
                <a16:creationId xmlns:a16="http://schemas.microsoft.com/office/drawing/2014/main" id="{D4262B55-83F3-44E7-8A8E-247AF9CA0D53}"/>
              </a:ext>
            </a:extLst>
          </p:cNvPr>
          <p:cNvSpPr>
            <a:spLocks noChangeArrowheads="1"/>
          </p:cNvSpPr>
          <p:nvPr/>
        </p:nvSpPr>
        <p:spPr bwMode="auto">
          <a:xfrm>
            <a:off x="990600" y="2971800"/>
            <a:ext cx="15303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5000"/>
              </a:lnSpc>
              <a:spcBef>
                <a:spcPct val="50000"/>
              </a:spcBef>
            </a:pPr>
            <a:r>
              <a:rPr lang="zh-CN" altLang="en-US">
                <a:solidFill>
                  <a:srgbClr val="000000"/>
                </a:solidFill>
                <a:ea typeface="宋体" panose="02010600030101010101" pitchFamily="2" charset="-122"/>
              </a:rPr>
              <a:t>对参考点    </a:t>
            </a:r>
            <a:endParaRPr lang="zh-CN" altLang="en-US">
              <a:ea typeface="宋体" panose="02010600030101010101" pitchFamily="2" charset="-122"/>
            </a:endParaRPr>
          </a:p>
        </p:txBody>
      </p:sp>
      <p:sp>
        <p:nvSpPr>
          <p:cNvPr id="17417" name="Text Box 7">
            <a:extLst>
              <a:ext uri="{FF2B5EF4-FFF2-40B4-BE49-F238E27FC236}">
                <a16:creationId xmlns:a16="http://schemas.microsoft.com/office/drawing/2014/main" id="{967CE1E6-EE96-4ADA-9A60-0F76FA3E1C04}"/>
              </a:ext>
            </a:extLst>
          </p:cNvPr>
          <p:cNvSpPr txBox="1">
            <a:spLocks noChangeArrowheads="1"/>
          </p:cNvSpPr>
          <p:nvPr/>
        </p:nvSpPr>
        <p:spPr bwMode="auto">
          <a:xfrm>
            <a:off x="990600" y="4232275"/>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对质点系中的第 </a:t>
            </a:r>
            <a:r>
              <a:rPr lang="en-US" altLang="zh-CN" i="1">
                <a:ea typeface="宋体" panose="02010600030101010101" pitchFamily="2" charset="-122"/>
              </a:rPr>
              <a:t>i</a:t>
            </a:r>
            <a:r>
              <a:rPr lang="en-US" altLang="zh-CN">
                <a:ea typeface="宋体" panose="02010600030101010101" pitchFamily="2" charset="-122"/>
              </a:rPr>
              <a:t> </a:t>
            </a:r>
            <a:r>
              <a:rPr lang="zh-CN" altLang="en-US">
                <a:ea typeface="宋体" panose="02010600030101010101" pitchFamily="2" charset="-122"/>
              </a:rPr>
              <a:t>个质点</a:t>
            </a:r>
            <a:r>
              <a:rPr lang="en-US" altLang="zh-CN">
                <a:ea typeface="宋体" panose="02010600030101010101" pitchFamily="2" charset="-122"/>
              </a:rPr>
              <a:t>,</a:t>
            </a:r>
            <a:r>
              <a:rPr lang="zh-CN" altLang="en-US">
                <a:ea typeface="宋体" panose="02010600030101010101" pitchFamily="2" charset="-122"/>
              </a:rPr>
              <a:t>有    </a:t>
            </a:r>
          </a:p>
        </p:txBody>
      </p:sp>
      <p:graphicFrame>
        <p:nvGraphicFramePr>
          <p:cNvPr id="17411" name="Object 8">
            <a:extLst>
              <a:ext uri="{FF2B5EF4-FFF2-40B4-BE49-F238E27FC236}">
                <a16:creationId xmlns:a16="http://schemas.microsoft.com/office/drawing/2014/main" id="{F0698234-19B3-46B5-9418-42B38E6AAD38}"/>
              </a:ext>
            </a:extLst>
          </p:cNvPr>
          <p:cNvGraphicFramePr>
            <a:graphicFrameLocks noChangeAspect="1"/>
          </p:cNvGraphicFramePr>
          <p:nvPr/>
        </p:nvGraphicFramePr>
        <p:xfrm>
          <a:off x="3870325" y="4648200"/>
          <a:ext cx="1260475" cy="838200"/>
        </p:xfrm>
        <a:graphic>
          <a:graphicData uri="http://schemas.openxmlformats.org/presentationml/2006/ole">
            <mc:AlternateContent xmlns:mc="http://schemas.openxmlformats.org/markup-compatibility/2006">
              <mc:Choice xmlns:v="urn:schemas-microsoft-com:vml" Requires="v">
                <p:oleObj spid="_x0000_s17420" name="Equation" r:id="rId5" imgW="647640" imgH="419040" progId="Equation.3">
                  <p:embed/>
                </p:oleObj>
              </mc:Choice>
              <mc:Fallback>
                <p:oleObj name="Equation" r:id="rId5" imgW="647640" imgH="419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0325" y="4648200"/>
                        <a:ext cx="1260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8" name="Text Box 9">
            <a:extLst>
              <a:ext uri="{FF2B5EF4-FFF2-40B4-BE49-F238E27FC236}">
                <a16:creationId xmlns:a16="http://schemas.microsoft.com/office/drawing/2014/main" id="{6D7FA1DF-D28C-4BEB-A661-92B6B5707471}"/>
              </a:ext>
            </a:extLst>
          </p:cNvPr>
          <p:cNvSpPr txBox="1">
            <a:spLocks noChangeArrowheads="1"/>
          </p:cNvSpPr>
          <p:nvPr/>
        </p:nvSpPr>
        <p:spPr bwMode="auto">
          <a:xfrm>
            <a:off x="1066800" y="5562600"/>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其中   </a:t>
            </a:r>
          </a:p>
        </p:txBody>
      </p:sp>
      <p:graphicFrame>
        <p:nvGraphicFramePr>
          <p:cNvPr id="17412" name="Object 10">
            <a:extLst>
              <a:ext uri="{FF2B5EF4-FFF2-40B4-BE49-F238E27FC236}">
                <a16:creationId xmlns:a16="http://schemas.microsoft.com/office/drawing/2014/main" id="{8535F900-3E8F-4157-86B4-36E28C74A6D6}"/>
              </a:ext>
            </a:extLst>
          </p:cNvPr>
          <p:cNvGraphicFramePr>
            <a:graphicFrameLocks noChangeAspect="1"/>
          </p:cNvGraphicFramePr>
          <p:nvPr/>
        </p:nvGraphicFramePr>
        <p:xfrm>
          <a:off x="3336925" y="5486400"/>
          <a:ext cx="2454275" cy="579438"/>
        </p:xfrm>
        <a:graphic>
          <a:graphicData uri="http://schemas.openxmlformats.org/presentationml/2006/ole">
            <mc:AlternateContent xmlns:mc="http://schemas.openxmlformats.org/markup-compatibility/2006">
              <mc:Choice xmlns:v="urn:schemas-microsoft-com:vml" Requires="v">
                <p:oleObj spid="_x0000_s17421" name="Equation" r:id="rId7" imgW="1130040" imgH="266400" progId="Equation.3">
                  <p:embed/>
                </p:oleObj>
              </mc:Choice>
              <mc:Fallback>
                <p:oleObj name="Equation" r:id="rId7" imgW="1130040" imgH="2664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6925" y="5486400"/>
                        <a:ext cx="2454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4" name="Object 2">
            <a:extLst>
              <a:ext uri="{FF2B5EF4-FFF2-40B4-BE49-F238E27FC236}">
                <a16:creationId xmlns:a16="http://schemas.microsoft.com/office/drawing/2014/main" id="{C79B1CFB-8EEE-4348-A58E-EF2E48C14F0B}"/>
              </a:ext>
            </a:extLst>
          </p:cNvPr>
          <p:cNvGraphicFramePr>
            <a:graphicFrameLocks noChangeAspect="1"/>
          </p:cNvGraphicFramePr>
          <p:nvPr/>
        </p:nvGraphicFramePr>
        <p:xfrm>
          <a:off x="2909888" y="533400"/>
          <a:ext cx="2652712" cy="911225"/>
        </p:xfrm>
        <a:graphic>
          <a:graphicData uri="http://schemas.openxmlformats.org/presentationml/2006/ole">
            <mc:AlternateContent xmlns:mc="http://schemas.openxmlformats.org/markup-compatibility/2006">
              <mc:Choice xmlns:v="urn:schemas-microsoft-com:vml" Requires="v">
                <p:oleObj spid="_x0000_s18463" name="Equation" r:id="rId3" imgW="1180800" imgH="419040" progId="Equation.3">
                  <p:embed/>
                </p:oleObj>
              </mc:Choice>
              <mc:Fallback>
                <p:oleObj name="Equation" r:id="rId3" imgW="118080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888" y="533400"/>
                        <a:ext cx="2652712"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3" name="Text Box 3">
            <a:extLst>
              <a:ext uri="{FF2B5EF4-FFF2-40B4-BE49-F238E27FC236}">
                <a16:creationId xmlns:a16="http://schemas.microsoft.com/office/drawing/2014/main" id="{C7B73D1C-858F-4657-B6AA-CF27833DCADB}"/>
              </a:ext>
            </a:extLst>
          </p:cNvPr>
          <p:cNvSpPr txBox="1">
            <a:spLocks noChangeArrowheads="1"/>
          </p:cNvSpPr>
          <p:nvPr/>
        </p:nvSpPr>
        <p:spPr bwMode="auto">
          <a:xfrm>
            <a:off x="1279525" y="1392238"/>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对质点系，有   </a:t>
            </a:r>
          </a:p>
        </p:txBody>
      </p:sp>
      <p:graphicFrame>
        <p:nvGraphicFramePr>
          <p:cNvPr id="18435" name="Object 4">
            <a:extLst>
              <a:ext uri="{FF2B5EF4-FFF2-40B4-BE49-F238E27FC236}">
                <a16:creationId xmlns:a16="http://schemas.microsoft.com/office/drawing/2014/main" id="{F200967F-EB6A-45D6-879E-4BB630834816}"/>
              </a:ext>
            </a:extLst>
          </p:cNvPr>
          <p:cNvGraphicFramePr>
            <a:graphicFrameLocks noChangeAspect="1"/>
          </p:cNvGraphicFramePr>
          <p:nvPr/>
        </p:nvGraphicFramePr>
        <p:xfrm>
          <a:off x="2590800" y="1679575"/>
          <a:ext cx="3906838" cy="911225"/>
        </p:xfrm>
        <a:graphic>
          <a:graphicData uri="http://schemas.openxmlformats.org/presentationml/2006/ole">
            <mc:AlternateContent xmlns:mc="http://schemas.openxmlformats.org/markup-compatibility/2006">
              <mc:Choice xmlns:v="urn:schemas-microsoft-com:vml" Requires="v">
                <p:oleObj spid="_x0000_s18464" name="Equation" r:id="rId5" imgW="1739880" imgH="419040" progId="Equation.3">
                  <p:embed/>
                </p:oleObj>
              </mc:Choice>
              <mc:Fallback>
                <p:oleObj name="Equation" r:id="rId5" imgW="173988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679575"/>
                        <a:ext cx="3906838"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4" name="Text Box 5">
            <a:extLst>
              <a:ext uri="{FF2B5EF4-FFF2-40B4-BE49-F238E27FC236}">
                <a16:creationId xmlns:a16="http://schemas.microsoft.com/office/drawing/2014/main" id="{24A7AE43-6F9F-4F35-BDAC-9BC8E2E6B9C5}"/>
              </a:ext>
            </a:extLst>
          </p:cNvPr>
          <p:cNvSpPr txBox="1">
            <a:spLocks noChangeArrowheads="1"/>
          </p:cNvSpPr>
          <p:nvPr/>
        </p:nvSpPr>
        <p:spPr bwMode="auto">
          <a:xfrm>
            <a:off x="1279525" y="2667000"/>
            <a:ext cx="217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内力的力矩   </a:t>
            </a:r>
          </a:p>
        </p:txBody>
      </p:sp>
      <p:grpSp>
        <p:nvGrpSpPr>
          <p:cNvPr id="18445" name="Group 6">
            <a:extLst>
              <a:ext uri="{FF2B5EF4-FFF2-40B4-BE49-F238E27FC236}">
                <a16:creationId xmlns:a16="http://schemas.microsoft.com/office/drawing/2014/main" id="{A7CB8865-BB14-4EEC-8756-70CD47EFBE0E}"/>
              </a:ext>
            </a:extLst>
          </p:cNvPr>
          <p:cNvGrpSpPr>
            <a:grpSpLocks/>
          </p:cNvGrpSpPr>
          <p:nvPr/>
        </p:nvGrpSpPr>
        <p:grpSpPr bwMode="auto">
          <a:xfrm>
            <a:off x="5105400" y="2286000"/>
            <a:ext cx="2814638" cy="2774950"/>
            <a:chOff x="3117" y="1964"/>
            <a:chExt cx="1773" cy="1748"/>
          </a:xfrm>
        </p:grpSpPr>
        <p:sp>
          <p:nvSpPr>
            <p:cNvPr id="18449" name="Line 7">
              <a:extLst>
                <a:ext uri="{FF2B5EF4-FFF2-40B4-BE49-F238E27FC236}">
                  <a16:creationId xmlns:a16="http://schemas.microsoft.com/office/drawing/2014/main" id="{8B58FB96-931C-4E68-AE33-4ACB67621658}"/>
                </a:ext>
              </a:extLst>
            </p:cNvPr>
            <p:cNvSpPr>
              <a:spLocks noChangeShapeType="1"/>
            </p:cNvSpPr>
            <p:nvPr/>
          </p:nvSpPr>
          <p:spPr bwMode="auto">
            <a:xfrm flipV="1">
              <a:off x="3294" y="2542"/>
              <a:ext cx="974" cy="294"/>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50" name="Line 8">
              <a:extLst>
                <a:ext uri="{FF2B5EF4-FFF2-40B4-BE49-F238E27FC236}">
                  <a16:creationId xmlns:a16="http://schemas.microsoft.com/office/drawing/2014/main" id="{9305945C-ACB0-4C96-9B88-8FF91F364CF2}"/>
                </a:ext>
              </a:extLst>
            </p:cNvPr>
            <p:cNvSpPr>
              <a:spLocks noChangeShapeType="1"/>
            </p:cNvSpPr>
            <p:nvPr/>
          </p:nvSpPr>
          <p:spPr bwMode="auto">
            <a:xfrm rot="-3329610">
              <a:off x="4143" y="2286"/>
              <a:ext cx="62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51" name="Line 9">
              <a:extLst>
                <a:ext uri="{FF2B5EF4-FFF2-40B4-BE49-F238E27FC236}">
                  <a16:creationId xmlns:a16="http://schemas.microsoft.com/office/drawing/2014/main" id="{7216CAAF-79DA-4DE9-BCC0-83417B36BE2D}"/>
                </a:ext>
              </a:extLst>
            </p:cNvPr>
            <p:cNvSpPr>
              <a:spLocks noChangeShapeType="1"/>
            </p:cNvSpPr>
            <p:nvPr/>
          </p:nvSpPr>
          <p:spPr bwMode="auto">
            <a:xfrm rot="18270390" flipH="1">
              <a:off x="3616" y="3222"/>
              <a:ext cx="44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52" name="Line 10">
              <a:extLst>
                <a:ext uri="{FF2B5EF4-FFF2-40B4-BE49-F238E27FC236}">
                  <a16:creationId xmlns:a16="http://schemas.microsoft.com/office/drawing/2014/main" id="{C894AB17-445C-4BBF-9B4A-391C6F25212E}"/>
                </a:ext>
              </a:extLst>
            </p:cNvPr>
            <p:cNvSpPr>
              <a:spLocks noChangeShapeType="1"/>
            </p:cNvSpPr>
            <p:nvPr/>
          </p:nvSpPr>
          <p:spPr bwMode="auto">
            <a:xfrm rot="18270390" flipH="1">
              <a:off x="3849" y="2772"/>
              <a:ext cx="561" cy="12"/>
            </a:xfrm>
            <a:prstGeom prst="line">
              <a:avLst/>
            </a:prstGeom>
            <a:noFill/>
            <a:ln w="1905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11">
              <a:extLst>
                <a:ext uri="{FF2B5EF4-FFF2-40B4-BE49-F238E27FC236}">
                  <a16:creationId xmlns:a16="http://schemas.microsoft.com/office/drawing/2014/main" id="{3409803B-2CC1-4403-BCFD-793391D75671}"/>
                </a:ext>
              </a:extLst>
            </p:cNvPr>
            <p:cNvSpPr>
              <a:spLocks noChangeShapeType="1"/>
            </p:cNvSpPr>
            <p:nvPr/>
          </p:nvSpPr>
          <p:spPr bwMode="auto">
            <a:xfrm>
              <a:off x="3294" y="2836"/>
              <a:ext cx="686" cy="183"/>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54" name="Line 12">
              <a:extLst>
                <a:ext uri="{FF2B5EF4-FFF2-40B4-BE49-F238E27FC236}">
                  <a16:creationId xmlns:a16="http://schemas.microsoft.com/office/drawing/2014/main" id="{EB15888E-4A4E-4158-B944-9E127560396F}"/>
                </a:ext>
              </a:extLst>
            </p:cNvPr>
            <p:cNvSpPr>
              <a:spLocks noChangeShapeType="1"/>
            </p:cNvSpPr>
            <p:nvPr/>
          </p:nvSpPr>
          <p:spPr bwMode="auto">
            <a:xfrm>
              <a:off x="3294" y="2836"/>
              <a:ext cx="577" cy="33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55" name="Line 13">
              <a:extLst>
                <a:ext uri="{FF2B5EF4-FFF2-40B4-BE49-F238E27FC236}">
                  <a16:creationId xmlns:a16="http://schemas.microsoft.com/office/drawing/2014/main" id="{746E653B-7293-4D6E-8F96-04AEA54B70A8}"/>
                </a:ext>
              </a:extLst>
            </p:cNvPr>
            <p:cNvSpPr>
              <a:spLocks noChangeShapeType="1"/>
            </p:cNvSpPr>
            <p:nvPr/>
          </p:nvSpPr>
          <p:spPr bwMode="auto">
            <a:xfrm>
              <a:off x="3980" y="3019"/>
              <a:ext cx="360" cy="11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56" name="Line 14">
              <a:extLst>
                <a:ext uri="{FF2B5EF4-FFF2-40B4-BE49-F238E27FC236}">
                  <a16:creationId xmlns:a16="http://schemas.microsoft.com/office/drawing/2014/main" id="{9CF7ED31-F942-4ACF-888A-A996B7721F49}"/>
                </a:ext>
              </a:extLst>
            </p:cNvPr>
            <p:cNvSpPr>
              <a:spLocks noChangeShapeType="1"/>
            </p:cNvSpPr>
            <p:nvPr/>
          </p:nvSpPr>
          <p:spPr bwMode="auto">
            <a:xfrm flipV="1">
              <a:off x="4052" y="2359"/>
              <a:ext cx="757" cy="25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57" name="Freeform 15">
              <a:extLst>
                <a:ext uri="{FF2B5EF4-FFF2-40B4-BE49-F238E27FC236}">
                  <a16:creationId xmlns:a16="http://schemas.microsoft.com/office/drawing/2014/main" id="{C04FE3A2-A778-48DB-B8F7-929423D3F25E}"/>
                </a:ext>
              </a:extLst>
            </p:cNvPr>
            <p:cNvSpPr>
              <a:spLocks/>
            </p:cNvSpPr>
            <p:nvPr/>
          </p:nvSpPr>
          <p:spPr bwMode="auto">
            <a:xfrm>
              <a:off x="3749" y="3127"/>
              <a:ext cx="86" cy="112"/>
            </a:xfrm>
            <a:custGeom>
              <a:avLst/>
              <a:gdLst>
                <a:gd name="T0" fmla="*/ 29 w 144"/>
                <a:gd name="T1" fmla="*/ 0 h 192"/>
                <a:gd name="T2" fmla="*/ 0 w 144"/>
                <a:gd name="T3" fmla="*/ 56 h 192"/>
                <a:gd name="T4" fmla="*/ 86 w 144"/>
                <a:gd name="T5" fmla="*/ 112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48" y="0"/>
                  </a:moveTo>
                  <a:lnTo>
                    <a:pt x="0" y="96"/>
                  </a:lnTo>
                  <a:lnTo>
                    <a:pt x="144" y="192"/>
                  </a:ln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8" name="Freeform 16">
              <a:extLst>
                <a:ext uri="{FF2B5EF4-FFF2-40B4-BE49-F238E27FC236}">
                  <a16:creationId xmlns:a16="http://schemas.microsoft.com/office/drawing/2014/main" id="{0B1AF386-56B5-4B8B-8136-22DD07BDE740}"/>
                </a:ext>
              </a:extLst>
            </p:cNvPr>
            <p:cNvSpPr>
              <a:spLocks/>
            </p:cNvSpPr>
            <p:nvPr/>
          </p:nvSpPr>
          <p:spPr bwMode="auto">
            <a:xfrm>
              <a:off x="3806" y="2881"/>
              <a:ext cx="269" cy="235"/>
            </a:xfrm>
            <a:custGeom>
              <a:avLst/>
              <a:gdLst>
                <a:gd name="T0" fmla="*/ 255 w 312"/>
                <a:gd name="T1" fmla="*/ 159 h 296"/>
                <a:gd name="T2" fmla="*/ 255 w 312"/>
                <a:gd name="T3" fmla="*/ 83 h 296"/>
                <a:gd name="T4" fmla="*/ 172 w 312"/>
                <a:gd name="T5" fmla="*/ 6 h 296"/>
                <a:gd name="T6" fmla="*/ 48 w 312"/>
                <a:gd name="T7" fmla="*/ 44 h 296"/>
                <a:gd name="T8" fmla="*/ 7 w 312"/>
                <a:gd name="T9" fmla="*/ 197 h 296"/>
                <a:gd name="T10" fmla="*/ 90 w 312"/>
                <a:gd name="T11" fmla="*/ 235 h 296"/>
                <a:gd name="T12" fmla="*/ 0 60000 65536"/>
                <a:gd name="T13" fmla="*/ 0 60000 65536"/>
                <a:gd name="T14" fmla="*/ 0 60000 65536"/>
                <a:gd name="T15" fmla="*/ 0 60000 65536"/>
                <a:gd name="T16" fmla="*/ 0 60000 65536"/>
                <a:gd name="T17" fmla="*/ 0 60000 65536"/>
                <a:gd name="T18" fmla="*/ 0 w 312"/>
                <a:gd name="T19" fmla="*/ 0 h 296"/>
                <a:gd name="T20" fmla="*/ 312 w 312"/>
                <a:gd name="T21" fmla="*/ 296 h 296"/>
              </a:gdLst>
              <a:ahLst/>
              <a:cxnLst>
                <a:cxn ang="T12">
                  <a:pos x="T0" y="T1"/>
                </a:cxn>
                <a:cxn ang="T13">
                  <a:pos x="T2" y="T3"/>
                </a:cxn>
                <a:cxn ang="T14">
                  <a:pos x="T4" y="T5"/>
                </a:cxn>
                <a:cxn ang="T15">
                  <a:pos x="T6" y="T7"/>
                </a:cxn>
                <a:cxn ang="T16">
                  <a:pos x="T8" y="T9"/>
                </a:cxn>
                <a:cxn ang="T17">
                  <a:pos x="T10" y="T11"/>
                </a:cxn>
              </a:cxnLst>
              <a:rect l="T18" t="T19" r="T20" b="T21"/>
              <a:pathLst>
                <a:path w="312" h="296">
                  <a:moveTo>
                    <a:pt x="296" y="200"/>
                  </a:moveTo>
                  <a:cubicBezTo>
                    <a:pt x="304" y="168"/>
                    <a:pt x="312" y="136"/>
                    <a:pt x="296" y="104"/>
                  </a:cubicBezTo>
                  <a:cubicBezTo>
                    <a:pt x="280" y="72"/>
                    <a:pt x="240" y="16"/>
                    <a:pt x="200" y="8"/>
                  </a:cubicBezTo>
                  <a:cubicBezTo>
                    <a:pt x="160" y="0"/>
                    <a:pt x="88" y="16"/>
                    <a:pt x="56" y="56"/>
                  </a:cubicBezTo>
                  <a:cubicBezTo>
                    <a:pt x="24" y="96"/>
                    <a:pt x="0" y="208"/>
                    <a:pt x="8" y="248"/>
                  </a:cubicBezTo>
                  <a:cubicBezTo>
                    <a:pt x="16" y="288"/>
                    <a:pt x="60" y="292"/>
                    <a:pt x="104" y="296"/>
                  </a:cubicBezTo>
                </a:path>
              </a:pathLst>
            </a:custGeom>
            <a:noFill/>
            <a:ln w="19050" cap="flat" cmpd="sng">
              <a:solidFill>
                <a:srgbClr val="FF0000"/>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9" name="Text Box 17">
              <a:extLst>
                <a:ext uri="{FF2B5EF4-FFF2-40B4-BE49-F238E27FC236}">
                  <a16:creationId xmlns:a16="http://schemas.microsoft.com/office/drawing/2014/main" id="{700AD386-A4C2-4F00-B814-81AF8C6A5E8C}"/>
                </a:ext>
              </a:extLst>
            </p:cNvPr>
            <p:cNvSpPr txBox="1">
              <a:spLocks noChangeArrowheads="1"/>
            </p:cNvSpPr>
            <p:nvPr/>
          </p:nvSpPr>
          <p:spPr bwMode="auto">
            <a:xfrm>
              <a:off x="4279" y="250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i</a:t>
              </a:r>
            </a:p>
          </p:txBody>
        </p:sp>
        <p:sp>
          <p:nvSpPr>
            <p:cNvPr id="18460" name="Text Box 18">
              <a:extLst>
                <a:ext uri="{FF2B5EF4-FFF2-40B4-BE49-F238E27FC236}">
                  <a16:creationId xmlns:a16="http://schemas.microsoft.com/office/drawing/2014/main" id="{19D3974E-F9FE-4D95-8002-EA49F9F0A9D2}"/>
                </a:ext>
              </a:extLst>
            </p:cNvPr>
            <p:cNvSpPr txBox="1">
              <a:spLocks noChangeArrowheads="1"/>
            </p:cNvSpPr>
            <p:nvPr/>
          </p:nvSpPr>
          <p:spPr bwMode="auto">
            <a:xfrm>
              <a:off x="3953" y="3004"/>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j</a:t>
              </a:r>
            </a:p>
          </p:txBody>
        </p:sp>
        <p:sp>
          <p:nvSpPr>
            <p:cNvPr id="18461" name="Text Box 19">
              <a:extLst>
                <a:ext uri="{FF2B5EF4-FFF2-40B4-BE49-F238E27FC236}">
                  <a16:creationId xmlns:a16="http://schemas.microsoft.com/office/drawing/2014/main" id="{20C406D5-7D4A-4389-B877-F47DA53E095C}"/>
                </a:ext>
              </a:extLst>
            </p:cNvPr>
            <p:cNvSpPr txBox="1">
              <a:spLocks noChangeArrowheads="1"/>
            </p:cNvSpPr>
            <p:nvPr/>
          </p:nvSpPr>
          <p:spPr bwMode="auto">
            <a:xfrm>
              <a:off x="3117" y="277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18462" name="Text Box 20">
              <a:extLst>
                <a:ext uri="{FF2B5EF4-FFF2-40B4-BE49-F238E27FC236}">
                  <a16:creationId xmlns:a16="http://schemas.microsoft.com/office/drawing/2014/main" id="{B6A6EF7D-A821-496D-AA6E-7A6CF0177680}"/>
                </a:ext>
              </a:extLst>
            </p:cNvPr>
            <p:cNvSpPr txBox="1">
              <a:spLocks noChangeArrowheads="1"/>
            </p:cNvSpPr>
            <p:nvPr/>
          </p:nvSpPr>
          <p:spPr bwMode="auto">
            <a:xfrm>
              <a:off x="3460" y="29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d</a:t>
              </a:r>
            </a:p>
          </p:txBody>
        </p:sp>
        <p:graphicFrame>
          <p:nvGraphicFramePr>
            <p:cNvPr id="18437" name="Object 21">
              <a:extLst>
                <a:ext uri="{FF2B5EF4-FFF2-40B4-BE49-F238E27FC236}">
                  <a16:creationId xmlns:a16="http://schemas.microsoft.com/office/drawing/2014/main" id="{6618EF11-CEAC-4128-A90C-7FB226C8D8E5}"/>
                </a:ext>
              </a:extLst>
            </p:cNvPr>
            <p:cNvGraphicFramePr>
              <a:graphicFrameLocks noChangeAspect="1"/>
            </p:cNvGraphicFramePr>
            <p:nvPr/>
          </p:nvGraphicFramePr>
          <p:xfrm>
            <a:off x="4360" y="2246"/>
            <a:ext cx="259" cy="332"/>
          </p:xfrm>
          <a:graphic>
            <a:graphicData uri="http://schemas.openxmlformats.org/presentationml/2006/ole">
              <mc:AlternateContent xmlns:mc="http://schemas.openxmlformats.org/markup-compatibility/2006">
                <mc:Choice xmlns:v="urn:schemas-microsoft-com:vml" Requires="v">
                  <p:oleObj spid="_x0000_s18465" name="Equation" r:id="rId7" imgW="177480" imgH="228600" progId="Equation.3">
                    <p:embed/>
                  </p:oleObj>
                </mc:Choice>
                <mc:Fallback>
                  <p:oleObj name="Equation" r:id="rId7" imgW="177480" imgH="2286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 y="2246"/>
                          <a:ext cx="259"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22">
              <a:extLst>
                <a:ext uri="{FF2B5EF4-FFF2-40B4-BE49-F238E27FC236}">
                  <a16:creationId xmlns:a16="http://schemas.microsoft.com/office/drawing/2014/main" id="{7B3623BA-F7C8-47FA-B03B-6363F310CA4C}"/>
                </a:ext>
              </a:extLst>
            </p:cNvPr>
            <p:cNvGraphicFramePr>
              <a:graphicFrameLocks noChangeAspect="1"/>
            </p:cNvGraphicFramePr>
            <p:nvPr/>
          </p:nvGraphicFramePr>
          <p:xfrm>
            <a:off x="4085" y="2751"/>
            <a:ext cx="296" cy="351"/>
          </p:xfrm>
          <a:graphic>
            <a:graphicData uri="http://schemas.openxmlformats.org/presentationml/2006/ole">
              <mc:AlternateContent xmlns:mc="http://schemas.openxmlformats.org/markup-compatibility/2006">
                <mc:Choice xmlns:v="urn:schemas-microsoft-com:vml" Requires="v">
                  <p:oleObj spid="_x0000_s18466" name="Equation" r:id="rId9" imgW="203040" imgH="241200" progId="Equation.3">
                    <p:embed/>
                  </p:oleObj>
                </mc:Choice>
                <mc:Fallback>
                  <p:oleObj name="Equation" r:id="rId9" imgW="203040" imgH="2412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5" y="2751"/>
                          <a:ext cx="296"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23">
              <a:extLst>
                <a:ext uri="{FF2B5EF4-FFF2-40B4-BE49-F238E27FC236}">
                  <a16:creationId xmlns:a16="http://schemas.microsoft.com/office/drawing/2014/main" id="{0747A655-D7DB-4D25-B3F9-DD1BBD6EF53A}"/>
                </a:ext>
              </a:extLst>
            </p:cNvPr>
            <p:cNvGraphicFramePr>
              <a:graphicFrameLocks noChangeAspect="1"/>
            </p:cNvGraphicFramePr>
            <p:nvPr/>
          </p:nvGraphicFramePr>
          <p:xfrm>
            <a:off x="3953" y="2275"/>
            <a:ext cx="203" cy="332"/>
          </p:xfrm>
          <a:graphic>
            <a:graphicData uri="http://schemas.openxmlformats.org/presentationml/2006/ole">
              <mc:AlternateContent xmlns:mc="http://schemas.openxmlformats.org/markup-compatibility/2006">
                <mc:Choice xmlns:v="urn:schemas-microsoft-com:vml" Requires="v">
                  <p:oleObj spid="_x0000_s18467" name="Equation" r:id="rId11" imgW="139680" imgH="228600" progId="Equation.3">
                    <p:embed/>
                  </p:oleObj>
                </mc:Choice>
                <mc:Fallback>
                  <p:oleObj name="Equation" r:id="rId11" imgW="139680" imgH="2286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3" y="2275"/>
                          <a:ext cx="20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24">
              <a:extLst>
                <a:ext uri="{FF2B5EF4-FFF2-40B4-BE49-F238E27FC236}">
                  <a16:creationId xmlns:a16="http://schemas.microsoft.com/office/drawing/2014/main" id="{35BA8706-6F32-458C-80AF-3F9D5706B52C}"/>
                </a:ext>
              </a:extLst>
            </p:cNvPr>
            <p:cNvGraphicFramePr>
              <a:graphicFrameLocks noChangeAspect="1"/>
            </p:cNvGraphicFramePr>
            <p:nvPr/>
          </p:nvGraphicFramePr>
          <p:xfrm>
            <a:off x="3667" y="2666"/>
            <a:ext cx="222" cy="351"/>
          </p:xfrm>
          <a:graphic>
            <a:graphicData uri="http://schemas.openxmlformats.org/presentationml/2006/ole">
              <mc:AlternateContent xmlns:mc="http://schemas.openxmlformats.org/markup-compatibility/2006">
                <mc:Choice xmlns:v="urn:schemas-microsoft-com:vml" Requires="v">
                  <p:oleObj spid="_x0000_s18468" name="Equation" r:id="rId13" imgW="152280" imgH="241200" progId="Equation.3">
                    <p:embed/>
                  </p:oleObj>
                </mc:Choice>
                <mc:Fallback>
                  <p:oleObj name="Equation" r:id="rId13" imgW="152280" imgH="2412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7" y="2666"/>
                          <a:ext cx="222"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25">
              <a:extLst>
                <a:ext uri="{FF2B5EF4-FFF2-40B4-BE49-F238E27FC236}">
                  <a16:creationId xmlns:a16="http://schemas.microsoft.com/office/drawing/2014/main" id="{AA237EF8-4F9F-4943-B64D-5C734CA3168F}"/>
                </a:ext>
              </a:extLst>
            </p:cNvPr>
            <p:cNvGraphicFramePr>
              <a:graphicFrameLocks noChangeAspect="1"/>
            </p:cNvGraphicFramePr>
            <p:nvPr/>
          </p:nvGraphicFramePr>
          <p:xfrm>
            <a:off x="4575" y="1964"/>
            <a:ext cx="315" cy="387"/>
          </p:xfrm>
          <a:graphic>
            <a:graphicData uri="http://schemas.openxmlformats.org/presentationml/2006/ole">
              <mc:AlternateContent xmlns:mc="http://schemas.openxmlformats.org/markup-compatibility/2006">
                <mc:Choice xmlns:v="urn:schemas-microsoft-com:vml" Requires="v">
                  <p:oleObj spid="_x0000_s18469" name="Equation" r:id="rId15" imgW="215640" imgH="266400" progId="Equation.3">
                    <p:embed/>
                  </p:oleObj>
                </mc:Choice>
                <mc:Fallback>
                  <p:oleObj name="Equation" r:id="rId15" imgW="215640" imgH="26640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5" y="1964"/>
                          <a:ext cx="315"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26">
              <a:extLst>
                <a:ext uri="{FF2B5EF4-FFF2-40B4-BE49-F238E27FC236}">
                  <a16:creationId xmlns:a16="http://schemas.microsoft.com/office/drawing/2014/main" id="{45449269-55A2-4F10-980E-4985037452B8}"/>
                </a:ext>
              </a:extLst>
            </p:cNvPr>
            <p:cNvGraphicFramePr>
              <a:graphicFrameLocks noChangeAspect="1"/>
            </p:cNvGraphicFramePr>
            <p:nvPr/>
          </p:nvGraphicFramePr>
          <p:xfrm>
            <a:off x="3746" y="3325"/>
            <a:ext cx="334" cy="387"/>
          </p:xfrm>
          <a:graphic>
            <a:graphicData uri="http://schemas.openxmlformats.org/presentationml/2006/ole">
              <mc:AlternateContent xmlns:mc="http://schemas.openxmlformats.org/markup-compatibility/2006">
                <mc:Choice xmlns:v="urn:schemas-microsoft-com:vml" Requires="v">
                  <p:oleObj spid="_x0000_s18470" name="Equation" r:id="rId17" imgW="228600" imgH="266400" progId="Equation.3">
                    <p:embed/>
                  </p:oleObj>
                </mc:Choice>
                <mc:Fallback>
                  <p:oleObj name="Equation" r:id="rId17" imgW="228600" imgH="26640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6" y="3325"/>
                          <a:ext cx="334"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46" name="Text Box 27">
            <a:extLst>
              <a:ext uri="{FF2B5EF4-FFF2-40B4-BE49-F238E27FC236}">
                <a16:creationId xmlns:a16="http://schemas.microsoft.com/office/drawing/2014/main" id="{1BC23190-958B-47C8-9432-5A8154DB771E}"/>
              </a:ext>
            </a:extLst>
          </p:cNvPr>
          <p:cNvSpPr txBox="1">
            <a:spLocks noChangeArrowheads="1"/>
          </p:cNvSpPr>
          <p:nvPr/>
        </p:nvSpPr>
        <p:spPr bwMode="auto">
          <a:xfrm>
            <a:off x="1219200" y="3124200"/>
            <a:ext cx="35972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因质点</a:t>
            </a:r>
            <a:r>
              <a:rPr lang="en-US" altLang="zh-CN" i="1">
                <a:ea typeface="宋体" panose="02010600030101010101" pitchFamily="2" charset="-122"/>
              </a:rPr>
              <a:t>i</a:t>
            </a:r>
            <a:r>
              <a:rPr lang="zh-CN" altLang="en-US">
                <a:ea typeface="宋体" panose="02010600030101010101" pitchFamily="2" charset="-122"/>
              </a:rPr>
              <a:t>与质点 </a:t>
            </a:r>
            <a:r>
              <a:rPr lang="en-US" altLang="zh-CN" i="1">
                <a:ea typeface="宋体" panose="02010600030101010101" pitchFamily="2" charset="-122"/>
              </a:rPr>
              <a:t>j </a:t>
            </a:r>
            <a:r>
              <a:rPr lang="zh-CN" altLang="en-US">
                <a:ea typeface="宋体" panose="02010600030101010101" pitchFamily="2" charset="-122"/>
              </a:rPr>
              <a:t>间的相互  作用力关系为</a:t>
            </a:r>
          </a:p>
        </p:txBody>
      </p:sp>
      <p:graphicFrame>
        <p:nvGraphicFramePr>
          <p:cNvPr id="18436" name="Object 28">
            <a:extLst>
              <a:ext uri="{FF2B5EF4-FFF2-40B4-BE49-F238E27FC236}">
                <a16:creationId xmlns:a16="http://schemas.microsoft.com/office/drawing/2014/main" id="{2A4BB082-F273-41C2-8690-A4D35034386A}"/>
              </a:ext>
            </a:extLst>
          </p:cNvPr>
          <p:cNvGraphicFramePr>
            <a:graphicFrameLocks noChangeAspect="1"/>
          </p:cNvGraphicFramePr>
          <p:nvPr/>
        </p:nvGraphicFramePr>
        <p:xfrm>
          <a:off x="2819400" y="4114800"/>
          <a:ext cx="1631950" cy="609600"/>
        </p:xfrm>
        <a:graphic>
          <a:graphicData uri="http://schemas.openxmlformats.org/presentationml/2006/ole">
            <mc:AlternateContent xmlns:mc="http://schemas.openxmlformats.org/markup-compatibility/2006">
              <mc:Choice xmlns:v="urn:schemas-microsoft-com:vml" Requires="v">
                <p:oleObj spid="_x0000_s18471" name="Equation" r:id="rId19" imgW="660240" imgH="266400" progId="Equation.3">
                  <p:embed/>
                </p:oleObj>
              </mc:Choice>
              <mc:Fallback>
                <p:oleObj name="Equation" r:id="rId19" imgW="660240" imgH="2664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9400" y="4114800"/>
                        <a:ext cx="16319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7" name="Text Box 29">
            <a:extLst>
              <a:ext uri="{FF2B5EF4-FFF2-40B4-BE49-F238E27FC236}">
                <a16:creationId xmlns:a16="http://schemas.microsoft.com/office/drawing/2014/main" id="{8DC51CDF-8428-498C-9E77-4715A3894769}"/>
              </a:ext>
            </a:extLst>
          </p:cNvPr>
          <p:cNvSpPr txBox="1">
            <a:spLocks noChangeArrowheads="1"/>
          </p:cNvSpPr>
          <p:nvPr/>
        </p:nvSpPr>
        <p:spPr bwMode="auto">
          <a:xfrm>
            <a:off x="1143000" y="4745038"/>
            <a:ext cx="507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且二力到参考点</a:t>
            </a:r>
            <a:r>
              <a:rPr lang="en-US" altLang="zh-CN" i="1">
                <a:ea typeface="宋体" panose="02010600030101010101" pitchFamily="2" charset="-122"/>
              </a:rPr>
              <a:t>O</a:t>
            </a:r>
            <a:r>
              <a:rPr lang="zh-CN" altLang="en-US">
                <a:ea typeface="宋体" panose="02010600030101010101" pitchFamily="2" charset="-122"/>
              </a:rPr>
              <a:t>的垂直距离相等， </a:t>
            </a:r>
          </a:p>
        </p:txBody>
      </p:sp>
      <p:sp>
        <p:nvSpPr>
          <p:cNvPr id="18448" name="Text Box 30">
            <a:extLst>
              <a:ext uri="{FF2B5EF4-FFF2-40B4-BE49-F238E27FC236}">
                <a16:creationId xmlns:a16="http://schemas.microsoft.com/office/drawing/2014/main" id="{44BFE467-9FAB-4974-B5E5-01CF4AF59887}"/>
              </a:ext>
            </a:extLst>
          </p:cNvPr>
          <p:cNvSpPr txBox="1">
            <a:spLocks noChangeArrowheads="1"/>
          </p:cNvSpPr>
          <p:nvPr/>
        </p:nvSpPr>
        <p:spPr bwMode="auto">
          <a:xfrm>
            <a:off x="1143000" y="5410200"/>
            <a:ext cx="660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故成对出现的内力对</a:t>
            </a:r>
            <a:r>
              <a:rPr lang="en-US" altLang="zh-CN" i="1">
                <a:ea typeface="宋体" panose="02010600030101010101" pitchFamily="2" charset="-122"/>
              </a:rPr>
              <a:t>O</a:t>
            </a:r>
            <a:r>
              <a:rPr lang="zh-CN" altLang="en-US">
                <a:ea typeface="宋体" panose="02010600030101010101" pitchFamily="2" charset="-122"/>
              </a:rPr>
              <a:t>点的力矩矢量和为零</a:t>
            </a:r>
            <a:r>
              <a:rPr lang="en-US" altLang="zh-CN">
                <a:ea typeface="宋体" panose="02010600030101010101" pitchFamily="2" charset="-122"/>
              </a:rPr>
              <a:t>.</a:t>
            </a:r>
            <a:r>
              <a:rPr lang="zh-CN" altLang="en-US">
                <a:ea typeface="宋体" panose="02010600030101010101" pitchFamily="2" charset="-122"/>
              </a:rPr>
              <a:t>即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333DD77A-B7D2-4BB4-86DA-E229E82C7B92}"/>
              </a:ext>
            </a:extLst>
          </p:cNvPr>
          <p:cNvGraphicFramePr>
            <a:graphicFrameLocks noChangeAspect="1"/>
          </p:cNvGraphicFramePr>
          <p:nvPr/>
        </p:nvGraphicFramePr>
        <p:xfrm>
          <a:off x="3276600" y="609600"/>
          <a:ext cx="1600200" cy="534988"/>
        </p:xfrm>
        <a:graphic>
          <a:graphicData uri="http://schemas.openxmlformats.org/presentationml/2006/ole">
            <mc:AlternateContent xmlns:mc="http://schemas.openxmlformats.org/markup-compatibility/2006">
              <mc:Choice xmlns:v="urn:schemas-microsoft-com:vml" Requires="v">
                <p:oleObj spid="_x0000_s19468" name="Equation" r:id="rId3" imgW="761760" imgH="266400" progId="Equation.3">
                  <p:embed/>
                </p:oleObj>
              </mc:Choice>
              <mc:Fallback>
                <p:oleObj name="Equation" r:id="rId3" imgW="761760" imgH="26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609600"/>
                        <a:ext cx="16002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3">
            <a:extLst>
              <a:ext uri="{FF2B5EF4-FFF2-40B4-BE49-F238E27FC236}">
                <a16:creationId xmlns:a16="http://schemas.microsoft.com/office/drawing/2014/main" id="{8FA769E4-964F-4771-904A-2F466FF621D0}"/>
              </a:ext>
            </a:extLst>
          </p:cNvPr>
          <p:cNvSpPr txBox="1">
            <a:spLocks noChangeArrowheads="1"/>
          </p:cNvSpPr>
          <p:nvPr/>
        </p:nvSpPr>
        <p:spPr bwMode="auto">
          <a:xfrm>
            <a:off x="1243013" y="1219200"/>
            <a:ext cx="4624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3.</a:t>
            </a:r>
            <a:r>
              <a:rPr lang="zh-CN" altLang="en-US">
                <a:ea typeface="黑体" panose="02010609060101010101" pitchFamily="49" charset="-122"/>
              </a:rPr>
              <a:t>质点系对参考点的角动量定理   </a:t>
            </a:r>
          </a:p>
        </p:txBody>
      </p:sp>
      <p:graphicFrame>
        <p:nvGraphicFramePr>
          <p:cNvPr id="19459" name="Object 4">
            <a:extLst>
              <a:ext uri="{FF2B5EF4-FFF2-40B4-BE49-F238E27FC236}">
                <a16:creationId xmlns:a16="http://schemas.microsoft.com/office/drawing/2014/main" id="{16F2C2CE-4CFE-4E1C-8F2C-C52B281165F5}"/>
              </a:ext>
            </a:extLst>
          </p:cNvPr>
          <p:cNvGraphicFramePr>
            <a:graphicFrameLocks noChangeAspect="1"/>
          </p:cNvGraphicFramePr>
          <p:nvPr/>
        </p:nvGraphicFramePr>
        <p:xfrm>
          <a:off x="2819400" y="1711325"/>
          <a:ext cx="2895600" cy="798513"/>
        </p:xfrm>
        <a:graphic>
          <a:graphicData uri="http://schemas.openxmlformats.org/presentationml/2006/ole">
            <mc:AlternateContent xmlns:mc="http://schemas.openxmlformats.org/markup-compatibility/2006">
              <mc:Choice xmlns:v="urn:schemas-microsoft-com:vml" Requires="v">
                <p:oleObj spid="_x0000_s19469" name="Equation" r:id="rId5" imgW="1473120" imgH="419040" progId="Equation.3">
                  <p:embed/>
                </p:oleObj>
              </mc:Choice>
              <mc:Fallback>
                <p:oleObj name="Equation" r:id="rId5" imgW="147312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711325"/>
                        <a:ext cx="289560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5">
            <a:extLst>
              <a:ext uri="{FF2B5EF4-FFF2-40B4-BE49-F238E27FC236}">
                <a16:creationId xmlns:a16="http://schemas.microsoft.com/office/drawing/2014/main" id="{31B158D3-9356-43D5-8DDF-44650F72DDD1}"/>
              </a:ext>
            </a:extLst>
          </p:cNvPr>
          <p:cNvSpPr txBox="1">
            <a:spLocks noChangeArrowheads="1"/>
          </p:cNvSpPr>
          <p:nvPr/>
        </p:nvSpPr>
        <p:spPr bwMode="auto">
          <a:xfrm>
            <a:off x="1219200" y="2497138"/>
            <a:ext cx="701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0000FF"/>
                </a:solidFill>
                <a:ea typeface="宋体" panose="02010600030101010101" pitchFamily="2" charset="-122"/>
              </a:rPr>
              <a:t>即质点系对给定点</a:t>
            </a: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参考点</a:t>
            </a: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的角动量的时间变化率等于作用在体系上所有外力对该点力矩矢量和</a:t>
            </a:r>
            <a:r>
              <a:rPr lang="en-US" altLang="zh-CN">
                <a:solidFill>
                  <a:srgbClr val="0000FF"/>
                </a:solidFill>
                <a:ea typeface="宋体" panose="02010600030101010101" pitchFamily="2" charset="-122"/>
              </a:rPr>
              <a:t>.</a:t>
            </a:r>
          </a:p>
        </p:txBody>
      </p:sp>
      <p:sp>
        <p:nvSpPr>
          <p:cNvPr id="19464" name="Text Box 6">
            <a:extLst>
              <a:ext uri="{FF2B5EF4-FFF2-40B4-BE49-F238E27FC236}">
                <a16:creationId xmlns:a16="http://schemas.microsoft.com/office/drawing/2014/main" id="{44C38CBD-7BC9-4180-A3D9-4B1A71AFF4ED}"/>
              </a:ext>
            </a:extLst>
          </p:cNvPr>
          <p:cNvSpPr txBox="1">
            <a:spLocks noChangeArrowheads="1"/>
          </p:cNvSpPr>
          <p:nvPr/>
        </p:nvSpPr>
        <p:spPr bwMode="auto">
          <a:xfrm>
            <a:off x="1243013" y="3640138"/>
            <a:ext cx="508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4. </a:t>
            </a:r>
            <a:r>
              <a:rPr lang="zh-CN" altLang="en-US">
                <a:ea typeface="黑体" panose="02010609060101010101" pitchFamily="49" charset="-122"/>
              </a:rPr>
              <a:t>质点系对参考点角动量守恒定律    </a:t>
            </a:r>
          </a:p>
        </p:txBody>
      </p:sp>
      <p:graphicFrame>
        <p:nvGraphicFramePr>
          <p:cNvPr id="19460" name="Object 7">
            <a:extLst>
              <a:ext uri="{FF2B5EF4-FFF2-40B4-BE49-F238E27FC236}">
                <a16:creationId xmlns:a16="http://schemas.microsoft.com/office/drawing/2014/main" id="{4BC21480-79B9-4089-8828-CF621752FA17}"/>
              </a:ext>
            </a:extLst>
          </p:cNvPr>
          <p:cNvGraphicFramePr>
            <a:graphicFrameLocks noChangeAspect="1"/>
          </p:cNvGraphicFramePr>
          <p:nvPr/>
        </p:nvGraphicFramePr>
        <p:xfrm>
          <a:off x="5029200" y="4173538"/>
          <a:ext cx="1371600" cy="512762"/>
        </p:xfrm>
        <a:graphic>
          <a:graphicData uri="http://schemas.openxmlformats.org/presentationml/2006/ole">
            <mc:AlternateContent xmlns:mc="http://schemas.openxmlformats.org/markup-compatibility/2006">
              <mc:Choice xmlns:v="urn:schemas-microsoft-com:vml" Requires="v">
                <p:oleObj spid="_x0000_s19470" name="Equation" r:id="rId7" imgW="609480" imgH="228600" progId="Equation.3">
                  <p:embed/>
                </p:oleObj>
              </mc:Choice>
              <mc:Fallback>
                <p:oleObj name="Equation" r:id="rId7" imgW="60948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4173538"/>
                        <a:ext cx="1371600" cy="5127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65" name="Group 8">
            <a:extLst>
              <a:ext uri="{FF2B5EF4-FFF2-40B4-BE49-F238E27FC236}">
                <a16:creationId xmlns:a16="http://schemas.microsoft.com/office/drawing/2014/main" id="{9985CE6C-B338-4F37-B01C-55305D92B030}"/>
              </a:ext>
            </a:extLst>
          </p:cNvPr>
          <p:cNvGrpSpPr>
            <a:grpSpLocks/>
          </p:cNvGrpSpPr>
          <p:nvPr/>
        </p:nvGrpSpPr>
        <p:grpSpPr bwMode="auto">
          <a:xfrm>
            <a:off x="2438400" y="4173538"/>
            <a:ext cx="1981200" cy="550862"/>
            <a:chOff x="1056" y="3103"/>
            <a:chExt cx="1248" cy="347"/>
          </a:xfrm>
        </p:grpSpPr>
        <p:graphicFrame>
          <p:nvGraphicFramePr>
            <p:cNvPr id="19461" name="Object 9">
              <a:extLst>
                <a:ext uri="{FF2B5EF4-FFF2-40B4-BE49-F238E27FC236}">
                  <a16:creationId xmlns:a16="http://schemas.microsoft.com/office/drawing/2014/main" id="{8EECD454-C303-4AE8-AEB6-D3748D19173E}"/>
                </a:ext>
              </a:extLst>
            </p:cNvPr>
            <p:cNvGraphicFramePr>
              <a:graphicFrameLocks noChangeAspect="1"/>
            </p:cNvGraphicFramePr>
            <p:nvPr/>
          </p:nvGraphicFramePr>
          <p:xfrm>
            <a:off x="1392" y="3103"/>
            <a:ext cx="912" cy="347"/>
          </p:xfrm>
          <a:graphic>
            <a:graphicData uri="http://schemas.openxmlformats.org/presentationml/2006/ole">
              <mc:AlternateContent xmlns:mc="http://schemas.openxmlformats.org/markup-compatibility/2006">
                <mc:Choice xmlns:v="urn:schemas-microsoft-com:vml" Requires="v">
                  <p:oleObj spid="_x0000_s19471" name="Equation" r:id="rId9" imgW="761760" imgH="266400" progId="Equation.3">
                    <p:embed/>
                  </p:oleObj>
                </mc:Choice>
                <mc:Fallback>
                  <p:oleObj name="Equation" r:id="rId9" imgW="761760" imgH="266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3103"/>
                          <a:ext cx="912" cy="34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7" name="Text Box 10">
              <a:extLst>
                <a:ext uri="{FF2B5EF4-FFF2-40B4-BE49-F238E27FC236}">
                  <a16:creationId xmlns:a16="http://schemas.microsoft.com/office/drawing/2014/main" id="{9C8FAD1C-F455-4564-B55D-6B2D8E394E53}"/>
                </a:ext>
              </a:extLst>
            </p:cNvPr>
            <p:cNvSpPr txBox="1">
              <a:spLocks noChangeArrowheads="1"/>
            </p:cNvSpPr>
            <p:nvPr/>
          </p:nvSpPr>
          <p:spPr bwMode="auto">
            <a:xfrm>
              <a:off x="1056" y="3143"/>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若</a:t>
              </a:r>
            </a:p>
          </p:txBody>
        </p:sp>
      </p:grpSp>
      <p:sp>
        <p:nvSpPr>
          <p:cNvPr id="19466" name="Text Box 11">
            <a:extLst>
              <a:ext uri="{FF2B5EF4-FFF2-40B4-BE49-F238E27FC236}">
                <a16:creationId xmlns:a16="http://schemas.microsoft.com/office/drawing/2014/main" id="{78972787-88BD-4072-8A45-91B17FE25990}"/>
              </a:ext>
            </a:extLst>
          </p:cNvPr>
          <p:cNvSpPr txBox="1">
            <a:spLocks noChangeArrowheads="1"/>
          </p:cNvSpPr>
          <p:nvPr/>
        </p:nvSpPr>
        <p:spPr bwMode="auto">
          <a:xfrm>
            <a:off x="1279525" y="4800600"/>
            <a:ext cx="6797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即若外力对参考点的力矩的矢量和始终为零，则质点系对该点的角动量保持不变</a:t>
            </a:r>
            <a:r>
              <a:rPr lang="en-US" altLang="zh-CN">
                <a:ea typeface="宋体" panose="02010600030101010101"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Text Box 2">
            <a:extLst>
              <a:ext uri="{FF2B5EF4-FFF2-40B4-BE49-F238E27FC236}">
                <a16:creationId xmlns:a16="http://schemas.microsoft.com/office/drawing/2014/main" id="{180C82CD-9907-4773-81E6-B1CBBB3FEC76}"/>
              </a:ext>
            </a:extLst>
          </p:cNvPr>
          <p:cNvSpPr txBox="1">
            <a:spLocks noChangeArrowheads="1"/>
          </p:cNvSpPr>
          <p:nvPr/>
        </p:nvSpPr>
        <p:spPr bwMode="auto">
          <a:xfrm>
            <a:off x="1219200" y="609600"/>
            <a:ext cx="678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§5.2.2</a:t>
            </a:r>
            <a:r>
              <a:rPr lang="zh-CN" altLang="en-US" sz="2800">
                <a:ea typeface="黑体" panose="02010609060101010101" pitchFamily="49" charset="-122"/>
              </a:rPr>
              <a:t>质点系对轴的角动量定理及守恒律  </a:t>
            </a:r>
          </a:p>
        </p:txBody>
      </p:sp>
      <p:sp>
        <p:nvSpPr>
          <p:cNvPr id="20485" name="Text Box 3">
            <a:extLst>
              <a:ext uri="{FF2B5EF4-FFF2-40B4-BE49-F238E27FC236}">
                <a16:creationId xmlns:a16="http://schemas.microsoft.com/office/drawing/2014/main" id="{1EE61CF4-52CB-4C4B-AAEC-39C84A0B0025}"/>
              </a:ext>
            </a:extLst>
          </p:cNvPr>
          <p:cNvSpPr txBox="1">
            <a:spLocks noChangeArrowheads="1"/>
          </p:cNvSpPr>
          <p:nvPr/>
        </p:nvSpPr>
        <p:spPr bwMode="auto">
          <a:xfrm>
            <a:off x="1371600" y="1828800"/>
            <a:ext cx="6781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       </a:t>
            </a:r>
            <a:r>
              <a:rPr lang="zh-CN" altLang="en-US">
                <a:ea typeface="宋体" panose="02010600030101010101" pitchFamily="2" charset="-122"/>
              </a:rPr>
              <a:t>设质点在垂直于</a:t>
            </a:r>
            <a:r>
              <a:rPr lang="en-US" altLang="zh-CN" i="1">
                <a:ea typeface="宋体" panose="02010600030101010101" pitchFamily="2" charset="-122"/>
              </a:rPr>
              <a:t>z</a:t>
            </a:r>
            <a:r>
              <a:rPr lang="en-US" altLang="zh-CN">
                <a:ea typeface="宋体" panose="02010600030101010101" pitchFamily="2" charset="-122"/>
              </a:rPr>
              <a:t> </a:t>
            </a:r>
            <a:r>
              <a:rPr lang="zh-CN" altLang="en-US">
                <a:ea typeface="宋体" panose="02010600030101010101" pitchFamily="2" charset="-122"/>
              </a:rPr>
              <a:t>轴的平面内运动，第</a:t>
            </a:r>
            <a:r>
              <a:rPr lang="en-US" altLang="zh-CN" i="1">
                <a:ea typeface="宋体" panose="02010600030101010101" pitchFamily="2" charset="-122"/>
              </a:rPr>
              <a:t>i</a:t>
            </a:r>
            <a:r>
              <a:rPr lang="zh-CN" altLang="en-US">
                <a:ea typeface="宋体" panose="02010600030101010101" pitchFamily="2" charset="-122"/>
              </a:rPr>
              <a:t>个 质点对</a:t>
            </a:r>
            <a:r>
              <a:rPr lang="en-US" altLang="zh-CN" i="1">
                <a:ea typeface="宋体" panose="02010600030101010101" pitchFamily="2" charset="-122"/>
              </a:rPr>
              <a:t>z</a:t>
            </a:r>
            <a:r>
              <a:rPr lang="zh-CN" altLang="en-US">
                <a:ea typeface="宋体" panose="02010600030101010101" pitchFamily="2" charset="-122"/>
              </a:rPr>
              <a:t>轴的角动量    </a:t>
            </a:r>
          </a:p>
        </p:txBody>
      </p:sp>
      <p:sp>
        <p:nvSpPr>
          <p:cNvPr id="20486" name="Text Box 4">
            <a:extLst>
              <a:ext uri="{FF2B5EF4-FFF2-40B4-BE49-F238E27FC236}">
                <a16:creationId xmlns:a16="http://schemas.microsoft.com/office/drawing/2014/main" id="{F9F32A23-FF74-4464-8366-DB25A6470FE5}"/>
              </a:ext>
            </a:extLst>
          </p:cNvPr>
          <p:cNvSpPr txBox="1">
            <a:spLocks noChangeArrowheads="1"/>
          </p:cNvSpPr>
          <p:nvPr/>
        </p:nvSpPr>
        <p:spPr bwMode="auto">
          <a:xfrm>
            <a:off x="1371600" y="1295400"/>
            <a:ext cx="332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质点系对轴的角动量  </a:t>
            </a:r>
          </a:p>
        </p:txBody>
      </p:sp>
      <p:graphicFrame>
        <p:nvGraphicFramePr>
          <p:cNvPr id="20482" name="Object 5">
            <a:extLst>
              <a:ext uri="{FF2B5EF4-FFF2-40B4-BE49-F238E27FC236}">
                <a16:creationId xmlns:a16="http://schemas.microsoft.com/office/drawing/2014/main" id="{92FD696B-AAB0-493C-865D-BD12DFF2D136}"/>
              </a:ext>
            </a:extLst>
          </p:cNvPr>
          <p:cNvGraphicFramePr>
            <a:graphicFrameLocks noChangeAspect="1"/>
          </p:cNvGraphicFramePr>
          <p:nvPr/>
        </p:nvGraphicFramePr>
        <p:xfrm>
          <a:off x="3048000" y="4038600"/>
          <a:ext cx="2882900" cy="552450"/>
        </p:xfrm>
        <a:graphic>
          <a:graphicData uri="http://schemas.openxmlformats.org/presentationml/2006/ole">
            <mc:AlternateContent xmlns:mc="http://schemas.openxmlformats.org/markup-compatibility/2006">
              <mc:Choice xmlns:v="urn:schemas-microsoft-com:vml" Requires="v">
                <p:oleObj spid="_x0000_s20490" name="Equation" r:id="rId3" imgW="1282680" imgH="253800" progId="Equation.3">
                  <p:embed/>
                </p:oleObj>
              </mc:Choice>
              <mc:Fallback>
                <p:oleObj name="Equation" r:id="rId3" imgW="128268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038600"/>
                        <a:ext cx="28829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6">
            <a:extLst>
              <a:ext uri="{FF2B5EF4-FFF2-40B4-BE49-F238E27FC236}">
                <a16:creationId xmlns:a16="http://schemas.microsoft.com/office/drawing/2014/main" id="{86323825-D6A6-4011-90C3-0C909FDE25B9}"/>
              </a:ext>
            </a:extLst>
          </p:cNvPr>
          <p:cNvGraphicFramePr>
            <a:graphicFrameLocks noChangeAspect="1"/>
          </p:cNvGraphicFramePr>
          <p:nvPr/>
        </p:nvGraphicFramePr>
        <p:xfrm>
          <a:off x="3171825" y="2971800"/>
          <a:ext cx="2482850" cy="496888"/>
        </p:xfrm>
        <a:graphic>
          <a:graphicData uri="http://schemas.openxmlformats.org/presentationml/2006/ole">
            <mc:AlternateContent xmlns:mc="http://schemas.openxmlformats.org/markup-compatibility/2006">
              <mc:Choice xmlns:v="urn:schemas-microsoft-com:vml" Requires="v">
                <p:oleObj spid="_x0000_s20491" name="Equation" r:id="rId5" imgW="1104840" imgH="228600" progId="Equation.3">
                  <p:embed/>
                </p:oleObj>
              </mc:Choice>
              <mc:Fallback>
                <p:oleObj name="Equation" r:id="rId5" imgW="110484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825" y="2971800"/>
                        <a:ext cx="24828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7">
            <a:extLst>
              <a:ext uri="{FF2B5EF4-FFF2-40B4-BE49-F238E27FC236}">
                <a16:creationId xmlns:a16="http://schemas.microsoft.com/office/drawing/2014/main" id="{BE3A1331-B570-4C3D-94DB-2DD084DCB61B}"/>
              </a:ext>
            </a:extLst>
          </p:cNvPr>
          <p:cNvSpPr txBox="1">
            <a:spLocks noChangeArrowheads="1"/>
          </p:cNvSpPr>
          <p:nvPr/>
        </p:nvSpPr>
        <p:spPr bwMode="auto">
          <a:xfrm>
            <a:off x="1371600" y="3429000"/>
            <a:ext cx="30178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质点系对轴的角动量    </a:t>
            </a:r>
          </a:p>
        </p:txBody>
      </p:sp>
      <p:sp>
        <p:nvSpPr>
          <p:cNvPr id="20488" name="Text Box 8">
            <a:extLst>
              <a:ext uri="{FF2B5EF4-FFF2-40B4-BE49-F238E27FC236}">
                <a16:creationId xmlns:a16="http://schemas.microsoft.com/office/drawing/2014/main" id="{3C214F03-91B5-4047-A45D-8E9F57B8D791}"/>
              </a:ext>
            </a:extLst>
          </p:cNvPr>
          <p:cNvSpPr txBox="1">
            <a:spLocks noChangeArrowheads="1"/>
          </p:cNvSpPr>
          <p:nvPr/>
        </p:nvSpPr>
        <p:spPr bwMode="auto">
          <a:xfrm>
            <a:off x="1371600" y="4724400"/>
            <a:ext cx="401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质点系对轴的角动量定理   </a:t>
            </a:r>
          </a:p>
        </p:txBody>
      </p:sp>
      <p:sp>
        <p:nvSpPr>
          <p:cNvPr id="20489" name="Text Box 9">
            <a:extLst>
              <a:ext uri="{FF2B5EF4-FFF2-40B4-BE49-F238E27FC236}">
                <a16:creationId xmlns:a16="http://schemas.microsoft.com/office/drawing/2014/main" id="{219E9DF4-1383-42A4-A92E-2F68D2AE957B}"/>
              </a:ext>
            </a:extLst>
          </p:cNvPr>
          <p:cNvSpPr txBox="1">
            <a:spLocks noChangeArrowheads="1"/>
          </p:cNvSpPr>
          <p:nvPr/>
        </p:nvSpPr>
        <p:spPr bwMode="auto">
          <a:xfrm>
            <a:off x="1371600" y="5375275"/>
            <a:ext cx="628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质点在垂直于</a:t>
            </a:r>
            <a:r>
              <a:rPr lang="en-US" altLang="zh-CN" i="1">
                <a:ea typeface="宋体" panose="02010600030101010101" pitchFamily="2" charset="-122"/>
              </a:rPr>
              <a:t>z</a:t>
            </a:r>
            <a:r>
              <a:rPr lang="en-US" altLang="zh-CN">
                <a:ea typeface="宋体" panose="02010600030101010101" pitchFamily="2" charset="-122"/>
              </a:rPr>
              <a:t> </a:t>
            </a:r>
            <a:r>
              <a:rPr lang="zh-CN" altLang="en-US">
                <a:ea typeface="宋体" panose="02010600030101010101" pitchFamily="2" charset="-122"/>
              </a:rPr>
              <a:t>轴的平面内运动，第</a:t>
            </a:r>
            <a:r>
              <a:rPr lang="en-US" altLang="zh-CN" i="1">
                <a:ea typeface="宋体" panose="02010600030101010101" pitchFamily="2" charset="-122"/>
              </a:rPr>
              <a:t>i</a:t>
            </a:r>
            <a:r>
              <a:rPr lang="zh-CN" altLang="en-US">
                <a:ea typeface="宋体" panose="02010600030101010101" pitchFamily="2" charset="-122"/>
              </a:rPr>
              <a:t>个 质点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BF00295E-E778-4147-9223-BBB0FF35162C}"/>
              </a:ext>
            </a:extLst>
          </p:cNvPr>
          <p:cNvGraphicFramePr>
            <a:graphicFrameLocks noChangeAspect="1"/>
          </p:cNvGraphicFramePr>
          <p:nvPr/>
        </p:nvGraphicFramePr>
        <p:xfrm>
          <a:off x="2919413" y="1450975"/>
          <a:ext cx="2795587" cy="530225"/>
        </p:xfrm>
        <a:graphic>
          <a:graphicData uri="http://schemas.openxmlformats.org/presentationml/2006/ole">
            <mc:AlternateContent xmlns:mc="http://schemas.openxmlformats.org/markup-compatibility/2006">
              <mc:Choice xmlns:v="urn:schemas-microsoft-com:vml" Requires="v">
                <p:oleObj spid="_x0000_s21517" name="Equation" r:id="rId3" imgW="1269720" imgH="241200" progId="Equation.3">
                  <p:embed/>
                </p:oleObj>
              </mc:Choice>
              <mc:Fallback>
                <p:oleObj name="Equation" r:id="rId3" imgW="126972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1450975"/>
                        <a:ext cx="2795587"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Text Box 3">
            <a:extLst>
              <a:ext uri="{FF2B5EF4-FFF2-40B4-BE49-F238E27FC236}">
                <a16:creationId xmlns:a16="http://schemas.microsoft.com/office/drawing/2014/main" id="{596950B2-C793-40BF-91EF-F0BACB47978A}"/>
              </a:ext>
            </a:extLst>
          </p:cNvPr>
          <p:cNvSpPr txBox="1">
            <a:spLocks noChangeArrowheads="1"/>
          </p:cNvSpPr>
          <p:nvPr/>
        </p:nvSpPr>
        <p:spPr bwMode="auto">
          <a:xfrm>
            <a:off x="1295400" y="2667000"/>
            <a:ext cx="182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对质点系 </a:t>
            </a:r>
          </a:p>
        </p:txBody>
      </p:sp>
      <p:graphicFrame>
        <p:nvGraphicFramePr>
          <p:cNvPr id="21507" name="Object 4">
            <a:extLst>
              <a:ext uri="{FF2B5EF4-FFF2-40B4-BE49-F238E27FC236}">
                <a16:creationId xmlns:a16="http://schemas.microsoft.com/office/drawing/2014/main" id="{999324D4-2723-48D7-B08D-44A56B831B38}"/>
              </a:ext>
            </a:extLst>
          </p:cNvPr>
          <p:cNvGraphicFramePr>
            <a:graphicFrameLocks noChangeAspect="1"/>
          </p:cNvGraphicFramePr>
          <p:nvPr/>
        </p:nvGraphicFramePr>
        <p:xfrm>
          <a:off x="2209800" y="515938"/>
          <a:ext cx="4194175" cy="855662"/>
        </p:xfrm>
        <a:graphic>
          <a:graphicData uri="http://schemas.openxmlformats.org/presentationml/2006/ole">
            <mc:AlternateContent xmlns:mc="http://schemas.openxmlformats.org/markup-compatibility/2006">
              <mc:Choice xmlns:v="urn:schemas-microsoft-com:vml" Requires="v">
                <p:oleObj spid="_x0000_s21518" name="Equation" r:id="rId5" imgW="1866600" imgH="393480" progId="Equation.3">
                  <p:embed/>
                </p:oleObj>
              </mc:Choice>
              <mc:Fallback>
                <p:oleObj name="Equation" r:id="rId5" imgW="18666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15938"/>
                        <a:ext cx="4194175"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5">
            <a:extLst>
              <a:ext uri="{FF2B5EF4-FFF2-40B4-BE49-F238E27FC236}">
                <a16:creationId xmlns:a16="http://schemas.microsoft.com/office/drawing/2014/main" id="{852DEC3D-CB24-4518-9F85-EF2CD12A226B}"/>
              </a:ext>
            </a:extLst>
          </p:cNvPr>
          <p:cNvGraphicFramePr>
            <a:graphicFrameLocks noChangeAspect="1"/>
          </p:cNvGraphicFramePr>
          <p:nvPr/>
        </p:nvGraphicFramePr>
        <p:xfrm>
          <a:off x="2300288" y="1981200"/>
          <a:ext cx="4622800" cy="855663"/>
        </p:xfrm>
        <a:graphic>
          <a:graphicData uri="http://schemas.openxmlformats.org/presentationml/2006/ole">
            <mc:AlternateContent xmlns:mc="http://schemas.openxmlformats.org/markup-compatibility/2006">
              <mc:Choice xmlns:v="urn:schemas-microsoft-com:vml" Requires="v">
                <p:oleObj spid="_x0000_s21519" name="Equation" r:id="rId7" imgW="2057400" imgH="393480" progId="Equation.3">
                  <p:embed/>
                </p:oleObj>
              </mc:Choice>
              <mc:Fallback>
                <p:oleObj name="Equation" r:id="rId7" imgW="205740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0288" y="1981200"/>
                        <a:ext cx="46228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6">
            <a:extLst>
              <a:ext uri="{FF2B5EF4-FFF2-40B4-BE49-F238E27FC236}">
                <a16:creationId xmlns:a16="http://schemas.microsoft.com/office/drawing/2014/main" id="{A71547D5-3085-43B9-9235-BC90D2B2BB92}"/>
              </a:ext>
            </a:extLst>
          </p:cNvPr>
          <p:cNvGraphicFramePr>
            <a:graphicFrameLocks noChangeAspect="1"/>
          </p:cNvGraphicFramePr>
          <p:nvPr/>
        </p:nvGraphicFramePr>
        <p:xfrm>
          <a:off x="1735138" y="3124200"/>
          <a:ext cx="5878512" cy="855663"/>
        </p:xfrm>
        <a:graphic>
          <a:graphicData uri="http://schemas.openxmlformats.org/presentationml/2006/ole">
            <mc:AlternateContent xmlns:mc="http://schemas.openxmlformats.org/markup-compatibility/2006">
              <mc:Choice xmlns:v="urn:schemas-microsoft-com:vml" Requires="v">
                <p:oleObj spid="_x0000_s21520" name="Equation" r:id="rId9" imgW="2616120" imgH="393480" progId="Equation.3">
                  <p:embed/>
                </p:oleObj>
              </mc:Choice>
              <mc:Fallback>
                <p:oleObj name="Equation" r:id="rId9" imgW="261612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5138" y="3124200"/>
                        <a:ext cx="5878512"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4" name="Text Box 7">
            <a:extLst>
              <a:ext uri="{FF2B5EF4-FFF2-40B4-BE49-F238E27FC236}">
                <a16:creationId xmlns:a16="http://schemas.microsoft.com/office/drawing/2014/main" id="{5996B0BA-FFF3-49D4-861C-3F7EFA1BB260}"/>
              </a:ext>
            </a:extLst>
          </p:cNvPr>
          <p:cNvSpPr txBox="1">
            <a:spLocks noChangeArrowheads="1"/>
          </p:cNvSpPr>
          <p:nvPr/>
        </p:nvSpPr>
        <p:spPr bwMode="auto">
          <a:xfrm>
            <a:off x="1295400" y="407987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而 </a:t>
            </a:r>
          </a:p>
        </p:txBody>
      </p:sp>
      <p:graphicFrame>
        <p:nvGraphicFramePr>
          <p:cNvPr id="21510" name="Object 8">
            <a:extLst>
              <a:ext uri="{FF2B5EF4-FFF2-40B4-BE49-F238E27FC236}">
                <a16:creationId xmlns:a16="http://schemas.microsoft.com/office/drawing/2014/main" id="{F09F9570-83D8-4CEA-9DB3-D54622B75C35}"/>
              </a:ext>
            </a:extLst>
          </p:cNvPr>
          <p:cNvGraphicFramePr>
            <a:graphicFrameLocks noChangeAspect="1"/>
          </p:cNvGraphicFramePr>
          <p:nvPr/>
        </p:nvGraphicFramePr>
        <p:xfrm>
          <a:off x="2268538" y="4005263"/>
          <a:ext cx="1798637" cy="534987"/>
        </p:xfrm>
        <a:graphic>
          <a:graphicData uri="http://schemas.openxmlformats.org/presentationml/2006/ole">
            <mc:AlternateContent xmlns:mc="http://schemas.openxmlformats.org/markup-compatibility/2006">
              <mc:Choice xmlns:v="urn:schemas-microsoft-com:vml" Requires="v">
                <p:oleObj spid="_x0000_s21521" name="Equation" r:id="rId11" imgW="761760" imgH="266400" progId="Equation.3">
                  <p:embed/>
                </p:oleObj>
              </mc:Choice>
              <mc:Fallback>
                <p:oleObj name="Equation" r:id="rId11" imgW="761760" imgH="266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4005263"/>
                        <a:ext cx="1798637"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9">
            <a:extLst>
              <a:ext uri="{FF2B5EF4-FFF2-40B4-BE49-F238E27FC236}">
                <a16:creationId xmlns:a16="http://schemas.microsoft.com/office/drawing/2014/main" id="{E94C7AA4-F048-463D-8BE2-82B93270341C}"/>
              </a:ext>
            </a:extLst>
          </p:cNvPr>
          <p:cNvGraphicFramePr>
            <a:graphicFrameLocks noChangeAspect="1"/>
          </p:cNvGraphicFramePr>
          <p:nvPr/>
        </p:nvGraphicFramePr>
        <p:xfrm>
          <a:off x="5281613" y="4051300"/>
          <a:ext cx="1882775" cy="509588"/>
        </p:xfrm>
        <a:graphic>
          <a:graphicData uri="http://schemas.openxmlformats.org/presentationml/2006/ole">
            <mc:AlternateContent xmlns:mc="http://schemas.openxmlformats.org/markup-compatibility/2006">
              <mc:Choice xmlns:v="urn:schemas-microsoft-com:vml" Requires="v">
                <p:oleObj spid="_x0000_s21522" name="Equation" r:id="rId13" imgW="812520" imgH="253800" progId="Equation.3">
                  <p:embed/>
                </p:oleObj>
              </mc:Choice>
              <mc:Fallback>
                <p:oleObj name="Equation" r:id="rId13" imgW="812520" imgH="253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1613" y="4051300"/>
                        <a:ext cx="188277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5" name="AutoShape 10">
            <a:extLst>
              <a:ext uri="{FF2B5EF4-FFF2-40B4-BE49-F238E27FC236}">
                <a16:creationId xmlns:a16="http://schemas.microsoft.com/office/drawing/2014/main" id="{AB57E427-B398-4727-A031-A47C25A0BD21}"/>
              </a:ext>
            </a:extLst>
          </p:cNvPr>
          <p:cNvSpPr>
            <a:spLocks noChangeArrowheads="1"/>
          </p:cNvSpPr>
          <p:nvPr/>
        </p:nvSpPr>
        <p:spPr bwMode="auto">
          <a:xfrm>
            <a:off x="4419600" y="4267200"/>
            <a:ext cx="533400" cy="152400"/>
          </a:xfrm>
          <a:prstGeom prst="rightArrow">
            <a:avLst>
              <a:gd name="adj1" fmla="val 50000"/>
              <a:gd name="adj2" fmla="val 87500"/>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1512" name="Object 11">
            <a:extLst>
              <a:ext uri="{FF2B5EF4-FFF2-40B4-BE49-F238E27FC236}">
                <a16:creationId xmlns:a16="http://schemas.microsoft.com/office/drawing/2014/main" id="{971CEF4C-6876-4A29-B086-38EE747E2D80}"/>
              </a:ext>
            </a:extLst>
          </p:cNvPr>
          <p:cNvGraphicFramePr>
            <a:graphicFrameLocks noChangeAspect="1"/>
          </p:cNvGraphicFramePr>
          <p:nvPr/>
        </p:nvGraphicFramePr>
        <p:xfrm>
          <a:off x="1752600" y="4648200"/>
          <a:ext cx="5449888" cy="855663"/>
        </p:xfrm>
        <a:graphic>
          <a:graphicData uri="http://schemas.openxmlformats.org/presentationml/2006/ole">
            <mc:AlternateContent xmlns:mc="http://schemas.openxmlformats.org/markup-compatibility/2006">
              <mc:Choice xmlns:v="urn:schemas-microsoft-com:vml" Requires="v">
                <p:oleObj spid="_x0000_s21523" name="Equation" r:id="rId15" imgW="2425680" imgH="393480" progId="Equation.3">
                  <p:embed/>
                </p:oleObj>
              </mc:Choice>
              <mc:Fallback>
                <p:oleObj name="Equation" r:id="rId15" imgW="2425680" imgH="39348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4648200"/>
                        <a:ext cx="5449888"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6" name="Text Box 12">
            <a:extLst>
              <a:ext uri="{FF2B5EF4-FFF2-40B4-BE49-F238E27FC236}">
                <a16:creationId xmlns:a16="http://schemas.microsoft.com/office/drawing/2014/main" id="{CE8D7234-14DC-4C25-B8D5-AD0924CB9D67}"/>
              </a:ext>
            </a:extLst>
          </p:cNvPr>
          <p:cNvSpPr txBox="1">
            <a:spLocks noChangeArrowheads="1"/>
          </p:cNvSpPr>
          <p:nvPr/>
        </p:nvSpPr>
        <p:spPr bwMode="auto">
          <a:xfrm>
            <a:off x="3352800" y="5638800"/>
            <a:ext cx="512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称质点系对</a:t>
            </a:r>
            <a:r>
              <a:rPr lang="en-US" altLang="zh-CN" i="1">
                <a:solidFill>
                  <a:srgbClr val="0000FF"/>
                </a:solidFill>
                <a:ea typeface="宋体" panose="02010600030101010101" pitchFamily="2" charset="-122"/>
              </a:rPr>
              <a:t>z </a:t>
            </a:r>
            <a:r>
              <a:rPr lang="zh-CN" altLang="en-US">
                <a:solidFill>
                  <a:srgbClr val="0000FF"/>
                </a:solidFill>
                <a:ea typeface="宋体" panose="02010600030101010101" pitchFamily="2" charset="-122"/>
              </a:rPr>
              <a:t>轴的角动量定理</a:t>
            </a:r>
            <a:r>
              <a:rPr lang="en-US" altLang="zh-CN">
                <a:solidFill>
                  <a:srgbClr val="0000FF"/>
                </a:solidFill>
                <a:ea typeface="宋体" panose="02010600030101010101" pitchFamily="2"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6" name="Text Box 2">
            <a:extLst>
              <a:ext uri="{FF2B5EF4-FFF2-40B4-BE49-F238E27FC236}">
                <a16:creationId xmlns:a16="http://schemas.microsoft.com/office/drawing/2014/main" id="{71886B8C-064A-403E-B91A-87AA87DB584C}"/>
              </a:ext>
            </a:extLst>
          </p:cNvPr>
          <p:cNvSpPr txBox="1">
            <a:spLocks noChangeArrowheads="1"/>
          </p:cNvSpPr>
          <p:nvPr/>
        </p:nvSpPr>
        <p:spPr bwMode="auto">
          <a:xfrm>
            <a:off x="1371600" y="533400"/>
            <a:ext cx="4776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3.</a:t>
            </a:r>
            <a:r>
              <a:rPr lang="zh-CN" altLang="en-US">
                <a:ea typeface="黑体" panose="02010609060101010101" pitchFamily="49" charset="-122"/>
              </a:rPr>
              <a:t>质点系对轴的角动量守恒定律     </a:t>
            </a:r>
          </a:p>
        </p:txBody>
      </p:sp>
      <p:graphicFrame>
        <p:nvGraphicFramePr>
          <p:cNvPr id="22530" name="Object 3">
            <a:extLst>
              <a:ext uri="{FF2B5EF4-FFF2-40B4-BE49-F238E27FC236}">
                <a16:creationId xmlns:a16="http://schemas.microsoft.com/office/drawing/2014/main" id="{0909F920-6059-4DC1-9A42-D891FEAF6228}"/>
              </a:ext>
            </a:extLst>
          </p:cNvPr>
          <p:cNvGraphicFramePr>
            <a:graphicFrameLocks noChangeAspect="1"/>
          </p:cNvGraphicFramePr>
          <p:nvPr/>
        </p:nvGraphicFramePr>
        <p:xfrm>
          <a:off x="3657600" y="1066800"/>
          <a:ext cx="1752600" cy="523875"/>
        </p:xfrm>
        <a:graphic>
          <a:graphicData uri="http://schemas.openxmlformats.org/presentationml/2006/ole">
            <mc:AlternateContent xmlns:mc="http://schemas.openxmlformats.org/markup-compatibility/2006">
              <mc:Choice xmlns:v="urn:schemas-microsoft-com:vml" Requires="v">
                <p:oleObj spid="_x0000_s22541" name="Equation" r:id="rId3" imgW="812520" imgH="253800" progId="Equation.3">
                  <p:embed/>
                </p:oleObj>
              </mc:Choice>
              <mc:Fallback>
                <p:oleObj name="Equation" r:id="rId3" imgW="81252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066800"/>
                        <a:ext cx="17526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Text Box 4">
            <a:extLst>
              <a:ext uri="{FF2B5EF4-FFF2-40B4-BE49-F238E27FC236}">
                <a16:creationId xmlns:a16="http://schemas.microsoft.com/office/drawing/2014/main" id="{DEE1AAF9-850F-4C3D-9D20-1C1520D17680}"/>
              </a:ext>
            </a:extLst>
          </p:cNvPr>
          <p:cNvSpPr txBox="1">
            <a:spLocks noChangeArrowheads="1"/>
          </p:cNvSpPr>
          <p:nvPr/>
        </p:nvSpPr>
        <p:spPr bwMode="auto">
          <a:xfrm>
            <a:off x="1447800" y="1062038"/>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若  </a:t>
            </a:r>
          </a:p>
        </p:txBody>
      </p:sp>
      <p:graphicFrame>
        <p:nvGraphicFramePr>
          <p:cNvPr id="22531" name="Object 5">
            <a:extLst>
              <a:ext uri="{FF2B5EF4-FFF2-40B4-BE49-F238E27FC236}">
                <a16:creationId xmlns:a16="http://schemas.microsoft.com/office/drawing/2014/main" id="{49C96ED4-51F0-48C6-8F07-215738E50E69}"/>
              </a:ext>
            </a:extLst>
          </p:cNvPr>
          <p:cNvGraphicFramePr>
            <a:graphicFrameLocks noChangeAspect="1"/>
          </p:cNvGraphicFramePr>
          <p:nvPr/>
        </p:nvGraphicFramePr>
        <p:xfrm>
          <a:off x="2590800" y="1676400"/>
          <a:ext cx="3911600" cy="552450"/>
        </p:xfrm>
        <a:graphic>
          <a:graphicData uri="http://schemas.openxmlformats.org/presentationml/2006/ole">
            <mc:AlternateContent xmlns:mc="http://schemas.openxmlformats.org/markup-compatibility/2006">
              <mc:Choice xmlns:v="urn:schemas-microsoft-com:vml" Requires="v">
                <p:oleObj spid="_x0000_s22542" name="Equation" r:id="rId5" imgW="1739880" imgH="253800" progId="Equation.3">
                  <p:embed/>
                </p:oleObj>
              </mc:Choice>
              <mc:Fallback>
                <p:oleObj name="Equation" r:id="rId5" imgW="173988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676400"/>
                        <a:ext cx="39116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8" name="Text Box 6">
            <a:extLst>
              <a:ext uri="{FF2B5EF4-FFF2-40B4-BE49-F238E27FC236}">
                <a16:creationId xmlns:a16="http://schemas.microsoft.com/office/drawing/2014/main" id="{66979591-6977-4977-AC65-657A419F943A}"/>
              </a:ext>
            </a:extLst>
          </p:cNvPr>
          <p:cNvSpPr txBox="1">
            <a:spLocks noChangeArrowheads="1"/>
          </p:cNvSpPr>
          <p:nvPr/>
        </p:nvSpPr>
        <p:spPr bwMode="auto">
          <a:xfrm>
            <a:off x="1504950" y="2362200"/>
            <a:ext cx="481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若质点系各质点绕 </a:t>
            </a:r>
            <a:r>
              <a:rPr lang="en-US" altLang="zh-CN" i="1">
                <a:ea typeface="宋体" panose="02010600030101010101" pitchFamily="2" charset="-122"/>
              </a:rPr>
              <a:t>z </a:t>
            </a:r>
            <a:r>
              <a:rPr lang="zh-CN" altLang="en-US">
                <a:ea typeface="宋体" panose="02010600030101010101" pitchFamily="2" charset="-122"/>
              </a:rPr>
              <a:t>作圆周运动     </a:t>
            </a:r>
          </a:p>
        </p:txBody>
      </p:sp>
      <p:graphicFrame>
        <p:nvGraphicFramePr>
          <p:cNvPr id="22532" name="Object 7">
            <a:extLst>
              <a:ext uri="{FF2B5EF4-FFF2-40B4-BE49-F238E27FC236}">
                <a16:creationId xmlns:a16="http://schemas.microsoft.com/office/drawing/2014/main" id="{3160D1A4-3EFD-4C8F-BAE3-AE0C24FF1680}"/>
              </a:ext>
            </a:extLst>
          </p:cNvPr>
          <p:cNvGraphicFramePr>
            <a:graphicFrameLocks noChangeAspect="1"/>
          </p:cNvGraphicFramePr>
          <p:nvPr/>
        </p:nvGraphicFramePr>
        <p:xfrm>
          <a:off x="2408238" y="2819400"/>
          <a:ext cx="4525962" cy="623888"/>
        </p:xfrm>
        <a:graphic>
          <a:graphicData uri="http://schemas.openxmlformats.org/presentationml/2006/ole">
            <mc:AlternateContent xmlns:mc="http://schemas.openxmlformats.org/markup-compatibility/2006">
              <mc:Choice xmlns:v="urn:schemas-microsoft-com:vml" Requires="v">
                <p:oleObj spid="_x0000_s22543" name="Equation" r:id="rId7" imgW="1739880" imgH="279360" progId="Equation.3">
                  <p:embed/>
                </p:oleObj>
              </mc:Choice>
              <mc:Fallback>
                <p:oleObj name="Equation" r:id="rId7" imgW="1739880" imgH="2793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8238" y="2819400"/>
                        <a:ext cx="4525962"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8">
            <a:extLst>
              <a:ext uri="{FF2B5EF4-FFF2-40B4-BE49-F238E27FC236}">
                <a16:creationId xmlns:a16="http://schemas.microsoft.com/office/drawing/2014/main" id="{0969DB03-092F-4E96-BD93-ECCC0A3B5D4C}"/>
              </a:ext>
            </a:extLst>
          </p:cNvPr>
          <p:cNvGraphicFramePr>
            <a:graphicFrameLocks noChangeAspect="1"/>
          </p:cNvGraphicFramePr>
          <p:nvPr/>
        </p:nvGraphicFramePr>
        <p:xfrm>
          <a:off x="2286000" y="3733800"/>
          <a:ext cx="3960813" cy="495300"/>
        </p:xfrm>
        <a:graphic>
          <a:graphicData uri="http://schemas.openxmlformats.org/presentationml/2006/ole">
            <mc:AlternateContent xmlns:mc="http://schemas.openxmlformats.org/markup-compatibility/2006">
              <mc:Choice xmlns:v="urn:schemas-microsoft-com:vml" Requires="v">
                <p:oleObj spid="_x0000_s22544" name="Equation" r:id="rId9" imgW="1930320" imgH="241200" progId="Equation.3">
                  <p:embed/>
                </p:oleObj>
              </mc:Choice>
              <mc:Fallback>
                <p:oleObj name="Equation" r:id="rId9" imgW="1930320" imgH="241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3733800"/>
                        <a:ext cx="39608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Text Box 9">
            <a:extLst>
              <a:ext uri="{FF2B5EF4-FFF2-40B4-BE49-F238E27FC236}">
                <a16:creationId xmlns:a16="http://schemas.microsoft.com/office/drawing/2014/main" id="{4F30C783-6B5F-4E54-AB4A-24D5C1B27D17}"/>
              </a:ext>
            </a:extLst>
          </p:cNvPr>
          <p:cNvSpPr txBox="1">
            <a:spLocks noChangeArrowheads="1"/>
          </p:cNvSpPr>
          <p:nvPr/>
        </p:nvSpPr>
        <p:spPr bwMode="auto">
          <a:xfrm>
            <a:off x="1524000" y="5486400"/>
            <a:ext cx="6096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例如茹可夫斯基凳，花样滑冰等</a:t>
            </a:r>
            <a:r>
              <a:rPr lang="en-US" altLang="zh-CN">
                <a:ea typeface="宋体" panose="02010600030101010101" pitchFamily="2" charset="-122"/>
              </a:rPr>
              <a:t>.</a:t>
            </a:r>
          </a:p>
        </p:txBody>
      </p:sp>
      <p:sp>
        <p:nvSpPr>
          <p:cNvPr id="22540" name="Text Box 10">
            <a:extLst>
              <a:ext uri="{FF2B5EF4-FFF2-40B4-BE49-F238E27FC236}">
                <a16:creationId xmlns:a16="http://schemas.microsoft.com/office/drawing/2014/main" id="{518966CD-16B3-4748-BAFA-3C9CE8289C35}"/>
              </a:ext>
            </a:extLst>
          </p:cNvPr>
          <p:cNvSpPr txBox="1">
            <a:spLocks noChangeArrowheads="1"/>
          </p:cNvSpPr>
          <p:nvPr/>
        </p:nvSpPr>
        <p:spPr bwMode="auto">
          <a:xfrm>
            <a:off x="1447800" y="3754438"/>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讨论   </a:t>
            </a:r>
          </a:p>
        </p:txBody>
      </p:sp>
      <p:graphicFrame>
        <p:nvGraphicFramePr>
          <p:cNvPr id="22534" name="Object 11">
            <a:extLst>
              <a:ext uri="{FF2B5EF4-FFF2-40B4-BE49-F238E27FC236}">
                <a16:creationId xmlns:a16="http://schemas.microsoft.com/office/drawing/2014/main" id="{C4EF5FA4-D3A0-465A-977C-51460395DA51}"/>
              </a:ext>
            </a:extLst>
          </p:cNvPr>
          <p:cNvGraphicFramePr>
            <a:graphicFrameLocks noChangeAspect="1"/>
          </p:cNvGraphicFramePr>
          <p:nvPr/>
        </p:nvGraphicFramePr>
        <p:xfrm>
          <a:off x="4343400" y="4953000"/>
          <a:ext cx="1905000" cy="593725"/>
        </p:xfrm>
        <a:graphic>
          <a:graphicData uri="http://schemas.openxmlformats.org/presentationml/2006/ole">
            <mc:AlternateContent xmlns:mc="http://schemas.openxmlformats.org/markup-compatibility/2006">
              <mc:Choice xmlns:v="urn:schemas-microsoft-com:vml" Requires="v">
                <p:oleObj spid="_x0000_s22545" name="Equation" r:id="rId11" imgW="774360" imgH="241200" progId="Equation.3">
                  <p:embed/>
                </p:oleObj>
              </mc:Choice>
              <mc:Fallback>
                <p:oleObj name="Equation" r:id="rId11" imgW="774360" imgH="241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4953000"/>
                        <a:ext cx="19050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12">
            <a:extLst>
              <a:ext uri="{FF2B5EF4-FFF2-40B4-BE49-F238E27FC236}">
                <a16:creationId xmlns:a16="http://schemas.microsoft.com/office/drawing/2014/main" id="{9CB3E431-1A1E-40CB-92A0-C2C784D537A4}"/>
              </a:ext>
            </a:extLst>
          </p:cNvPr>
          <p:cNvGraphicFramePr>
            <a:graphicFrameLocks noChangeAspect="1"/>
          </p:cNvGraphicFramePr>
          <p:nvPr/>
        </p:nvGraphicFramePr>
        <p:xfrm>
          <a:off x="2286000" y="4343400"/>
          <a:ext cx="3908425" cy="533400"/>
        </p:xfrm>
        <a:graphic>
          <a:graphicData uri="http://schemas.openxmlformats.org/presentationml/2006/ole">
            <mc:AlternateContent xmlns:mc="http://schemas.openxmlformats.org/markup-compatibility/2006">
              <mc:Choice xmlns:v="urn:schemas-microsoft-com:vml" Requires="v">
                <p:oleObj spid="_x0000_s22546" name="Equation" r:id="rId13" imgW="1663560" imgH="241200" progId="Equation.3">
                  <p:embed/>
                </p:oleObj>
              </mc:Choice>
              <mc:Fallback>
                <p:oleObj name="Equation" r:id="rId13" imgW="1663560" imgH="2412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4343400"/>
                        <a:ext cx="39084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4CC51BEC-8F27-412A-A7C8-9EF7162C6E9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400">
                <a:latin typeface="黑体" panose="02010609060101010101" pitchFamily="49" charset="-122"/>
                <a:ea typeface="黑体" panose="02010609060101010101" pitchFamily="49" charset="-122"/>
              </a:rPr>
              <a:t>例</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不可伸长的轻绳跨过一个质量可以忽略的定滑轮</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两端分别吊有重物和小猴</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并且由于两者质量相等</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所以开始时重物和小猴都静止地吊在绳端</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试求当小猴以相对于绳子的速度</a:t>
            </a:r>
            <a:r>
              <a:rPr lang="en-US" altLang="zh-CN" sz="2400">
                <a:latin typeface="黑体" panose="02010609060101010101" pitchFamily="49" charset="-122"/>
                <a:ea typeface="黑体" panose="02010609060101010101" pitchFamily="49" charset="-122"/>
              </a:rPr>
              <a:t>u</a:t>
            </a:r>
            <a:r>
              <a:rPr lang="zh-CN" altLang="en-US" sz="2400">
                <a:latin typeface="黑体" panose="02010609060101010101" pitchFamily="49" charset="-122"/>
                <a:ea typeface="黑体" panose="02010609060101010101" pitchFamily="49" charset="-122"/>
              </a:rPr>
              <a:t>沿绳子向上爬行时</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重物相对于地面的速度</a:t>
            </a:r>
          </a:p>
        </p:txBody>
      </p:sp>
      <p:graphicFrame>
        <p:nvGraphicFramePr>
          <p:cNvPr id="271395" name="Object 35">
            <a:extLst>
              <a:ext uri="{FF2B5EF4-FFF2-40B4-BE49-F238E27FC236}">
                <a16:creationId xmlns:a16="http://schemas.microsoft.com/office/drawing/2014/main" id="{5370FC21-7026-4B44-BA9B-2D0B805139C1}"/>
              </a:ext>
            </a:extLst>
          </p:cNvPr>
          <p:cNvGraphicFramePr>
            <a:graphicFrameLocks noGrp="1" noChangeAspect="1"/>
          </p:cNvGraphicFramePr>
          <p:nvPr>
            <p:ph sz="half" idx="2"/>
          </p:nvPr>
        </p:nvGraphicFramePr>
        <p:xfrm>
          <a:off x="3390900" y="2492375"/>
          <a:ext cx="2124075" cy="560388"/>
        </p:xfrm>
        <a:graphic>
          <a:graphicData uri="http://schemas.openxmlformats.org/presentationml/2006/ole">
            <mc:AlternateContent xmlns:mc="http://schemas.openxmlformats.org/markup-compatibility/2006">
              <mc:Choice xmlns:v="urn:schemas-microsoft-com:vml" Requires="v">
                <p:oleObj spid="_x0000_s23592" name="公式" r:id="rId3" imgW="914400" imgH="241200" progId="Equation.3">
                  <p:embed/>
                </p:oleObj>
              </mc:Choice>
              <mc:Fallback>
                <p:oleObj name="公式" r:id="rId3" imgW="914400" imgH="241200" progId="Equation.3">
                  <p:embed/>
                  <p:pic>
                    <p:nvPicPr>
                      <p:cNvPr id="0" name="Object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2492375"/>
                        <a:ext cx="21240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3" name="Rectangle 3">
            <a:extLst>
              <a:ext uri="{FF2B5EF4-FFF2-40B4-BE49-F238E27FC236}">
                <a16:creationId xmlns:a16="http://schemas.microsoft.com/office/drawing/2014/main" id="{2C1E1717-77B4-440E-9280-CC4EC56C84A6}"/>
              </a:ext>
            </a:extLst>
          </p:cNvPr>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1364" name="Object 4">
            <a:extLst>
              <a:ext uri="{FF2B5EF4-FFF2-40B4-BE49-F238E27FC236}">
                <a16:creationId xmlns:a16="http://schemas.microsoft.com/office/drawing/2014/main" id="{C8335979-52C4-4E2A-BF4C-FD95CB1294FE}"/>
              </a:ext>
            </a:extLst>
          </p:cNvPr>
          <p:cNvGraphicFramePr>
            <a:graphicFrameLocks noChangeAspect="1"/>
          </p:cNvGraphicFramePr>
          <p:nvPr/>
        </p:nvGraphicFramePr>
        <p:xfrm>
          <a:off x="1508125" y="1806575"/>
          <a:ext cx="1420813" cy="631825"/>
        </p:xfrm>
        <a:graphic>
          <a:graphicData uri="http://schemas.openxmlformats.org/presentationml/2006/ole">
            <mc:AlternateContent xmlns:mc="http://schemas.openxmlformats.org/markup-compatibility/2006">
              <mc:Choice xmlns:v="urn:schemas-microsoft-com:vml" Requires="v">
                <p:oleObj spid="_x0000_s23593" name="公式" r:id="rId5" imgW="596641" imgH="266584" progId="Equation.3">
                  <p:embed/>
                </p:oleObj>
              </mc:Choice>
              <mc:Fallback>
                <p:oleObj name="公式" r:id="rId5" imgW="596641" imgH="26658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25" y="1806575"/>
                        <a:ext cx="1420813"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4" name="Rectangle 5">
            <a:extLst>
              <a:ext uri="{FF2B5EF4-FFF2-40B4-BE49-F238E27FC236}">
                <a16:creationId xmlns:a16="http://schemas.microsoft.com/office/drawing/2014/main" id="{5A1B1C3C-E80B-4343-94A6-41DEFCBF0C1E}"/>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1366" name="Object 6">
            <a:extLst>
              <a:ext uri="{FF2B5EF4-FFF2-40B4-BE49-F238E27FC236}">
                <a16:creationId xmlns:a16="http://schemas.microsoft.com/office/drawing/2014/main" id="{61E3B107-3A14-4BA4-941D-437AA5867345}"/>
              </a:ext>
            </a:extLst>
          </p:cNvPr>
          <p:cNvGraphicFramePr>
            <a:graphicFrameLocks noChangeAspect="1"/>
          </p:cNvGraphicFramePr>
          <p:nvPr/>
        </p:nvGraphicFramePr>
        <p:xfrm>
          <a:off x="3154363" y="1771650"/>
          <a:ext cx="1306512" cy="573088"/>
        </p:xfrm>
        <a:graphic>
          <a:graphicData uri="http://schemas.openxmlformats.org/presentationml/2006/ole">
            <mc:AlternateContent xmlns:mc="http://schemas.openxmlformats.org/markup-compatibility/2006">
              <mc:Choice xmlns:v="urn:schemas-microsoft-com:vml" Requires="v">
                <p:oleObj spid="_x0000_s23594" name="公式" r:id="rId7" imgW="545863" imgH="241195" progId="Equation.3">
                  <p:embed/>
                </p:oleObj>
              </mc:Choice>
              <mc:Fallback>
                <p:oleObj name="公式" r:id="rId7" imgW="545863" imgH="24119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4363" y="1771650"/>
                        <a:ext cx="1306512"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5" name="Rectangle 7">
            <a:extLst>
              <a:ext uri="{FF2B5EF4-FFF2-40B4-BE49-F238E27FC236}">
                <a16:creationId xmlns:a16="http://schemas.microsoft.com/office/drawing/2014/main" id="{085AB164-D55D-4CE8-A124-07423FF4676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1368" name="Object 8">
            <a:extLst>
              <a:ext uri="{FF2B5EF4-FFF2-40B4-BE49-F238E27FC236}">
                <a16:creationId xmlns:a16="http://schemas.microsoft.com/office/drawing/2014/main" id="{661164DA-2311-4EA7-B0F3-41AE56270C28}"/>
              </a:ext>
            </a:extLst>
          </p:cNvPr>
          <p:cNvGraphicFramePr>
            <a:graphicFrameLocks noChangeAspect="1"/>
          </p:cNvGraphicFramePr>
          <p:nvPr/>
        </p:nvGraphicFramePr>
        <p:xfrm>
          <a:off x="1479550" y="2428875"/>
          <a:ext cx="1095375" cy="596900"/>
        </p:xfrm>
        <a:graphic>
          <a:graphicData uri="http://schemas.openxmlformats.org/presentationml/2006/ole">
            <mc:AlternateContent xmlns:mc="http://schemas.openxmlformats.org/markup-compatibility/2006">
              <mc:Choice xmlns:v="urn:schemas-microsoft-com:vml" Requires="v">
                <p:oleObj spid="_x0000_s23595" name="公式" r:id="rId9" imgW="419100" imgH="228600" progId="Equation.3">
                  <p:embed/>
                </p:oleObj>
              </mc:Choice>
              <mc:Fallback>
                <p:oleObj name="公式" r:id="rId9" imgW="4191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9550" y="2428875"/>
                        <a:ext cx="10953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6" name="Rectangle 9">
            <a:extLst>
              <a:ext uri="{FF2B5EF4-FFF2-40B4-BE49-F238E27FC236}">
                <a16:creationId xmlns:a16="http://schemas.microsoft.com/office/drawing/2014/main" id="{BEDE7CB3-C128-4575-BB42-228649A21C7A}"/>
              </a:ext>
            </a:extLst>
          </p:cNvPr>
          <p:cNvSpPr>
            <a:spLocks noChangeArrowheads="1"/>
          </p:cNvSpPr>
          <p:nvPr/>
        </p:nvSpPr>
        <p:spPr bwMode="auto">
          <a:xfrm>
            <a:off x="228600" y="2439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71370" name="Rectangle 10">
            <a:extLst>
              <a:ext uri="{FF2B5EF4-FFF2-40B4-BE49-F238E27FC236}">
                <a16:creationId xmlns:a16="http://schemas.microsoft.com/office/drawing/2014/main" id="{8E657203-F1F0-4C13-B398-7B0E85A474CD}"/>
              </a:ext>
            </a:extLst>
          </p:cNvPr>
          <p:cNvSpPr>
            <a:spLocks noChangeArrowheads="1"/>
          </p:cNvSpPr>
          <p:nvPr/>
        </p:nvSpPr>
        <p:spPr bwMode="auto">
          <a:xfrm>
            <a:off x="898525" y="3090863"/>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FontTx/>
              <a:buChar char="•"/>
            </a:pPr>
            <a:r>
              <a:rPr lang="zh-CN" altLang="en-US" b="0">
                <a:solidFill>
                  <a:srgbClr val="000000"/>
                </a:solidFill>
              </a:rPr>
              <a:t>对猴来说</a:t>
            </a:r>
          </a:p>
        </p:txBody>
      </p:sp>
      <p:sp>
        <p:nvSpPr>
          <p:cNvPr id="23568" name="Rectangle 11">
            <a:extLst>
              <a:ext uri="{FF2B5EF4-FFF2-40B4-BE49-F238E27FC236}">
                <a16:creationId xmlns:a16="http://schemas.microsoft.com/office/drawing/2014/main" id="{015C036A-4CE7-4362-9311-7BDEC824F9A1}"/>
              </a:ext>
            </a:extLst>
          </p:cNvPr>
          <p:cNvSpPr>
            <a:spLocks noChangeArrowheads="1"/>
          </p:cNvSpPr>
          <p:nvPr/>
        </p:nvSpPr>
        <p:spPr bwMode="auto">
          <a:xfrm>
            <a:off x="0" y="3055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graphicFrame>
        <p:nvGraphicFramePr>
          <p:cNvPr id="271372" name="Object 12">
            <a:extLst>
              <a:ext uri="{FF2B5EF4-FFF2-40B4-BE49-F238E27FC236}">
                <a16:creationId xmlns:a16="http://schemas.microsoft.com/office/drawing/2014/main" id="{22722230-7A23-49E5-BFEA-A95C08E35233}"/>
              </a:ext>
            </a:extLst>
          </p:cNvPr>
          <p:cNvGraphicFramePr>
            <a:graphicFrameLocks noChangeAspect="1"/>
          </p:cNvGraphicFramePr>
          <p:nvPr/>
        </p:nvGraphicFramePr>
        <p:xfrm>
          <a:off x="577850" y="3660775"/>
          <a:ext cx="6192838" cy="720725"/>
        </p:xfrm>
        <a:graphic>
          <a:graphicData uri="http://schemas.openxmlformats.org/presentationml/2006/ole">
            <mc:AlternateContent xmlns:mc="http://schemas.openxmlformats.org/markup-compatibility/2006">
              <mc:Choice xmlns:v="urn:schemas-microsoft-com:vml" Requires="v">
                <p:oleObj spid="_x0000_s23596" name="公式" r:id="rId11" imgW="2070000" imgH="241200" progId="Equation.3">
                  <p:embed/>
                </p:oleObj>
              </mc:Choice>
              <mc:Fallback>
                <p:oleObj name="公式" r:id="rId11" imgW="2070000" imgH="241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850" y="3660775"/>
                        <a:ext cx="619283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9" name="Rectangle 13">
            <a:extLst>
              <a:ext uri="{FF2B5EF4-FFF2-40B4-BE49-F238E27FC236}">
                <a16:creationId xmlns:a16="http://schemas.microsoft.com/office/drawing/2014/main" id="{B48CFAA9-05D8-4FC4-84E6-8DC2EEF759AF}"/>
              </a:ext>
            </a:extLst>
          </p:cNvPr>
          <p:cNvSpPr>
            <a:spLocks noChangeArrowheads="1"/>
          </p:cNvSpPr>
          <p:nvPr/>
        </p:nvSpPr>
        <p:spPr bwMode="auto">
          <a:xfrm>
            <a:off x="411163" y="2455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0" name="Rectangle 14">
            <a:extLst>
              <a:ext uri="{FF2B5EF4-FFF2-40B4-BE49-F238E27FC236}">
                <a16:creationId xmlns:a16="http://schemas.microsoft.com/office/drawing/2014/main" id="{3CFC26C7-7F70-43EC-8B74-C9061F21C03E}"/>
              </a:ext>
            </a:extLst>
          </p:cNvPr>
          <p:cNvSpPr>
            <a:spLocks noChangeArrowheads="1"/>
          </p:cNvSpPr>
          <p:nvPr/>
        </p:nvSpPr>
        <p:spPr bwMode="auto">
          <a:xfrm>
            <a:off x="0" y="204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 name="Group 15">
            <a:extLst>
              <a:ext uri="{FF2B5EF4-FFF2-40B4-BE49-F238E27FC236}">
                <a16:creationId xmlns:a16="http://schemas.microsoft.com/office/drawing/2014/main" id="{36618F6E-CD87-488B-9B92-3D506AE7B941}"/>
              </a:ext>
            </a:extLst>
          </p:cNvPr>
          <p:cNvGrpSpPr>
            <a:grpSpLocks noChangeAspect="1"/>
          </p:cNvGrpSpPr>
          <p:nvPr/>
        </p:nvGrpSpPr>
        <p:grpSpPr bwMode="auto">
          <a:xfrm>
            <a:off x="7283450" y="2181225"/>
            <a:ext cx="2252663" cy="2789238"/>
            <a:chOff x="4491" y="9790"/>
            <a:chExt cx="2191" cy="2717"/>
          </a:xfrm>
        </p:grpSpPr>
        <p:sp>
          <p:nvSpPr>
            <p:cNvPr id="23577" name="AutoShape 16">
              <a:extLst>
                <a:ext uri="{FF2B5EF4-FFF2-40B4-BE49-F238E27FC236}">
                  <a16:creationId xmlns:a16="http://schemas.microsoft.com/office/drawing/2014/main" id="{E9D6940D-6324-4616-AE8B-9B7CA52897B8}"/>
                </a:ext>
              </a:extLst>
            </p:cNvPr>
            <p:cNvSpPr>
              <a:spLocks noChangeAspect="1" noChangeArrowheads="1"/>
            </p:cNvSpPr>
            <p:nvPr/>
          </p:nvSpPr>
          <p:spPr bwMode="auto">
            <a:xfrm>
              <a:off x="4491" y="9790"/>
              <a:ext cx="2191" cy="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8" name="Oval 17">
              <a:extLst>
                <a:ext uri="{FF2B5EF4-FFF2-40B4-BE49-F238E27FC236}">
                  <a16:creationId xmlns:a16="http://schemas.microsoft.com/office/drawing/2014/main" id="{6484A925-14C5-4D93-93EA-0D565C6BD3D0}"/>
                </a:ext>
              </a:extLst>
            </p:cNvPr>
            <p:cNvSpPr>
              <a:spLocks noChangeArrowheads="1"/>
            </p:cNvSpPr>
            <p:nvPr/>
          </p:nvSpPr>
          <p:spPr bwMode="auto">
            <a:xfrm>
              <a:off x="5274" y="10198"/>
              <a:ext cx="625" cy="543"/>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9" name="Line 18">
              <a:extLst>
                <a:ext uri="{FF2B5EF4-FFF2-40B4-BE49-F238E27FC236}">
                  <a16:creationId xmlns:a16="http://schemas.microsoft.com/office/drawing/2014/main" id="{1F5939AB-06F1-405A-9F6B-A8CA17071F5A}"/>
                </a:ext>
              </a:extLst>
            </p:cNvPr>
            <p:cNvSpPr>
              <a:spLocks noChangeShapeType="1"/>
            </p:cNvSpPr>
            <p:nvPr/>
          </p:nvSpPr>
          <p:spPr bwMode="auto">
            <a:xfrm>
              <a:off x="5743" y="992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19">
              <a:extLst>
                <a:ext uri="{FF2B5EF4-FFF2-40B4-BE49-F238E27FC236}">
                  <a16:creationId xmlns:a16="http://schemas.microsoft.com/office/drawing/2014/main" id="{27C313C3-1930-4B15-B874-F7674EEA8050}"/>
                </a:ext>
              </a:extLst>
            </p:cNvPr>
            <p:cNvSpPr>
              <a:spLocks noChangeShapeType="1"/>
            </p:cNvSpPr>
            <p:nvPr/>
          </p:nvSpPr>
          <p:spPr bwMode="auto">
            <a:xfrm>
              <a:off x="4647" y="9926"/>
              <a:ext cx="15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Rectangle 20">
              <a:extLst>
                <a:ext uri="{FF2B5EF4-FFF2-40B4-BE49-F238E27FC236}">
                  <a16:creationId xmlns:a16="http://schemas.microsoft.com/office/drawing/2014/main" id="{8188E2EC-9D53-43EE-AFD2-1533E4C53252}"/>
                </a:ext>
              </a:extLst>
            </p:cNvPr>
            <p:cNvSpPr>
              <a:spLocks noChangeArrowheads="1"/>
            </p:cNvSpPr>
            <p:nvPr/>
          </p:nvSpPr>
          <p:spPr bwMode="auto">
            <a:xfrm>
              <a:off x="5117" y="11284"/>
              <a:ext cx="313" cy="271"/>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82" name="Line 21">
              <a:extLst>
                <a:ext uri="{FF2B5EF4-FFF2-40B4-BE49-F238E27FC236}">
                  <a16:creationId xmlns:a16="http://schemas.microsoft.com/office/drawing/2014/main" id="{83C09A37-3C42-4DDC-AC20-F092DA72CE67}"/>
                </a:ext>
              </a:extLst>
            </p:cNvPr>
            <p:cNvSpPr>
              <a:spLocks noChangeShapeType="1"/>
            </p:cNvSpPr>
            <p:nvPr/>
          </p:nvSpPr>
          <p:spPr bwMode="auto">
            <a:xfrm>
              <a:off x="5430" y="10469"/>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22">
              <a:extLst>
                <a:ext uri="{FF2B5EF4-FFF2-40B4-BE49-F238E27FC236}">
                  <a16:creationId xmlns:a16="http://schemas.microsoft.com/office/drawing/2014/main" id="{B8396F9B-2EDA-4033-9594-98244406073F}"/>
                </a:ext>
              </a:extLst>
            </p:cNvPr>
            <p:cNvSpPr>
              <a:spLocks noChangeShapeType="1"/>
            </p:cNvSpPr>
            <p:nvPr/>
          </p:nvSpPr>
          <p:spPr bwMode="auto">
            <a:xfrm>
              <a:off x="5274" y="10469"/>
              <a:ext cx="1" cy="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23">
              <a:extLst>
                <a:ext uri="{FF2B5EF4-FFF2-40B4-BE49-F238E27FC236}">
                  <a16:creationId xmlns:a16="http://schemas.microsoft.com/office/drawing/2014/main" id="{3D60A33A-779E-413A-ABA9-9D923E347BB8}"/>
                </a:ext>
              </a:extLst>
            </p:cNvPr>
            <p:cNvSpPr>
              <a:spLocks noChangeShapeType="1"/>
            </p:cNvSpPr>
            <p:nvPr/>
          </p:nvSpPr>
          <p:spPr bwMode="auto">
            <a:xfrm>
              <a:off x="5586" y="992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24">
              <a:extLst>
                <a:ext uri="{FF2B5EF4-FFF2-40B4-BE49-F238E27FC236}">
                  <a16:creationId xmlns:a16="http://schemas.microsoft.com/office/drawing/2014/main" id="{5412BF7E-B4C4-4D1F-9EB4-F1C5BFDCB112}"/>
                </a:ext>
              </a:extLst>
            </p:cNvPr>
            <p:cNvSpPr>
              <a:spLocks noChangeShapeType="1"/>
            </p:cNvSpPr>
            <p:nvPr/>
          </p:nvSpPr>
          <p:spPr bwMode="auto">
            <a:xfrm flipV="1">
              <a:off x="5586" y="10469"/>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25">
              <a:extLst>
                <a:ext uri="{FF2B5EF4-FFF2-40B4-BE49-F238E27FC236}">
                  <a16:creationId xmlns:a16="http://schemas.microsoft.com/office/drawing/2014/main" id="{F5ABEE5C-9CAF-4514-A991-7B36BC3AB703}"/>
                </a:ext>
              </a:extLst>
            </p:cNvPr>
            <p:cNvSpPr>
              <a:spLocks noChangeShapeType="1"/>
            </p:cNvSpPr>
            <p:nvPr/>
          </p:nvSpPr>
          <p:spPr bwMode="auto">
            <a:xfrm>
              <a:off x="5586" y="9926"/>
              <a:ext cx="1"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26">
              <a:extLst>
                <a:ext uri="{FF2B5EF4-FFF2-40B4-BE49-F238E27FC236}">
                  <a16:creationId xmlns:a16="http://schemas.microsoft.com/office/drawing/2014/main" id="{F7271C1F-823B-46E1-BE39-D0C6CD25425E}"/>
                </a:ext>
              </a:extLst>
            </p:cNvPr>
            <p:cNvSpPr>
              <a:spLocks noChangeShapeType="1"/>
            </p:cNvSpPr>
            <p:nvPr/>
          </p:nvSpPr>
          <p:spPr bwMode="auto">
            <a:xfrm>
              <a:off x="5899" y="10469"/>
              <a:ext cx="0" cy="19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Freeform 27">
              <a:extLst>
                <a:ext uri="{FF2B5EF4-FFF2-40B4-BE49-F238E27FC236}">
                  <a16:creationId xmlns:a16="http://schemas.microsoft.com/office/drawing/2014/main" id="{71D2DB85-0CCC-4C9A-BDD9-1636E409014F}"/>
                </a:ext>
              </a:extLst>
            </p:cNvPr>
            <p:cNvSpPr>
              <a:spLocks/>
            </p:cNvSpPr>
            <p:nvPr/>
          </p:nvSpPr>
          <p:spPr bwMode="auto">
            <a:xfrm>
              <a:off x="5639" y="10895"/>
              <a:ext cx="524" cy="1481"/>
            </a:xfrm>
            <a:custGeom>
              <a:avLst/>
              <a:gdLst>
                <a:gd name="T0" fmla="*/ 248 w 603"/>
                <a:gd name="T1" fmla="*/ 0 h 1700"/>
                <a:gd name="T2" fmla="*/ 222 w 603"/>
                <a:gd name="T3" fmla="*/ 52 h 1700"/>
                <a:gd name="T4" fmla="*/ 182 w 603"/>
                <a:gd name="T5" fmla="*/ 65 h 1700"/>
                <a:gd name="T6" fmla="*/ 143 w 603"/>
                <a:gd name="T7" fmla="*/ 105 h 1700"/>
                <a:gd name="T8" fmla="*/ 91 w 603"/>
                <a:gd name="T9" fmla="*/ 183 h 1700"/>
                <a:gd name="T10" fmla="*/ 104 w 603"/>
                <a:gd name="T11" fmla="*/ 745 h 1700"/>
                <a:gd name="T12" fmla="*/ 0 w 603"/>
                <a:gd name="T13" fmla="*/ 1202 h 1700"/>
                <a:gd name="T14" fmla="*/ 39 w 603"/>
                <a:gd name="T15" fmla="*/ 1281 h 1700"/>
                <a:gd name="T16" fmla="*/ 117 w 603"/>
                <a:gd name="T17" fmla="*/ 1320 h 1700"/>
                <a:gd name="T18" fmla="*/ 235 w 603"/>
                <a:gd name="T19" fmla="*/ 1385 h 1700"/>
                <a:gd name="T20" fmla="*/ 274 w 603"/>
                <a:gd name="T21" fmla="*/ 1477 h 1700"/>
                <a:gd name="T22" fmla="*/ 287 w 603"/>
                <a:gd name="T23" fmla="*/ 1437 h 1700"/>
                <a:gd name="T24" fmla="*/ 235 w 603"/>
                <a:gd name="T25" fmla="*/ 1359 h 1700"/>
                <a:gd name="T26" fmla="*/ 130 w 603"/>
                <a:gd name="T27" fmla="*/ 1254 h 1700"/>
                <a:gd name="T28" fmla="*/ 104 w 603"/>
                <a:gd name="T29" fmla="*/ 1176 h 1700"/>
                <a:gd name="T30" fmla="*/ 222 w 603"/>
                <a:gd name="T31" fmla="*/ 1124 h 1700"/>
                <a:gd name="T32" fmla="*/ 378 w 603"/>
                <a:gd name="T33" fmla="*/ 1150 h 1700"/>
                <a:gd name="T34" fmla="*/ 326 w 603"/>
                <a:gd name="T35" fmla="*/ 1228 h 1700"/>
                <a:gd name="T36" fmla="*/ 313 w 603"/>
                <a:gd name="T37" fmla="*/ 1281 h 1700"/>
                <a:gd name="T38" fmla="*/ 300 w 603"/>
                <a:gd name="T39" fmla="*/ 1320 h 1700"/>
                <a:gd name="T40" fmla="*/ 339 w 603"/>
                <a:gd name="T41" fmla="*/ 1333 h 1700"/>
                <a:gd name="T42" fmla="*/ 391 w 603"/>
                <a:gd name="T43" fmla="*/ 1320 h 1700"/>
                <a:gd name="T44" fmla="*/ 469 w 603"/>
                <a:gd name="T45" fmla="*/ 1294 h 1700"/>
                <a:gd name="T46" fmla="*/ 391 w 603"/>
                <a:gd name="T47" fmla="*/ 1254 h 1700"/>
                <a:gd name="T48" fmla="*/ 482 w 603"/>
                <a:gd name="T49" fmla="*/ 1150 h 1700"/>
                <a:gd name="T50" fmla="*/ 508 w 603"/>
                <a:gd name="T51" fmla="*/ 1072 h 1700"/>
                <a:gd name="T52" fmla="*/ 326 w 603"/>
                <a:gd name="T53" fmla="*/ 915 h 1700"/>
                <a:gd name="T54" fmla="*/ 326 w 603"/>
                <a:gd name="T55" fmla="*/ 627 h 1700"/>
                <a:gd name="T56" fmla="*/ 352 w 603"/>
                <a:gd name="T57" fmla="*/ 484 h 1700"/>
                <a:gd name="T58" fmla="*/ 404 w 603"/>
                <a:gd name="T59" fmla="*/ 405 h 1700"/>
                <a:gd name="T60" fmla="*/ 430 w 603"/>
                <a:gd name="T61" fmla="*/ 327 h 1700"/>
                <a:gd name="T62" fmla="*/ 443 w 603"/>
                <a:gd name="T63" fmla="*/ 287 h 1700"/>
                <a:gd name="T64" fmla="*/ 430 w 603"/>
                <a:gd name="T65" fmla="*/ 222 h 1700"/>
                <a:gd name="T66" fmla="*/ 378 w 603"/>
                <a:gd name="T67" fmla="*/ 196 h 1700"/>
                <a:gd name="T68" fmla="*/ 339 w 603"/>
                <a:gd name="T69" fmla="*/ 157 h 1700"/>
                <a:gd name="T70" fmla="*/ 287 w 603"/>
                <a:gd name="T71" fmla="*/ 78 h 1700"/>
                <a:gd name="T72" fmla="*/ 248 w 603"/>
                <a:gd name="T73" fmla="*/ 0 h 17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3"/>
                <a:gd name="T112" fmla="*/ 0 h 1700"/>
                <a:gd name="T113" fmla="*/ 603 w 603"/>
                <a:gd name="T114" fmla="*/ 1700 h 17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3" h="1700">
                  <a:moveTo>
                    <a:pt x="285" y="0"/>
                  </a:moveTo>
                  <a:cubicBezTo>
                    <a:pt x="275" y="20"/>
                    <a:pt x="271" y="44"/>
                    <a:pt x="255" y="60"/>
                  </a:cubicBezTo>
                  <a:cubicBezTo>
                    <a:pt x="244" y="71"/>
                    <a:pt x="223" y="66"/>
                    <a:pt x="210" y="75"/>
                  </a:cubicBezTo>
                  <a:cubicBezTo>
                    <a:pt x="192" y="87"/>
                    <a:pt x="178" y="103"/>
                    <a:pt x="165" y="120"/>
                  </a:cubicBezTo>
                  <a:cubicBezTo>
                    <a:pt x="143" y="148"/>
                    <a:pt x="105" y="210"/>
                    <a:pt x="105" y="210"/>
                  </a:cubicBezTo>
                  <a:cubicBezTo>
                    <a:pt x="110" y="425"/>
                    <a:pt x="120" y="640"/>
                    <a:pt x="120" y="855"/>
                  </a:cubicBezTo>
                  <a:cubicBezTo>
                    <a:pt x="120" y="1054"/>
                    <a:pt x="141" y="1239"/>
                    <a:pt x="0" y="1380"/>
                  </a:cubicBezTo>
                  <a:cubicBezTo>
                    <a:pt x="12" y="1417"/>
                    <a:pt x="16" y="1441"/>
                    <a:pt x="45" y="1470"/>
                  </a:cubicBezTo>
                  <a:cubicBezTo>
                    <a:pt x="88" y="1513"/>
                    <a:pt x="86" y="1491"/>
                    <a:pt x="135" y="1515"/>
                  </a:cubicBezTo>
                  <a:cubicBezTo>
                    <a:pt x="180" y="1538"/>
                    <a:pt x="228" y="1562"/>
                    <a:pt x="270" y="1590"/>
                  </a:cubicBezTo>
                  <a:cubicBezTo>
                    <a:pt x="276" y="1607"/>
                    <a:pt x="301" y="1690"/>
                    <a:pt x="315" y="1695"/>
                  </a:cubicBezTo>
                  <a:cubicBezTo>
                    <a:pt x="330" y="1700"/>
                    <a:pt x="325" y="1665"/>
                    <a:pt x="330" y="1650"/>
                  </a:cubicBezTo>
                  <a:cubicBezTo>
                    <a:pt x="301" y="1564"/>
                    <a:pt x="336" y="1644"/>
                    <a:pt x="270" y="1560"/>
                  </a:cubicBezTo>
                  <a:cubicBezTo>
                    <a:pt x="178" y="1442"/>
                    <a:pt x="254" y="1492"/>
                    <a:pt x="150" y="1440"/>
                  </a:cubicBezTo>
                  <a:cubicBezTo>
                    <a:pt x="140" y="1410"/>
                    <a:pt x="90" y="1360"/>
                    <a:pt x="120" y="1350"/>
                  </a:cubicBezTo>
                  <a:cubicBezTo>
                    <a:pt x="169" y="1334"/>
                    <a:pt x="206" y="1306"/>
                    <a:pt x="255" y="1290"/>
                  </a:cubicBezTo>
                  <a:cubicBezTo>
                    <a:pt x="315" y="1300"/>
                    <a:pt x="392" y="1277"/>
                    <a:pt x="435" y="1320"/>
                  </a:cubicBezTo>
                  <a:cubicBezTo>
                    <a:pt x="460" y="1345"/>
                    <a:pt x="375" y="1410"/>
                    <a:pt x="375" y="1410"/>
                  </a:cubicBezTo>
                  <a:cubicBezTo>
                    <a:pt x="370" y="1430"/>
                    <a:pt x="366" y="1450"/>
                    <a:pt x="360" y="1470"/>
                  </a:cubicBezTo>
                  <a:cubicBezTo>
                    <a:pt x="356" y="1485"/>
                    <a:pt x="338" y="1501"/>
                    <a:pt x="345" y="1515"/>
                  </a:cubicBezTo>
                  <a:cubicBezTo>
                    <a:pt x="352" y="1529"/>
                    <a:pt x="375" y="1525"/>
                    <a:pt x="390" y="1530"/>
                  </a:cubicBezTo>
                  <a:cubicBezTo>
                    <a:pt x="410" y="1525"/>
                    <a:pt x="430" y="1521"/>
                    <a:pt x="450" y="1515"/>
                  </a:cubicBezTo>
                  <a:cubicBezTo>
                    <a:pt x="480" y="1506"/>
                    <a:pt x="540" y="1485"/>
                    <a:pt x="540" y="1485"/>
                  </a:cubicBezTo>
                  <a:cubicBezTo>
                    <a:pt x="521" y="1479"/>
                    <a:pt x="459" y="1462"/>
                    <a:pt x="450" y="1440"/>
                  </a:cubicBezTo>
                  <a:cubicBezTo>
                    <a:pt x="434" y="1399"/>
                    <a:pt x="529" y="1337"/>
                    <a:pt x="555" y="1320"/>
                  </a:cubicBezTo>
                  <a:cubicBezTo>
                    <a:pt x="565" y="1290"/>
                    <a:pt x="603" y="1256"/>
                    <a:pt x="585" y="1230"/>
                  </a:cubicBezTo>
                  <a:cubicBezTo>
                    <a:pt x="527" y="1143"/>
                    <a:pt x="482" y="1077"/>
                    <a:pt x="375" y="1050"/>
                  </a:cubicBezTo>
                  <a:cubicBezTo>
                    <a:pt x="330" y="915"/>
                    <a:pt x="355" y="871"/>
                    <a:pt x="375" y="720"/>
                  </a:cubicBezTo>
                  <a:cubicBezTo>
                    <a:pt x="376" y="716"/>
                    <a:pt x="400" y="567"/>
                    <a:pt x="405" y="555"/>
                  </a:cubicBezTo>
                  <a:cubicBezTo>
                    <a:pt x="420" y="522"/>
                    <a:pt x="454" y="499"/>
                    <a:pt x="465" y="465"/>
                  </a:cubicBezTo>
                  <a:cubicBezTo>
                    <a:pt x="475" y="435"/>
                    <a:pt x="485" y="405"/>
                    <a:pt x="495" y="375"/>
                  </a:cubicBezTo>
                  <a:cubicBezTo>
                    <a:pt x="500" y="360"/>
                    <a:pt x="510" y="330"/>
                    <a:pt x="510" y="330"/>
                  </a:cubicBezTo>
                  <a:cubicBezTo>
                    <a:pt x="505" y="305"/>
                    <a:pt x="510" y="276"/>
                    <a:pt x="495" y="255"/>
                  </a:cubicBezTo>
                  <a:cubicBezTo>
                    <a:pt x="482" y="237"/>
                    <a:pt x="453" y="238"/>
                    <a:pt x="435" y="225"/>
                  </a:cubicBezTo>
                  <a:cubicBezTo>
                    <a:pt x="418" y="213"/>
                    <a:pt x="403" y="197"/>
                    <a:pt x="390" y="180"/>
                  </a:cubicBezTo>
                  <a:cubicBezTo>
                    <a:pt x="368" y="152"/>
                    <a:pt x="330" y="90"/>
                    <a:pt x="330" y="90"/>
                  </a:cubicBezTo>
                  <a:cubicBezTo>
                    <a:pt x="312" y="16"/>
                    <a:pt x="330" y="45"/>
                    <a:pt x="285" y="0"/>
                  </a:cubicBezTo>
                  <a:close/>
                </a:path>
              </a:pathLst>
            </a:custGeom>
            <a:solidFill>
              <a:srgbClr val="FFFFFF"/>
            </a:solidFill>
            <a:ln w="9525">
              <a:solidFill>
                <a:srgbClr val="000000"/>
              </a:solidFill>
              <a:round/>
              <a:headEnd/>
              <a:tailEnd/>
            </a:ln>
          </p:spPr>
          <p:txBody>
            <a:bodyPr/>
            <a:lstStyle/>
            <a:p>
              <a:endParaRPr lang="zh-CN" altLang="en-US"/>
            </a:p>
          </p:txBody>
        </p:sp>
        <p:sp>
          <p:nvSpPr>
            <p:cNvPr id="23589" name="Oval 28">
              <a:extLst>
                <a:ext uri="{FF2B5EF4-FFF2-40B4-BE49-F238E27FC236}">
                  <a16:creationId xmlns:a16="http://schemas.microsoft.com/office/drawing/2014/main" id="{268C5841-2871-4534-A06E-E58046C55923}"/>
                </a:ext>
              </a:extLst>
            </p:cNvPr>
            <p:cNvSpPr>
              <a:spLocks noChangeArrowheads="1"/>
            </p:cNvSpPr>
            <p:nvPr/>
          </p:nvSpPr>
          <p:spPr bwMode="auto">
            <a:xfrm>
              <a:off x="5743" y="11013"/>
              <a:ext cx="313" cy="542"/>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90" name="Freeform 29">
              <a:extLst>
                <a:ext uri="{FF2B5EF4-FFF2-40B4-BE49-F238E27FC236}">
                  <a16:creationId xmlns:a16="http://schemas.microsoft.com/office/drawing/2014/main" id="{6D9E791A-876A-4CE2-B25B-CE160FBA260D}"/>
                </a:ext>
              </a:extLst>
            </p:cNvPr>
            <p:cNvSpPr>
              <a:spLocks/>
            </p:cNvSpPr>
            <p:nvPr/>
          </p:nvSpPr>
          <p:spPr bwMode="auto">
            <a:xfrm>
              <a:off x="5795" y="11953"/>
              <a:ext cx="536" cy="440"/>
            </a:xfrm>
            <a:custGeom>
              <a:avLst/>
              <a:gdLst>
                <a:gd name="T0" fmla="*/ 52 w 616"/>
                <a:gd name="T1" fmla="*/ 78 h 505"/>
                <a:gd name="T2" fmla="*/ 39 w 616"/>
                <a:gd name="T3" fmla="*/ 131 h 505"/>
                <a:gd name="T4" fmla="*/ 52 w 616"/>
                <a:gd name="T5" fmla="*/ 340 h 505"/>
                <a:gd name="T6" fmla="*/ 300 w 616"/>
                <a:gd name="T7" fmla="*/ 405 h 505"/>
                <a:gd name="T8" fmla="*/ 522 w 616"/>
                <a:gd name="T9" fmla="*/ 301 h 505"/>
                <a:gd name="T10" fmla="*/ 431 w 616"/>
                <a:gd name="T11" fmla="*/ 183 h 505"/>
                <a:gd name="T12" fmla="*/ 365 w 616"/>
                <a:gd name="T13" fmla="*/ 366 h 505"/>
                <a:gd name="T14" fmla="*/ 196 w 616"/>
                <a:gd name="T15" fmla="*/ 353 h 505"/>
                <a:gd name="T16" fmla="*/ 144 w 616"/>
                <a:gd name="T17" fmla="*/ 274 h 505"/>
                <a:gd name="T18" fmla="*/ 117 w 616"/>
                <a:gd name="T19" fmla="*/ 144 h 505"/>
                <a:gd name="T20" fmla="*/ 78 w 616"/>
                <a:gd name="T21" fmla="*/ 65 h 505"/>
                <a:gd name="T22" fmla="*/ 0 w 616"/>
                <a:gd name="T23" fmla="*/ 0 h 5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6"/>
                <a:gd name="T37" fmla="*/ 0 h 505"/>
                <a:gd name="T38" fmla="*/ 616 w 616"/>
                <a:gd name="T39" fmla="*/ 505 h 5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6" h="505">
                  <a:moveTo>
                    <a:pt x="60" y="90"/>
                  </a:moveTo>
                  <a:cubicBezTo>
                    <a:pt x="55" y="110"/>
                    <a:pt x="45" y="129"/>
                    <a:pt x="45" y="150"/>
                  </a:cubicBezTo>
                  <a:cubicBezTo>
                    <a:pt x="45" y="230"/>
                    <a:pt x="43" y="312"/>
                    <a:pt x="60" y="390"/>
                  </a:cubicBezTo>
                  <a:cubicBezTo>
                    <a:pt x="78" y="476"/>
                    <a:pt x="329" y="464"/>
                    <a:pt x="345" y="465"/>
                  </a:cubicBezTo>
                  <a:cubicBezTo>
                    <a:pt x="571" y="449"/>
                    <a:pt x="547" y="505"/>
                    <a:pt x="600" y="345"/>
                  </a:cubicBezTo>
                  <a:cubicBezTo>
                    <a:pt x="586" y="223"/>
                    <a:pt x="616" y="170"/>
                    <a:pt x="495" y="210"/>
                  </a:cubicBezTo>
                  <a:cubicBezTo>
                    <a:pt x="449" y="280"/>
                    <a:pt x="441" y="334"/>
                    <a:pt x="420" y="420"/>
                  </a:cubicBezTo>
                  <a:cubicBezTo>
                    <a:pt x="355" y="415"/>
                    <a:pt x="285" y="430"/>
                    <a:pt x="225" y="405"/>
                  </a:cubicBezTo>
                  <a:cubicBezTo>
                    <a:pt x="192" y="391"/>
                    <a:pt x="165" y="315"/>
                    <a:pt x="165" y="315"/>
                  </a:cubicBezTo>
                  <a:cubicBezTo>
                    <a:pt x="191" y="236"/>
                    <a:pt x="168" y="232"/>
                    <a:pt x="135" y="165"/>
                  </a:cubicBezTo>
                  <a:cubicBezTo>
                    <a:pt x="111" y="116"/>
                    <a:pt x="133" y="118"/>
                    <a:pt x="90" y="75"/>
                  </a:cubicBezTo>
                  <a:cubicBezTo>
                    <a:pt x="62" y="47"/>
                    <a:pt x="28" y="28"/>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1" name="Oval 30">
              <a:extLst>
                <a:ext uri="{FF2B5EF4-FFF2-40B4-BE49-F238E27FC236}">
                  <a16:creationId xmlns:a16="http://schemas.microsoft.com/office/drawing/2014/main" id="{10B65C6E-9B56-41B9-A527-FA72ED7E6A8D}"/>
                </a:ext>
              </a:extLst>
            </p:cNvPr>
            <p:cNvSpPr>
              <a:spLocks noChangeArrowheads="1"/>
            </p:cNvSpPr>
            <p:nvPr/>
          </p:nvSpPr>
          <p:spPr bwMode="auto">
            <a:xfrm>
              <a:off x="5899" y="11149"/>
              <a:ext cx="157" cy="136"/>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23572" name="Rectangle 31">
            <a:extLst>
              <a:ext uri="{FF2B5EF4-FFF2-40B4-BE49-F238E27FC236}">
                <a16:creationId xmlns:a16="http://schemas.microsoft.com/office/drawing/2014/main" id="{BB0D2A34-0506-4E42-B1ED-3EE95B39AEBB}"/>
              </a:ext>
            </a:extLst>
          </p:cNvPr>
          <p:cNvSpPr>
            <a:spLocks noChangeArrowheads="1"/>
          </p:cNvSpPr>
          <p:nvPr/>
        </p:nvSpPr>
        <p:spPr bwMode="auto">
          <a:xfrm>
            <a:off x="593725" y="455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1392" name="Object 32">
            <a:extLst>
              <a:ext uri="{FF2B5EF4-FFF2-40B4-BE49-F238E27FC236}">
                <a16:creationId xmlns:a16="http://schemas.microsoft.com/office/drawing/2014/main" id="{3A52C507-515E-47D8-9839-33191DA375D7}"/>
              </a:ext>
            </a:extLst>
          </p:cNvPr>
          <p:cNvGraphicFramePr>
            <a:graphicFrameLocks noChangeAspect="1"/>
          </p:cNvGraphicFramePr>
          <p:nvPr/>
        </p:nvGraphicFramePr>
        <p:xfrm>
          <a:off x="4291013" y="4322763"/>
          <a:ext cx="2298700" cy="884237"/>
        </p:xfrm>
        <a:graphic>
          <a:graphicData uri="http://schemas.openxmlformats.org/presentationml/2006/ole">
            <mc:AlternateContent xmlns:mc="http://schemas.openxmlformats.org/markup-compatibility/2006">
              <mc:Choice xmlns:v="urn:schemas-microsoft-com:vml" Requires="v">
                <p:oleObj spid="_x0000_s23597" name="公式" r:id="rId13" imgW="1015920" imgH="393480" progId="Equation.3">
                  <p:embed/>
                </p:oleObj>
              </mc:Choice>
              <mc:Fallback>
                <p:oleObj name="公式" r:id="rId13" imgW="1015920" imgH="39348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1013" y="4322763"/>
                        <a:ext cx="229870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3" name="Rectangle 33">
            <a:extLst>
              <a:ext uri="{FF2B5EF4-FFF2-40B4-BE49-F238E27FC236}">
                <a16:creationId xmlns:a16="http://schemas.microsoft.com/office/drawing/2014/main" id="{AFD80F2D-DFBB-46C1-904D-35E9D6E7D63C}"/>
              </a:ext>
            </a:extLst>
          </p:cNvPr>
          <p:cNvSpPr>
            <a:spLocks noChangeArrowheads="1"/>
          </p:cNvSpPr>
          <p:nvPr/>
        </p:nvSpPr>
        <p:spPr bwMode="auto">
          <a:xfrm>
            <a:off x="0" y="313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1394" name="Object 34">
            <a:extLst>
              <a:ext uri="{FF2B5EF4-FFF2-40B4-BE49-F238E27FC236}">
                <a16:creationId xmlns:a16="http://schemas.microsoft.com/office/drawing/2014/main" id="{187D852C-75EE-4C65-A12A-45933172E58C}"/>
              </a:ext>
            </a:extLst>
          </p:cNvPr>
          <p:cNvGraphicFramePr>
            <a:graphicFrameLocks noChangeAspect="1"/>
          </p:cNvGraphicFramePr>
          <p:nvPr/>
        </p:nvGraphicFramePr>
        <p:xfrm>
          <a:off x="752475" y="4533900"/>
          <a:ext cx="2992438" cy="650875"/>
        </p:xfrm>
        <a:graphic>
          <a:graphicData uri="http://schemas.openxmlformats.org/presentationml/2006/ole">
            <mc:AlternateContent xmlns:mc="http://schemas.openxmlformats.org/markup-compatibility/2006">
              <mc:Choice xmlns:v="urn:schemas-microsoft-com:vml" Requires="v">
                <p:oleObj spid="_x0000_s23598" name="公式" r:id="rId15" imgW="1054080" imgH="228600" progId="Equation.3">
                  <p:embed/>
                </p:oleObj>
              </mc:Choice>
              <mc:Fallback>
                <p:oleObj name="公式" r:id="rId15" imgW="1054080" imgH="228600"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475" y="4533900"/>
                        <a:ext cx="2992438"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1396" name="AutoShape 36">
            <a:extLst>
              <a:ext uri="{FF2B5EF4-FFF2-40B4-BE49-F238E27FC236}">
                <a16:creationId xmlns:a16="http://schemas.microsoft.com/office/drawing/2014/main" id="{A4D85B5F-7D60-40C7-AA7A-9B81CC0CA89E}"/>
              </a:ext>
            </a:extLst>
          </p:cNvPr>
          <p:cNvSpPr>
            <a:spLocks noChangeArrowheads="1"/>
          </p:cNvSpPr>
          <p:nvPr/>
        </p:nvSpPr>
        <p:spPr bwMode="auto">
          <a:xfrm>
            <a:off x="1860550" y="0"/>
            <a:ext cx="7283450" cy="746125"/>
          </a:xfrm>
          <a:prstGeom prst="cloudCallout">
            <a:avLst>
              <a:gd name="adj1" fmla="val 23319"/>
              <a:gd name="adj2" fmla="val 70000"/>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FF0000"/>
                </a:solidFill>
              </a:rPr>
              <a:t>物体与猴质点系动量是否守恒</a:t>
            </a:r>
            <a:r>
              <a:rPr lang="zh-CN" altLang="en-US"/>
              <a:t>？</a:t>
            </a:r>
          </a:p>
        </p:txBody>
      </p:sp>
      <p:sp>
        <p:nvSpPr>
          <p:cNvPr id="271397" name="Text Box 37">
            <a:extLst>
              <a:ext uri="{FF2B5EF4-FFF2-40B4-BE49-F238E27FC236}">
                <a16:creationId xmlns:a16="http://schemas.microsoft.com/office/drawing/2014/main" id="{A7A95081-F376-442C-B39D-FBEA08E97303}"/>
              </a:ext>
            </a:extLst>
          </p:cNvPr>
          <p:cNvSpPr txBox="1">
            <a:spLocks noChangeArrowheads="1"/>
          </p:cNvSpPr>
          <p:nvPr/>
        </p:nvSpPr>
        <p:spPr bwMode="auto">
          <a:xfrm>
            <a:off x="0" y="5349875"/>
            <a:ext cx="317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质点系</a:t>
            </a:r>
            <a:r>
              <a:rPr lang="zh-CN" altLang="en-US">
                <a:solidFill>
                  <a:srgbClr val="FF0000"/>
                </a:solidFill>
              </a:rPr>
              <a:t>角</a:t>
            </a:r>
            <a:r>
              <a:rPr lang="zh-CN" altLang="en-US"/>
              <a:t>动量守恒！</a:t>
            </a:r>
          </a:p>
        </p:txBody>
      </p:sp>
      <p:sp>
        <p:nvSpPr>
          <p:cNvPr id="23576" name="AutoShape 38">
            <a:extLst>
              <a:ext uri="{FF2B5EF4-FFF2-40B4-BE49-F238E27FC236}">
                <a16:creationId xmlns:a16="http://schemas.microsoft.com/office/drawing/2014/main" id="{CC79A79A-7B7C-44F3-A63E-15B8A8829EC4}"/>
              </a:ext>
            </a:extLst>
          </p:cNvPr>
          <p:cNvSpPr>
            <a:spLocks noChangeArrowheads="1"/>
          </p:cNvSpPr>
          <p:nvPr/>
        </p:nvSpPr>
        <p:spPr bwMode="auto">
          <a:xfrm>
            <a:off x="0" y="5334000"/>
            <a:ext cx="3398838" cy="777875"/>
          </a:xfrm>
          <a:prstGeom prst="cloudCallout">
            <a:avLst>
              <a:gd name="adj1" fmla="val -29870"/>
              <a:gd name="adj2" fmla="val 55917"/>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graphicFrame>
        <p:nvGraphicFramePr>
          <p:cNvPr id="23561" name="Object 39">
            <a:extLst>
              <a:ext uri="{FF2B5EF4-FFF2-40B4-BE49-F238E27FC236}">
                <a16:creationId xmlns:a16="http://schemas.microsoft.com/office/drawing/2014/main" id="{C694D1D8-0872-4D80-949A-9E34DD50D9E3}"/>
              </a:ext>
            </a:extLst>
          </p:cNvPr>
          <p:cNvGraphicFramePr>
            <a:graphicFrameLocks noGrp="1" noChangeAspect="1"/>
          </p:cNvGraphicFramePr>
          <p:nvPr>
            <p:ph sz="half" idx="1"/>
          </p:nvPr>
        </p:nvGraphicFramePr>
        <p:xfrm>
          <a:off x="4175125" y="5195888"/>
          <a:ext cx="4754563" cy="1519237"/>
        </p:xfrm>
        <a:graphic>
          <a:graphicData uri="http://schemas.openxmlformats.org/presentationml/2006/ole">
            <mc:AlternateContent xmlns:mc="http://schemas.openxmlformats.org/markup-compatibility/2006">
              <mc:Choice xmlns:v="urn:schemas-microsoft-com:vml" Requires="v">
                <p:oleObj spid="_x0000_s23599" name="公式" r:id="rId17" imgW="2184120" imgH="698400" progId="Equation.3">
                  <p:embed/>
                </p:oleObj>
              </mc:Choice>
              <mc:Fallback>
                <p:oleObj name="公式" r:id="rId17" imgW="2184120" imgH="698400" progId="Equation.3">
                  <p:embed/>
                  <p:pic>
                    <p:nvPicPr>
                      <p:cNvPr id="0" name="Object 39"/>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75125" y="5195888"/>
                        <a:ext cx="4754563"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362"/>
                                        </p:tgtEl>
                                        <p:attrNameLst>
                                          <p:attrName>style.visibility</p:attrName>
                                        </p:attrNameLst>
                                      </p:cBhvr>
                                      <p:to>
                                        <p:strVal val="visible"/>
                                      </p:to>
                                    </p:set>
                                    <p:anim calcmode="lin" valueType="num">
                                      <p:cBhvr additive="base">
                                        <p:cTn id="7" dur="500" fill="hold"/>
                                        <p:tgtEl>
                                          <p:spTgt spid="271362"/>
                                        </p:tgtEl>
                                        <p:attrNameLst>
                                          <p:attrName>ppt_x</p:attrName>
                                        </p:attrNameLst>
                                      </p:cBhvr>
                                      <p:tavLst>
                                        <p:tav tm="0">
                                          <p:val>
                                            <p:strVal val="#ppt_x"/>
                                          </p:val>
                                        </p:tav>
                                        <p:tav tm="100000">
                                          <p:val>
                                            <p:strVal val="#ppt_x"/>
                                          </p:val>
                                        </p:tav>
                                      </p:tavLst>
                                    </p:anim>
                                    <p:anim calcmode="lin" valueType="num">
                                      <p:cBhvr additive="base">
                                        <p:cTn id="8" dur="500" fill="hold"/>
                                        <p:tgtEl>
                                          <p:spTgt spid="2713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96"/>
                                        </p:tgtEl>
                                        <p:attrNameLst>
                                          <p:attrName>style.visibility</p:attrName>
                                        </p:attrNameLst>
                                      </p:cBhvr>
                                      <p:to>
                                        <p:strVal val="visible"/>
                                      </p:to>
                                    </p:set>
                                    <p:anim calcmode="lin" valueType="num">
                                      <p:cBhvr additive="base">
                                        <p:cTn id="19" dur="500" fill="hold"/>
                                        <p:tgtEl>
                                          <p:spTgt spid="271396"/>
                                        </p:tgtEl>
                                        <p:attrNameLst>
                                          <p:attrName>ppt_x</p:attrName>
                                        </p:attrNameLst>
                                      </p:cBhvr>
                                      <p:tavLst>
                                        <p:tav tm="0">
                                          <p:val>
                                            <p:strVal val="#ppt_x"/>
                                          </p:val>
                                        </p:tav>
                                        <p:tav tm="100000">
                                          <p:val>
                                            <p:strVal val="#ppt_x"/>
                                          </p:val>
                                        </p:tav>
                                      </p:tavLst>
                                    </p:anim>
                                    <p:anim calcmode="lin" valueType="num">
                                      <p:cBhvr additive="base">
                                        <p:cTn id="20" dur="500" fill="hold"/>
                                        <p:tgtEl>
                                          <p:spTgt spid="27139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1364"/>
                                        </p:tgtEl>
                                        <p:attrNameLst>
                                          <p:attrName>style.visibility</p:attrName>
                                        </p:attrNameLst>
                                      </p:cBhvr>
                                      <p:to>
                                        <p:strVal val="visible"/>
                                      </p:to>
                                    </p:set>
                                    <p:anim calcmode="lin" valueType="num">
                                      <p:cBhvr additive="base">
                                        <p:cTn id="25" dur="500" fill="hold"/>
                                        <p:tgtEl>
                                          <p:spTgt spid="271364"/>
                                        </p:tgtEl>
                                        <p:attrNameLst>
                                          <p:attrName>ppt_x</p:attrName>
                                        </p:attrNameLst>
                                      </p:cBhvr>
                                      <p:tavLst>
                                        <p:tav tm="0">
                                          <p:val>
                                            <p:strVal val="#ppt_x"/>
                                          </p:val>
                                        </p:tav>
                                        <p:tav tm="100000">
                                          <p:val>
                                            <p:strVal val="#ppt_x"/>
                                          </p:val>
                                        </p:tav>
                                      </p:tavLst>
                                    </p:anim>
                                    <p:anim calcmode="lin" valueType="num">
                                      <p:cBhvr additive="base">
                                        <p:cTn id="26" dur="500" fill="hold"/>
                                        <p:tgtEl>
                                          <p:spTgt spid="27136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1366"/>
                                        </p:tgtEl>
                                        <p:attrNameLst>
                                          <p:attrName>style.visibility</p:attrName>
                                        </p:attrNameLst>
                                      </p:cBhvr>
                                      <p:to>
                                        <p:strVal val="visible"/>
                                      </p:to>
                                    </p:set>
                                    <p:anim calcmode="lin" valueType="num">
                                      <p:cBhvr additive="base">
                                        <p:cTn id="29" dur="500" fill="hold"/>
                                        <p:tgtEl>
                                          <p:spTgt spid="271366"/>
                                        </p:tgtEl>
                                        <p:attrNameLst>
                                          <p:attrName>ppt_x</p:attrName>
                                        </p:attrNameLst>
                                      </p:cBhvr>
                                      <p:tavLst>
                                        <p:tav tm="0">
                                          <p:val>
                                            <p:strVal val="#ppt_x"/>
                                          </p:val>
                                        </p:tav>
                                        <p:tav tm="100000">
                                          <p:val>
                                            <p:strVal val="#ppt_x"/>
                                          </p:val>
                                        </p:tav>
                                      </p:tavLst>
                                    </p:anim>
                                    <p:anim calcmode="lin" valueType="num">
                                      <p:cBhvr additive="base">
                                        <p:cTn id="30" dur="500" fill="hold"/>
                                        <p:tgtEl>
                                          <p:spTgt spid="27136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1368"/>
                                        </p:tgtEl>
                                        <p:attrNameLst>
                                          <p:attrName>style.visibility</p:attrName>
                                        </p:attrNameLst>
                                      </p:cBhvr>
                                      <p:to>
                                        <p:strVal val="visible"/>
                                      </p:to>
                                    </p:set>
                                    <p:anim calcmode="lin" valueType="num">
                                      <p:cBhvr additive="base">
                                        <p:cTn id="33" dur="500" fill="hold"/>
                                        <p:tgtEl>
                                          <p:spTgt spid="271368"/>
                                        </p:tgtEl>
                                        <p:attrNameLst>
                                          <p:attrName>ppt_x</p:attrName>
                                        </p:attrNameLst>
                                      </p:cBhvr>
                                      <p:tavLst>
                                        <p:tav tm="0">
                                          <p:val>
                                            <p:strVal val="#ppt_x"/>
                                          </p:val>
                                        </p:tav>
                                        <p:tav tm="100000">
                                          <p:val>
                                            <p:strVal val="#ppt_x"/>
                                          </p:val>
                                        </p:tav>
                                      </p:tavLst>
                                    </p:anim>
                                    <p:anim calcmode="lin" valueType="num">
                                      <p:cBhvr additive="base">
                                        <p:cTn id="34" dur="500" fill="hold"/>
                                        <p:tgtEl>
                                          <p:spTgt spid="2713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71395"/>
                                        </p:tgtEl>
                                        <p:attrNameLst>
                                          <p:attrName>style.visibility</p:attrName>
                                        </p:attrNameLst>
                                      </p:cBhvr>
                                      <p:to>
                                        <p:strVal val="visible"/>
                                      </p:to>
                                    </p:set>
                                    <p:anim calcmode="lin" valueType="num">
                                      <p:cBhvr additive="base">
                                        <p:cTn id="37" dur="500" fill="hold"/>
                                        <p:tgtEl>
                                          <p:spTgt spid="271395"/>
                                        </p:tgtEl>
                                        <p:attrNameLst>
                                          <p:attrName>ppt_x</p:attrName>
                                        </p:attrNameLst>
                                      </p:cBhvr>
                                      <p:tavLst>
                                        <p:tav tm="0">
                                          <p:val>
                                            <p:strVal val="#ppt_x"/>
                                          </p:val>
                                        </p:tav>
                                        <p:tav tm="100000">
                                          <p:val>
                                            <p:strVal val="#ppt_x"/>
                                          </p:val>
                                        </p:tav>
                                      </p:tavLst>
                                    </p:anim>
                                    <p:anim calcmode="lin" valueType="num">
                                      <p:cBhvr additive="base">
                                        <p:cTn id="38" dur="500" fill="hold"/>
                                        <p:tgtEl>
                                          <p:spTgt spid="27139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1370"/>
                                        </p:tgtEl>
                                        <p:attrNameLst>
                                          <p:attrName>style.visibility</p:attrName>
                                        </p:attrNameLst>
                                      </p:cBhvr>
                                      <p:to>
                                        <p:strVal val="visible"/>
                                      </p:to>
                                    </p:set>
                                    <p:anim calcmode="lin" valueType="num">
                                      <p:cBhvr additive="base">
                                        <p:cTn id="43" dur="500" fill="hold"/>
                                        <p:tgtEl>
                                          <p:spTgt spid="271370"/>
                                        </p:tgtEl>
                                        <p:attrNameLst>
                                          <p:attrName>ppt_x</p:attrName>
                                        </p:attrNameLst>
                                      </p:cBhvr>
                                      <p:tavLst>
                                        <p:tav tm="0">
                                          <p:val>
                                            <p:strVal val="#ppt_x"/>
                                          </p:val>
                                        </p:tav>
                                        <p:tav tm="100000">
                                          <p:val>
                                            <p:strVal val="#ppt_x"/>
                                          </p:val>
                                        </p:tav>
                                      </p:tavLst>
                                    </p:anim>
                                    <p:anim calcmode="lin" valueType="num">
                                      <p:cBhvr additive="base">
                                        <p:cTn id="44" dur="500" fill="hold"/>
                                        <p:tgtEl>
                                          <p:spTgt spid="27137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71372"/>
                                        </p:tgtEl>
                                        <p:attrNameLst>
                                          <p:attrName>style.visibility</p:attrName>
                                        </p:attrNameLst>
                                      </p:cBhvr>
                                      <p:to>
                                        <p:strVal val="visible"/>
                                      </p:to>
                                    </p:set>
                                    <p:anim calcmode="lin" valueType="num">
                                      <p:cBhvr additive="base">
                                        <p:cTn id="49" dur="500" fill="hold"/>
                                        <p:tgtEl>
                                          <p:spTgt spid="271372"/>
                                        </p:tgtEl>
                                        <p:attrNameLst>
                                          <p:attrName>ppt_x</p:attrName>
                                        </p:attrNameLst>
                                      </p:cBhvr>
                                      <p:tavLst>
                                        <p:tav tm="0">
                                          <p:val>
                                            <p:strVal val="#ppt_x"/>
                                          </p:val>
                                        </p:tav>
                                        <p:tav tm="100000">
                                          <p:val>
                                            <p:strVal val="#ppt_x"/>
                                          </p:val>
                                        </p:tav>
                                      </p:tavLst>
                                    </p:anim>
                                    <p:anim calcmode="lin" valueType="num">
                                      <p:cBhvr additive="base">
                                        <p:cTn id="50" dur="500" fill="hold"/>
                                        <p:tgtEl>
                                          <p:spTgt spid="27137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1392"/>
                                        </p:tgtEl>
                                        <p:attrNameLst>
                                          <p:attrName>style.visibility</p:attrName>
                                        </p:attrNameLst>
                                      </p:cBhvr>
                                      <p:to>
                                        <p:strVal val="visible"/>
                                      </p:to>
                                    </p:set>
                                    <p:anim calcmode="lin" valueType="num">
                                      <p:cBhvr additive="base">
                                        <p:cTn id="53" dur="500" fill="hold"/>
                                        <p:tgtEl>
                                          <p:spTgt spid="271392"/>
                                        </p:tgtEl>
                                        <p:attrNameLst>
                                          <p:attrName>ppt_x</p:attrName>
                                        </p:attrNameLst>
                                      </p:cBhvr>
                                      <p:tavLst>
                                        <p:tav tm="0">
                                          <p:val>
                                            <p:strVal val="#ppt_x"/>
                                          </p:val>
                                        </p:tav>
                                        <p:tav tm="100000">
                                          <p:val>
                                            <p:strVal val="#ppt_x"/>
                                          </p:val>
                                        </p:tav>
                                      </p:tavLst>
                                    </p:anim>
                                    <p:anim calcmode="lin" valueType="num">
                                      <p:cBhvr additive="base">
                                        <p:cTn id="54" dur="500" fill="hold"/>
                                        <p:tgtEl>
                                          <p:spTgt spid="27139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71394"/>
                                        </p:tgtEl>
                                        <p:attrNameLst>
                                          <p:attrName>style.visibility</p:attrName>
                                        </p:attrNameLst>
                                      </p:cBhvr>
                                      <p:to>
                                        <p:strVal val="visible"/>
                                      </p:to>
                                    </p:set>
                                    <p:anim calcmode="lin" valueType="num">
                                      <p:cBhvr additive="base">
                                        <p:cTn id="57" dur="500" fill="hold"/>
                                        <p:tgtEl>
                                          <p:spTgt spid="271394"/>
                                        </p:tgtEl>
                                        <p:attrNameLst>
                                          <p:attrName>ppt_x</p:attrName>
                                        </p:attrNameLst>
                                      </p:cBhvr>
                                      <p:tavLst>
                                        <p:tav tm="0">
                                          <p:val>
                                            <p:strVal val="#ppt_x"/>
                                          </p:val>
                                        </p:tav>
                                        <p:tav tm="100000">
                                          <p:val>
                                            <p:strVal val="#ppt_x"/>
                                          </p:val>
                                        </p:tav>
                                      </p:tavLst>
                                    </p:anim>
                                    <p:anim calcmode="lin" valueType="num">
                                      <p:cBhvr additive="base">
                                        <p:cTn id="58" dur="500" fill="hold"/>
                                        <p:tgtEl>
                                          <p:spTgt spid="271394"/>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1397"/>
                                        </p:tgtEl>
                                        <p:attrNameLst>
                                          <p:attrName>style.visibility</p:attrName>
                                        </p:attrNameLst>
                                      </p:cBhvr>
                                      <p:to>
                                        <p:strVal val="visible"/>
                                      </p:to>
                                    </p:set>
                                    <p:anim calcmode="lin" valueType="num">
                                      <p:cBhvr additive="base">
                                        <p:cTn id="63" dur="500" fill="hold"/>
                                        <p:tgtEl>
                                          <p:spTgt spid="271397"/>
                                        </p:tgtEl>
                                        <p:attrNameLst>
                                          <p:attrName>ppt_x</p:attrName>
                                        </p:attrNameLst>
                                      </p:cBhvr>
                                      <p:tavLst>
                                        <p:tav tm="0">
                                          <p:val>
                                            <p:strVal val="#ppt_x"/>
                                          </p:val>
                                        </p:tav>
                                        <p:tav tm="100000">
                                          <p:val>
                                            <p:strVal val="#ppt_x"/>
                                          </p:val>
                                        </p:tav>
                                      </p:tavLst>
                                    </p:anim>
                                    <p:anim calcmode="lin" valueType="num">
                                      <p:cBhvr additive="base">
                                        <p:cTn id="64" dur="500" fill="hold"/>
                                        <p:tgtEl>
                                          <p:spTgt spid="271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p:bldP spid="271370" grpId="0"/>
      <p:bldP spid="271396" grpId="0" animBg="1"/>
      <p:bldP spid="27139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id="{1219CC62-EBCB-4BD2-B482-1D51713191E8}"/>
              </a:ext>
            </a:extLst>
          </p:cNvPr>
          <p:cNvSpPr txBox="1">
            <a:spLocks noChangeArrowheads="1"/>
          </p:cNvSpPr>
          <p:nvPr/>
        </p:nvSpPr>
        <p:spPr bwMode="auto">
          <a:xfrm>
            <a:off x="838200" y="457200"/>
            <a:ext cx="75438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a:t>
            </a:r>
            <a:r>
              <a:rPr lang="zh-CN" altLang="en-US">
                <a:ea typeface="宋体" panose="02010600030101010101" pitchFamily="2" charset="-122"/>
              </a:rPr>
              <a:t>装置如图所示</a:t>
            </a:r>
            <a:r>
              <a:rPr lang="en-US" altLang="zh-CN">
                <a:ea typeface="宋体" panose="02010600030101010101" pitchFamily="2" charset="-122"/>
              </a:rPr>
              <a:t>.</a:t>
            </a:r>
            <a:r>
              <a:rPr lang="zh-CN" altLang="en-US">
                <a:ea typeface="宋体" panose="02010600030101010101" pitchFamily="2" charset="-122"/>
              </a:rPr>
              <a:t>滑轮两边悬挂的重物与盘的质量相同而处于平衡，现有距盘底高为</a:t>
            </a:r>
            <a:r>
              <a:rPr lang="en-US" altLang="zh-CN" i="1">
                <a:ea typeface="宋体" panose="02010600030101010101" pitchFamily="2" charset="-122"/>
              </a:rPr>
              <a:t>h</a:t>
            </a:r>
            <a:r>
              <a:rPr lang="zh-CN" altLang="en-US">
                <a:ea typeface="宋体" panose="02010600030101010101" pitchFamily="2" charset="-122"/>
              </a:rPr>
              <a:t>质量为</a:t>
            </a:r>
            <a:r>
              <a:rPr lang="en-US" altLang="zh-CN" i="1">
                <a:ea typeface="宋体" panose="02010600030101010101" pitchFamily="2" charset="-122"/>
              </a:rPr>
              <a:t>m</a:t>
            </a:r>
            <a:r>
              <a:rPr lang="en-US" altLang="zh-CN" i="1">
                <a:ea typeface="宋体" panose="02010600030101010101" pitchFamily="2" charset="-122"/>
                <a:cs typeface="Times New Roman" panose="02020603050405020304" pitchFamily="18" charset="0"/>
              </a:rPr>
              <a:t>´</a:t>
            </a:r>
            <a:r>
              <a:rPr lang="en-US" altLang="zh-CN">
                <a:ea typeface="宋体" panose="02010600030101010101" pitchFamily="2" charset="-122"/>
              </a:rPr>
              <a:t> </a:t>
            </a:r>
            <a:r>
              <a:rPr lang="zh-CN" altLang="en-US">
                <a:ea typeface="宋体" panose="02010600030101010101" pitchFamily="2" charset="-122"/>
              </a:rPr>
              <a:t>的胶泥自由下落，求胶泥粘在盘上时盘获得到初速度</a:t>
            </a:r>
            <a:r>
              <a:rPr lang="en-US" altLang="zh-CN">
                <a:ea typeface="宋体" panose="02010600030101010101" pitchFamily="2" charset="-122"/>
              </a:rPr>
              <a:t>.</a:t>
            </a:r>
            <a:r>
              <a:rPr lang="zh-CN" altLang="en-US">
                <a:ea typeface="宋体" panose="02010600030101010101" pitchFamily="2" charset="-122"/>
              </a:rPr>
              <a:t>滑轮和绳质量不计</a:t>
            </a:r>
            <a:r>
              <a:rPr lang="en-US" altLang="zh-CN">
                <a:ea typeface="宋体" panose="02010600030101010101" pitchFamily="2" charset="-122"/>
              </a:rPr>
              <a:t>.</a:t>
            </a:r>
            <a:r>
              <a:rPr lang="zh-CN" altLang="en-US">
                <a:ea typeface="宋体" panose="02010600030101010101" pitchFamily="2" charset="-122"/>
              </a:rPr>
              <a:t>不计轴承摩擦及绳的伸长</a:t>
            </a:r>
            <a:r>
              <a:rPr lang="en-US" altLang="zh-CN">
                <a:ea typeface="宋体" panose="02010600030101010101" pitchFamily="2" charset="-122"/>
              </a:rPr>
              <a:t>.</a:t>
            </a:r>
          </a:p>
        </p:txBody>
      </p:sp>
      <p:grpSp>
        <p:nvGrpSpPr>
          <p:cNvPr id="24581" name="Group 3">
            <a:extLst>
              <a:ext uri="{FF2B5EF4-FFF2-40B4-BE49-F238E27FC236}">
                <a16:creationId xmlns:a16="http://schemas.microsoft.com/office/drawing/2014/main" id="{F080CEAE-B9AC-4F8F-BD5B-F44749921B17}"/>
              </a:ext>
            </a:extLst>
          </p:cNvPr>
          <p:cNvGrpSpPr>
            <a:grpSpLocks/>
          </p:cNvGrpSpPr>
          <p:nvPr/>
        </p:nvGrpSpPr>
        <p:grpSpPr bwMode="auto">
          <a:xfrm>
            <a:off x="1714500" y="2649538"/>
            <a:ext cx="2289175" cy="3160712"/>
            <a:chOff x="1012" y="1872"/>
            <a:chExt cx="1442" cy="1991"/>
          </a:xfrm>
        </p:grpSpPr>
        <p:sp>
          <p:nvSpPr>
            <p:cNvPr id="24600" name="Oval 4">
              <a:extLst>
                <a:ext uri="{FF2B5EF4-FFF2-40B4-BE49-F238E27FC236}">
                  <a16:creationId xmlns:a16="http://schemas.microsoft.com/office/drawing/2014/main" id="{77EA6142-C6D4-4DB1-906F-21F85C540932}"/>
                </a:ext>
              </a:extLst>
            </p:cNvPr>
            <p:cNvSpPr>
              <a:spLocks noChangeArrowheads="1"/>
            </p:cNvSpPr>
            <p:nvPr/>
          </p:nvSpPr>
          <p:spPr bwMode="auto">
            <a:xfrm>
              <a:off x="1563" y="2099"/>
              <a:ext cx="565" cy="59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601" name="Freeform 5">
              <a:extLst>
                <a:ext uri="{FF2B5EF4-FFF2-40B4-BE49-F238E27FC236}">
                  <a16:creationId xmlns:a16="http://schemas.microsoft.com/office/drawing/2014/main" id="{AB88AA01-2C42-4BFF-BEFB-DCB77A6DEC3E}"/>
                </a:ext>
              </a:extLst>
            </p:cNvPr>
            <p:cNvSpPr>
              <a:spLocks/>
            </p:cNvSpPr>
            <p:nvPr/>
          </p:nvSpPr>
          <p:spPr bwMode="auto">
            <a:xfrm>
              <a:off x="1773" y="1933"/>
              <a:ext cx="152" cy="469"/>
            </a:xfrm>
            <a:custGeom>
              <a:avLst/>
              <a:gdLst>
                <a:gd name="T0" fmla="*/ 11 w 208"/>
                <a:gd name="T1" fmla="*/ 67 h 356"/>
                <a:gd name="T2" fmla="*/ 77 w 208"/>
                <a:gd name="T3" fmla="*/ 469 h 356"/>
                <a:gd name="T4" fmla="*/ 143 w 208"/>
                <a:gd name="T5" fmla="*/ 67 h 356"/>
                <a:gd name="T6" fmla="*/ 11 w 208"/>
                <a:gd name="T7" fmla="*/ 67 h 356"/>
                <a:gd name="T8" fmla="*/ 0 60000 65536"/>
                <a:gd name="T9" fmla="*/ 0 60000 65536"/>
                <a:gd name="T10" fmla="*/ 0 60000 65536"/>
                <a:gd name="T11" fmla="*/ 0 60000 65536"/>
                <a:gd name="T12" fmla="*/ 0 w 208"/>
                <a:gd name="T13" fmla="*/ 0 h 356"/>
                <a:gd name="T14" fmla="*/ 208 w 208"/>
                <a:gd name="T15" fmla="*/ 356 h 356"/>
              </a:gdLst>
              <a:ahLst/>
              <a:cxnLst>
                <a:cxn ang="T8">
                  <a:pos x="T0" y="T1"/>
                </a:cxn>
                <a:cxn ang="T9">
                  <a:pos x="T2" y="T3"/>
                </a:cxn>
                <a:cxn ang="T10">
                  <a:pos x="T4" y="T5"/>
                </a:cxn>
                <a:cxn ang="T11">
                  <a:pos x="T6" y="T7"/>
                </a:cxn>
              </a:cxnLst>
              <a:rect l="T12" t="T13" r="T14" b="T15"/>
              <a:pathLst>
                <a:path w="208" h="356">
                  <a:moveTo>
                    <a:pt x="15" y="51"/>
                  </a:moveTo>
                  <a:cubicBezTo>
                    <a:pt x="0" y="102"/>
                    <a:pt x="75" y="356"/>
                    <a:pt x="105" y="356"/>
                  </a:cubicBezTo>
                  <a:cubicBezTo>
                    <a:pt x="135" y="356"/>
                    <a:pt x="208" y="102"/>
                    <a:pt x="195" y="51"/>
                  </a:cubicBezTo>
                  <a:cubicBezTo>
                    <a:pt x="182" y="0"/>
                    <a:pt x="30" y="0"/>
                    <a:pt x="15" y="51"/>
                  </a:cubicBezTo>
                  <a:close/>
                </a:path>
              </a:pathLst>
            </a:custGeom>
            <a:solidFill>
              <a:schemeClr val="bg1"/>
            </a:solidFill>
            <a:ln w="19050" cap="flat" cmpd="sng">
              <a:solidFill>
                <a:schemeClr val="tx1"/>
              </a:solidFill>
              <a:prstDash val="solid"/>
              <a:round/>
              <a:headEnd/>
              <a:tailEnd/>
            </a:ln>
          </p:spPr>
          <p:txBody>
            <a:bodyPr/>
            <a:lstStyle/>
            <a:p>
              <a:endParaRPr lang="zh-CN" altLang="en-US"/>
            </a:p>
          </p:txBody>
        </p:sp>
        <p:grpSp>
          <p:nvGrpSpPr>
            <p:cNvPr id="24602" name="Group 6">
              <a:extLst>
                <a:ext uri="{FF2B5EF4-FFF2-40B4-BE49-F238E27FC236}">
                  <a16:creationId xmlns:a16="http://schemas.microsoft.com/office/drawing/2014/main" id="{D7AFE13F-6D1E-4C5D-B06B-D7152E289C92}"/>
                </a:ext>
              </a:extLst>
            </p:cNvPr>
            <p:cNvGrpSpPr>
              <a:grpSpLocks/>
            </p:cNvGrpSpPr>
            <p:nvPr/>
          </p:nvGrpSpPr>
          <p:grpSpPr bwMode="auto">
            <a:xfrm>
              <a:off x="1429" y="1872"/>
              <a:ext cx="892" cy="101"/>
              <a:chOff x="724" y="1141"/>
              <a:chExt cx="892" cy="101"/>
            </a:xfrm>
          </p:grpSpPr>
          <p:sp>
            <p:nvSpPr>
              <p:cNvPr id="24620" name="Rectangle 7" descr="浅色上对角线">
                <a:extLst>
                  <a:ext uri="{FF2B5EF4-FFF2-40B4-BE49-F238E27FC236}">
                    <a16:creationId xmlns:a16="http://schemas.microsoft.com/office/drawing/2014/main" id="{86834BF6-C5C6-4D58-A425-E875A757B82D}"/>
                  </a:ext>
                </a:extLst>
              </p:cNvPr>
              <p:cNvSpPr>
                <a:spLocks noChangeArrowheads="1"/>
              </p:cNvSpPr>
              <p:nvPr/>
            </p:nvSpPr>
            <p:spPr bwMode="auto">
              <a:xfrm>
                <a:off x="734" y="1141"/>
                <a:ext cx="858" cy="101"/>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621" name="Line 8">
                <a:extLst>
                  <a:ext uri="{FF2B5EF4-FFF2-40B4-BE49-F238E27FC236}">
                    <a16:creationId xmlns:a16="http://schemas.microsoft.com/office/drawing/2014/main" id="{351C2D04-E9AB-45D3-9462-8EC33AC22079}"/>
                  </a:ext>
                </a:extLst>
              </p:cNvPr>
              <p:cNvSpPr>
                <a:spLocks noChangeShapeType="1"/>
              </p:cNvSpPr>
              <p:nvPr/>
            </p:nvSpPr>
            <p:spPr bwMode="auto">
              <a:xfrm>
                <a:off x="724" y="1242"/>
                <a:ext cx="8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03" name="Line 9">
              <a:extLst>
                <a:ext uri="{FF2B5EF4-FFF2-40B4-BE49-F238E27FC236}">
                  <a16:creationId xmlns:a16="http://schemas.microsoft.com/office/drawing/2014/main" id="{D4398948-A3AF-487A-81FE-F4ABA34D5D8F}"/>
                </a:ext>
              </a:extLst>
            </p:cNvPr>
            <p:cNvSpPr>
              <a:spLocks noChangeShapeType="1"/>
            </p:cNvSpPr>
            <p:nvPr/>
          </p:nvSpPr>
          <p:spPr bwMode="auto">
            <a:xfrm>
              <a:off x="1563" y="2381"/>
              <a:ext cx="0" cy="9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10">
              <a:extLst>
                <a:ext uri="{FF2B5EF4-FFF2-40B4-BE49-F238E27FC236}">
                  <a16:creationId xmlns:a16="http://schemas.microsoft.com/office/drawing/2014/main" id="{1F6FADEE-7C7C-4793-AAC8-A12310842833}"/>
                </a:ext>
              </a:extLst>
            </p:cNvPr>
            <p:cNvSpPr>
              <a:spLocks noChangeShapeType="1"/>
            </p:cNvSpPr>
            <p:nvPr/>
          </p:nvSpPr>
          <p:spPr bwMode="auto">
            <a:xfrm>
              <a:off x="2122" y="2442"/>
              <a:ext cx="0" cy="9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5" name="Rectangle 11">
              <a:extLst>
                <a:ext uri="{FF2B5EF4-FFF2-40B4-BE49-F238E27FC236}">
                  <a16:creationId xmlns:a16="http://schemas.microsoft.com/office/drawing/2014/main" id="{D4293D5C-CCB6-46D8-90C4-DEB804234D5B}"/>
                </a:ext>
              </a:extLst>
            </p:cNvPr>
            <p:cNvSpPr>
              <a:spLocks noChangeArrowheads="1"/>
            </p:cNvSpPr>
            <p:nvPr/>
          </p:nvSpPr>
          <p:spPr bwMode="auto">
            <a:xfrm>
              <a:off x="2049" y="3233"/>
              <a:ext cx="150" cy="223"/>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grpSp>
          <p:nvGrpSpPr>
            <p:cNvPr id="24606" name="Group 12">
              <a:extLst>
                <a:ext uri="{FF2B5EF4-FFF2-40B4-BE49-F238E27FC236}">
                  <a16:creationId xmlns:a16="http://schemas.microsoft.com/office/drawing/2014/main" id="{100AEB57-4243-47E9-BFFB-F5E21C530211}"/>
                </a:ext>
              </a:extLst>
            </p:cNvPr>
            <p:cNvGrpSpPr>
              <a:grpSpLocks/>
            </p:cNvGrpSpPr>
            <p:nvPr/>
          </p:nvGrpSpPr>
          <p:grpSpPr bwMode="auto">
            <a:xfrm>
              <a:off x="1423" y="3039"/>
              <a:ext cx="248" cy="711"/>
              <a:chOff x="960" y="2937"/>
              <a:chExt cx="248" cy="711"/>
            </a:xfrm>
          </p:grpSpPr>
          <p:sp>
            <p:nvSpPr>
              <p:cNvPr id="24618" name="Freeform 13" descr="浅色上对角线">
                <a:extLst>
                  <a:ext uri="{FF2B5EF4-FFF2-40B4-BE49-F238E27FC236}">
                    <a16:creationId xmlns:a16="http://schemas.microsoft.com/office/drawing/2014/main" id="{86D84476-A615-48E3-A27C-1EAC220E28D8}"/>
                  </a:ext>
                </a:extLst>
              </p:cNvPr>
              <p:cNvSpPr>
                <a:spLocks/>
              </p:cNvSpPr>
              <p:nvPr/>
            </p:nvSpPr>
            <p:spPr bwMode="auto">
              <a:xfrm>
                <a:off x="960" y="2937"/>
                <a:ext cx="248" cy="711"/>
              </a:xfrm>
              <a:custGeom>
                <a:avLst/>
                <a:gdLst>
                  <a:gd name="T0" fmla="*/ 135 w 248"/>
                  <a:gd name="T1" fmla="*/ 0 h 711"/>
                  <a:gd name="T2" fmla="*/ 0 w 248"/>
                  <a:gd name="T3" fmla="*/ 259 h 711"/>
                  <a:gd name="T4" fmla="*/ 0 w 248"/>
                  <a:gd name="T5" fmla="*/ 711 h 711"/>
                  <a:gd name="T6" fmla="*/ 248 w 248"/>
                  <a:gd name="T7" fmla="*/ 711 h 711"/>
                  <a:gd name="T8" fmla="*/ 248 w 248"/>
                  <a:gd name="T9" fmla="*/ 259 h 711"/>
                  <a:gd name="T10" fmla="*/ 134 w 248"/>
                  <a:gd name="T11" fmla="*/ 23 h 711"/>
                  <a:gd name="T12" fmla="*/ 135 w 248"/>
                  <a:gd name="T13" fmla="*/ 0 h 711"/>
                  <a:gd name="T14" fmla="*/ 0 60000 65536"/>
                  <a:gd name="T15" fmla="*/ 0 60000 65536"/>
                  <a:gd name="T16" fmla="*/ 0 60000 65536"/>
                  <a:gd name="T17" fmla="*/ 0 60000 65536"/>
                  <a:gd name="T18" fmla="*/ 0 60000 65536"/>
                  <a:gd name="T19" fmla="*/ 0 60000 65536"/>
                  <a:gd name="T20" fmla="*/ 0 60000 65536"/>
                  <a:gd name="T21" fmla="*/ 0 w 248"/>
                  <a:gd name="T22" fmla="*/ 0 h 711"/>
                  <a:gd name="T23" fmla="*/ 248 w 248"/>
                  <a:gd name="T24" fmla="*/ 711 h 7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711">
                    <a:moveTo>
                      <a:pt x="135" y="0"/>
                    </a:moveTo>
                    <a:lnTo>
                      <a:pt x="0" y="259"/>
                    </a:lnTo>
                    <a:lnTo>
                      <a:pt x="0" y="711"/>
                    </a:lnTo>
                    <a:lnTo>
                      <a:pt x="248" y="711"/>
                    </a:lnTo>
                    <a:lnTo>
                      <a:pt x="248" y="259"/>
                    </a:lnTo>
                    <a:lnTo>
                      <a:pt x="134" y="23"/>
                    </a:lnTo>
                    <a:lnTo>
                      <a:pt x="135" y="0"/>
                    </a:lnTo>
                    <a:close/>
                  </a:path>
                </a:pathLst>
              </a:custGeom>
              <a:pattFill prst="ltUpDiag">
                <a:fgClr>
                  <a:schemeClr val="hlink"/>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sp>
            <p:nvSpPr>
              <p:cNvPr id="24619" name="Freeform 14">
                <a:extLst>
                  <a:ext uri="{FF2B5EF4-FFF2-40B4-BE49-F238E27FC236}">
                    <a16:creationId xmlns:a16="http://schemas.microsoft.com/office/drawing/2014/main" id="{3DF813A4-5611-4B6B-8CC9-42E8AEE236D1}"/>
                  </a:ext>
                </a:extLst>
              </p:cNvPr>
              <p:cNvSpPr>
                <a:spLocks/>
              </p:cNvSpPr>
              <p:nvPr/>
            </p:nvSpPr>
            <p:spPr bwMode="auto">
              <a:xfrm>
                <a:off x="999" y="3022"/>
                <a:ext cx="179" cy="586"/>
              </a:xfrm>
              <a:custGeom>
                <a:avLst/>
                <a:gdLst>
                  <a:gd name="T0" fmla="*/ 97 w 248"/>
                  <a:gd name="T1" fmla="*/ 0 h 711"/>
                  <a:gd name="T2" fmla="*/ 0 w 248"/>
                  <a:gd name="T3" fmla="*/ 213 h 711"/>
                  <a:gd name="T4" fmla="*/ 0 w 248"/>
                  <a:gd name="T5" fmla="*/ 586 h 711"/>
                  <a:gd name="T6" fmla="*/ 179 w 248"/>
                  <a:gd name="T7" fmla="*/ 586 h 711"/>
                  <a:gd name="T8" fmla="*/ 179 w 248"/>
                  <a:gd name="T9" fmla="*/ 213 h 711"/>
                  <a:gd name="T10" fmla="*/ 97 w 248"/>
                  <a:gd name="T11" fmla="*/ 19 h 711"/>
                  <a:gd name="T12" fmla="*/ 97 w 248"/>
                  <a:gd name="T13" fmla="*/ 0 h 711"/>
                  <a:gd name="T14" fmla="*/ 0 60000 65536"/>
                  <a:gd name="T15" fmla="*/ 0 60000 65536"/>
                  <a:gd name="T16" fmla="*/ 0 60000 65536"/>
                  <a:gd name="T17" fmla="*/ 0 60000 65536"/>
                  <a:gd name="T18" fmla="*/ 0 60000 65536"/>
                  <a:gd name="T19" fmla="*/ 0 60000 65536"/>
                  <a:gd name="T20" fmla="*/ 0 60000 65536"/>
                  <a:gd name="T21" fmla="*/ 0 w 248"/>
                  <a:gd name="T22" fmla="*/ 0 h 711"/>
                  <a:gd name="T23" fmla="*/ 248 w 248"/>
                  <a:gd name="T24" fmla="*/ 711 h 7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711">
                    <a:moveTo>
                      <a:pt x="135" y="0"/>
                    </a:moveTo>
                    <a:lnTo>
                      <a:pt x="0" y="259"/>
                    </a:lnTo>
                    <a:lnTo>
                      <a:pt x="0" y="711"/>
                    </a:lnTo>
                    <a:lnTo>
                      <a:pt x="248" y="711"/>
                    </a:lnTo>
                    <a:lnTo>
                      <a:pt x="248" y="259"/>
                    </a:lnTo>
                    <a:lnTo>
                      <a:pt x="134" y="23"/>
                    </a:lnTo>
                    <a:lnTo>
                      <a:pt x="135" y="0"/>
                    </a:lnTo>
                    <a:close/>
                  </a:path>
                </a:pathLst>
              </a:custGeom>
              <a:solidFill>
                <a:schemeClr val="bg1"/>
              </a:solidFill>
              <a:ln w="19050" cap="flat" cmpd="sng">
                <a:solidFill>
                  <a:schemeClr val="tx1"/>
                </a:solidFill>
                <a:prstDash val="solid"/>
                <a:round/>
                <a:headEnd type="none" w="med" len="med"/>
                <a:tailEnd type="none" w="sm" len="lg"/>
              </a:ln>
            </p:spPr>
            <p:txBody>
              <a:bodyPr/>
              <a:lstStyle/>
              <a:p>
                <a:endParaRPr lang="zh-CN" altLang="en-US"/>
              </a:p>
            </p:txBody>
          </p:sp>
        </p:grpSp>
        <p:sp>
          <p:nvSpPr>
            <p:cNvPr id="24607" name="Freeform 15">
              <a:extLst>
                <a:ext uri="{FF2B5EF4-FFF2-40B4-BE49-F238E27FC236}">
                  <a16:creationId xmlns:a16="http://schemas.microsoft.com/office/drawing/2014/main" id="{AB4DFAB0-1302-43B1-937D-B7437EE9636F}"/>
                </a:ext>
              </a:extLst>
            </p:cNvPr>
            <p:cNvSpPr>
              <a:spLocks/>
            </p:cNvSpPr>
            <p:nvPr/>
          </p:nvSpPr>
          <p:spPr bwMode="auto">
            <a:xfrm>
              <a:off x="1514" y="3242"/>
              <a:ext cx="89" cy="79"/>
            </a:xfrm>
            <a:custGeom>
              <a:avLst/>
              <a:gdLst>
                <a:gd name="T0" fmla="*/ 0 w 124"/>
                <a:gd name="T1" fmla="*/ 68 h 79"/>
                <a:gd name="T2" fmla="*/ 40 w 124"/>
                <a:gd name="T3" fmla="*/ 0 h 79"/>
                <a:gd name="T4" fmla="*/ 89 w 124"/>
                <a:gd name="T5" fmla="*/ 79 h 79"/>
                <a:gd name="T6" fmla="*/ 0 w 124"/>
                <a:gd name="T7" fmla="*/ 68 h 79"/>
                <a:gd name="T8" fmla="*/ 0 60000 65536"/>
                <a:gd name="T9" fmla="*/ 0 60000 65536"/>
                <a:gd name="T10" fmla="*/ 0 60000 65536"/>
                <a:gd name="T11" fmla="*/ 0 60000 65536"/>
                <a:gd name="T12" fmla="*/ 0 w 124"/>
                <a:gd name="T13" fmla="*/ 0 h 79"/>
                <a:gd name="T14" fmla="*/ 124 w 124"/>
                <a:gd name="T15" fmla="*/ 79 h 79"/>
              </a:gdLst>
              <a:ahLst/>
              <a:cxnLst>
                <a:cxn ang="T8">
                  <a:pos x="T0" y="T1"/>
                </a:cxn>
                <a:cxn ang="T9">
                  <a:pos x="T2" y="T3"/>
                </a:cxn>
                <a:cxn ang="T10">
                  <a:pos x="T4" y="T5"/>
                </a:cxn>
                <a:cxn ang="T11">
                  <a:pos x="T6" y="T7"/>
                </a:cxn>
              </a:cxnLst>
              <a:rect l="T12" t="T13" r="T14" b="T15"/>
              <a:pathLst>
                <a:path w="124" h="79">
                  <a:moveTo>
                    <a:pt x="0" y="68"/>
                  </a:moveTo>
                  <a:lnTo>
                    <a:pt x="56" y="0"/>
                  </a:lnTo>
                  <a:lnTo>
                    <a:pt x="124" y="79"/>
                  </a:lnTo>
                  <a:lnTo>
                    <a:pt x="0" y="68"/>
                  </a:lnTo>
                  <a:close/>
                </a:path>
              </a:pathLst>
            </a:custGeom>
            <a:solidFill>
              <a:srgbClr val="CC6600"/>
            </a:solidFill>
            <a:ln w="19050" cap="flat" cmpd="sng">
              <a:solidFill>
                <a:srgbClr val="CC6600"/>
              </a:solidFill>
              <a:prstDash val="solid"/>
              <a:round/>
              <a:headEnd type="none" w="med" len="med"/>
              <a:tailEnd type="none" w="sm" len="lg"/>
            </a:ln>
          </p:spPr>
          <p:txBody>
            <a:bodyPr/>
            <a:lstStyle/>
            <a:p>
              <a:endParaRPr lang="zh-CN" altLang="en-US"/>
            </a:p>
          </p:txBody>
        </p:sp>
        <p:sp>
          <p:nvSpPr>
            <p:cNvPr id="24608" name="Line 16">
              <a:extLst>
                <a:ext uri="{FF2B5EF4-FFF2-40B4-BE49-F238E27FC236}">
                  <a16:creationId xmlns:a16="http://schemas.microsoft.com/office/drawing/2014/main" id="{5222EBA9-1A46-4022-88C9-DF146AC4B0F6}"/>
                </a:ext>
              </a:extLst>
            </p:cNvPr>
            <p:cNvSpPr>
              <a:spLocks noChangeShapeType="1"/>
            </p:cNvSpPr>
            <p:nvPr/>
          </p:nvSpPr>
          <p:spPr bwMode="auto">
            <a:xfrm>
              <a:off x="1141" y="3275"/>
              <a:ext cx="294"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4609" name="Line 17">
              <a:extLst>
                <a:ext uri="{FF2B5EF4-FFF2-40B4-BE49-F238E27FC236}">
                  <a16:creationId xmlns:a16="http://schemas.microsoft.com/office/drawing/2014/main" id="{651984EA-B6B9-401D-B165-F2E7D4220AF3}"/>
                </a:ext>
              </a:extLst>
            </p:cNvPr>
            <p:cNvSpPr>
              <a:spLocks noChangeShapeType="1"/>
            </p:cNvSpPr>
            <p:nvPr/>
          </p:nvSpPr>
          <p:spPr bwMode="auto">
            <a:xfrm>
              <a:off x="1129" y="3682"/>
              <a:ext cx="282"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4610" name="Line 18">
              <a:extLst>
                <a:ext uri="{FF2B5EF4-FFF2-40B4-BE49-F238E27FC236}">
                  <a16:creationId xmlns:a16="http://schemas.microsoft.com/office/drawing/2014/main" id="{1A682950-AF5E-4361-93BF-5E0DAC055DFF}"/>
                </a:ext>
              </a:extLst>
            </p:cNvPr>
            <p:cNvSpPr>
              <a:spLocks noChangeShapeType="1"/>
            </p:cNvSpPr>
            <p:nvPr/>
          </p:nvSpPr>
          <p:spPr bwMode="auto">
            <a:xfrm>
              <a:off x="1220" y="3275"/>
              <a:ext cx="0" cy="407"/>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611" name="Text Box 19">
              <a:extLst>
                <a:ext uri="{FF2B5EF4-FFF2-40B4-BE49-F238E27FC236}">
                  <a16:creationId xmlns:a16="http://schemas.microsoft.com/office/drawing/2014/main" id="{49BD3AC0-BEAE-44D0-ACCB-9D8D2692336F}"/>
                </a:ext>
              </a:extLst>
            </p:cNvPr>
            <p:cNvSpPr txBox="1">
              <a:spLocks noChangeArrowheads="1"/>
            </p:cNvSpPr>
            <p:nvPr/>
          </p:nvSpPr>
          <p:spPr bwMode="auto">
            <a:xfrm>
              <a:off x="1012" y="329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h</a:t>
              </a:r>
            </a:p>
          </p:txBody>
        </p:sp>
        <p:sp>
          <p:nvSpPr>
            <p:cNvPr id="24612" name="Text Box 20">
              <a:extLst>
                <a:ext uri="{FF2B5EF4-FFF2-40B4-BE49-F238E27FC236}">
                  <a16:creationId xmlns:a16="http://schemas.microsoft.com/office/drawing/2014/main" id="{34570E3D-C290-4463-B631-14061C4E8776}"/>
                </a:ext>
              </a:extLst>
            </p:cNvPr>
            <p:cNvSpPr txBox="1">
              <a:spLocks noChangeArrowheads="1"/>
            </p:cNvSpPr>
            <p:nvPr/>
          </p:nvSpPr>
          <p:spPr bwMode="auto">
            <a:xfrm>
              <a:off x="2189" y="3209"/>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p>
          </p:txBody>
        </p:sp>
        <p:sp>
          <p:nvSpPr>
            <p:cNvPr id="24613" name="Text Box 21">
              <a:extLst>
                <a:ext uri="{FF2B5EF4-FFF2-40B4-BE49-F238E27FC236}">
                  <a16:creationId xmlns:a16="http://schemas.microsoft.com/office/drawing/2014/main" id="{C128917C-E250-4112-B293-87AA8586DBDA}"/>
                </a:ext>
              </a:extLst>
            </p:cNvPr>
            <p:cNvSpPr txBox="1">
              <a:spLocks noChangeArrowheads="1"/>
            </p:cNvSpPr>
            <p:nvPr/>
          </p:nvSpPr>
          <p:spPr bwMode="auto">
            <a:xfrm>
              <a:off x="1568" y="3039"/>
              <a:ext cx="4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24614" name="Text Box 22">
              <a:extLst>
                <a:ext uri="{FF2B5EF4-FFF2-40B4-BE49-F238E27FC236}">
                  <a16:creationId xmlns:a16="http://schemas.microsoft.com/office/drawing/2014/main" id="{519CA729-9850-40D2-8FFF-64AF02965FE8}"/>
                </a:ext>
              </a:extLst>
            </p:cNvPr>
            <p:cNvSpPr txBox="1">
              <a:spLocks noChangeArrowheads="1"/>
            </p:cNvSpPr>
            <p:nvPr/>
          </p:nvSpPr>
          <p:spPr bwMode="auto">
            <a:xfrm>
              <a:off x="1816" y="231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4615" name="Text Box 23">
              <a:extLst>
                <a:ext uri="{FF2B5EF4-FFF2-40B4-BE49-F238E27FC236}">
                  <a16:creationId xmlns:a16="http://schemas.microsoft.com/office/drawing/2014/main" id="{9EAC0ACC-EA33-4602-B91D-FE470CDBA9C4}"/>
                </a:ext>
              </a:extLst>
            </p:cNvPr>
            <p:cNvSpPr txBox="1">
              <a:spLocks noChangeArrowheads="1"/>
            </p:cNvSpPr>
            <p:nvPr/>
          </p:nvSpPr>
          <p:spPr bwMode="auto">
            <a:xfrm>
              <a:off x="1590" y="215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p>
          </p:txBody>
        </p:sp>
        <p:sp>
          <p:nvSpPr>
            <p:cNvPr id="24616" name="Text Box 24">
              <a:extLst>
                <a:ext uri="{FF2B5EF4-FFF2-40B4-BE49-F238E27FC236}">
                  <a16:creationId xmlns:a16="http://schemas.microsoft.com/office/drawing/2014/main" id="{C4856EB8-B3EC-4D64-BA93-5F38E87035F9}"/>
                </a:ext>
              </a:extLst>
            </p:cNvPr>
            <p:cNvSpPr txBox="1">
              <a:spLocks noChangeArrowheads="1"/>
            </p:cNvSpPr>
            <p:nvPr/>
          </p:nvSpPr>
          <p:spPr bwMode="auto">
            <a:xfrm>
              <a:off x="1665" y="3575"/>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p>
          </p:txBody>
        </p:sp>
        <p:sp>
          <p:nvSpPr>
            <p:cNvPr id="24617" name="Line 25">
              <a:extLst>
                <a:ext uri="{FF2B5EF4-FFF2-40B4-BE49-F238E27FC236}">
                  <a16:creationId xmlns:a16="http://schemas.microsoft.com/office/drawing/2014/main" id="{05AA8BEA-3E0E-4192-A54C-6C5650F4F7A6}"/>
                </a:ext>
              </a:extLst>
            </p:cNvPr>
            <p:cNvSpPr>
              <a:spLocks noChangeShapeType="1"/>
            </p:cNvSpPr>
            <p:nvPr/>
          </p:nvSpPr>
          <p:spPr bwMode="auto">
            <a:xfrm flipH="1">
              <a:off x="1570" y="2394"/>
              <a:ext cx="27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4582" name="Group 26">
            <a:extLst>
              <a:ext uri="{FF2B5EF4-FFF2-40B4-BE49-F238E27FC236}">
                <a16:creationId xmlns:a16="http://schemas.microsoft.com/office/drawing/2014/main" id="{5334E936-6651-40BF-8CCB-EA7CB08AD76F}"/>
              </a:ext>
            </a:extLst>
          </p:cNvPr>
          <p:cNvGrpSpPr>
            <a:grpSpLocks/>
          </p:cNvGrpSpPr>
          <p:nvPr/>
        </p:nvGrpSpPr>
        <p:grpSpPr bwMode="auto">
          <a:xfrm>
            <a:off x="5243513" y="2640013"/>
            <a:ext cx="1425575" cy="2981325"/>
            <a:chOff x="3303" y="1753"/>
            <a:chExt cx="898" cy="1878"/>
          </a:xfrm>
        </p:grpSpPr>
        <p:sp>
          <p:nvSpPr>
            <p:cNvPr id="24583" name="Oval 27">
              <a:extLst>
                <a:ext uri="{FF2B5EF4-FFF2-40B4-BE49-F238E27FC236}">
                  <a16:creationId xmlns:a16="http://schemas.microsoft.com/office/drawing/2014/main" id="{946F4127-820D-4E9F-98E5-F52F403DC1C5}"/>
                </a:ext>
              </a:extLst>
            </p:cNvPr>
            <p:cNvSpPr>
              <a:spLocks noChangeArrowheads="1"/>
            </p:cNvSpPr>
            <p:nvPr/>
          </p:nvSpPr>
          <p:spPr bwMode="auto">
            <a:xfrm>
              <a:off x="3443" y="1980"/>
              <a:ext cx="565" cy="59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584" name="Freeform 28">
              <a:extLst>
                <a:ext uri="{FF2B5EF4-FFF2-40B4-BE49-F238E27FC236}">
                  <a16:creationId xmlns:a16="http://schemas.microsoft.com/office/drawing/2014/main" id="{763AB833-A13E-4DD7-A6AA-2DA257E490D2}"/>
                </a:ext>
              </a:extLst>
            </p:cNvPr>
            <p:cNvSpPr>
              <a:spLocks/>
            </p:cNvSpPr>
            <p:nvPr/>
          </p:nvSpPr>
          <p:spPr bwMode="auto">
            <a:xfrm>
              <a:off x="3653" y="1814"/>
              <a:ext cx="152" cy="469"/>
            </a:xfrm>
            <a:custGeom>
              <a:avLst/>
              <a:gdLst>
                <a:gd name="T0" fmla="*/ 11 w 208"/>
                <a:gd name="T1" fmla="*/ 67 h 356"/>
                <a:gd name="T2" fmla="*/ 77 w 208"/>
                <a:gd name="T3" fmla="*/ 469 h 356"/>
                <a:gd name="T4" fmla="*/ 143 w 208"/>
                <a:gd name="T5" fmla="*/ 67 h 356"/>
                <a:gd name="T6" fmla="*/ 11 w 208"/>
                <a:gd name="T7" fmla="*/ 67 h 356"/>
                <a:gd name="T8" fmla="*/ 0 60000 65536"/>
                <a:gd name="T9" fmla="*/ 0 60000 65536"/>
                <a:gd name="T10" fmla="*/ 0 60000 65536"/>
                <a:gd name="T11" fmla="*/ 0 60000 65536"/>
                <a:gd name="T12" fmla="*/ 0 w 208"/>
                <a:gd name="T13" fmla="*/ 0 h 356"/>
                <a:gd name="T14" fmla="*/ 208 w 208"/>
                <a:gd name="T15" fmla="*/ 356 h 356"/>
              </a:gdLst>
              <a:ahLst/>
              <a:cxnLst>
                <a:cxn ang="T8">
                  <a:pos x="T0" y="T1"/>
                </a:cxn>
                <a:cxn ang="T9">
                  <a:pos x="T2" y="T3"/>
                </a:cxn>
                <a:cxn ang="T10">
                  <a:pos x="T4" y="T5"/>
                </a:cxn>
                <a:cxn ang="T11">
                  <a:pos x="T6" y="T7"/>
                </a:cxn>
              </a:cxnLst>
              <a:rect l="T12" t="T13" r="T14" b="T15"/>
              <a:pathLst>
                <a:path w="208" h="356">
                  <a:moveTo>
                    <a:pt x="15" y="51"/>
                  </a:moveTo>
                  <a:cubicBezTo>
                    <a:pt x="0" y="102"/>
                    <a:pt x="75" y="356"/>
                    <a:pt x="105" y="356"/>
                  </a:cubicBezTo>
                  <a:cubicBezTo>
                    <a:pt x="135" y="356"/>
                    <a:pt x="208" y="102"/>
                    <a:pt x="195" y="51"/>
                  </a:cubicBezTo>
                  <a:cubicBezTo>
                    <a:pt x="182" y="0"/>
                    <a:pt x="30" y="0"/>
                    <a:pt x="15" y="51"/>
                  </a:cubicBezTo>
                  <a:close/>
                </a:path>
              </a:pathLst>
            </a:custGeom>
            <a:solidFill>
              <a:schemeClr val="bg1"/>
            </a:solidFill>
            <a:ln w="19050" cap="flat" cmpd="sng">
              <a:solidFill>
                <a:schemeClr val="tx1"/>
              </a:solidFill>
              <a:prstDash val="solid"/>
              <a:round/>
              <a:headEnd/>
              <a:tailEnd/>
            </a:ln>
          </p:spPr>
          <p:txBody>
            <a:bodyPr/>
            <a:lstStyle/>
            <a:p>
              <a:endParaRPr lang="zh-CN" altLang="en-US"/>
            </a:p>
          </p:txBody>
        </p:sp>
        <p:grpSp>
          <p:nvGrpSpPr>
            <p:cNvPr id="24585" name="Group 29">
              <a:extLst>
                <a:ext uri="{FF2B5EF4-FFF2-40B4-BE49-F238E27FC236}">
                  <a16:creationId xmlns:a16="http://schemas.microsoft.com/office/drawing/2014/main" id="{2A5AF0B3-2991-4235-8AE4-EDFC0E6D04AD}"/>
                </a:ext>
              </a:extLst>
            </p:cNvPr>
            <p:cNvGrpSpPr>
              <a:grpSpLocks/>
            </p:cNvGrpSpPr>
            <p:nvPr/>
          </p:nvGrpSpPr>
          <p:grpSpPr bwMode="auto">
            <a:xfrm>
              <a:off x="3309" y="1753"/>
              <a:ext cx="892" cy="101"/>
              <a:chOff x="724" y="1141"/>
              <a:chExt cx="892" cy="101"/>
            </a:xfrm>
          </p:grpSpPr>
          <p:sp>
            <p:nvSpPr>
              <p:cNvPr id="24598" name="Rectangle 30" descr="浅色上对角线">
                <a:extLst>
                  <a:ext uri="{FF2B5EF4-FFF2-40B4-BE49-F238E27FC236}">
                    <a16:creationId xmlns:a16="http://schemas.microsoft.com/office/drawing/2014/main" id="{33E8A55E-4097-4B11-B532-8B9099D6AF79}"/>
                  </a:ext>
                </a:extLst>
              </p:cNvPr>
              <p:cNvSpPr>
                <a:spLocks noChangeArrowheads="1"/>
              </p:cNvSpPr>
              <p:nvPr/>
            </p:nvSpPr>
            <p:spPr bwMode="auto">
              <a:xfrm>
                <a:off x="734" y="1141"/>
                <a:ext cx="858" cy="101"/>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599" name="Line 31">
                <a:extLst>
                  <a:ext uri="{FF2B5EF4-FFF2-40B4-BE49-F238E27FC236}">
                    <a16:creationId xmlns:a16="http://schemas.microsoft.com/office/drawing/2014/main" id="{BB1D6AF3-F645-41A1-A94D-AC8B9295CC3F}"/>
                  </a:ext>
                </a:extLst>
              </p:cNvPr>
              <p:cNvSpPr>
                <a:spLocks noChangeShapeType="1"/>
              </p:cNvSpPr>
              <p:nvPr/>
            </p:nvSpPr>
            <p:spPr bwMode="auto">
              <a:xfrm>
                <a:off x="724" y="1242"/>
                <a:ext cx="8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6" name="Line 32">
              <a:extLst>
                <a:ext uri="{FF2B5EF4-FFF2-40B4-BE49-F238E27FC236}">
                  <a16:creationId xmlns:a16="http://schemas.microsoft.com/office/drawing/2014/main" id="{82F981A9-4025-43AD-BE97-F9A3F53410A2}"/>
                </a:ext>
              </a:extLst>
            </p:cNvPr>
            <p:cNvSpPr>
              <a:spLocks noChangeShapeType="1"/>
            </p:cNvSpPr>
            <p:nvPr/>
          </p:nvSpPr>
          <p:spPr bwMode="auto">
            <a:xfrm>
              <a:off x="3443" y="2262"/>
              <a:ext cx="0" cy="9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33">
              <a:extLst>
                <a:ext uri="{FF2B5EF4-FFF2-40B4-BE49-F238E27FC236}">
                  <a16:creationId xmlns:a16="http://schemas.microsoft.com/office/drawing/2014/main" id="{4B67B63B-567B-45DE-AAA4-69E9EFEDCA91}"/>
                </a:ext>
              </a:extLst>
            </p:cNvPr>
            <p:cNvSpPr>
              <a:spLocks noChangeShapeType="1"/>
            </p:cNvSpPr>
            <p:nvPr/>
          </p:nvSpPr>
          <p:spPr bwMode="auto">
            <a:xfrm>
              <a:off x="4002" y="2323"/>
              <a:ext cx="0" cy="9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8" name="Rectangle 34">
              <a:extLst>
                <a:ext uri="{FF2B5EF4-FFF2-40B4-BE49-F238E27FC236}">
                  <a16:creationId xmlns:a16="http://schemas.microsoft.com/office/drawing/2014/main" id="{21DF4470-C09B-494D-847E-83124B191B59}"/>
                </a:ext>
              </a:extLst>
            </p:cNvPr>
            <p:cNvSpPr>
              <a:spLocks noChangeArrowheads="1"/>
            </p:cNvSpPr>
            <p:nvPr/>
          </p:nvSpPr>
          <p:spPr bwMode="auto">
            <a:xfrm>
              <a:off x="3929" y="3114"/>
              <a:ext cx="150" cy="223"/>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grpSp>
          <p:nvGrpSpPr>
            <p:cNvPr id="24589" name="Group 35">
              <a:extLst>
                <a:ext uri="{FF2B5EF4-FFF2-40B4-BE49-F238E27FC236}">
                  <a16:creationId xmlns:a16="http://schemas.microsoft.com/office/drawing/2014/main" id="{2539C8BC-388C-4760-A2FE-4D31EC46CA9A}"/>
                </a:ext>
              </a:extLst>
            </p:cNvPr>
            <p:cNvGrpSpPr>
              <a:grpSpLocks/>
            </p:cNvGrpSpPr>
            <p:nvPr/>
          </p:nvGrpSpPr>
          <p:grpSpPr bwMode="auto">
            <a:xfrm>
              <a:off x="3303" y="2920"/>
              <a:ext cx="248" cy="711"/>
              <a:chOff x="960" y="2937"/>
              <a:chExt cx="248" cy="711"/>
            </a:xfrm>
          </p:grpSpPr>
          <p:sp>
            <p:nvSpPr>
              <p:cNvPr id="24596" name="Freeform 36" descr="浅色上对角线">
                <a:extLst>
                  <a:ext uri="{FF2B5EF4-FFF2-40B4-BE49-F238E27FC236}">
                    <a16:creationId xmlns:a16="http://schemas.microsoft.com/office/drawing/2014/main" id="{2EDA7C8C-5BA1-4383-9CB0-2649BAB885D8}"/>
                  </a:ext>
                </a:extLst>
              </p:cNvPr>
              <p:cNvSpPr>
                <a:spLocks/>
              </p:cNvSpPr>
              <p:nvPr/>
            </p:nvSpPr>
            <p:spPr bwMode="auto">
              <a:xfrm>
                <a:off x="960" y="2937"/>
                <a:ext cx="248" cy="711"/>
              </a:xfrm>
              <a:custGeom>
                <a:avLst/>
                <a:gdLst>
                  <a:gd name="T0" fmla="*/ 135 w 248"/>
                  <a:gd name="T1" fmla="*/ 0 h 711"/>
                  <a:gd name="T2" fmla="*/ 0 w 248"/>
                  <a:gd name="T3" fmla="*/ 259 h 711"/>
                  <a:gd name="T4" fmla="*/ 0 w 248"/>
                  <a:gd name="T5" fmla="*/ 711 h 711"/>
                  <a:gd name="T6" fmla="*/ 248 w 248"/>
                  <a:gd name="T7" fmla="*/ 711 h 711"/>
                  <a:gd name="T8" fmla="*/ 248 w 248"/>
                  <a:gd name="T9" fmla="*/ 259 h 711"/>
                  <a:gd name="T10" fmla="*/ 134 w 248"/>
                  <a:gd name="T11" fmla="*/ 23 h 711"/>
                  <a:gd name="T12" fmla="*/ 135 w 248"/>
                  <a:gd name="T13" fmla="*/ 0 h 711"/>
                  <a:gd name="T14" fmla="*/ 0 60000 65536"/>
                  <a:gd name="T15" fmla="*/ 0 60000 65536"/>
                  <a:gd name="T16" fmla="*/ 0 60000 65536"/>
                  <a:gd name="T17" fmla="*/ 0 60000 65536"/>
                  <a:gd name="T18" fmla="*/ 0 60000 65536"/>
                  <a:gd name="T19" fmla="*/ 0 60000 65536"/>
                  <a:gd name="T20" fmla="*/ 0 60000 65536"/>
                  <a:gd name="T21" fmla="*/ 0 w 248"/>
                  <a:gd name="T22" fmla="*/ 0 h 711"/>
                  <a:gd name="T23" fmla="*/ 248 w 248"/>
                  <a:gd name="T24" fmla="*/ 711 h 7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711">
                    <a:moveTo>
                      <a:pt x="135" y="0"/>
                    </a:moveTo>
                    <a:lnTo>
                      <a:pt x="0" y="259"/>
                    </a:lnTo>
                    <a:lnTo>
                      <a:pt x="0" y="711"/>
                    </a:lnTo>
                    <a:lnTo>
                      <a:pt x="248" y="711"/>
                    </a:lnTo>
                    <a:lnTo>
                      <a:pt x="248" y="259"/>
                    </a:lnTo>
                    <a:lnTo>
                      <a:pt x="134" y="23"/>
                    </a:lnTo>
                    <a:lnTo>
                      <a:pt x="135" y="0"/>
                    </a:lnTo>
                    <a:close/>
                  </a:path>
                </a:pathLst>
              </a:custGeom>
              <a:pattFill prst="ltUpDiag">
                <a:fgClr>
                  <a:schemeClr val="hlink"/>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sp>
            <p:nvSpPr>
              <p:cNvPr id="24597" name="Freeform 37">
                <a:extLst>
                  <a:ext uri="{FF2B5EF4-FFF2-40B4-BE49-F238E27FC236}">
                    <a16:creationId xmlns:a16="http://schemas.microsoft.com/office/drawing/2014/main" id="{9F69D1DF-9E35-4787-8D5B-56467FB77EFF}"/>
                  </a:ext>
                </a:extLst>
              </p:cNvPr>
              <p:cNvSpPr>
                <a:spLocks/>
              </p:cNvSpPr>
              <p:nvPr/>
            </p:nvSpPr>
            <p:spPr bwMode="auto">
              <a:xfrm>
                <a:off x="999" y="3022"/>
                <a:ext cx="179" cy="586"/>
              </a:xfrm>
              <a:custGeom>
                <a:avLst/>
                <a:gdLst>
                  <a:gd name="T0" fmla="*/ 97 w 248"/>
                  <a:gd name="T1" fmla="*/ 0 h 711"/>
                  <a:gd name="T2" fmla="*/ 0 w 248"/>
                  <a:gd name="T3" fmla="*/ 213 h 711"/>
                  <a:gd name="T4" fmla="*/ 0 w 248"/>
                  <a:gd name="T5" fmla="*/ 586 h 711"/>
                  <a:gd name="T6" fmla="*/ 179 w 248"/>
                  <a:gd name="T7" fmla="*/ 586 h 711"/>
                  <a:gd name="T8" fmla="*/ 179 w 248"/>
                  <a:gd name="T9" fmla="*/ 213 h 711"/>
                  <a:gd name="T10" fmla="*/ 97 w 248"/>
                  <a:gd name="T11" fmla="*/ 19 h 711"/>
                  <a:gd name="T12" fmla="*/ 97 w 248"/>
                  <a:gd name="T13" fmla="*/ 0 h 711"/>
                  <a:gd name="T14" fmla="*/ 0 60000 65536"/>
                  <a:gd name="T15" fmla="*/ 0 60000 65536"/>
                  <a:gd name="T16" fmla="*/ 0 60000 65536"/>
                  <a:gd name="T17" fmla="*/ 0 60000 65536"/>
                  <a:gd name="T18" fmla="*/ 0 60000 65536"/>
                  <a:gd name="T19" fmla="*/ 0 60000 65536"/>
                  <a:gd name="T20" fmla="*/ 0 60000 65536"/>
                  <a:gd name="T21" fmla="*/ 0 w 248"/>
                  <a:gd name="T22" fmla="*/ 0 h 711"/>
                  <a:gd name="T23" fmla="*/ 248 w 248"/>
                  <a:gd name="T24" fmla="*/ 711 h 7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711">
                    <a:moveTo>
                      <a:pt x="135" y="0"/>
                    </a:moveTo>
                    <a:lnTo>
                      <a:pt x="0" y="259"/>
                    </a:lnTo>
                    <a:lnTo>
                      <a:pt x="0" y="711"/>
                    </a:lnTo>
                    <a:lnTo>
                      <a:pt x="248" y="711"/>
                    </a:lnTo>
                    <a:lnTo>
                      <a:pt x="248" y="259"/>
                    </a:lnTo>
                    <a:lnTo>
                      <a:pt x="134" y="23"/>
                    </a:lnTo>
                    <a:lnTo>
                      <a:pt x="135" y="0"/>
                    </a:lnTo>
                    <a:close/>
                  </a:path>
                </a:pathLst>
              </a:custGeom>
              <a:solidFill>
                <a:schemeClr val="bg1"/>
              </a:solidFill>
              <a:ln w="19050" cap="flat" cmpd="sng">
                <a:solidFill>
                  <a:schemeClr val="tx1"/>
                </a:solidFill>
                <a:prstDash val="solid"/>
                <a:round/>
                <a:headEnd type="none" w="med" len="med"/>
                <a:tailEnd type="none" w="sm" len="lg"/>
              </a:ln>
            </p:spPr>
            <p:txBody>
              <a:bodyPr/>
              <a:lstStyle/>
              <a:p>
                <a:endParaRPr lang="zh-CN" altLang="en-US"/>
              </a:p>
            </p:txBody>
          </p:sp>
        </p:grpSp>
        <p:sp>
          <p:nvSpPr>
            <p:cNvPr id="24590" name="Freeform 38">
              <a:extLst>
                <a:ext uri="{FF2B5EF4-FFF2-40B4-BE49-F238E27FC236}">
                  <a16:creationId xmlns:a16="http://schemas.microsoft.com/office/drawing/2014/main" id="{CE7D6084-1672-42B5-A8B4-B9F2EA39CE38}"/>
                </a:ext>
              </a:extLst>
            </p:cNvPr>
            <p:cNvSpPr>
              <a:spLocks/>
            </p:cNvSpPr>
            <p:nvPr/>
          </p:nvSpPr>
          <p:spPr bwMode="auto">
            <a:xfrm>
              <a:off x="3394" y="3496"/>
              <a:ext cx="89" cy="79"/>
            </a:xfrm>
            <a:custGeom>
              <a:avLst/>
              <a:gdLst>
                <a:gd name="T0" fmla="*/ 0 w 124"/>
                <a:gd name="T1" fmla="*/ 68 h 79"/>
                <a:gd name="T2" fmla="*/ 40 w 124"/>
                <a:gd name="T3" fmla="*/ 0 h 79"/>
                <a:gd name="T4" fmla="*/ 89 w 124"/>
                <a:gd name="T5" fmla="*/ 79 h 79"/>
                <a:gd name="T6" fmla="*/ 0 w 124"/>
                <a:gd name="T7" fmla="*/ 68 h 79"/>
                <a:gd name="T8" fmla="*/ 0 60000 65536"/>
                <a:gd name="T9" fmla="*/ 0 60000 65536"/>
                <a:gd name="T10" fmla="*/ 0 60000 65536"/>
                <a:gd name="T11" fmla="*/ 0 60000 65536"/>
                <a:gd name="T12" fmla="*/ 0 w 124"/>
                <a:gd name="T13" fmla="*/ 0 h 79"/>
                <a:gd name="T14" fmla="*/ 124 w 124"/>
                <a:gd name="T15" fmla="*/ 79 h 79"/>
              </a:gdLst>
              <a:ahLst/>
              <a:cxnLst>
                <a:cxn ang="T8">
                  <a:pos x="T0" y="T1"/>
                </a:cxn>
                <a:cxn ang="T9">
                  <a:pos x="T2" y="T3"/>
                </a:cxn>
                <a:cxn ang="T10">
                  <a:pos x="T4" y="T5"/>
                </a:cxn>
                <a:cxn ang="T11">
                  <a:pos x="T6" y="T7"/>
                </a:cxn>
              </a:cxnLst>
              <a:rect l="T12" t="T13" r="T14" b="T15"/>
              <a:pathLst>
                <a:path w="124" h="79">
                  <a:moveTo>
                    <a:pt x="0" y="68"/>
                  </a:moveTo>
                  <a:lnTo>
                    <a:pt x="56" y="0"/>
                  </a:lnTo>
                  <a:lnTo>
                    <a:pt x="124" y="79"/>
                  </a:lnTo>
                  <a:lnTo>
                    <a:pt x="0" y="68"/>
                  </a:lnTo>
                  <a:close/>
                </a:path>
              </a:pathLst>
            </a:custGeom>
            <a:solidFill>
              <a:srgbClr val="CC6600"/>
            </a:solidFill>
            <a:ln w="19050" cap="flat" cmpd="sng">
              <a:solidFill>
                <a:srgbClr val="CC6600"/>
              </a:solidFill>
              <a:prstDash val="solid"/>
              <a:round/>
              <a:headEnd type="none" w="med" len="med"/>
              <a:tailEnd type="none" w="sm" len="lg"/>
            </a:ln>
          </p:spPr>
          <p:txBody>
            <a:bodyPr/>
            <a:lstStyle/>
            <a:p>
              <a:endParaRPr lang="zh-CN" altLang="en-US"/>
            </a:p>
          </p:txBody>
        </p:sp>
        <p:sp>
          <p:nvSpPr>
            <p:cNvPr id="24591" name="Text Box 39">
              <a:extLst>
                <a:ext uri="{FF2B5EF4-FFF2-40B4-BE49-F238E27FC236}">
                  <a16:creationId xmlns:a16="http://schemas.microsoft.com/office/drawing/2014/main" id="{FC2F9087-BEA5-4E3B-8789-7F4566D93AF4}"/>
                </a:ext>
              </a:extLst>
            </p:cNvPr>
            <p:cNvSpPr txBox="1">
              <a:spLocks noChangeArrowheads="1"/>
            </p:cNvSpPr>
            <p:nvPr/>
          </p:nvSpPr>
          <p:spPr bwMode="auto">
            <a:xfrm>
              <a:off x="3696" y="21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4592" name="Text Box 40">
              <a:extLst>
                <a:ext uri="{FF2B5EF4-FFF2-40B4-BE49-F238E27FC236}">
                  <a16:creationId xmlns:a16="http://schemas.microsoft.com/office/drawing/2014/main" id="{0F15D386-AFD9-4EBA-B376-9D602F9DD429}"/>
                </a:ext>
              </a:extLst>
            </p:cNvPr>
            <p:cNvSpPr txBox="1">
              <a:spLocks noChangeArrowheads="1"/>
            </p:cNvSpPr>
            <p:nvPr/>
          </p:nvSpPr>
          <p:spPr bwMode="auto">
            <a:xfrm>
              <a:off x="3470" y="203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p>
          </p:txBody>
        </p:sp>
        <p:sp>
          <p:nvSpPr>
            <p:cNvPr id="24593" name="Line 41">
              <a:extLst>
                <a:ext uri="{FF2B5EF4-FFF2-40B4-BE49-F238E27FC236}">
                  <a16:creationId xmlns:a16="http://schemas.microsoft.com/office/drawing/2014/main" id="{F846C273-4F60-44CD-A0E0-61078EF2755C}"/>
                </a:ext>
              </a:extLst>
            </p:cNvPr>
            <p:cNvSpPr>
              <a:spLocks noChangeShapeType="1"/>
            </p:cNvSpPr>
            <p:nvPr/>
          </p:nvSpPr>
          <p:spPr bwMode="auto">
            <a:xfrm flipH="1">
              <a:off x="3450" y="2275"/>
              <a:ext cx="27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94" name="Line 42">
              <a:extLst>
                <a:ext uri="{FF2B5EF4-FFF2-40B4-BE49-F238E27FC236}">
                  <a16:creationId xmlns:a16="http://schemas.microsoft.com/office/drawing/2014/main" id="{33BEB77A-982D-4ABD-AC37-9139E450E919}"/>
                </a:ext>
              </a:extLst>
            </p:cNvPr>
            <p:cNvSpPr>
              <a:spLocks noChangeShapeType="1"/>
            </p:cNvSpPr>
            <p:nvPr/>
          </p:nvSpPr>
          <p:spPr bwMode="auto">
            <a:xfrm flipH="1">
              <a:off x="3433" y="2281"/>
              <a:ext cx="305" cy="1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95" name="Line 43">
              <a:extLst>
                <a:ext uri="{FF2B5EF4-FFF2-40B4-BE49-F238E27FC236}">
                  <a16:creationId xmlns:a16="http://schemas.microsoft.com/office/drawing/2014/main" id="{6BCE39AA-D577-48C7-BDB5-D702FB45960A}"/>
                </a:ext>
              </a:extLst>
            </p:cNvPr>
            <p:cNvSpPr>
              <a:spLocks noChangeShapeType="1"/>
            </p:cNvSpPr>
            <p:nvPr/>
          </p:nvSpPr>
          <p:spPr bwMode="auto">
            <a:xfrm>
              <a:off x="3738" y="2304"/>
              <a:ext cx="283" cy="96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78" name="Object 44">
              <a:extLst>
                <a:ext uri="{FF2B5EF4-FFF2-40B4-BE49-F238E27FC236}">
                  <a16:creationId xmlns:a16="http://schemas.microsoft.com/office/drawing/2014/main" id="{1F6E5B3C-2FEC-43D9-A84B-EEC649D595D7}"/>
                </a:ext>
              </a:extLst>
            </p:cNvPr>
            <p:cNvGraphicFramePr>
              <a:graphicFrameLocks noChangeAspect="1"/>
            </p:cNvGraphicFramePr>
            <p:nvPr/>
          </p:nvGraphicFramePr>
          <p:xfrm>
            <a:off x="3457" y="2555"/>
            <a:ext cx="218" cy="338"/>
          </p:xfrm>
          <a:graphic>
            <a:graphicData uri="http://schemas.openxmlformats.org/presentationml/2006/ole">
              <mc:AlternateContent xmlns:mc="http://schemas.openxmlformats.org/markup-compatibility/2006">
                <mc:Choice xmlns:v="urn:schemas-microsoft-com:vml" Requires="v">
                  <p:oleObj spid="_x0000_s24622" name="Equation" r:id="rId3" imgW="139680" imgH="215640" progId="Equation.3">
                    <p:embed/>
                  </p:oleObj>
                </mc:Choice>
                <mc:Fallback>
                  <p:oleObj name="Equation" r:id="rId3" imgW="139680" imgH="21564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 y="2555"/>
                          <a:ext cx="21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45">
              <a:extLst>
                <a:ext uri="{FF2B5EF4-FFF2-40B4-BE49-F238E27FC236}">
                  <a16:creationId xmlns:a16="http://schemas.microsoft.com/office/drawing/2014/main" id="{5855469B-8F47-4354-98BC-77D84DBE1C59}"/>
                </a:ext>
              </a:extLst>
            </p:cNvPr>
            <p:cNvGraphicFramePr>
              <a:graphicFrameLocks noChangeAspect="1"/>
            </p:cNvGraphicFramePr>
            <p:nvPr/>
          </p:nvGraphicFramePr>
          <p:xfrm>
            <a:off x="3815" y="2470"/>
            <a:ext cx="237" cy="338"/>
          </p:xfrm>
          <a:graphic>
            <a:graphicData uri="http://schemas.openxmlformats.org/presentationml/2006/ole">
              <mc:AlternateContent xmlns:mc="http://schemas.openxmlformats.org/markup-compatibility/2006">
                <mc:Choice xmlns:v="urn:schemas-microsoft-com:vml" Requires="v">
                  <p:oleObj spid="_x0000_s24623" name="Equation" r:id="rId5" imgW="152280" imgH="215640" progId="Equation.3">
                    <p:embed/>
                  </p:oleObj>
                </mc:Choice>
                <mc:Fallback>
                  <p:oleObj name="Equation" r:id="rId5" imgW="152280" imgH="21564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 y="2470"/>
                          <a:ext cx="237"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02" name="Object 2">
            <a:extLst>
              <a:ext uri="{FF2B5EF4-FFF2-40B4-BE49-F238E27FC236}">
                <a16:creationId xmlns:a16="http://schemas.microsoft.com/office/drawing/2014/main" id="{177DD83F-C31F-4BBF-B692-18C707F816B0}"/>
              </a:ext>
            </a:extLst>
          </p:cNvPr>
          <p:cNvGraphicFramePr>
            <a:graphicFrameLocks noChangeAspect="1"/>
          </p:cNvGraphicFramePr>
          <p:nvPr/>
        </p:nvGraphicFramePr>
        <p:xfrm>
          <a:off x="5562600" y="623888"/>
          <a:ext cx="1427163" cy="519112"/>
        </p:xfrm>
        <a:graphic>
          <a:graphicData uri="http://schemas.openxmlformats.org/presentationml/2006/ole">
            <mc:AlternateContent xmlns:mc="http://schemas.openxmlformats.org/markup-compatibility/2006">
              <mc:Choice xmlns:v="urn:schemas-microsoft-com:vml" Requires="v">
                <p:oleObj spid="_x0000_s25604" name="Equation" r:id="rId3" imgW="698400" imgH="253800" progId="Equation.3">
                  <p:embed/>
                </p:oleObj>
              </mc:Choice>
              <mc:Fallback>
                <p:oleObj name="Equation" r:id="rId3" imgW="69840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23888"/>
                        <a:ext cx="14271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3" name="Text Box 3">
            <a:extLst>
              <a:ext uri="{FF2B5EF4-FFF2-40B4-BE49-F238E27FC236}">
                <a16:creationId xmlns:a16="http://schemas.microsoft.com/office/drawing/2014/main" id="{EC7D54C5-3BEB-4995-B62D-C9FFE5FA6E92}"/>
              </a:ext>
            </a:extLst>
          </p:cNvPr>
          <p:cNvSpPr txBox="1">
            <a:spLocks noChangeArrowheads="1"/>
          </p:cNvSpPr>
          <p:nvPr/>
        </p:nvSpPr>
        <p:spPr bwMode="auto">
          <a:xfrm>
            <a:off x="914400" y="573088"/>
            <a:ext cx="7467600" cy="552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胶泥自由下落至盘面的速度为                    </a:t>
            </a:r>
            <a:r>
              <a:rPr lang="en-US" altLang="zh-CN">
                <a:ea typeface="宋体" panose="02010600030101010101" pitchFamily="2" charset="-122"/>
              </a:rPr>
              <a:t>.</a:t>
            </a:r>
            <a:r>
              <a:rPr lang="zh-CN" altLang="en-US">
                <a:ea typeface="宋体" panose="02010600030101010101" pitchFamily="2" charset="-122"/>
              </a:rPr>
              <a:t>将盘、重物和胶泥视为质点系，绳的拉力及物体所受重力为外力</a:t>
            </a:r>
            <a:r>
              <a:rPr lang="en-US" altLang="zh-CN">
                <a:ea typeface="宋体" panose="02010600030101010101" pitchFamily="2" charset="-122"/>
              </a:rPr>
              <a:t>. </a:t>
            </a:r>
            <a:r>
              <a:rPr lang="zh-CN" altLang="en-US">
                <a:ea typeface="宋体" panose="02010600030101010101" pitchFamily="2" charset="-122"/>
              </a:rPr>
              <a:t>因不计滑轮、绳质量及轴承摩擦，两边绳的拉力相等；重物与盘所受重力也相等</a:t>
            </a:r>
            <a:r>
              <a:rPr lang="en-US" altLang="zh-CN">
                <a:ea typeface="宋体" panose="02010600030101010101" pitchFamily="2" charset="-122"/>
              </a:rPr>
              <a:t>.</a:t>
            </a:r>
            <a:r>
              <a:rPr lang="zh-CN" altLang="en-US">
                <a:ea typeface="宋体" panose="02010600030101010101" pitchFamily="2" charset="-122"/>
              </a:rPr>
              <a:t>它们对轴心</a:t>
            </a:r>
            <a:r>
              <a:rPr lang="en-US" altLang="zh-CN" i="1">
                <a:ea typeface="宋体" panose="02010600030101010101" pitchFamily="2" charset="-122"/>
              </a:rPr>
              <a:t>O</a:t>
            </a:r>
            <a:r>
              <a:rPr lang="zh-CN" altLang="en-US">
                <a:ea typeface="宋体" panose="02010600030101010101" pitchFamily="2" charset="-122"/>
              </a:rPr>
              <a:t>的力矩之和为零，故质点系所受外力对</a:t>
            </a:r>
            <a:r>
              <a:rPr lang="en-US" altLang="zh-CN" i="1">
                <a:ea typeface="宋体" panose="02010600030101010101" pitchFamily="2" charset="-122"/>
              </a:rPr>
              <a:t>O</a:t>
            </a:r>
            <a:r>
              <a:rPr lang="zh-CN" altLang="en-US">
                <a:ea typeface="宋体" panose="02010600030101010101" pitchFamily="2" charset="-122"/>
              </a:rPr>
              <a:t>点的力矩之和就等于胶泥的重力矩，不等于零</a:t>
            </a:r>
            <a:r>
              <a:rPr lang="en-US" altLang="zh-CN">
                <a:ea typeface="宋体" panose="02010600030101010101" pitchFamily="2" charset="-122"/>
              </a:rPr>
              <a:t>. </a:t>
            </a:r>
            <a:r>
              <a:rPr lang="zh-CN" altLang="en-US">
                <a:ea typeface="宋体" panose="02010600030101010101" pitchFamily="2" charset="-122"/>
              </a:rPr>
              <a:t>但在碰撞时，胶泥与盘之间的碰撞内力对</a:t>
            </a:r>
            <a:r>
              <a:rPr lang="en-US" altLang="zh-CN" i="1">
                <a:ea typeface="宋体" panose="02010600030101010101" pitchFamily="2" charset="-122"/>
              </a:rPr>
              <a:t>O</a:t>
            </a:r>
            <a:r>
              <a:rPr lang="zh-CN" altLang="en-US">
                <a:ea typeface="宋体" panose="02010600030101010101" pitchFamily="2" charset="-122"/>
              </a:rPr>
              <a:t>点的力矩远大于外力矩之和，即内力矩对质点系内各质点运动的影响远大于外力矩的影响</a:t>
            </a:r>
            <a:r>
              <a:rPr lang="en-US" altLang="zh-CN">
                <a:ea typeface="宋体" panose="02010600030101010101" pitchFamily="2" charset="-122"/>
              </a:rPr>
              <a:t>. </a:t>
            </a:r>
            <a:r>
              <a:rPr lang="zh-CN" altLang="en-US">
                <a:ea typeface="宋体" panose="02010600030101010101" pitchFamily="2" charset="-122"/>
              </a:rPr>
              <a:t>讨论质点系内各质点的运动时，可不计外力矩。故在碰撞时，可用质点系对</a:t>
            </a:r>
            <a:r>
              <a:rPr lang="en-US" altLang="zh-CN" i="1">
                <a:ea typeface="宋体" panose="02010600030101010101" pitchFamily="2" charset="-122"/>
              </a:rPr>
              <a:t>O</a:t>
            </a:r>
            <a:r>
              <a:rPr lang="zh-CN" altLang="en-US">
                <a:ea typeface="宋体" panose="02010600030101010101" pitchFamily="2" charset="-122"/>
              </a:rPr>
              <a:t>轴角动量守恒方程求近似解</a:t>
            </a:r>
            <a:r>
              <a:rPr lang="en-US" altLang="zh-CN">
                <a:ea typeface="宋体" panose="02010600030101010101" pitchFamily="2" charset="-122"/>
              </a:rPr>
              <a:t>. </a:t>
            </a:r>
            <a:r>
              <a:rPr lang="zh-CN" altLang="en-US">
                <a:ea typeface="宋体" panose="02010600030101010101" pitchFamily="2" charset="-122"/>
              </a:rPr>
              <a:t>取垂直纸面朝向读者的方向为</a:t>
            </a:r>
            <a:r>
              <a:rPr lang="en-US" altLang="zh-CN" i="1">
                <a:ea typeface="宋体" panose="02010600030101010101" pitchFamily="2" charset="-122"/>
              </a:rPr>
              <a:t>O</a:t>
            </a:r>
            <a:r>
              <a:rPr lang="zh-CN" altLang="en-US">
                <a:ea typeface="宋体" panose="02010600030101010101" pitchFamily="2" charset="-122"/>
              </a:rPr>
              <a:t>轴正方向，有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Text Box 2">
            <a:extLst>
              <a:ext uri="{FF2B5EF4-FFF2-40B4-BE49-F238E27FC236}">
                <a16:creationId xmlns:a16="http://schemas.microsoft.com/office/drawing/2014/main" id="{509F48EF-DDE0-43BD-8882-73C48BD918EC}"/>
              </a:ext>
            </a:extLst>
          </p:cNvPr>
          <p:cNvSpPr txBox="1">
            <a:spLocks noChangeArrowheads="1"/>
          </p:cNvSpPr>
          <p:nvPr/>
        </p:nvSpPr>
        <p:spPr bwMode="auto">
          <a:xfrm>
            <a:off x="4999038" y="947738"/>
            <a:ext cx="30067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40000"/>
              </a:lnSpc>
            </a:pPr>
            <a:r>
              <a:rPr lang="zh-CN" altLang="en-US">
                <a:ea typeface="宋体" panose="02010600030101010101" pitchFamily="2" charset="-122"/>
              </a:rPr>
              <a:t>水平面上一端固定的橡皮筋其另一端小物体对固定点的掠面速度守恒</a:t>
            </a:r>
            <a:r>
              <a:rPr lang="en-US" altLang="zh-CN">
                <a:ea typeface="宋体" panose="02010600030101010101" pitchFamily="2" charset="-122"/>
              </a:rPr>
              <a:t>.</a:t>
            </a:r>
          </a:p>
        </p:txBody>
      </p:sp>
      <p:grpSp>
        <p:nvGrpSpPr>
          <p:cNvPr id="2055" name="Group 3">
            <a:extLst>
              <a:ext uri="{FF2B5EF4-FFF2-40B4-BE49-F238E27FC236}">
                <a16:creationId xmlns:a16="http://schemas.microsoft.com/office/drawing/2014/main" id="{FB710F59-13F1-49FC-8AEF-A716CA6B425D}"/>
              </a:ext>
            </a:extLst>
          </p:cNvPr>
          <p:cNvGrpSpPr>
            <a:grpSpLocks/>
          </p:cNvGrpSpPr>
          <p:nvPr/>
        </p:nvGrpSpPr>
        <p:grpSpPr bwMode="auto">
          <a:xfrm>
            <a:off x="1703388" y="788988"/>
            <a:ext cx="2940050" cy="2419350"/>
            <a:chOff x="1073" y="497"/>
            <a:chExt cx="1852" cy="1524"/>
          </a:xfrm>
        </p:grpSpPr>
        <p:grpSp>
          <p:nvGrpSpPr>
            <p:cNvPr id="2064" name="Group 4">
              <a:extLst>
                <a:ext uri="{FF2B5EF4-FFF2-40B4-BE49-F238E27FC236}">
                  <a16:creationId xmlns:a16="http://schemas.microsoft.com/office/drawing/2014/main" id="{F03DA1FA-ED03-46F3-BFE1-385FC785B830}"/>
                </a:ext>
              </a:extLst>
            </p:cNvPr>
            <p:cNvGrpSpPr>
              <a:grpSpLocks/>
            </p:cNvGrpSpPr>
            <p:nvPr/>
          </p:nvGrpSpPr>
          <p:grpSpPr bwMode="auto">
            <a:xfrm>
              <a:off x="1073" y="497"/>
              <a:ext cx="1852" cy="1524"/>
              <a:chOff x="1073" y="497"/>
              <a:chExt cx="1852" cy="1524"/>
            </a:xfrm>
          </p:grpSpPr>
          <p:sp>
            <p:nvSpPr>
              <p:cNvPr id="2067" name="AutoShape 5" descr="新闻纸">
                <a:extLst>
                  <a:ext uri="{FF2B5EF4-FFF2-40B4-BE49-F238E27FC236}">
                    <a16:creationId xmlns:a16="http://schemas.microsoft.com/office/drawing/2014/main" id="{2A2AF693-77DF-4ACE-82A2-155C230DBD27}"/>
                  </a:ext>
                </a:extLst>
              </p:cNvPr>
              <p:cNvSpPr>
                <a:spLocks noChangeArrowheads="1"/>
              </p:cNvSpPr>
              <p:nvPr/>
            </p:nvSpPr>
            <p:spPr bwMode="auto">
              <a:xfrm>
                <a:off x="1073" y="497"/>
                <a:ext cx="1852" cy="1524"/>
              </a:xfrm>
              <a:prstGeom prst="bevel">
                <a:avLst>
                  <a:gd name="adj" fmla="val 2755"/>
                </a:avLst>
              </a:prstGeom>
              <a:blipFill dpi="0" rotWithShape="0">
                <a:blip r:embed="rId3"/>
                <a:srcRect/>
                <a:tile tx="0" ty="0" sx="100000" sy="100000" flip="none" algn="tl"/>
              </a:blipFill>
              <a:ln w="19050">
                <a:solidFill>
                  <a:schemeClr val="tx1"/>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068" name="Group 6">
                <a:extLst>
                  <a:ext uri="{FF2B5EF4-FFF2-40B4-BE49-F238E27FC236}">
                    <a16:creationId xmlns:a16="http://schemas.microsoft.com/office/drawing/2014/main" id="{1E25D1FD-8990-48B8-A897-BD1BFC307920}"/>
                  </a:ext>
                </a:extLst>
              </p:cNvPr>
              <p:cNvGrpSpPr>
                <a:grpSpLocks/>
              </p:cNvGrpSpPr>
              <p:nvPr/>
            </p:nvGrpSpPr>
            <p:grpSpPr bwMode="auto">
              <a:xfrm>
                <a:off x="1248" y="791"/>
                <a:ext cx="1491" cy="904"/>
                <a:chOff x="1248" y="791"/>
                <a:chExt cx="1491" cy="904"/>
              </a:xfrm>
            </p:grpSpPr>
            <p:sp>
              <p:nvSpPr>
                <p:cNvPr id="2069" name="Oval 7">
                  <a:extLst>
                    <a:ext uri="{FF2B5EF4-FFF2-40B4-BE49-F238E27FC236}">
                      <a16:creationId xmlns:a16="http://schemas.microsoft.com/office/drawing/2014/main" id="{51C4DBBE-B9DA-431F-A519-4DB06BB0C13B}"/>
                    </a:ext>
                  </a:extLst>
                </p:cNvPr>
                <p:cNvSpPr>
                  <a:spLocks noChangeArrowheads="1"/>
                </p:cNvSpPr>
                <p:nvPr/>
              </p:nvSpPr>
              <p:spPr bwMode="auto">
                <a:xfrm>
                  <a:off x="1394" y="1507"/>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0" name="Oval 8">
                  <a:extLst>
                    <a:ext uri="{FF2B5EF4-FFF2-40B4-BE49-F238E27FC236}">
                      <a16:creationId xmlns:a16="http://schemas.microsoft.com/office/drawing/2014/main" id="{7AD8503D-4107-4DD9-AC4E-155365CCD565}"/>
                    </a:ext>
                  </a:extLst>
                </p:cNvPr>
                <p:cNvSpPr>
                  <a:spLocks noChangeArrowheads="1"/>
                </p:cNvSpPr>
                <p:nvPr/>
              </p:nvSpPr>
              <p:spPr bwMode="auto">
                <a:xfrm>
                  <a:off x="1248" y="1304"/>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1" name="Oval 9">
                  <a:extLst>
                    <a:ext uri="{FF2B5EF4-FFF2-40B4-BE49-F238E27FC236}">
                      <a16:creationId xmlns:a16="http://schemas.microsoft.com/office/drawing/2014/main" id="{3819B897-B3A7-4202-97BA-A1706E8A9913}"/>
                    </a:ext>
                  </a:extLst>
                </p:cNvPr>
                <p:cNvSpPr>
                  <a:spLocks noChangeArrowheads="1"/>
                </p:cNvSpPr>
                <p:nvPr/>
              </p:nvSpPr>
              <p:spPr bwMode="auto">
                <a:xfrm>
                  <a:off x="1276" y="1072"/>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2" name="Oval 10">
                  <a:extLst>
                    <a:ext uri="{FF2B5EF4-FFF2-40B4-BE49-F238E27FC236}">
                      <a16:creationId xmlns:a16="http://schemas.microsoft.com/office/drawing/2014/main" id="{82382D1B-B85D-4815-916F-167AD58F306A}"/>
                    </a:ext>
                  </a:extLst>
                </p:cNvPr>
                <p:cNvSpPr>
                  <a:spLocks noChangeArrowheads="1"/>
                </p:cNvSpPr>
                <p:nvPr/>
              </p:nvSpPr>
              <p:spPr bwMode="auto">
                <a:xfrm>
                  <a:off x="1440" y="887"/>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3" name="Oval 11">
                  <a:extLst>
                    <a:ext uri="{FF2B5EF4-FFF2-40B4-BE49-F238E27FC236}">
                      <a16:creationId xmlns:a16="http://schemas.microsoft.com/office/drawing/2014/main" id="{3FC36A14-05FC-4285-9257-AF47021F54CB}"/>
                    </a:ext>
                  </a:extLst>
                </p:cNvPr>
                <p:cNvSpPr>
                  <a:spLocks noChangeArrowheads="1"/>
                </p:cNvSpPr>
                <p:nvPr/>
              </p:nvSpPr>
              <p:spPr bwMode="auto">
                <a:xfrm>
                  <a:off x="1593" y="813"/>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4" name="Oval 12">
                  <a:extLst>
                    <a:ext uri="{FF2B5EF4-FFF2-40B4-BE49-F238E27FC236}">
                      <a16:creationId xmlns:a16="http://schemas.microsoft.com/office/drawing/2014/main" id="{0ED7D930-FC75-4B51-90A4-6C431EFFC094}"/>
                    </a:ext>
                  </a:extLst>
                </p:cNvPr>
                <p:cNvSpPr>
                  <a:spLocks noChangeArrowheads="1"/>
                </p:cNvSpPr>
                <p:nvPr/>
              </p:nvSpPr>
              <p:spPr bwMode="auto">
                <a:xfrm>
                  <a:off x="2027" y="795"/>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5" name="Oval 13">
                  <a:extLst>
                    <a:ext uri="{FF2B5EF4-FFF2-40B4-BE49-F238E27FC236}">
                      <a16:creationId xmlns:a16="http://schemas.microsoft.com/office/drawing/2014/main" id="{E69E6F17-8AD6-46E7-92E3-090E14AFEC00}"/>
                    </a:ext>
                  </a:extLst>
                </p:cNvPr>
                <p:cNvSpPr>
                  <a:spLocks noChangeArrowheads="1"/>
                </p:cNvSpPr>
                <p:nvPr/>
              </p:nvSpPr>
              <p:spPr bwMode="auto">
                <a:xfrm>
                  <a:off x="2204" y="825"/>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6" name="Oval 14">
                  <a:extLst>
                    <a:ext uri="{FF2B5EF4-FFF2-40B4-BE49-F238E27FC236}">
                      <a16:creationId xmlns:a16="http://schemas.microsoft.com/office/drawing/2014/main" id="{987B5AD0-CAF7-463B-8CDC-C0DC68691118}"/>
                    </a:ext>
                  </a:extLst>
                </p:cNvPr>
                <p:cNvSpPr>
                  <a:spLocks noChangeArrowheads="1"/>
                </p:cNvSpPr>
                <p:nvPr/>
              </p:nvSpPr>
              <p:spPr bwMode="auto">
                <a:xfrm>
                  <a:off x="2346" y="876"/>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7" name="Oval 15">
                  <a:extLst>
                    <a:ext uri="{FF2B5EF4-FFF2-40B4-BE49-F238E27FC236}">
                      <a16:creationId xmlns:a16="http://schemas.microsoft.com/office/drawing/2014/main" id="{1751BE0E-68E0-4056-80A9-9C5441902B00}"/>
                    </a:ext>
                  </a:extLst>
                </p:cNvPr>
                <p:cNvSpPr>
                  <a:spLocks noChangeArrowheads="1"/>
                </p:cNvSpPr>
                <p:nvPr/>
              </p:nvSpPr>
              <p:spPr bwMode="auto">
                <a:xfrm>
                  <a:off x="2683" y="1203"/>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78" name="Freeform 16" descr="宽下对角线">
                  <a:extLst>
                    <a:ext uri="{FF2B5EF4-FFF2-40B4-BE49-F238E27FC236}">
                      <a16:creationId xmlns:a16="http://schemas.microsoft.com/office/drawing/2014/main" id="{6CE66541-6285-46E9-A919-34D97E326091}"/>
                    </a:ext>
                  </a:extLst>
                </p:cNvPr>
                <p:cNvSpPr>
                  <a:spLocks/>
                </p:cNvSpPr>
                <p:nvPr/>
              </p:nvSpPr>
              <p:spPr bwMode="auto">
                <a:xfrm>
                  <a:off x="1434" y="1356"/>
                  <a:ext cx="451" cy="316"/>
                </a:xfrm>
                <a:custGeom>
                  <a:avLst/>
                  <a:gdLst>
                    <a:gd name="T0" fmla="*/ 451 w 440"/>
                    <a:gd name="T1" fmla="*/ 0 h 294"/>
                    <a:gd name="T2" fmla="*/ 313 w 440"/>
                    <a:gd name="T3" fmla="*/ 316 h 294"/>
                    <a:gd name="T4" fmla="*/ 0 w 440"/>
                    <a:gd name="T5" fmla="*/ 182 h 294"/>
                    <a:gd name="T6" fmla="*/ 451 w 440"/>
                    <a:gd name="T7" fmla="*/ 0 h 294"/>
                    <a:gd name="T8" fmla="*/ 0 60000 65536"/>
                    <a:gd name="T9" fmla="*/ 0 60000 65536"/>
                    <a:gd name="T10" fmla="*/ 0 60000 65536"/>
                    <a:gd name="T11" fmla="*/ 0 60000 65536"/>
                    <a:gd name="T12" fmla="*/ 0 w 440"/>
                    <a:gd name="T13" fmla="*/ 0 h 294"/>
                    <a:gd name="T14" fmla="*/ 440 w 440"/>
                    <a:gd name="T15" fmla="*/ 294 h 294"/>
                  </a:gdLst>
                  <a:ahLst/>
                  <a:cxnLst>
                    <a:cxn ang="T8">
                      <a:pos x="T0" y="T1"/>
                    </a:cxn>
                    <a:cxn ang="T9">
                      <a:pos x="T2" y="T3"/>
                    </a:cxn>
                    <a:cxn ang="T10">
                      <a:pos x="T4" y="T5"/>
                    </a:cxn>
                    <a:cxn ang="T11">
                      <a:pos x="T6" y="T7"/>
                    </a:cxn>
                  </a:cxnLst>
                  <a:rect l="T12" t="T13" r="T14" b="T15"/>
                  <a:pathLst>
                    <a:path w="440" h="294">
                      <a:moveTo>
                        <a:pt x="440" y="0"/>
                      </a:moveTo>
                      <a:lnTo>
                        <a:pt x="305" y="294"/>
                      </a:lnTo>
                      <a:lnTo>
                        <a:pt x="0" y="169"/>
                      </a:lnTo>
                      <a:lnTo>
                        <a:pt x="440" y="0"/>
                      </a:lnTo>
                      <a:close/>
                    </a:path>
                  </a:pathLst>
                </a:custGeom>
                <a:pattFill prst="wdDnDiag">
                  <a:fgClr>
                    <a:schemeClr val="hlink"/>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sp>
              <p:nvSpPr>
                <p:cNvPr id="2079" name="Freeform 17" descr="宽下对角线">
                  <a:extLst>
                    <a:ext uri="{FF2B5EF4-FFF2-40B4-BE49-F238E27FC236}">
                      <a16:creationId xmlns:a16="http://schemas.microsoft.com/office/drawing/2014/main" id="{B1DF7842-80A0-4260-B80B-9B8466BFA38E}"/>
                    </a:ext>
                  </a:extLst>
                </p:cNvPr>
                <p:cNvSpPr>
                  <a:spLocks/>
                </p:cNvSpPr>
                <p:nvPr/>
              </p:nvSpPr>
              <p:spPr bwMode="auto">
                <a:xfrm>
                  <a:off x="1615" y="813"/>
                  <a:ext cx="271" cy="531"/>
                </a:xfrm>
                <a:custGeom>
                  <a:avLst/>
                  <a:gdLst>
                    <a:gd name="T0" fmla="*/ 271 w 271"/>
                    <a:gd name="T1" fmla="*/ 531 h 531"/>
                    <a:gd name="T2" fmla="*/ 0 w 271"/>
                    <a:gd name="T3" fmla="*/ 23 h 531"/>
                    <a:gd name="T4" fmla="*/ 226 w 271"/>
                    <a:gd name="T5" fmla="*/ 0 h 531"/>
                    <a:gd name="T6" fmla="*/ 271 w 271"/>
                    <a:gd name="T7" fmla="*/ 531 h 531"/>
                    <a:gd name="T8" fmla="*/ 0 60000 65536"/>
                    <a:gd name="T9" fmla="*/ 0 60000 65536"/>
                    <a:gd name="T10" fmla="*/ 0 60000 65536"/>
                    <a:gd name="T11" fmla="*/ 0 60000 65536"/>
                    <a:gd name="T12" fmla="*/ 0 w 271"/>
                    <a:gd name="T13" fmla="*/ 0 h 531"/>
                    <a:gd name="T14" fmla="*/ 271 w 271"/>
                    <a:gd name="T15" fmla="*/ 531 h 531"/>
                  </a:gdLst>
                  <a:ahLst/>
                  <a:cxnLst>
                    <a:cxn ang="T8">
                      <a:pos x="T0" y="T1"/>
                    </a:cxn>
                    <a:cxn ang="T9">
                      <a:pos x="T2" y="T3"/>
                    </a:cxn>
                    <a:cxn ang="T10">
                      <a:pos x="T4" y="T5"/>
                    </a:cxn>
                    <a:cxn ang="T11">
                      <a:pos x="T6" y="T7"/>
                    </a:cxn>
                  </a:cxnLst>
                  <a:rect l="T12" t="T13" r="T14" b="T15"/>
                  <a:pathLst>
                    <a:path w="271" h="531">
                      <a:moveTo>
                        <a:pt x="271" y="531"/>
                      </a:moveTo>
                      <a:lnTo>
                        <a:pt x="0" y="23"/>
                      </a:lnTo>
                      <a:lnTo>
                        <a:pt x="226" y="0"/>
                      </a:lnTo>
                      <a:lnTo>
                        <a:pt x="271" y="531"/>
                      </a:lnTo>
                      <a:close/>
                    </a:path>
                  </a:pathLst>
                </a:custGeom>
                <a:pattFill prst="wdDnDiag">
                  <a:fgClr>
                    <a:schemeClr val="hlink"/>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sp>
              <p:nvSpPr>
                <p:cNvPr id="2080" name="Freeform 18" descr="宽下对角线">
                  <a:extLst>
                    <a:ext uri="{FF2B5EF4-FFF2-40B4-BE49-F238E27FC236}">
                      <a16:creationId xmlns:a16="http://schemas.microsoft.com/office/drawing/2014/main" id="{57593CC6-2CF6-42FA-BD7C-5E2154E55DC2}"/>
                    </a:ext>
                  </a:extLst>
                </p:cNvPr>
                <p:cNvSpPr>
                  <a:spLocks/>
                </p:cNvSpPr>
                <p:nvPr/>
              </p:nvSpPr>
              <p:spPr bwMode="auto">
                <a:xfrm>
                  <a:off x="1897" y="1096"/>
                  <a:ext cx="814" cy="237"/>
                </a:xfrm>
                <a:custGeom>
                  <a:avLst/>
                  <a:gdLst>
                    <a:gd name="T0" fmla="*/ 0 w 814"/>
                    <a:gd name="T1" fmla="*/ 237 h 237"/>
                    <a:gd name="T2" fmla="*/ 757 w 814"/>
                    <a:gd name="T3" fmla="*/ 0 h 237"/>
                    <a:gd name="T4" fmla="*/ 814 w 814"/>
                    <a:gd name="T5" fmla="*/ 113 h 237"/>
                    <a:gd name="T6" fmla="*/ 0 w 814"/>
                    <a:gd name="T7" fmla="*/ 237 h 237"/>
                    <a:gd name="T8" fmla="*/ 0 60000 65536"/>
                    <a:gd name="T9" fmla="*/ 0 60000 65536"/>
                    <a:gd name="T10" fmla="*/ 0 60000 65536"/>
                    <a:gd name="T11" fmla="*/ 0 60000 65536"/>
                    <a:gd name="T12" fmla="*/ 0 w 814"/>
                    <a:gd name="T13" fmla="*/ 0 h 237"/>
                    <a:gd name="T14" fmla="*/ 814 w 814"/>
                    <a:gd name="T15" fmla="*/ 237 h 237"/>
                  </a:gdLst>
                  <a:ahLst/>
                  <a:cxnLst>
                    <a:cxn ang="T8">
                      <a:pos x="T0" y="T1"/>
                    </a:cxn>
                    <a:cxn ang="T9">
                      <a:pos x="T2" y="T3"/>
                    </a:cxn>
                    <a:cxn ang="T10">
                      <a:pos x="T4" y="T5"/>
                    </a:cxn>
                    <a:cxn ang="T11">
                      <a:pos x="T6" y="T7"/>
                    </a:cxn>
                  </a:cxnLst>
                  <a:rect l="T12" t="T13" r="T14" b="T15"/>
                  <a:pathLst>
                    <a:path w="814" h="237">
                      <a:moveTo>
                        <a:pt x="0" y="237"/>
                      </a:moveTo>
                      <a:lnTo>
                        <a:pt x="757" y="0"/>
                      </a:lnTo>
                      <a:lnTo>
                        <a:pt x="814" y="113"/>
                      </a:lnTo>
                      <a:lnTo>
                        <a:pt x="0" y="237"/>
                      </a:lnTo>
                      <a:close/>
                    </a:path>
                  </a:pathLst>
                </a:custGeom>
                <a:pattFill prst="wdDnDiag">
                  <a:fgClr>
                    <a:schemeClr val="hlink"/>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sp>
              <p:nvSpPr>
                <p:cNvPr id="2081" name="Oval 19">
                  <a:extLst>
                    <a:ext uri="{FF2B5EF4-FFF2-40B4-BE49-F238E27FC236}">
                      <a16:creationId xmlns:a16="http://schemas.microsoft.com/office/drawing/2014/main" id="{F288197A-3A9E-4C88-B5FC-1D65B9E4CC99}"/>
                    </a:ext>
                  </a:extLst>
                </p:cNvPr>
                <p:cNvSpPr>
                  <a:spLocks noChangeArrowheads="1"/>
                </p:cNvSpPr>
                <p:nvPr/>
              </p:nvSpPr>
              <p:spPr bwMode="auto">
                <a:xfrm>
                  <a:off x="1717" y="1639"/>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82" name="Oval 20">
                  <a:extLst>
                    <a:ext uri="{FF2B5EF4-FFF2-40B4-BE49-F238E27FC236}">
                      <a16:creationId xmlns:a16="http://schemas.microsoft.com/office/drawing/2014/main" id="{826B791E-1EC0-4D36-812B-6C01CBA17F94}"/>
                    </a:ext>
                  </a:extLst>
                </p:cNvPr>
                <p:cNvSpPr>
                  <a:spLocks noChangeArrowheads="1"/>
                </p:cNvSpPr>
                <p:nvPr/>
              </p:nvSpPr>
              <p:spPr bwMode="auto">
                <a:xfrm>
                  <a:off x="2620" y="1072"/>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83" name="Oval 21">
                  <a:extLst>
                    <a:ext uri="{FF2B5EF4-FFF2-40B4-BE49-F238E27FC236}">
                      <a16:creationId xmlns:a16="http://schemas.microsoft.com/office/drawing/2014/main" id="{9B4E51CD-C78E-45D7-B380-96B22DFDDED5}"/>
                    </a:ext>
                  </a:extLst>
                </p:cNvPr>
                <p:cNvSpPr>
                  <a:spLocks noChangeArrowheads="1"/>
                </p:cNvSpPr>
                <p:nvPr/>
              </p:nvSpPr>
              <p:spPr bwMode="auto">
                <a:xfrm>
                  <a:off x="1796" y="791"/>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84" name="Oval 22">
                  <a:extLst>
                    <a:ext uri="{FF2B5EF4-FFF2-40B4-BE49-F238E27FC236}">
                      <a16:creationId xmlns:a16="http://schemas.microsoft.com/office/drawing/2014/main" id="{4E5A9C08-6F81-4F47-9791-A368DD9E0345}"/>
                    </a:ext>
                  </a:extLst>
                </p:cNvPr>
                <p:cNvSpPr>
                  <a:spLocks noChangeArrowheads="1"/>
                </p:cNvSpPr>
                <p:nvPr/>
              </p:nvSpPr>
              <p:spPr bwMode="auto">
                <a:xfrm>
                  <a:off x="2486" y="972"/>
                  <a:ext cx="56" cy="56"/>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graphicFrame>
          <p:nvGraphicFramePr>
            <p:cNvPr id="2052" name="Object 23">
              <a:extLst>
                <a:ext uri="{FF2B5EF4-FFF2-40B4-BE49-F238E27FC236}">
                  <a16:creationId xmlns:a16="http://schemas.microsoft.com/office/drawing/2014/main" id="{382FD18E-DA56-428B-A448-899E9D60F7D3}"/>
                </a:ext>
              </a:extLst>
            </p:cNvPr>
            <p:cNvGraphicFramePr>
              <a:graphicFrameLocks noChangeAspect="1"/>
            </p:cNvGraphicFramePr>
            <p:nvPr/>
          </p:nvGraphicFramePr>
          <p:xfrm>
            <a:off x="2507" y="642"/>
            <a:ext cx="169" cy="236"/>
          </p:xfrm>
          <a:graphic>
            <a:graphicData uri="http://schemas.openxmlformats.org/presentationml/2006/ole">
              <mc:AlternateContent xmlns:mc="http://schemas.openxmlformats.org/markup-compatibility/2006">
                <mc:Choice xmlns:v="urn:schemas-microsoft-com:vml" Requires="v">
                  <p:oleObj spid="_x0000_s2085" name="Equation" r:id="rId4" imgW="126720" imgH="177480" progId="Equation.3">
                    <p:embed/>
                  </p:oleObj>
                </mc:Choice>
                <mc:Fallback>
                  <p:oleObj name="Equation" r:id="rId4" imgW="126720" imgH="177480"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 y="642"/>
                          <a:ext cx="16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24">
              <a:extLst>
                <a:ext uri="{FF2B5EF4-FFF2-40B4-BE49-F238E27FC236}">
                  <a16:creationId xmlns:a16="http://schemas.microsoft.com/office/drawing/2014/main" id="{E7E596E2-8589-441B-9F98-8934F576A926}"/>
                </a:ext>
              </a:extLst>
            </p:cNvPr>
            <p:cNvGraphicFramePr>
              <a:graphicFrameLocks noChangeAspect="1"/>
            </p:cNvGraphicFramePr>
            <p:nvPr/>
          </p:nvGraphicFramePr>
          <p:xfrm>
            <a:off x="2281" y="1300"/>
            <a:ext cx="188" cy="244"/>
          </p:xfrm>
          <a:graphic>
            <a:graphicData uri="http://schemas.openxmlformats.org/presentationml/2006/ole">
              <mc:AlternateContent xmlns:mc="http://schemas.openxmlformats.org/markup-compatibility/2006">
                <mc:Choice xmlns:v="urn:schemas-microsoft-com:vml" Requires="v">
                  <p:oleObj spid="_x0000_s2086" name="Equation" r:id="rId6" imgW="126720" imgH="164880" progId="Equation.3">
                    <p:embed/>
                  </p:oleObj>
                </mc:Choice>
                <mc:Fallback>
                  <p:oleObj name="Equation" r:id="rId6" imgW="126720" imgH="16488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1" y="1300"/>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5" name="Text Box 25">
              <a:extLst>
                <a:ext uri="{FF2B5EF4-FFF2-40B4-BE49-F238E27FC236}">
                  <a16:creationId xmlns:a16="http://schemas.microsoft.com/office/drawing/2014/main" id="{4861A6D0-B720-4A4B-A51D-F9146121B022}"/>
                </a:ext>
              </a:extLst>
            </p:cNvPr>
            <p:cNvSpPr txBox="1">
              <a:spLocks noChangeArrowheads="1"/>
            </p:cNvSpPr>
            <p:nvPr/>
          </p:nvSpPr>
          <p:spPr bwMode="auto">
            <a:xfrm>
              <a:off x="1620" y="114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066" name="Line 26">
              <a:extLst>
                <a:ext uri="{FF2B5EF4-FFF2-40B4-BE49-F238E27FC236}">
                  <a16:creationId xmlns:a16="http://schemas.microsoft.com/office/drawing/2014/main" id="{3FF88D02-7C22-474C-A853-CBFFD52F3683}"/>
                </a:ext>
              </a:extLst>
            </p:cNvPr>
            <p:cNvSpPr>
              <a:spLocks noChangeShapeType="1"/>
            </p:cNvSpPr>
            <p:nvPr/>
          </p:nvSpPr>
          <p:spPr bwMode="auto">
            <a:xfrm flipH="1" flipV="1">
              <a:off x="2406" y="689"/>
              <a:ext cx="237" cy="39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056" name="Group 27">
            <a:extLst>
              <a:ext uri="{FF2B5EF4-FFF2-40B4-BE49-F238E27FC236}">
                <a16:creationId xmlns:a16="http://schemas.microsoft.com/office/drawing/2014/main" id="{96CC52AD-ECEB-431E-952E-C8FB1B92D408}"/>
              </a:ext>
            </a:extLst>
          </p:cNvPr>
          <p:cNvGrpSpPr>
            <a:grpSpLocks/>
          </p:cNvGrpSpPr>
          <p:nvPr/>
        </p:nvGrpSpPr>
        <p:grpSpPr bwMode="auto">
          <a:xfrm>
            <a:off x="1704975" y="3754438"/>
            <a:ext cx="3100388" cy="1852612"/>
            <a:chOff x="1074" y="2365"/>
            <a:chExt cx="1953" cy="1167"/>
          </a:xfrm>
        </p:grpSpPr>
        <p:sp>
          <p:nvSpPr>
            <p:cNvPr id="2058" name="Line 28">
              <a:extLst>
                <a:ext uri="{FF2B5EF4-FFF2-40B4-BE49-F238E27FC236}">
                  <a16:creationId xmlns:a16="http://schemas.microsoft.com/office/drawing/2014/main" id="{20B8129A-3FA6-492F-B172-AC67DEDFA8D6}"/>
                </a:ext>
              </a:extLst>
            </p:cNvPr>
            <p:cNvSpPr>
              <a:spLocks noChangeShapeType="1"/>
            </p:cNvSpPr>
            <p:nvPr/>
          </p:nvSpPr>
          <p:spPr bwMode="auto">
            <a:xfrm>
              <a:off x="1138" y="2598"/>
              <a:ext cx="1889"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059" name="Freeform 29" descr="浅色下对角线">
              <a:extLst>
                <a:ext uri="{FF2B5EF4-FFF2-40B4-BE49-F238E27FC236}">
                  <a16:creationId xmlns:a16="http://schemas.microsoft.com/office/drawing/2014/main" id="{F19CD229-38A5-4049-9835-CDDFF8EAECD5}"/>
                </a:ext>
              </a:extLst>
            </p:cNvPr>
            <p:cNvSpPr>
              <a:spLocks/>
            </p:cNvSpPr>
            <p:nvPr/>
          </p:nvSpPr>
          <p:spPr bwMode="auto">
            <a:xfrm>
              <a:off x="1301" y="2598"/>
              <a:ext cx="705" cy="813"/>
            </a:xfrm>
            <a:custGeom>
              <a:avLst/>
              <a:gdLst>
                <a:gd name="T0" fmla="*/ 0 w 734"/>
                <a:gd name="T1" fmla="*/ 813 h 813"/>
                <a:gd name="T2" fmla="*/ 239 w 734"/>
                <a:gd name="T3" fmla="*/ 0 h 813"/>
                <a:gd name="T4" fmla="*/ 705 w 734"/>
                <a:gd name="T5" fmla="*/ 0 h 813"/>
                <a:gd name="T6" fmla="*/ 0 w 734"/>
                <a:gd name="T7" fmla="*/ 813 h 813"/>
                <a:gd name="T8" fmla="*/ 0 60000 65536"/>
                <a:gd name="T9" fmla="*/ 0 60000 65536"/>
                <a:gd name="T10" fmla="*/ 0 60000 65536"/>
                <a:gd name="T11" fmla="*/ 0 60000 65536"/>
                <a:gd name="T12" fmla="*/ 0 w 734"/>
                <a:gd name="T13" fmla="*/ 0 h 813"/>
                <a:gd name="T14" fmla="*/ 734 w 734"/>
                <a:gd name="T15" fmla="*/ 813 h 813"/>
              </a:gdLst>
              <a:ahLst/>
              <a:cxnLst>
                <a:cxn ang="T8">
                  <a:pos x="T0" y="T1"/>
                </a:cxn>
                <a:cxn ang="T9">
                  <a:pos x="T2" y="T3"/>
                </a:cxn>
                <a:cxn ang="T10">
                  <a:pos x="T4" y="T5"/>
                </a:cxn>
                <a:cxn ang="T11">
                  <a:pos x="T6" y="T7"/>
                </a:cxn>
              </a:cxnLst>
              <a:rect l="T12" t="T13" r="T14" b="T15"/>
              <a:pathLst>
                <a:path w="734" h="813">
                  <a:moveTo>
                    <a:pt x="0" y="813"/>
                  </a:moveTo>
                  <a:lnTo>
                    <a:pt x="249" y="0"/>
                  </a:lnTo>
                  <a:lnTo>
                    <a:pt x="734" y="0"/>
                  </a:lnTo>
                  <a:lnTo>
                    <a:pt x="0" y="813"/>
                  </a:lnTo>
                  <a:close/>
                </a:path>
              </a:pathLst>
            </a:custGeom>
            <a:pattFill prst="ltDnDiag">
              <a:fgClr>
                <a:schemeClr val="hlink"/>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sp>
          <p:nvSpPr>
            <p:cNvPr id="2060" name="Freeform 30" descr="浅色下对角线">
              <a:extLst>
                <a:ext uri="{FF2B5EF4-FFF2-40B4-BE49-F238E27FC236}">
                  <a16:creationId xmlns:a16="http://schemas.microsoft.com/office/drawing/2014/main" id="{CE1718FE-4AA0-49DF-B9B5-05CA9CFAF45D}"/>
                </a:ext>
              </a:extLst>
            </p:cNvPr>
            <p:cNvSpPr>
              <a:spLocks/>
            </p:cNvSpPr>
            <p:nvPr/>
          </p:nvSpPr>
          <p:spPr bwMode="auto">
            <a:xfrm>
              <a:off x="1290" y="2598"/>
              <a:ext cx="1585" cy="835"/>
            </a:xfrm>
            <a:custGeom>
              <a:avLst/>
              <a:gdLst>
                <a:gd name="T0" fmla="*/ 0 w 1649"/>
                <a:gd name="T1" fmla="*/ 835 h 835"/>
                <a:gd name="T2" fmla="*/ 1281 w 1649"/>
                <a:gd name="T3" fmla="*/ 0 h 835"/>
                <a:gd name="T4" fmla="*/ 1585 w 1649"/>
                <a:gd name="T5" fmla="*/ 0 h 835"/>
                <a:gd name="T6" fmla="*/ 0 w 1649"/>
                <a:gd name="T7" fmla="*/ 835 h 835"/>
                <a:gd name="T8" fmla="*/ 0 60000 65536"/>
                <a:gd name="T9" fmla="*/ 0 60000 65536"/>
                <a:gd name="T10" fmla="*/ 0 60000 65536"/>
                <a:gd name="T11" fmla="*/ 0 60000 65536"/>
                <a:gd name="T12" fmla="*/ 0 w 1649"/>
                <a:gd name="T13" fmla="*/ 0 h 835"/>
                <a:gd name="T14" fmla="*/ 1649 w 1649"/>
                <a:gd name="T15" fmla="*/ 835 h 835"/>
              </a:gdLst>
              <a:ahLst/>
              <a:cxnLst>
                <a:cxn ang="T8">
                  <a:pos x="T0" y="T1"/>
                </a:cxn>
                <a:cxn ang="T9">
                  <a:pos x="T2" y="T3"/>
                </a:cxn>
                <a:cxn ang="T10">
                  <a:pos x="T4" y="T5"/>
                </a:cxn>
                <a:cxn ang="T11">
                  <a:pos x="T6" y="T7"/>
                </a:cxn>
              </a:cxnLst>
              <a:rect l="T12" t="T13" r="T14" b="T15"/>
              <a:pathLst>
                <a:path w="1649" h="835">
                  <a:moveTo>
                    <a:pt x="0" y="835"/>
                  </a:moveTo>
                  <a:lnTo>
                    <a:pt x="1333" y="0"/>
                  </a:lnTo>
                  <a:lnTo>
                    <a:pt x="1649" y="0"/>
                  </a:lnTo>
                  <a:lnTo>
                    <a:pt x="0" y="835"/>
                  </a:lnTo>
                  <a:close/>
                </a:path>
              </a:pathLst>
            </a:custGeom>
            <a:pattFill prst="ltDnDiag">
              <a:fgClr>
                <a:schemeClr val="hlink"/>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graphicFrame>
          <p:nvGraphicFramePr>
            <p:cNvPr id="2050" name="Object 31">
              <a:extLst>
                <a:ext uri="{FF2B5EF4-FFF2-40B4-BE49-F238E27FC236}">
                  <a16:creationId xmlns:a16="http://schemas.microsoft.com/office/drawing/2014/main" id="{783FE70D-05CF-46FF-92D3-0966CB969514}"/>
                </a:ext>
              </a:extLst>
            </p:cNvPr>
            <p:cNvGraphicFramePr>
              <a:graphicFrameLocks noChangeAspect="1"/>
            </p:cNvGraphicFramePr>
            <p:nvPr/>
          </p:nvGraphicFramePr>
          <p:xfrm>
            <a:off x="1893" y="2365"/>
            <a:ext cx="162" cy="236"/>
          </p:xfrm>
          <a:graphic>
            <a:graphicData uri="http://schemas.openxmlformats.org/presentationml/2006/ole">
              <mc:AlternateContent xmlns:mc="http://schemas.openxmlformats.org/markup-compatibility/2006">
                <mc:Choice xmlns:v="urn:schemas-microsoft-com:vml" Requires="v">
                  <p:oleObj spid="_x0000_s2087" name="Equation" r:id="rId8" imgW="126720" imgH="177480" progId="Equation.3">
                    <p:embed/>
                  </p:oleObj>
                </mc:Choice>
                <mc:Fallback>
                  <p:oleObj name="Equation" r:id="rId8" imgW="126720" imgH="17748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3" y="2365"/>
                          <a:ext cx="16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2">
              <a:extLst>
                <a:ext uri="{FF2B5EF4-FFF2-40B4-BE49-F238E27FC236}">
                  <a16:creationId xmlns:a16="http://schemas.microsoft.com/office/drawing/2014/main" id="{8786A652-EFC7-4251-92B7-6C28F9B83C78}"/>
                </a:ext>
              </a:extLst>
            </p:cNvPr>
            <p:cNvGraphicFramePr>
              <a:graphicFrameLocks noChangeAspect="1"/>
            </p:cNvGraphicFramePr>
            <p:nvPr/>
          </p:nvGraphicFramePr>
          <p:xfrm>
            <a:off x="1231" y="2752"/>
            <a:ext cx="180" cy="244"/>
          </p:xfrm>
          <a:graphic>
            <a:graphicData uri="http://schemas.openxmlformats.org/presentationml/2006/ole">
              <mc:AlternateContent xmlns:mc="http://schemas.openxmlformats.org/markup-compatibility/2006">
                <mc:Choice xmlns:v="urn:schemas-microsoft-com:vml" Requires="v">
                  <p:oleObj spid="_x0000_s2088" name="Equation" r:id="rId9" imgW="126720" imgH="164880" progId="Equation.3">
                    <p:embed/>
                  </p:oleObj>
                </mc:Choice>
                <mc:Fallback>
                  <p:oleObj name="Equation" r:id="rId9" imgW="126720" imgH="164880"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 y="2752"/>
                          <a:ext cx="18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1" name="Text Box 33">
              <a:extLst>
                <a:ext uri="{FF2B5EF4-FFF2-40B4-BE49-F238E27FC236}">
                  <a16:creationId xmlns:a16="http://schemas.microsoft.com/office/drawing/2014/main" id="{F4849782-E502-47D4-9C44-660119A53C07}"/>
                </a:ext>
              </a:extLst>
            </p:cNvPr>
            <p:cNvSpPr txBox="1">
              <a:spLocks noChangeArrowheads="1"/>
            </p:cNvSpPr>
            <p:nvPr/>
          </p:nvSpPr>
          <p:spPr bwMode="auto">
            <a:xfrm>
              <a:off x="1074" y="3244"/>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062" name="Line 34">
              <a:extLst>
                <a:ext uri="{FF2B5EF4-FFF2-40B4-BE49-F238E27FC236}">
                  <a16:creationId xmlns:a16="http://schemas.microsoft.com/office/drawing/2014/main" id="{E2753333-D24D-41EC-8C89-3F15D2816DEF}"/>
                </a:ext>
              </a:extLst>
            </p:cNvPr>
            <p:cNvSpPr>
              <a:spLocks noChangeShapeType="1"/>
            </p:cNvSpPr>
            <p:nvPr/>
          </p:nvSpPr>
          <p:spPr bwMode="auto">
            <a:xfrm flipV="1">
              <a:off x="1301" y="2598"/>
              <a:ext cx="240" cy="80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63" name="Line 35">
              <a:extLst>
                <a:ext uri="{FF2B5EF4-FFF2-40B4-BE49-F238E27FC236}">
                  <a16:creationId xmlns:a16="http://schemas.microsoft.com/office/drawing/2014/main" id="{72799E8F-6529-4717-8994-777DA9FAADDC}"/>
                </a:ext>
              </a:extLst>
            </p:cNvPr>
            <p:cNvSpPr>
              <a:spLocks noChangeShapeType="1"/>
            </p:cNvSpPr>
            <p:nvPr/>
          </p:nvSpPr>
          <p:spPr bwMode="auto">
            <a:xfrm>
              <a:off x="1540" y="2598"/>
              <a:ext cx="478"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057" name="Text Box 36">
            <a:extLst>
              <a:ext uri="{FF2B5EF4-FFF2-40B4-BE49-F238E27FC236}">
                <a16:creationId xmlns:a16="http://schemas.microsoft.com/office/drawing/2014/main" id="{F43742A5-5937-425E-B067-E8B74D5E04B6}"/>
              </a:ext>
            </a:extLst>
          </p:cNvPr>
          <p:cNvSpPr txBox="1">
            <a:spLocks noChangeArrowheads="1"/>
          </p:cNvSpPr>
          <p:nvPr/>
        </p:nvSpPr>
        <p:spPr bwMode="auto">
          <a:xfrm>
            <a:off x="4999038" y="3836988"/>
            <a:ext cx="3087687"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40000"/>
              </a:lnSpc>
            </a:pPr>
            <a:r>
              <a:rPr lang="zh-CN" altLang="en-US">
                <a:ea typeface="宋体" panose="02010600030101010101" pitchFamily="2" charset="-122"/>
              </a:rPr>
              <a:t>作均速直线运动的质点对</a:t>
            </a:r>
            <a:r>
              <a:rPr lang="en-US" altLang="zh-CN" i="1">
                <a:ea typeface="宋体" panose="02010600030101010101" pitchFamily="2" charset="-122"/>
              </a:rPr>
              <a:t>O</a:t>
            </a:r>
            <a:r>
              <a:rPr lang="zh-CN" altLang="en-US">
                <a:ea typeface="宋体" panose="02010600030101010101" pitchFamily="2" charset="-122"/>
              </a:rPr>
              <a:t>点的掠面速度定恒</a:t>
            </a:r>
            <a:r>
              <a:rPr lang="en-US" altLang="zh-CN">
                <a:ea typeface="宋体" panose="02010600030101010101" pitchFamily="2"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31" name="Text Box 2">
            <a:extLst>
              <a:ext uri="{FF2B5EF4-FFF2-40B4-BE49-F238E27FC236}">
                <a16:creationId xmlns:a16="http://schemas.microsoft.com/office/drawing/2014/main" id="{DCB6AD4E-A577-4A08-80E0-B3A2969B7FBC}"/>
              </a:ext>
            </a:extLst>
          </p:cNvPr>
          <p:cNvSpPr txBox="1">
            <a:spLocks noChangeArrowheads="1"/>
          </p:cNvSpPr>
          <p:nvPr/>
        </p:nvSpPr>
        <p:spPr bwMode="auto">
          <a:xfrm>
            <a:off x="990600" y="4495800"/>
            <a:ext cx="7162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本题也可以利用对点的角动量守恒求解，读者可自行完成</a:t>
            </a:r>
            <a:r>
              <a:rPr lang="en-US" altLang="zh-CN">
                <a:ea typeface="宋体" panose="02010600030101010101" pitchFamily="2" charset="-122"/>
              </a:rPr>
              <a:t>.</a:t>
            </a:r>
          </a:p>
        </p:txBody>
      </p:sp>
      <p:graphicFrame>
        <p:nvGraphicFramePr>
          <p:cNvPr id="26626" name="Object 3">
            <a:extLst>
              <a:ext uri="{FF2B5EF4-FFF2-40B4-BE49-F238E27FC236}">
                <a16:creationId xmlns:a16="http://schemas.microsoft.com/office/drawing/2014/main" id="{E768C7B9-F359-433C-A2CD-D41F881E9EE4}"/>
              </a:ext>
            </a:extLst>
          </p:cNvPr>
          <p:cNvGraphicFramePr>
            <a:graphicFrameLocks noChangeAspect="1"/>
          </p:cNvGraphicFramePr>
          <p:nvPr/>
        </p:nvGraphicFramePr>
        <p:xfrm>
          <a:off x="3406775" y="3429000"/>
          <a:ext cx="1927225" cy="882650"/>
        </p:xfrm>
        <a:graphic>
          <a:graphicData uri="http://schemas.openxmlformats.org/presentationml/2006/ole">
            <mc:AlternateContent xmlns:mc="http://schemas.openxmlformats.org/markup-compatibility/2006">
              <mc:Choice xmlns:v="urn:schemas-microsoft-com:vml" Requires="v">
                <p:oleObj spid="_x0000_s26636" name="Equation" r:id="rId3" imgW="825480" imgH="431640" progId="Equation.3">
                  <p:embed/>
                </p:oleObj>
              </mc:Choice>
              <mc:Fallback>
                <p:oleObj name="Equation" r:id="rId3" imgW="8254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775" y="3429000"/>
                        <a:ext cx="192722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Text Box 4">
            <a:extLst>
              <a:ext uri="{FF2B5EF4-FFF2-40B4-BE49-F238E27FC236}">
                <a16:creationId xmlns:a16="http://schemas.microsoft.com/office/drawing/2014/main" id="{809ED6DE-3250-40DC-AC6F-620885E2BAB9}"/>
              </a:ext>
            </a:extLst>
          </p:cNvPr>
          <p:cNvSpPr txBox="1">
            <a:spLocks noChangeArrowheads="1"/>
          </p:cNvSpPr>
          <p:nvPr/>
        </p:nvSpPr>
        <p:spPr bwMode="auto">
          <a:xfrm>
            <a:off x="990600" y="2133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Arial" panose="020B0604020202020204" pitchFamily="34" charset="0"/>
                <a:ea typeface="宋体" panose="02010600030101010101" pitchFamily="2" charset="-122"/>
              </a:rPr>
              <a:t>得 </a:t>
            </a:r>
            <a:endParaRPr kumimoji="0" lang="zh-CN" altLang="en-US">
              <a:latin typeface="Arial" panose="020B0604020202020204" pitchFamily="34" charset="0"/>
              <a:ea typeface="宋体" panose="02010600030101010101" pitchFamily="2" charset="-122"/>
            </a:endParaRPr>
          </a:p>
        </p:txBody>
      </p:sp>
      <p:graphicFrame>
        <p:nvGraphicFramePr>
          <p:cNvPr id="26627" name="Object 5">
            <a:extLst>
              <a:ext uri="{FF2B5EF4-FFF2-40B4-BE49-F238E27FC236}">
                <a16:creationId xmlns:a16="http://schemas.microsoft.com/office/drawing/2014/main" id="{55E9EA55-F93F-4D6A-914A-4262562E605E}"/>
              </a:ext>
            </a:extLst>
          </p:cNvPr>
          <p:cNvGraphicFramePr>
            <a:graphicFrameLocks noChangeAspect="1"/>
          </p:cNvGraphicFramePr>
          <p:nvPr/>
        </p:nvGraphicFramePr>
        <p:xfrm>
          <a:off x="2386013" y="712788"/>
          <a:ext cx="4167187" cy="503237"/>
        </p:xfrm>
        <a:graphic>
          <a:graphicData uri="http://schemas.openxmlformats.org/presentationml/2006/ole">
            <mc:AlternateContent xmlns:mc="http://schemas.openxmlformats.org/markup-compatibility/2006">
              <mc:Choice xmlns:v="urn:schemas-microsoft-com:vml" Requires="v">
                <p:oleObj spid="_x0000_s26637" name="Equation" r:id="rId5" imgW="1892160" imgH="228600" progId="Equation.3">
                  <p:embed/>
                </p:oleObj>
              </mc:Choice>
              <mc:Fallback>
                <p:oleObj name="Equation" r:id="rId5" imgW="189216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013" y="712788"/>
                        <a:ext cx="41671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6">
            <a:extLst>
              <a:ext uri="{FF2B5EF4-FFF2-40B4-BE49-F238E27FC236}">
                <a16:creationId xmlns:a16="http://schemas.microsoft.com/office/drawing/2014/main" id="{7151518C-4852-4AEF-A5EE-9A92036F6BC7}"/>
              </a:ext>
            </a:extLst>
          </p:cNvPr>
          <p:cNvGraphicFramePr>
            <a:graphicFrameLocks noChangeAspect="1"/>
          </p:cNvGraphicFramePr>
          <p:nvPr/>
        </p:nvGraphicFramePr>
        <p:xfrm>
          <a:off x="3049588" y="1490663"/>
          <a:ext cx="1978025" cy="636587"/>
        </p:xfrm>
        <a:graphic>
          <a:graphicData uri="http://schemas.openxmlformats.org/presentationml/2006/ole">
            <mc:AlternateContent xmlns:mc="http://schemas.openxmlformats.org/markup-compatibility/2006">
              <mc:Choice xmlns:v="urn:schemas-microsoft-com:vml" Requires="v">
                <p:oleObj spid="_x0000_s26638" name="Equation" r:id="rId7" imgW="749160" imgH="241200" progId="Equation.3">
                  <p:embed/>
                </p:oleObj>
              </mc:Choice>
              <mc:Fallback>
                <p:oleObj name="Equation" r:id="rId7" imgW="74916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9588" y="1490663"/>
                        <a:ext cx="1978025"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7">
            <a:extLst>
              <a:ext uri="{FF2B5EF4-FFF2-40B4-BE49-F238E27FC236}">
                <a16:creationId xmlns:a16="http://schemas.microsoft.com/office/drawing/2014/main" id="{5BF1D2EF-D9B3-4487-9AC0-5FE480D28415}"/>
              </a:ext>
            </a:extLst>
          </p:cNvPr>
          <p:cNvGraphicFramePr>
            <a:graphicFrameLocks noChangeAspect="1"/>
          </p:cNvGraphicFramePr>
          <p:nvPr/>
        </p:nvGraphicFramePr>
        <p:xfrm>
          <a:off x="3357563" y="2017713"/>
          <a:ext cx="1689100" cy="828675"/>
        </p:xfrm>
        <a:graphic>
          <a:graphicData uri="http://schemas.openxmlformats.org/presentationml/2006/ole">
            <mc:AlternateContent xmlns:mc="http://schemas.openxmlformats.org/markup-compatibility/2006">
              <mc:Choice xmlns:v="urn:schemas-microsoft-com:vml" Requires="v">
                <p:oleObj spid="_x0000_s26639" name="Equation" r:id="rId9" imgW="799920" imgH="393480" progId="Equation.3">
                  <p:embed/>
                </p:oleObj>
              </mc:Choice>
              <mc:Fallback>
                <p:oleObj name="Equation" r:id="rId9" imgW="79992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7563" y="2017713"/>
                        <a:ext cx="16891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Rectangle 8">
            <a:extLst>
              <a:ext uri="{FF2B5EF4-FFF2-40B4-BE49-F238E27FC236}">
                <a16:creationId xmlns:a16="http://schemas.microsoft.com/office/drawing/2014/main" id="{4C947935-DC1F-4A99-9249-79C1A7ED25CB}"/>
              </a:ext>
            </a:extLst>
          </p:cNvPr>
          <p:cNvSpPr>
            <a:spLocks noChangeArrowheads="1"/>
          </p:cNvSpPr>
          <p:nvPr/>
        </p:nvSpPr>
        <p:spPr bwMode="auto">
          <a:xfrm>
            <a:off x="990600" y="1543050"/>
            <a:ext cx="227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Arial" panose="020B0604020202020204" pitchFamily="34" charset="0"/>
                <a:ea typeface="宋体" panose="02010600030101010101" pitchFamily="2" charset="-122"/>
              </a:rPr>
              <a:t>绳不伸长，故   </a:t>
            </a:r>
          </a:p>
        </p:txBody>
      </p:sp>
      <p:grpSp>
        <p:nvGrpSpPr>
          <p:cNvPr id="26634" name="Group 9">
            <a:extLst>
              <a:ext uri="{FF2B5EF4-FFF2-40B4-BE49-F238E27FC236}">
                <a16:creationId xmlns:a16="http://schemas.microsoft.com/office/drawing/2014/main" id="{F468056B-FB07-4433-9926-FBFF82E75961}"/>
              </a:ext>
            </a:extLst>
          </p:cNvPr>
          <p:cNvGrpSpPr>
            <a:grpSpLocks/>
          </p:cNvGrpSpPr>
          <p:nvPr/>
        </p:nvGrpSpPr>
        <p:grpSpPr bwMode="auto">
          <a:xfrm>
            <a:off x="1066800" y="2895600"/>
            <a:ext cx="2325688" cy="595313"/>
            <a:chOff x="576" y="1785"/>
            <a:chExt cx="1465" cy="375"/>
          </a:xfrm>
        </p:grpSpPr>
        <p:graphicFrame>
          <p:nvGraphicFramePr>
            <p:cNvPr id="26630" name="Object 10">
              <a:extLst>
                <a:ext uri="{FF2B5EF4-FFF2-40B4-BE49-F238E27FC236}">
                  <a16:creationId xmlns:a16="http://schemas.microsoft.com/office/drawing/2014/main" id="{CAF43046-C2E6-4FED-AD0B-8C1F746DB98F}"/>
                </a:ext>
              </a:extLst>
            </p:cNvPr>
            <p:cNvGraphicFramePr>
              <a:graphicFrameLocks noChangeAspect="1"/>
            </p:cNvGraphicFramePr>
            <p:nvPr/>
          </p:nvGraphicFramePr>
          <p:xfrm>
            <a:off x="851" y="1785"/>
            <a:ext cx="271" cy="375"/>
          </p:xfrm>
          <a:graphic>
            <a:graphicData uri="http://schemas.openxmlformats.org/presentationml/2006/ole">
              <mc:AlternateContent xmlns:mc="http://schemas.openxmlformats.org/markup-compatibility/2006">
                <mc:Choice xmlns:v="urn:schemas-microsoft-com:vml" Requires="v">
                  <p:oleObj spid="_x0000_s26640" name="Equation" r:id="rId11" imgW="164880" imgH="228600" progId="Equation.3">
                    <p:embed/>
                  </p:oleObj>
                </mc:Choice>
                <mc:Fallback>
                  <p:oleObj name="Equation" r:id="rId11" imgW="164880" imgH="228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1" y="1785"/>
                          <a:ext cx="271"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Rectangle 11">
              <a:extLst>
                <a:ext uri="{FF2B5EF4-FFF2-40B4-BE49-F238E27FC236}">
                  <a16:creationId xmlns:a16="http://schemas.microsoft.com/office/drawing/2014/main" id="{436DA24F-9D77-4115-89FD-AE2A46A50653}"/>
                </a:ext>
              </a:extLst>
            </p:cNvPr>
            <p:cNvSpPr>
              <a:spLocks noChangeArrowheads="1"/>
            </p:cNvSpPr>
            <p:nvPr/>
          </p:nvSpPr>
          <p:spPr bwMode="auto">
            <a:xfrm>
              <a:off x="576" y="1824"/>
              <a:ext cx="14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将     代入，得   </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3F2BA6FD-9257-4BD2-9390-56698E776CA4}"/>
              </a:ext>
            </a:extLst>
          </p:cNvPr>
          <p:cNvSpPr txBox="1">
            <a:spLocks noChangeArrowheads="1"/>
          </p:cNvSpPr>
          <p:nvPr/>
        </p:nvSpPr>
        <p:spPr bwMode="auto">
          <a:xfrm>
            <a:off x="1331913" y="692150"/>
            <a:ext cx="7232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§5.3 </a:t>
            </a:r>
            <a:r>
              <a:rPr lang="zh-CN" altLang="en-US" sz="3600"/>
              <a:t>质点系对质心的</a:t>
            </a:r>
          </a:p>
          <a:p>
            <a:pPr eaLnBrk="1" hangingPunct="1"/>
            <a:r>
              <a:rPr lang="zh-CN" altLang="en-US" sz="3600"/>
              <a:t>                     角动量定理和守恒定律   </a:t>
            </a:r>
          </a:p>
        </p:txBody>
      </p:sp>
      <p:sp>
        <p:nvSpPr>
          <p:cNvPr id="41987" name="Text Box 3">
            <a:extLst>
              <a:ext uri="{FF2B5EF4-FFF2-40B4-BE49-F238E27FC236}">
                <a16:creationId xmlns:a16="http://schemas.microsoft.com/office/drawing/2014/main" id="{CBF5D1C1-4670-411F-9275-33F3D11AD6BF}"/>
              </a:ext>
            </a:extLst>
          </p:cNvPr>
          <p:cNvSpPr txBox="1">
            <a:spLocks noChangeArrowheads="1"/>
          </p:cNvSpPr>
          <p:nvPr/>
        </p:nvSpPr>
        <p:spPr bwMode="auto">
          <a:xfrm>
            <a:off x="1347788" y="2398713"/>
            <a:ext cx="5180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t>§5.3 </a:t>
            </a:r>
            <a:r>
              <a:rPr lang="en-US" altLang="zh-CN" sz="2800">
                <a:ea typeface="黑体" panose="02010609060101010101" pitchFamily="49" charset="-122"/>
              </a:rPr>
              <a:t>1  </a:t>
            </a:r>
            <a:r>
              <a:rPr lang="zh-CN" altLang="en-US" sz="2800">
                <a:ea typeface="黑体" panose="02010609060101010101" pitchFamily="49" charset="-122"/>
              </a:rPr>
              <a:t>质心系中的角动量定理  </a:t>
            </a:r>
          </a:p>
        </p:txBody>
      </p:sp>
      <p:sp>
        <p:nvSpPr>
          <p:cNvPr id="41988" name="Text Box 4">
            <a:extLst>
              <a:ext uri="{FF2B5EF4-FFF2-40B4-BE49-F238E27FC236}">
                <a16:creationId xmlns:a16="http://schemas.microsoft.com/office/drawing/2014/main" id="{273752AE-1EDC-45FE-B028-72C75F4776AB}"/>
              </a:ext>
            </a:extLst>
          </p:cNvPr>
          <p:cNvSpPr txBox="1">
            <a:spLocks noChangeArrowheads="1"/>
          </p:cNvSpPr>
          <p:nvPr/>
        </p:nvSpPr>
        <p:spPr bwMode="auto">
          <a:xfrm>
            <a:off x="1347788" y="3054350"/>
            <a:ext cx="6697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§5.3 2  </a:t>
            </a:r>
            <a:r>
              <a:rPr lang="zh-CN" altLang="en-US" sz="2800">
                <a:ea typeface="黑体" panose="02010609060101010101" pitchFamily="49" charset="-122"/>
              </a:rPr>
              <a:t>质点系对质心的角动量守恒定律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Text Box 2">
            <a:extLst>
              <a:ext uri="{FF2B5EF4-FFF2-40B4-BE49-F238E27FC236}">
                <a16:creationId xmlns:a16="http://schemas.microsoft.com/office/drawing/2014/main" id="{C296C847-0DCA-4E99-8A75-AE7A1CF63F0F}"/>
              </a:ext>
            </a:extLst>
          </p:cNvPr>
          <p:cNvSpPr txBox="1">
            <a:spLocks noChangeArrowheads="1"/>
          </p:cNvSpPr>
          <p:nvPr/>
        </p:nvSpPr>
        <p:spPr bwMode="auto">
          <a:xfrm>
            <a:off x="1116013" y="549275"/>
            <a:ext cx="759301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§5.3</a:t>
            </a:r>
            <a:r>
              <a:rPr lang="zh-CN" altLang="en-US" sz="3600"/>
              <a:t>质点系对质心的</a:t>
            </a:r>
          </a:p>
          <a:p>
            <a:pPr eaLnBrk="1" hangingPunct="1"/>
            <a:r>
              <a:rPr lang="zh-CN" altLang="en-US" sz="3600"/>
              <a:t>                    角动量定理和守恒定律    </a:t>
            </a:r>
          </a:p>
        </p:txBody>
      </p:sp>
      <p:sp>
        <p:nvSpPr>
          <p:cNvPr id="265219" name="Text Box 3">
            <a:extLst>
              <a:ext uri="{FF2B5EF4-FFF2-40B4-BE49-F238E27FC236}">
                <a16:creationId xmlns:a16="http://schemas.microsoft.com/office/drawing/2014/main" id="{1A8BA0CE-FE61-4E64-8449-2803EB1CC806}"/>
              </a:ext>
            </a:extLst>
          </p:cNvPr>
          <p:cNvSpPr txBox="1">
            <a:spLocks noChangeArrowheads="1"/>
          </p:cNvSpPr>
          <p:nvPr/>
        </p:nvSpPr>
        <p:spPr bwMode="auto">
          <a:xfrm>
            <a:off x="1295400" y="2514600"/>
            <a:ext cx="684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角动量定理和角动量守恒定律只在惯性系中成立</a:t>
            </a:r>
            <a:r>
              <a:rPr lang="en-US" altLang="zh-CN">
                <a:ea typeface="宋体" panose="02010600030101010101" pitchFamily="2" charset="-122"/>
              </a:rPr>
              <a:t>.  </a:t>
            </a:r>
          </a:p>
        </p:txBody>
      </p:sp>
      <p:sp>
        <p:nvSpPr>
          <p:cNvPr id="265220" name="Text Box 4">
            <a:extLst>
              <a:ext uri="{FF2B5EF4-FFF2-40B4-BE49-F238E27FC236}">
                <a16:creationId xmlns:a16="http://schemas.microsoft.com/office/drawing/2014/main" id="{324FC143-6144-4C1E-A8B9-454D23968EC4}"/>
              </a:ext>
            </a:extLst>
          </p:cNvPr>
          <p:cNvSpPr txBox="1">
            <a:spLocks noChangeArrowheads="1"/>
          </p:cNvSpPr>
          <p:nvPr/>
        </p:nvSpPr>
        <p:spPr bwMode="auto">
          <a:xfrm>
            <a:off x="1295400" y="2971800"/>
            <a:ext cx="67818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        </a:t>
            </a:r>
            <a:r>
              <a:rPr lang="zh-CN" altLang="en-US">
                <a:ea typeface="宋体" panose="02010600030101010101" pitchFamily="2" charset="-122"/>
              </a:rPr>
              <a:t>以质心</a:t>
            </a:r>
            <a:r>
              <a:rPr lang="en-US" altLang="zh-CN" i="1">
                <a:ea typeface="宋体" panose="02010600030101010101" pitchFamily="2" charset="-122"/>
              </a:rPr>
              <a:t>C</a:t>
            </a:r>
            <a:r>
              <a:rPr lang="zh-CN" altLang="en-US">
                <a:ea typeface="宋体" panose="02010600030101010101" pitchFamily="2" charset="-122"/>
              </a:rPr>
              <a:t>为参考点，建质心坐标系，各坐标轴与基本参考系平行</a:t>
            </a:r>
            <a:r>
              <a:rPr lang="en-US" altLang="zh-CN">
                <a:ea typeface="宋体" panose="02010600030101010101" pitchFamily="2" charset="-122"/>
              </a:rPr>
              <a:t>. </a:t>
            </a:r>
            <a:r>
              <a:rPr lang="zh-CN" altLang="en-US">
                <a:ea typeface="宋体" panose="02010600030101010101" pitchFamily="2" charset="-122"/>
              </a:rPr>
              <a:t>由于质心具有加速度，所以要计入相应的惯性力力矩</a:t>
            </a:r>
            <a:r>
              <a:rPr lang="en-US" altLang="zh-CN">
                <a:ea typeface="宋体" panose="02010600030101010101" pitchFamily="2" charset="-122"/>
              </a:rPr>
              <a:t>.</a:t>
            </a:r>
          </a:p>
        </p:txBody>
      </p:sp>
      <p:graphicFrame>
        <p:nvGraphicFramePr>
          <p:cNvPr id="265221" name="Object 5">
            <a:extLst>
              <a:ext uri="{FF2B5EF4-FFF2-40B4-BE49-F238E27FC236}">
                <a16:creationId xmlns:a16="http://schemas.microsoft.com/office/drawing/2014/main" id="{74E3DB57-42D4-4FD0-BC93-2E175F8C318B}"/>
              </a:ext>
            </a:extLst>
          </p:cNvPr>
          <p:cNvGraphicFramePr>
            <a:graphicFrameLocks noChangeAspect="1"/>
          </p:cNvGraphicFramePr>
          <p:nvPr/>
        </p:nvGraphicFramePr>
        <p:xfrm>
          <a:off x="2830513" y="4552950"/>
          <a:ext cx="3189287" cy="857250"/>
        </p:xfrm>
        <a:graphic>
          <a:graphicData uri="http://schemas.openxmlformats.org/presentationml/2006/ole">
            <mc:AlternateContent xmlns:mc="http://schemas.openxmlformats.org/markup-compatibility/2006">
              <mc:Choice xmlns:v="urn:schemas-microsoft-com:vml" Requires="v">
                <p:oleObj spid="_x0000_s27655" name="Equation" r:id="rId3" imgW="1562040" imgH="419040" progId="Equation.3">
                  <p:embed/>
                </p:oleObj>
              </mc:Choice>
              <mc:Fallback>
                <p:oleObj name="Equation" r:id="rId3" imgW="156204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3" y="4552950"/>
                        <a:ext cx="3189287"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6">
            <a:extLst>
              <a:ext uri="{FF2B5EF4-FFF2-40B4-BE49-F238E27FC236}">
                <a16:creationId xmlns:a16="http://schemas.microsoft.com/office/drawing/2014/main" id="{C2A6F869-ACB7-448C-942B-8B4468F8CF5D}"/>
              </a:ext>
            </a:extLst>
          </p:cNvPr>
          <p:cNvSpPr txBox="1">
            <a:spLocks noChangeArrowheads="1"/>
          </p:cNvSpPr>
          <p:nvPr/>
        </p:nvSpPr>
        <p:spPr bwMode="auto">
          <a:xfrm>
            <a:off x="1120775" y="1773238"/>
            <a:ext cx="5180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t>§5.3 </a:t>
            </a:r>
            <a:r>
              <a:rPr lang="en-US" altLang="zh-CN" sz="2800">
                <a:ea typeface="黑体" panose="02010609060101010101" pitchFamily="49" charset="-122"/>
              </a:rPr>
              <a:t>1  </a:t>
            </a:r>
            <a:r>
              <a:rPr lang="zh-CN" altLang="en-US" sz="2800">
                <a:ea typeface="黑体" panose="02010609060101010101" pitchFamily="49" charset="-122"/>
              </a:rPr>
              <a:t>质心系中的角动量定理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left)">
                                      <p:cBhvr>
                                        <p:cTn id="7" dur="500"/>
                                        <p:tgtEl>
                                          <p:spTgt spid="26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20">
                                            <p:txEl>
                                              <p:pRg st="0" end="0"/>
                                            </p:txEl>
                                          </p:spTgt>
                                        </p:tgtEl>
                                        <p:attrNameLst>
                                          <p:attrName>style.visibility</p:attrName>
                                        </p:attrNameLst>
                                      </p:cBhvr>
                                      <p:to>
                                        <p:strVal val="visible"/>
                                      </p:to>
                                    </p:set>
                                    <p:animEffect transition="in" filter="wipe(left)">
                                      <p:cBhvr>
                                        <p:cTn id="12" dur="500"/>
                                        <p:tgtEl>
                                          <p:spTgt spid="2652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5221"/>
                                        </p:tgtEl>
                                        <p:attrNameLst>
                                          <p:attrName>style.visibility</p:attrName>
                                        </p:attrNameLst>
                                      </p:cBhvr>
                                      <p:to>
                                        <p:strVal val="visible"/>
                                      </p:to>
                                    </p:set>
                                    <p:animEffect transition="in" filter="wipe(left)">
                                      <p:cBhvr>
                                        <p:cTn id="17" dur="5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P spid="26522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6242" name="Object 2">
            <a:extLst>
              <a:ext uri="{FF2B5EF4-FFF2-40B4-BE49-F238E27FC236}">
                <a16:creationId xmlns:a16="http://schemas.microsoft.com/office/drawing/2014/main" id="{0BEA7F31-848D-4CDD-AA19-62F7AD32D69D}"/>
              </a:ext>
            </a:extLst>
          </p:cNvPr>
          <p:cNvGraphicFramePr>
            <a:graphicFrameLocks noChangeAspect="1"/>
          </p:cNvGraphicFramePr>
          <p:nvPr/>
        </p:nvGraphicFramePr>
        <p:xfrm>
          <a:off x="1697038" y="1752600"/>
          <a:ext cx="4343400" cy="554038"/>
        </p:xfrm>
        <a:graphic>
          <a:graphicData uri="http://schemas.openxmlformats.org/presentationml/2006/ole">
            <mc:AlternateContent xmlns:mc="http://schemas.openxmlformats.org/markup-compatibility/2006">
              <mc:Choice xmlns:v="urn:schemas-microsoft-com:vml" Requires="v">
                <p:oleObj spid="_x0000_s28684" name="Equation" r:id="rId3" imgW="1917360" imgH="266400" progId="Equation.3">
                  <p:embed/>
                </p:oleObj>
              </mc:Choice>
              <mc:Fallback>
                <p:oleObj name="Equation" r:id="rId3" imgW="1917360" imgH="26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1752600"/>
                        <a:ext cx="43434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3" name="Object 3">
            <a:extLst>
              <a:ext uri="{FF2B5EF4-FFF2-40B4-BE49-F238E27FC236}">
                <a16:creationId xmlns:a16="http://schemas.microsoft.com/office/drawing/2014/main" id="{7D13B7CC-E85F-4D8F-A9DF-EFD3241A386A}"/>
              </a:ext>
            </a:extLst>
          </p:cNvPr>
          <p:cNvGraphicFramePr>
            <a:graphicFrameLocks noChangeAspect="1"/>
          </p:cNvGraphicFramePr>
          <p:nvPr/>
        </p:nvGraphicFramePr>
        <p:xfrm>
          <a:off x="1631950" y="2987675"/>
          <a:ext cx="5911850" cy="593725"/>
        </p:xfrm>
        <a:graphic>
          <a:graphicData uri="http://schemas.openxmlformats.org/presentationml/2006/ole">
            <mc:AlternateContent xmlns:mc="http://schemas.openxmlformats.org/markup-compatibility/2006">
              <mc:Choice xmlns:v="urn:schemas-microsoft-com:vml" Requires="v">
                <p:oleObj spid="_x0000_s28685" name="Equation" r:id="rId5" imgW="2654280" imgH="266400" progId="Equation.3">
                  <p:embed/>
                </p:oleObj>
              </mc:Choice>
              <mc:Fallback>
                <p:oleObj name="Equation" r:id="rId5" imgW="2654280" imgH="26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2987675"/>
                        <a:ext cx="591185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4" name="Object 4">
            <a:extLst>
              <a:ext uri="{FF2B5EF4-FFF2-40B4-BE49-F238E27FC236}">
                <a16:creationId xmlns:a16="http://schemas.microsoft.com/office/drawing/2014/main" id="{BB34670C-EAC4-41A8-AEA3-E0153DD374D3}"/>
              </a:ext>
            </a:extLst>
          </p:cNvPr>
          <p:cNvGraphicFramePr>
            <a:graphicFrameLocks noChangeAspect="1"/>
          </p:cNvGraphicFramePr>
          <p:nvPr/>
        </p:nvGraphicFramePr>
        <p:xfrm>
          <a:off x="1697038" y="609600"/>
          <a:ext cx="4094162" cy="506413"/>
        </p:xfrm>
        <a:graphic>
          <a:graphicData uri="http://schemas.openxmlformats.org/presentationml/2006/ole">
            <mc:AlternateContent xmlns:mc="http://schemas.openxmlformats.org/markup-compatibility/2006">
              <mc:Choice xmlns:v="urn:schemas-microsoft-com:vml" Requires="v">
                <p:oleObj spid="_x0000_s28686" name="Equation" r:id="rId7" imgW="1892160" imgH="241200" progId="Equation.3">
                  <p:embed/>
                </p:oleObj>
              </mc:Choice>
              <mc:Fallback>
                <p:oleObj name="Equation" r:id="rId7" imgW="189216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7038" y="609600"/>
                        <a:ext cx="4094162"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45" name="Object 5">
            <a:extLst>
              <a:ext uri="{FF2B5EF4-FFF2-40B4-BE49-F238E27FC236}">
                <a16:creationId xmlns:a16="http://schemas.microsoft.com/office/drawing/2014/main" id="{C24D0593-5359-4DD1-BDCB-5C349E65DB63}"/>
              </a:ext>
            </a:extLst>
          </p:cNvPr>
          <p:cNvGraphicFramePr>
            <a:graphicFrameLocks noChangeAspect="1"/>
          </p:cNvGraphicFramePr>
          <p:nvPr/>
        </p:nvGraphicFramePr>
        <p:xfrm>
          <a:off x="1697038" y="1152525"/>
          <a:ext cx="4267200" cy="563563"/>
        </p:xfrm>
        <a:graphic>
          <a:graphicData uri="http://schemas.openxmlformats.org/presentationml/2006/ole">
            <mc:AlternateContent xmlns:mc="http://schemas.openxmlformats.org/markup-compatibility/2006">
              <mc:Choice xmlns:v="urn:schemas-microsoft-com:vml" Requires="v">
                <p:oleObj spid="_x0000_s28687" name="Equation" r:id="rId9" imgW="1917360" imgH="266400" progId="Equation.3">
                  <p:embed/>
                </p:oleObj>
              </mc:Choice>
              <mc:Fallback>
                <p:oleObj name="Equation" r:id="rId9" imgW="1917360" imgH="2664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7038" y="1152525"/>
                        <a:ext cx="426720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46" name="Text Box 6">
            <a:extLst>
              <a:ext uri="{FF2B5EF4-FFF2-40B4-BE49-F238E27FC236}">
                <a16:creationId xmlns:a16="http://schemas.microsoft.com/office/drawing/2014/main" id="{26776B04-011B-4C0B-AF3D-235DFDFD8FBF}"/>
              </a:ext>
            </a:extLst>
          </p:cNvPr>
          <p:cNvSpPr txBox="1">
            <a:spLocks noChangeArrowheads="1"/>
          </p:cNvSpPr>
          <p:nvPr/>
        </p:nvSpPr>
        <p:spPr bwMode="auto">
          <a:xfrm>
            <a:off x="4464050" y="3657600"/>
            <a:ext cx="56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t>=0</a:t>
            </a:r>
          </a:p>
        </p:txBody>
      </p:sp>
      <p:graphicFrame>
        <p:nvGraphicFramePr>
          <p:cNvPr id="266247" name="Object 7">
            <a:extLst>
              <a:ext uri="{FF2B5EF4-FFF2-40B4-BE49-F238E27FC236}">
                <a16:creationId xmlns:a16="http://schemas.microsoft.com/office/drawing/2014/main" id="{03DA3DCE-0B55-45CA-9901-E048BD0E7182}"/>
              </a:ext>
            </a:extLst>
          </p:cNvPr>
          <p:cNvGraphicFramePr>
            <a:graphicFrameLocks noChangeAspect="1"/>
          </p:cNvGraphicFramePr>
          <p:nvPr/>
        </p:nvGraphicFramePr>
        <p:xfrm>
          <a:off x="2743200" y="3657600"/>
          <a:ext cx="1720850" cy="523875"/>
        </p:xfrm>
        <a:graphic>
          <a:graphicData uri="http://schemas.openxmlformats.org/presentationml/2006/ole">
            <mc:AlternateContent xmlns:mc="http://schemas.openxmlformats.org/markup-compatibility/2006">
              <mc:Choice xmlns:v="urn:schemas-microsoft-com:vml" Requires="v">
                <p:oleObj spid="_x0000_s28688" name="Equation" r:id="rId11" imgW="749160" imgH="228600" progId="Equation.3">
                  <p:embed/>
                </p:oleObj>
              </mc:Choice>
              <mc:Fallback>
                <p:oleObj name="Equation" r:id="rId11" imgW="74916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3657600"/>
                        <a:ext cx="17208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48" name="Text Box 8">
            <a:extLst>
              <a:ext uri="{FF2B5EF4-FFF2-40B4-BE49-F238E27FC236}">
                <a16:creationId xmlns:a16="http://schemas.microsoft.com/office/drawing/2014/main" id="{B2D476A9-416C-41E1-BAAB-89A94594BDA0}"/>
              </a:ext>
            </a:extLst>
          </p:cNvPr>
          <p:cNvSpPr txBox="1">
            <a:spLocks noChangeArrowheads="1"/>
          </p:cNvSpPr>
          <p:nvPr/>
        </p:nvSpPr>
        <p:spPr bwMode="auto">
          <a:xfrm>
            <a:off x="1143000" y="2382838"/>
            <a:ext cx="270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而惯性力的力矩     </a:t>
            </a:r>
          </a:p>
        </p:txBody>
      </p:sp>
      <p:graphicFrame>
        <p:nvGraphicFramePr>
          <p:cNvPr id="266249" name="Object 9">
            <a:extLst>
              <a:ext uri="{FF2B5EF4-FFF2-40B4-BE49-F238E27FC236}">
                <a16:creationId xmlns:a16="http://schemas.microsoft.com/office/drawing/2014/main" id="{9BC95AD3-9729-491D-897A-A9EA4B8E5682}"/>
              </a:ext>
            </a:extLst>
          </p:cNvPr>
          <p:cNvGraphicFramePr>
            <a:graphicFrameLocks noChangeAspect="1"/>
          </p:cNvGraphicFramePr>
          <p:nvPr/>
        </p:nvGraphicFramePr>
        <p:xfrm>
          <a:off x="3429000" y="4343400"/>
          <a:ext cx="1970088" cy="857250"/>
        </p:xfrm>
        <a:graphic>
          <a:graphicData uri="http://schemas.openxmlformats.org/presentationml/2006/ole">
            <mc:AlternateContent xmlns:mc="http://schemas.openxmlformats.org/markup-compatibility/2006">
              <mc:Choice xmlns:v="urn:schemas-microsoft-com:vml" Requires="v">
                <p:oleObj spid="_x0000_s28689" name="Equation" r:id="rId13" imgW="965160" imgH="419040" progId="Equation.3">
                  <p:embed/>
                </p:oleObj>
              </mc:Choice>
              <mc:Fallback>
                <p:oleObj name="Equation" r:id="rId13" imgW="965160" imgH="4190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4343400"/>
                        <a:ext cx="1970088"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50" name="Text Box 10">
            <a:extLst>
              <a:ext uri="{FF2B5EF4-FFF2-40B4-BE49-F238E27FC236}">
                <a16:creationId xmlns:a16="http://schemas.microsoft.com/office/drawing/2014/main" id="{6036C24E-8B26-44F5-AA3F-3FD3D5FF3CE1}"/>
              </a:ext>
            </a:extLst>
          </p:cNvPr>
          <p:cNvSpPr txBox="1">
            <a:spLocks noChangeArrowheads="1"/>
          </p:cNvSpPr>
          <p:nvPr/>
        </p:nvSpPr>
        <p:spPr bwMode="auto">
          <a:xfrm>
            <a:off x="1219200" y="4267200"/>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因而   </a:t>
            </a:r>
          </a:p>
        </p:txBody>
      </p:sp>
      <p:sp>
        <p:nvSpPr>
          <p:cNvPr id="266251" name="Text Box 11">
            <a:extLst>
              <a:ext uri="{FF2B5EF4-FFF2-40B4-BE49-F238E27FC236}">
                <a16:creationId xmlns:a16="http://schemas.microsoft.com/office/drawing/2014/main" id="{BD865731-6A3B-4F4E-8DDE-46621642E97A}"/>
              </a:ext>
            </a:extLst>
          </p:cNvPr>
          <p:cNvSpPr txBox="1">
            <a:spLocks noChangeArrowheads="1"/>
          </p:cNvSpPr>
          <p:nvPr/>
        </p:nvSpPr>
        <p:spPr bwMode="auto">
          <a:xfrm>
            <a:off x="2997200" y="5334000"/>
            <a:ext cx="485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质点系对质心的角动量定理</a:t>
            </a:r>
            <a:r>
              <a:rPr lang="en-US" altLang="zh-CN">
                <a:solidFill>
                  <a:srgbClr val="0000FF"/>
                </a:solidFill>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wipe(left)">
                                      <p:cBhvr>
                                        <p:cTn id="7" dur="500"/>
                                        <p:tgtEl>
                                          <p:spTgt spid="266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45"/>
                                        </p:tgtEl>
                                        <p:attrNameLst>
                                          <p:attrName>style.visibility</p:attrName>
                                        </p:attrNameLst>
                                      </p:cBhvr>
                                      <p:to>
                                        <p:strVal val="visible"/>
                                      </p:to>
                                    </p:set>
                                    <p:animEffect transition="in" filter="wipe(left)">
                                      <p:cBhvr>
                                        <p:cTn id="12" dur="500"/>
                                        <p:tgtEl>
                                          <p:spTgt spid="266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2"/>
                                        </p:tgtEl>
                                        <p:attrNameLst>
                                          <p:attrName>style.visibility</p:attrName>
                                        </p:attrNameLst>
                                      </p:cBhvr>
                                      <p:to>
                                        <p:strVal val="visible"/>
                                      </p:to>
                                    </p:set>
                                    <p:animEffect transition="in" filter="wipe(left)">
                                      <p:cBhvr>
                                        <p:cTn id="17" dur="500"/>
                                        <p:tgtEl>
                                          <p:spTgt spid="2662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8">
                                            <p:txEl>
                                              <p:pRg st="0" end="0"/>
                                            </p:txEl>
                                          </p:spTgt>
                                        </p:tgtEl>
                                        <p:attrNameLst>
                                          <p:attrName>style.visibility</p:attrName>
                                        </p:attrNameLst>
                                      </p:cBhvr>
                                      <p:to>
                                        <p:strVal val="visible"/>
                                      </p:to>
                                    </p:set>
                                    <p:animEffect transition="in" filter="wipe(left)">
                                      <p:cBhvr>
                                        <p:cTn id="22" dur="500"/>
                                        <p:tgtEl>
                                          <p:spTgt spid="26624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243"/>
                                        </p:tgtEl>
                                        <p:attrNameLst>
                                          <p:attrName>style.visibility</p:attrName>
                                        </p:attrNameLst>
                                      </p:cBhvr>
                                      <p:to>
                                        <p:strVal val="visible"/>
                                      </p:to>
                                    </p:set>
                                    <p:animEffect transition="in" filter="wipe(left)">
                                      <p:cBhvr>
                                        <p:cTn id="27" dur="500"/>
                                        <p:tgtEl>
                                          <p:spTgt spid="2662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247"/>
                                        </p:tgtEl>
                                        <p:attrNameLst>
                                          <p:attrName>style.visibility</p:attrName>
                                        </p:attrNameLst>
                                      </p:cBhvr>
                                      <p:to>
                                        <p:strVal val="visible"/>
                                      </p:to>
                                    </p:set>
                                    <p:animEffect transition="in" filter="wipe(left)">
                                      <p:cBhvr>
                                        <p:cTn id="32" dur="500"/>
                                        <p:tgtEl>
                                          <p:spTgt spid="2662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46">
                                            <p:txEl>
                                              <p:pRg st="0" end="0"/>
                                            </p:txEl>
                                          </p:spTgt>
                                        </p:tgtEl>
                                        <p:attrNameLst>
                                          <p:attrName>style.visibility</p:attrName>
                                        </p:attrNameLst>
                                      </p:cBhvr>
                                      <p:to>
                                        <p:strVal val="visible"/>
                                      </p:to>
                                    </p:set>
                                    <p:animEffect transition="in" filter="wipe(left)">
                                      <p:cBhvr>
                                        <p:cTn id="37" dur="500"/>
                                        <p:tgtEl>
                                          <p:spTgt spid="26624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50">
                                            <p:txEl>
                                              <p:pRg st="0" end="0"/>
                                            </p:txEl>
                                          </p:spTgt>
                                        </p:tgtEl>
                                        <p:attrNameLst>
                                          <p:attrName>style.visibility</p:attrName>
                                        </p:attrNameLst>
                                      </p:cBhvr>
                                      <p:to>
                                        <p:strVal val="visible"/>
                                      </p:to>
                                    </p:set>
                                    <p:animEffect transition="in" filter="wipe(left)">
                                      <p:cBhvr>
                                        <p:cTn id="42" dur="500"/>
                                        <p:tgtEl>
                                          <p:spTgt spid="2662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6249"/>
                                        </p:tgtEl>
                                        <p:attrNameLst>
                                          <p:attrName>style.visibility</p:attrName>
                                        </p:attrNameLst>
                                      </p:cBhvr>
                                      <p:to>
                                        <p:strVal val="visible"/>
                                      </p:to>
                                    </p:set>
                                    <p:animEffect transition="in" filter="wipe(left)">
                                      <p:cBhvr>
                                        <p:cTn id="47" dur="500"/>
                                        <p:tgtEl>
                                          <p:spTgt spid="2662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251">
                                            <p:txEl>
                                              <p:pRg st="0" end="0"/>
                                            </p:txEl>
                                          </p:spTgt>
                                        </p:tgtEl>
                                        <p:attrNameLst>
                                          <p:attrName>style.visibility</p:attrName>
                                        </p:attrNameLst>
                                      </p:cBhvr>
                                      <p:to>
                                        <p:strVal val="visible"/>
                                      </p:to>
                                    </p:set>
                                    <p:animEffect transition="in" filter="wipe(left)">
                                      <p:cBhvr>
                                        <p:cTn id="52" dur="500"/>
                                        <p:tgtEl>
                                          <p:spTgt spid="266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build="p" autoUpdateAnimBg="0"/>
      <p:bldP spid="266248" grpId="0" build="p" autoUpdateAnimBg="0"/>
      <p:bldP spid="266250" grpId="0" build="p" autoUpdateAnimBg="0"/>
      <p:bldP spid="26625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Text Box 2">
            <a:extLst>
              <a:ext uri="{FF2B5EF4-FFF2-40B4-BE49-F238E27FC236}">
                <a16:creationId xmlns:a16="http://schemas.microsoft.com/office/drawing/2014/main" id="{61602669-1EE8-4145-A8FA-9346321F2063}"/>
              </a:ext>
            </a:extLst>
          </p:cNvPr>
          <p:cNvSpPr txBox="1">
            <a:spLocks noChangeArrowheads="1"/>
          </p:cNvSpPr>
          <p:nvPr/>
        </p:nvSpPr>
        <p:spPr bwMode="auto">
          <a:xfrm>
            <a:off x="1066800" y="4572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ea typeface="宋体" panose="02010600030101010101" pitchFamily="2" charset="-122"/>
              </a:rPr>
              <a:t>        </a:t>
            </a:r>
            <a:r>
              <a:rPr lang="zh-CN" altLang="en-US">
                <a:ea typeface="宋体" panose="02010600030101010101" pitchFamily="2" charset="-122"/>
              </a:rPr>
              <a:t>质点系对质心的角动量的时间变化率等于外力相对质心的力矩的矢量和</a:t>
            </a:r>
            <a:r>
              <a:rPr lang="en-US" altLang="zh-CN">
                <a:ea typeface="宋体" panose="02010600030101010101" pitchFamily="2" charset="-122"/>
              </a:rPr>
              <a:t>.</a:t>
            </a:r>
          </a:p>
        </p:txBody>
      </p:sp>
      <p:sp>
        <p:nvSpPr>
          <p:cNvPr id="267267" name="Text Box 3">
            <a:extLst>
              <a:ext uri="{FF2B5EF4-FFF2-40B4-BE49-F238E27FC236}">
                <a16:creationId xmlns:a16="http://schemas.microsoft.com/office/drawing/2014/main" id="{5CBCDA9E-8FD7-4826-B3CA-C2A0610D2010}"/>
              </a:ext>
            </a:extLst>
          </p:cNvPr>
          <p:cNvSpPr txBox="1">
            <a:spLocks noChangeArrowheads="1"/>
          </p:cNvSpPr>
          <p:nvPr/>
        </p:nvSpPr>
        <p:spPr bwMode="auto">
          <a:xfrm>
            <a:off x="1676400" y="1700213"/>
            <a:ext cx="5486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solidFill>
                  <a:srgbClr val="0000FF"/>
                </a:solidFill>
                <a:ea typeface="宋体" panose="02010600030101010101" pitchFamily="2" charset="-122"/>
              </a:rPr>
              <a:t>在质心系中角动量定理同样适用</a:t>
            </a:r>
            <a:r>
              <a:rPr lang="en-US" altLang="zh-CN">
                <a:solidFill>
                  <a:srgbClr val="0000FF"/>
                </a:solidFill>
                <a:ea typeface="宋体" panose="02010600030101010101" pitchFamily="2" charset="-122"/>
              </a:rPr>
              <a:t>.</a:t>
            </a:r>
          </a:p>
        </p:txBody>
      </p:sp>
      <p:graphicFrame>
        <p:nvGraphicFramePr>
          <p:cNvPr id="267268" name="Object 4">
            <a:extLst>
              <a:ext uri="{FF2B5EF4-FFF2-40B4-BE49-F238E27FC236}">
                <a16:creationId xmlns:a16="http://schemas.microsoft.com/office/drawing/2014/main" id="{7BC6F591-82F3-45EE-B15B-3AE5B0D9AE01}"/>
              </a:ext>
            </a:extLst>
          </p:cNvPr>
          <p:cNvGraphicFramePr>
            <a:graphicFrameLocks noChangeAspect="1"/>
          </p:cNvGraphicFramePr>
          <p:nvPr/>
        </p:nvGraphicFramePr>
        <p:xfrm>
          <a:off x="2209800" y="3048000"/>
          <a:ext cx="4168775" cy="571500"/>
        </p:xfrm>
        <a:graphic>
          <a:graphicData uri="http://schemas.openxmlformats.org/presentationml/2006/ole">
            <mc:AlternateContent xmlns:mc="http://schemas.openxmlformats.org/markup-compatibility/2006">
              <mc:Choice xmlns:v="urn:schemas-microsoft-com:vml" Requires="v">
                <p:oleObj spid="_x0000_s29706" name="Equation" r:id="rId3" imgW="1752480" imgH="266400" progId="Equation.3">
                  <p:embed/>
                </p:oleObj>
              </mc:Choice>
              <mc:Fallback>
                <p:oleObj name="Equation" r:id="rId3" imgW="175248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048000"/>
                        <a:ext cx="41687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9" name="Text Box 5">
            <a:extLst>
              <a:ext uri="{FF2B5EF4-FFF2-40B4-BE49-F238E27FC236}">
                <a16:creationId xmlns:a16="http://schemas.microsoft.com/office/drawing/2014/main" id="{221E6C95-D5A2-45B9-812B-5042D9880FA1}"/>
              </a:ext>
            </a:extLst>
          </p:cNvPr>
          <p:cNvSpPr txBox="1">
            <a:spLocks noChangeArrowheads="1"/>
          </p:cNvSpPr>
          <p:nvPr/>
        </p:nvSpPr>
        <p:spPr bwMode="auto">
          <a:xfrm>
            <a:off x="1577975" y="2971800"/>
            <a:ext cx="542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ea typeface="宋体" panose="02010600030101010101" pitchFamily="2" charset="-122"/>
              </a:rPr>
              <a:t>当  </a:t>
            </a:r>
          </a:p>
        </p:txBody>
      </p:sp>
      <p:graphicFrame>
        <p:nvGraphicFramePr>
          <p:cNvPr id="267270" name="Object 6">
            <a:extLst>
              <a:ext uri="{FF2B5EF4-FFF2-40B4-BE49-F238E27FC236}">
                <a16:creationId xmlns:a16="http://schemas.microsoft.com/office/drawing/2014/main" id="{AE883673-AFCC-4761-BC79-B664BC522FAF}"/>
              </a:ext>
            </a:extLst>
          </p:cNvPr>
          <p:cNvGraphicFramePr>
            <a:graphicFrameLocks noChangeAspect="1"/>
          </p:cNvGraphicFramePr>
          <p:nvPr/>
        </p:nvGraphicFramePr>
        <p:xfrm>
          <a:off x="1676400" y="4402138"/>
          <a:ext cx="4343400" cy="550862"/>
        </p:xfrm>
        <a:graphic>
          <a:graphicData uri="http://schemas.openxmlformats.org/presentationml/2006/ole">
            <mc:AlternateContent xmlns:mc="http://schemas.openxmlformats.org/markup-compatibility/2006">
              <mc:Choice xmlns:v="urn:schemas-microsoft-com:vml" Requires="v">
                <p:oleObj spid="_x0000_s29707" name="Equation" r:id="rId5" imgW="2006280" imgH="253800" progId="Equation.3">
                  <p:embed/>
                </p:oleObj>
              </mc:Choice>
              <mc:Fallback>
                <p:oleObj name="Equation" r:id="rId5" imgW="2006280" imgH="253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402138"/>
                        <a:ext cx="434340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7271" name="Text Box 7">
            <a:extLst>
              <a:ext uri="{FF2B5EF4-FFF2-40B4-BE49-F238E27FC236}">
                <a16:creationId xmlns:a16="http://schemas.microsoft.com/office/drawing/2014/main" id="{8118F758-884A-47B9-B1C1-685FB0913D03}"/>
              </a:ext>
            </a:extLst>
          </p:cNvPr>
          <p:cNvSpPr txBox="1">
            <a:spLocks noChangeArrowheads="1"/>
          </p:cNvSpPr>
          <p:nvPr/>
        </p:nvSpPr>
        <p:spPr bwMode="auto">
          <a:xfrm>
            <a:off x="1600200" y="3657600"/>
            <a:ext cx="6172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zh-CN" altLang="en-US">
                <a:ea typeface="宋体" panose="02010600030101010101" pitchFamily="2" charset="-122"/>
              </a:rPr>
              <a:t>如跳水运动员等在空中翻筋斗</a:t>
            </a:r>
            <a:r>
              <a:rPr lang="en-US" altLang="zh-CN">
                <a:ea typeface="宋体" panose="02010600030101010101" pitchFamily="2" charset="-122"/>
              </a:rPr>
              <a:t>.</a:t>
            </a:r>
          </a:p>
        </p:txBody>
      </p:sp>
      <p:sp>
        <p:nvSpPr>
          <p:cNvPr id="267272" name="Text Box 8">
            <a:hlinkClick r:id="rId7" action="ppaction://hlinkfile"/>
            <a:extLst>
              <a:ext uri="{FF2B5EF4-FFF2-40B4-BE49-F238E27FC236}">
                <a16:creationId xmlns:a16="http://schemas.microsoft.com/office/drawing/2014/main" id="{C1D00374-74D4-4525-BE65-6A0845028F3C}"/>
              </a:ext>
            </a:extLst>
          </p:cNvPr>
          <p:cNvSpPr txBox="1">
            <a:spLocks noChangeArrowheads="1"/>
          </p:cNvSpPr>
          <p:nvPr/>
        </p:nvSpPr>
        <p:spPr bwMode="auto">
          <a:xfrm>
            <a:off x="3492500" y="5157788"/>
            <a:ext cx="2087563" cy="466725"/>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33CC33"/>
                </a:solidFill>
                <a:ea typeface="宋体" panose="02010600030101010101" pitchFamily="2" charset="-122"/>
              </a:rPr>
              <a:t>动画演示</a:t>
            </a:r>
          </a:p>
        </p:txBody>
      </p:sp>
      <p:sp>
        <p:nvSpPr>
          <p:cNvPr id="267273" name="Text Box 9">
            <a:extLst>
              <a:ext uri="{FF2B5EF4-FFF2-40B4-BE49-F238E27FC236}">
                <a16:creationId xmlns:a16="http://schemas.microsoft.com/office/drawing/2014/main" id="{D9704837-89BD-4B96-B1D8-BFB4D1CED5DF}"/>
              </a:ext>
            </a:extLst>
          </p:cNvPr>
          <p:cNvSpPr txBox="1">
            <a:spLocks noChangeArrowheads="1"/>
          </p:cNvSpPr>
          <p:nvPr/>
        </p:nvSpPr>
        <p:spPr bwMode="auto">
          <a:xfrm>
            <a:off x="971550" y="2420938"/>
            <a:ext cx="6697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§5.3 2  </a:t>
            </a:r>
            <a:r>
              <a:rPr lang="zh-CN" altLang="en-US" sz="2800">
                <a:ea typeface="黑体" panose="02010609060101010101" pitchFamily="49" charset="-122"/>
              </a:rPr>
              <a:t>质点系对质心的角动量守恒定律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6">
                                            <p:txEl>
                                              <p:pRg st="0" end="0"/>
                                            </p:txEl>
                                          </p:spTgt>
                                        </p:tgtEl>
                                        <p:attrNameLst>
                                          <p:attrName>style.visibility</p:attrName>
                                        </p:attrNameLst>
                                      </p:cBhvr>
                                      <p:to>
                                        <p:strVal val="visible"/>
                                      </p:to>
                                    </p:set>
                                    <p:animEffect transition="in" filter="wipe(left)">
                                      <p:cBhvr>
                                        <p:cTn id="7" dur="500"/>
                                        <p:tgtEl>
                                          <p:spTgt spid="26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xEl>
                                              <p:pRg st="0" end="0"/>
                                            </p:txEl>
                                          </p:spTgt>
                                        </p:tgtEl>
                                        <p:attrNameLst>
                                          <p:attrName>style.visibility</p:attrName>
                                        </p:attrNameLst>
                                      </p:cBhvr>
                                      <p:to>
                                        <p:strVal val="visible"/>
                                      </p:to>
                                    </p:set>
                                    <p:animEffect transition="in" filter="wipe(left)">
                                      <p:cBhvr>
                                        <p:cTn id="12" dur="500"/>
                                        <p:tgtEl>
                                          <p:spTgt spid="2672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73"/>
                                        </p:tgtEl>
                                        <p:attrNameLst>
                                          <p:attrName>style.visibility</p:attrName>
                                        </p:attrNameLst>
                                      </p:cBhvr>
                                      <p:to>
                                        <p:strVal val="visible"/>
                                      </p:to>
                                    </p:set>
                                    <p:animEffect transition="in" filter="wipe(left)">
                                      <p:cBhvr>
                                        <p:cTn id="17" dur="500"/>
                                        <p:tgtEl>
                                          <p:spTgt spid="267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69">
                                            <p:txEl>
                                              <p:pRg st="0" end="0"/>
                                            </p:txEl>
                                          </p:spTgt>
                                        </p:tgtEl>
                                        <p:attrNameLst>
                                          <p:attrName>style.visibility</p:attrName>
                                        </p:attrNameLst>
                                      </p:cBhvr>
                                      <p:to>
                                        <p:strVal val="visible"/>
                                      </p:to>
                                    </p:set>
                                    <p:animEffect transition="in" filter="wipe(left)">
                                      <p:cBhvr>
                                        <p:cTn id="22" dur="500"/>
                                        <p:tgtEl>
                                          <p:spTgt spid="26726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7268"/>
                                        </p:tgtEl>
                                        <p:attrNameLst>
                                          <p:attrName>style.visibility</p:attrName>
                                        </p:attrNameLst>
                                      </p:cBhvr>
                                      <p:to>
                                        <p:strVal val="visible"/>
                                      </p:to>
                                    </p:set>
                                    <p:animEffect transition="in" filter="wipe(left)">
                                      <p:cBhvr>
                                        <p:cTn id="27" dur="500"/>
                                        <p:tgtEl>
                                          <p:spTgt spid="2672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71">
                                            <p:txEl>
                                              <p:pRg st="0" end="0"/>
                                            </p:txEl>
                                          </p:spTgt>
                                        </p:tgtEl>
                                        <p:attrNameLst>
                                          <p:attrName>style.visibility</p:attrName>
                                        </p:attrNameLst>
                                      </p:cBhvr>
                                      <p:to>
                                        <p:strVal val="visible"/>
                                      </p:to>
                                    </p:set>
                                    <p:animEffect transition="in" filter="wipe(left)">
                                      <p:cBhvr>
                                        <p:cTn id="32" dur="500"/>
                                        <p:tgtEl>
                                          <p:spTgt spid="26727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7270"/>
                                        </p:tgtEl>
                                        <p:attrNameLst>
                                          <p:attrName>style.visibility</p:attrName>
                                        </p:attrNameLst>
                                      </p:cBhvr>
                                      <p:to>
                                        <p:strVal val="visible"/>
                                      </p:to>
                                    </p:set>
                                    <p:animEffect transition="in" filter="wipe(left)">
                                      <p:cBhvr>
                                        <p:cTn id="37" dur="500"/>
                                        <p:tgtEl>
                                          <p:spTgt spid="2672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72"/>
                                        </p:tgtEl>
                                        <p:attrNameLst>
                                          <p:attrName>style.visibility</p:attrName>
                                        </p:attrNameLst>
                                      </p:cBhvr>
                                      <p:to>
                                        <p:strVal val="visible"/>
                                      </p:to>
                                    </p:set>
                                    <p:animEffect transition="in" filter="wipe(left)">
                                      <p:cBhvr>
                                        <p:cTn id="42" dur="500"/>
                                        <p:tgtEl>
                                          <p:spTgt spid="267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autoUpdateAnimBg="0"/>
      <p:bldP spid="267267" grpId="0" build="p" autoUpdateAnimBg="0"/>
      <p:bldP spid="267269" grpId="0" build="p" autoUpdateAnimBg="0"/>
      <p:bldP spid="267271" grpId="0" build="p" autoUpdateAnimBg="0"/>
      <p:bldP spid="267272" grpId="0" animBg="1"/>
      <p:bldP spid="26727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1" name="Text Box 2">
            <a:extLst>
              <a:ext uri="{FF2B5EF4-FFF2-40B4-BE49-F238E27FC236}">
                <a16:creationId xmlns:a16="http://schemas.microsoft.com/office/drawing/2014/main" id="{FD245B7E-9CAE-42CF-9863-EF7F8D39480A}"/>
              </a:ext>
            </a:extLst>
          </p:cNvPr>
          <p:cNvSpPr txBox="1">
            <a:spLocks noChangeArrowheads="1"/>
          </p:cNvSpPr>
          <p:nvPr/>
        </p:nvSpPr>
        <p:spPr bwMode="auto">
          <a:xfrm>
            <a:off x="1066800" y="457200"/>
            <a:ext cx="7162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3300"/>
                </a:solidFill>
                <a:ea typeface="宋体" panose="02010600030101010101" pitchFamily="2" charset="-122"/>
              </a:rPr>
              <a:t>[</a:t>
            </a:r>
            <a:r>
              <a:rPr lang="zh-CN" altLang="en-US">
                <a:solidFill>
                  <a:srgbClr val="FF3300"/>
                </a:solidFill>
                <a:ea typeface="宋体" panose="02010600030101010101" pitchFamily="2" charset="-122"/>
              </a:rPr>
              <a:t>例题</a:t>
            </a:r>
            <a:r>
              <a:rPr lang="en-US" altLang="zh-CN">
                <a:solidFill>
                  <a:srgbClr val="FF3300"/>
                </a:solidFill>
                <a:ea typeface="宋体" panose="02010600030101010101" pitchFamily="2" charset="-122"/>
              </a:rPr>
              <a:t>]</a:t>
            </a:r>
            <a:r>
              <a:rPr lang="zh-CN" altLang="en-US">
                <a:ea typeface="宋体" panose="02010600030101010101" pitchFamily="2" charset="-122"/>
              </a:rPr>
              <a:t>质量为</a:t>
            </a:r>
            <a:r>
              <a:rPr lang="en-US" altLang="zh-CN" i="1">
                <a:ea typeface="宋体" panose="02010600030101010101" pitchFamily="2" charset="-122"/>
              </a:rPr>
              <a:t>m</a:t>
            </a:r>
            <a:r>
              <a:rPr lang="en-US" altLang="zh-CN" baseline="-25000">
                <a:ea typeface="宋体" panose="02010600030101010101" pitchFamily="2" charset="-122"/>
              </a:rPr>
              <a:t>1</a:t>
            </a:r>
            <a:r>
              <a:rPr lang="zh-CN" altLang="en-US">
                <a:ea typeface="宋体" panose="02010600030101010101" pitchFamily="2" charset="-122"/>
              </a:rPr>
              <a:t>和</a:t>
            </a:r>
            <a:r>
              <a:rPr lang="en-US" altLang="zh-CN" i="1">
                <a:ea typeface="宋体" panose="02010600030101010101" pitchFamily="2" charset="-122"/>
              </a:rPr>
              <a:t>m</a:t>
            </a:r>
            <a:r>
              <a:rPr lang="en-US" altLang="zh-CN" baseline="-25000">
                <a:ea typeface="宋体" panose="02010600030101010101" pitchFamily="2" charset="-122"/>
              </a:rPr>
              <a:t>2</a:t>
            </a:r>
            <a:r>
              <a:rPr lang="zh-CN" altLang="en-US">
                <a:ea typeface="宋体" panose="02010600030101010101" pitchFamily="2" charset="-122"/>
              </a:rPr>
              <a:t>的两个质点，其位矢和速度分别为             和                ，试求：</a:t>
            </a:r>
            <a:endParaRPr lang="zh-CN" altLang="en-US" b="0">
              <a:ea typeface="宋体" panose="02010600030101010101" pitchFamily="2" charset="-122"/>
            </a:endParaRPr>
          </a:p>
        </p:txBody>
      </p:sp>
      <p:graphicFrame>
        <p:nvGraphicFramePr>
          <p:cNvPr id="30722" name="Object 3">
            <a:extLst>
              <a:ext uri="{FF2B5EF4-FFF2-40B4-BE49-F238E27FC236}">
                <a16:creationId xmlns:a16="http://schemas.microsoft.com/office/drawing/2014/main" id="{59D2EA00-5ADB-492A-AD6C-116F752CCB99}"/>
              </a:ext>
            </a:extLst>
          </p:cNvPr>
          <p:cNvGraphicFramePr>
            <a:graphicFrameLocks noChangeAspect="1"/>
          </p:cNvGraphicFramePr>
          <p:nvPr/>
        </p:nvGraphicFramePr>
        <p:xfrm>
          <a:off x="1828800" y="1066800"/>
          <a:ext cx="762000" cy="369888"/>
        </p:xfrm>
        <a:graphic>
          <a:graphicData uri="http://schemas.openxmlformats.org/presentationml/2006/ole">
            <mc:AlternateContent xmlns:mc="http://schemas.openxmlformats.org/markup-compatibility/2006">
              <mc:Choice xmlns:v="urn:schemas-microsoft-com:vml" Requires="v">
                <p:oleObj spid="_x0000_s30736" name="公式" r:id="rId3" imgW="863280" imgH="419040" progId="Equation.3">
                  <p:embed/>
                </p:oleObj>
              </mc:Choice>
              <mc:Fallback>
                <p:oleObj name="公式" r:id="rId3" imgW="86328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066800"/>
                        <a:ext cx="7620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4">
            <a:extLst>
              <a:ext uri="{FF2B5EF4-FFF2-40B4-BE49-F238E27FC236}">
                <a16:creationId xmlns:a16="http://schemas.microsoft.com/office/drawing/2014/main" id="{0A86495F-67FD-40CE-BBF3-A60D3641E5E6}"/>
              </a:ext>
            </a:extLst>
          </p:cNvPr>
          <p:cNvGraphicFramePr>
            <a:graphicFrameLocks noChangeAspect="1"/>
          </p:cNvGraphicFramePr>
          <p:nvPr/>
        </p:nvGraphicFramePr>
        <p:xfrm>
          <a:off x="3124200" y="1066800"/>
          <a:ext cx="914400" cy="419100"/>
        </p:xfrm>
        <a:graphic>
          <a:graphicData uri="http://schemas.openxmlformats.org/presentationml/2006/ole">
            <mc:AlternateContent xmlns:mc="http://schemas.openxmlformats.org/markup-compatibility/2006">
              <mc:Choice xmlns:v="urn:schemas-microsoft-com:vml" Requires="v">
                <p:oleObj spid="_x0000_s30737" name="公式" r:id="rId5" imgW="901440" imgH="419040" progId="Equation.3">
                  <p:embed/>
                </p:oleObj>
              </mc:Choice>
              <mc:Fallback>
                <p:oleObj name="公式" r:id="rId5" imgW="90144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066800"/>
                        <a:ext cx="914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2" name="Text Box 5">
            <a:extLst>
              <a:ext uri="{FF2B5EF4-FFF2-40B4-BE49-F238E27FC236}">
                <a16:creationId xmlns:a16="http://schemas.microsoft.com/office/drawing/2014/main" id="{C8AA11E7-A93B-471A-B8D3-881751C025F0}"/>
              </a:ext>
            </a:extLst>
          </p:cNvPr>
          <p:cNvSpPr txBox="1">
            <a:spLocks noChangeArrowheads="1"/>
          </p:cNvSpPr>
          <p:nvPr/>
        </p:nvSpPr>
        <p:spPr bwMode="auto">
          <a:xfrm>
            <a:off x="974725" y="1371600"/>
            <a:ext cx="5467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）每个质点相对于它们质心的动量</a:t>
            </a:r>
            <a:r>
              <a:rPr lang="en-US" altLang="zh-CN">
                <a:ea typeface="宋体" panose="02010600030101010101" pitchFamily="2" charset="-122"/>
              </a:rPr>
              <a:t>.  </a:t>
            </a:r>
            <a:endParaRPr lang="en-US" altLang="zh-CN" b="0">
              <a:ea typeface="宋体" panose="02010600030101010101" pitchFamily="2" charset="-122"/>
            </a:endParaRPr>
          </a:p>
        </p:txBody>
      </p:sp>
      <p:sp>
        <p:nvSpPr>
          <p:cNvPr id="30733" name="Text Box 6">
            <a:extLst>
              <a:ext uri="{FF2B5EF4-FFF2-40B4-BE49-F238E27FC236}">
                <a16:creationId xmlns:a16="http://schemas.microsoft.com/office/drawing/2014/main" id="{C975A85E-37B8-430D-916C-3B9187CF1134}"/>
              </a:ext>
            </a:extLst>
          </p:cNvPr>
          <p:cNvSpPr txBox="1">
            <a:spLocks noChangeArrowheads="1"/>
          </p:cNvSpPr>
          <p:nvPr/>
        </p:nvSpPr>
        <p:spPr bwMode="auto">
          <a:xfrm>
            <a:off x="990600" y="1828800"/>
            <a:ext cx="57737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）两质点相对于它们的质心的角动量</a:t>
            </a:r>
            <a:r>
              <a:rPr lang="en-US" altLang="zh-CN">
                <a:ea typeface="宋体" panose="02010600030101010101" pitchFamily="2" charset="-122"/>
              </a:rPr>
              <a:t>.  </a:t>
            </a:r>
            <a:endParaRPr lang="en-US" altLang="zh-CN" b="0">
              <a:ea typeface="宋体" panose="02010600030101010101" pitchFamily="2" charset="-122"/>
            </a:endParaRPr>
          </a:p>
        </p:txBody>
      </p:sp>
      <p:sp>
        <p:nvSpPr>
          <p:cNvPr id="268295" name="Text Box 7">
            <a:extLst>
              <a:ext uri="{FF2B5EF4-FFF2-40B4-BE49-F238E27FC236}">
                <a16:creationId xmlns:a16="http://schemas.microsoft.com/office/drawing/2014/main" id="{ADAE0A10-1156-4E37-B36F-5C6638EEECE4}"/>
              </a:ext>
            </a:extLst>
          </p:cNvPr>
          <p:cNvSpPr txBox="1">
            <a:spLocks noChangeArrowheads="1"/>
          </p:cNvSpPr>
          <p:nvPr/>
        </p:nvSpPr>
        <p:spPr bwMode="auto">
          <a:xfrm>
            <a:off x="1184275" y="2286000"/>
            <a:ext cx="6937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3300"/>
                </a:solidFill>
                <a:ea typeface="宋体" panose="02010600030101010101" pitchFamily="2" charset="-122"/>
              </a:rPr>
              <a:t>[</a:t>
            </a:r>
            <a:r>
              <a:rPr lang="zh-CN" altLang="en-US">
                <a:solidFill>
                  <a:srgbClr val="FF3300"/>
                </a:solidFill>
                <a:ea typeface="宋体" panose="02010600030101010101" pitchFamily="2" charset="-122"/>
              </a:rPr>
              <a:t>解</a:t>
            </a:r>
            <a:r>
              <a:rPr lang="en-US" altLang="zh-CN">
                <a:solidFill>
                  <a:srgbClr val="FF3300"/>
                </a:solidFill>
                <a:ea typeface="宋体" panose="02010600030101010101" pitchFamily="2" charset="-122"/>
              </a:rPr>
              <a:t>]</a:t>
            </a:r>
            <a:endParaRPr lang="en-US" altLang="zh-CN" b="0">
              <a:solidFill>
                <a:srgbClr val="FF3300"/>
              </a:solidFill>
              <a:ea typeface="宋体" panose="02010600030101010101" pitchFamily="2" charset="-122"/>
            </a:endParaRPr>
          </a:p>
        </p:txBody>
      </p:sp>
      <p:graphicFrame>
        <p:nvGraphicFramePr>
          <p:cNvPr id="268296" name="Object 8">
            <a:extLst>
              <a:ext uri="{FF2B5EF4-FFF2-40B4-BE49-F238E27FC236}">
                <a16:creationId xmlns:a16="http://schemas.microsoft.com/office/drawing/2014/main" id="{E6625D9E-E680-496F-A9A2-8D8EB2394AC8}"/>
              </a:ext>
            </a:extLst>
          </p:cNvPr>
          <p:cNvGraphicFramePr>
            <a:graphicFrameLocks noChangeAspect="1"/>
          </p:cNvGraphicFramePr>
          <p:nvPr/>
        </p:nvGraphicFramePr>
        <p:xfrm>
          <a:off x="1981200" y="2828925"/>
          <a:ext cx="2049463" cy="904875"/>
        </p:xfrm>
        <a:graphic>
          <a:graphicData uri="http://schemas.openxmlformats.org/presentationml/2006/ole">
            <mc:AlternateContent xmlns:mc="http://schemas.openxmlformats.org/markup-compatibility/2006">
              <mc:Choice xmlns:v="urn:schemas-microsoft-com:vml" Requires="v">
                <p:oleObj spid="_x0000_s30738" name="Equation" r:id="rId7" imgW="977760" imgH="431640" progId="Equation.3">
                  <p:embed/>
                </p:oleObj>
              </mc:Choice>
              <mc:Fallback>
                <p:oleObj name="Equation" r:id="rId7" imgW="97776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828925"/>
                        <a:ext cx="2049463"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7" name="Object 9">
            <a:extLst>
              <a:ext uri="{FF2B5EF4-FFF2-40B4-BE49-F238E27FC236}">
                <a16:creationId xmlns:a16="http://schemas.microsoft.com/office/drawing/2014/main" id="{30576AE7-9B17-4F38-852D-4028830E998C}"/>
              </a:ext>
            </a:extLst>
          </p:cNvPr>
          <p:cNvGraphicFramePr>
            <a:graphicFrameLocks noChangeAspect="1"/>
          </p:cNvGraphicFramePr>
          <p:nvPr/>
        </p:nvGraphicFramePr>
        <p:xfrm>
          <a:off x="4953000" y="2895600"/>
          <a:ext cx="2362200" cy="885825"/>
        </p:xfrm>
        <a:graphic>
          <a:graphicData uri="http://schemas.openxmlformats.org/presentationml/2006/ole">
            <mc:AlternateContent xmlns:mc="http://schemas.openxmlformats.org/markup-compatibility/2006">
              <mc:Choice xmlns:v="urn:schemas-microsoft-com:vml" Requires="v">
                <p:oleObj spid="_x0000_s30739" name="公式" r:id="rId9" imgW="2501640" imgH="939600" progId="Equation.3">
                  <p:embed/>
                </p:oleObj>
              </mc:Choice>
              <mc:Fallback>
                <p:oleObj name="公式" r:id="rId9" imgW="2501640" imgH="939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2895600"/>
                        <a:ext cx="23622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8" name="Text Box 10">
            <a:extLst>
              <a:ext uri="{FF2B5EF4-FFF2-40B4-BE49-F238E27FC236}">
                <a16:creationId xmlns:a16="http://schemas.microsoft.com/office/drawing/2014/main" id="{78E7D506-F15B-4429-B11D-77798F2C37C2}"/>
              </a:ext>
            </a:extLst>
          </p:cNvPr>
          <p:cNvSpPr txBox="1">
            <a:spLocks noChangeArrowheads="1"/>
          </p:cNvSpPr>
          <p:nvPr/>
        </p:nvSpPr>
        <p:spPr bwMode="auto">
          <a:xfrm>
            <a:off x="1676400" y="2286000"/>
            <a:ext cx="5467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）在质心系中两质点的速度分别为   </a:t>
            </a:r>
            <a:endParaRPr lang="zh-CN" altLang="en-US" b="0">
              <a:ea typeface="宋体" panose="02010600030101010101" pitchFamily="2" charset="-122"/>
            </a:endParaRPr>
          </a:p>
        </p:txBody>
      </p:sp>
      <p:graphicFrame>
        <p:nvGraphicFramePr>
          <p:cNvPr id="268299" name="Object 11">
            <a:extLst>
              <a:ext uri="{FF2B5EF4-FFF2-40B4-BE49-F238E27FC236}">
                <a16:creationId xmlns:a16="http://schemas.microsoft.com/office/drawing/2014/main" id="{88640927-271D-418E-9263-8E16549AD520}"/>
              </a:ext>
            </a:extLst>
          </p:cNvPr>
          <p:cNvGraphicFramePr>
            <a:graphicFrameLocks noChangeAspect="1"/>
          </p:cNvGraphicFramePr>
          <p:nvPr/>
        </p:nvGraphicFramePr>
        <p:xfrm>
          <a:off x="1295400" y="3886200"/>
          <a:ext cx="1524000" cy="415925"/>
        </p:xfrm>
        <a:graphic>
          <a:graphicData uri="http://schemas.openxmlformats.org/presentationml/2006/ole">
            <mc:AlternateContent xmlns:mc="http://schemas.openxmlformats.org/markup-compatibility/2006">
              <mc:Choice xmlns:v="urn:schemas-microsoft-com:vml" Requires="v">
                <p:oleObj spid="_x0000_s30740" name="Equation" r:id="rId11" imgW="787320" imgH="215640" progId="Equation.3">
                  <p:embed/>
                </p:oleObj>
              </mc:Choice>
              <mc:Fallback>
                <p:oleObj name="Equation" r:id="rId11" imgW="787320" imgH="2156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886200"/>
                        <a:ext cx="15240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00" name="Object 12">
            <a:extLst>
              <a:ext uri="{FF2B5EF4-FFF2-40B4-BE49-F238E27FC236}">
                <a16:creationId xmlns:a16="http://schemas.microsoft.com/office/drawing/2014/main" id="{F3FDCBAB-B479-4D52-9D39-35726967710C}"/>
              </a:ext>
            </a:extLst>
          </p:cNvPr>
          <p:cNvGraphicFramePr>
            <a:graphicFrameLocks noChangeAspect="1"/>
          </p:cNvGraphicFramePr>
          <p:nvPr/>
        </p:nvGraphicFramePr>
        <p:xfrm>
          <a:off x="2895600" y="3886200"/>
          <a:ext cx="1143000" cy="374650"/>
        </p:xfrm>
        <a:graphic>
          <a:graphicData uri="http://schemas.openxmlformats.org/presentationml/2006/ole">
            <mc:AlternateContent xmlns:mc="http://schemas.openxmlformats.org/markup-compatibility/2006">
              <mc:Choice xmlns:v="urn:schemas-microsoft-com:vml" Requires="v">
                <p:oleObj spid="_x0000_s30741" name="公式" r:id="rId13" imgW="1282680" imgH="419040" progId="Equation.3">
                  <p:embed/>
                </p:oleObj>
              </mc:Choice>
              <mc:Fallback>
                <p:oleObj name="公式" r:id="rId13" imgW="1282680" imgH="4190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3886200"/>
                        <a:ext cx="11430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01" name="Object 13">
            <a:extLst>
              <a:ext uri="{FF2B5EF4-FFF2-40B4-BE49-F238E27FC236}">
                <a16:creationId xmlns:a16="http://schemas.microsoft.com/office/drawing/2014/main" id="{4773CE14-A48E-4103-BDF9-F791BC655168}"/>
              </a:ext>
            </a:extLst>
          </p:cNvPr>
          <p:cNvGraphicFramePr>
            <a:graphicFrameLocks noChangeAspect="1"/>
          </p:cNvGraphicFramePr>
          <p:nvPr/>
        </p:nvGraphicFramePr>
        <p:xfrm>
          <a:off x="4191000" y="3886200"/>
          <a:ext cx="1219200" cy="396875"/>
        </p:xfrm>
        <a:graphic>
          <a:graphicData uri="http://schemas.openxmlformats.org/presentationml/2006/ole">
            <mc:AlternateContent xmlns:mc="http://schemas.openxmlformats.org/markup-compatibility/2006">
              <mc:Choice xmlns:v="urn:schemas-microsoft-com:vml" Requires="v">
                <p:oleObj spid="_x0000_s30742" name="公式" r:id="rId15" imgW="1282680" imgH="419040" progId="Equation.3">
                  <p:embed/>
                </p:oleObj>
              </mc:Choice>
              <mc:Fallback>
                <p:oleObj name="公式" r:id="rId15" imgW="1282680" imgH="41904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3886200"/>
                        <a:ext cx="1219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02" name="Object 14">
            <a:extLst>
              <a:ext uri="{FF2B5EF4-FFF2-40B4-BE49-F238E27FC236}">
                <a16:creationId xmlns:a16="http://schemas.microsoft.com/office/drawing/2014/main" id="{3B33FB19-C7B5-459B-B539-01FCD7706AC6}"/>
              </a:ext>
            </a:extLst>
          </p:cNvPr>
          <p:cNvGraphicFramePr>
            <a:graphicFrameLocks noChangeAspect="1"/>
          </p:cNvGraphicFramePr>
          <p:nvPr/>
        </p:nvGraphicFramePr>
        <p:xfrm>
          <a:off x="2133600" y="4267200"/>
          <a:ext cx="4648200" cy="931863"/>
        </p:xfrm>
        <a:graphic>
          <a:graphicData uri="http://schemas.openxmlformats.org/presentationml/2006/ole">
            <mc:AlternateContent xmlns:mc="http://schemas.openxmlformats.org/markup-compatibility/2006">
              <mc:Choice xmlns:v="urn:schemas-microsoft-com:vml" Requires="v">
                <p:oleObj spid="_x0000_s30743" name="Equation" r:id="rId17" imgW="1968480" imgH="444240" progId="Equation.3">
                  <p:embed/>
                </p:oleObj>
              </mc:Choice>
              <mc:Fallback>
                <p:oleObj name="Equation" r:id="rId17" imgW="1968480" imgH="44424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3600" y="4267200"/>
                        <a:ext cx="464820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03" name="Object 15">
            <a:extLst>
              <a:ext uri="{FF2B5EF4-FFF2-40B4-BE49-F238E27FC236}">
                <a16:creationId xmlns:a16="http://schemas.microsoft.com/office/drawing/2014/main" id="{A6C58F6B-2AE5-4177-B7D5-6D8F5ADBA6CE}"/>
              </a:ext>
            </a:extLst>
          </p:cNvPr>
          <p:cNvGraphicFramePr>
            <a:graphicFrameLocks noChangeAspect="1"/>
          </p:cNvGraphicFramePr>
          <p:nvPr/>
        </p:nvGraphicFramePr>
        <p:xfrm>
          <a:off x="2438400" y="5181600"/>
          <a:ext cx="4759325" cy="1014413"/>
        </p:xfrm>
        <a:graphic>
          <a:graphicData uri="http://schemas.openxmlformats.org/presentationml/2006/ole">
            <mc:AlternateContent xmlns:mc="http://schemas.openxmlformats.org/markup-compatibility/2006">
              <mc:Choice xmlns:v="urn:schemas-microsoft-com:vml" Requires="v">
                <p:oleObj spid="_x0000_s30744" name="Equation" r:id="rId19" imgW="2006280" imgH="444240" progId="Equation.3">
                  <p:embed/>
                </p:oleObj>
              </mc:Choice>
              <mc:Fallback>
                <p:oleObj name="Equation" r:id="rId19" imgW="2006280" imgH="44424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38400" y="5181600"/>
                        <a:ext cx="475932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5"/>
                                        </p:tgtEl>
                                        <p:attrNameLst>
                                          <p:attrName>style.visibility</p:attrName>
                                        </p:attrNameLst>
                                      </p:cBhvr>
                                      <p:to>
                                        <p:strVal val="visible"/>
                                      </p:to>
                                    </p:set>
                                    <p:animEffect transition="in" filter="wipe(left)">
                                      <p:cBhvr>
                                        <p:cTn id="7" dur="500"/>
                                        <p:tgtEl>
                                          <p:spTgt spid="268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8"/>
                                        </p:tgtEl>
                                        <p:attrNameLst>
                                          <p:attrName>style.visibility</p:attrName>
                                        </p:attrNameLst>
                                      </p:cBhvr>
                                      <p:to>
                                        <p:strVal val="visible"/>
                                      </p:to>
                                    </p:set>
                                    <p:animEffect transition="in" filter="wipe(left)">
                                      <p:cBhvr>
                                        <p:cTn id="12" dur="500"/>
                                        <p:tgtEl>
                                          <p:spTgt spid="2682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8296"/>
                                        </p:tgtEl>
                                        <p:attrNameLst>
                                          <p:attrName>style.visibility</p:attrName>
                                        </p:attrNameLst>
                                      </p:cBhvr>
                                      <p:to>
                                        <p:strVal val="visible"/>
                                      </p:to>
                                    </p:set>
                                    <p:animEffect transition="in" filter="wipe(left)">
                                      <p:cBhvr>
                                        <p:cTn id="17" dur="500"/>
                                        <p:tgtEl>
                                          <p:spTgt spid="268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8297"/>
                                        </p:tgtEl>
                                        <p:attrNameLst>
                                          <p:attrName>style.visibility</p:attrName>
                                        </p:attrNameLst>
                                      </p:cBhvr>
                                      <p:to>
                                        <p:strVal val="visible"/>
                                      </p:to>
                                    </p:set>
                                    <p:animEffect transition="in" filter="wipe(left)">
                                      <p:cBhvr>
                                        <p:cTn id="22" dur="500"/>
                                        <p:tgtEl>
                                          <p:spTgt spid="2682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8299"/>
                                        </p:tgtEl>
                                        <p:attrNameLst>
                                          <p:attrName>style.visibility</p:attrName>
                                        </p:attrNameLst>
                                      </p:cBhvr>
                                      <p:to>
                                        <p:strVal val="visible"/>
                                      </p:to>
                                    </p:set>
                                    <p:animEffect transition="in" filter="wipe(left)">
                                      <p:cBhvr>
                                        <p:cTn id="27" dur="500"/>
                                        <p:tgtEl>
                                          <p:spTgt spid="268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8300"/>
                                        </p:tgtEl>
                                        <p:attrNameLst>
                                          <p:attrName>style.visibility</p:attrName>
                                        </p:attrNameLst>
                                      </p:cBhvr>
                                      <p:to>
                                        <p:strVal val="visible"/>
                                      </p:to>
                                    </p:set>
                                    <p:animEffect transition="in" filter="wipe(left)">
                                      <p:cBhvr>
                                        <p:cTn id="32" dur="500"/>
                                        <p:tgtEl>
                                          <p:spTgt spid="268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8301"/>
                                        </p:tgtEl>
                                        <p:attrNameLst>
                                          <p:attrName>style.visibility</p:attrName>
                                        </p:attrNameLst>
                                      </p:cBhvr>
                                      <p:to>
                                        <p:strVal val="visible"/>
                                      </p:to>
                                    </p:set>
                                    <p:animEffect transition="in" filter="wipe(left)">
                                      <p:cBhvr>
                                        <p:cTn id="37" dur="500"/>
                                        <p:tgtEl>
                                          <p:spTgt spid="2683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8302"/>
                                        </p:tgtEl>
                                        <p:attrNameLst>
                                          <p:attrName>style.visibility</p:attrName>
                                        </p:attrNameLst>
                                      </p:cBhvr>
                                      <p:to>
                                        <p:strVal val="visible"/>
                                      </p:to>
                                    </p:set>
                                    <p:animEffect transition="in" filter="wipe(left)">
                                      <p:cBhvr>
                                        <p:cTn id="42" dur="500"/>
                                        <p:tgtEl>
                                          <p:spTgt spid="2683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8303"/>
                                        </p:tgtEl>
                                        <p:attrNameLst>
                                          <p:attrName>style.visibility</p:attrName>
                                        </p:attrNameLst>
                                      </p:cBhvr>
                                      <p:to>
                                        <p:strVal val="visible"/>
                                      </p:to>
                                    </p:set>
                                    <p:animEffect transition="in" filter="wipe(left)">
                                      <p:cBhvr>
                                        <p:cTn id="47" dur="500"/>
                                        <p:tgtEl>
                                          <p:spTgt spid="268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5" grpId="0" autoUpdateAnimBg="0"/>
      <p:bldP spid="26829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Text Box 2">
            <a:extLst>
              <a:ext uri="{FF2B5EF4-FFF2-40B4-BE49-F238E27FC236}">
                <a16:creationId xmlns:a16="http://schemas.microsoft.com/office/drawing/2014/main" id="{ADDFCF5C-F8BD-441D-A487-8E60DBB9ED98}"/>
              </a:ext>
            </a:extLst>
          </p:cNvPr>
          <p:cNvSpPr txBox="1">
            <a:spLocks noChangeArrowheads="1"/>
          </p:cNvSpPr>
          <p:nvPr/>
        </p:nvSpPr>
        <p:spPr bwMode="auto">
          <a:xfrm>
            <a:off x="990600" y="801688"/>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endParaRPr lang="zh-CN" altLang="en-US" b="0">
              <a:ea typeface="宋体" panose="02010600030101010101" pitchFamily="2" charset="-122"/>
            </a:endParaRPr>
          </a:p>
        </p:txBody>
      </p:sp>
      <p:graphicFrame>
        <p:nvGraphicFramePr>
          <p:cNvPr id="269315" name="Object 3">
            <a:extLst>
              <a:ext uri="{FF2B5EF4-FFF2-40B4-BE49-F238E27FC236}">
                <a16:creationId xmlns:a16="http://schemas.microsoft.com/office/drawing/2014/main" id="{99AD6EDA-82CC-4E5C-8377-5A2428F2FBD4}"/>
              </a:ext>
            </a:extLst>
          </p:cNvPr>
          <p:cNvGraphicFramePr>
            <a:graphicFrameLocks noChangeAspect="1"/>
          </p:cNvGraphicFramePr>
          <p:nvPr/>
        </p:nvGraphicFramePr>
        <p:xfrm>
          <a:off x="1935163" y="598488"/>
          <a:ext cx="2633662" cy="903287"/>
        </p:xfrm>
        <a:graphic>
          <a:graphicData uri="http://schemas.openxmlformats.org/presentationml/2006/ole">
            <mc:AlternateContent xmlns:mc="http://schemas.openxmlformats.org/markup-compatibility/2006">
              <mc:Choice xmlns:v="urn:schemas-microsoft-com:vml" Requires="v">
                <p:oleObj spid="_x0000_s31771" name="公式" r:id="rId3" imgW="2743200" imgH="939600" progId="Equation.3">
                  <p:embed/>
                </p:oleObj>
              </mc:Choice>
              <mc:Fallback>
                <p:oleObj name="公式" r:id="rId3" imgW="2743200" imgH="93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3" y="598488"/>
                        <a:ext cx="2633662"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6" name="Object 4">
            <a:extLst>
              <a:ext uri="{FF2B5EF4-FFF2-40B4-BE49-F238E27FC236}">
                <a16:creationId xmlns:a16="http://schemas.microsoft.com/office/drawing/2014/main" id="{092E1C0F-BA55-4E54-A0BA-E0B194473F48}"/>
              </a:ext>
            </a:extLst>
          </p:cNvPr>
          <p:cNvGraphicFramePr>
            <a:graphicFrameLocks noChangeAspect="1"/>
          </p:cNvGraphicFramePr>
          <p:nvPr/>
        </p:nvGraphicFramePr>
        <p:xfrm>
          <a:off x="1935163" y="1700213"/>
          <a:ext cx="1630362" cy="422275"/>
        </p:xfrm>
        <a:graphic>
          <a:graphicData uri="http://schemas.openxmlformats.org/presentationml/2006/ole">
            <mc:AlternateContent xmlns:mc="http://schemas.openxmlformats.org/markup-compatibility/2006">
              <mc:Choice xmlns:v="urn:schemas-microsoft-com:vml" Requires="v">
                <p:oleObj spid="_x0000_s31772" name="公式" r:id="rId5" imgW="1828800" imgH="431640" progId="Equation.3">
                  <p:embed/>
                </p:oleObj>
              </mc:Choice>
              <mc:Fallback>
                <p:oleObj name="公式" r:id="rId5" imgW="182880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163" y="1700213"/>
                        <a:ext cx="16303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7" name="Object 5">
            <a:extLst>
              <a:ext uri="{FF2B5EF4-FFF2-40B4-BE49-F238E27FC236}">
                <a16:creationId xmlns:a16="http://schemas.microsoft.com/office/drawing/2014/main" id="{0ECBB36B-2CC4-49EC-8391-DC88AB1C0D84}"/>
              </a:ext>
            </a:extLst>
          </p:cNvPr>
          <p:cNvGraphicFramePr>
            <a:graphicFrameLocks noChangeAspect="1"/>
          </p:cNvGraphicFramePr>
          <p:nvPr/>
        </p:nvGraphicFramePr>
        <p:xfrm>
          <a:off x="2163763" y="2655888"/>
          <a:ext cx="1438275" cy="430212"/>
        </p:xfrm>
        <a:graphic>
          <a:graphicData uri="http://schemas.openxmlformats.org/presentationml/2006/ole">
            <mc:AlternateContent xmlns:mc="http://schemas.openxmlformats.org/markup-compatibility/2006">
              <mc:Choice xmlns:v="urn:schemas-microsoft-com:vml" Requires="v">
                <p:oleObj spid="_x0000_s31773" name="公式" r:id="rId7" imgW="1562040" imgH="431640" progId="Equation.3">
                  <p:embed/>
                </p:oleObj>
              </mc:Choice>
              <mc:Fallback>
                <p:oleObj name="公式" r:id="rId7" imgW="156204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3763" y="2655888"/>
                        <a:ext cx="143827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8" name="Object 6">
            <a:extLst>
              <a:ext uri="{FF2B5EF4-FFF2-40B4-BE49-F238E27FC236}">
                <a16:creationId xmlns:a16="http://schemas.microsoft.com/office/drawing/2014/main" id="{AB021A3B-73DE-4B23-A253-FB48AE23FB31}"/>
              </a:ext>
            </a:extLst>
          </p:cNvPr>
          <p:cNvGraphicFramePr>
            <a:graphicFrameLocks noChangeAspect="1"/>
          </p:cNvGraphicFramePr>
          <p:nvPr/>
        </p:nvGraphicFramePr>
        <p:xfrm>
          <a:off x="3660775" y="1512888"/>
          <a:ext cx="1855788" cy="896937"/>
        </p:xfrm>
        <a:graphic>
          <a:graphicData uri="http://schemas.openxmlformats.org/presentationml/2006/ole">
            <mc:AlternateContent xmlns:mc="http://schemas.openxmlformats.org/markup-compatibility/2006">
              <mc:Choice xmlns:v="urn:schemas-microsoft-com:vml" Requires="v">
                <p:oleObj spid="_x0000_s31774" name="公式" r:id="rId9" imgW="1942920" imgH="939600" progId="Equation.3">
                  <p:embed/>
                </p:oleObj>
              </mc:Choice>
              <mc:Fallback>
                <p:oleObj name="公式" r:id="rId9" imgW="1942920" imgH="939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0775" y="1512888"/>
                        <a:ext cx="1855788"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9" name="Object 7">
            <a:extLst>
              <a:ext uri="{FF2B5EF4-FFF2-40B4-BE49-F238E27FC236}">
                <a16:creationId xmlns:a16="http://schemas.microsoft.com/office/drawing/2014/main" id="{58A30441-2EEA-405E-8767-725A34B30865}"/>
              </a:ext>
            </a:extLst>
          </p:cNvPr>
          <p:cNvGraphicFramePr>
            <a:graphicFrameLocks noChangeAspect="1"/>
          </p:cNvGraphicFramePr>
          <p:nvPr/>
        </p:nvGraphicFramePr>
        <p:xfrm>
          <a:off x="5668963" y="1436688"/>
          <a:ext cx="1574800" cy="925512"/>
        </p:xfrm>
        <a:graphic>
          <a:graphicData uri="http://schemas.openxmlformats.org/presentationml/2006/ole">
            <mc:AlternateContent xmlns:mc="http://schemas.openxmlformats.org/markup-compatibility/2006">
              <mc:Choice xmlns:v="urn:schemas-microsoft-com:vml" Requires="v">
                <p:oleObj spid="_x0000_s31775" name="公式" r:id="rId11" imgW="1600200" imgH="939600" progId="Equation.3">
                  <p:embed/>
                </p:oleObj>
              </mc:Choice>
              <mc:Fallback>
                <p:oleObj name="公式" r:id="rId11" imgW="1600200" imgH="939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8963" y="1436688"/>
                        <a:ext cx="1574800"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0" name="Object 8">
            <a:extLst>
              <a:ext uri="{FF2B5EF4-FFF2-40B4-BE49-F238E27FC236}">
                <a16:creationId xmlns:a16="http://schemas.microsoft.com/office/drawing/2014/main" id="{15C89E2C-C68D-491D-A096-5DD0B46174A7}"/>
              </a:ext>
            </a:extLst>
          </p:cNvPr>
          <p:cNvGraphicFramePr>
            <a:graphicFrameLocks noChangeAspect="1"/>
          </p:cNvGraphicFramePr>
          <p:nvPr/>
        </p:nvGraphicFramePr>
        <p:xfrm>
          <a:off x="3713163" y="2427288"/>
          <a:ext cx="1879600" cy="914400"/>
        </p:xfrm>
        <a:graphic>
          <a:graphicData uri="http://schemas.openxmlformats.org/presentationml/2006/ole">
            <mc:AlternateContent xmlns:mc="http://schemas.openxmlformats.org/markup-compatibility/2006">
              <mc:Choice xmlns:v="urn:schemas-microsoft-com:vml" Requires="v">
                <p:oleObj spid="_x0000_s31776" name="公式" r:id="rId13" imgW="1930320" imgH="939600" progId="Equation.3">
                  <p:embed/>
                </p:oleObj>
              </mc:Choice>
              <mc:Fallback>
                <p:oleObj name="公式" r:id="rId13" imgW="1930320" imgH="939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3163" y="2427288"/>
                        <a:ext cx="1879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1" name="Object 9">
            <a:extLst>
              <a:ext uri="{FF2B5EF4-FFF2-40B4-BE49-F238E27FC236}">
                <a16:creationId xmlns:a16="http://schemas.microsoft.com/office/drawing/2014/main" id="{F32F15FD-4547-45E3-B4BD-60B3544E1310}"/>
              </a:ext>
            </a:extLst>
          </p:cNvPr>
          <p:cNvGraphicFramePr>
            <a:graphicFrameLocks noChangeAspect="1"/>
          </p:cNvGraphicFramePr>
          <p:nvPr/>
        </p:nvGraphicFramePr>
        <p:xfrm>
          <a:off x="5638800" y="2362200"/>
          <a:ext cx="1792288" cy="912813"/>
        </p:xfrm>
        <a:graphic>
          <a:graphicData uri="http://schemas.openxmlformats.org/presentationml/2006/ole">
            <mc:AlternateContent xmlns:mc="http://schemas.openxmlformats.org/markup-compatibility/2006">
              <mc:Choice xmlns:v="urn:schemas-microsoft-com:vml" Requires="v">
                <p:oleObj spid="_x0000_s31777" name="公式" r:id="rId15" imgW="1841400" imgH="939600" progId="Equation.3">
                  <p:embed/>
                </p:oleObj>
              </mc:Choice>
              <mc:Fallback>
                <p:oleObj name="公式" r:id="rId15" imgW="1841400" imgH="9396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8800" y="2362200"/>
                        <a:ext cx="1792288"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a:extLst>
              <a:ext uri="{FF2B5EF4-FFF2-40B4-BE49-F238E27FC236}">
                <a16:creationId xmlns:a16="http://schemas.microsoft.com/office/drawing/2014/main" id="{8FCFD974-77E7-41DE-8119-774D037A5DC2}"/>
              </a:ext>
            </a:extLst>
          </p:cNvPr>
          <p:cNvGrpSpPr>
            <a:grpSpLocks/>
          </p:cNvGrpSpPr>
          <p:nvPr/>
        </p:nvGrpSpPr>
        <p:grpSpPr bwMode="auto">
          <a:xfrm>
            <a:off x="4125913" y="3690938"/>
            <a:ext cx="1143000" cy="609600"/>
            <a:chOff x="2599" y="2325"/>
            <a:chExt cx="720" cy="384"/>
          </a:xfrm>
        </p:grpSpPr>
        <p:sp>
          <p:nvSpPr>
            <p:cNvPr id="31770" name="Line 11">
              <a:extLst>
                <a:ext uri="{FF2B5EF4-FFF2-40B4-BE49-F238E27FC236}">
                  <a16:creationId xmlns:a16="http://schemas.microsoft.com/office/drawing/2014/main" id="{883EDFD9-4DF9-4DE5-970A-29024AB20AFF}"/>
                </a:ext>
              </a:extLst>
            </p:cNvPr>
            <p:cNvSpPr>
              <a:spLocks noChangeShapeType="1"/>
            </p:cNvSpPr>
            <p:nvPr/>
          </p:nvSpPr>
          <p:spPr bwMode="auto">
            <a:xfrm flipH="1" flipV="1">
              <a:off x="2599" y="2417"/>
              <a:ext cx="394" cy="292"/>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60" name="Object 12">
              <a:extLst>
                <a:ext uri="{FF2B5EF4-FFF2-40B4-BE49-F238E27FC236}">
                  <a16:creationId xmlns:a16="http://schemas.microsoft.com/office/drawing/2014/main" id="{9C6470E8-D2D5-44CC-B959-8B0CC9852C63}"/>
                </a:ext>
              </a:extLst>
            </p:cNvPr>
            <p:cNvGraphicFramePr>
              <a:graphicFrameLocks noChangeAspect="1"/>
            </p:cNvGraphicFramePr>
            <p:nvPr/>
          </p:nvGraphicFramePr>
          <p:xfrm>
            <a:off x="2767" y="2325"/>
            <a:ext cx="552" cy="271"/>
          </p:xfrm>
          <a:graphic>
            <a:graphicData uri="http://schemas.openxmlformats.org/presentationml/2006/ole">
              <mc:AlternateContent xmlns:mc="http://schemas.openxmlformats.org/markup-compatibility/2006">
                <mc:Choice xmlns:v="urn:schemas-microsoft-com:vml" Requires="v">
                  <p:oleObj spid="_x0000_s31778" name="公式" r:id="rId17" imgW="876240" imgH="431640" progId="Equation.3">
                    <p:embed/>
                  </p:oleObj>
                </mc:Choice>
                <mc:Fallback>
                  <p:oleObj name="公式" r:id="rId17" imgW="876240" imgH="43164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7" y="2325"/>
                          <a:ext cx="55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3">
            <a:extLst>
              <a:ext uri="{FF2B5EF4-FFF2-40B4-BE49-F238E27FC236}">
                <a16:creationId xmlns:a16="http://schemas.microsoft.com/office/drawing/2014/main" id="{DE98E970-46F5-4C31-BA0B-762281972AC3}"/>
              </a:ext>
            </a:extLst>
          </p:cNvPr>
          <p:cNvGrpSpPr>
            <a:grpSpLocks/>
          </p:cNvGrpSpPr>
          <p:nvPr/>
        </p:nvGrpSpPr>
        <p:grpSpPr bwMode="auto">
          <a:xfrm>
            <a:off x="4800600" y="4191000"/>
            <a:ext cx="1111250" cy="762000"/>
            <a:chOff x="3024" y="2640"/>
            <a:chExt cx="700" cy="480"/>
          </a:xfrm>
        </p:grpSpPr>
        <p:sp>
          <p:nvSpPr>
            <p:cNvPr id="31769" name="Line 14">
              <a:extLst>
                <a:ext uri="{FF2B5EF4-FFF2-40B4-BE49-F238E27FC236}">
                  <a16:creationId xmlns:a16="http://schemas.microsoft.com/office/drawing/2014/main" id="{8A8FCAF6-1B55-4884-A153-11EAB1F668B1}"/>
                </a:ext>
              </a:extLst>
            </p:cNvPr>
            <p:cNvSpPr>
              <a:spLocks noChangeShapeType="1"/>
            </p:cNvSpPr>
            <p:nvPr/>
          </p:nvSpPr>
          <p:spPr bwMode="auto">
            <a:xfrm>
              <a:off x="3024" y="2736"/>
              <a:ext cx="480" cy="38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59" name="Object 15">
              <a:extLst>
                <a:ext uri="{FF2B5EF4-FFF2-40B4-BE49-F238E27FC236}">
                  <a16:creationId xmlns:a16="http://schemas.microsoft.com/office/drawing/2014/main" id="{6BD17EF9-387C-4043-A7B4-B92DC332B5C8}"/>
                </a:ext>
              </a:extLst>
            </p:cNvPr>
            <p:cNvGraphicFramePr>
              <a:graphicFrameLocks noChangeAspect="1"/>
            </p:cNvGraphicFramePr>
            <p:nvPr/>
          </p:nvGraphicFramePr>
          <p:xfrm>
            <a:off x="3164" y="2640"/>
            <a:ext cx="560" cy="271"/>
          </p:xfrm>
          <a:graphic>
            <a:graphicData uri="http://schemas.openxmlformats.org/presentationml/2006/ole">
              <mc:AlternateContent xmlns:mc="http://schemas.openxmlformats.org/markup-compatibility/2006">
                <mc:Choice xmlns:v="urn:schemas-microsoft-com:vml" Requires="v">
                  <p:oleObj spid="_x0000_s31779" name="公式" r:id="rId19" imgW="888840" imgH="431640" progId="Equation.3">
                    <p:embed/>
                  </p:oleObj>
                </mc:Choice>
                <mc:Fallback>
                  <p:oleObj name="公式" r:id="rId19" imgW="888840" imgH="43164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4" y="2640"/>
                          <a:ext cx="56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6">
            <a:extLst>
              <a:ext uri="{FF2B5EF4-FFF2-40B4-BE49-F238E27FC236}">
                <a16:creationId xmlns:a16="http://schemas.microsoft.com/office/drawing/2014/main" id="{4B9B605E-ACED-4007-B8AD-0B24E4D50609}"/>
              </a:ext>
            </a:extLst>
          </p:cNvPr>
          <p:cNvGrpSpPr>
            <a:grpSpLocks/>
          </p:cNvGrpSpPr>
          <p:nvPr/>
        </p:nvGrpSpPr>
        <p:grpSpPr bwMode="auto">
          <a:xfrm>
            <a:off x="3124200" y="3505200"/>
            <a:ext cx="2771775" cy="1866900"/>
            <a:chOff x="1776" y="2256"/>
            <a:chExt cx="1746" cy="1176"/>
          </a:xfrm>
        </p:grpSpPr>
        <p:sp>
          <p:nvSpPr>
            <p:cNvPr id="31765" name="Line 17">
              <a:extLst>
                <a:ext uri="{FF2B5EF4-FFF2-40B4-BE49-F238E27FC236}">
                  <a16:creationId xmlns:a16="http://schemas.microsoft.com/office/drawing/2014/main" id="{03245CA9-4170-4CD4-9678-3A95177E57A1}"/>
                </a:ext>
              </a:extLst>
            </p:cNvPr>
            <p:cNvSpPr>
              <a:spLocks noChangeShapeType="1"/>
            </p:cNvSpPr>
            <p:nvPr/>
          </p:nvSpPr>
          <p:spPr bwMode="auto">
            <a:xfrm flipV="1">
              <a:off x="1959" y="2448"/>
              <a:ext cx="480" cy="720"/>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18">
              <a:extLst>
                <a:ext uri="{FF2B5EF4-FFF2-40B4-BE49-F238E27FC236}">
                  <a16:creationId xmlns:a16="http://schemas.microsoft.com/office/drawing/2014/main" id="{86F8BA6E-97A5-4C8A-9782-FC2D29183A5D}"/>
                </a:ext>
              </a:extLst>
            </p:cNvPr>
            <p:cNvSpPr>
              <a:spLocks noChangeShapeType="1"/>
            </p:cNvSpPr>
            <p:nvPr/>
          </p:nvSpPr>
          <p:spPr bwMode="auto">
            <a:xfrm flipV="1">
              <a:off x="1959" y="2784"/>
              <a:ext cx="864" cy="384"/>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Line 19">
              <a:extLst>
                <a:ext uri="{FF2B5EF4-FFF2-40B4-BE49-F238E27FC236}">
                  <a16:creationId xmlns:a16="http://schemas.microsoft.com/office/drawing/2014/main" id="{64BE986F-47F1-4248-A993-D89A580C7238}"/>
                </a:ext>
              </a:extLst>
            </p:cNvPr>
            <p:cNvSpPr>
              <a:spLocks noChangeShapeType="1"/>
            </p:cNvSpPr>
            <p:nvPr/>
          </p:nvSpPr>
          <p:spPr bwMode="auto">
            <a:xfrm flipV="1">
              <a:off x="1959" y="3168"/>
              <a:ext cx="1296" cy="0"/>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Oval 20">
              <a:extLst>
                <a:ext uri="{FF2B5EF4-FFF2-40B4-BE49-F238E27FC236}">
                  <a16:creationId xmlns:a16="http://schemas.microsoft.com/office/drawing/2014/main" id="{3115B5BD-E2A4-4623-B0FA-D4B9D8299419}"/>
                </a:ext>
              </a:extLst>
            </p:cNvPr>
            <p:cNvSpPr>
              <a:spLocks noChangeArrowheads="1"/>
            </p:cNvSpPr>
            <p:nvPr/>
          </p:nvSpPr>
          <p:spPr bwMode="auto">
            <a:xfrm>
              <a:off x="2787" y="2760"/>
              <a:ext cx="48" cy="48"/>
            </a:xfrm>
            <a:prstGeom prst="ellipse">
              <a:avLst/>
            </a:prstGeom>
            <a:solidFill>
              <a:srgbClr val="FF3300"/>
            </a:solidFill>
            <a:ln w="9525">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1753" name="Object 21">
              <a:extLst>
                <a:ext uri="{FF2B5EF4-FFF2-40B4-BE49-F238E27FC236}">
                  <a16:creationId xmlns:a16="http://schemas.microsoft.com/office/drawing/2014/main" id="{CA14073B-F262-4A03-99F0-99F96388C4B7}"/>
                </a:ext>
              </a:extLst>
            </p:cNvPr>
            <p:cNvGraphicFramePr>
              <a:graphicFrameLocks noChangeAspect="1"/>
            </p:cNvGraphicFramePr>
            <p:nvPr/>
          </p:nvGraphicFramePr>
          <p:xfrm>
            <a:off x="1776" y="3072"/>
            <a:ext cx="183" cy="199"/>
          </p:xfrm>
          <a:graphic>
            <a:graphicData uri="http://schemas.openxmlformats.org/presentationml/2006/ole">
              <mc:AlternateContent xmlns:mc="http://schemas.openxmlformats.org/markup-compatibility/2006">
                <mc:Choice xmlns:v="urn:schemas-microsoft-com:vml" Requires="v">
                  <p:oleObj spid="_x0000_s31780" name="公式" r:id="rId21" imgW="291960" imgH="317160" progId="Equation.3">
                    <p:embed/>
                  </p:oleObj>
                </mc:Choice>
                <mc:Fallback>
                  <p:oleObj name="公式" r:id="rId21" imgW="291960" imgH="31716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6" y="3072"/>
                          <a:ext cx="18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4" name="Object 22">
              <a:extLst>
                <a:ext uri="{FF2B5EF4-FFF2-40B4-BE49-F238E27FC236}">
                  <a16:creationId xmlns:a16="http://schemas.microsoft.com/office/drawing/2014/main" id="{F9D10312-F439-449A-AB12-DDA3F8CC6A30}"/>
                </a:ext>
              </a:extLst>
            </p:cNvPr>
            <p:cNvGraphicFramePr>
              <a:graphicFrameLocks noChangeAspect="1"/>
            </p:cNvGraphicFramePr>
            <p:nvPr/>
          </p:nvGraphicFramePr>
          <p:xfrm>
            <a:off x="2016" y="2544"/>
            <a:ext cx="159" cy="264"/>
          </p:xfrm>
          <a:graphic>
            <a:graphicData uri="http://schemas.openxmlformats.org/presentationml/2006/ole">
              <mc:AlternateContent xmlns:mc="http://schemas.openxmlformats.org/markup-compatibility/2006">
                <mc:Choice xmlns:v="urn:schemas-microsoft-com:vml" Requires="v">
                  <p:oleObj spid="_x0000_s31781" name="公式" r:id="rId23" imgW="253800" imgH="419040" progId="Equation.3">
                    <p:embed/>
                  </p:oleObj>
                </mc:Choice>
                <mc:Fallback>
                  <p:oleObj name="公式" r:id="rId23" imgW="253800" imgH="419040"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16" y="2544"/>
                          <a:ext cx="159"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 name="Object 23">
              <a:extLst>
                <a:ext uri="{FF2B5EF4-FFF2-40B4-BE49-F238E27FC236}">
                  <a16:creationId xmlns:a16="http://schemas.microsoft.com/office/drawing/2014/main" id="{2DB6804D-ACF2-44B8-856C-FAFB70402A36}"/>
                </a:ext>
              </a:extLst>
            </p:cNvPr>
            <p:cNvGraphicFramePr>
              <a:graphicFrameLocks noChangeAspect="1"/>
            </p:cNvGraphicFramePr>
            <p:nvPr/>
          </p:nvGraphicFramePr>
          <p:xfrm>
            <a:off x="2535" y="3168"/>
            <a:ext cx="167" cy="264"/>
          </p:xfrm>
          <a:graphic>
            <a:graphicData uri="http://schemas.openxmlformats.org/presentationml/2006/ole">
              <mc:AlternateContent xmlns:mc="http://schemas.openxmlformats.org/markup-compatibility/2006">
                <mc:Choice xmlns:v="urn:schemas-microsoft-com:vml" Requires="v">
                  <p:oleObj spid="_x0000_s31782" name="公式" r:id="rId25" imgW="266400" imgH="419040" progId="Equation.3">
                    <p:embed/>
                  </p:oleObj>
                </mc:Choice>
                <mc:Fallback>
                  <p:oleObj name="公式" r:id="rId25" imgW="266400" imgH="419040"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35" y="3168"/>
                          <a:ext cx="16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 name="Object 24">
              <a:extLst>
                <a:ext uri="{FF2B5EF4-FFF2-40B4-BE49-F238E27FC236}">
                  <a16:creationId xmlns:a16="http://schemas.microsoft.com/office/drawing/2014/main" id="{61ADA534-93F6-4DFE-9000-645CB967472F}"/>
                </a:ext>
              </a:extLst>
            </p:cNvPr>
            <p:cNvGraphicFramePr>
              <a:graphicFrameLocks noChangeAspect="1"/>
            </p:cNvGraphicFramePr>
            <p:nvPr/>
          </p:nvGraphicFramePr>
          <p:xfrm>
            <a:off x="2512" y="2897"/>
            <a:ext cx="167" cy="271"/>
          </p:xfrm>
          <a:graphic>
            <a:graphicData uri="http://schemas.openxmlformats.org/presentationml/2006/ole">
              <mc:AlternateContent xmlns:mc="http://schemas.openxmlformats.org/markup-compatibility/2006">
                <mc:Choice xmlns:v="urn:schemas-microsoft-com:vml" Requires="v">
                  <p:oleObj spid="_x0000_s31783" name="公式" r:id="rId27" imgW="266400" imgH="431640" progId="Equation.3">
                    <p:embed/>
                  </p:oleObj>
                </mc:Choice>
                <mc:Fallback>
                  <p:oleObj name="公式" r:id="rId27" imgW="266400" imgH="431640" progId="Equation.3">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12" y="2897"/>
                          <a:ext cx="16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7" name="Object 25">
              <a:extLst>
                <a:ext uri="{FF2B5EF4-FFF2-40B4-BE49-F238E27FC236}">
                  <a16:creationId xmlns:a16="http://schemas.microsoft.com/office/drawing/2014/main" id="{98579307-4138-4A9C-8F8A-902B55A93F70}"/>
                </a:ext>
              </a:extLst>
            </p:cNvPr>
            <p:cNvGraphicFramePr>
              <a:graphicFrameLocks noChangeAspect="1"/>
            </p:cNvGraphicFramePr>
            <p:nvPr/>
          </p:nvGraphicFramePr>
          <p:xfrm>
            <a:off x="2088" y="2256"/>
            <a:ext cx="264" cy="264"/>
          </p:xfrm>
          <a:graphic>
            <a:graphicData uri="http://schemas.openxmlformats.org/presentationml/2006/ole">
              <mc:AlternateContent xmlns:mc="http://schemas.openxmlformats.org/markup-compatibility/2006">
                <mc:Choice xmlns:v="urn:schemas-microsoft-com:vml" Requires="v">
                  <p:oleObj spid="_x0000_s31784" name="公式" r:id="rId29" imgW="419040" imgH="419040" progId="Equation.3">
                    <p:embed/>
                  </p:oleObj>
                </mc:Choice>
                <mc:Fallback>
                  <p:oleObj name="公式" r:id="rId29" imgW="419040" imgH="419040" progId="Equation.3">
                    <p:embed/>
                    <p:pic>
                      <p:nvPicPr>
                        <p:cNvPr id="0" name="Object 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088" y="2256"/>
                          <a:ext cx="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8" name="Object 26">
              <a:extLst>
                <a:ext uri="{FF2B5EF4-FFF2-40B4-BE49-F238E27FC236}">
                  <a16:creationId xmlns:a16="http://schemas.microsoft.com/office/drawing/2014/main" id="{26E199F0-B1D2-46D0-8829-E8ADDB14C864}"/>
                </a:ext>
              </a:extLst>
            </p:cNvPr>
            <p:cNvGraphicFramePr>
              <a:graphicFrameLocks noChangeAspect="1"/>
            </p:cNvGraphicFramePr>
            <p:nvPr/>
          </p:nvGraphicFramePr>
          <p:xfrm>
            <a:off x="3243" y="3108"/>
            <a:ext cx="279" cy="264"/>
          </p:xfrm>
          <a:graphic>
            <a:graphicData uri="http://schemas.openxmlformats.org/presentationml/2006/ole">
              <mc:AlternateContent xmlns:mc="http://schemas.openxmlformats.org/markup-compatibility/2006">
                <mc:Choice xmlns:v="urn:schemas-microsoft-com:vml" Requires="v">
                  <p:oleObj spid="_x0000_s31785" name="公式" r:id="rId31" imgW="444240" imgH="419040" progId="Equation.3">
                    <p:embed/>
                  </p:oleObj>
                </mc:Choice>
                <mc:Fallback>
                  <p:oleObj name="公式" r:id="rId31" imgW="444240" imgH="419040" progId="Equation.3">
                    <p:embed/>
                    <p:pic>
                      <p:nvPicPr>
                        <p:cNvPr id="0" name="Object 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43" y="3108"/>
                          <a:ext cx="279"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4"/>
                                        </p:tgtEl>
                                        <p:attrNameLst>
                                          <p:attrName>style.visibility</p:attrName>
                                        </p:attrNameLst>
                                      </p:cBhvr>
                                      <p:to>
                                        <p:strVal val="visible"/>
                                      </p:to>
                                    </p:set>
                                    <p:animEffect transition="in" filter="wipe(left)">
                                      <p:cBhvr>
                                        <p:cTn id="7" dur="500"/>
                                        <p:tgtEl>
                                          <p:spTgt spid="269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9315"/>
                                        </p:tgtEl>
                                        <p:attrNameLst>
                                          <p:attrName>style.visibility</p:attrName>
                                        </p:attrNameLst>
                                      </p:cBhvr>
                                      <p:to>
                                        <p:strVal val="visible"/>
                                      </p:to>
                                    </p:set>
                                    <p:animEffect transition="in" filter="wipe(left)">
                                      <p:cBhvr>
                                        <p:cTn id="12" dur="500"/>
                                        <p:tgtEl>
                                          <p:spTgt spid="269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9316"/>
                                        </p:tgtEl>
                                        <p:attrNameLst>
                                          <p:attrName>style.visibility</p:attrName>
                                        </p:attrNameLst>
                                      </p:cBhvr>
                                      <p:to>
                                        <p:strVal val="visible"/>
                                      </p:to>
                                    </p:set>
                                    <p:animEffect transition="in" filter="wipe(left)">
                                      <p:cBhvr>
                                        <p:cTn id="22" dur="500"/>
                                        <p:tgtEl>
                                          <p:spTgt spid="269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9318"/>
                                        </p:tgtEl>
                                        <p:attrNameLst>
                                          <p:attrName>style.visibility</p:attrName>
                                        </p:attrNameLst>
                                      </p:cBhvr>
                                      <p:to>
                                        <p:strVal val="visible"/>
                                      </p:to>
                                    </p:set>
                                    <p:animEffect transition="in" filter="wipe(left)">
                                      <p:cBhvr>
                                        <p:cTn id="32" dur="500"/>
                                        <p:tgtEl>
                                          <p:spTgt spid="2693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9319"/>
                                        </p:tgtEl>
                                        <p:attrNameLst>
                                          <p:attrName>style.visibility</p:attrName>
                                        </p:attrNameLst>
                                      </p:cBhvr>
                                      <p:to>
                                        <p:strVal val="visible"/>
                                      </p:to>
                                    </p:set>
                                    <p:animEffect transition="in" filter="wipe(left)">
                                      <p:cBhvr>
                                        <p:cTn id="37" dur="500"/>
                                        <p:tgtEl>
                                          <p:spTgt spid="2693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9317"/>
                                        </p:tgtEl>
                                        <p:attrNameLst>
                                          <p:attrName>style.visibility</p:attrName>
                                        </p:attrNameLst>
                                      </p:cBhvr>
                                      <p:to>
                                        <p:strVal val="visible"/>
                                      </p:to>
                                    </p:set>
                                    <p:animEffect transition="in" filter="wipe(left)">
                                      <p:cBhvr>
                                        <p:cTn id="42" dur="500"/>
                                        <p:tgtEl>
                                          <p:spTgt spid="2693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9320"/>
                                        </p:tgtEl>
                                        <p:attrNameLst>
                                          <p:attrName>style.visibility</p:attrName>
                                        </p:attrNameLst>
                                      </p:cBhvr>
                                      <p:to>
                                        <p:strVal val="visible"/>
                                      </p:to>
                                    </p:set>
                                    <p:animEffect transition="in" filter="wipe(left)">
                                      <p:cBhvr>
                                        <p:cTn id="52" dur="500"/>
                                        <p:tgtEl>
                                          <p:spTgt spid="2693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69321"/>
                                        </p:tgtEl>
                                        <p:attrNameLst>
                                          <p:attrName>style.visibility</p:attrName>
                                        </p:attrNameLst>
                                      </p:cBhvr>
                                      <p:to>
                                        <p:strVal val="visible"/>
                                      </p:to>
                                    </p:set>
                                    <p:animEffect transition="in" filter="wipe(left)">
                                      <p:cBhvr>
                                        <p:cTn id="57" dur="500"/>
                                        <p:tgtEl>
                                          <p:spTgt spid="269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0338" name="Object 2">
            <a:extLst>
              <a:ext uri="{FF2B5EF4-FFF2-40B4-BE49-F238E27FC236}">
                <a16:creationId xmlns:a16="http://schemas.microsoft.com/office/drawing/2014/main" id="{19C23009-E5C1-40E0-B10A-397629D30D7F}"/>
              </a:ext>
            </a:extLst>
          </p:cNvPr>
          <p:cNvGraphicFramePr>
            <a:graphicFrameLocks noChangeAspect="1"/>
          </p:cNvGraphicFramePr>
          <p:nvPr/>
        </p:nvGraphicFramePr>
        <p:xfrm>
          <a:off x="2057400" y="2057400"/>
          <a:ext cx="5486400" cy="923925"/>
        </p:xfrm>
        <a:graphic>
          <a:graphicData uri="http://schemas.openxmlformats.org/presentationml/2006/ole">
            <mc:AlternateContent xmlns:mc="http://schemas.openxmlformats.org/markup-compatibility/2006">
              <mc:Choice xmlns:v="urn:schemas-microsoft-com:vml" Requires="v">
                <p:oleObj spid="_x0000_s32774" name="公式" r:id="rId3" imgW="6032160" imgH="939600" progId="Equation.3">
                  <p:embed/>
                </p:oleObj>
              </mc:Choice>
              <mc:Fallback>
                <p:oleObj name="公式" r:id="rId3" imgW="6032160" imgH="93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0"/>
                        <a:ext cx="54864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39" name="Text Box 3">
            <a:extLst>
              <a:ext uri="{FF2B5EF4-FFF2-40B4-BE49-F238E27FC236}">
                <a16:creationId xmlns:a16="http://schemas.microsoft.com/office/drawing/2014/main" id="{4BCA075B-B0A3-4464-9CBB-64BFDD938505}"/>
              </a:ext>
            </a:extLst>
          </p:cNvPr>
          <p:cNvSpPr txBox="1">
            <a:spLocks noChangeArrowheads="1"/>
          </p:cNvSpPr>
          <p:nvPr/>
        </p:nvSpPr>
        <p:spPr bwMode="auto">
          <a:xfrm>
            <a:off x="1465263" y="606425"/>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故两质点相对于它们质心的角动量为     </a:t>
            </a:r>
            <a:endParaRPr lang="zh-CN" altLang="en-US" b="0">
              <a:ea typeface="宋体" panose="02010600030101010101" pitchFamily="2" charset="-122"/>
            </a:endParaRPr>
          </a:p>
        </p:txBody>
      </p:sp>
      <p:graphicFrame>
        <p:nvGraphicFramePr>
          <p:cNvPr id="270340" name="Object 4">
            <a:extLst>
              <a:ext uri="{FF2B5EF4-FFF2-40B4-BE49-F238E27FC236}">
                <a16:creationId xmlns:a16="http://schemas.microsoft.com/office/drawing/2014/main" id="{E646FE4C-E81E-4C5B-8485-856296E6065D}"/>
              </a:ext>
            </a:extLst>
          </p:cNvPr>
          <p:cNvGraphicFramePr>
            <a:graphicFrameLocks noChangeAspect="1"/>
          </p:cNvGraphicFramePr>
          <p:nvPr/>
        </p:nvGraphicFramePr>
        <p:xfrm>
          <a:off x="1674813" y="1295400"/>
          <a:ext cx="2820987" cy="468313"/>
        </p:xfrm>
        <a:graphic>
          <a:graphicData uri="http://schemas.openxmlformats.org/presentationml/2006/ole">
            <mc:AlternateContent xmlns:mc="http://schemas.openxmlformats.org/markup-compatibility/2006">
              <mc:Choice xmlns:v="urn:schemas-microsoft-com:vml" Requires="v">
                <p:oleObj spid="_x0000_s32775" name="Equation" r:id="rId5" imgW="2831760" imgH="469800" progId="Equation.3">
                  <p:embed/>
                </p:oleObj>
              </mc:Choice>
              <mc:Fallback>
                <p:oleObj name="Equation" r:id="rId5" imgW="2831760" imgH="469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3" y="1295400"/>
                        <a:ext cx="2820987"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41" name="Object 5">
            <a:extLst>
              <a:ext uri="{FF2B5EF4-FFF2-40B4-BE49-F238E27FC236}">
                <a16:creationId xmlns:a16="http://schemas.microsoft.com/office/drawing/2014/main" id="{BCF0CBF5-FE25-4CF9-A3F5-BA6EEC38FFF1}"/>
              </a:ext>
            </a:extLst>
          </p:cNvPr>
          <p:cNvGraphicFramePr>
            <a:graphicFrameLocks noChangeAspect="1"/>
          </p:cNvGraphicFramePr>
          <p:nvPr/>
        </p:nvGraphicFramePr>
        <p:xfrm>
          <a:off x="2057400" y="3200400"/>
          <a:ext cx="3352800" cy="509588"/>
        </p:xfrm>
        <a:graphic>
          <a:graphicData uri="http://schemas.openxmlformats.org/presentationml/2006/ole">
            <mc:AlternateContent xmlns:mc="http://schemas.openxmlformats.org/markup-compatibility/2006">
              <mc:Choice xmlns:v="urn:schemas-microsoft-com:vml" Requires="v">
                <p:oleObj spid="_x0000_s32776" name="Equation" r:id="rId7" imgW="1422360" imgH="215640" progId="Equation.3">
                  <p:embed/>
                </p:oleObj>
              </mc:Choice>
              <mc:Fallback>
                <p:oleObj name="Equation" r:id="rId7" imgW="1422360" imgH="215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200400"/>
                        <a:ext cx="33528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left)">
                                      <p:cBhvr>
                                        <p:cTn id="7" dur="500"/>
                                        <p:tgtEl>
                                          <p:spTgt spid="270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40"/>
                                        </p:tgtEl>
                                        <p:attrNameLst>
                                          <p:attrName>style.visibility</p:attrName>
                                        </p:attrNameLst>
                                      </p:cBhvr>
                                      <p:to>
                                        <p:strVal val="visible"/>
                                      </p:to>
                                    </p:set>
                                    <p:animEffect transition="in" filter="wipe(left)">
                                      <p:cBhvr>
                                        <p:cTn id="12" dur="500"/>
                                        <p:tgtEl>
                                          <p:spTgt spid="270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0338"/>
                                        </p:tgtEl>
                                        <p:attrNameLst>
                                          <p:attrName>style.visibility</p:attrName>
                                        </p:attrNameLst>
                                      </p:cBhvr>
                                      <p:to>
                                        <p:strVal val="visible"/>
                                      </p:to>
                                    </p:set>
                                    <p:animEffect transition="in" filter="wipe(left)">
                                      <p:cBhvr>
                                        <p:cTn id="17" dur="500"/>
                                        <p:tgtEl>
                                          <p:spTgt spid="2703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0341"/>
                                        </p:tgtEl>
                                        <p:attrNameLst>
                                          <p:attrName>style.visibility</p:attrName>
                                        </p:attrNameLst>
                                      </p:cBhvr>
                                      <p:to>
                                        <p:strVal val="visible"/>
                                      </p:to>
                                    </p:set>
                                    <p:animEffect transition="in" filter="wipe(left)">
                                      <p:cBhvr>
                                        <p:cTn id="22" dur="500"/>
                                        <p:tgtEl>
                                          <p:spTgt spid="270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02" name="灯片编号占位符 3">
            <a:extLst>
              <a:ext uri="{FF2B5EF4-FFF2-40B4-BE49-F238E27FC236}">
                <a16:creationId xmlns:a16="http://schemas.microsoft.com/office/drawing/2014/main" id="{3E2D2C3E-1730-4C79-A714-992AE51DDE04}"/>
              </a:ext>
            </a:extLst>
          </p:cNvPr>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fld id="{4E7DC855-8728-473E-A896-842B2E54A647}" type="slidenum">
              <a:rPr lang="en-US" altLang="zh-CN"/>
              <a:pPr eaLnBrk="1" hangingPunct="1"/>
              <a:t>38</a:t>
            </a:fld>
            <a:endParaRPr lang="en-US" altLang="zh-CN"/>
          </a:p>
        </p:txBody>
      </p:sp>
      <p:sp>
        <p:nvSpPr>
          <p:cNvPr id="5122" name="Text Box 2">
            <a:extLst>
              <a:ext uri="{FF2B5EF4-FFF2-40B4-BE49-F238E27FC236}">
                <a16:creationId xmlns:a16="http://schemas.microsoft.com/office/drawing/2014/main" id="{A238D7E9-2C29-4E73-99E3-6675EA9A1503}"/>
              </a:ext>
            </a:extLst>
          </p:cNvPr>
          <p:cNvSpPr txBox="1">
            <a:spLocks noChangeArrowheads="1"/>
          </p:cNvSpPr>
          <p:nvPr/>
        </p:nvSpPr>
        <p:spPr bwMode="auto">
          <a:xfrm>
            <a:off x="838200" y="295275"/>
            <a:ext cx="3130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solidFill>
                  <a:srgbClr val="0000FF"/>
                </a:solidFill>
              </a:rPr>
              <a:t>二、力对轴的力矩 </a:t>
            </a:r>
          </a:p>
        </p:txBody>
      </p:sp>
      <p:graphicFrame>
        <p:nvGraphicFramePr>
          <p:cNvPr id="21504" name="Object 2">
            <a:extLst>
              <a:ext uri="{FF2B5EF4-FFF2-40B4-BE49-F238E27FC236}">
                <a16:creationId xmlns:a16="http://schemas.microsoft.com/office/drawing/2014/main" id="{E2FB9F72-7EE9-4A38-9514-408DE642A395}"/>
              </a:ext>
            </a:extLst>
          </p:cNvPr>
          <p:cNvGraphicFramePr>
            <a:graphicFrameLocks noChangeAspect="1"/>
          </p:cNvGraphicFramePr>
          <p:nvPr/>
        </p:nvGraphicFramePr>
        <p:xfrm>
          <a:off x="2058988" y="1439863"/>
          <a:ext cx="4900612" cy="693737"/>
        </p:xfrm>
        <a:graphic>
          <a:graphicData uri="http://schemas.openxmlformats.org/presentationml/2006/ole">
            <mc:AlternateContent xmlns:mc="http://schemas.openxmlformats.org/markup-compatibility/2006">
              <mc:Choice xmlns:v="urn:schemas-microsoft-com:vml" Requires="v">
                <p:oleObj spid="_x0000_s33815" name="Equation" r:id="rId3" imgW="1536480" imgH="253800" progId="Equation.3">
                  <p:embed/>
                </p:oleObj>
              </mc:Choice>
              <mc:Fallback>
                <p:oleObj name="Equation" r:id="rId3" imgW="153648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988" y="1439863"/>
                        <a:ext cx="4900612"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5">
            <a:extLst>
              <a:ext uri="{FF2B5EF4-FFF2-40B4-BE49-F238E27FC236}">
                <a16:creationId xmlns:a16="http://schemas.microsoft.com/office/drawing/2014/main" id="{35BE8A42-9AF8-4A59-9CED-0E1E205B57AB}"/>
              </a:ext>
            </a:extLst>
          </p:cNvPr>
          <p:cNvGrpSpPr>
            <a:grpSpLocks/>
          </p:cNvGrpSpPr>
          <p:nvPr/>
        </p:nvGrpSpPr>
        <p:grpSpPr bwMode="auto">
          <a:xfrm>
            <a:off x="533400" y="2178050"/>
            <a:ext cx="7062788" cy="519113"/>
            <a:chOff x="336" y="1372"/>
            <a:chExt cx="4282" cy="327"/>
          </a:xfrm>
        </p:grpSpPr>
        <p:sp>
          <p:nvSpPr>
            <p:cNvPr id="33814" name="Text Box 5">
              <a:extLst>
                <a:ext uri="{FF2B5EF4-FFF2-40B4-BE49-F238E27FC236}">
                  <a16:creationId xmlns:a16="http://schemas.microsoft.com/office/drawing/2014/main" id="{8E374D5A-F887-4BB1-B0F0-A18E5EBF711B}"/>
                </a:ext>
              </a:extLst>
            </p:cNvPr>
            <p:cNvSpPr txBox="1">
              <a:spLocks noChangeArrowheads="1"/>
            </p:cNvSpPr>
            <p:nvPr/>
          </p:nvSpPr>
          <p:spPr bwMode="auto">
            <a:xfrm>
              <a:off x="336" y="1372"/>
              <a:ext cx="42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latin typeface="宋体" panose="02010600030101010101" pitchFamily="2" charset="-122"/>
                </a:rPr>
                <a:t>质点</a:t>
              </a:r>
              <a:r>
                <a:rPr kumimoji="0" lang="en-US" altLang="zh-CN" sz="2800" i="1">
                  <a:latin typeface="宋体" panose="02010600030101010101" pitchFamily="2" charset="-122"/>
                </a:rPr>
                <a:t>P </a:t>
              </a:r>
              <a:r>
                <a:rPr kumimoji="0" lang="zh-CN" altLang="en-US" sz="2800">
                  <a:latin typeface="宋体" panose="02010600030101010101" pitchFamily="2" charset="-122"/>
                </a:rPr>
                <a:t>的位置矢量</a:t>
              </a:r>
              <a:r>
                <a:rPr kumimoji="0" lang="zh-CN" altLang="en-US" sz="2800" i="1">
                  <a:latin typeface="宋体" panose="02010600030101010101" pitchFamily="2" charset="-122"/>
                </a:rPr>
                <a:t>  </a:t>
              </a:r>
              <a:r>
                <a:rPr kumimoji="0" lang="zh-CN" altLang="en-US" sz="2800">
                  <a:latin typeface="宋体" panose="02010600030101010101" pitchFamily="2" charset="-122"/>
                </a:rPr>
                <a:t>和作用力</a:t>
              </a:r>
              <a:r>
                <a:rPr kumimoji="0" lang="zh-CN" altLang="en-US" sz="2800" i="1">
                  <a:latin typeface="宋体" panose="02010600030101010101" pitchFamily="2" charset="-122"/>
                </a:rPr>
                <a:t>  </a:t>
              </a:r>
              <a:r>
                <a:rPr kumimoji="0" lang="zh-CN" altLang="en-US" sz="2800">
                  <a:latin typeface="宋体" panose="02010600030101010101" pitchFamily="2" charset="-122"/>
                </a:rPr>
                <a:t>可表示为 </a:t>
              </a:r>
            </a:p>
          </p:txBody>
        </p:sp>
        <p:graphicFrame>
          <p:nvGraphicFramePr>
            <p:cNvPr id="33800" name="Object 8">
              <a:extLst>
                <a:ext uri="{FF2B5EF4-FFF2-40B4-BE49-F238E27FC236}">
                  <a16:creationId xmlns:a16="http://schemas.microsoft.com/office/drawing/2014/main" id="{EEC2C1BE-6053-4F09-BE96-9D8CD14C06C0}"/>
                </a:ext>
              </a:extLst>
            </p:cNvPr>
            <p:cNvGraphicFramePr>
              <a:graphicFrameLocks noChangeAspect="1"/>
            </p:cNvGraphicFramePr>
            <p:nvPr/>
          </p:nvGraphicFramePr>
          <p:xfrm>
            <a:off x="2134" y="1397"/>
            <a:ext cx="218" cy="283"/>
          </p:xfrm>
          <a:graphic>
            <a:graphicData uri="http://schemas.openxmlformats.org/presentationml/2006/ole">
              <mc:AlternateContent xmlns:mc="http://schemas.openxmlformats.org/markup-compatibility/2006">
                <mc:Choice xmlns:v="urn:schemas-microsoft-com:vml" Requires="v">
                  <p:oleObj spid="_x0000_s33816" name="Equation" r:id="rId5" imgW="126720" imgH="164880" progId="Equation.3">
                    <p:embed/>
                  </p:oleObj>
                </mc:Choice>
                <mc:Fallback>
                  <p:oleObj name="Equation" r:id="rId5" imgW="126720" imgH="1648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4" y="1397"/>
                          <a:ext cx="21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9">
              <a:extLst>
                <a:ext uri="{FF2B5EF4-FFF2-40B4-BE49-F238E27FC236}">
                  <a16:creationId xmlns:a16="http://schemas.microsoft.com/office/drawing/2014/main" id="{B8B774F0-D3D6-421C-90A9-DA397B680816}"/>
                </a:ext>
              </a:extLst>
            </p:cNvPr>
            <p:cNvGraphicFramePr>
              <a:graphicFrameLocks noChangeAspect="1"/>
            </p:cNvGraphicFramePr>
            <p:nvPr/>
          </p:nvGraphicFramePr>
          <p:xfrm>
            <a:off x="3230" y="1392"/>
            <a:ext cx="236" cy="272"/>
          </p:xfrm>
          <a:graphic>
            <a:graphicData uri="http://schemas.openxmlformats.org/presentationml/2006/ole">
              <mc:AlternateContent xmlns:mc="http://schemas.openxmlformats.org/markup-compatibility/2006">
                <mc:Choice xmlns:v="urn:schemas-microsoft-com:vml" Requires="v">
                  <p:oleObj spid="_x0000_s33817" name="Equation" r:id="rId7" imgW="164880" imgH="190440" progId="Equation.3">
                    <p:embed/>
                  </p:oleObj>
                </mc:Choice>
                <mc:Fallback>
                  <p:oleObj name="Equation" r:id="rId7" imgW="164880" imgH="1904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0" y="1392"/>
                          <a:ext cx="2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6">
            <a:extLst>
              <a:ext uri="{FF2B5EF4-FFF2-40B4-BE49-F238E27FC236}">
                <a16:creationId xmlns:a16="http://schemas.microsoft.com/office/drawing/2014/main" id="{5FD2C501-E100-4A13-B211-4A49AD6C78F2}"/>
              </a:ext>
            </a:extLst>
          </p:cNvPr>
          <p:cNvGrpSpPr>
            <a:grpSpLocks/>
          </p:cNvGrpSpPr>
          <p:nvPr/>
        </p:nvGrpSpPr>
        <p:grpSpPr bwMode="auto">
          <a:xfrm>
            <a:off x="1089025" y="2854325"/>
            <a:ext cx="7113588" cy="692150"/>
            <a:chOff x="686" y="1798"/>
            <a:chExt cx="4481" cy="436"/>
          </a:xfrm>
        </p:grpSpPr>
        <p:graphicFrame>
          <p:nvGraphicFramePr>
            <p:cNvPr id="33798" name="Object 6">
              <a:extLst>
                <a:ext uri="{FF2B5EF4-FFF2-40B4-BE49-F238E27FC236}">
                  <a16:creationId xmlns:a16="http://schemas.microsoft.com/office/drawing/2014/main" id="{B06AE71A-3C50-4C64-A26B-06187B29215A}"/>
                </a:ext>
              </a:extLst>
            </p:cNvPr>
            <p:cNvGraphicFramePr>
              <a:graphicFrameLocks noChangeAspect="1"/>
            </p:cNvGraphicFramePr>
            <p:nvPr/>
          </p:nvGraphicFramePr>
          <p:xfrm>
            <a:off x="686" y="1798"/>
            <a:ext cx="1844" cy="410"/>
          </p:xfrm>
          <a:graphic>
            <a:graphicData uri="http://schemas.openxmlformats.org/presentationml/2006/ole">
              <mc:AlternateContent xmlns:mc="http://schemas.openxmlformats.org/markup-compatibility/2006">
                <mc:Choice xmlns:v="urn:schemas-microsoft-com:vml" Requires="v">
                  <p:oleObj spid="_x0000_s33818" name="Equation" r:id="rId9" imgW="1028520" imgH="228600" progId="Equation.3">
                    <p:embed/>
                  </p:oleObj>
                </mc:Choice>
                <mc:Fallback>
                  <p:oleObj name="Equation" r:id="rId9" imgW="102852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 y="1798"/>
                          <a:ext cx="1844"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7">
              <a:extLst>
                <a:ext uri="{FF2B5EF4-FFF2-40B4-BE49-F238E27FC236}">
                  <a16:creationId xmlns:a16="http://schemas.microsoft.com/office/drawing/2014/main" id="{A3325149-CCDD-4414-A018-6C09B7C98D86}"/>
                </a:ext>
              </a:extLst>
            </p:cNvPr>
            <p:cNvGraphicFramePr>
              <a:graphicFrameLocks noChangeAspect="1"/>
            </p:cNvGraphicFramePr>
            <p:nvPr/>
          </p:nvGraphicFramePr>
          <p:xfrm>
            <a:off x="2802" y="1798"/>
            <a:ext cx="2365" cy="436"/>
          </p:xfrm>
          <a:graphic>
            <a:graphicData uri="http://schemas.openxmlformats.org/presentationml/2006/ole">
              <mc:AlternateContent xmlns:mc="http://schemas.openxmlformats.org/markup-compatibility/2006">
                <mc:Choice xmlns:v="urn:schemas-microsoft-com:vml" Requires="v">
                  <p:oleObj spid="_x0000_s33819" name="Equation" r:id="rId11" imgW="1333440" imgH="253800" progId="Equation.3">
                    <p:embed/>
                  </p:oleObj>
                </mc:Choice>
                <mc:Fallback>
                  <p:oleObj name="Equation" r:id="rId11" imgW="1333440" imgH="2538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2" y="1798"/>
                          <a:ext cx="2365"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3" name="Text Box 11">
              <a:extLst>
                <a:ext uri="{FF2B5EF4-FFF2-40B4-BE49-F238E27FC236}">
                  <a16:creationId xmlns:a16="http://schemas.microsoft.com/office/drawing/2014/main" id="{CCA8FC13-ABA1-4167-BEEA-A50532CB25E4}"/>
                </a:ext>
              </a:extLst>
            </p:cNvPr>
            <p:cNvSpPr txBox="1">
              <a:spLocks noChangeArrowheads="1"/>
            </p:cNvSpPr>
            <p:nvPr/>
          </p:nvSpPr>
          <p:spPr bwMode="auto">
            <a:xfrm>
              <a:off x="2496" y="1881"/>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t>，</a:t>
              </a:r>
            </a:p>
          </p:txBody>
        </p:sp>
      </p:grpSp>
      <p:grpSp>
        <p:nvGrpSpPr>
          <p:cNvPr id="4" name="Group 28">
            <a:extLst>
              <a:ext uri="{FF2B5EF4-FFF2-40B4-BE49-F238E27FC236}">
                <a16:creationId xmlns:a16="http://schemas.microsoft.com/office/drawing/2014/main" id="{59D5C395-A375-4F87-80DB-DBE88D20FD36}"/>
              </a:ext>
            </a:extLst>
          </p:cNvPr>
          <p:cNvGrpSpPr>
            <a:grpSpLocks/>
          </p:cNvGrpSpPr>
          <p:nvPr/>
        </p:nvGrpSpPr>
        <p:grpSpPr bwMode="auto">
          <a:xfrm>
            <a:off x="533400" y="3810000"/>
            <a:ext cx="8193088" cy="2519363"/>
            <a:chOff x="336" y="2297"/>
            <a:chExt cx="5161" cy="1715"/>
          </a:xfrm>
        </p:grpSpPr>
        <p:sp>
          <p:nvSpPr>
            <p:cNvPr id="33812" name="Text Box 12">
              <a:extLst>
                <a:ext uri="{FF2B5EF4-FFF2-40B4-BE49-F238E27FC236}">
                  <a16:creationId xmlns:a16="http://schemas.microsoft.com/office/drawing/2014/main" id="{321C006E-8C7C-475B-AD63-D6CE930741C3}"/>
                </a:ext>
              </a:extLst>
            </p:cNvPr>
            <p:cNvSpPr txBox="1">
              <a:spLocks noChangeArrowheads="1"/>
            </p:cNvSpPr>
            <p:nvPr/>
          </p:nvSpPr>
          <p:spPr bwMode="auto">
            <a:xfrm>
              <a:off x="336" y="2697"/>
              <a:ext cx="34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t>则</a:t>
              </a:r>
            </a:p>
          </p:txBody>
        </p:sp>
        <p:graphicFrame>
          <p:nvGraphicFramePr>
            <p:cNvPr id="33796" name="Object 4">
              <a:extLst>
                <a:ext uri="{FF2B5EF4-FFF2-40B4-BE49-F238E27FC236}">
                  <a16:creationId xmlns:a16="http://schemas.microsoft.com/office/drawing/2014/main" id="{2894758D-A9AD-4818-88E7-F27BB7254B8F}"/>
                </a:ext>
              </a:extLst>
            </p:cNvPr>
            <p:cNvGraphicFramePr>
              <a:graphicFrameLocks noChangeAspect="1"/>
            </p:cNvGraphicFramePr>
            <p:nvPr/>
          </p:nvGraphicFramePr>
          <p:xfrm>
            <a:off x="862" y="2297"/>
            <a:ext cx="2813" cy="1203"/>
          </p:xfrm>
          <a:graphic>
            <a:graphicData uri="http://schemas.openxmlformats.org/presentationml/2006/ole">
              <mc:AlternateContent xmlns:mc="http://schemas.openxmlformats.org/markup-compatibility/2006">
                <mc:Choice xmlns:v="urn:schemas-microsoft-com:vml" Requires="v">
                  <p:oleObj spid="_x0000_s33820" name="Equation" r:id="rId13" imgW="1676160" imgH="736560" progId="Equation.3">
                    <p:embed/>
                  </p:oleObj>
                </mc:Choice>
                <mc:Fallback>
                  <p:oleObj name="Equation" r:id="rId13" imgW="1676160" imgH="73656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2" y="2297"/>
                          <a:ext cx="2813" cy="1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a:extLst>
                <a:ext uri="{FF2B5EF4-FFF2-40B4-BE49-F238E27FC236}">
                  <a16:creationId xmlns:a16="http://schemas.microsoft.com/office/drawing/2014/main" id="{3BE8C2E9-5F38-4A6C-A62C-A34697F5E2EA}"/>
                </a:ext>
              </a:extLst>
            </p:cNvPr>
            <p:cNvGraphicFramePr>
              <a:graphicFrameLocks noChangeAspect="1"/>
            </p:cNvGraphicFramePr>
            <p:nvPr/>
          </p:nvGraphicFramePr>
          <p:xfrm>
            <a:off x="1080" y="3574"/>
            <a:ext cx="4417" cy="438"/>
          </p:xfrm>
          <a:graphic>
            <a:graphicData uri="http://schemas.openxmlformats.org/presentationml/2006/ole">
              <mc:AlternateContent xmlns:mc="http://schemas.openxmlformats.org/markup-compatibility/2006">
                <mc:Choice xmlns:v="urn:schemas-microsoft-com:vml" Requires="v">
                  <p:oleObj spid="_x0000_s33821" name="Equation" r:id="rId15" imgW="2831760" imgH="253800" progId="Equation.3">
                    <p:embed/>
                  </p:oleObj>
                </mc:Choice>
                <mc:Fallback>
                  <p:oleObj name="Equation" r:id="rId15" imgW="2831760" imgH="253800"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0" y="3574"/>
                          <a:ext cx="4417"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4">
            <a:extLst>
              <a:ext uri="{FF2B5EF4-FFF2-40B4-BE49-F238E27FC236}">
                <a16:creationId xmlns:a16="http://schemas.microsoft.com/office/drawing/2014/main" id="{01EFF96B-FA14-49BE-AA60-A2E6D63C90DC}"/>
              </a:ext>
            </a:extLst>
          </p:cNvPr>
          <p:cNvGrpSpPr>
            <a:grpSpLocks/>
          </p:cNvGrpSpPr>
          <p:nvPr/>
        </p:nvGrpSpPr>
        <p:grpSpPr bwMode="auto">
          <a:xfrm>
            <a:off x="533400" y="766763"/>
            <a:ext cx="8305800" cy="604837"/>
            <a:chOff x="336" y="483"/>
            <a:chExt cx="5232" cy="381"/>
          </a:xfrm>
        </p:grpSpPr>
        <p:sp>
          <p:nvSpPr>
            <p:cNvPr id="33811" name="Text Box 16">
              <a:extLst>
                <a:ext uri="{FF2B5EF4-FFF2-40B4-BE49-F238E27FC236}">
                  <a16:creationId xmlns:a16="http://schemas.microsoft.com/office/drawing/2014/main" id="{02854F5F-A556-4383-8987-1D84512F44C8}"/>
                </a:ext>
              </a:extLst>
            </p:cNvPr>
            <p:cNvSpPr txBox="1">
              <a:spLocks noChangeArrowheads="1"/>
            </p:cNvSpPr>
            <p:nvPr/>
          </p:nvSpPr>
          <p:spPr bwMode="auto">
            <a:xfrm>
              <a:off x="336" y="483"/>
              <a:ext cx="523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20000"/>
                </a:lnSpc>
              </a:pPr>
              <a:r>
                <a:rPr kumimoji="0" lang="en-US" altLang="zh-CN" sz="2800"/>
                <a:t>    </a:t>
              </a:r>
              <a:r>
                <a:rPr kumimoji="0" lang="zh-CN" altLang="en-US" sz="2800"/>
                <a:t>在以参考点</a:t>
              </a:r>
              <a:r>
                <a:rPr kumimoji="0" lang="en-US" altLang="zh-CN" sz="2800" i="1"/>
                <a:t>O</a:t>
              </a:r>
              <a:r>
                <a:rPr kumimoji="0" lang="zh-CN" altLang="en-US" sz="2800"/>
                <a:t>为原点的直角坐标系中</a:t>
              </a:r>
              <a:r>
                <a:rPr kumimoji="0" lang="en-US" altLang="zh-CN" sz="2800"/>
                <a:t>, </a:t>
              </a:r>
              <a:r>
                <a:rPr kumimoji="0" lang="en-US" altLang="zh-CN" sz="2800" i="1"/>
                <a:t>    </a:t>
              </a:r>
              <a:r>
                <a:rPr kumimoji="0" lang="zh-CN" altLang="en-US" sz="2800"/>
                <a:t>表示为                     </a:t>
              </a:r>
            </a:p>
          </p:txBody>
        </p:sp>
        <p:graphicFrame>
          <p:nvGraphicFramePr>
            <p:cNvPr id="33795" name="Object 3">
              <a:extLst>
                <a:ext uri="{FF2B5EF4-FFF2-40B4-BE49-F238E27FC236}">
                  <a16:creationId xmlns:a16="http://schemas.microsoft.com/office/drawing/2014/main" id="{FBFD475F-C54E-4DA8-982A-2207B3F5AB81}"/>
                </a:ext>
              </a:extLst>
            </p:cNvPr>
            <p:cNvGraphicFramePr>
              <a:graphicFrameLocks noChangeAspect="1"/>
            </p:cNvGraphicFramePr>
            <p:nvPr/>
          </p:nvGraphicFramePr>
          <p:xfrm>
            <a:off x="4224" y="500"/>
            <a:ext cx="316" cy="296"/>
          </p:xfrm>
          <a:graphic>
            <a:graphicData uri="http://schemas.openxmlformats.org/presentationml/2006/ole">
              <mc:AlternateContent xmlns:mc="http://schemas.openxmlformats.org/markup-compatibility/2006">
                <mc:Choice xmlns:v="urn:schemas-microsoft-com:vml" Requires="v">
                  <p:oleObj spid="_x0000_s33822" name="Equation" r:id="rId17" imgW="203040" imgH="190440" progId="Equation.3">
                    <p:embed/>
                  </p:oleObj>
                </mc:Choice>
                <mc:Fallback>
                  <p:oleObj name="Equation" r:id="rId17" imgW="203040" imgH="190440"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24" y="500"/>
                          <a:ext cx="31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808" name="Group 33">
            <a:extLst>
              <a:ext uri="{FF2B5EF4-FFF2-40B4-BE49-F238E27FC236}">
                <a16:creationId xmlns:a16="http://schemas.microsoft.com/office/drawing/2014/main" id="{710C7ED4-092E-45BA-AFC8-AE77A4D78004}"/>
              </a:ext>
            </a:extLst>
          </p:cNvPr>
          <p:cNvGrpSpPr>
            <a:grpSpLocks/>
          </p:cNvGrpSpPr>
          <p:nvPr/>
        </p:nvGrpSpPr>
        <p:grpSpPr bwMode="auto">
          <a:xfrm>
            <a:off x="7739063" y="6524625"/>
            <a:ext cx="1154112" cy="288925"/>
            <a:chOff x="5011" y="4110"/>
            <a:chExt cx="727" cy="182"/>
          </a:xfrm>
        </p:grpSpPr>
        <p:sp>
          <p:nvSpPr>
            <p:cNvPr id="33809" name="AutoShape 34">
              <a:hlinkClick r:id="" action="ppaction://hlinkshowjump?jump=nextslide" highlightClick="1"/>
              <a:extLst>
                <a:ext uri="{FF2B5EF4-FFF2-40B4-BE49-F238E27FC236}">
                  <a16:creationId xmlns:a16="http://schemas.microsoft.com/office/drawing/2014/main" id="{07A4D47A-3B28-4CBE-A654-56AA67DB7E12}"/>
                </a:ext>
              </a:extLst>
            </p:cNvPr>
            <p:cNvSpPr>
              <a:spLocks noChangeArrowheads="1"/>
            </p:cNvSpPr>
            <p:nvPr/>
          </p:nvSpPr>
          <p:spPr bwMode="auto">
            <a:xfrm>
              <a:off x="5375" y="4110"/>
              <a:ext cx="363" cy="182"/>
            </a:xfrm>
            <a:prstGeom prst="actionButtonForwardNext">
              <a:avLst/>
            </a:prstGeom>
            <a:solidFill>
              <a:srgbClr val="99CCFF"/>
            </a:solidFill>
            <a:ln w="9525">
              <a:solidFill>
                <a:srgbClr val="0066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3810" name="AutoShape 35">
              <a:hlinkClick r:id="" action="ppaction://hlinkshowjump?jump=previousslide" highlightClick="1"/>
              <a:extLst>
                <a:ext uri="{FF2B5EF4-FFF2-40B4-BE49-F238E27FC236}">
                  <a16:creationId xmlns:a16="http://schemas.microsoft.com/office/drawing/2014/main" id="{D6234A1A-2C5C-499D-9F37-F3F4A04988A1}"/>
                </a:ext>
              </a:extLst>
            </p:cNvPr>
            <p:cNvSpPr>
              <a:spLocks noChangeArrowheads="1"/>
            </p:cNvSpPr>
            <p:nvPr/>
          </p:nvSpPr>
          <p:spPr bwMode="auto">
            <a:xfrm>
              <a:off x="5011" y="4110"/>
              <a:ext cx="363" cy="181"/>
            </a:xfrm>
            <a:prstGeom prst="actionButtonBackPrevious">
              <a:avLst/>
            </a:prstGeom>
            <a:solidFill>
              <a:srgbClr val="99CCFF"/>
            </a:solidFill>
            <a:ln w="9525">
              <a:solidFill>
                <a:srgbClr val="0066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nodeType="afterGroup">
                            <p:stCondLst>
                              <p:cond delay="500"/>
                            </p:stCondLst>
                            <p:childTnLst>
                              <p:par>
                                <p:cTn id="14" presetID="23" presetClass="entr" presetSubtype="272" fill="hold" nodeType="afterEffect">
                                  <p:stCondLst>
                                    <p:cond delay="1000"/>
                                  </p:stCondLst>
                                  <p:childTnLst>
                                    <p:set>
                                      <p:cBhvr>
                                        <p:cTn id="15" dur="1" fill="hold">
                                          <p:stCondLst>
                                            <p:cond delay="0"/>
                                          </p:stCondLst>
                                        </p:cTn>
                                        <p:tgtEl>
                                          <p:spTgt spid="21504"/>
                                        </p:tgtEl>
                                        <p:attrNameLst>
                                          <p:attrName>style.visibility</p:attrName>
                                        </p:attrNameLst>
                                      </p:cBhvr>
                                      <p:to>
                                        <p:strVal val="visible"/>
                                      </p:to>
                                    </p:set>
                                    <p:anim calcmode="lin" valueType="num">
                                      <p:cBhvr>
                                        <p:cTn id="16" dur="500" fill="hold"/>
                                        <p:tgtEl>
                                          <p:spTgt spid="21504"/>
                                        </p:tgtEl>
                                        <p:attrNameLst>
                                          <p:attrName>ppt_w</p:attrName>
                                        </p:attrNameLst>
                                      </p:cBhvr>
                                      <p:tavLst>
                                        <p:tav tm="0">
                                          <p:val>
                                            <p:strVal val="2/3*#ppt_w"/>
                                          </p:val>
                                        </p:tav>
                                        <p:tav tm="100000">
                                          <p:val>
                                            <p:strVal val="#ppt_w"/>
                                          </p:val>
                                        </p:tav>
                                      </p:tavLst>
                                    </p:anim>
                                    <p:anim calcmode="lin" valueType="num">
                                      <p:cBhvr>
                                        <p:cTn id="17" dur="500" fill="hold"/>
                                        <p:tgtEl>
                                          <p:spTgt spid="21504"/>
                                        </p:tgtEl>
                                        <p:attrNameLst>
                                          <p:attrName>ppt_h</p:attrName>
                                        </p:attrNameLst>
                                      </p:cBhvr>
                                      <p:tavLst>
                                        <p:tav tm="0">
                                          <p:val>
                                            <p:strVal val="2/3*#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par>
                          <p:cTn id="23" fill="hold" nodeType="afterGroup">
                            <p:stCondLst>
                              <p:cond delay="500"/>
                            </p:stCondLst>
                            <p:childTnLst>
                              <p:par>
                                <p:cTn id="24" presetID="9" presetClass="entr" presetSubtype="0" fill="hold" nodeType="afterEffect">
                                  <p:stCondLst>
                                    <p:cond delay="100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strVal val="4/3*#ppt_w"/>
                                          </p:val>
                                        </p:tav>
                                        <p:tav tm="100000">
                                          <p:val>
                                            <p:strVal val="#ppt_w"/>
                                          </p:val>
                                        </p:tav>
                                      </p:tavLst>
                                    </p:anim>
                                    <p:anim calcmode="lin" valueType="num">
                                      <p:cBhvr>
                                        <p:cTn id="32" dur="500" fill="hold"/>
                                        <p:tgtEl>
                                          <p:spTgt spid="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8" name="灯片编号占位符 3">
            <a:extLst>
              <a:ext uri="{FF2B5EF4-FFF2-40B4-BE49-F238E27FC236}">
                <a16:creationId xmlns:a16="http://schemas.microsoft.com/office/drawing/2014/main" id="{C47BFB75-CFC2-4D87-B080-85C50CC7F960}"/>
              </a:ext>
            </a:extLst>
          </p:cNvPr>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fld id="{AC12B5A3-A0FA-44D1-AEAA-4612CDC7ADE5}" type="slidenum">
              <a:rPr lang="en-US" altLang="zh-CN"/>
              <a:pPr eaLnBrk="1" hangingPunct="1"/>
              <a:t>39</a:t>
            </a:fld>
            <a:endParaRPr lang="en-US" altLang="zh-CN"/>
          </a:p>
        </p:txBody>
      </p:sp>
      <p:sp>
        <p:nvSpPr>
          <p:cNvPr id="6146" name="Text Box 2">
            <a:extLst>
              <a:ext uri="{FF2B5EF4-FFF2-40B4-BE49-F238E27FC236}">
                <a16:creationId xmlns:a16="http://schemas.microsoft.com/office/drawing/2014/main" id="{68397275-2EC2-4DB0-8676-84C8DD6374A8}"/>
              </a:ext>
            </a:extLst>
          </p:cNvPr>
          <p:cNvSpPr txBox="1">
            <a:spLocks noChangeArrowheads="1"/>
          </p:cNvSpPr>
          <p:nvPr/>
        </p:nvSpPr>
        <p:spPr bwMode="auto">
          <a:xfrm>
            <a:off x="990600" y="990600"/>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latin typeface="宋体" panose="02010600030101010101" pitchFamily="2" charset="-122"/>
              </a:rPr>
              <a:t>分量式 </a:t>
            </a:r>
          </a:p>
        </p:txBody>
      </p:sp>
      <p:graphicFrame>
        <p:nvGraphicFramePr>
          <p:cNvPr id="6147" name="Object 2">
            <a:extLst>
              <a:ext uri="{FF2B5EF4-FFF2-40B4-BE49-F238E27FC236}">
                <a16:creationId xmlns:a16="http://schemas.microsoft.com/office/drawing/2014/main" id="{2AE17F2D-9EFA-4B32-9BCF-AC9553F9B17B}"/>
              </a:ext>
            </a:extLst>
          </p:cNvPr>
          <p:cNvGraphicFramePr>
            <a:graphicFrameLocks noChangeAspect="1"/>
          </p:cNvGraphicFramePr>
          <p:nvPr/>
        </p:nvGraphicFramePr>
        <p:xfrm>
          <a:off x="3044825" y="152400"/>
          <a:ext cx="3051175" cy="2247900"/>
        </p:xfrm>
        <a:graphic>
          <a:graphicData uri="http://schemas.openxmlformats.org/presentationml/2006/ole">
            <mc:AlternateContent xmlns:mc="http://schemas.openxmlformats.org/markup-compatibility/2006">
              <mc:Choice xmlns:v="urn:schemas-microsoft-com:vml" Requires="v">
                <p:oleObj spid="_x0000_s34868" name="Equation" r:id="rId3" imgW="1066680" imgH="787320" progId="Equation.3">
                  <p:embed/>
                </p:oleObj>
              </mc:Choice>
              <mc:Fallback>
                <p:oleObj name="Equation" r:id="rId3" imgW="1066680" imgH="787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825" y="152400"/>
                        <a:ext cx="3051175" cy="224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 name="Text Box 4">
            <a:extLst>
              <a:ext uri="{FF2B5EF4-FFF2-40B4-BE49-F238E27FC236}">
                <a16:creationId xmlns:a16="http://schemas.microsoft.com/office/drawing/2014/main" id="{6487EB4F-0041-46D2-8E54-16AE524FD61B}"/>
              </a:ext>
            </a:extLst>
          </p:cNvPr>
          <p:cNvSpPr txBox="1">
            <a:spLocks noChangeArrowheads="1"/>
          </p:cNvSpPr>
          <p:nvPr/>
        </p:nvSpPr>
        <p:spPr bwMode="auto">
          <a:xfrm>
            <a:off x="854075" y="2362200"/>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latin typeface="宋体" panose="02010600030101010101" pitchFamily="2" charset="-122"/>
              </a:rPr>
              <a:t>力矩沿某坐标轴的分量通常称作</a:t>
            </a:r>
            <a:r>
              <a:rPr kumimoji="0" lang="zh-CN" altLang="en-US" sz="2800">
                <a:solidFill>
                  <a:srgbClr val="FF0000"/>
                </a:solidFill>
                <a:latin typeface="宋体" panose="02010600030101010101" pitchFamily="2" charset="-122"/>
              </a:rPr>
              <a:t>力对该轴的力矩</a:t>
            </a:r>
            <a:r>
              <a:rPr kumimoji="0" lang="zh-CN" altLang="en-US" sz="2800">
                <a:latin typeface="宋体" panose="02010600030101010101" pitchFamily="2" charset="-122"/>
              </a:rPr>
              <a:t>。 </a:t>
            </a:r>
          </a:p>
        </p:txBody>
      </p:sp>
      <p:sp>
        <p:nvSpPr>
          <p:cNvPr id="6149" name="Text Box 5">
            <a:extLst>
              <a:ext uri="{FF2B5EF4-FFF2-40B4-BE49-F238E27FC236}">
                <a16:creationId xmlns:a16="http://schemas.microsoft.com/office/drawing/2014/main" id="{51E53B07-92A6-4B25-B17D-ED43EDBAE6E0}"/>
              </a:ext>
            </a:extLst>
          </p:cNvPr>
          <p:cNvSpPr txBox="1">
            <a:spLocks noChangeArrowheads="1"/>
          </p:cNvSpPr>
          <p:nvPr/>
        </p:nvSpPr>
        <p:spPr bwMode="auto">
          <a:xfrm>
            <a:off x="877888" y="3048000"/>
            <a:ext cx="3983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t>下面计算</a:t>
            </a:r>
            <a:r>
              <a:rPr kumimoji="0" lang="zh-CN" altLang="en-US" sz="2800">
                <a:hlinkClick r:id="rId5"/>
              </a:rPr>
              <a:t>力对</a:t>
            </a:r>
            <a:r>
              <a:rPr kumimoji="0" lang="en-US" altLang="zh-CN" sz="2800" i="1">
                <a:hlinkClick r:id="rId5"/>
              </a:rPr>
              <a:t>z</a:t>
            </a:r>
            <a:r>
              <a:rPr kumimoji="0" lang="zh-CN" altLang="en-US" sz="2800">
                <a:hlinkClick r:id="rId5"/>
              </a:rPr>
              <a:t>轴的力矩 </a:t>
            </a:r>
            <a:endParaRPr kumimoji="0" lang="zh-CN" altLang="en-US" sz="2800"/>
          </a:p>
        </p:txBody>
      </p:sp>
      <p:sp>
        <p:nvSpPr>
          <p:cNvPr id="6151" name="Text Box 7">
            <a:extLst>
              <a:ext uri="{FF2B5EF4-FFF2-40B4-BE49-F238E27FC236}">
                <a16:creationId xmlns:a16="http://schemas.microsoft.com/office/drawing/2014/main" id="{AEE09634-2B8D-4FEF-89DB-83269B9B83A5}"/>
              </a:ext>
            </a:extLst>
          </p:cNvPr>
          <p:cNvSpPr txBox="1">
            <a:spLocks noChangeArrowheads="1"/>
          </p:cNvSpPr>
          <p:nvPr/>
        </p:nvSpPr>
        <p:spPr bwMode="auto">
          <a:xfrm>
            <a:off x="895350" y="3657600"/>
            <a:ext cx="1619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t>由图可见</a:t>
            </a:r>
          </a:p>
        </p:txBody>
      </p:sp>
      <p:graphicFrame>
        <p:nvGraphicFramePr>
          <p:cNvPr id="6152" name="Object 3">
            <a:extLst>
              <a:ext uri="{FF2B5EF4-FFF2-40B4-BE49-F238E27FC236}">
                <a16:creationId xmlns:a16="http://schemas.microsoft.com/office/drawing/2014/main" id="{FE13EF10-F8FE-4DDA-B3CC-7ACBF8F15BC0}"/>
              </a:ext>
            </a:extLst>
          </p:cNvPr>
          <p:cNvGraphicFramePr>
            <a:graphicFrameLocks noChangeAspect="1"/>
          </p:cNvGraphicFramePr>
          <p:nvPr/>
        </p:nvGraphicFramePr>
        <p:xfrm>
          <a:off x="715963" y="4321175"/>
          <a:ext cx="4841875" cy="1357313"/>
        </p:xfrm>
        <a:graphic>
          <a:graphicData uri="http://schemas.openxmlformats.org/presentationml/2006/ole">
            <mc:AlternateContent xmlns:mc="http://schemas.openxmlformats.org/markup-compatibility/2006">
              <mc:Choice xmlns:v="urn:schemas-microsoft-com:vml" Requires="v">
                <p:oleObj spid="_x0000_s34869" name="Equation" r:id="rId6" imgW="1549080" imgH="431640" progId="Equation.3">
                  <p:embed/>
                </p:oleObj>
              </mc:Choice>
              <mc:Fallback>
                <p:oleObj name="Equation" r:id="rId6" imgW="1549080" imgH="4316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963" y="4321175"/>
                        <a:ext cx="4841875" cy="1357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Text Box 9">
            <a:extLst>
              <a:ext uri="{FF2B5EF4-FFF2-40B4-BE49-F238E27FC236}">
                <a16:creationId xmlns:a16="http://schemas.microsoft.com/office/drawing/2014/main" id="{898CE514-F3EE-4EFD-8189-954A36E45A05}"/>
              </a:ext>
            </a:extLst>
          </p:cNvPr>
          <p:cNvSpPr txBox="1">
            <a:spLocks noChangeArrowheads="1"/>
          </p:cNvSpPr>
          <p:nvPr/>
        </p:nvSpPr>
        <p:spPr bwMode="auto">
          <a:xfrm>
            <a:off x="796925" y="5791200"/>
            <a:ext cx="3013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t>代入 </a:t>
            </a:r>
            <a:r>
              <a:rPr kumimoji="0" lang="en-US" altLang="zh-CN" sz="2800" i="1"/>
              <a:t>M</a:t>
            </a:r>
            <a:r>
              <a:rPr kumimoji="0" lang="en-US" altLang="zh-CN" sz="2800" i="1" baseline="-30000"/>
              <a:t>z</a:t>
            </a:r>
            <a:r>
              <a:rPr kumimoji="0" lang="zh-CN" altLang="en-US" sz="2800"/>
              <a:t>式中可得  </a:t>
            </a:r>
          </a:p>
        </p:txBody>
      </p:sp>
      <p:grpSp>
        <p:nvGrpSpPr>
          <p:cNvPr id="2" name="Group 99">
            <a:extLst>
              <a:ext uri="{FF2B5EF4-FFF2-40B4-BE49-F238E27FC236}">
                <a16:creationId xmlns:a16="http://schemas.microsoft.com/office/drawing/2014/main" id="{01CAA93E-304A-4812-9AC7-CBE8BE8FBF89}"/>
              </a:ext>
            </a:extLst>
          </p:cNvPr>
          <p:cNvGrpSpPr>
            <a:grpSpLocks/>
          </p:cNvGrpSpPr>
          <p:nvPr/>
        </p:nvGrpSpPr>
        <p:grpSpPr bwMode="auto">
          <a:xfrm>
            <a:off x="5548313" y="2895600"/>
            <a:ext cx="3443287" cy="3479800"/>
            <a:chOff x="3495" y="1824"/>
            <a:chExt cx="2169" cy="2192"/>
          </a:xfrm>
        </p:grpSpPr>
        <p:sp>
          <p:nvSpPr>
            <p:cNvPr id="34838" name="Line 51">
              <a:extLst>
                <a:ext uri="{FF2B5EF4-FFF2-40B4-BE49-F238E27FC236}">
                  <a16:creationId xmlns:a16="http://schemas.microsoft.com/office/drawing/2014/main" id="{6FE8A907-2E5F-412D-866A-AC09B42E9AE2}"/>
                </a:ext>
              </a:extLst>
            </p:cNvPr>
            <p:cNvSpPr>
              <a:spLocks noChangeShapeType="1"/>
            </p:cNvSpPr>
            <p:nvPr/>
          </p:nvSpPr>
          <p:spPr bwMode="auto">
            <a:xfrm flipV="1">
              <a:off x="3687" y="3248"/>
              <a:ext cx="432" cy="222"/>
            </a:xfrm>
            <a:prstGeom prst="line">
              <a:avLst/>
            </a:prstGeom>
            <a:noFill/>
            <a:ln w="38100">
              <a:solidFill>
                <a:srgbClr val="66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52">
              <a:extLst>
                <a:ext uri="{FF2B5EF4-FFF2-40B4-BE49-F238E27FC236}">
                  <a16:creationId xmlns:a16="http://schemas.microsoft.com/office/drawing/2014/main" id="{01B73783-4C75-4B23-A824-79B09DD1A89B}"/>
                </a:ext>
              </a:extLst>
            </p:cNvPr>
            <p:cNvSpPr>
              <a:spLocks noChangeShapeType="1"/>
            </p:cNvSpPr>
            <p:nvPr/>
          </p:nvSpPr>
          <p:spPr bwMode="auto">
            <a:xfrm flipV="1">
              <a:off x="4887" y="1952"/>
              <a:ext cx="288" cy="384"/>
            </a:xfrm>
            <a:prstGeom prst="line">
              <a:avLst/>
            </a:prstGeom>
            <a:noFill/>
            <a:ln w="3810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0" name="Object 4">
              <a:extLst>
                <a:ext uri="{FF2B5EF4-FFF2-40B4-BE49-F238E27FC236}">
                  <a16:creationId xmlns:a16="http://schemas.microsoft.com/office/drawing/2014/main" id="{9E0E9E64-5176-4EC4-9057-18F62F04D8D0}"/>
                </a:ext>
              </a:extLst>
            </p:cNvPr>
            <p:cNvGraphicFramePr>
              <a:graphicFrameLocks noChangeAspect="1"/>
            </p:cNvGraphicFramePr>
            <p:nvPr/>
          </p:nvGraphicFramePr>
          <p:xfrm>
            <a:off x="4745" y="2135"/>
            <a:ext cx="194" cy="201"/>
          </p:xfrm>
          <a:graphic>
            <a:graphicData uri="http://schemas.openxmlformats.org/presentationml/2006/ole">
              <mc:AlternateContent xmlns:mc="http://schemas.openxmlformats.org/markup-compatibility/2006">
                <mc:Choice xmlns:v="urn:schemas-microsoft-com:vml" Requires="v">
                  <p:oleObj spid="_x0000_s34870" name="公式" r:id="rId8" imgW="152280" imgH="164880" progId="Equation.3">
                    <p:embed/>
                  </p:oleObj>
                </mc:Choice>
                <mc:Fallback>
                  <p:oleObj name="公式" r:id="rId8" imgW="152280" imgH="16488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5" y="2135"/>
                          <a:ext cx="19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a:extLst>
                <a:ext uri="{FF2B5EF4-FFF2-40B4-BE49-F238E27FC236}">
                  <a16:creationId xmlns:a16="http://schemas.microsoft.com/office/drawing/2014/main" id="{6F3223CD-01A9-4F15-9E69-412D452F442A}"/>
                </a:ext>
              </a:extLst>
            </p:cNvPr>
            <p:cNvGraphicFramePr>
              <a:graphicFrameLocks noChangeAspect="1"/>
            </p:cNvGraphicFramePr>
            <p:nvPr/>
          </p:nvGraphicFramePr>
          <p:xfrm>
            <a:off x="4070" y="3362"/>
            <a:ext cx="145" cy="126"/>
          </p:xfrm>
          <a:graphic>
            <a:graphicData uri="http://schemas.openxmlformats.org/presentationml/2006/ole">
              <mc:AlternateContent xmlns:mc="http://schemas.openxmlformats.org/markup-compatibility/2006">
                <mc:Choice xmlns:v="urn:schemas-microsoft-com:vml" Requires="v">
                  <p:oleObj spid="_x0000_s34871" name="Equation" r:id="rId10" imgW="152280" imgH="139680" progId="Equation.3">
                    <p:embed/>
                  </p:oleObj>
                </mc:Choice>
                <mc:Fallback>
                  <p:oleObj name="Equation" r:id="rId10" imgW="152280" imgH="13968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0" y="3362"/>
                          <a:ext cx="145"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6">
              <a:extLst>
                <a:ext uri="{FF2B5EF4-FFF2-40B4-BE49-F238E27FC236}">
                  <a16:creationId xmlns:a16="http://schemas.microsoft.com/office/drawing/2014/main" id="{FB9465B5-B9A6-489D-80CB-EA06CD1EC2E5}"/>
                </a:ext>
              </a:extLst>
            </p:cNvPr>
            <p:cNvGraphicFramePr>
              <a:graphicFrameLocks noChangeAspect="1"/>
            </p:cNvGraphicFramePr>
            <p:nvPr/>
          </p:nvGraphicFramePr>
          <p:xfrm>
            <a:off x="5367" y="2103"/>
            <a:ext cx="213" cy="233"/>
          </p:xfrm>
          <a:graphic>
            <a:graphicData uri="http://schemas.openxmlformats.org/presentationml/2006/ole">
              <mc:AlternateContent xmlns:mc="http://schemas.openxmlformats.org/markup-compatibility/2006">
                <mc:Choice xmlns:v="urn:schemas-microsoft-com:vml" Requires="v">
                  <p:oleObj spid="_x0000_s34872" name="Equation" r:id="rId12" imgW="164880" imgH="190440" progId="Equation.3">
                    <p:embed/>
                  </p:oleObj>
                </mc:Choice>
                <mc:Fallback>
                  <p:oleObj name="Equation" r:id="rId12" imgW="164880" imgH="19044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7" y="2103"/>
                          <a:ext cx="2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a:extLst>
                <a:ext uri="{FF2B5EF4-FFF2-40B4-BE49-F238E27FC236}">
                  <a16:creationId xmlns:a16="http://schemas.microsoft.com/office/drawing/2014/main" id="{E855A00B-5D3D-40B5-85BD-C6BBF7E6A2DF}"/>
                </a:ext>
              </a:extLst>
            </p:cNvPr>
            <p:cNvGraphicFramePr>
              <a:graphicFrameLocks noChangeAspect="1"/>
            </p:cNvGraphicFramePr>
            <p:nvPr/>
          </p:nvGraphicFramePr>
          <p:xfrm>
            <a:off x="5016" y="2160"/>
            <a:ext cx="120" cy="144"/>
          </p:xfrm>
          <a:graphic>
            <a:graphicData uri="http://schemas.openxmlformats.org/presentationml/2006/ole">
              <mc:AlternateContent xmlns:mc="http://schemas.openxmlformats.org/markup-compatibility/2006">
                <mc:Choice xmlns:v="urn:schemas-microsoft-com:vml" Requires="v">
                  <p:oleObj spid="_x0000_s34873" name="Equation" r:id="rId14" imgW="139680" imgH="177480" progId="Equation.3">
                    <p:embed/>
                  </p:oleObj>
                </mc:Choice>
                <mc:Fallback>
                  <p:oleObj name="Equation" r:id="rId14" imgW="139680" imgH="17748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16" y="2160"/>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0" name="Text Box 57">
              <a:extLst>
                <a:ext uri="{FF2B5EF4-FFF2-40B4-BE49-F238E27FC236}">
                  <a16:creationId xmlns:a16="http://schemas.microsoft.com/office/drawing/2014/main" id="{39D19393-5930-4C1A-B4F8-02709569BEA4}"/>
                </a:ext>
              </a:extLst>
            </p:cNvPr>
            <p:cNvSpPr txBox="1">
              <a:spLocks noChangeArrowheads="1"/>
            </p:cNvSpPr>
            <p:nvPr/>
          </p:nvSpPr>
          <p:spPr bwMode="auto">
            <a:xfrm>
              <a:off x="3619" y="315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800" i="1">
                  <a:solidFill>
                    <a:srgbClr val="FF0000"/>
                  </a:solidFill>
                </a:rPr>
                <a:t>R</a:t>
              </a:r>
              <a:r>
                <a:rPr lang="en-US" altLang="zh-CN" sz="1800" baseline="-25000">
                  <a:solidFill>
                    <a:srgbClr val="FF0000"/>
                  </a:solidFill>
                </a:rPr>
                <a:t>⊥</a:t>
              </a:r>
            </a:p>
          </p:txBody>
        </p:sp>
        <p:sp>
          <p:nvSpPr>
            <p:cNvPr id="34841" name="Text Box 58">
              <a:extLst>
                <a:ext uri="{FF2B5EF4-FFF2-40B4-BE49-F238E27FC236}">
                  <a16:creationId xmlns:a16="http://schemas.microsoft.com/office/drawing/2014/main" id="{A8BA5976-ECC7-47BC-9DA4-C2C280AD7994}"/>
                </a:ext>
              </a:extLst>
            </p:cNvPr>
            <p:cNvSpPr txBox="1">
              <a:spLocks noChangeArrowheads="1"/>
            </p:cNvSpPr>
            <p:nvPr/>
          </p:nvSpPr>
          <p:spPr bwMode="auto">
            <a:xfrm>
              <a:off x="3840" y="2976"/>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O</a:t>
              </a:r>
            </a:p>
          </p:txBody>
        </p:sp>
        <p:graphicFrame>
          <p:nvGraphicFramePr>
            <p:cNvPr id="34824" name="Object 8">
              <a:extLst>
                <a:ext uri="{FF2B5EF4-FFF2-40B4-BE49-F238E27FC236}">
                  <a16:creationId xmlns:a16="http://schemas.microsoft.com/office/drawing/2014/main" id="{8A19DED6-070F-4114-BEA4-067390EBF269}"/>
                </a:ext>
              </a:extLst>
            </p:cNvPr>
            <p:cNvGraphicFramePr>
              <a:graphicFrameLocks noChangeAspect="1"/>
            </p:cNvGraphicFramePr>
            <p:nvPr/>
          </p:nvGraphicFramePr>
          <p:xfrm>
            <a:off x="4509" y="2384"/>
            <a:ext cx="186" cy="229"/>
          </p:xfrm>
          <a:graphic>
            <a:graphicData uri="http://schemas.openxmlformats.org/presentationml/2006/ole">
              <mc:AlternateContent xmlns:mc="http://schemas.openxmlformats.org/markup-compatibility/2006">
                <mc:Choice xmlns:v="urn:schemas-microsoft-com:vml" Requires="v">
                  <p:oleObj spid="_x0000_s34874" name="Equation" r:id="rId16" imgW="126720" imgH="164880" progId="Equation.3">
                    <p:embed/>
                  </p:oleObj>
                </mc:Choice>
                <mc:Fallback>
                  <p:oleObj name="Equation" r:id="rId16" imgW="126720" imgH="164880"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9" y="2384"/>
                          <a:ext cx="186"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2" name="Text Box 60">
              <a:extLst>
                <a:ext uri="{FF2B5EF4-FFF2-40B4-BE49-F238E27FC236}">
                  <a16:creationId xmlns:a16="http://schemas.microsoft.com/office/drawing/2014/main" id="{05F32761-3F03-40E0-81A9-14E440B7C01D}"/>
                </a:ext>
              </a:extLst>
            </p:cNvPr>
            <p:cNvSpPr txBox="1">
              <a:spLocks noChangeArrowheads="1"/>
            </p:cNvSpPr>
            <p:nvPr/>
          </p:nvSpPr>
          <p:spPr bwMode="auto">
            <a:xfrm>
              <a:off x="4763" y="373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800" i="1">
                  <a:solidFill>
                    <a:srgbClr val="FF0000"/>
                  </a:solidFill>
                </a:rPr>
                <a:t>Q</a:t>
              </a:r>
            </a:p>
          </p:txBody>
        </p:sp>
        <p:sp>
          <p:nvSpPr>
            <p:cNvPr id="34843" name="Text Box 61">
              <a:extLst>
                <a:ext uri="{FF2B5EF4-FFF2-40B4-BE49-F238E27FC236}">
                  <a16:creationId xmlns:a16="http://schemas.microsoft.com/office/drawing/2014/main" id="{21FFFA50-BD5A-43F6-AA97-C26FB1D3335B}"/>
                </a:ext>
              </a:extLst>
            </p:cNvPr>
            <p:cNvSpPr txBox="1">
              <a:spLocks noChangeArrowheads="1"/>
            </p:cNvSpPr>
            <p:nvPr/>
          </p:nvSpPr>
          <p:spPr bwMode="auto">
            <a:xfrm>
              <a:off x="4167" y="3392"/>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800" i="1">
                  <a:solidFill>
                    <a:srgbClr val="FF0000"/>
                  </a:solidFill>
                </a:rPr>
                <a:t>β</a:t>
              </a:r>
            </a:p>
          </p:txBody>
        </p:sp>
        <p:sp>
          <p:nvSpPr>
            <p:cNvPr id="34844" name="Text Box 62">
              <a:extLst>
                <a:ext uri="{FF2B5EF4-FFF2-40B4-BE49-F238E27FC236}">
                  <a16:creationId xmlns:a16="http://schemas.microsoft.com/office/drawing/2014/main" id="{53666C72-6FAF-4F7A-9A6D-D109EA5FC360}"/>
                </a:ext>
              </a:extLst>
            </p:cNvPr>
            <p:cNvSpPr txBox="1">
              <a:spLocks noChangeArrowheads="1"/>
            </p:cNvSpPr>
            <p:nvPr/>
          </p:nvSpPr>
          <p:spPr bwMode="auto">
            <a:xfrm>
              <a:off x="4311" y="3263"/>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FF0000"/>
                  </a:solidFill>
                </a:rPr>
                <a:t>φ</a:t>
              </a:r>
            </a:p>
          </p:txBody>
        </p:sp>
        <p:sp>
          <p:nvSpPr>
            <p:cNvPr id="34845" name="Text Box 63">
              <a:extLst>
                <a:ext uri="{FF2B5EF4-FFF2-40B4-BE49-F238E27FC236}">
                  <a16:creationId xmlns:a16="http://schemas.microsoft.com/office/drawing/2014/main" id="{79F8D54C-09B9-4556-BBE3-5FB545B3AAEB}"/>
                </a:ext>
              </a:extLst>
            </p:cNvPr>
            <p:cNvSpPr txBox="1">
              <a:spLocks noChangeArrowheads="1"/>
            </p:cNvSpPr>
            <p:nvPr/>
          </p:nvSpPr>
          <p:spPr bwMode="auto">
            <a:xfrm>
              <a:off x="3928" y="1824"/>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z</a:t>
              </a:r>
            </a:p>
          </p:txBody>
        </p:sp>
        <p:sp>
          <p:nvSpPr>
            <p:cNvPr id="34846" name="Text Box 64">
              <a:extLst>
                <a:ext uri="{FF2B5EF4-FFF2-40B4-BE49-F238E27FC236}">
                  <a16:creationId xmlns:a16="http://schemas.microsoft.com/office/drawing/2014/main" id="{761F1EAF-51FC-43A8-8E48-A17FB5CBAE0B}"/>
                </a:ext>
              </a:extLst>
            </p:cNvPr>
            <p:cNvSpPr txBox="1">
              <a:spLocks noChangeArrowheads="1"/>
            </p:cNvSpPr>
            <p:nvPr/>
          </p:nvSpPr>
          <p:spPr bwMode="auto">
            <a:xfrm>
              <a:off x="5463" y="320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y</a:t>
              </a:r>
            </a:p>
          </p:txBody>
        </p:sp>
        <p:sp>
          <p:nvSpPr>
            <p:cNvPr id="34847" name="Text Box 65">
              <a:extLst>
                <a:ext uri="{FF2B5EF4-FFF2-40B4-BE49-F238E27FC236}">
                  <a16:creationId xmlns:a16="http://schemas.microsoft.com/office/drawing/2014/main" id="{95B9CD5C-5A13-4D50-B9FB-3DC4A51BD48A}"/>
                </a:ext>
              </a:extLst>
            </p:cNvPr>
            <p:cNvSpPr txBox="1">
              <a:spLocks noChangeArrowheads="1"/>
            </p:cNvSpPr>
            <p:nvPr/>
          </p:nvSpPr>
          <p:spPr bwMode="auto">
            <a:xfrm>
              <a:off x="3555" y="36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x</a:t>
              </a:r>
            </a:p>
          </p:txBody>
        </p:sp>
        <p:graphicFrame>
          <p:nvGraphicFramePr>
            <p:cNvPr id="34825" name="Object 9">
              <a:extLst>
                <a:ext uri="{FF2B5EF4-FFF2-40B4-BE49-F238E27FC236}">
                  <a16:creationId xmlns:a16="http://schemas.microsoft.com/office/drawing/2014/main" id="{BBF38934-AD78-4B33-9F10-1A481969753D}"/>
                </a:ext>
              </a:extLst>
            </p:cNvPr>
            <p:cNvGraphicFramePr>
              <a:graphicFrameLocks noChangeAspect="1"/>
            </p:cNvGraphicFramePr>
            <p:nvPr/>
          </p:nvGraphicFramePr>
          <p:xfrm>
            <a:off x="5353" y="3701"/>
            <a:ext cx="212" cy="212"/>
          </p:xfrm>
          <a:graphic>
            <a:graphicData uri="http://schemas.openxmlformats.org/presentationml/2006/ole">
              <mc:AlternateContent xmlns:mc="http://schemas.openxmlformats.org/markup-compatibility/2006">
                <mc:Choice xmlns:v="urn:schemas-microsoft-com:vml" Requires="v">
                  <p:oleObj spid="_x0000_s34875" name="Equation" r:id="rId18" imgW="190440" imgH="190440" progId="Equation.3">
                    <p:embed/>
                  </p:oleObj>
                </mc:Choice>
                <mc:Fallback>
                  <p:oleObj name="Equation" r:id="rId18" imgW="190440" imgH="190440"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53" y="3701"/>
                          <a:ext cx="2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8" name="Line 67">
              <a:extLst>
                <a:ext uri="{FF2B5EF4-FFF2-40B4-BE49-F238E27FC236}">
                  <a16:creationId xmlns:a16="http://schemas.microsoft.com/office/drawing/2014/main" id="{CA1EECC1-88BA-475A-89D6-3664A3E87809}"/>
                </a:ext>
              </a:extLst>
            </p:cNvPr>
            <p:cNvSpPr>
              <a:spLocks noChangeShapeType="1"/>
            </p:cNvSpPr>
            <p:nvPr/>
          </p:nvSpPr>
          <p:spPr bwMode="auto">
            <a:xfrm flipV="1">
              <a:off x="4130" y="3248"/>
              <a:ext cx="1525" cy="18"/>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49" name="Line 68">
              <a:extLst>
                <a:ext uri="{FF2B5EF4-FFF2-40B4-BE49-F238E27FC236}">
                  <a16:creationId xmlns:a16="http://schemas.microsoft.com/office/drawing/2014/main" id="{FEE1B1DE-A157-42E5-9254-DC902FC32558}"/>
                </a:ext>
              </a:extLst>
            </p:cNvPr>
            <p:cNvSpPr>
              <a:spLocks noChangeShapeType="1"/>
            </p:cNvSpPr>
            <p:nvPr/>
          </p:nvSpPr>
          <p:spPr bwMode="auto">
            <a:xfrm flipH="1">
              <a:off x="3543" y="3266"/>
              <a:ext cx="587" cy="510"/>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50" name="Line 69">
              <a:extLst>
                <a:ext uri="{FF2B5EF4-FFF2-40B4-BE49-F238E27FC236}">
                  <a16:creationId xmlns:a16="http://schemas.microsoft.com/office/drawing/2014/main" id="{8C9F833A-77D6-44CC-8FAE-FDBC9B011002}"/>
                </a:ext>
              </a:extLst>
            </p:cNvPr>
            <p:cNvSpPr>
              <a:spLocks noChangeShapeType="1"/>
            </p:cNvSpPr>
            <p:nvPr/>
          </p:nvSpPr>
          <p:spPr bwMode="auto">
            <a:xfrm flipV="1">
              <a:off x="4898" y="2240"/>
              <a:ext cx="480" cy="96"/>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51" name="Line 70">
              <a:extLst>
                <a:ext uri="{FF2B5EF4-FFF2-40B4-BE49-F238E27FC236}">
                  <a16:creationId xmlns:a16="http://schemas.microsoft.com/office/drawing/2014/main" id="{6044C047-D734-4B81-A5DE-339B64C40EDD}"/>
                </a:ext>
              </a:extLst>
            </p:cNvPr>
            <p:cNvSpPr>
              <a:spLocks noChangeShapeType="1"/>
            </p:cNvSpPr>
            <p:nvPr/>
          </p:nvSpPr>
          <p:spPr bwMode="auto">
            <a:xfrm flipV="1">
              <a:off x="4130" y="2288"/>
              <a:ext cx="805" cy="978"/>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52" name="Line 71">
              <a:extLst>
                <a:ext uri="{FF2B5EF4-FFF2-40B4-BE49-F238E27FC236}">
                  <a16:creationId xmlns:a16="http://schemas.microsoft.com/office/drawing/2014/main" id="{DD8A62E0-6022-4D34-B919-197D1F3588C3}"/>
                </a:ext>
              </a:extLst>
            </p:cNvPr>
            <p:cNvSpPr>
              <a:spLocks noChangeShapeType="1"/>
            </p:cNvSpPr>
            <p:nvPr/>
          </p:nvSpPr>
          <p:spPr bwMode="auto">
            <a:xfrm>
              <a:off x="4130" y="3266"/>
              <a:ext cx="528" cy="126"/>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53" name="Line 72">
              <a:extLst>
                <a:ext uri="{FF2B5EF4-FFF2-40B4-BE49-F238E27FC236}">
                  <a16:creationId xmlns:a16="http://schemas.microsoft.com/office/drawing/2014/main" id="{C1874BB4-F6F1-4042-A80C-CC0682061C6D}"/>
                </a:ext>
              </a:extLst>
            </p:cNvPr>
            <p:cNvSpPr>
              <a:spLocks noChangeShapeType="1"/>
            </p:cNvSpPr>
            <p:nvPr/>
          </p:nvSpPr>
          <p:spPr bwMode="auto">
            <a:xfrm>
              <a:off x="4130" y="3266"/>
              <a:ext cx="768" cy="462"/>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54" name="Line 73">
              <a:extLst>
                <a:ext uri="{FF2B5EF4-FFF2-40B4-BE49-F238E27FC236}">
                  <a16:creationId xmlns:a16="http://schemas.microsoft.com/office/drawing/2014/main" id="{2A15FB02-14AD-43A0-8BB7-96CF3424A6CD}"/>
                </a:ext>
              </a:extLst>
            </p:cNvPr>
            <p:cNvSpPr>
              <a:spLocks noChangeShapeType="1"/>
            </p:cNvSpPr>
            <p:nvPr/>
          </p:nvSpPr>
          <p:spPr bwMode="auto">
            <a:xfrm>
              <a:off x="4898" y="2336"/>
              <a:ext cx="0" cy="1392"/>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Line 74">
              <a:extLst>
                <a:ext uri="{FF2B5EF4-FFF2-40B4-BE49-F238E27FC236}">
                  <a16:creationId xmlns:a16="http://schemas.microsoft.com/office/drawing/2014/main" id="{E9E57BBA-64CB-4D8E-8BA1-B2E09E667F3D}"/>
                </a:ext>
              </a:extLst>
            </p:cNvPr>
            <p:cNvSpPr>
              <a:spLocks noChangeShapeType="1"/>
            </p:cNvSpPr>
            <p:nvPr/>
          </p:nvSpPr>
          <p:spPr bwMode="auto">
            <a:xfrm>
              <a:off x="5378" y="2240"/>
              <a:ext cx="0" cy="1584"/>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75">
              <a:extLst>
                <a:ext uri="{FF2B5EF4-FFF2-40B4-BE49-F238E27FC236}">
                  <a16:creationId xmlns:a16="http://schemas.microsoft.com/office/drawing/2014/main" id="{57B0B771-2E08-4584-B29B-B265DCA51E10}"/>
                </a:ext>
              </a:extLst>
            </p:cNvPr>
            <p:cNvSpPr>
              <a:spLocks noChangeShapeType="1"/>
            </p:cNvSpPr>
            <p:nvPr/>
          </p:nvSpPr>
          <p:spPr bwMode="auto">
            <a:xfrm>
              <a:off x="4898" y="3728"/>
              <a:ext cx="528" cy="288"/>
            </a:xfrm>
            <a:prstGeom prst="line">
              <a:avLst/>
            </a:prstGeom>
            <a:noFill/>
            <a:ln w="3810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Line 76">
              <a:extLst>
                <a:ext uri="{FF2B5EF4-FFF2-40B4-BE49-F238E27FC236}">
                  <a16:creationId xmlns:a16="http://schemas.microsoft.com/office/drawing/2014/main" id="{58668344-2FA8-4031-B495-54299F78F026}"/>
                </a:ext>
              </a:extLst>
            </p:cNvPr>
            <p:cNvSpPr>
              <a:spLocks noChangeShapeType="1"/>
            </p:cNvSpPr>
            <p:nvPr/>
          </p:nvSpPr>
          <p:spPr bwMode="auto">
            <a:xfrm>
              <a:off x="3495" y="3440"/>
              <a:ext cx="1403" cy="288"/>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Oval 77">
              <a:extLst>
                <a:ext uri="{FF2B5EF4-FFF2-40B4-BE49-F238E27FC236}">
                  <a16:creationId xmlns:a16="http://schemas.microsoft.com/office/drawing/2014/main" id="{DB562DF3-8DE9-4204-A558-1305B2682786}"/>
                </a:ext>
              </a:extLst>
            </p:cNvPr>
            <p:cNvSpPr>
              <a:spLocks noChangeArrowheads="1"/>
            </p:cNvSpPr>
            <p:nvPr/>
          </p:nvSpPr>
          <p:spPr bwMode="auto">
            <a:xfrm>
              <a:off x="4850" y="2307"/>
              <a:ext cx="78" cy="77"/>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sp>
          <p:nvSpPr>
            <p:cNvPr id="34859" name="Line 78">
              <a:extLst>
                <a:ext uri="{FF2B5EF4-FFF2-40B4-BE49-F238E27FC236}">
                  <a16:creationId xmlns:a16="http://schemas.microsoft.com/office/drawing/2014/main" id="{FF57CF0E-2554-4DB9-8FC4-E1EC7A23B609}"/>
                </a:ext>
              </a:extLst>
            </p:cNvPr>
            <p:cNvSpPr>
              <a:spLocks noChangeShapeType="1"/>
            </p:cNvSpPr>
            <p:nvPr/>
          </p:nvSpPr>
          <p:spPr bwMode="auto">
            <a:xfrm flipV="1">
              <a:off x="4130" y="1904"/>
              <a:ext cx="0" cy="1344"/>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60" name="Line 79">
              <a:extLst>
                <a:ext uri="{FF2B5EF4-FFF2-40B4-BE49-F238E27FC236}">
                  <a16:creationId xmlns:a16="http://schemas.microsoft.com/office/drawing/2014/main" id="{DDC088CF-907B-4595-B848-BA59F3B09180}"/>
                </a:ext>
              </a:extLst>
            </p:cNvPr>
            <p:cNvSpPr>
              <a:spLocks noChangeShapeType="1"/>
            </p:cNvSpPr>
            <p:nvPr/>
          </p:nvSpPr>
          <p:spPr bwMode="auto">
            <a:xfrm>
              <a:off x="4898" y="3728"/>
              <a:ext cx="480" cy="96"/>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61" name="Oval 80">
              <a:extLst>
                <a:ext uri="{FF2B5EF4-FFF2-40B4-BE49-F238E27FC236}">
                  <a16:creationId xmlns:a16="http://schemas.microsoft.com/office/drawing/2014/main" id="{6458870B-AB47-468A-939C-CCDC920A0573}"/>
                </a:ext>
              </a:extLst>
            </p:cNvPr>
            <p:cNvSpPr>
              <a:spLocks noChangeArrowheads="1"/>
            </p:cNvSpPr>
            <p:nvPr/>
          </p:nvSpPr>
          <p:spPr bwMode="auto">
            <a:xfrm>
              <a:off x="4850" y="3680"/>
              <a:ext cx="78" cy="77"/>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sp>
          <p:nvSpPr>
            <p:cNvPr id="34862" name="Oval 81">
              <a:extLst>
                <a:ext uri="{FF2B5EF4-FFF2-40B4-BE49-F238E27FC236}">
                  <a16:creationId xmlns:a16="http://schemas.microsoft.com/office/drawing/2014/main" id="{9AA20FE5-0143-447C-A07E-8CBAF4278900}"/>
                </a:ext>
              </a:extLst>
            </p:cNvPr>
            <p:cNvSpPr>
              <a:spLocks noChangeArrowheads="1"/>
            </p:cNvSpPr>
            <p:nvPr/>
          </p:nvSpPr>
          <p:spPr bwMode="auto">
            <a:xfrm>
              <a:off x="4089" y="3219"/>
              <a:ext cx="78" cy="77"/>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sp>
          <p:nvSpPr>
            <p:cNvPr id="34863" name="Text Box 82">
              <a:extLst>
                <a:ext uri="{FF2B5EF4-FFF2-40B4-BE49-F238E27FC236}">
                  <a16:creationId xmlns:a16="http://schemas.microsoft.com/office/drawing/2014/main" id="{E3551AED-F3BA-497D-9C4E-AD28F9AE7C86}"/>
                </a:ext>
              </a:extLst>
            </p:cNvPr>
            <p:cNvSpPr txBox="1">
              <a:spLocks noChangeArrowheads="1"/>
            </p:cNvSpPr>
            <p:nvPr/>
          </p:nvSpPr>
          <p:spPr bwMode="auto">
            <a:xfrm rot="4433029">
              <a:off x="4072" y="3057"/>
              <a:ext cx="19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5400">
                  <a:solidFill>
                    <a:srgbClr val="FF0066"/>
                  </a:solidFill>
                </a:rPr>
                <a:t>）</a:t>
              </a:r>
            </a:p>
          </p:txBody>
        </p:sp>
        <p:sp>
          <p:nvSpPr>
            <p:cNvPr id="34864" name="Line 83">
              <a:extLst>
                <a:ext uri="{FF2B5EF4-FFF2-40B4-BE49-F238E27FC236}">
                  <a16:creationId xmlns:a16="http://schemas.microsoft.com/office/drawing/2014/main" id="{D0659F68-C075-44AA-B067-F8609E93436F}"/>
                </a:ext>
              </a:extLst>
            </p:cNvPr>
            <p:cNvSpPr>
              <a:spLocks noChangeShapeType="1"/>
            </p:cNvSpPr>
            <p:nvPr/>
          </p:nvSpPr>
          <p:spPr bwMode="auto">
            <a:xfrm flipV="1">
              <a:off x="4359" y="3344"/>
              <a:ext cx="48" cy="4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6" name="Object 10">
              <a:extLst>
                <a:ext uri="{FF2B5EF4-FFF2-40B4-BE49-F238E27FC236}">
                  <a16:creationId xmlns:a16="http://schemas.microsoft.com/office/drawing/2014/main" id="{DD8EC8FF-7FB1-4A84-88E5-DAD8DB01F8E6}"/>
                </a:ext>
              </a:extLst>
            </p:cNvPr>
            <p:cNvGraphicFramePr>
              <a:graphicFrameLocks noChangeAspect="1"/>
            </p:cNvGraphicFramePr>
            <p:nvPr/>
          </p:nvGraphicFramePr>
          <p:xfrm>
            <a:off x="4620" y="3290"/>
            <a:ext cx="180" cy="180"/>
          </p:xfrm>
          <a:graphic>
            <a:graphicData uri="http://schemas.openxmlformats.org/presentationml/2006/ole">
              <mc:AlternateContent xmlns:mc="http://schemas.openxmlformats.org/markup-compatibility/2006">
                <mc:Choice xmlns:v="urn:schemas-microsoft-com:vml" Requires="v">
                  <p:oleObj spid="_x0000_s34876" name="Equation" r:id="rId20" imgW="190440" imgH="190440" progId="Equation.3">
                    <p:embed/>
                  </p:oleObj>
                </mc:Choice>
                <mc:Fallback>
                  <p:oleObj name="Equation" r:id="rId20" imgW="190440" imgH="190440"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20" y="3290"/>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11">
              <a:extLst>
                <a:ext uri="{FF2B5EF4-FFF2-40B4-BE49-F238E27FC236}">
                  <a16:creationId xmlns:a16="http://schemas.microsoft.com/office/drawing/2014/main" id="{DB3A768F-4A7C-41B7-AA75-D0F1E6EDE8E8}"/>
                </a:ext>
              </a:extLst>
            </p:cNvPr>
            <p:cNvGraphicFramePr>
              <a:graphicFrameLocks noChangeAspect="1"/>
            </p:cNvGraphicFramePr>
            <p:nvPr/>
          </p:nvGraphicFramePr>
          <p:xfrm>
            <a:off x="4695" y="3428"/>
            <a:ext cx="177" cy="204"/>
          </p:xfrm>
          <a:graphic>
            <a:graphicData uri="http://schemas.openxmlformats.org/presentationml/2006/ole">
              <mc:AlternateContent xmlns:mc="http://schemas.openxmlformats.org/markup-compatibility/2006">
                <mc:Choice xmlns:v="urn:schemas-microsoft-com:vml" Requires="v">
                  <p:oleObj spid="_x0000_s34877" name="Equation" r:id="rId22" imgW="164880" imgH="190440" progId="Equation.3">
                    <p:embed/>
                  </p:oleObj>
                </mc:Choice>
                <mc:Fallback>
                  <p:oleObj name="Equation" r:id="rId22" imgW="164880" imgH="190440"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95" y="3428"/>
                          <a:ext cx="177"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5" name="Text Box 86">
              <a:extLst>
                <a:ext uri="{FF2B5EF4-FFF2-40B4-BE49-F238E27FC236}">
                  <a16:creationId xmlns:a16="http://schemas.microsoft.com/office/drawing/2014/main" id="{401DBCDF-1116-41D7-8FBA-D59D5D7AA55C}"/>
                </a:ext>
              </a:extLst>
            </p:cNvPr>
            <p:cNvSpPr txBox="1">
              <a:spLocks noChangeArrowheads="1"/>
            </p:cNvSpPr>
            <p:nvPr/>
          </p:nvSpPr>
          <p:spPr bwMode="auto">
            <a:xfrm>
              <a:off x="5136" y="3723"/>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FF0000"/>
                  </a:solidFill>
                </a:rPr>
                <a:t>φ</a:t>
              </a:r>
            </a:p>
          </p:txBody>
        </p:sp>
        <p:sp>
          <p:nvSpPr>
            <p:cNvPr id="34866" name="Line 87">
              <a:extLst>
                <a:ext uri="{FF2B5EF4-FFF2-40B4-BE49-F238E27FC236}">
                  <a16:creationId xmlns:a16="http://schemas.microsoft.com/office/drawing/2014/main" id="{227AB6B6-EADB-42E4-876E-AF260EF7A1E9}"/>
                </a:ext>
              </a:extLst>
            </p:cNvPr>
            <p:cNvSpPr>
              <a:spLocks noChangeShapeType="1"/>
            </p:cNvSpPr>
            <p:nvPr/>
          </p:nvSpPr>
          <p:spPr bwMode="auto">
            <a:xfrm flipV="1">
              <a:off x="5079" y="3776"/>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7" name="Text Box 88">
              <a:extLst>
                <a:ext uri="{FF2B5EF4-FFF2-40B4-BE49-F238E27FC236}">
                  <a16:creationId xmlns:a16="http://schemas.microsoft.com/office/drawing/2014/main" id="{2A0423D0-084E-402B-870B-B60D663D08A3}"/>
                </a:ext>
              </a:extLst>
            </p:cNvPr>
            <p:cNvSpPr txBox="1">
              <a:spLocks noChangeArrowheads="1"/>
            </p:cNvSpPr>
            <p:nvPr/>
          </p:nvSpPr>
          <p:spPr bwMode="auto">
            <a:xfrm rot="4433029">
              <a:off x="3965" y="3291"/>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a:t>
              </a:r>
            </a:p>
          </p:txBody>
        </p:sp>
      </p:grpSp>
      <p:grpSp>
        <p:nvGrpSpPr>
          <p:cNvPr id="34835" name="Group 96">
            <a:extLst>
              <a:ext uri="{FF2B5EF4-FFF2-40B4-BE49-F238E27FC236}">
                <a16:creationId xmlns:a16="http://schemas.microsoft.com/office/drawing/2014/main" id="{AB3A3C7D-7F7E-432A-BF8A-DEC72BAD87D5}"/>
              </a:ext>
            </a:extLst>
          </p:cNvPr>
          <p:cNvGrpSpPr>
            <a:grpSpLocks/>
          </p:cNvGrpSpPr>
          <p:nvPr/>
        </p:nvGrpSpPr>
        <p:grpSpPr bwMode="auto">
          <a:xfrm>
            <a:off x="7739063" y="6524625"/>
            <a:ext cx="1154112" cy="288925"/>
            <a:chOff x="5011" y="4110"/>
            <a:chExt cx="727" cy="182"/>
          </a:xfrm>
        </p:grpSpPr>
        <p:sp>
          <p:nvSpPr>
            <p:cNvPr id="34836" name="AutoShape 97">
              <a:hlinkClick r:id="" action="ppaction://hlinkshowjump?jump=nextslide" highlightClick="1"/>
              <a:extLst>
                <a:ext uri="{FF2B5EF4-FFF2-40B4-BE49-F238E27FC236}">
                  <a16:creationId xmlns:a16="http://schemas.microsoft.com/office/drawing/2014/main" id="{5A6979D8-1A19-4C14-8832-EECA58E81B3E}"/>
                </a:ext>
              </a:extLst>
            </p:cNvPr>
            <p:cNvSpPr>
              <a:spLocks noChangeArrowheads="1"/>
            </p:cNvSpPr>
            <p:nvPr/>
          </p:nvSpPr>
          <p:spPr bwMode="auto">
            <a:xfrm>
              <a:off x="5375" y="4110"/>
              <a:ext cx="363" cy="182"/>
            </a:xfrm>
            <a:prstGeom prst="actionButtonForwardNext">
              <a:avLst/>
            </a:prstGeom>
            <a:solidFill>
              <a:srgbClr val="99CCFF"/>
            </a:solidFill>
            <a:ln w="9525">
              <a:solidFill>
                <a:srgbClr val="0066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7" name="AutoShape 98">
              <a:hlinkClick r:id="" action="ppaction://hlinkshowjump?jump=previousslide" highlightClick="1"/>
              <a:extLst>
                <a:ext uri="{FF2B5EF4-FFF2-40B4-BE49-F238E27FC236}">
                  <a16:creationId xmlns:a16="http://schemas.microsoft.com/office/drawing/2014/main" id="{AD59F7AC-AE07-49AA-9B15-20E4EDCF58DC}"/>
                </a:ext>
              </a:extLst>
            </p:cNvPr>
            <p:cNvSpPr>
              <a:spLocks noChangeArrowheads="1"/>
            </p:cNvSpPr>
            <p:nvPr/>
          </p:nvSpPr>
          <p:spPr bwMode="auto">
            <a:xfrm>
              <a:off x="5011" y="4110"/>
              <a:ext cx="363" cy="181"/>
            </a:xfrm>
            <a:prstGeom prst="actionButtonBackPrevious">
              <a:avLst/>
            </a:prstGeom>
            <a:solidFill>
              <a:srgbClr val="99CCFF"/>
            </a:solidFill>
            <a:ln w="9525">
              <a:solidFill>
                <a:srgbClr val="0066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lide(fromLeft)">
                                      <p:cBhvr>
                                        <p:cTn id="7" dur="500"/>
                                        <p:tgtEl>
                                          <p:spTgt spid="6146"/>
                                        </p:tgtEl>
                                      </p:cBhvr>
                                    </p:animEffect>
                                  </p:childTnLst>
                                </p:cTn>
                              </p:par>
                            </p:childTnLst>
                          </p:cTn>
                        </p:par>
                        <p:par>
                          <p:cTn id="8" fill="hold" nodeType="afterGroup">
                            <p:stCondLst>
                              <p:cond delay="500"/>
                            </p:stCondLst>
                            <p:childTnLst>
                              <p:par>
                                <p:cTn id="9" presetID="17" presetClass="entr" presetSubtype="8" fill="hold" nodeType="afterEffect">
                                  <p:stCondLst>
                                    <p:cond delay="1000"/>
                                  </p:stCondLst>
                                  <p:childTnLst>
                                    <p:set>
                                      <p:cBhvr>
                                        <p:cTn id="10" dur="1" fill="hold">
                                          <p:stCondLst>
                                            <p:cond delay="0"/>
                                          </p:stCondLst>
                                        </p:cTn>
                                        <p:tgtEl>
                                          <p:spTgt spid="6147"/>
                                        </p:tgtEl>
                                        <p:attrNameLst>
                                          <p:attrName>style.visibility</p:attrName>
                                        </p:attrNameLst>
                                      </p:cBhvr>
                                      <p:to>
                                        <p:strVal val="visible"/>
                                      </p:to>
                                    </p:set>
                                    <p:anim calcmode="lin" valueType="num">
                                      <p:cBhvr>
                                        <p:cTn id="11" dur="500" fill="hold"/>
                                        <p:tgtEl>
                                          <p:spTgt spid="6147"/>
                                        </p:tgtEl>
                                        <p:attrNameLst>
                                          <p:attrName>ppt_x</p:attrName>
                                        </p:attrNameLst>
                                      </p:cBhvr>
                                      <p:tavLst>
                                        <p:tav tm="0">
                                          <p:val>
                                            <p:strVal val="#ppt_x-#ppt_w/2"/>
                                          </p:val>
                                        </p:tav>
                                        <p:tav tm="100000">
                                          <p:val>
                                            <p:strVal val="#ppt_x"/>
                                          </p:val>
                                        </p:tav>
                                      </p:tavLst>
                                    </p:anim>
                                    <p:anim calcmode="lin" valueType="num">
                                      <p:cBhvr>
                                        <p:cTn id="12" dur="500" fill="hold"/>
                                        <p:tgtEl>
                                          <p:spTgt spid="6147"/>
                                        </p:tgtEl>
                                        <p:attrNameLst>
                                          <p:attrName>ppt_y</p:attrName>
                                        </p:attrNameLst>
                                      </p:cBhvr>
                                      <p:tavLst>
                                        <p:tav tm="0">
                                          <p:val>
                                            <p:strVal val="#ppt_y"/>
                                          </p:val>
                                        </p:tav>
                                        <p:tav tm="100000">
                                          <p:val>
                                            <p:strVal val="#ppt_y"/>
                                          </p:val>
                                        </p:tav>
                                      </p:tavLst>
                                    </p:anim>
                                    <p:anim calcmode="lin" valueType="num">
                                      <p:cBhvr>
                                        <p:cTn id="13" dur="500" fill="hold"/>
                                        <p:tgtEl>
                                          <p:spTgt spid="6147"/>
                                        </p:tgtEl>
                                        <p:attrNameLst>
                                          <p:attrName>ppt_w</p:attrName>
                                        </p:attrNameLst>
                                      </p:cBhvr>
                                      <p:tavLst>
                                        <p:tav tm="0">
                                          <p:val>
                                            <p:fltVal val="0"/>
                                          </p:val>
                                        </p:tav>
                                        <p:tav tm="100000">
                                          <p:val>
                                            <p:strVal val="#ppt_w"/>
                                          </p:val>
                                        </p:tav>
                                      </p:tavLst>
                                    </p:anim>
                                    <p:anim calcmode="lin" valueType="num">
                                      <p:cBhvr>
                                        <p:cTn id="14" dur="500" fill="hold"/>
                                        <p:tgtEl>
                                          <p:spTgt spid="614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dissolve">
                                      <p:cBhvr>
                                        <p:cTn id="19" dur="500"/>
                                        <p:tgtEl>
                                          <p:spTgt spid="614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wipe(left)">
                                      <p:cBhvr>
                                        <p:cTn id="24" dur="500"/>
                                        <p:tgtEl>
                                          <p:spTgt spid="61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6151"/>
                                        </p:tgtEl>
                                        <p:attrNameLst>
                                          <p:attrName>style.visibility</p:attrName>
                                        </p:attrNameLst>
                                      </p:cBhvr>
                                      <p:to>
                                        <p:strVal val="visible"/>
                                      </p:to>
                                    </p:set>
                                    <p:animEffect transition="in" filter="slide(fromLeft)">
                                      <p:cBhvr>
                                        <p:cTn id="29" dur="500"/>
                                        <p:tgtEl>
                                          <p:spTgt spid="61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vertical)">
                                      <p:cBhvr>
                                        <p:cTn id="34" dur="500"/>
                                        <p:tgtEl>
                                          <p:spTgt spid="2"/>
                                        </p:tgtEl>
                                      </p:cBhvr>
                                    </p:animEffect>
                                  </p:childTnLst>
                                </p:cTn>
                              </p:par>
                            </p:childTnLst>
                          </p:cTn>
                        </p:par>
                        <p:par>
                          <p:cTn id="35" fill="hold" nodeType="afterGroup">
                            <p:stCondLst>
                              <p:cond delay="500"/>
                            </p:stCondLst>
                            <p:childTnLst>
                              <p:par>
                                <p:cTn id="36" presetID="23" presetClass="entr" presetSubtype="272" fill="hold" nodeType="afterEffect">
                                  <p:stCondLst>
                                    <p:cond delay="1000"/>
                                  </p:stCondLst>
                                  <p:childTnLst>
                                    <p:set>
                                      <p:cBhvr>
                                        <p:cTn id="37" dur="1" fill="hold">
                                          <p:stCondLst>
                                            <p:cond delay="0"/>
                                          </p:stCondLst>
                                        </p:cTn>
                                        <p:tgtEl>
                                          <p:spTgt spid="6152"/>
                                        </p:tgtEl>
                                        <p:attrNameLst>
                                          <p:attrName>style.visibility</p:attrName>
                                        </p:attrNameLst>
                                      </p:cBhvr>
                                      <p:to>
                                        <p:strVal val="visible"/>
                                      </p:to>
                                    </p:set>
                                    <p:anim calcmode="lin" valueType="num">
                                      <p:cBhvr>
                                        <p:cTn id="38" dur="500" fill="hold"/>
                                        <p:tgtEl>
                                          <p:spTgt spid="6152"/>
                                        </p:tgtEl>
                                        <p:attrNameLst>
                                          <p:attrName>ppt_w</p:attrName>
                                        </p:attrNameLst>
                                      </p:cBhvr>
                                      <p:tavLst>
                                        <p:tav tm="0">
                                          <p:val>
                                            <p:strVal val="2/3*#ppt_w"/>
                                          </p:val>
                                        </p:tav>
                                        <p:tav tm="100000">
                                          <p:val>
                                            <p:strVal val="#ppt_w"/>
                                          </p:val>
                                        </p:tav>
                                      </p:tavLst>
                                    </p:anim>
                                    <p:anim calcmode="lin" valueType="num">
                                      <p:cBhvr>
                                        <p:cTn id="39" dur="500" fill="hold"/>
                                        <p:tgtEl>
                                          <p:spTgt spid="6152"/>
                                        </p:tgtEl>
                                        <p:attrNameLst>
                                          <p:attrName>ppt_h</p:attrName>
                                        </p:attrNameLst>
                                      </p:cBhvr>
                                      <p:tavLst>
                                        <p:tav tm="0">
                                          <p:val>
                                            <p:strVal val="2/3*#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6153"/>
                                        </p:tgtEl>
                                        <p:attrNameLst>
                                          <p:attrName>style.visibility</p:attrName>
                                        </p:attrNameLst>
                                      </p:cBhvr>
                                      <p:to>
                                        <p:strVal val="visible"/>
                                      </p:to>
                                    </p:set>
                                    <p:animEffect transition="in" filter="checkerboard(across)">
                                      <p:cBhvr>
                                        <p:cTn id="44"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utoUpdateAnimBg="0"/>
      <p:bldP spid="6149" grpId="0" autoUpdateAnimBg="0"/>
      <p:bldP spid="6151" grpId="0" autoUpdateAnimBg="0"/>
      <p:bldP spid="615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 name="Rectangle 2">
            <a:extLst>
              <a:ext uri="{FF2B5EF4-FFF2-40B4-BE49-F238E27FC236}">
                <a16:creationId xmlns:a16="http://schemas.microsoft.com/office/drawing/2014/main" id="{7B3CAFC8-375B-4F5C-AFCA-87ADEBF8DAB7}"/>
              </a:ext>
            </a:extLst>
          </p:cNvPr>
          <p:cNvSpPr>
            <a:spLocks noChangeArrowheads="1"/>
          </p:cNvSpPr>
          <p:nvPr/>
        </p:nvSpPr>
        <p:spPr bwMode="auto">
          <a:xfrm>
            <a:off x="1362075" y="1844675"/>
            <a:ext cx="841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3300"/>
                </a:solidFill>
                <a:ea typeface="宋体" panose="02010600030101010101" pitchFamily="2" charset="-122"/>
              </a:rPr>
              <a:t>定义   </a:t>
            </a:r>
          </a:p>
        </p:txBody>
      </p:sp>
      <p:graphicFrame>
        <p:nvGraphicFramePr>
          <p:cNvPr id="3074" name="Object 3" descr="苏格兰方格呢">
            <a:extLst>
              <a:ext uri="{FF2B5EF4-FFF2-40B4-BE49-F238E27FC236}">
                <a16:creationId xmlns:a16="http://schemas.microsoft.com/office/drawing/2014/main" id="{EC2DED4F-8220-4B27-8D04-9F2B8546FCB7}"/>
              </a:ext>
            </a:extLst>
          </p:cNvPr>
          <p:cNvGraphicFramePr>
            <a:graphicFrameLocks noChangeAspect="1"/>
          </p:cNvGraphicFramePr>
          <p:nvPr/>
        </p:nvGraphicFramePr>
        <p:xfrm>
          <a:off x="2438400" y="1752600"/>
          <a:ext cx="2438400" cy="503238"/>
        </p:xfrm>
        <a:graphic>
          <a:graphicData uri="http://schemas.openxmlformats.org/presentationml/2006/ole">
            <mc:AlternateContent xmlns:mc="http://schemas.openxmlformats.org/markup-compatibility/2006">
              <mc:Choice xmlns:v="urn:schemas-microsoft-com:vml" Requires="v">
                <p:oleObj spid="_x0000_s3095" name="Equation" r:id="rId3" imgW="1168200" imgH="241200" progId="Equation.3">
                  <p:embed/>
                </p:oleObj>
              </mc:Choice>
              <mc:Fallback>
                <p:oleObj name="Equation" r:id="rId3" imgW="1168200" imgH="241200" progId="Equation.3">
                  <p:embed/>
                  <p:pic>
                    <p:nvPicPr>
                      <p:cNvPr id="0" name="Object 3" descr="苏格兰方格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752600"/>
                        <a:ext cx="2438400" cy="503238"/>
                      </a:xfrm>
                      <a:prstGeom prst="rect">
                        <a:avLst/>
                      </a:prstGeom>
                      <a:noFill/>
                      <a:ln>
                        <a:noFill/>
                      </a:ln>
                      <a:effectLst/>
                      <a:extLst>
                        <a:ext uri="{909E8E84-426E-40DD-AFC4-6F175D3DCCD1}">
                          <a14:hiddenFill xmlns:a14="http://schemas.microsoft.com/office/drawing/2010/main">
                            <a:pattFill prst="plaid">
                              <a:fgClr>
                                <a:srgbClr val="FFCCFF"/>
                              </a:fgClr>
                              <a:bgClr>
                                <a:srgbClr val="FFFFFF"/>
                              </a:bgClr>
                            </a:pattFill>
                          </a14:hiddenFill>
                        </a:ext>
                        <a:ext uri="{91240B29-F687-4F45-9708-019B960494DF}">
                          <a14:hiddenLine xmlns:a14="http://schemas.microsoft.com/office/drawing/2010/main" w="1905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3" name="Group 4">
            <a:extLst>
              <a:ext uri="{FF2B5EF4-FFF2-40B4-BE49-F238E27FC236}">
                <a16:creationId xmlns:a16="http://schemas.microsoft.com/office/drawing/2014/main" id="{56A14A82-3B08-4452-B5B9-7A010AD6D71B}"/>
              </a:ext>
            </a:extLst>
          </p:cNvPr>
          <p:cNvGrpSpPr>
            <a:grpSpLocks/>
          </p:cNvGrpSpPr>
          <p:nvPr/>
        </p:nvGrpSpPr>
        <p:grpSpPr bwMode="auto">
          <a:xfrm>
            <a:off x="2057400" y="2286000"/>
            <a:ext cx="5172075" cy="482600"/>
            <a:chOff x="960" y="1440"/>
            <a:chExt cx="3258" cy="304"/>
          </a:xfrm>
        </p:grpSpPr>
        <p:graphicFrame>
          <p:nvGraphicFramePr>
            <p:cNvPr id="3081" name="Object 5">
              <a:extLst>
                <a:ext uri="{FF2B5EF4-FFF2-40B4-BE49-F238E27FC236}">
                  <a16:creationId xmlns:a16="http://schemas.microsoft.com/office/drawing/2014/main" id="{C77A3ED7-54AC-42D5-9A0C-05D2608107ED}"/>
                </a:ext>
              </a:extLst>
            </p:cNvPr>
            <p:cNvGraphicFramePr>
              <a:graphicFrameLocks noChangeAspect="1"/>
            </p:cNvGraphicFramePr>
            <p:nvPr/>
          </p:nvGraphicFramePr>
          <p:xfrm>
            <a:off x="960" y="1440"/>
            <a:ext cx="228" cy="304"/>
          </p:xfrm>
          <a:graphic>
            <a:graphicData uri="http://schemas.openxmlformats.org/presentationml/2006/ole">
              <mc:AlternateContent xmlns:mc="http://schemas.openxmlformats.org/markup-compatibility/2006">
                <mc:Choice xmlns:v="urn:schemas-microsoft-com:vml" Requires="v">
                  <p:oleObj spid="_x0000_s3096" name="Equation" r:id="rId5" imgW="152280" imgH="203040" progId="Equation.3">
                    <p:embed/>
                  </p:oleObj>
                </mc:Choice>
                <mc:Fallback>
                  <p:oleObj name="Equation" r:id="rId5" imgW="15228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440"/>
                          <a:ext cx="22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4" name="Rectangle 6">
              <a:extLst>
                <a:ext uri="{FF2B5EF4-FFF2-40B4-BE49-F238E27FC236}">
                  <a16:creationId xmlns:a16="http://schemas.microsoft.com/office/drawing/2014/main" id="{363DE677-1D15-4973-B7ED-05225621733C}"/>
                </a:ext>
              </a:extLst>
            </p:cNvPr>
            <p:cNvSpPr>
              <a:spLocks noChangeArrowheads="1"/>
            </p:cNvSpPr>
            <p:nvPr/>
          </p:nvSpPr>
          <p:spPr bwMode="auto">
            <a:xfrm>
              <a:off x="1196" y="1507"/>
              <a:ext cx="302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是质点对</a:t>
              </a:r>
              <a:r>
                <a:rPr lang="zh-CN" altLang="en-US">
                  <a:solidFill>
                    <a:srgbClr val="FF3300"/>
                  </a:solidFill>
                  <a:ea typeface="宋体" panose="02010600030101010101" pitchFamily="2" charset="-122"/>
                </a:rPr>
                <a:t>参考点</a:t>
              </a:r>
              <a:r>
                <a:rPr lang="zh-CN" altLang="en-US">
                  <a:solidFill>
                    <a:srgbClr val="000000"/>
                  </a:solidFill>
                  <a:ea typeface="宋体" panose="02010600030101010101" pitchFamily="2" charset="-122"/>
                </a:rPr>
                <a:t>的动量矩</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角动量</a:t>
              </a:r>
              <a:r>
                <a:rPr lang="en-US" altLang="zh-CN">
                  <a:solidFill>
                    <a:srgbClr val="000000"/>
                  </a:solidFill>
                  <a:ea typeface="宋体" panose="02010600030101010101" pitchFamily="2" charset="-122"/>
                </a:rPr>
                <a:t>)    </a:t>
              </a:r>
            </a:p>
          </p:txBody>
        </p:sp>
      </p:grpSp>
      <p:graphicFrame>
        <p:nvGraphicFramePr>
          <p:cNvPr id="3075" name="Object 7">
            <a:extLst>
              <a:ext uri="{FF2B5EF4-FFF2-40B4-BE49-F238E27FC236}">
                <a16:creationId xmlns:a16="http://schemas.microsoft.com/office/drawing/2014/main" id="{3ED97FEF-DFE4-4111-891A-3ADD7AD3E7FD}"/>
              </a:ext>
            </a:extLst>
          </p:cNvPr>
          <p:cNvGraphicFramePr>
            <a:graphicFrameLocks noChangeAspect="1"/>
          </p:cNvGraphicFramePr>
          <p:nvPr/>
        </p:nvGraphicFramePr>
        <p:xfrm>
          <a:off x="2209800" y="3581400"/>
          <a:ext cx="1828800" cy="471488"/>
        </p:xfrm>
        <a:graphic>
          <a:graphicData uri="http://schemas.openxmlformats.org/presentationml/2006/ole">
            <mc:AlternateContent xmlns:mc="http://schemas.openxmlformats.org/markup-compatibility/2006">
              <mc:Choice xmlns:v="urn:schemas-microsoft-com:vml" Requires="v">
                <p:oleObj spid="_x0000_s3097" name="Equation" r:id="rId7" imgW="787320" imgH="203040" progId="Equation.3">
                  <p:embed/>
                </p:oleObj>
              </mc:Choice>
              <mc:Fallback>
                <p:oleObj name="Equation" r:id="rId7" imgW="78732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581400"/>
                        <a:ext cx="18288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4" name="Rectangle 8">
            <a:extLst>
              <a:ext uri="{FF2B5EF4-FFF2-40B4-BE49-F238E27FC236}">
                <a16:creationId xmlns:a16="http://schemas.microsoft.com/office/drawing/2014/main" id="{6B2B30FB-9131-46E3-A9A9-FDB4321FF7F6}"/>
              </a:ext>
            </a:extLst>
          </p:cNvPr>
          <p:cNvSpPr>
            <a:spLocks noChangeArrowheads="1"/>
          </p:cNvSpPr>
          <p:nvPr/>
        </p:nvSpPr>
        <p:spPr bwMode="auto">
          <a:xfrm>
            <a:off x="4714875" y="35814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方向：</a:t>
            </a:r>
            <a:endParaRPr lang="zh-CN" altLang="en-US">
              <a:solidFill>
                <a:srgbClr val="0000FF"/>
              </a:solidFill>
              <a:ea typeface="宋体" panose="02010600030101010101" pitchFamily="2" charset="-122"/>
            </a:endParaRPr>
          </a:p>
        </p:txBody>
      </p:sp>
      <p:graphicFrame>
        <p:nvGraphicFramePr>
          <p:cNvPr id="3076" name="Object 9">
            <a:extLst>
              <a:ext uri="{FF2B5EF4-FFF2-40B4-BE49-F238E27FC236}">
                <a16:creationId xmlns:a16="http://schemas.microsoft.com/office/drawing/2014/main" id="{B0363E68-A22D-4149-B535-DA859719CA5A}"/>
              </a:ext>
            </a:extLst>
          </p:cNvPr>
          <p:cNvGraphicFramePr>
            <a:graphicFrameLocks noChangeAspect="1"/>
          </p:cNvGraphicFramePr>
          <p:nvPr/>
        </p:nvGraphicFramePr>
        <p:xfrm>
          <a:off x="5638800" y="3517900"/>
          <a:ext cx="1143000" cy="444500"/>
        </p:xfrm>
        <a:graphic>
          <a:graphicData uri="http://schemas.openxmlformats.org/presentationml/2006/ole">
            <mc:AlternateContent xmlns:mc="http://schemas.openxmlformats.org/markup-compatibility/2006">
              <mc:Choice xmlns:v="urn:schemas-microsoft-com:vml" Requires="v">
                <p:oleObj spid="_x0000_s3098" name="Equation" r:id="rId9" imgW="457200" imgH="177480" progId="Equation.3">
                  <p:embed/>
                </p:oleObj>
              </mc:Choice>
              <mc:Fallback>
                <p:oleObj name="Equation" r:id="rId9" imgW="457200" imgH="177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517900"/>
                        <a:ext cx="11430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5" name="Group 10">
            <a:extLst>
              <a:ext uri="{FF2B5EF4-FFF2-40B4-BE49-F238E27FC236}">
                <a16:creationId xmlns:a16="http://schemas.microsoft.com/office/drawing/2014/main" id="{0A9796AA-78F5-4894-8F0C-D5E0D9DF20F2}"/>
              </a:ext>
            </a:extLst>
          </p:cNvPr>
          <p:cNvGrpSpPr>
            <a:grpSpLocks/>
          </p:cNvGrpSpPr>
          <p:nvPr/>
        </p:nvGrpSpPr>
        <p:grpSpPr bwMode="auto">
          <a:xfrm>
            <a:off x="2132013" y="2895600"/>
            <a:ext cx="4114800" cy="460375"/>
            <a:chOff x="1025" y="2064"/>
            <a:chExt cx="2592" cy="290"/>
          </a:xfrm>
        </p:grpSpPr>
        <p:graphicFrame>
          <p:nvGraphicFramePr>
            <p:cNvPr id="3080" name="Object 11">
              <a:extLst>
                <a:ext uri="{FF2B5EF4-FFF2-40B4-BE49-F238E27FC236}">
                  <a16:creationId xmlns:a16="http://schemas.microsoft.com/office/drawing/2014/main" id="{BCEC02AF-9894-47BD-B21F-11FF72BBEF9B}"/>
                </a:ext>
              </a:extLst>
            </p:cNvPr>
            <p:cNvGraphicFramePr>
              <a:graphicFrameLocks noChangeAspect="1"/>
            </p:cNvGraphicFramePr>
            <p:nvPr/>
          </p:nvGraphicFramePr>
          <p:xfrm>
            <a:off x="1025" y="2064"/>
            <a:ext cx="223" cy="290"/>
          </p:xfrm>
          <a:graphic>
            <a:graphicData uri="http://schemas.openxmlformats.org/presentationml/2006/ole">
              <mc:AlternateContent xmlns:mc="http://schemas.openxmlformats.org/markup-compatibility/2006">
                <mc:Choice xmlns:v="urn:schemas-microsoft-com:vml" Requires="v">
                  <p:oleObj spid="_x0000_s3099" name="Equation" r:id="rId11" imgW="126720" imgH="164880" progId="Equation.3">
                    <p:embed/>
                  </p:oleObj>
                </mc:Choice>
                <mc:Fallback>
                  <p:oleObj name="Equation" r:id="rId11" imgW="126720" imgH="1648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5" y="2064"/>
                          <a:ext cx="223"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3" name="Rectangle 12">
              <a:extLst>
                <a:ext uri="{FF2B5EF4-FFF2-40B4-BE49-F238E27FC236}">
                  <a16:creationId xmlns:a16="http://schemas.microsoft.com/office/drawing/2014/main" id="{B5DA38C2-CC72-4C9D-A484-373817D194B3}"/>
                </a:ext>
              </a:extLst>
            </p:cNvPr>
            <p:cNvSpPr>
              <a:spLocks noChangeArrowheads="1"/>
            </p:cNvSpPr>
            <p:nvPr/>
          </p:nvSpPr>
          <p:spPr bwMode="auto">
            <a:xfrm>
              <a:off x="1206" y="2112"/>
              <a:ext cx="24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是参考点指向质点的矢量</a:t>
              </a:r>
              <a:r>
                <a:rPr lang="en-US" altLang="zh-CN">
                  <a:solidFill>
                    <a:srgbClr val="000000"/>
                  </a:solidFill>
                  <a:ea typeface="宋体" panose="02010600030101010101" pitchFamily="2" charset="-122"/>
                </a:rPr>
                <a:t>.     </a:t>
              </a:r>
            </a:p>
          </p:txBody>
        </p:sp>
      </p:grpSp>
      <p:graphicFrame>
        <p:nvGraphicFramePr>
          <p:cNvPr id="3077" name="Object 13">
            <a:extLst>
              <a:ext uri="{FF2B5EF4-FFF2-40B4-BE49-F238E27FC236}">
                <a16:creationId xmlns:a16="http://schemas.microsoft.com/office/drawing/2014/main" id="{03058B9E-92E8-4D84-B979-EAA3FC03CAAB}"/>
              </a:ext>
            </a:extLst>
          </p:cNvPr>
          <p:cNvGraphicFramePr>
            <a:graphicFrameLocks noChangeAspect="1"/>
          </p:cNvGraphicFramePr>
          <p:nvPr/>
        </p:nvGraphicFramePr>
        <p:xfrm>
          <a:off x="5651500" y="4094163"/>
          <a:ext cx="1255713" cy="466725"/>
        </p:xfrm>
        <a:graphic>
          <a:graphicData uri="http://schemas.openxmlformats.org/presentationml/2006/ole">
            <mc:AlternateContent xmlns:mc="http://schemas.openxmlformats.org/markup-compatibility/2006">
              <mc:Choice xmlns:v="urn:schemas-microsoft-com:vml" Requires="v">
                <p:oleObj spid="_x0000_s3100" name="Equation" r:id="rId13" imgW="545760" imgH="203040" progId="Equation.3">
                  <p:embed/>
                </p:oleObj>
              </mc:Choice>
              <mc:Fallback>
                <p:oleObj name="Equation" r:id="rId13" imgW="545760" imgH="2030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4094163"/>
                        <a:ext cx="125571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4">
            <a:extLst>
              <a:ext uri="{FF2B5EF4-FFF2-40B4-BE49-F238E27FC236}">
                <a16:creationId xmlns:a16="http://schemas.microsoft.com/office/drawing/2014/main" id="{431E9705-8957-4221-A5A6-C49CA57C4DB5}"/>
              </a:ext>
            </a:extLst>
          </p:cNvPr>
          <p:cNvGraphicFramePr>
            <a:graphicFrameLocks noChangeAspect="1"/>
          </p:cNvGraphicFramePr>
          <p:nvPr/>
        </p:nvGraphicFramePr>
        <p:xfrm>
          <a:off x="2336800" y="4059238"/>
          <a:ext cx="1397000" cy="588962"/>
        </p:xfrm>
        <a:graphic>
          <a:graphicData uri="http://schemas.openxmlformats.org/presentationml/2006/ole">
            <mc:AlternateContent xmlns:mc="http://schemas.openxmlformats.org/markup-compatibility/2006">
              <mc:Choice xmlns:v="urn:schemas-microsoft-com:vml" Requires="v">
                <p:oleObj spid="_x0000_s3101" name="Equation" r:id="rId15" imgW="571320" imgH="241200" progId="Equation.3">
                  <p:embed/>
                </p:oleObj>
              </mc:Choice>
              <mc:Fallback>
                <p:oleObj name="Equation" r:id="rId15" imgW="571320" imgH="2412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6800" y="4059238"/>
                        <a:ext cx="13970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6" name="Rectangle 15">
            <a:extLst>
              <a:ext uri="{FF2B5EF4-FFF2-40B4-BE49-F238E27FC236}">
                <a16:creationId xmlns:a16="http://schemas.microsoft.com/office/drawing/2014/main" id="{8DA78FBE-DBEB-497A-AFEE-B76AEC278FF0}"/>
              </a:ext>
            </a:extLst>
          </p:cNvPr>
          <p:cNvSpPr>
            <a:spLocks noChangeArrowheads="1"/>
          </p:cNvSpPr>
          <p:nvPr/>
        </p:nvSpPr>
        <p:spPr bwMode="auto">
          <a:xfrm>
            <a:off x="1438275" y="4165600"/>
            <a:ext cx="1076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单位：</a:t>
            </a:r>
          </a:p>
        </p:txBody>
      </p:sp>
      <p:sp>
        <p:nvSpPr>
          <p:cNvPr id="3087" name="Rectangle 16">
            <a:extLst>
              <a:ext uri="{FF2B5EF4-FFF2-40B4-BE49-F238E27FC236}">
                <a16:creationId xmlns:a16="http://schemas.microsoft.com/office/drawing/2014/main" id="{1122B57E-DF0C-45CE-8BAD-56C5D2ECB23B}"/>
              </a:ext>
            </a:extLst>
          </p:cNvPr>
          <p:cNvSpPr>
            <a:spLocks noChangeArrowheads="1"/>
          </p:cNvSpPr>
          <p:nvPr/>
        </p:nvSpPr>
        <p:spPr bwMode="auto">
          <a:xfrm>
            <a:off x="4724400" y="4165600"/>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量纲：</a:t>
            </a:r>
            <a:endParaRPr lang="zh-CN" altLang="en-US">
              <a:solidFill>
                <a:srgbClr val="0000FF"/>
              </a:solidFill>
              <a:ea typeface="宋体" panose="02010600030101010101" pitchFamily="2" charset="-122"/>
            </a:endParaRPr>
          </a:p>
        </p:txBody>
      </p:sp>
      <p:sp>
        <p:nvSpPr>
          <p:cNvPr id="3088" name="Text Box 17">
            <a:extLst>
              <a:ext uri="{FF2B5EF4-FFF2-40B4-BE49-F238E27FC236}">
                <a16:creationId xmlns:a16="http://schemas.microsoft.com/office/drawing/2014/main" id="{BEC20951-DB4D-4522-AB43-EDB02839C6DC}"/>
              </a:ext>
            </a:extLst>
          </p:cNvPr>
          <p:cNvSpPr txBox="1">
            <a:spLocks noChangeArrowheads="1"/>
          </p:cNvSpPr>
          <p:nvPr/>
        </p:nvSpPr>
        <p:spPr bwMode="auto">
          <a:xfrm>
            <a:off x="1295400" y="1219200"/>
            <a:ext cx="641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角动量是描述物体的转动特征的物理量</a:t>
            </a:r>
            <a:r>
              <a:rPr lang="en-US" altLang="zh-CN">
                <a:ea typeface="宋体" panose="02010600030101010101" pitchFamily="2" charset="-122"/>
              </a:rPr>
              <a:t>.</a:t>
            </a:r>
          </a:p>
        </p:txBody>
      </p:sp>
      <p:sp>
        <p:nvSpPr>
          <p:cNvPr id="3089" name="Text Box 18">
            <a:extLst>
              <a:ext uri="{FF2B5EF4-FFF2-40B4-BE49-F238E27FC236}">
                <a16:creationId xmlns:a16="http://schemas.microsoft.com/office/drawing/2014/main" id="{725F646A-8022-46B1-A4FC-5B6203FF793D}"/>
              </a:ext>
            </a:extLst>
          </p:cNvPr>
          <p:cNvSpPr txBox="1">
            <a:spLocks noChangeArrowheads="1"/>
          </p:cNvSpPr>
          <p:nvPr/>
        </p:nvSpPr>
        <p:spPr bwMode="auto">
          <a:xfrm>
            <a:off x="1362075" y="3594100"/>
            <a:ext cx="995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大小： </a:t>
            </a:r>
          </a:p>
        </p:txBody>
      </p:sp>
      <p:grpSp>
        <p:nvGrpSpPr>
          <p:cNvPr id="3090" name="Group 19">
            <a:extLst>
              <a:ext uri="{FF2B5EF4-FFF2-40B4-BE49-F238E27FC236}">
                <a16:creationId xmlns:a16="http://schemas.microsoft.com/office/drawing/2014/main" id="{5E640226-DA5A-4394-AEE6-F24E3D8ACE0E}"/>
              </a:ext>
            </a:extLst>
          </p:cNvPr>
          <p:cNvGrpSpPr>
            <a:grpSpLocks/>
          </p:cNvGrpSpPr>
          <p:nvPr/>
        </p:nvGrpSpPr>
        <p:grpSpPr bwMode="auto">
          <a:xfrm>
            <a:off x="1371600" y="4683125"/>
            <a:ext cx="6623050" cy="498475"/>
            <a:chOff x="940" y="2928"/>
            <a:chExt cx="4172" cy="314"/>
          </a:xfrm>
        </p:grpSpPr>
        <p:sp>
          <p:nvSpPr>
            <p:cNvPr id="3092" name="Rectangle 20">
              <a:extLst>
                <a:ext uri="{FF2B5EF4-FFF2-40B4-BE49-F238E27FC236}">
                  <a16:creationId xmlns:a16="http://schemas.microsoft.com/office/drawing/2014/main" id="{D624A2DA-1040-4378-A7AE-7E01A829BAC1}"/>
                </a:ext>
              </a:extLst>
            </p:cNvPr>
            <p:cNvSpPr>
              <a:spLocks noChangeArrowheads="1"/>
            </p:cNvSpPr>
            <p:nvPr/>
          </p:nvSpPr>
          <p:spPr bwMode="auto">
            <a:xfrm>
              <a:off x="1157" y="3012"/>
              <a:ext cx="395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rPr>
                <a:t>是矢量</a:t>
              </a: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是状态量</a:t>
              </a: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它与参考系和</a:t>
              </a:r>
              <a:r>
                <a:rPr lang="zh-CN" altLang="en-US">
                  <a:solidFill>
                    <a:srgbClr val="FF3300"/>
                  </a:solidFill>
                  <a:ea typeface="宋体" panose="02010600030101010101" pitchFamily="2" charset="-122"/>
                </a:rPr>
                <a:t>参考点</a:t>
              </a:r>
              <a:r>
                <a:rPr lang="zh-CN" altLang="en-US">
                  <a:solidFill>
                    <a:srgbClr val="0000FF"/>
                  </a:solidFill>
                  <a:ea typeface="宋体" panose="02010600030101010101" pitchFamily="2" charset="-122"/>
                </a:rPr>
                <a:t>都有关</a:t>
              </a:r>
              <a:r>
                <a:rPr lang="en-US" altLang="zh-CN">
                  <a:solidFill>
                    <a:srgbClr val="0000FF"/>
                  </a:solidFill>
                  <a:ea typeface="宋体" panose="02010600030101010101" pitchFamily="2" charset="-122"/>
                </a:rPr>
                <a:t>.   </a:t>
              </a:r>
            </a:p>
          </p:txBody>
        </p:sp>
        <p:graphicFrame>
          <p:nvGraphicFramePr>
            <p:cNvPr id="3079" name="Object 21">
              <a:extLst>
                <a:ext uri="{FF2B5EF4-FFF2-40B4-BE49-F238E27FC236}">
                  <a16:creationId xmlns:a16="http://schemas.microsoft.com/office/drawing/2014/main" id="{5A4404EF-3610-4BC1-9FDC-80518C417182}"/>
                </a:ext>
              </a:extLst>
            </p:cNvPr>
            <p:cNvGraphicFramePr>
              <a:graphicFrameLocks noChangeAspect="1"/>
            </p:cNvGraphicFramePr>
            <p:nvPr/>
          </p:nvGraphicFramePr>
          <p:xfrm>
            <a:off x="940" y="2928"/>
            <a:ext cx="216" cy="288"/>
          </p:xfrm>
          <a:graphic>
            <a:graphicData uri="http://schemas.openxmlformats.org/presentationml/2006/ole">
              <mc:AlternateContent xmlns:mc="http://schemas.openxmlformats.org/markup-compatibility/2006">
                <mc:Choice xmlns:v="urn:schemas-microsoft-com:vml" Requires="v">
                  <p:oleObj spid="_x0000_s3102" name="Equation" r:id="rId17" imgW="152280" imgH="203040" progId="Equation.3">
                    <p:embed/>
                  </p:oleObj>
                </mc:Choice>
                <mc:Fallback>
                  <p:oleObj name="Equation" r:id="rId17" imgW="152280" imgH="20304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0" y="2928"/>
                          <a:ext cx="2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91" name="Text Box 22">
            <a:extLst>
              <a:ext uri="{FF2B5EF4-FFF2-40B4-BE49-F238E27FC236}">
                <a16:creationId xmlns:a16="http://schemas.microsoft.com/office/drawing/2014/main" id="{28C95D3F-B9C4-46B6-A626-90C77A5E4867}"/>
              </a:ext>
            </a:extLst>
          </p:cNvPr>
          <p:cNvSpPr txBox="1">
            <a:spLocks noChangeArrowheads="1"/>
          </p:cNvSpPr>
          <p:nvPr/>
        </p:nvSpPr>
        <p:spPr bwMode="auto">
          <a:xfrm>
            <a:off x="1295400" y="609600"/>
            <a:ext cx="163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角动量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62" name="灯片编号占位符 3">
            <a:extLst>
              <a:ext uri="{FF2B5EF4-FFF2-40B4-BE49-F238E27FC236}">
                <a16:creationId xmlns:a16="http://schemas.microsoft.com/office/drawing/2014/main" id="{C95999F1-E280-49B0-8B2F-5F2ACB4C7279}"/>
              </a:ext>
            </a:extLst>
          </p:cNvPr>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fld id="{37B7A25A-42DD-46EB-96A6-592EB1FD5C22}" type="slidenum">
              <a:rPr lang="en-US" altLang="zh-CN"/>
              <a:pPr eaLnBrk="1" hangingPunct="1"/>
              <a:t>40</a:t>
            </a:fld>
            <a:endParaRPr lang="en-US" altLang="zh-CN"/>
          </a:p>
        </p:txBody>
      </p:sp>
      <p:grpSp>
        <p:nvGrpSpPr>
          <p:cNvPr id="2" name="Group 247">
            <a:extLst>
              <a:ext uri="{FF2B5EF4-FFF2-40B4-BE49-F238E27FC236}">
                <a16:creationId xmlns:a16="http://schemas.microsoft.com/office/drawing/2014/main" id="{D1CE7092-F5B0-4C90-BE99-8B1864CC07DA}"/>
              </a:ext>
            </a:extLst>
          </p:cNvPr>
          <p:cNvGrpSpPr>
            <a:grpSpLocks/>
          </p:cNvGrpSpPr>
          <p:nvPr/>
        </p:nvGrpSpPr>
        <p:grpSpPr bwMode="auto">
          <a:xfrm>
            <a:off x="6227763" y="4187825"/>
            <a:ext cx="2430462" cy="2670175"/>
            <a:chOff x="3936" y="2542"/>
            <a:chExt cx="1531" cy="1682"/>
          </a:xfrm>
        </p:grpSpPr>
        <p:sp>
          <p:nvSpPr>
            <p:cNvPr id="35911" name="Text Box 248">
              <a:extLst>
                <a:ext uri="{FF2B5EF4-FFF2-40B4-BE49-F238E27FC236}">
                  <a16:creationId xmlns:a16="http://schemas.microsoft.com/office/drawing/2014/main" id="{70B0D5AB-1B31-4DAA-9C29-389A224A1FBF}"/>
                </a:ext>
              </a:extLst>
            </p:cNvPr>
            <p:cNvSpPr txBox="1">
              <a:spLocks noChangeArrowheads="1"/>
            </p:cNvSpPr>
            <p:nvPr/>
          </p:nvSpPr>
          <p:spPr bwMode="auto">
            <a:xfrm rot="-4162230">
              <a:off x="5035" y="2916"/>
              <a:ext cx="2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1400"/>
                <a:t>）</a:t>
              </a:r>
            </a:p>
          </p:txBody>
        </p:sp>
        <p:sp>
          <p:nvSpPr>
            <p:cNvPr id="35912" name="Line 249">
              <a:extLst>
                <a:ext uri="{FF2B5EF4-FFF2-40B4-BE49-F238E27FC236}">
                  <a16:creationId xmlns:a16="http://schemas.microsoft.com/office/drawing/2014/main" id="{70044526-35FD-485B-9952-38EEB63A3489}"/>
                </a:ext>
              </a:extLst>
            </p:cNvPr>
            <p:cNvSpPr>
              <a:spLocks noChangeShapeType="1"/>
            </p:cNvSpPr>
            <p:nvPr/>
          </p:nvSpPr>
          <p:spPr bwMode="auto">
            <a:xfrm flipV="1">
              <a:off x="4513" y="2624"/>
              <a:ext cx="1" cy="973"/>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913" name="Line 250">
              <a:extLst>
                <a:ext uri="{FF2B5EF4-FFF2-40B4-BE49-F238E27FC236}">
                  <a16:creationId xmlns:a16="http://schemas.microsoft.com/office/drawing/2014/main" id="{776EC7C8-B979-4975-A041-726F05D73C2E}"/>
                </a:ext>
              </a:extLst>
            </p:cNvPr>
            <p:cNvSpPr>
              <a:spLocks noChangeShapeType="1"/>
            </p:cNvSpPr>
            <p:nvPr/>
          </p:nvSpPr>
          <p:spPr bwMode="auto">
            <a:xfrm>
              <a:off x="4514" y="3605"/>
              <a:ext cx="912" cy="0"/>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914" name="Line 251">
              <a:extLst>
                <a:ext uri="{FF2B5EF4-FFF2-40B4-BE49-F238E27FC236}">
                  <a16:creationId xmlns:a16="http://schemas.microsoft.com/office/drawing/2014/main" id="{DE218003-C28A-4346-B180-08B59FC0BA2B}"/>
                </a:ext>
              </a:extLst>
            </p:cNvPr>
            <p:cNvSpPr>
              <a:spLocks noChangeShapeType="1"/>
            </p:cNvSpPr>
            <p:nvPr/>
          </p:nvSpPr>
          <p:spPr bwMode="auto">
            <a:xfrm flipH="1">
              <a:off x="4245" y="3597"/>
              <a:ext cx="268" cy="325"/>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915" name="Line 252">
              <a:extLst>
                <a:ext uri="{FF2B5EF4-FFF2-40B4-BE49-F238E27FC236}">
                  <a16:creationId xmlns:a16="http://schemas.microsoft.com/office/drawing/2014/main" id="{A36F087B-B3A6-4259-A04C-CD60AD1B55B0}"/>
                </a:ext>
              </a:extLst>
            </p:cNvPr>
            <p:cNvSpPr>
              <a:spLocks noChangeShapeType="1"/>
            </p:cNvSpPr>
            <p:nvPr/>
          </p:nvSpPr>
          <p:spPr bwMode="auto">
            <a:xfrm flipH="1" flipV="1">
              <a:off x="4164" y="3097"/>
              <a:ext cx="349" cy="500"/>
            </a:xfrm>
            <a:prstGeom prst="line">
              <a:avLst/>
            </a:prstGeom>
            <a:noFill/>
            <a:ln w="38100">
              <a:solidFill>
                <a:srgbClr val="6633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916" name="Line 253">
              <a:extLst>
                <a:ext uri="{FF2B5EF4-FFF2-40B4-BE49-F238E27FC236}">
                  <a16:creationId xmlns:a16="http://schemas.microsoft.com/office/drawing/2014/main" id="{6E146139-44FA-41C6-99BA-EC54015633A7}"/>
                </a:ext>
              </a:extLst>
            </p:cNvPr>
            <p:cNvSpPr>
              <a:spLocks noChangeShapeType="1"/>
            </p:cNvSpPr>
            <p:nvPr/>
          </p:nvSpPr>
          <p:spPr bwMode="auto">
            <a:xfrm flipV="1">
              <a:off x="4513" y="3097"/>
              <a:ext cx="618" cy="500"/>
            </a:xfrm>
            <a:prstGeom prst="line">
              <a:avLst/>
            </a:prstGeom>
            <a:noFill/>
            <a:ln w="38100">
              <a:solidFill>
                <a:srgbClr val="FF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917" name="Line 254">
              <a:extLst>
                <a:ext uri="{FF2B5EF4-FFF2-40B4-BE49-F238E27FC236}">
                  <a16:creationId xmlns:a16="http://schemas.microsoft.com/office/drawing/2014/main" id="{713C1744-FDEF-4961-8588-CFF859E73260}"/>
                </a:ext>
              </a:extLst>
            </p:cNvPr>
            <p:cNvSpPr>
              <a:spLocks noChangeShapeType="1"/>
            </p:cNvSpPr>
            <p:nvPr/>
          </p:nvSpPr>
          <p:spPr bwMode="auto">
            <a:xfrm flipV="1">
              <a:off x="5131" y="2947"/>
              <a:ext cx="188" cy="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8" name="Line 255">
              <a:extLst>
                <a:ext uri="{FF2B5EF4-FFF2-40B4-BE49-F238E27FC236}">
                  <a16:creationId xmlns:a16="http://schemas.microsoft.com/office/drawing/2014/main" id="{E2E19B69-EB4F-4FBE-9060-49862473B360}"/>
                </a:ext>
              </a:extLst>
            </p:cNvPr>
            <p:cNvSpPr>
              <a:spLocks noChangeShapeType="1"/>
            </p:cNvSpPr>
            <p:nvPr/>
          </p:nvSpPr>
          <p:spPr bwMode="auto">
            <a:xfrm flipH="1" flipV="1">
              <a:off x="5051" y="2846"/>
              <a:ext cx="80" cy="251"/>
            </a:xfrm>
            <a:prstGeom prst="line">
              <a:avLst/>
            </a:prstGeom>
            <a:noFill/>
            <a:ln w="38100">
              <a:solidFill>
                <a:srgbClr val="0000FF"/>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919" name="Text Box 256">
              <a:extLst>
                <a:ext uri="{FF2B5EF4-FFF2-40B4-BE49-F238E27FC236}">
                  <a16:creationId xmlns:a16="http://schemas.microsoft.com/office/drawing/2014/main" id="{CEB2296A-97FC-4713-97E7-28AB3C0352B1}"/>
                </a:ext>
              </a:extLst>
            </p:cNvPr>
            <p:cNvSpPr txBox="1">
              <a:spLocks noChangeArrowheads="1"/>
            </p:cNvSpPr>
            <p:nvPr/>
          </p:nvSpPr>
          <p:spPr bwMode="auto">
            <a:xfrm>
              <a:off x="4080" y="38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x</a:t>
              </a:r>
            </a:p>
          </p:txBody>
        </p:sp>
        <p:sp>
          <p:nvSpPr>
            <p:cNvPr id="35920" name="Text Box 257">
              <a:extLst>
                <a:ext uri="{FF2B5EF4-FFF2-40B4-BE49-F238E27FC236}">
                  <a16:creationId xmlns:a16="http://schemas.microsoft.com/office/drawing/2014/main" id="{45BB881D-A03F-49CA-9B34-AAFF4ABB2D00}"/>
                </a:ext>
              </a:extLst>
            </p:cNvPr>
            <p:cNvSpPr txBox="1">
              <a:spLocks noChangeArrowheads="1"/>
            </p:cNvSpPr>
            <p:nvPr/>
          </p:nvSpPr>
          <p:spPr bwMode="auto">
            <a:xfrm>
              <a:off x="5252" y="3572"/>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y</a:t>
              </a:r>
            </a:p>
          </p:txBody>
        </p:sp>
        <p:sp>
          <p:nvSpPr>
            <p:cNvPr id="35921" name="Text Box 258">
              <a:extLst>
                <a:ext uri="{FF2B5EF4-FFF2-40B4-BE49-F238E27FC236}">
                  <a16:creationId xmlns:a16="http://schemas.microsoft.com/office/drawing/2014/main" id="{49244A3A-12DA-4208-A0B0-A25F2F96C684}"/>
                </a:ext>
              </a:extLst>
            </p:cNvPr>
            <p:cNvSpPr txBox="1">
              <a:spLocks noChangeArrowheads="1"/>
            </p:cNvSpPr>
            <p:nvPr/>
          </p:nvSpPr>
          <p:spPr bwMode="auto">
            <a:xfrm>
              <a:off x="4297" y="2542"/>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z</a:t>
              </a:r>
            </a:p>
          </p:txBody>
        </p:sp>
        <p:sp>
          <p:nvSpPr>
            <p:cNvPr id="35922" name="Oval 259">
              <a:extLst>
                <a:ext uri="{FF2B5EF4-FFF2-40B4-BE49-F238E27FC236}">
                  <a16:creationId xmlns:a16="http://schemas.microsoft.com/office/drawing/2014/main" id="{B6D7BC06-BD20-4DB8-B823-BF5D94DB6E34}"/>
                </a:ext>
              </a:extLst>
            </p:cNvPr>
            <p:cNvSpPr>
              <a:spLocks noChangeArrowheads="1"/>
            </p:cNvSpPr>
            <p:nvPr/>
          </p:nvSpPr>
          <p:spPr bwMode="auto">
            <a:xfrm>
              <a:off x="5104" y="3072"/>
              <a:ext cx="54" cy="49"/>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923" name="Oval 260">
              <a:extLst>
                <a:ext uri="{FF2B5EF4-FFF2-40B4-BE49-F238E27FC236}">
                  <a16:creationId xmlns:a16="http://schemas.microsoft.com/office/drawing/2014/main" id="{594C5DBF-535B-4E0E-98A0-2135FE54AC93}"/>
                </a:ext>
              </a:extLst>
            </p:cNvPr>
            <p:cNvSpPr>
              <a:spLocks noChangeArrowheads="1"/>
            </p:cNvSpPr>
            <p:nvPr/>
          </p:nvSpPr>
          <p:spPr bwMode="auto">
            <a:xfrm>
              <a:off x="4486" y="3572"/>
              <a:ext cx="55" cy="50"/>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924" name="Text Box 261">
              <a:extLst>
                <a:ext uri="{FF2B5EF4-FFF2-40B4-BE49-F238E27FC236}">
                  <a16:creationId xmlns:a16="http://schemas.microsoft.com/office/drawing/2014/main" id="{2CFE8460-1B3A-4E54-B539-D9F6AB6888FA}"/>
                </a:ext>
              </a:extLst>
            </p:cNvPr>
            <p:cNvSpPr txBox="1">
              <a:spLocks noChangeArrowheads="1"/>
            </p:cNvSpPr>
            <p:nvPr/>
          </p:nvSpPr>
          <p:spPr bwMode="auto">
            <a:xfrm>
              <a:off x="4493" y="357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O</a:t>
              </a:r>
            </a:p>
          </p:txBody>
        </p:sp>
        <p:graphicFrame>
          <p:nvGraphicFramePr>
            <p:cNvPr id="35857" name="Object 17">
              <a:extLst>
                <a:ext uri="{FF2B5EF4-FFF2-40B4-BE49-F238E27FC236}">
                  <a16:creationId xmlns:a16="http://schemas.microsoft.com/office/drawing/2014/main" id="{93A31FB2-E6FF-4F4C-B9B9-73CFFC250C96}"/>
                </a:ext>
              </a:extLst>
            </p:cNvPr>
            <p:cNvGraphicFramePr>
              <a:graphicFrameLocks noChangeAspect="1"/>
            </p:cNvGraphicFramePr>
            <p:nvPr/>
          </p:nvGraphicFramePr>
          <p:xfrm>
            <a:off x="5136" y="2832"/>
            <a:ext cx="160" cy="192"/>
          </p:xfrm>
          <a:graphic>
            <a:graphicData uri="http://schemas.openxmlformats.org/presentationml/2006/ole">
              <mc:AlternateContent xmlns:mc="http://schemas.openxmlformats.org/markup-compatibility/2006">
                <mc:Choice xmlns:v="urn:schemas-microsoft-com:vml" Requires="v">
                  <p:oleObj spid="_x0000_s35926" name="Equation" r:id="rId3" imgW="139680" imgH="177480" progId="Equation.3">
                    <p:embed/>
                  </p:oleObj>
                </mc:Choice>
                <mc:Fallback>
                  <p:oleObj name="Equation" r:id="rId3" imgW="139680" imgH="17748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2832"/>
                          <a:ext cx="16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8" name="Object 18">
              <a:extLst>
                <a:ext uri="{FF2B5EF4-FFF2-40B4-BE49-F238E27FC236}">
                  <a16:creationId xmlns:a16="http://schemas.microsoft.com/office/drawing/2014/main" id="{B2CB84DF-8284-4FDA-B7A1-E8773B03245B}"/>
                </a:ext>
              </a:extLst>
            </p:cNvPr>
            <p:cNvGraphicFramePr>
              <a:graphicFrameLocks noChangeAspect="1"/>
            </p:cNvGraphicFramePr>
            <p:nvPr/>
          </p:nvGraphicFramePr>
          <p:xfrm>
            <a:off x="4357" y="3214"/>
            <a:ext cx="148" cy="192"/>
          </p:xfrm>
          <a:graphic>
            <a:graphicData uri="http://schemas.openxmlformats.org/presentationml/2006/ole">
              <mc:AlternateContent xmlns:mc="http://schemas.openxmlformats.org/markup-compatibility/2006">
                <mc:Choice xmlns:v="urn:schemas-microsoft-com:vml" Requires="v">
                  <p:oleObj spid="_x0000_s35927" name="Equation" r:id="rId5" imgW="126720" imgH="164880" progId="Equation.3">
                    <p:embed/>
                  </p:oleObj>
                </mc:Choice>
                <mc:Fallback>
                  <p:oleObj name="Equation" r:id="rId5" imgW="126720" imgH="16488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 y="3214"/>
                          <a:ext cx="14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25" name="Text Box 264">
              <a:extLst>
                <a:ext uri="{FF2B5EF4-FFF2-40B4-BE49-F238E27FC236}">
                  <a16:creationId xmlns:a16="http://schemas.microsoft.com/office/drawing/2014/main" id="{CF0E7828-E7A9-4485-9E8D-8D1EB027D16F}"/>
                </a:ext>
              </a:extLst>
            </p:cNvPr>
            <p:cNvSpPr txBox="1">
              <a:spLocks noChangeArrowheads="1"/>
            </p:cNvSpPr>
            <p:nvPr/>
          </p:nvSpPr>
          <p:spPr bwMode="auto">
            <a:xfrm rot="-7198050">
              <a:off x="4331" y="3324"/>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1600"/>
                <a:t>）</a:t>
              </a:r>
            </a:p>
          </p:txBody>
        </p:sp>
        <p:graphicFrame>
          <p:nvGraphicFramePr>
            <p:cNvPr id="35859" name="Object 19">
              <a:extLst>
                <a:ext uri="{FF2B5EF4-FFF2-40B4-BE49-F238E27FC236}">
                  <a16:creationId xmlns:a16="http://schemas.microsoft.com/office/drawing/2014/main" id="{4532019B-B763-4D4A-BEC4-C78434FB1AAF}"/>
                </a:ext>
              </a:extLst>
            </p:cNvPr>
            <p:cNvGraphicFramePr>
              <a:graphicFrameLocks noChangeAspect="1"/>
            </p:cNvGraphicFramePr>
            <p:nvPr/>
          </p:nvGraphicFramePr>
          <p:xfrm>
            <a:off x="4928" y="2640"/>
            <a:ext cx="208" cy="240"/>
          </p:xfrm>
          <a:graphic>
            <a:graphicData uri="http://schemas.openxmlformats.org/presentationml/2006/ole">
              <mc:AlternateContent xmlns:mc="http://schemas.openxmlformats.org/markup-compatibility/2006">
                <mc:Choice xmlns:v="urn:schemas-microsoft-com:vml" Requires="v">
                  <p:oleObj spid="_x0000_s35928" name="Equation" r:id="rId7" imgW="164880" imgH="190440" progId="Equation.3">
                    <p:embed/>
                  </p:oleObj>
                </mc:Choice>
                <mc:Fallback>
                  <p:oleObj name="Equation" r:id="rId7" imgW="164880" imgH="19044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8" y="2640"/>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0" name="Object 20">
              <a:extLst>
                <a:ext uri="{FF2B5EF4-FFF2-40B4-BE49-F238E27FC236}">
                  <a16:creationId xmlns:a16="http://schemas.microsoft.com/office/drawing/2014/main" id="{4E81D750-4898-4CD1-A76C-F7C90BA09670}"/>
                </a:ext>
              </a:extLst>
            </p:cNvPr>
            <p:cNvGraphicFramePr>
              <a:graphicFrameLocks noChangeAspect="1"/>
            </p:cNvGraphicFramePr>
            <p:nvPr/>
          </p:nvGraphicFramePr>
          <p:xfrm>
            <a:off x="4752" y="3024"/>
            <a:ext cx="200" cy="240"/>
          </p:xfrm>
          <a:graphic>
            <a:graphicData uri="http://schemas.openxmlformats.org/presentationml/2006/ole">
              <mc:AlternateContent xmlns:mc="http://schemas.openxmlformats.org/markup-compatibility/2006">
                <mc:Choice xmlns:v="urn:schemas-microsoft-com:vml" Requires="v">
                  <p:oleObj spid="_x0000_s35929" name="Equation" r:id="rId9" imgW="126720" imgH="152280" progId="Equation.3">
                    <p:embed/>
                  </p:oleObj>
                </mc:Choice>
                <mc:Fallback>
                  <p:oleObj name="Equation" r:id="rId9" imgW="126720" imgH="1522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3024"/>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1" name="Object 21">
              <a:extLst>
                <a:ext uri="{FF2B5EF4-FFF2-40B4-BE49-F238E27FC236}">
                  <a16:creationId xmlns:a16="http://schemas.microsoft.com/office/drawing/2014/main" id="{8FB1A6D6-F3BF-4F3F-9915-0B37806DBB78}"/>
                </a:ext>
              </a:extLst>
            </p:cNvPr>
            <p:cNvGraphicFramePr>
              <a:graphicFrameLocks noChangeAspect="1"/>
            </p:cNvGraphicFramePr>
            <p:nvPr/>
          </p:nvGraphicFramePr>
          <p:xfrm>
            <a:off x="3936" y="2976"/>
            <a:ext cx="240" cy="225"/>
          </p:xfrm>
          <a:graphic>
            <a:graphicData uri="http://schemas.openxmlformats.org/presentationml/2006/ole">
              <mc:AlternateContent xmlns:mc="http://schemas.openxmlformats.org/markup-compatibility/2006">
                <mc:Choice xmlns:v="urn:schemas-microsoft-com:vml" Requires="v">
                  <p:oleObj spid="_x0000_s35930" name="Equation" r:id="rId11" imgW="203040" imgH="190440" progId="Equation.3">
                    <p:embed/>
                  </p:oleObj>
                </mc:Choice>
                <mc:Fallback>
                  <p:oleObj name="Equation" r:id="rId11" imgW="203040" imgH="19044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2976"/>
                          <a:ext cx="24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6" name="Text Box 8">
            <a:extLst>
              <a:ext uri="{FF2B5EF4-FFF2-40B4-BE49-F238E27FC236}">
                <a16:creationId xmlns:a16="http://schemas.microsoft.com/office/drawing/2014/main" id="{3499AA8E-386A-4E74-9D6E-4B6D55ED5018}"/>
              </a:ext>
            </a:extLst>
          </p:cNvPr>
          <p:cNvSpPr txBox="1">
            <a:spLocks noChangeArrowheads="1"/>
          </p:cNvSpPr>
          <p:nvPr/>
        </p:nvSpPr>
        <p:spPr bwMode="auto">
          <a:xfrm>
            <a:off x="381000" y="3378200"/>
            <a:ext cx="4859338"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20000"/>
              </a:lnSpc>
            </a:pPr>
            <a:r>
              <a:rPr kumimoji="0" lang="en-US" altLang="zh-CN" sz="2800"/>
              <a:t>    </a:t>
            </a:r>
            <a:r>
              <a:rPr kumimoji="0" lang="zh-CN" altLang="en-US" sz="2800"/>
              <a:t>如果知道力矩矢量的大小和</a:t>
            </a:r>
          </a:p>
          <a:p>
            <a:pPr>
              <a:lnSpc>
                <a:spcPct val="120000"/>
              </a:lnSpc>
            </a:pPr>
            <a:r>
              <a:rPr kumimoji="0" lang="zh-CN" altLang="en-US" sz="2800"/>
              <a:t>它与 </a:t>
            </a:r>
            <a:r>
              <a:rPr kumimoji="0" lang="en-US" altLang="zh-CN" sz="2800" i="1"/>
              <a:t>z </a:t>
            </a:r>
            <a:r>
              <a:rPr kumimoji="0" lang="zh-CN" altLang="en-US" sz="2800"/>
              <a:t>轴之间的夹角</a:t>
            </a:r>
            <a:r>
              <a:rPr kumimoji="0" lang="zh-CN" altLang="en-US" sz="2800" i="1">
                <a:sym typeface="Symbol" panose="05050102010706020507" pitchFamily="18" charset="2"/>
              </a:rPr>
              <a:t></a:t>
            </a:r>
            <a:r>
              <a:rPr kumimoji="0" lang="zh-CN" altLang="en-US" sz="2800"/>
              <a:t> </a:t>
            </a:r>
            <a:r>
              <a:rPr kumimoji="0" lang="en-US" altLang="zh-CN" sz="2800"/>
              <a:t>, </a:t>
            </a:r>
            <a:r>
              <a:rPr kumimoji="0" lang="zh-CN" altLang="en-US" sz="2800"/>
              <a:t>那么力</a:t>
            </a:r>
          </a:p>
          <a:p>
            <a:pPr>
              <a:lnSpc>
                <a:spcPct val="120000"/>
              </a:lnSpc>
            </a:pPr>
            <a:r>
              <a:rPr kumimoji="0" lang="zh-CN" altLang="en-US" sz="2800"/>
              <a:t>对</a:t>
            </a:r>
            <a:r>
              <a:rPr kumimoji="0" lang="en-US" altLang="zh-CN" sz="2800" i="1"/>
              <a:t>z</a:t>
            </a:r>
            <a:r>
              <a:rPr kumimoji="0" lang="zh-CN" altLang="en-US" sz="2800"/>
              <a:t>轴的力矩也可按下式求得</a:t>
            </a:r>
          </a:p>
        </p:txBody>
      </p:sp>
      <p:grpSp>
        <p:nvGrpSpPr>
          <p:cNvPr id="3" name="Group 130">
            <a:extLst>
              <a:ext uri="{FF2B5EF4-FFF2-40B4-BE49-F238E27FC236}">
                <a16:creationId xmlns:a16="http://schemas.microsoft.com/office/drawing/2014/main" id="{B1A0D6DD-79A2-438F-A77E-8FE917EF07FC}"/>
              </a:ext>
            </a:extLst>
          </p:cNvPr>
          <p:cNvGrpSpPr>
            <a:grpSpLocks/>
          </p:cNvGrpSpPr>
          <p:nvPr/>
        </p:nvGrpSpPr>
        <p:grpSpPr bwMode="auto">
          <a:xfrm>
            <a:off x="1119188" y="5157788"/>
            <a:ext cx="3957637" cy="1319212"/>
            <a:chOff x="705" y="2880"/>
            <a:chExt cx="2799" cy="912"/>
          </a:xfrm>
        </p:grpSpPr>
        <p:graphicFrame>
          <p:nvGraphicFramePr>
            <p:cNvPr id="35855" name="Object 15">
              <a:extLst>
                <a:ext uri="{FF2B5EF4-FFF2-40B4-BE49-F238E27FC236}">
                  <a16:creationId xmlns:a16="http://schemas.microsoft.com/office/drawing/2014/main" id="{561B915D-A017-486A-BD0D-CC2ED6438434}"/>
                </a:ext>
              </a:extLst>
            </p:cNvPr>
            <p:cNvGraphicFramePr>
              <a:graphicFrameLocks noChangeAspect="1"/>
            </p:cNvGraphicFramePr>
            <p:nvPr/>
          </p:nvGraphicFramePr>
          <p:xfrm>
            <a:off x="705" y="2880"/>
            <a:ext cx="1871" cy="468"/>
          </p:xfrm>
          <a:graphic>
            <a:graphicData uri="http://schemas.openxmlformats.org/presentationml/2006/ole">
              <mc:AlternateContent xmlns:mc="http://schemas.openxmlformats.org/markup-compatibility/2006">
                <mc:Choice xmlns:v="urn:schemas-microsoft-com:vml" Requires="v">
                  <p:oleObj spid="_x0000_s35931" name="Equation" r:id="rId13" imgW="812520" imgH="228600" progId="Equation.3">
                    <p:embed/>
                  </p:oleObj>
                </mc:Choice>
                <mc:Fallback>
                  <p:oleObj name="Equation" r:id="rId13" imgW="81252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5" y="2880"/>
                          <a:ext cx="1871"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6" name="Object 16">
              <a:extLst>
                <a:ext uri="{FF2B5EF4-FFF2-40B4-BE49-F238E27FC236}">
                  <a16:creationId xmlns:a16="http://schemas.microsoft.com/office/drawing/2014/main" id="{C7600901-A416-4A5E-A6F2-302C52E8F8ED}"/>
                </a:ext>
              </a:extLst>
            </p:cNvPr>
            <p:cNvGraphicFramePr>
              <a:graphicFrameLocks noChangeAspect="1"/>
            </p:cNvGraphicFramePr>
            <p:nvPr/>
          </p:nvGraphicFramePr>
          <p:xfrm>
            <a:off x="1249" y="3410"/>
            <a:ext cx="2255" cy="382"/>
          </p:xfrm>
          <a:graphic>
            <a:graphicData uri="http://schemas.openxmlformats.org/presentationml/2006/ole">
              <mc:AlternateContent xmlns:mc="http://schemas.openxmlformats.org/markup-compatibility/2006">
                <mc:Choice xmlns:v="urn:schemas-microsoft-com:vml" Requires="v">
                  <p:oleObj spid="_x0000_s35932" name="公式" r:id="rId15" imgW="850680" imgH="190440" progId="Equation.3">
                    <p:embed/>
                  </p:oleObj>
                </mc:Choice>
                <mc:Fallback>
                  <p:oleObj name="公式" r:id="rId15" imgW="850680" imgH="1904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9" y="3410"/>
                          <a:ext cx="225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274">
            <a:extLst>
              <a:ext uri="{FF2B5EF4-FFF2-40B4-BE49-F238E27FC236}">
                <a16:creationId xmlns:a16="http://schemas.microsoft.com/office/drawing/2014/main" id="{9B44D2CF-2B98-40C7-AF83-34467AE90849}"/>
              </a:ext>
            </a:extLst>
          </p:cNvPr>
          <p:cNvGrpSpPr>
            <a:grpSpLocks/>
          </p:cNvGrpSpPr>
          <p:nvPr/>
        </p:nvGrpSpPr>
        <p:grpSpPr bwMode="auto">
          <a:xfrm>
            <a:off x="549275" y="1054100"/>
            <a:ext cx="5227638" cy="1239838"/>
            <a:chOff x="346" y="664"/>
            <a:chExt cx="3293" cy="781"/>
          </a:xfrm>
        </p:grpSpPr>
        <p:graphicFrame>
          <p:nvGraphicFramePr>
            <p:cNvPr id="35852" name="Object 12">
              <a:extLst>
                <a:ext uri="{FF2B5EF4-FFF2-40B4-BE49-F238E27FC236}">
                  <a16:creationId xmlns:a16="http://schemas.microsoft.com/office/drawing/2014/main" id="{3FBA75F9-8825-4401-8367-13A3C843786A}"/>
                </a:ext>
              </a:extLst>
            </p:cNvPr>
            <p:cNvGraphicFramePr>
              <a:graphicFrameLocks noChangeAspect="1"/>
            </p:cNvGraphicFramePr>
            <p:nvPr/>
          </p:nvGraphicFramePr>
          <p:xfrm>
            <a:off x="346" y="664"/>
            <a:ext cx="3293" cy="398"/>
          </p:xfrm>
          <a:graphic>
            <a:graphicData uri="http://schemas.openxmlformats.org/presentationml/2006/ole">
              <mc:AlternateContent xmlns:mc="http://schemas.openxmlformats.org/markup-compatibility/2006">
                <mc:Choice xmlns:v="urn:schemas-microsoft-com:vml" Requires="v">
                  <p:oleObj spid="_x0000_s35933" name="Equation" r:id="rId17" imgW="1930320" imgH="215640" progId="Equation.3">
                    <p:embed/>
                  </p:oleObj>
                </mc:Choice>
                <mc:Fallback>
                  <p:oleObj name="Equation" r:id="rId17" imgW="1930320" imgH="21564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6" y="664"/>
                          <a:ext cx="3293"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3" name="Object 13">
              <a:extLst>
                <a:ext uri="{FF2B5EF4-FFF2-40B4-BE49-F238E27FC236}">
                  <a16:creationId xmlns:a16="http://schemas.microsoft.com/office/drawing/2014/main" id="{B00EF735-4709-4479-8726-9889C1AF58D8}"/>
                </a:ext>
              </a:extLst>
            </p:cNvPr>
            <p:cNvGraphicFramePr>
              <a:graphicFrameLocks noChangeAspect="1"/>
            </p:cNvGraphicFramePr>
            <p:nvPr/>
          </p:nvGraphicFramePr>
          <p:xfrm>
            <a:off x="749" y="1093"/>
            <a:ext cx="1729" cy="349"/>
          </p:xfrm>
          <a:graphic>
            <a:graphicData uri="http://schemas.openxmlformats.org/presentationml/2006/ole">
              <mc:AlternateContent xmlns:mc="http://schemas.openxmlformats.org/markup-compatibility/2006">
                <mc:Choice xmlns:v="urn:schemas-microsoft-com:vml" Requires="v">
                  <p:oleObj spid="_x0000_s35934" name="Equation" r:id="rId19" imgW="939600" imgH="190440" progId="Equation.3">
                    <p:embed/>
                  </p:oleObj>
                </mc:Choice>
                <mc:Fallback>
                  <p:oleObj name="Equation" r:id="rId19" imgW="939600" imgH="19044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9" y="1093"/>
                          <a:ext cx="1729"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4" name="Object 14">
              <a:extLst>
                <a:ext uri="{FF2B5EF4-FFF2-40B4-BE49-F238E27FC236}">
                  <a16:creationId xmlns:a16="http://schemas.microsoft.com/office/drawing/2014/main" id="{1CAF46DD-66F5-4551-9E7D-39DADBAD877C}"/>
                </a:ext>
              </a:extLst>
            </p:cNvPr>
            <p:cNvGraphicFramePr>
              <a:graphicFrameLocks noChangeAspect="1"/>
            </p:cNvGraphicFramePr>
            <p:nvPr/>
          </p:nvGraphicFramePr>
          <p:xfrm>
            <a:off x="2358" y="1093"/>
            <a:ext cx="1208" cy="352"/>
          </p:xfrm>
          <a:graphic>
            <a:graphicData uri="http://schemas.openxmlformats.org/presentationml/2006/ole">
              <mc:AlternateContent xmlns:mc="http://schemas.openxmlformats.org/markup-compatibility/2006">
                <mc:Choice xmlns:v="urn:schemas-microsoft-com:vml" Requires="v">
                  <p:oleObj spid="_x0000_s35935" name="Equation" r:id="rId21" imgW="634680" imgH="190440" progId="Equation.3">
                    <p:embed/>
                  </p:oleObj>
                </mc:Choice>
                <mc:Fallback>
                  <p:oleObj name="Equation" r:id="rId21" imgW="634680" imgH="190440"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8" y="1093"/>
                          <a:ext cx="120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271">
            <a:extLst>
              <a:ext uri="{FF2B5EF4-FFF2-40B4-BE49-F238E27FC236}">
                <a16:creationId xmlns:a16="http://schemas.microsoft.com/office/drawing/2014/main" id="{541CF0A8-16FF-41D7-A8B9-7EEF88B09BB1}"/>
              </a:ext>
            </a:extLst>
          </p:cNvPr>
          <p:cNvGrpSpPr>
            <a:grpSpLocks/>
          </p:cNvGrpSpPr>
          <p:nvPr/>
        </p:nvGrpSpPr>
        <p:grpSpPr bwMode="auto">
          <a:xfrm>
            <a:off x="5624513" y="609600"/>
            <a:ext cx="3443287" cy="3479800"/>
            <a:chOff x="3543" y="384"/>
            <a:chExt cx="2169" cy="2192"/>
          </a:xfrm>
        </p:grpSpPr>
        <p:sp>
          <p:nvSpPr>
            <p:cNvPr id="35881" name="Line 172">
              <a:extLst>
                <a:ext uri="{FF2B5EF4-FFF2-40B4-BE49-F238E27FC236}">
                  <a16:creationId xmlns:a16="http://schemas.microsoft.com/office/drawing/2014/main" id="{84CC6B6A-68AF-4C28-B78A-F4CAE0FB23D4}"/>
                </a:ext>
              </a:extLst>
            </p:cNvPr>
            <p:cNvSpPr>
              <a:spLocks noChangeShapeType="1"/>
            </p:cNvSpPr>
            <p:nvPr/>
          </p:nvSpPr>
          <p:spPr bwMode="auto">
            <a:xfrm flipV="1">
              <a:off x="3735" y="1808"/>
              <a:ext cx="432" cy="222"/>
            </a:xfrm>
            <a:prstGeom prst="line">
              <a:avLst/>
            </a:prstGeom>
            <a:noFill/>
            <a:ln w="38100">
              <a:solidFill>
                <a:srgbClr val="66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2" name="Line 173">
              <a:extLst>
                <a:ext uri="{FF2B5EF4-FFF2-40B4-BE49-F238E27FC236}">
                  <a16:creationId xmlns:a16="http://schemas.microsoft.com/office/drawing/2014/main" id="{1E221B1F-E17C-4855-B90F-919B18B6FC2F}"/>
                </a:ext>
              </a:extLst>
            </p:cNvPr>
            <p:cNvSpPr>
              <a:spLocks noChangeShapeType="1"/>
            </p:cNvSpPr>
            <p:nvPr/>
          </p:nvSpPr>
          <p:spPr bwMode="auto">
            <a:xfrm flipV="1">
              <a:off x="4935" y="512"/>
              <a:ext cx="288" cy="384"/>
            </a:xfrm>
            <a:prstGeom prst="line">
              <a:avLst/>
            </a:prstGeom>
            <a:noFill/>
            <a:ln w="3810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44" name="Object 4">
              <a:extLst>
                <a:ext uri="{FF2B5EF4-FFF2-40B4-BE49-F238E27FC236}">
                  <a16:creationId xmlns:a16="http://schemas.microsoft.com/office/drawing/2014/main" id="{D59BA547-2B09-444C-B887-BB07748533F8}"/>
                </a:ext>
              </a:extLst>
            </p:cNvPr>
            <p:cNvGraphicFramePr>
              <a:graphicFrameLocks noChangeAspect="1"/>
            </p:cNvGraphicFramePr>
            <p:nvPr/>
          </p:nvGraphicFramePr>
          <p:xfrm>
            <a:off x="4793" y="695"/>
            <a:ext cx="194" cy="201"/>
          </p:xfrm>
          <a:graphic>
            <a:graphicData uri="http://schemas.openxmlformats.org/presentationml/2006/ole">
              <mc:AlternateContent xmlns:mc="http://schemas.openxmlformats.org/markup-compatibility/2006">
                <mc:Choice xmlns:v="urn:schemas-microsoft-com:vml" Requires="v">
                  <p:oleObj spid="_x0000_s35936" name="公式" r:id="rId23" imgW="152280" imgH="164880" progId="Equation.3">
                    <p:embed/>
                  </p:oleObj>
                </mc:Choice>
                <mc:Fallback>
                  <p:oleObj name="公式" r:id="rId23" imgW="152280" imgH="164880" progId="Equation.3">
                    <p:embed/>
                    <p:pic>
                      <p:nvPicPr>
                        <p:cNvPr id="0" name="Object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93" y="695"/>
                          <a:ext cx="19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a:extLst>
                <a:ext uri="{FF2B5EF4-FFF2-40B4-BE49-F238E27FC236}">
                  <a16:creationId xmlns:a16="http://schemas.microsoft.com/office/drawing/2014/main" id="{A0ED3BB5-3484-42F1-BFBF-BC51344A7CF5}"/>
                </a:ext>
              </a:extLst>
            </p:cNvPr>
            <p:cNvGraphicFramePr>
              <a:graphicFrameLocks noChangeAspect="1"/>
            </p:cNvGraphicFramePr>
            <p:nvPr/>
          </p:nvGraphicFramePr>
          <p:xfrm>
            <a:off x="4118" y="1922"/>
            <a:ext cx="145" cy="126"/>
          </p:xfrm>
          <a:graphic>
            <a:graphicData uri="http://schemas.openxmlformats.org/presentationml/2006/ole">
              <mc:AlternateContent xmlns:mc="http://schemas.openxmlformats.org/markup-compatibility/2006">
                <mc:Choice xmlns:v="urn:schemas-microsoft-com:vml" Requires="v">
                  <p:oleObj spid="_x0000_s35937" name="Equation" r:id="rId25" imgW="152280" imgH="139680" progId="Equation.3">
                    <p:embed/>
                  </p:oleObj>
                </mc:Choice>
                <mc:Fallback>
                  <p:oleObj name="Equation" r:id="rId25" imgW="152280" imgH="139680" progId="Equation.3">
                    <p:embed/>
                    <p:pic>
                      <p:nvPicPr>
                        <p:cNvPr id="0"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18" y="1922"/>
                          <a:ext cx="145"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a:extLst>
                <a:ext uri="{FF2B5EF4-FFF2-40B4-BE49-F238E27FC236}">
                  <a16:creationId xmlns:a16="http://schemas.microsoft.com/office/drawing/2014/main" id="{64CC8177-FD47-414B-8844-6220717DCD18}"/>
                </a:ext>
              </a:extLst>
            </p:cNvPr>
            <p:cNvGraphicFramePr>
              <a:graphicFrameLocks noChangeAspect="1"/>
            </p:cNvGraphicFramePr>
            <p:nvPr/>
          </p:nvGraphicFramePr>
          <p:xfrm>
            <a:off x="5415" y="663"/>
            <a:ext cx="213" cy="233"/>
          </p:xfrm>
          <a:graphic>
            <a:graphicData uri="http://schemas.openxmlformats.org/presentationml/2006/ole">
              <mc:AlternateContent xmlns:mc="http://schemas.openxmlformats.org/markup-compatibility/2006">
                <mc:Choice xmlns:v="urn:schemas-microsoft-com:vml" Requires="v">
                  <p:oleObj spid="_x0000_s35938" name="Equation" r:id="rId27" imgW="164880" imgH="190440" progId="Equation.3">
                    <p:embed/>
                  </p:oleObj>
                </mc:Choice>
                <mc:Fallback>
                  <p:oleObj name="Equation" r:id="rId27" imgW="164880" imgH="190440" progId="Equation.3">
                    <p:embed/>
                    <p:pic>
                      <p:nvPicPr>
                        <p:cNvPr id="0" name="Object 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15" y="663"/>
                          <a:ext cx="2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a:extLst>
                <a:ext uri="{FF2B5EF4-FFF2-40B4-BE49-F238E27FC236}">
                  <a16:creationId xmlns:a16="http://schemas.microsoft.com/office/drawing/2014/main" id="{D8680B68-E065-468C-A8CB-5A542C9456EA}"/>
                </a:ext>
              </a:extLst>
            </p:cNvPr>
            <p:cNvGraphicFramePr>
              <a:graphicFrameLocks noChangeAspect="1"/>
            </p:cNvGraphicFramePr>
            <p:nvPr/>
          </p:nvGraphicFramePr>
          <p:xfrm>
            <a:off x="4983" y="752"/>
            <a:ext cx="120" cy="144"/>
          </p:xfrm>
          <a:graphic>
            <a:graphicData uri="http://schemas.openxmlformats.org/presentationml/2006/ole">
              <mc:AlternateContent xmlns:mc="http://schemas.openxmlformats.org/markup-compatibility/2006">
                <mc:Choice xmlns:v="urn:schemas-microsoft-com:vml" Requires="v">
                  <p:oleObj spid="_x0000_s35939" name="Equation" r:id="rId29" imgW="139680" imgH="177480" progId="Equation.3">
                    <p:embed/>
                  </p:oleObj>
                </mc:Choice>
                <mc:Fallback>
                  <p:oleObj name="Equation" r:id="rId29" imgW="139680" imgH="177480" progId="Equation.3">
                    <p:embed/>
                    <p:pic>
                      <p:nvPicPr>
                        <p:cNvPr id="0" name="Object 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83" y="752"/>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83" name="Text Box 178">
              <a:extLst>
                <a:ext uri="{FF2B5EF4-FFF2-40B4-BE49-F238E27FC236}">
                  <a16:creationId xmlns:a16="http://schemas.microsoft.com/office/drawing/2014/main" id="{0A3E4A8D-3AE2-45DC-8AD7-1AA94D2E9419}"/>
                </a:ext>
              </a:extLst>
            </p:cNvPr>
            <p:cNvSpPr txBox="1">
              <a:spLocks noChangeArrowheads="1"/>
            </p:cNvSpPr>
            <p:nvPr/>
          </p:nvSpPr>
          <p:spPr bwMode="auto">
            <a:xfrm>
              <a:off x="3667" y="171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800" i="1">
                  <a:solidFill>
                    <a:srgbClr val="FF0000"/>
                  </a:solidFill>
                </a:rPr>
                <a:t>R</a:t>
              </a:r>
              <a:r>
                <a:rPr lang="en-US" altLang="zh-CN" sz="1800" baseline="-25000">
                  <a:solidFill>
                    <a:srgbClr val="FF0000"/>
                  </a:solidFill>
                </a:rPr>
                <a:t>⊥</a:t>
              </a:r>
            </a:p>
          </p:txBody>
        </p:sp>
        <p:sp>
          <p:nvSpPr>
            <p:cNvPr id="35884" name="Text Box 179">
              <a:extLst>
                <a:ext uri="{FF2B5EF4-FFF2-40B4-BE49-F238E27FC236}">
                  <a16:creationId xmlns:a16="http://schemas.microsoft.com/office/drawing/2014/main" id="{2DDDE348-D617-49BE-96C0-FB8545B63478}"/>
                </a:ext>
              </a:extLst>
            </p:cNvPr>
            <p:cNvSpPr txBox="1">
              <a:spLocks noChangeArrowheads="1"/>
            </p:cNvSpPr>
            <p:nvPr/>
          </p:nvSpPr>
          <p:spPr bwMode="auto">
            <a:xfrm>
              <a:off x="3888" y="157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O</a:t>
              </a:r>
            </a:p>
          </p:txBody>
        </p:sp>
        <p:graphicFrame>
          <p:nvGraphicFramePr>
            <p:cNvPr id="35848" name="Object 8">
              <a:extLst>
                <a:ext uri="{FF2B5EF4-FFF2-40B4-BE49-F238E27FC236}">
                  <a16:creationId xmlns:a16="http://schemas.microsoft.com/office/drawing/2014/main" id="{F4BC8C90-D28D-465C-A4A8-FCD17717C471}"/>
                </a:ext>
              </a:extLst>
            </p:cNvPr>
            <p:cNvGraphicFramePr>
              <a:graphicFrameLocks noChangeAspect="1"/>
            </p:cNvGraphicFramePr>
            <p:nvPr/>
          </p:nvGraphicFramePr>
          <p:xfrm>
            <a:off x="4557" y="944"/>
            <a:ext cx="186" cy="229"/>
          </p:xfrm>
          <a:graphic>
            <a:graphicData uri="http://schemas.openxmlformats.org/presentationml/2006/ole">
              <mc:AlternateContent xmlns:mc="http://schemas.openxmlformats.org/markup-compatibility/2006">
                <mc:Choice xmlns:v="urn:schemas-microsoft-com:vml" Requires="v">
                  <p:oleObj spid="_x0000_s35940" name="Equation" r:id="rId31" imgW="126720" imgH="164880" progId="Equation.3">
                    <p:embed/>
                  </p:oleObj>
                </mc:Choice>
                <mc:Fallback>
                  <p:oleObj name="Equation" r:id="rId31" imgW="126720" imgH="164880" progId="Equation.3">
                    <p:embed/>
                    <p:pic>
                      <p:nvPicPr>
                        <p:cNvPr id="0" name="Object 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57" y="944"/>
                          <a:ext cx="186"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85" name="Text Box 181">
              <a:extLst>
                <a:ext uri="{FF2B5EF4-FFF2-40B4-BE49-F238E27FC236}">
                  <a16:creationId xmlns:a16="http://schemas.microsoft.com/office/drawing/2014/main" id="{E9917B29-5DC2-42FC-875C-A20F5F6BAAAA}"/>
                </a:ext>
              </a:extLst>
            </p:cNvPr>
            <p:cNvSpPr txBox="1">
              <a:spLocks noChangeArrowheads="1"/>
            </p:cNvSpPr>
            <p:nvPr/>
          </p:nvSpPr>
          <p:spPr bwMode="auto">
            <a:xfrm>
              <a:off x="4811" y="229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800" i="1">
                  <a:solidFill>
                    <a:srgbClr val="FF0000"/>
                  </a:solidFill>
                </a:rPr>
                <a:t>Q</a:t>
              </a:r>
            </a:p>
          </p:txBody>
        </p:sp>
        <p:sp>
          <p:nvSpPr>
            <p:cNvPr id="35886" name="Text Box 182">
              <a:extLst>
                <a:ext uri="{FF2B5EF4-FFF2-40B4-BE49-F238E27FC236}">
                  <a16:creationId xmlns:a16="http://schemas.microsoft.com/office/drawing/2014/main" id="{A3594C4C-BA85-497D-AE9F-CA6E76D87B61}"/>
                </a:ext>
              </a:extLst>
            </p:cNvPr>
            <p:cNvSpPr txBox="1">
              <a:spLocks noChangeArrowheads="1"/>
            </p:cNvSpPr>
            <p:nvPr/>
          </p:nvSpPr>
          <p:spPr bwMode="auto">
            <a:xfrm>
              <a:off x="4215" y="1952"/>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800" i="1">
                  <a:solidFill>
                    <a:srgbClr val="FF0000"/>
                  </a:solidFill>
                </a:rPr>
                <a:t>β</a:t>
              </a:r>
            </a:p>
          </p:txBody>
        </p:sp>
        <p:sp>
          <p:nvSpPr>
            <p:cNvPr id="35887" name="Text Box 183">
              <a:extLst>
                <a:ext uri="{FF2B5EF4-FFF2-40B4-BE49-F238E27FC236}">
                  <a16:creationId xmlns:a16="http://schemas.microsoft.com/office/drawing/2014/main" id="{23638E08-26A7-4258-8F39-24D2A1A52478}"/>
                </a:ext>
              </a:extLst>
            </p:cNvPr>
            <p:cNvSpPr txBox="1">
              <a:spLocks noChangeArrowheads="1"/>
            </p:cNvSpPr>
            <p:nvPr/>
          </p:nvSpPr>
          <p:spPr bwMode="auto">
            <a:xfrm>
              <a:off x="4359" y="185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600" i="1">
                  <a:solidFill>
                    <a:srgbClr val="FF0000"/>
                  </a:solidFill>
                </a:rPr>
                <a:t>φ</a:t>
              </a:r>
            </a:p>
          </p:txBody>
        </p:sp>
        <p:sp>
          <p:nvSpPr>
            <p:cNvPr id="35888" name="Text Box 184">
              <a:extLst>
                <a:ext uri="{FF2B5EF4-FFF2-40B4-BE49-F238E27FC236}">
                  <a16:creationId xmlns:a16="http://schemas.microsoft.com/office/drawing/2014/main" id="{2C66C349-09C1-4844-8C50-8E78D3DD4B19}"/>
                </a:ext>
              </a:extLst>
            </p:cNvPr>
            <p:cNvSpPr txBox="1">
              <a:spLocks noChangeArrowheads="1"/>
            </p:cNvSpPr>
            <p:nvPr/>
          </p:nvSpPr>
          <p:spPr bwMode="auto">
            <a:xfrm>
              <a:off x="3976" y="384"/>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z</a:t>
              </a:r>
            </a:p>
          </p:txBody>
        </p:sp>
        <p:sp>
          <p:nvSpPr>
            <p:cNvPr id="35889" name="Text Box 185">
              <a:extLst>
                <a:ext uri="{FF2B5EF4-FFF2-40B4-BE49-F238E27FC236}">
                  <a16:creationId xmlns:a16="http://schemas.microsoft.com/office/drawing/2014/main" id="{E249CCF2-FF50-43AC-93C1-37091F7FC41F}"/>
                </a:ext>
              </a:extLst>
            </p:cNvPr>
            <p:cNvSpPr txBox="1">
              <a:spLocks noChangeArrowheads="1"/>
            </p:cNvSpPr>
            <p:nvPr/>
          </p:nvSpPr>
          <p:spPr bwMode="auto">
            <a:xfrm>
              <a:off x="5511" y="176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y</a:t>
              </a:r>
            </a:p>
          </p:txBody>
        </p:sp>
        <p:sp>
          <p:nvSpPr>
            <p:cNvPr id="35890" name="Text Box 186">
              <a:extLst>
                <a:ext uri="{FF2B5EF4-FFF2-40B4-BE49-F238E27FC236}">
                  <a16:creationId xmlns:a16="http://schemas.microsoft.com/office/drawing/2014/main" id="{952428F6-40E8-4475-9FC9-0C8E3A94EBC9}"/>
                </a:ext>
              </a:extLst>
            </p:cNvPr>
            <p:cNvSpPr txBox="1">
              <a:spLocks noChangeArrowheads="1"/>
            </p:cNvSpPr>
            <p:nvPr/>
          </p:nvSpPr>
          <p:spPr bwMode="auto">
            <a:xfrm>
              <a:off x="3603" y="220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x</a:t>
              </a:r>
            </a:p>
          </p:txBody>
        </p:sp>
        <p:graphicFrame>
          <p:nvGraphicFramePr>
            <p:cNvPr id="35849" name="Object 9">
              <a:extLst>
                <a:ext uri="{FF2B5EF4-FFF2-40B4-BE49-F238E27FC236}">
                  <a16:creationId xmlns:a16="http://schemas.microsoft.com/office/drawing/2014/main" id="{D79516D2-4DF3-4A34-A678-2B694119C21C}"/>
                </a:ext>
              </a:extLst>
            </p:cNvPr>
            <p:cNvGraphicFramePr>
              <a:graphicFrameLocks noChangeAspect="1"/>
            </p:cNvGraphicFramePr>
            <p:nvPr/>
          </p:nvGraphicFramePr>
          <p:xfrm>
            <a:off x="5408" y="2282"/>
            <a:ext cx="198" cy="170"/>
          </p:xfrm>
          <a:graphic>
            <a:graphicData uri="http://schemas.openxmlformats.org/presentationml/2006/ole">
              <mc:AlternateContent xmlns:mc="http://schemas.openxmlformats.org/markup-compatibility/2006">
                <mc:Choice xmlns:v="urn:schemas-microsoft-com:vml" Requires="v">
                  <p:oleObj spid="_x0000_s35941" name="Equation" r:id="rId33" imgW="177480" imgH="152280" progId="Equation.3">
                    <p:embed/>
                  </p:oleObj>
                </mc:Choice>
                <mc:Fallback>
                  <p:oleObj name="Equation" r:id="rId33" imgW="177480" imgH="152280" progId="Equation.3">
                    <p:embed/>
                    <p:pic>
                      <p:nvPicPr>
                        <p:cNvPr id="0" name="Object 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08" y="2282"/>
                          <a:ext cx="19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91" name="Line 188">
              <a:extLst>
                <a:ext uri="{FF2B5EF4-FFF2-40B4-BE49-F238E27FC236}">
                  <a16:creationId xmlns:a16="http://schemas.microsoft.com/office/drawing/2014/main" id="{527CF4C4-1299-457B-A82A-D0D35A13A866}"/>
                </a:ext>
              </a:extLst>
            </p:cNvPr>
            <p:cNvSpPr>
              <a:spLocks noChangeShapeType="1"/>
            </p:cNvSpPr>
            <p:nvPr/>
          </p:nvSpPr>
          <p:spPr bwMode="auto">
            <a:xfrm flipV="1">
              <a:off x="4178" y="1808"/>
              <a:ext cx="1525" cy="18"/>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892" name="Line 189">
              <a:extLst>
                <a:ext uri="{FF2B5EF4-FFF2-40B4-BE49-F238E27FC236}">
                  <a16:creationId xmlns:a16="http://schemas.microsoft.com/office/drawing/2014/main" id="{CB565B97-89E6-4AED-9A36-86CEA43E47B4}"/>
                </a:ext>
              </a:extLst>
            </p:cNvPr>
            <p:cNvSpPr>
              <a:spLocks noChangeShapeType="1"/>
            </p:cNvSpPr>
            <p:nvPr/>
          </p:nvSpPr>
          <p:spPr bwMode="auto">
            <a:xfrm flipH="1">
              <a:off x="3591" y="1826"/>
              <a:ext cx="587" cy="510"/>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893" name="Line 190">
              <a:extLst>
                <a:ext uri="{FF2B5EF4-FFF2-40B4-BE49-F238E27FC236}">
                  <a16:creationId xmlns:a16="http://schemas.microsoft.com/office/drawing/2014/main" id="{7699A960-828C-449F-B1EB-F25D12DD092C}"/>
                </a:ext>
              </a:extLst>
            </p:cNvPr>
            <p:cNvSpPr>
              <a:spLocks noChangeShapeType="1"/>
            </p:cNvSpPr>
            <p:nvPr/>
          </p:nvSpPr>
          <p:spPr bwMode="auto">
            <a:xfrm flipV="1">
              <a:off x="4946" y="800"/>
              <a:ext cx="480" cy="96"/>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894" name="Line 191">
              <a:extLst>
                <a:ext uri="{FF2B5EF4-FFF2-40B4-BE49-F238E27FC236}">
                  <a16:creationId xmlns:a16="http://schemas.microsoft.com/office/drawing/2014/main" id="{247B436D-06E0-44B4-B341-974A6995F63A}"/>
                </a:ext>
              </a:extLst>
            </p:cNvPr>
            <p:cNvSpPr>
              <a:spLocks noChangeShapeType="1"/>
            </p:cNvSpPr>
            <p:nvPr/>
          </p:nvSpPr>
          <p:spPr bwMode="auto">
            <a:xfrm flipV="1">
              <a:off x="4178" y="848"/>
              <a:ext cx="805" cy="978"/>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895" name="Line 192">
              <a:extLst>
                <a:ext uri="{FF2B5EF4-FFF2-40B4-BE49-F238E27FC236}">
                  <a16:creationId xmlns:a16="http://schemas.microsoft.com/office/drawing/2014/main" id="{EBCB2C34-A485-4E0A-A3DE-5874061A171B}"/>
                </a:ext>
              </a:extLst>
            </p:cNvPr>
            <p:cNvSpPr>
              <a:spLocks noChangeShapeType="1"/>
            </p:cNvSpPr>
            <p:nvPr/>
          </p:nvSpPr>
          <p:spPr bwMode="auto">
            <a:xfrm>
              <a:off x="4178" y="1826"/>
              <a:ext cx="528" cy="126"/>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896" name="Line 193">
              <a:extLst>
                <a:ext uri="{FF2B5EF4-FFF2-40B4-BE49-F238E27FC236}">
                  <a16:creationId xmlns:a16="http://schemas.microsoft.com/office/drawing/2014/main" id="{F7CE2192-6C3F-4FA3-9447-73E9A649EA3F}"/>
                </a:ext>
              </a:extLst>
            </p:cNvPr>
            <p:cNvSpPr>
              <a:spLocks noChangeShapeType="1"/>
            </p:cNvSpPr>
            <p:nvPr/>
          </p:nvSpPr>
          <p:spPr bwMode="auto">
            <a:xfrm>
              <a:off x="4178" y="1826"/>
              <a:ext cx="768" cy="462"/>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897" name="Line 194">
              <a:extLst>
                <a:ext uri="{FF2B5EF4-FFF2-40B4-BE49-F238E27FC236}">
                  <a16:creationId xmlns:a16="http://schemas.microsoft.com/office/drawing/2014/main" id="{561AC526-3D03-4428-A1F6-44DEE1371F7A}"/>
                </a:ext>
              </a:extLst>
            </p:cNvPr>
            <p:cNvSpPr>
              <a:spLocks noChangeShapeType="1"/>
            </p:cNvSpPr>
            <p:nvPr/>
          </p:nvSpPr>
          <p:spPr bwMode="auto">
            <a:xfrm>
              <a:off x="4946" y="896"/>
              <a:ext cx="0" cy="1392"/>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8" name="Line 195">
              <a:extLst>
                <a:ext uri="{FF2B5EF4-FFF2-40B4-BE49-F238E27FC236}">
                  <a16:creationId xmlns:a16="http://schemas.microsoft.com/office/drawing/2014/main" id="{0914FE00-E999-47DD-9735-4E5DBD41A9A6}"/>
                </a:ext>
              </a:extLst>
            </p:cNvPr>
            <p:cNvSpPr>
              <a:spLocks noChangeShapeType="1"/>
            </p:cNvSpPr>
            <p:nvPr/>
          </p:nvSpPr>
          <p:spPr bwMode="auto">
            <a:xfrm>
              <a:off x="5426" y="800"/>
              <a:ext cx="0" cy="1584"/>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9" name="Line 196">
              <a:extLst>
                <a:ext uri="{FF2B5EF4-FFF2-40B4-BE49-F238E27FC236}">
                  <a16:creationId xmlns:a16="http://schemas.microsoft.com/office/drawing/2014/main" id="{35A2EB64-AE4D-4D01-A5BF-3B5DA2459E38}"/>
                </a:ext>
              </a:extLst>
            </p:cNvPr>
            <p:cNvSpPr>
              <a:spLocks noChangeShapeType="1"/>
            </p:cNvSpPr>
            <p:nvPr/>
          </p:nvSpPr>
          <p:spPr bwMode="auto">
            <a:xfrm>
              <a:off x="4946" y="2288"/>
              <a:ext cx="528" cy="288"/>
            </a:xfrm>
            <a:prstGeom prst="line">
              <a:avLst/>
            </a:prstGeom>
            <a:noFill/>
            <a:ln w="3810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0" name="Line 197">
              <a:extLst>
                <a:ext uri="{FF2B5EF4-FFF2-40B4-BE49-F238E27FC236}">
                  <a16:creationId xmlns:a16="http://schemas.microsoft.com/office/drawing/2014/main" id="{6BC324A2-61B6-40F4-8C44-9588452EDE96}"/>
                </a:ext>
              </a:extLst>
            </p:cNvPr>
            <p:cNvSpPr>
              <a:spLocks noChangeShapeType="1"/>
            </p:cNvSpPr>
            <p:nvPr/>
          </p:nvSpPr>
          <p:spPr bwMode="auto">
            <a:xfrm>
              <a:off x="3543" y="2000"/>
              <a:ext cx="1403" cy="288"/>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1" name="Oval 198">
              <a:extLst>
                <a:ext uri="{FF2B5EF4-FFF2-40B4-BE49-F238E27FC236}">
                  <a16:creationId xmlns:a16="http://schemas.microsoft.com/office/drawing/2014/main" id="{4609D98F-F0AC-4FE4-8768-4BB1C8ADC4BA}"/>
                </a:ext>
              </a:extLst>
            </p:cNvPr>
            <p:cNvSpPr>
              <a:spLocks noChangeArrowheads="1"/>
            </p:cNvSpPr>
            <p:nvPr/>
          </p:nvSpPr>
          <p:spPr bwMode="auto">
            <a:xfrm>
              <a:off x="4898" y="867"/>
              <a:ext cx="78" cy="77"/>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sp>
          <p:nvSpPr>
            <p:cNvPr id="35902" name="Line 199">
              <a:extLst>
                <a:ext uri="{FF2B5EF4-FFF2-40B4-BE49-F238E27FC236}">
                  <a16:creationId xmlns:a16="http://schemas.microsoft.com/office/drawing/2014/main" id="{8E09C140-9A0D-4231-9568-2CD38ACA7B0B}"/>
                </a:ext>
              </a:extLst>
            </p:cNvPr>
            <p:cNvSpPr>
              <a:spLocks noChangeShapeType="1"/>
            </p:cNvSpPr>
            <p:nvPr/>
          </p:nvSpPr>
          <p:spPr bwMode="auto">
            <a:xfrm flipV="1">
              <a:off x="4178" y="464"/>
              <a:ext cx="0" cy="1344"/>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903" name="Line 200">
              <a:extLst>
                <a:ext uri="{FF2B5EF4-FFF2-40B4-BE49-F238E27FC236}">
                  <a16:creationId xmlns:a16="http://schemas.microsoft.com/office/drawing/2014/main" id="{8D53C917-18EF-42E1-9AE6-029F38195B31}"/>
                </a:ext>
              </a:extLst>
            </p:cNvPr>
            <p:cNvSpPr>
              <a:spLocks noChangeShapeType="1"/>
            </p:cNvSpPr>
            <p:nvPr/>
          </p:nvSpPr>
          <p:spPr bwMode="auto">
            <a:xfrm>
              <a:off x="4946" y="2288"/>
              <a:ext cx="480" cy="96"/>
            </a:xfrm>
            <a:prstGeom prst="line">
              <a:avLst/>
            </a:prstGeom>
            <a:noFill/>
            <a:ln w="38100">
              <a:solidFill>
                <a:srgbClr val="6633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5904" name="Oval 201">
              <a:extLst>
                <a:ext uri="{FF2B5EF4-FFF2-40B4-BE49-F238E27FC236}">
                  <a16:creationId xmlns:a16="http://schemas.microsoft.com/office/drawing/2014/main" id="{F5C471FD-C144-4D4D-9393-29EE29D72CDE}"/>
                </a:ext>
              </a:extLst>
            </p:cNvPr>
            <p:cNvSpPr>
              <a:spLocks noChangeArrowheads="1"/>
            </p:cNvSpPr>
            <p:nvPr/>
          </p:nvSpPr>
          <p:spPr bwMode="auto">
            <a:xfrm>
              <a:off x="4898" y="2240"/>
              <a:ext cx="78" cy="77"/>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sp>
          <p:nvSpPr>
            <p:cNvPr id="35905" name="Oval 202">
              <a:extLst>
                <a:ext uri="{FF2B5EF4-FFF2-40B4-BE49-F238E27FC236}">
                  <a16:creationId xmlns:a16="http://schemas.microsoft.com/office/drawing/2014/main" id="{332434BC-1AAF-4EE9-9DF2-096E027CBFFE}"/>
                </a:ext>
              </a:extLst>
            </p:cNvPr>
            <p:cNvSpPr>
              <a:spLocks noChangeArrowheads="1"/>
            </p:cNvSpPr>
            <p:nvPr/>
          </p:nvSpPr>
          <p:spPr bwMode="auto">
            <a:xfrm>
              <a:off x="4137" y="1779"/>
              <a:ext cx="78" cy="77"/>
            </a:xfrm>
            <a:prstGeom prst="ellipse">
              <a:avLst/>
            </a:prstGeom>
            <a:solidFill>
              <a:schemeClr val="tx2"/>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sp>
          <p:nvSpPr>
            <p:cNvPr id="35906" name="Text Box 203">
              <a:extLst>
                <a:ext uri="{FF2B5EF4-FFF2-40B4-BE49-F238E27FC236}">
                  <a16:creationId xmlns:a16="http://schemas.microsoft.com/office/drawing/2014/main" id="{FE357CA8-81C0-43E9-8B5F-ED2FAB1365F7}"/>
                </a:ext>
              </a:extLst>
            </p:cNvPr>
            <p:cNvSpPr txBox="1">
              <a:spLocks noChangeArrowheads="1"/>
            </p:cNvSpPr>
            <p:nvPr/>
          </p:nvSpPr>
          <p:spPr bwMode="auto">
            <a:xfrm rot="4433029">
              <a:off x="4120" y="1617"/>
              <a:ext cx="19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5400">
                  <a:solidFill>
                    <a:srgbClr val="FF0066"/>
                  </a:solidFill>
                </a:rPr>
                <a:t>）</a:t>
              </a:r>
            </a:p>
          </p:txBody>
        </p:sp>
        <p:sp>
          <p:nvSpPr>
            <p:cNvPr id="35907" name="Line 204">
              <a:extLst>
                <a:ext uri="{FF2B5EF4-FFF2-40B4-BE49-F238E27FC236}">
                  <a16:creationId xmlns:a16="http://schemas.microsoft.com/office/drawing/2014/main" id="{70F64ADD-124B-4689-9849-974EF79DD8E9}"/>
                </a:ext>
              </a:extLst>
            </p:cNvPr>
            <p:cNvSpPr>
              <a:spLocks noChangeShapeType="1"/>
            </p:cNvSpPr>
            <p:nvPr/>
          </p:nvSpPr>
          <p:spPr bwMode="auto">
            <a:xfrm flipV="1">
              <a:off x="4407" y="1904"/>
              <a:ext cx="48" cy="4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50" name="Object 10">
              <a:extLst>
                <a:ext uri="{FF2B5EF4-FFF2-40B4-BE49-F238E27FC236}">
                  <a16:creationId xmlns:a16="http://schemas.microsoft.com/office/drawing/2014/main" id="{BE2CD641-A884-4529-A9EC-023C5285A5F5}"/>
                </a:ext>
              </a:extLst>
            </p:cNvPr>
            <p:cNvGraphicFramePr>
              <a:graphicFrameLocks noChangeAspect="1"/>
            </p:cNvGraphicFramePr>
            <p:nvPr/>
          </p:nvGraphicFramePr>
          <p:xfrm>
            <a:off x="4641" y="1868"/>
            <a:ext cx="168" cy="144"/>
          </p:xfrm>
          <a:graphic>
            <a:graphicData uri="http://schemas.openxmlformats.org/presentationml/2006/ole">
              <mc:AlternateContent xmlns:mc="http://schemas.openxmlformats.org/markup-compatibility/2006">
                <mc:Choice xmlns:v="urn:schemas-microsoft-com:vml" Requires="v">
                  <p:oleObj spid="_x0000_s35942" name="Equation" r:id="rId35" imgW="177480" imgH="152280" progId="Equation.3">
                    <p:embed/>
                  </p:oleObj>
                </mc:Choice>
                <mc:Fallback>
                  <p:oleObj name="Equation" r:id="rId35" imgW="177480" imgH="152280" progId="Equation.3">
                    <p:embed/>
                    <p:pic>
                      <p:nvPicPr>
                        <p:cNvPr id="0" name="Object 1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41" y="1868"/>
                          <a:ext cx="168"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a:extLst>
                <a:ext uri="{FF2B5EF4-FFF2-40B4-BE49-F238E27FC236}">
                  <a16:creationId xmlns:a16="http://schemas.microsoft.com/office/drawing/2014/main" id="{053717A8-0D94-4523-99A4-8F91E7EF35A7}"/>
                </a:ext>
              </a:extLst>
            </p:cNvPr>
            <p:cNvGraphicFramePr>
              <a:graphicFrameLocks noChangeAspect="1"/>
            </p:cNvGraphicFramePr>
            <p:nvPr/>
          </p:nvGraphicFramePr>
          <p:xfrm>
            <a:off x="4743" y="1988"/>
            <a:ext cx="177" cy="204"/>
          </p:xfrm>
          <a:graphic>
            <a:graphicData uri="http://schemas.openxmlformats.org/presentationml/2006/ole">
              <mc:AlternateContent xmlns:mc="http://schemas.openxmlformats.org/markup-compatibility/2006">
                <mc:Choice xmlns:v="urn:schemas-microsoft-com:vml" Requires="v">
                  <p:oleObj spid="_x0000_s35943" name="Equation" r:id="rId37" imgW="164880" imgH="190440" progId="Equation.3">
                    <p:embed/>
                  </p:oleObj>
                </mc:Choice>
                <mc:Fallback>
                  <p:oleObj name="Equation" r:id="rId37" imgW="164880" imgH="190440" progId="Equation.3">
                    <p:embed/>
                    <p:pic>
                      <p:nvPicPr>
                        <p:cNvPr id="0" name="Object 1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43" y="1988"/>
                          <a:ext cx="177"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08" name="Text Box 207">
              <a:extLst>
                <a:ext uri="{FF2B5EF4-FFF2-40B4-BE49-F238E27FC236}">
                  <a16:creationId xmlns:a16="http://schemas.microsoft.com/office/drawing/2014/main" id="{A969F7D7-C8EB-414C-BA63-69432A906A6C}"/>
                </a:ext>
              </a:extLst>
            </p:cNvPr>
            <p:cNvSpPr txBox="1">
              <a:spLocks noChangeArrowheads="1"/>
            </p:cNvSpPr>
            <p:nvPr/>
          </p:nvSpPr>
          <p:spPr bwMode="auto">
            <a:xfrm>
              <a:off x="5218" y="2316"/>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600" i="1">
                  <a:solidFill>
                    <a:srgbClr val="FF0000"/>
                  </a:solidFill>
                </a:rPr>
                <a:t>φ</a:t>
              </a:r>
            </a:p>
          </p:txBody>
        </p:sp>
        <p:sp>
          <p:nvSpPr>
            <p:cNvPr id="35909" name="Line 208">
              <a:extLst>
                <a:ext uri="{FF2B5EF4-FFF2-40B4-BE49-F238E27FC236}">
                  <a16:creationId xmlns:a16="http://schemas.microsoft.com/office/drawing/2014/main" id="{78B5CEC6-DBE0-4C0D-9528-DC3FE2FADC6F}"/>
                </a:ext>
              </a:extLst>
            </p:cNvPr>
            <p:cNvSpPr>
              <a:spLocks noChangeShapeType="1"/>
            </p:cNvSpPr>
            <p:nvPr/>
          </p:nvSpPr>
          <p:spPr bwMode="auto">
            <a:xfrm flipV="1">
              <a:off x="5127" y="2336"/>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0" name="Text Box 209">
              <a:extLst>
                <a:ext uri="{FF2B5EF4-FFF2-40B4-BE49-F238E27FC236}">
                  <a16:creationId xmlns:a16="http://schemas.microsoft.com/office/drawing/2014/main" id="{DAC5091E-FC97-472C-87FA-E1CE3463437C}"/>
                </a:ext>
              </a:extLst>
            </p:cNvPr>
            <p:cNvSpPr txBox="1">
              <a:spLocks noChangeArrowheads="1"/>
            </p:cNvSpPr>
            <p:nvPr/>
          </p:nvSpPr>
          <p:spPr bwMode="auto">
            <a:xfrm rot="4433029">
              <a:off x="4013" y="1851"/>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a:t>
              </a:r>
            </a:p>
          </p:txBody>
        </p:sp>
      </p:grpSp>
      <p:grpSp>
        <p:nvGrpSpPr>
          <p:cNvPr id="6" name="Group 215">
            <a:extLst>
              <a:ext uri="{FF2B5EF4-FFF2-40B4-BE49-F238E27FC236}">
                <a16:creationId xmlns:a16="http://schemas.microsoft.com/office/drawing/2014/main" id="{E8E926F3-5A12-4582-8930-5CBD1A11A3BA}"/>
              </a:ext>
            </a:extLst>
          </p:cNvPr>
          <p:cNvGrpSpPr>
            <a:grpSpLocks/>
          </p:cNvGrpSpPr>
          <p:nvPr/>
        </p:nvGrpSpPr>
        <p:grpSpPr bwMode="auto">
          <a:xfrm>
            <a:off x="6629400" y="1752600"/>
            <a:ext cx="376238" cy="1066800"/>
            <a:chOff x="2208" y="1776"/>
            <a:chExt cx="237" cy="672"/>
          </a:xfrm>
        </p:grpSpPr>
        <p:sp>
          <p:nvSpPr>
            <p:cNvPr id="35879" name="Line 216">
              <a:extLst>
                <a:ext uri="{FF2B5EF4-FFF2-40B4-BE49-F238E27FC236}">
                  <a16:creationId xmlns:a16="http://schemas.microsoft.com/office/drawing/2014/main" id="{B911343D-53E1-433C-B9AF-83D487D19749}"/>
                </a:ext>
              </a:extLst>
            </p:cNvPr>
            <p:cNvSpPr>
              <a:spLocks noChangeShapeType="1"/>
            </p:cNvSpPr>
            <p:nvPr/>
          </p:nvSpPr>
          <p:spPr bwMode="auto">
            <a:xfrm flipV="1">
              <a:off x="2208" y="1776"/>
              <a:ext cx="0" cy="672"/>
            </a:xfrm>
            <a:prstGeom prst="line">
              <a:avLst/>
            </a:prstGeom>
            <a:noFill/>
            <a:ln w="38100">
              <a:solidFill>
                <a:srgbClr val="8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880" name="Text Box 217">
              <a:extLst>
                <a:ext uri="{FF2B5EF4-FFF2-40B4-BE49-F238E27FC236}">
                  <a16:creationId xmlns:a16="http://schemas.microsoft.com/office/drawing/2014/main" id="{99F76C42-012B-4C86-A494-AE10207B19DB}"/>
                </a:ext>
              </a:extLst>
            </p:cNvPr>
            <p:cNvSpPr txBox="1">
              <a:spLocks noChangeArrowheads="1"/>
            </p:cNvSpPr>
            <p:nvPr/>
          </p:nvSpPr>
          <p:spPr bwMode="auto">
            <a:xfrm>
              <a:off x="2208" y="1776"/>
              <a:ext cx="2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800" i="1">
                  <a:solidFill>
                    <a:srgbClr val="FF0000"/>
                  </a:solidFill>
                </a:rPr>
                <a:t>l</a:t>
              </a:r>
              <a:r>
                <a:rPr kumimoji="0" lang="en-US" altLang="zh-CN" sz="2800" i="1" baseline="-25000">
                  <a:solidFill>
                    <a:srgbClr val="FF0000"/>
                  </a:solidFill>
                </a:rPr>
                <a:t>z</a:t>
              </a:r>
            </a:p>
          </p:txBody>
        </p:sp>
      </p:grpSp>
      <p:grpSp>
        <p:nvGrpSpPr>
          <p:cNvPr id="7" name="Group 242">
            <a:extLst>
              <a:ext uri="{FF2B5EF4-FFF2-40B4-BE49-F238E27FC236}">
                <a16:creationId xmlns:a16="http://schemas.microsoft.com/office/drawing/2014/main" id="{EF7CEAF8-BFE7-4C29-8771-13C2DB8A8B70}"/>
              </a:ext>
            </a:extLst>
          </p:cNvPr>
          <p:cNvGrpSpPr>
            <a:grpSpLocks/>
          </p:cNvGrpSpPr>
          <p:nvPr/>
        </p:nvGrpSpPr>
        <p:grpSpPr bwMode="auto">
          <a:xfrm>
            <a:off x="7148513" y="4891088"/>
            <a:ext cx="376237" cy="914400"/>
            <a:chOff x="2112" y="3024"/>
            <a:chExt cx="237" cy="576"/>
          </a:xfrm>
        </p:grpSpPr>
        <p:sp>
          <p:nvSpPr>
            <p:cNvPr id="35877" name="Line 243">
              <a:extLst>
                <a:ext uri="{FF2B5EF4-FFF2-40B4-BE49-F238E27FC236}">
                  <a16:creationId xmlns:a16="http://schemas.microsoft.com/office/drawing/2014/main" id="{B72ADF75-4D96-4B7E-B484-09D5DB79B93A}"/>
                </a:ext>
              </a:extLst>
            </p:cNvPr>
            <p:cNvSpPr>
              <a:spLocks noChangeShapeType="1"/>
            </p:cNvSpPr>
            <p:nvPr/>
          </p:nvSpPr>
          <p:spPr bwMode="auto">
            <a:xfrm flipV="1">
              <a:off x="2112" y="3024"/>
              <a:ext cx="0" cy="576"/>
            </a:xfrm>
            <a:prstGeom prst="line">
              <a:avLst/>
            </a:prstGeom>
            <a:noFill/>
            <a:ln w="38100">
              <a:solidFill>
                <a:srgbClr val="8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878" name="Text Box 244">
              <a:extLst>
                <a:ext uri="{FF2B5EF4-FFF2-40B4-BE49-F238E27FC236}">
                  <a16:creationId xmlns:a16="http://schemas.microsoft.com/office/drawing/2014/main" id="{2C10C522-30AC-4781-B64F-CAC5801A0390}"/>
                </a:ext>
              </a:extLst>
            </p:cNvPr>
            <p:cNvSpPr txBox="1">
              <a:spLocks noChangeArrowheads="1"/>
            </p:cNvSpPr>
            <p:nvPr/>
          </p:nvSpPr>
          <p:spPr bwMode="auto">
            <a:xfrm>
              <a:off x="2112" y="3024"/>
              <a:ext cx="2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800" i="1">
                  <a:solidFill>
                    <a:srgbClr val="FF0000"/>
                  </a:solidFill>
                </a:rPr>
                <a:t>l</a:t>
              </a:r>
              <a:r>
                <a:rPr kumimoji="0" lang="en-US" altLang="zh-CN" sz="2800" i="1" baseline="-25000">
                  <a:solidFill>
                    <a:srgbClr val="FF0000"/>
                  </a:solidFill>
                </a:rPr>
                <a:t>z</a:t>
              </a:r>
            </a:p>
          </p:txBody>
        </p:sp>
      </p:grpSp>
      <p:sp>
        <p:nvSpPr>
          <p:cNvPr id="7414" name="Text Box 246">
            <a:extLst>
              <a:ext uri="{FF2B5EF4-FFF2-40B4-BE49-F238E27FC236}">
                <a16:creationId xmlns:a16="http://schemas.microsoft.com/office/drawing/2014/main" id="{CA9B5980-9AF0-41CC-B236-05C32355884C}"/>
              </a:ext>
            </a:extLst>
          </p:cNvPr>
          <p:cNvSpPr txBox="1">
            <a:spLocks noChangeArrowheads="1"/>
          </p:cNvSpPr>
          <p:nvPr/>
        </p:nvSpPr>
        <p:spPr bwMode="auto">
          <a:xfrm>
            <a:off x="611188" y="395288"/>
            <a:ext cx="2465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kumimoji="0" lang="zh-CN" altLang="en-US" sz="2800"/>
              <a:t>力对</a:t>
            </a:r>
            <a:r>
              <a:rPr kumimoji="0" lang="en-US" altLang="zh-CN" sz="2800" i="1"/>
              <a:t>z</a:t>
            </a:r>
            <a:r>
              <a:rPr kumimoji="0" lang="zh-CN" altLang="en-US" sz="2800"/>
              <a:t>轴的力矩</a:t>
            </a:r>
          </a:p>
        </p:txBody>
      </p:sp>
      <p:grpSp>
        <p:nvGrpSpPr>
          <p:cNvPr id="35871" name="Group 268">
            <a:extLst>
              <a:ext uri="{FF2B5EF4-FFF2-40B4-BE49-F238E27FC236}">
                <a16:creationId xmlns:a16="http://schemas.microsoft.com/office/drawing/2014/main" id="{F278C7B7-2240-4700-94B6-30D1F8843C34}"/>
              </a:ext>
            </a:extLst>
          </p:cNvPr>
          <p:cNvGrpSpPr>
            <a:grpSpLocks/>
          </p:cNvGrpSpPr>
          <p:nvPr/>
        </p:nvGrpSpPr>
        <p:grpSpPr bwMode="auto">
          <a:xfrm>
            <a:off x="7739063" y="6524625"/>
            <a:ext cx="1154112" cy="288925"/>
            <a:chOff x="5011" y="4110"/>
            <a:chExt cx="727" cy="182"/>
          </a:xfrm>
        </p:grpSpPr>
        <p:sp>
          <p:nvSpPr>
            <p:cNvPr id="35875" name="AutoShape 269">
              <a:hlinkClick r:id="" action="ppaction://hlinkshowjump?jump=nextslide" highlightClick="1"/>
              <a:extLst>
                <a:ext uri="{FF2B5EF4-FFF2-40B4-BE49-F238E27FC236}">
                  <a16:creationId xmlns:a16="http://schemas.microsoft.com/office/drawing/2014/main" id="{107DBF4E-4E29-425D-A3B8-B70FCCF26A54}"/>
                </a:ext>
              </a:extLst>
            </p:cNvPr>
            <p:cNvSpPr>
              <a:spLocks noChangeArrowheads="1"/>
            </p:cNvSpPr>
            <p:nvPr/>
          </p:nvSpPr>
          <p:spPr bwMode="auto">
            <a:xfrm>
              <a:off x="5375" y="4110"/>
              <a:ext cx="363" cy="182"/>
            </a:xfrm>
            <a:prstGeom prst="actionButtonForwardNext">
              <a:avLst/>
            </a:prstGeom>
            <a:solidFill>
              <a:srgbClr val="99CCFF"/>
            </a:solidFill>
            <a:ln w="9525">
              <a:solidFill>
                <a:srgbClr val="0066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76" name="AutoShape 270">
              <a:hlinkClick r:id="" action="ppaction://hlinkshowjump?jump=previousslide" highlightClick="1"/>
              <a:extLst>
                <a:ext uri="{FF2B5EF4-FFF2-40B4-BE49-F238E27FC236}">
                  <a16:creationId xmlns:a16="http://schemas.microsoft.com/office/drawing/2014/main" id="{644712C8-6D21-473B-913B-671B95181D38}"/>
                </a:ext>
              </a:extLst>
            </p:cNvPr>
            <p:cNvSpPr>
              <a:spLocks noChangeArrowheads="1"/>
            </p:cNvSpPr>
            <p:nvPr/>
          </p:nvSpPr>
          <p:spPr bwMode="auto">
            <a:xfrm>
              <a:off x="5011" y="4110"/>
              <a:ext cx="363" cy="181"/>
            </a:xfrm>
            <a:prstGeom prst="actionButtonBackPrevious">
              <a:avLst/>
            </a:prstGeom>
            <a:solidFill>
              <a:srgbClr val="99CCFF"/>
            </a:solidFill>
            <a:ln w="9525">
              <a:solidFill>
                <a:srgbClr val="0066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9" name="Group 273">
            <a:extLst>
              <a:ext uri="{FF2B5EF4-FFF2-40B4-BE49-F238E27FC236}">
                <a16:creationId xmlns:a16="http://schemas.microsoft.com/office/drawing/2014/main" id="{CE3BB5B9-EF4D-4D0D-8E7D-F8E2662E3062}"/>
              </a:ext>
            </a:extLst>
          </p:cNvPr>
          <p:cNvGrpSpPr>
            <a:grpSpLocks/>
          </p:cNvGrpSpPr>
          <p:nvPr/>
        </p:nvGrpSpPr>
        <p:grpSpPr bwMode="auto">
          <a:xfrm>
            <a:off x="404813" y="2349500"/>
            <a:ext cx="4857750" cy="1016000"/>
            <a:chOff x="255" y="1480"/>
            <a:chExt cx="3060" cy="640"/>
          </a:xfrm>
        </p:grpSpPr>
        <p:grpSp>
          <p:nvGrpSpPr>
            <p:cNvPr id="35873" name="Group 131">
              <a:extLst>
                <a:ext uri="{FF2B5EF4-FFF2-40B4-BE49-F238E27FC236}">
                  <a16:creationId xmlns:a16="http://schemas.microsoft.com/office/drawing/2014/main" id="{32FE2306-0DDF-4569-81D1-31D4CA637858}"/>
                </a:ext>
              </a:extLst>
            </p:cNvPr>
            <p:cNvGrpSpPr>
              <a:grpSpLocks/>
            </p:cNvGrpSpPr>
            <p:nvPr/>
          </p:nvGrpSpPr>
          <p:grpSpPr bwMode="auto">
            <a:xfrm>
              <a:off x="255" y="1480"/>
              <a:ext cx="3060" cy="640"/>
              <a:chOff x="384" y="1684"/>
              <a:chExt cx="3060" cy="640"/>
            </a:xfrm>
          </p:grpSpPr>
          <p:sp>
            <p:nvSpPr>
              <p:cNvPr id="35874" name="Text Box 6">
                <a:extLst>
                  <a:ext uri="{FF2B5EF4-FFF2-40B4-BE49-F238E27FC236}">
                    <a16:creationId xmlns:a16="http://schemas.microsoft.com/office/drawing/2014/main" id="{A76438BF-5605-4E9B-94D0-468B1A20ABC6}"/>
                  </a:ext>
                </a:extLst>
              </p:cNvPr>
              <p:cNvSpPr txBox="1">
                <a:spLocks noChangeArrowheads="1"/>
              </p:cNvSpPr>
              <p:nvPr/>
            </p:nvSpPr>
            <p:spPr bwMode="auto">
              <a:xfrm>
                <a:off x="384" y="1728"/>
                <a:ext cx="306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800"/>
                  <a:t>式中</a:t>
                </a:r>
                <a:r>
                  <a:rPr kumimoji="0" lang="en-US" altLang="zh-CN" sz="2800" i="1"/>
                  <a:t>R</a:t>
                </a:r>
                <a:r>
                  <a:rPr kumimoji="0" lang="zh-CN" altLang="en-US" sz="2800" i="1"/>
                  <a:t>、  </a:t>
                </a:r>
                <a:r>
                  <a:rPr kumimoji="0" lang="zh-CN" altLang="en-US" sz="2800"/>
                  <a:t>为            在</a:t>
                </a:r>
                <a:r>
                  <a:rPr kumimoji="0" lang="en-US" altLang="zh-CN" sz="2800" i="1"/>
                  <a:t>xy</a:t>
                </a:r>
                <a:r>
                  <a:rPr kumimoji="0" lang="zh-CN" altLang="en-US" sz="2800"/>
                  <a:t>平面上</a:t>
                </a:r>
              </a:p>
              <a:p>
                <a:r>
                  <a:rPr kumimoji="0" lang="zh-CN" altLang="en-US" sz="2800"/>
                  <a:t>的投影。</a:t>
                </a:r>
              </a:p>
            </p:txBody>
          </p:sp>
          <p:graphicFrame>
            <p:nvGraphicFramePr>
              <p:cNvPr id="35843" name="Object 3">
                <a:extLst>
                  <a:ext uri="{FF2B5EF4-FFF2-40B4-BE49-F238E27FC236}">
                    <a16:creationId xmlns:a16="http://schemas.microsoft.com/office/drawing/2014/main" id="{2A097339-3D05-42E7-A1EF-5D8183137EF1}"/>
                  </a:ext>
                </a:extLst>
              </p:cNvPr>
              <p:cNvGraphicFramePr>
                <a:graphicFrameLocks noChangeAspect="1"/>
              </p:cNvGraphicFramePr>
              <p:nvPr/>
            </p:nvGraphicFramePr>
            <p:xfrm>
              <a:off x="1613" y="1684"/>
              <a:ext cx="691" cy="358"/>
            </p:xfrm>
            <a:graphic>
              <a:graphicData uri="http://schemas.openxmlformats.org/presentationml/2006/ole">
                <mc:AlternateContent xmlns:mc="http://schemas.openxmlformats.org/markup-compatibility/2006">
                  <mc:Choice xmlns:v="urn:schemas-microsoft-com:vml" Requires="v">
                    <p:oleObj spid="_x0000_s35944" name="Equation" r:id="rId39" imgW="393480" imgH="203040" progId="Equation.3">
                      <p:embed/>
                    </p:oleObj>
                  </mc:Choice>
                  <mc:Fallback>
                    <p:oleObj name="Equation" r:id="rId39" imgW="393480" imgH="203040" progId="Equation.3">
                      <p:embed/>
                      <p:pic>
                        <p:nvPicPr>
                          <p:cNvPr id="0" name="Object 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13" y="1684"/>
                            <a:ext cx="691"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42" name="Object 2">
              <a:extLst>
                <a:ext uri="{FF2B5EF4-FFF2-40B4-BE49-F238E27FC236}">
                  <a16:creationId xmlns:a16="http://schemas.microsoft.com/office/drawing/2014/main" id="{3016F8CF-0B1F-411A-B850-CFBA1A3F80D7}"/>
                </a:ext>
              </a:extLst>
            </p:cNvPr>
            <p:cNvGraphicFramePr>
              <a:graphicFrameLocks noChangeAspect="1"/>
            </p:cNvGraphicFramePr>
            <p:nvPr/>
          </p:nvGraphicFramePr>
          <p:xfrm>
            <a:off x="1008" y="1536"/>
            <a:ext cx="339" cy="282"/>
          </p:xfrm>
          <a:graphic>
            <a:graphicData uri="http://schemas.openxmlformats.org/presentationml/2006/ole">
              <mc:AlternateContent xmlns:mc="http://schemas.openxmlformats.org/markup-compatibility/2006">
                <mc:Choice xmlns:v="urn:schemas-microsoft-com:vml" Requires="v">
                  <p:oleObj spid="_x0000_s35945" name="Equation" r:id="rId41" imgW="177480" imgH="152280" progId="Equation.3">
                    <p:embed/>
                  </p:oleObj>
                </mc:Choice>
                <mc:Fallback>
                  <p:oleObj name="Equation" r:id="rId41" imgW="177480" imgH="152280" progId="Equation.3">
                    <p:embed/>
                    <p:pic>
                      <p:nvPicPr>
                        <p:cNvPr id="0" name="Object 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008" y="1536"/>
                          <a:ext cx="339"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14"/>
                                        </p:tgtEl>
                                        <p:attrNameLst>
                                          <p:attrName>style.visibility</p:attrName>
                                        </p:attrNameLst>
                                      </p:cBhvr>
                                      <p:to>
                                        <p:strVal val="visible"/>
                                      </p:to>
                                    </p:set>
                                    <p:animEffect transition="in" filter="dissolve">
                                      <p:cBhvr>
                                        <p:cTn id="7" dur="500"/>
                                        <p:tgtEl>
                                          <p:spTgt spid="7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par>
                          <p:cTn id="13" fill="hold" nodeType="afterGroup">
                            <p:stCondLst>
                              <p:cond delay="500"/>
                            </p:stCondLst>
                            <p:childTnLst>
                              <p:par>
                                <p:cTn id="14" presetID="22" presetClass="entr" presetSubtype="4" fill="hold" nodeType="after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176"/>
                                        </p:tgtEl>
                                        <p:attrNameLst>
                                          <p:attrName>style.visibility</p:attrName>
                                        </p:attrNameLst>
                                      </p:cBhvr>
                                      <p:to>
                                        <p:strVal val="visible"/>
                                      </p:to>
                                    </p:set>
                                    <p:animEffect transition="in" filter="barn(inVertical)">
                                      <p:cBhvr>
                                        <p:cTn id="31" dur="500"/>
                                        <p:tgtEl>
                                          <p:spTgt spid="7176"/>
                                        </p:tgtEl>
                                      </p:cBhvr>
                                    </p:animEffect>
                                  </p:childTnLst>
                                </p:cTn>
                              </p:par>
                            </p:childTnLst>
                          </p:cTn>
                        </p:par>
                        <p:par>
                          <p:cTn id="32" fill="hold" nodeType="afterGroup">
                            <p:stCondLst>
                              <p:cond delay="500"/>
                            </p:stCondLst>
                            <p:childTnLst>
                              <p:par>
                                <p:cTn id="33" presetID="23" presetClass="entr" presetSubtype="272" fill="hold" nodeType="afterEffect">
                                  <p:stCondLst>
                                    <p:cond delay="100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strVal val="2/3*#ppt_w"/>
                                          </p:val>
                                        </p:tav>
                                        <p:tav tm="100000">
                                          <p:val>
                                            <p:strVal val="#ppt_w"/>
                                          </p:val>
                                        </p:tav>
                                      </p:tavLst>
                                    </p:anim>
                                    <p:anim calcmode="lin" valueType="num">
                                      <p:cBhvr>
                                        <p:cTn id="36"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ppt_x</p:attrName>
                                        </p:attrNameLst>
                                      </p:cBhvr>
                                      <p:tavLst>
                                        <p:tav tm="0">
                                          <p:val>
                                            <p:strVal val="#ppt_x"/>
                                          </p:val>
                                        </p:tav>
                                        <p:tav tm="100000">
                                          <p:val>
                                            <p:strVal val="#ppt_x"/>
                                          </p:val>
                                        </p:tav>
                                      </p:tavLst>
                                    </p:anim>
                                    <p:anim calcmode="lin" valueType="num">
                                      <p:cBhvr>
                                        <p:cTn id="42" dur="500" fill="hold"/>
                                        <p:tgtEl>
                                          <p:spTgt spid="2"/>
                                        </p:tgtEl>
                                        <p:attrNameLst>
                                          <p:attrName>ppt_y</p:attrName>
                                        </p:attrNameLst>
                                      </p:cBhvr>
                                      <p:tavLst>
                                        <p:tav tm="0">
                                          <p:val>
                                            <p:strVal val="#ppt_y+#ppt_h/2"/>
                                          </p:val>
                                        </p:tav>
                                        <p:tav tm="100000">
                                          <p:val>
                                            <p:strVal val="#ppt_y"/>
                                          </p:val>
                                        </p:tav>
                                      </p:tavLst>
                                    </p:anim>
                                    <p:anim calcmode="lin" valueType="num">
                                      <p:cBhvr>
                                        <p:cTn id="43" dur="500" fill="hold"/>
                                        <p:tgtEl>
                                          <p:spTgt spid="2"/>
                                        </p:tgtEl>
                                        <p:attrNameLst>
                                          <p:attrName>ppt_w</p:attrName>
                                        </p:attrNameLst>
                                      </p:cBhvr>
                                      <p:tavLst>
                                        <p:tav tm="0">
                                          <p:val>
                                            <p:strVal val="#ppt_w"/>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childTnLst>
                          </p:cTn>
                        </p:par>
                        <p:par>
                          <p:cTn id="45" fill="hold" nodeType="afterGroup">
                            <p:stCondLst>
                              <p:cond delay="500"/>
                            </p:stCondLst>
                            <p:childTnLst>
                              <p:par>
                                <p:cTn id="46" presetID="22" presetClass="entr" presetSubtype="4" fill="hold" nodeType="afterEffect">
                                  <p:stCondLst>
                                    <p:cond delay="100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utoUpdateAnimBg="0"/>
      <p:bldP spid="74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91C21F8C-F072-442C-ADAB-B286C3BF0685}"/>
              </a:ext>
            </a:extLst>
          </p:cNvPr>
          <p:cNvSpPr>
            <a:spLocks noChangeShapeType="1"/>
          </p:cNvSpPr>
          <p:nvPr/>
        </p:nvSpPr>
        <p:spPr bwMode="auto">
          <a:xfrm>
            <a:off x="1371600" y="533400"/>
            <a:ext cx="7391400" cy="0"/>
          </a:xfrm>
          <a:prstGeom prst="line">
            <a:avLst/>
          </a:prstGeom>
          <a:noFill/>
          <a:ln w="57150" cmpd="thickThin">
            <a:solidFill>
              <a:srgbClr val="B2B2B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5" name="AutoShape 3">
            <a:hlinkClick r:id="" action="ppaction://hlinkshowjump?jump=previousslide" highlightClick="1"/>
            <a:extLst>
              <a:ext uri="{FF2B5EF4-FFF2-40B4-BE49-F238E27FC236}">
                <a16:creationId xmlns:a16="http://schemas.microsoft.com/office/drawing/2014/main" id="{A6923655-3C7C-4C34-91ED-2016FA4A59A3}"/>
              </a:ext>
            </a:extLst>
          </p:cNvPr>
          <p:cNvSpPr>
            <a:spLocks noChangeArrowheads="1"/>
          </p:cNvSpPr>
          <p:nvPr/>
        </p:nvSpPr>
        <p:spPr bwMode="auto">
          <a:xfrm>
            <a:off x="7053263" y="107950"/>
            <a:ext cx="533400" cy="304800"/>
          </a:xfrm>
          <a:prstGeom prst="actionButtonBackPrevious">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16" name="AutoShape 4">
            <a:hlinkClick r:id="" action="ppaction://hlinkshowjump?jump=nextslide" highlightClick="1"/>
            <a:extLst>
              <a:ext uri="{FF2B5EF4-FFF2-40B4-BE49-F238E27FC236}">
                <a16:creationId xmlns:a16="http://schemas.microsoft.com/office/drawing/2014/main" id="{AF23BCA5-738C-46E9-A9DE-C830E794DCA2}"/>
              </a:ext>
            </a:extLst>
          </p:cNvPr>
          <p:cNvSpPr>
            <a:spLocks noChangeArrowheads="1"/>
          </p:cNvSpPr>
          <p:nvPr/>
        </p:nvSpPr>
        <p:spPr bwMode="auto">
          <a:xfrm>
            <a:off x="7772400" y="107950"/>
            <a:ext cx="533400" cy="306388"/>
          </a:xfrm>
          <a:prstGeom prst="actionButtonForwardNex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17" name="Rectangle 5">
            <a:extLst>
              <a:ext uri="{FF2B5EF4-FFF2-40B4-BE49-F238E27FC236}">
                <a16:creationId xmlns:a16="http://schemas.microsoft.com/office/drawing/2014/main" id="{F2EE2C3C-F41B-4D4B-8C77-16710CAFB402}"/>
              </a:ext>
            </a:extLst>
          </p:cNvPr>
          <p:cNvSpPr>
            <a:spLocks noChangeArrowheads="1"/>
          </p:cNvSpPr>
          <p:nvPr/>
        </p:nvSpPr>
        <p:spPr bwMode="auto">
          <a:xfrm>
            <a:off x="1371600" y="685800"/>
            <a:ext cx="2408238" cy="6096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a:ea typeface="宋体" panose="02010600030101010101" pitchFamily="2" charset="-122"/>
              </a:rPr>
              <a:t>几点说明： </a:t>
            </a:r>
          </a:p>
        </p:txBody>
      </p:sp>
      <p:sp>
        <p:nvSpPr>
          <p:cNvPr id="38918" name="AutoShape 6">
            <a:hlinkClick r:id="rId2" action="ppaction://hlinksldjump"/>
            <a:extLst>
              <a:ext uri="{FF2B5EF4-FFF2-40B4-BE49-F238E27FC236}">
                <a16:creationId xmlns:a16="http://schemas.microsoft.com/office/drawing/2014/main" id="{7C9E0846-B2D2-45FF-AD99-AA70B085C0B1}"/>
              </a:ext>
            </a:extLst>
          </p:cNvPr>
          <p:cNvSpPr>
            <a:spLocks noChangeArrowheads="1"/>
          </p:cNvSpPr>
          <p:nvPr/>
        </p:nvSpPr>
        <p:spPr bwMode="auto">
          <a:xfrm>
            <a:off x="8015288" y="6248400"/>
            <a:ext cx="442912" cy="457200"/>
          </a:xfrm>
          <a:prstGeom prst="leftArrow">
            <a:avLst>
              <a:gd name="adj1" fmla="val 50000"/>
              <a:gd name="adj2" fmla="val 25000"/>
            </a:avLst>
          </a:prstGeom>
          <a:solidFill>
            <a:schemeClr val="folHlink"/>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19" name="Text Box 7">
            <a:extLst>
              <a:ext uri="{FF2B5EF4-FFF2-40B4-BE49-F238E27FC236}">
                <a16:creationId xmlns:a16="http://schemas.microsoft.com/office/drawing/2014/main" id="{09AB63EA-54D7-4C42-A0F8-1235D436D33D}"/>
              </a:ext>
            </a:extLst>
          </p:cNvPr>
          <p:cNvSpPr txBox="1">
            <a:spLocks noChangeArrowheads="1"/>
          </p:cNvSpPr>
          <p:nvPr/>
        </p:nvSpPr>
        <p:spPr bwMode="auto">
          <a:xfrm>
            <a:off x="1279525" y="1571625"/>
            <a:ext cx="7712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buFontTx/>
              <a:buAutoNum type="arabicPeriod"/>
            </a:pPr>
            <a:r>
              <a:rPr lang="zh-CN" altLang="en-US" b="0">
                <a:ea typeface="宋体" panose="02010600030101010101" pitchFamily="2" charset="-122"/>
              </a:rPr>
              <a:t>角动量是矢量，单个质点的角动量是 </a:t>
            </a:r>
            <a:r>
              <a:rPr lang="en-US" altLang="zh-CN">
                <a:ea typeface="宋体" panose="02010600030101010101" pitchFamily="2" charset="-122"/>
              </a:rPr>
              <a:t>r </a:t>
            </a:r>
            <a:r>
              <a:rPr lang="zh-CN" altLang="en-US" b="0">
                <a:ea typeface="宋体" panose="02010600030101010101" pitchFamily="2" charset="-122"/>
              </a:rPr>
              <a:t>和 </a:t>
            </a:r>
            <a:r>
              <a:rPr lang="en-US" altLang="zh-CN">
                <a:ea typeface="宋体" panose="02010600030101010101" pitchFamily="2" charset="-122"/>
              </a:rPr>
              <a:t>p </a:t>
            </a:r>
            <a:r>
              <a:rPr lang="zh-CN" altLang="en-US" b="0">
                <a:ea typeface="宋体" panose="02010600030101010101" pitchFamily="2" charset="-122"/>
              </a:rPr>
              <a:t>的矢积，因而既垂直于 </a:t>
            </a:r>
            <a:r>
              <a:rPr lang="en-US" altLang="zh-CN">
                <a:ea typeface="宋体" panose="02010600030101010101" pitchFamily="2" charset="-122"/>
              </a:rPr>
              <a:t>r</a:t>
            </a:r>
            <a:r>
              <a:rPr lang="zh-CN" altLang="en-US" b="0">
                <a:ea typeface="宋体" panose="02010600030101010101" pitchFamily="2" charset="-122"/>
              </a:rPr>
              <a:t>，又垂直于 </a:t>
            </a:r>
            <a:r>
              <a:rPr lang="en-US" altLang="zh-CN">
                <a:ea typeface="宋体" panose="02010600030101010101" pitchFamily="2" charset="-122"/>
              </a:rPr>
              <a:t>p</a:t>
            </a:r>
            <a:r>
              <a:rPr lang="zh-CN" altLang="en-US" b="0">
                <a:ea typeface="宋体" panose="02010600030101010101" pitchFamily="2" charset="-122"/>
              </a:rPr>
              <a:t>，即垂直于 </a:t>
            </a:r>
            <a:r>
              <a:rPr lang="en-US" altLang="zh-CN">
                <a:ea typeface="宋体" panose="02010600030101010101" pitchFamily="2" charset="-122"/>
              </a:rPr>
              <a:t>r </a:t>
            </a:r>
            <a:r>
              <a:rPr lang="zh-CN" altLang="en-US" b="0">
                <a:ea typeface="宋体" panose="02010600030101010101" pitchFamily="2" charset="-122"/>
              </a:rPr>
              <a:t>和 </a:t>
            </a:r>
            <a:r>
              <a:rPr lang="en-US" altLang="zh-CN">
                <a:ea typeface="宋体" panose="02010600030101010101" pitchFamily="2" charset="-122"/>
              </a:rPr>
              <a:t>p </a:t>
            </a:r>
            <a:r>
              <a:rPr lang="zh-CN" altLang="en-US" b="0">
                <a:ea typeface="宋体" panose="02010600030101010101" pitchFamily="2" charset="-122"/>
              </a:rPr>
              <a:t>所确定的平面，其指向由右手定则决定。 </a:t>
            </a:r>
          </a:p>
        </p:txBody>
      </p:sp>
      <p:sp>
        <p:nvSpPr>
          <p:cNvPr id="38920" name="Text Box 8">
            <a:extLst>
              <a:ext uri="{FF2B5EF4-FFF2-40B4-BE49-F238E27FC236}">
                <a16:creationId xmlns:a16="http://schemas.microsoft.com/office/drawing/2014/main" id="{3B8C8F59-0FDB-4D05-9215-881B610EC697}"/>
              </a:ext>
            </a:extLst>
          </p:cNvPr>
          <p:cNvSpPr txBox="1">
            <a:spLocks noChangeArrowheads="1"/>
          </p:cNvSpPr>
          <p:nvPr/>
        </p:nvSpPr>
        <p:spPr bwMode="auto">
          <a:xfrm>
            <a:off x="1325563" y="3581400"/>
            <a:ext cx="7864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b="0">
                <a:ea typeface="宋体" panose="02010600030101010101" pitchFamily="2" charset="-122"/>
              </a:rPr>
              <a:t>2.</a:t>
            </a:r>
            <a:r>
              <a:rPr lang="zh-CN" altLang="en-US" b="0">
                <a:ea typeface="宋体" panose="02010600030101010101" pitchFamily="2" charset="-122"/>
              </a:rPr>
              <a:t>角动量是相对给定的参考点定义的，且</a:t>
            </a:r>
            <a:r>
              <a:rPr lang="zh-CN" altLang="en-US" b="0">
                <a:ea typeface="黑体" panose="02010609060101010101" pitchFamily="49" charset="-122"/>
              </a:rPr>
              <a:t>参考点在所选的参考系中必须是固定点</a:t>
            </a:r>
            <a:r>
              <a:rPr lang="zh-CN" altLang="en-US" b="0">
                <a:ea typeface="宋体" panose="02010600030101010101" pitchFamily="2" charset="-122"/>
              </a:rPr>
              <a:t>，对不同的参考点体系的角动量是不同的。通常我们把参考点取为坐标原点  </a:t>
            </a:r>
          </a:p>
        </p:txBody>
      </p:sp>
      <p:sp>
        <p:nvSpPr>
          <p:cNvPr id="38921" name="Text Box 9">
            <a:extLst>
              <a:ext uri="{FF2B5EF4-FFF2-40B4-BE49-F238E27FC236}">
                <a16:creationId xmlns:a16="http://schemas.microsoft.com/office/drawing/2014/main" id="{6C454EE4-A6E0-4262-BB21-488D636D6A98}"/>
              </a:ext>
            </a:extLst>
          </p:cNvPr>
          <p:cNvSpPr txBox="1">
            <a:spLocks noChangeArrowheads="1"/>
          </p:cNvSpPr>
          <p:nvPr/>
        </p:nvSpPr>
        <p:spPr bwMode="auto">
          <a:xfrm>
            <a:off x="1371600" y="5146675"/>
            <a:ext cx="641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b="0">
                <a:ea typeface="宋体" panose="02010600030101010101" pitchFamily="2" charset="-122"/>
              </a:rPr>
              <a:t>3.</a:t>
            </a:r>
            <a:r>
              <a:rPr lang="zh-CN" altLang="en-US" b="0">
                <a:ea typeface="宋体" panose="02010600030101010101" pitchFamily="2" charset="-122"/>
              </a:rPr>
              <a:t>角动量的单位是千克</a:t>
            </a:r>
            <a:r>
              <a:rPr lang="en-US" altLang="zh-CN" b="0">
                <a:ea typeface="宋体" panose="02010600030101010101" pitchFamily="2" charset="-122"/>
              </a:rPr>
              <a:t>·</a:t>
            </a:r>
            <a:r>
              <a:rPr lang="zh-CN" altLang="en-US" b="0">
                <a:ea typeface="宋体" panose="02010600030101010101" pitchFamily="2" charset="-122"/>
              </a:rPr>
              <a:t>米</a:t>
            </a:r>
            <a:r>
              <a:rPr lang="en-US" altLang="zh-CN" b="0" baseline="30000">
                <a:ea typeface="宋体" panose="02010600030101010101" pitchFamily="2" charset="-122"/>
              </a:rPr>
              <a:t>2</a:t>
            </a:r>
            <a:r>
              <a:rPr lang="en-US" altLang="zh-CN" b="0">
                <a:ea typeface="宋体" panose="02010600030101010101" pitchFamily="2" charset="-122"/>
              </a:rPr>
              <a:t> /</a:t>
            </a:r>
            <a:r>
              <a:rPr lang="zh-CN" altLang="en-US" b="0">
                <a:ea typeface="宋体" panose="02010600030101010101" pitchFamily="2" charset="-122"/>
              </a:rPr>
              <a:t>秒，量纲为 </a:t>
            </a:r>
            <a:r>
              <a:rPr lang="en-US" altLang="zh-CN" b="0" i="1">
                <a:ea typeface="宋体" panose="02010600030101010101" pitchFamily="2" charset="-122"/>
              </a:rPr>
              <a:t>ML</a:t>
            </a:r>
            <a:r>
              <a:rPr lang="en-US" altLang="zh-CN" b="0" baseline="30000">
                <a:ea typeface="宋体" panose="02010600030101010101" pitchFamily="2" charset="-122"/>
              </a:rPr>
              <a:t>2</a:t>
            </a:r>
            <a:r>
              <a:rPr lang="en-US" altLang="zh-CN" b="0" i="1">
                <a:ea typeface="宋体" panose="02010600030101010101" pitchFamily="2" charset="-122"/>
              </a:rPr>
              <a:t>T </a:t>
            </a:r>
            <a:r>
              <a:rPr lang="en-US" altLang="zh-CN" b="0" baseline="30000">
                <a:ea typeface="宋体" panose="02010600030101010101" pitchFamily="2" charset="-122"/>
              </a:rPr>
              <a:t>-1</a:t>
            </a:r>
            <a:r>
              <a:rPr lang="en-US" altLang="zh-CN" b="0">
                <a:ea typeface="宋体" panose="02010600030101010101" pitchFamily="2"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9" name="Text Box 2">
            <a:extLst>
              <a:ext uri="{FF2B5EF4-FFF2-40B4-BE49-F238E27FC236}">
                <a16:creationId xmlns:a16="http://schemas.microsoft.com/office/drawing/2014/main" id="{90B9E867-ADD7-428C-A04C-ACD761B13BF8}"/>
              </a:ext>
            </a:extLst>
          </p:cNvPr>
          <p:cNvSpPr txBox="1">
            <a:spLocks noChangeArrowheads="1"/>
          </p:cNvSpPr>
          <p:nvPr/>
        </p:nvSpPr>
        <p:spPr bwMode="auto">
          <a:xfrm>
            <a:off x="1069975" y="685800"/>
            <a:ext cx="4822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§5.1.2</a:t>
            </a:r>
            <a:r>
              <a:rPr lang="zh-CN" altLang="en-US" sz="2800">
                <a:ea typeface="黑体" panose="02010609060101010101" pitchFamily="49" charset="-122"/>
              </a:rPr>
              <a:t>力对一参考点的力矩    </a:t>
            </a:r>
          </a:p>
        </p:txBody>
      </p:sp>
      <p:graphicFrame>
        <p:nvGraphicFramePr>
          <p:cNvPr id="4098" name="Object 3">
            <a:extLst>
              <a:ext uri="{FF2B5EF4-FFF2-40B4-BE49-F238E27FC236}">
                <a16:creationId xmlns:a16="http://schemas.microsoft.com/office/drawing/2014/main" id="{0BB68200-1345-4998-8DC3-B7791A2E6B92}"/>
              </a:ext>
            </a:extLst>
          </p:cNvPr>
          <p:cNvGraphicFramePr>
            <a:graphicFrameLocks noChangeAspect="1"/>
          </p:cNvGraphicFramePr>
          <p:nvPr/>
        </p:nvGraphicFramePr>
        <p:xfrm>
          <a:off x="2682875" y="1330325"/>
          <a:ext cx="1524000" cy="452438"/>
        </p:xfrm>
        <a:graphic>
          <a:graphicData uri="http://schemas.openxmlformats.org/presentationml/2006/ole">
            <mc:AlternateContent xmlns:mc="http://schemas.openxmlformats.org/markup-compatibility/2006">
              <mc:Choice xmlns:v="urn:schemas-microsoft-com:vml" Requires="v">
                <p:oleObj spid="_x0000_s4152" name="Equation" r:id="rId3" imgW="685800" imgH="203040" progId="Equation.3">
                  <p:embed/>
                </p:oleObj>
              </mc:Choice>
              <mc:Fallback>
                <p:oleObj name="Equation" r:id="rId3" imgW="68580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75" y="1330325"/>
                        <a:ext cx="15240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0" name="Group 4">
            <a:extLst>
              <a:ext uri="{FF2B5EF4-FFF2-40B4-BE49-F238E27FC236}">
                <a16:creationId xmlns:a16="http://schemas.microsoft.com/office/drawing/2014/main" id="{118159ED-6575-4752-BAF9-46BBF5E64714}"/>
              </a:ext>
            </a:extLst>
          </p:cNvPr>
          <p:cNvGrpSpPr>
            <a:grpSpLocks/>
          </p:cNvGrpSpPr>
          <p:nvPr/>
        </p:nvGrpSpPr>
        <p:grpSpPr bwMode="auto">
          <a:xfrm>
            <a:off x="1295400" y="1905000"/>
            <a:ext cx="3276600" cy="1079500"/>
            <a:chOff x="816" y="1200"/>
            <a:chExt cx="2064" cy="680"/>
          </a:xfrm>
        </p:grpSpPr>
        <p:sp>
          <p:nvSpPr>
            <p:cNvPr id="4151" name="Text Box 5">
              <a:extLst>
                <a:ext uri="{FF2B5EF4-FFF2-40B4-BE49-F238E27FC236}">
                  <a16:creationId xmlns:a16="http://schemas.microsoft.com/office/drawing/2014/main" id="{84FB3B8E-779F-430F-B919-ADCA745EC78C}"/>
                </a:ext>
              </a:extLst>
            </p:cNvPr>
            <p:cNvSpPr txBox="1">
              <a:spLocks noChangeArrowheads="1"/>
            </p:cNvSpPr>
            <p:nvPr/>
          </p:nvSpPr>
          <p:spPr bwMode="auto">
            <a:xfrm>
              <a:off x="962" y="1200"/>
              <a:ext cx="1918"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a:t>
              </a:r>
              <a:r>
                <a:rPr lang="zh-CN" altLang="en-US">
                  <a:ea typeface="宋体" panose="02010600030101010101" pitchFamily="2" charset="-122"/>
                </a:rPr>
                <a:t>参考点指向质点  </a:t>
              </a:r>
            </a:p>
            <a:p>
              <a:pPr eaLnBrk="1" hangingPunct="1">
                <a:lnSpc>
                  <a:spcPct val="135000"/>
                </a:lnSpc>
              </a:pPr>
              <a:r>
                <a:rPr lang="zh-CN" altLang="en-US">
                  <a:ea typeface="宋体" panose="02010600030101010101" pitchFamily="2" charset="-122"/>
                </a:rPr>
                <a:t>        的位置矢量</a:t>
              </a:r>
              <a:r>
                <a:rPr lang="en-US" altLang="zh-CN">
                  <a:ea typeface="宋体" panose="02010600030101010101" pitchFamily="2" charset="-122"/>
                </a:rPr>
                <a:t>.</a:t>
              </a:r>
            </a:p>
          </p:txBody>
        </p:sp>
        <p:graphicFrame>
          <p:nvGraphicFramePr>
            <p:cNvPr id="4108" name="Object 6">
              <a:extLst>
                <a:ext uri="{FF2B5EF4-FFF2-40B4-BE49-F238E27FC236}">
                  <a16:creationId xmlns:a16="http://schemas.microsoft.com/office/drawing/2014/main" id="{80733E34-9BAA-45C7-B007-8C8330674475}"/>
                </a:ext>
              </a:extLst>
            </p:cNvPr>
            <p:cNvGraphicFramePr>
              <a:graphicFrameLocks noChangeAspect="1"/>
            </p:cNvGraphicFramePr>
            <p:nvPr/>
          </p:nvGraphicFramePr>
          <p:xfrm>
            <a:off x="816" y="1219"/>
            <a:ext cx="225" cy="292"/>
          </p:xfrm>
          <a:graphic>
            <a:graphicData uri="http://schemas.openxmlformats.org/presentationml/2006/ole">
              <mc:AlternateContent xmlns:mc="http://schemas.openxmlformats.org/markup-compatibility/2006">
                <mc:Choice xmlns:v="urn:schemas-microsoft-com:vml" Requires="v">
                  <p:oleObj spid="_x0000_s4153" name="Equation" r:id="rId5" imgW="126720" imgH="164880" progId="Equation.3">
                    <p:embed/>
                  </p:oleObj>
                </mc:Choice>
                <mc:Fallback>
                  <p:oleObj name="Equation" r:id="rId5" imgW="126720" imgH="164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1219"/>
                          <a:ext cx="22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99" name="Object 7">
            <a:extLst>
              <a:ext uri="{FF2B5EF4-FFF2-40B4-BE49-F238E27FC236}">
                <a16:creationId xmlns:a16="http://schemas.microsoft.com/office/drawing/2014/main" id="{F6D637E0-C480-4F22-9FB3-A0F263CDACE3}"/>
              </a:ext>
            </a:extLst>
          </p:cNvPr>
          <p:cNvGraphicFramePr>
            <a:graphicFrameLocks noChangeAspect="1"/>
          </p:cNvGraphicFramePr>
          <p:nvPr/>
        </p:nvGraphicFramePr>
        <p:xfrm>
          <a:off x="2209800" y="3127375"/>
          <a:ext cx="2057400" cy="414338"/>
        </p:xfrm>
        <a:graphic>
          <a:graphicData uri="http://schemas.openxmlformats.org/presentationml/2006/ole">
            <mc:AlternateContent xmlns:mc="http://schemas.openxmlformats.org/markup-compatibility/2006">
              <mc:Choice xmlns:v="urn:schemas-microsoft-com:vml" Requires="v">
                <p:oleObj spid="_x0000_s4154" name="Equation" r:id="rId7" imgW="876240" imgH="177480" progId="Equation.3">
                  <p:embed/>
                </p:oleObj>
              </mc:Choice>
              <mc:Fallback>
                <p:oleObj name="Equation" r:id="rId7" imgW="876240" imgH="177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127375"/>
                        <a:ext cx="20574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1" name="Text Box 8">
            <a:extLst>
              <a:ext uri="{FF2B5EF4-FFF2-40B4-BE49-F238E27FC236}">
                <a16:creationId xmlns:a16="http://schemas.microsoft.com/office/drawing/2014/main" id="{4176694B-FC1B-41C4-A501-C8AFF5EC653C}"/>
              </a:ext>
            </a:extLst>
          </p:cNvPr>
          <p:cNvSpPr txBox="1">
            <a:spLocks noChangeArrowheads="1"/>
          </p:cNvSpPr>
          <p:nvPr/>
        </p:nvSpPr>
        <p:spPr bwMode="auto">
          <a:xfrm>
            <a:off x="1193800" y="3806825"/>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方向： </a:t>
            </a:r>
          </a:p>
        </p:txBody>
      </p:sp>
      <p:sp>
        <p:nvSpPr>
          <p:cNvPr id="4112" name="Text Box 9">
            <a:extLst>
              <a:ext uri="{FF2B5EF4-FFF2-40B4-BE49-F238E27FC236}">
                <a16:creationId xmlns:a16="http://schemas.microsoft.com/office/drawing/2014/main" id="{AA183C5E-AA3D-4D80-8DA7-D7EDD861AAF1}"/>
              </a:ext>
            </a:extLst>
          </p:cNvPr>
          <p:cNvSpPr txBox="1">
            <a:spLocks noChangeArrowheads="1"/>
          </p:cNvSpPr>
          <p:nvPr/>
        </p:nvSpPr>
        <p:spPr bwMode="auto">
          <a:xfrm>
            <a:off x="1219200" y="4440238"/>
            <a:ext cx="437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单位：</a:t>
            </a:r>
            <a:r>
              <a:rPr lang="en-US" altLang="zh-CN">
                <a:ea typeface="宋体" panose="02010600030101010101" pitchFamily="2" charset="-122"/>
              </a:rPr>
              <a:t>N</a:t>
            </a:r>
            <a:r>
              <a:rPr lang="en-US" altLang="zh-CN">
                <a:ea typeface="宋体" panose="02010600030101010101" pitchFamily="2" charset="-122"/>
                <a:cs typeface="Times New Roman" panose="02020603050405020304" pitchFamily="18" charset="0"/>
              </a:rPr>
              <a:t>·</a:t>
            </a:r>
            <a:r>
              <a:rPr lang="en-US" altLang="zh-CN">
                <a:ea typeface="宋体" panose="02010600030101010101" pitchFamily="2" charset="-122"/>
              </a:rPr>
              <a:t>m       </a:t>
            </a:r>
            <a:r>
              <a:rPr lang="zh-CN" altLang="en-US">
                <a:ea typeface="宋体" panose="02010600030101010101" pitchFamily="2" charset="-122"/>
              </a:rPr>
              <a:t>量纲：</a:t>
            </a:r>
            <a:r>
              <a:rPr lang="en-US" altLang="zh-CN">
                <a:ea typeface="宋体" panose="02010600030101010101" pitchFamily="2" charset="-122"/>
              </a:rPr>
              <a:t>ML</a:t>
            </a:r>
            <a:r>
              <a:rPr lang="en-US" altLang="zh-CN" baseline="30000">
                <a:ea typeface="宋体" panose="02010600030101010101" pitchFamily="2" charset="-122"/>
              </a:rPr>
              <a:t>2</a:t>
            </a:r>
            <a:r>
              <a:rPr lang="en-US" altLang="zh-CN">
                <a:ea typeface="宋体" panose="02010600030101010101" pitchFamily="2" charset="-122"/>
              </a:rPr>
              <a:t>T</a:t>
            </a:r>
            <a:r>
              <a:rPr lang="en-US" altLang="zh-CN" baseline="30000">
                <a:ea typeface="宋体" panose="02010600030101010101" pitchFamily="2" charset="-122"/>
              </a:rPr>
              <a:t>-2</a:t>
            </a:r>
            <a:r>
              <a:rPr lang="en-US" altLang="zh-CN">
                <a:ea typeface="宋体" panose="02010600030101010101" pitchFamily="2" charset="-122"/>
              </a:rPr>
              <a:t>    </a:t>
            </a:r>
          </a:p>
        </p:txBody>
      </p:sp>
      <p:sp>
        <p:nvSpPr>
          <p:cNvPr id="4113" name="Rectangle 10">
            <a:extLst>
              <a:ext uri="{FF2B5EF4-FFF2-40B4-BE49-F238E27FC236}">
                <a16:creationId xmlns:a16="http://schemas.microsoft.com/office/drawing/2014/main" id="{E37DA2BF-F4C8-4CDA-A669-122B5DE4F186}"/>
              </a:ext>
            </a:extLst>
          </p:cNvPr>
          <p:cNvSpPr>
            <a:spLocks noChangeArrowheads="1"/>
          </p:cNvSpPr>
          <p:nvPr/>
        </p:nvSpPr>
        <p:spPr bwMode="auto">
          <a:xfrm>
            <a:off x="1196975" y="3117850"/>
            <a:ext cx="1127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大小</a:t>
            </a:r>
            <a:r>
              <a:rPr lang="en-US" altLang="zh-CN">
                <a:ea typeface="宋体" panose="02010600030101010101" pitchFamily="2" charset="-122"/>
              </a:rPr>
              <a:t>:   </a:t>
            </a:r>
          </a:p>
        </p:txBody>
      </p:sp>
      <p:graphicFrame>
        <p:nvGraphicFramePr>
          <p:cNvPr id="4100" name="Object 11">
            <a:extLst>
              <a:ext uri="{FF2B5EF4-FFF2-40B4-BE49-F238E27FC236}">
                <a16:creationId xmlns:a16="http://schemas.microsoft.com/office/drawing/2014/main" id="{9EA8DC06-C648-4D65-B4AB-04E3E25AEEA6}"/>
              </a:ext>
            </a:extLst>
          </p:cNvPr>
          <p:cNvGraphicFramePr>
            <a:graphicFrameLocks noChangeAspect="1"/>
          </p:cNvGraphicFramePr>
          <p:nvPr/>
        </p:nvGraphicFramePr>
        <p:xfrm>
          <a:off x="2260600" y="3733800"/>
          <a:ext cx="863600" cy="477838"/>
        </p:xfrm>
        <a:graphic>
          <a:graphicData uri="http://schemas.openxmlformats.org/presentationml/2006/ole">
            <mc:AlternateContent xmlns:mc="http://schemas.openxmlformats.org/markup-compatibility/2006">
              <mc:Choice xmlns:v="urn:schemas-microsoft-com:vml" Requires="v">
                <p:oleObj spid="_x0000_s4155" name="Equation" r:id="rId9" imgW="368280" imgH="203040" progId="Equation.3">
                  <p:embed/>
                </p:oleObj>
              </mc:Choice>
              <mc:Fallback>
                <p:oleObj name="Equation" r:id="rId9" imgW="36828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0600" y="3733800"/>
                        <a:ext cx="8636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4" name="Group 12">
            <a:extLst>
              <a:ext uri="{FF2B5EF4-FFF2-40B4-BE49-F238E27FC236}">
                <a16:creationId xmlns:a16="http://schemas.microsoft.com/office/drawing/2014/main" id="{695B4E9F-5CE4-4993-881E-119379C80182}"/>
              </a:ext>
            </a:extLst>
          </p:cNvPr>
          <p:cNvGrpSpPr>
            <a:grpSpLocks/>
          </p:cNvGrpSpPr>
          <p:nvPr/>
        </p:nvGrpSpPr>
        <p:grpSpPr bwMode="auto">
          <a:xfrm>
            <a:off x="4876800" y="1371600"/>
            <a:ext cx="2933700" cy="2216150"/>
            <a:chOff x="3072" y="864"/>
            <a:chExt cx="1848" cy="1396"/>
          </a:xfrm>
        </p:grpSpPr>
        <p:sp>
          <p:nvSpPr>
            <p:cNvPr id="4136" name="Line 13">
              <a:extLst>
                <a:ext uri="{FF2B5EF4-FFF2-40B4-BE49-F238E27FC236}">
                  <a16:creationId xmlns:a16="http://schemas.microsoft.com/office/drawing/2014/main" id="{45FB2A66-084F-4F00-B483-9ADBCF025EFC}"/>
                </a:ext>
              </a:extLst>
            </p:cNvPr>
            <p:cNvSpPr>
              <a:spLocks noChangeShapeType="1"/>
            </p:cNvSpPr>
            <p:nvPr/>
          </p:nvSpPr>
          <p:spPr bwMode="auto">
            <a:xfrm flipH="1">
              <a:off x="3125" y="1814"/>
              <a:ext cx="343" cy="34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37" name="Line 14">
              <a:extLst>
                <a:ext uri="{FF2B5EF4-FFF2-40B4-BE49-F238E27FC236}">
                  <a16:creationId xmlns:a16="http://schemas.microsoft.com/office/drawing/2014/main" id="{5B82A905-2B2A-4ED9-9FD8-1A0505E3B26B}"/>
                </a:ext>
              </a:extLst>
            </p:cNvPr>
            <p:cNvSpPr>
              <a:spLocks noChangeShapeType="1"/>
            </p:cNvSpPr>
            <p:nvPr/>
          </p:nvSpPr>
          <p:spPr bwMode="auto">
            <a:xfrm>
              <a:off x="3468" y="1814"/>
              <a:ext cx="968" cy="26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38" name="Line 15">
              <a:extLst>
                <a:ext uri="{FF2B5EF4-FFF2-40B4-BE49-F238E27FC236}">
                  <a16:creationId xmlns:a16="http://schemas.microsoft.com/office/drawing/2014/main" id="{F2E78D71-987C-40F9-9AE3-5E2A5DE62A46}"/>
                </a:ext>
              </a:extLst>
            </p:cNvPr>
            <p:cNvSpPr>
              <a:spLocks noChangeShapeType="1"/>
            </p:cNvSpPr>
            <p:nvPr/>
          </p:nvSpPr>
          <p:spPr bwMode="auto">
            <a:xfrm flipV="1">
              <a:off x="3468" y="1001"/>
              <a:ext cx="0" cy="81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39" name="Freeform 16" descr="点式菱形">
              <a:extLst>
                <a:ext uri="{FF2B5EF4-FFF2-40B4-BE49-F238E27FC236}">
                  <a16:creationId xmlns:a16="http://schemas.microsoft.com/office/drawing/2014/main" id="{6C6859B7-F1F1-470A-95C5-C434CEE5AE5D}"/>
                </a:ext>
              </a:extLst>
            </p:cNvPr>
            <p:cNvSpPr>
              <a:spLocks/>
            </p:cNvSpPr>
            <p:nvPr/>
          </p:nvSpPr>
          <p:spPr bwMode="auto">
            <a:xfrm>
              <a:off x="3468" y="1122"/>
              <a:ext cx="1200" cy="672"/>
            </a:xfrm>
            <a:custGeom>
              <a:avLst/>
              <a:gdLst>
                <a:gd name="T0" fmla="*/ 0 w 1200"/>
                <a:gd name="T1" fmla="*/ 672 h 672"/>
                <a:gd name="T2" fmla="*/ 864 w 1200"/>
                <a:gd name="T3" fmla="*/ 528 h 672"/>
                <a:gd name="T4" fmla="*/ 1200 w 1200"/>
                <a:gd name="T5" fmla="*/ 0 h 672"/>
                <a:gd name="T6" fmla="*/ 288 w 1200"/>
                <a:gd name="T7" fmla="*/ 144 h 672"/>
                <a:gd name="T8" fmla="*/ 0 w 1200"/>
                <a:gd name="T9" fmla="*/ 672 h 672"/>
                <a:gd name="T10" fmla="*/ 0 60000 65536"/>
                <a:gd name="T11" fmla="*/ 0 60000 65536"/>
                <a:gd name="T12" fmla="*/ 0 60000 65536"/>
                <a:gd name="T13" fmla="*/ 0 60000 65536"/>
                <a:gd name="T14" fmla="*/ 0 60000 65536"/>
                <a:gd name="T15" fmla="*/ 0 w 1200"/>
                <a:gd name="T16" fmla="*/ 0 h 672"/>
                <a:gd name="T17" fmla="*/ 1200 w 1200"/>
                <a:gd name="T18" fmla="*/ 672 h 672"/>
              </a:gdLst>
              <a:ahLst/>
              <a:cxnLst>
                <a:cxn ang="T10">
                  <a:pos x="T0" y="T1"/>
                </a:cxn>
                <a:cxn ang="T11">
                  <a:pos x="T2" y="T3"/>
                </a:cxn>
                <a:cxn ang="T12">
                  <a:pos x="T4" y="T5"/>
                </a:cxn>
                <a:cxn ang="T13">
                  <a:pos x="T6" y="T7"/>
                </a:cxn>
                <a:cxn ang="T14">
                  <a:pos x="T8" y="T9"/>
                </a:cxn>
              </a:cxnLst>
              <a:rect l="T15" t="T16" r="T17" b="T18"/>
              <a:pathLst>
                <a:path w="1200" h="672">
                  <a:moveTo>
                    <a:pt x="0" y="672"/>
                  </a:moveTo>
                  <a:lnTo>
                    <a:pt x="864" y="528"/>
                  </a:lnTo>
                  <a:lnTo>
                    <a:pt x="1200" y="0"/>
                  </a:lnTo>
                  <a:lnTo>
                    <a:pt x="288" y="144"/>
                  </a:lnTo>
                  <a:lnTo>
                    <a:pt x="0" y="672"/>
                  </a:lnTo>
                  <a:close/>
                </a:path>
              </a:pathLst>
            </a:custGeom>
            <a:pattFill prst="dotDmnd">
              <a:fgClr>
                <a:schemeClr val="accent2"/>
              </a:fgClr>
              <a:bgClr>
                <a:schemeClr val="bg1"/>
              </a:bgClr>
            </a:pattFill>
            <a:ln w="19050" cap="rnd" cmpd="sng">
              <a:solidFill>
                <a:schemeClr val="tx1"/>
              </a:solidFill>
              <a:prstDash val="sysDot"/>
              <a:round/>
              <a:headEnd type="none" w="med" len="med"/>
              <a:tailEnd type="none" w="med" len="med"/>
            </a:ln>
          </p:spPr>
          <p:txBody>
            <a:bodyPr/>
            <a:lstStyle/>
            <a:p>
              <a:endParaRPr lang="zh-CN" altLang="en-US"/>
            </a:p>
          </p:txBody>
        </p:sp>
        <p:sp>
          <p:nvSpPr>
            <p:cNvPr id="4140" name="Line 17">
              <a:extLst>
                <a:ext uri="{FF2B5EF4-FFF2-40B4-BE49-F238E27FC236}">
                  <a16:creationId xmlns:a16="http://schemas.microsoft.com/office/drawing/2014/main" id="{616DF944-6C14-4A5A-9D20-01AAC4C15BE0}"/>
                </a:ext>
              </a:extLst>
            </p:cNvPr>
            <p:cNvSpPr>
              <a:spLocks noChangeShapeType="1"/>
            </p:cNvSpPr>
            <p:nvPr/>
          </p:nvSpPr>
          <p:spPr bwMode="auto">
            <a:xfrm flipH="1" flipV="1">
              <a:off x="3222" y="1261"/>
              <a:ext cx="232" cy="546"/>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41" name="Line 18">
              <a:extLst>
                <a:ext uri="{FF2B5EF4-FFF2-40B4-BE49-F238E27FC236}">
                  <a16:creationId xmlns:a16="http://schemas.microsoft.com/office/drawing/2014/main" id="{6D066CB0-9B97-4F5A-ABBF-10D4D9859F59}"/>
                </a:ext>
              </a:extLst>
            </p:cNvPr>
            <p:cNvSpPr>
              <a:spLocks noChangeShapeType="1"/>
            </p:cNvSpPr>
            <p:nvPr/>
          </p:nvSpPr>
          <p:spPr bwMode="auto">
            <a:xfrm flipV="1">
              <a:off x="4300" y="1538"/>
              <a:ext cx="620" cy="128"/>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2" name="Text Box 19">
              <a:extLst>
                <a:ext uri="{FF2B5EF4-FFF2-40B4-BE49-F238E27FC236}">
                  <a16:creationId xmlns:a16="http://schemas.microsoft.com/office/drawing/2014/main" id="{D95C11A3-E59E-48D5-94A2-589B217A5008}"/>
                </a:ext>
              </a:extLst>
            </p:cNvPr>
            <p:cNvSpPr txBox="1">
              <a:spLocks noChangeArrowheads="1"/>
            </p:cNvSpPr>
            <p:nvPr/>
          </p:nvSpPr>
          <p:spPr bwMode="auto">
            <a:xfrm>
              <a:off x="3175" y="19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4143" name="Text Box 20">
              <a:extLst>
                <a:ext uri="{FF2B5EF4-FFF2-40B4-BE49-F238E27FC236}">
                  <a16:creationId xmlns:a16="http://schemas.microsoft.com/office/drawing/2014/main" id="{D40E2334-0C42-44D0-BFFD-8E8AC6A1A0C4}"/>
                </a:ext>
              </a:extLst>
            </p:cNvPr>
            <p:cNvSpPr txBox="1">
              <a:spLocks noChangeArrowheads="1"/>
            </p:cNvSpPr>
            <p:nvPr/>
          </p:nvSpPr>
          <p:spPr bwMode="auto">
            <a:xfrm>
              <a:off x="4172" y="196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4144" name="Text Box 21">
              <a:extLst>
                <a:ext uri="{FF2B5EF4-FFF2-40B4-BE49-F238E27FC236}">
                  <a16:creationId xmlns:a16="http://schemas.microsoft.com/office/drawing/2014/main" id="{6775F74F-BCB0-4314-9DB0-569C401172AD}"/>
                </a:ext>
              </a:extLst>
            </p:cNvPr>
            <p:cNvSpPr txBox="1">
              <a:spLocks noChangeArrowheads="1"/>
            </p:cNvSpPr>
            <p:nvPr/>
          </p:nvSpPr>
          <p:spPr bwMode="auto">
            <a:xfrm>
              <a:off x="3487" y="86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z</a:t>
              </a:r>
            </a:p>
          </p:txBody>
        </p:sp>
        <p:sp>
          <p:nvSpPr>
            <p:cNvPr id="4145" name="Text Box 22">
              <a:extLst>
                <a:ext uri="{FF2B5EF4-FFF2-40B4-BE49-F238E27FC236}">
                  <a16:creationId xmlns:a16="http://schemas.microsoft.com/office/drawing/2014/main" id="{CDF1E09D-7D73-434C-9B1B-4339F4FFD3B0}"/>
                </a:ext>
              </a:extLst>
            </p:cNvPr>
            <p:cNvSpPr txBox="1">
              <a:spLocks noChangeArrowheads="1"/>
            </p:cNvSpPr>
            <p:nvPr/>
          </p:nvSpPr>
          <p:spPr bwMode="auto">
            <a:xfrm>
              <a:off x="3360" y="177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4146" name="Text Box 23">
              <a:extLst>
                <a:ext uri="{FF2B5EF4-FFF2-40B4-BE49-F238E27FC236}">
                  <a16:creationId xmlns:a16="http://schemas.microsoft.com/office/drawing/2014/main" id="{F58707E9-FCB4-4FDE-9D57-619364595B17}"/>
                </a:ext>
              </a:extLst>
            </p:cNvPr>
            <p:cNvSpPr txBox="1">
              <a:spLocks noChangeArrowheads="1"/>
            </p:cNvSpPr>
            <p:nvPr/>
          </p:nvSpPr>
          <p:spPr bwMode="auto">
            <a:xfrm>
              <a:off x="4244" y="161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P</a:t>
              </a:r>
            </a:p>
          </p:txBody>
        </p:sp>
        <p:sp>
          <p:nvSpPr>
            <p:cNvPr id="4147" name="Oval 24">
              <a:extLst>
                <a:ext uri="{FF2B5EF4-FFF2-40B4-BE49-F238E27FC236}">
                  <a16:creationId xmlns:a16="http://schemas.microsoft.com/office/drawing/2014/main" id="{93793A7E-56FE-4BD3-B021-28C52FE255C1}"/>
                </a:ext>
              </a:extLst>
            </p:cNvPr>
            <p:cNvSpPr>
              <a:spLocks noChangeArrowheads="1"/>
            </p:cNvSpPr>
            <p:nvPr/>
          </p:nvSpPr>
          <p:spPr bwMode="auto">
            <a:xfrm>
              <a:off x="4308" y="1620"/>
              <a:ext cx="56" cy="56"/>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104" name="Object 25">
              <a:extLst>
                <a:ext uri="{FF2B5EF4-FFF2-40B4-BE49-F238E27FC236}">
                  <a16:creationId xmlns:a16="http://schemas.microsoft.com/office/drawing/2014/main" id="{561E6F48-7195-45AA-BC96-871F766E974E}"/>
                </a:ext>
              </a:extLst>
            </p:cNvPr>
            <p:cNvGraphicFramePr>
              <a:graphicFrameLocks noChangeAspect="1"/>
            </p:cNvGraphicFramePr>
            <p:nvPr/>
          </p:nvGraphicFramePr>
          <p:xfrm>
            <a:off x="3072" y="1056"/>
            <a:ext cx="222" cy="224"/>
          </p:xfrm>
          <a:graphic>
            <a:graphicData uri="http://schemas.openxmlformats.org/presentationml/2006/ole">
              <mc:AlternateContent xmlns:mc="http://schemas.openxmlformats.org/markup-compatibility/2006">
                <mc:Choice xmlns:v="urn:schemas-microsoft-com:vml" Requires="v">
                  <p:oleObj spid="_x0000_s4156" name="Equation" r:id="rId11" imgW="203040" imgH="203040" progId="Equation.3">
                    <p:embed/>
                  </p:oleObj>
                </mc:Choice>
                <mc:Fallback>
                  <p:oleObj name="Equation" r:id="rId11" imgW="203040" imgH="20304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2" y="1056"/>
                          <a:ext cx="22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26">
              <a:extLst>
                <a:ext uri="{FF2B5EF4-FFF2-40B4-BE49-F238E27FC236}">
                  <a16:creationId xmlns:a16="http://schemas.microsoft.com/office/drawing/2014/main" id="{E8635A10-58B1-4A69-9760-8A86D44B46B4}"/>
                </a:ext>
              </a:extLst>
            </p:cNvPr>
            <p:cNvGraphicFramePr>
              <a:graphicFrameLocks noChangeAspect="1"/>
            </p:cNvGraphicFramePr>
            <p:nvPr/>
          </p:nvGraphicFramePr>
          <p:xfrm>
            <a:off x="3984" y="1674"/>
            <a:ext cx="222" cy="289"/>
          </p:xfrm>
          <a:graphic>
            <a:graphicData uri="http://schemas.openxmlformats.org/presentationml/2006/ole">
              <mc:AlternateContent xmlns:mc="http://schemas.openxmlformats.org/markup-compatibility/2006">
                <mc:Choice xmlns:v="urn:schemas-microsoft-com:vml" Requires="v">
                  <p:oleObj spid="_x0000_s4157" name="Equation" r:id="rId13" imgW="126720" imgH="164880" progId="Equation.3">
                    <p:embed/>
                  </p:oleObj>
                </mc:Choice>
                <mc:Fallback>
                  <p:oleObj name="Equation" r:id="rId13" imgW="126720" imgH="16488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4" y="1674"/>
                          <a:ext cx="22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27">
              <a:extLst>
                <a:ext uri="{FF2B5EF4-FFF2-40B4-BE49-F238E27FC236}">
                  <a16:creationId xmlns:a16="http://schemas.microsoft.com/office/drawing/2014/main" id="{216CEABB-80CA-47E1-BEE5-862D3E04B5CE}"/>
                </a:ext>
              </a:extLst>
            </p:cNvPr>
            <p:cNvGraphicFramePr>
              <a:graphicFrameLocks noChangeAspect="1"/>
            </p:cNvGraphicFramePr>
            <p:nvPr/>
          </p:nvGraphicFramePr>
          <p:xfrm>
            <a:off x="4682" y="959"/>
            <a:ext cx="226" cy="278"/>
          </p:xfrm>
          <a:graphic>
            <a:graphicData uri="http://schemas.openxmlformats.org/presentationml/2006/ole">
              <mc:AlternateContent xmlns:mc="http://schemas.openxmlformats.org/markup-compatibility/2006">
                <mc:Choice xmlns:v="urn:schemas-microsoft-com:vml" Requires="v">
                  <p:oleObj spid="_x0000_s4158" name="Equation" r:id="rId15" imgW="164880" imgH="203040" progId="Equation.3">
                    <p:embed/>
                  </p:oleObj>
                </mc:Choice>
                <mc:Fallback>
                  <p:oleObj name="Equation" r:id="rId15" imgW="164880" imgH="20304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2" y="959"/>
                          <a:ext cx="226"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28">
              <a:extLst>
                <a:ext uri="{FF2B5EF4-FFF2-40B4-BE49-F238E27FC236}">
                  <a16:creationId xmlns:a16="http://schemas.microsoft.com/office/drawing/2014/main" id="{CBA7B629-E558-43D0-9269-C0FDC742DC28}"/>
                </a:ext>
              </a:extLst>
            </p:cNvPr>
            <p:cNvGraphicFramePr>
              <a:graphicFrameLocks noChangeAspect="1"/>
            </p:cNvGraphicFramePr>
            <p:nvPr/>
          </p:nvGraphicFramePr>
          <p:xfrm>
            <a:off x="4455" y="1419"/>
            <a:ext cx="218" cy="199"/>
          </p:xfrm>
          <a:graphic>
            <a:graphicData uri="http://schemas.openxmlformats.org/presentationml/2006/ole">
              <mc:AlternateContent xmlns:mc="http://schemas.openxmlformats.org/markup-compatibility/2006">
                <mc:Choice xmlns:v="urn:schemas-microsoft-com:vml" Requires="v">
                  <p:oleObj spid="_x0000_s4159" name="Equation" r:id="rId17" imgW="152280" imgH="139680" progId="Equation.3">
                    <p:embed/>
                  </p:oleObj>
                </mc:Choice>
                <mc:Fallback>
                  <p:oleObj name="Equation" r:id="rId17" imgW="152280" imgH="13968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55" y="1419"/>
                          <a:ext cx="21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8" name="Freeform 29">
              <a:extLst>
                <a:ext uri="{FF2B5EF4-FFF2-40B4-BE49-F238E27FC236}">
                  <a16:creationId xmlns:a16="http://schemas.microsoft.com/office/drawing/2014/main" id="{1D05F25A-CCD3-4FC7-BF32-2475B9ECDB61}"/>
                </a:ext>
              </a:extLst>
            </p:cNvPr>
            <p:cNvSpPr>
              <a:spLocks/>
            </p:cNvSpPr>
            <p:nvPr/>
          </p:nvSpPr>
          <p:spPr bwMode="auto">
            <a:xfrm>
              <a:off x="4389" y="1560"/>
              <a:ext cx="45" cy="97"/>
            </a:xfrm>
            <a:custGeom>
              <a:avLst/>
              <a:gdLst>
                <a:gd name="T0" fmla="*/ 0 w 45"/>
                <a:gd name="T1" fmla="*/ 0 h 97"/>
                <a:gd name="T2" fmla="*/ 38 w 45"/>
                <a:gd name="T3" fmla="*/ 45 h 97"/>
                <a:gd name="T4" fmla="*/ 45 w 45"/>
                <a:gd name="T5" fmla="*/ 97 h 97"/>
                <a:gd name="T6" fmla="*/ 0 60000 65536"/>
                <a:gd name="T7" fmla="*/ 0 60000 65536"/>
                <a:gd name="T8" fmla="*/ 0 60000 65536"/>
                <a:gd name="T9" fmla="*/ 0 w 45"/>
                <a:gd name="T10" fmla="*/ 0 h 97"/>
                <a:gd name="T11" fmla="*/ 45 w 45"/>
                <a:gd name="T12" fmla="*/ 97 h 97"/>
              </a:gdLst>
              <a:ahLst/>
              <a:cxnLst>
                <a:cxn ang="T6">
                  <a:pos x="T0" y="T1"/>
                </a:cxn>
                <a:cxn ang="T7">
                  <a:pos x="T2" y="T3"/>
                </a:cxn>
                <a:cxn ang="T8">
                  <a:pos x="T4" y="T5"/>
                </a:cxn>
              </a:cxnLst>
              <a:rect l="T9" t="T10" r="T11" b="T12"/>
              <a:pathLst>
                <a:path w="45" h="97">
                  <a:moveTo>
                    <a:pt x="0" y="0"/>
                  </a:moveTo>
                  <a:cubicBezTo>
                    <a:pt x="6" y="8"/>
                    <a:pt x="31" y="29"/>
                    <a:pt x="38" y="45"/>
                  </a:cubicBezTo>
                  <a:cubicBezTo>
                    <a:pt x="45" y="61"/>
                    <a:pt x="44" y="86"/>
                    <a:pt x="45" y="97"/>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49" name="Line 30">
              <a:extLst>
                <a:ext uri="{FF2B5EF4-FFF2-40B4-BE49-F238E27FC236}">
                  <a16:creationId xmlns:a16="http://schemas.microsoft.com/office/drawing/2014/main" id="{8FCBA761-B6DD-42A5-B6AC-026DB7EEC8A7}"/>
                </a:ext>
              </a:extLst>
            </p:cNvPr>
            <p:cNvSpPr>
              <a:spLocks noChangeShapeType="1"/>
            </p:cNvSpPr>
            <p:nvPr/>
          </p:nvSpPr>
          <p:spPr bwMode="auto">
            <a:xfrm flipV="1">
              <a:off x="4325" y="1121"/>
              <a:ext cx="336" cy="528"/>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50" name="Line 31">
              <a:extLst>
                <a:ext uri="{FF2B5EF4-FFF2-40B4-BE49-F238E27FC236}">
                  <a16:creationId xmlns:a16="http://schemas.microsoft.com/office/drawing/2014/main" id="{597A9C13-64CE-473F-B3EF-B8185C03C885}"/>
                </a:ext>
              </a:extLst>
            </p:cNvPr>
            <p:cNvSpPr>
              <a:spLocks noChangeShapeType="1"/>
            </p:cNvSpPr>
            <p:nvPr/>
          </p:nvSpPr>
          <p:spPr bwMode="auto">
            <a:xfrm flipV="1">
              <a:off x="3468" y="1649"/>
              <a:ext cx="864" cy="144"/>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115" name="Text Box 32">
            <a:extLst>
              <a:ext uri="{FF2B5EF4-FFF2-40B4-BE49-F238E27FC236}">
                <a16:creationId xmlns:a16="http://schemas.microsoft.com/office/drawing/2014/main" id="{850E161C-B87E-402A-9549-82B4E2124661}"/>
              </a:ext>
            </a:extLst>
          </p:cNvPr>
          <p:cNvSpPr txBox="1">
            <a:spLocks noChangeArrowheads="1"/>
          </p:cNvSpPr>
          <p:nvPr/>
        </p:nvSpPr>
        <p:spPr bwMode="auto">
          <a:xfrm>
            <a:off x="1143000" y="1371600"/>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定义   </a:t>
            </a:r>
          </a:p>
        </p:txBody>
      </p:sp>
      <p:grpSp>
        <p:nvGrpSpPr>
          <p:cNvPr id="4116" name="Group 33">
            <a:extLst>
              <a:ext uri="{FF2B5EF4-FFF2-40B4-BE49-F238E27FC236}">
                <a16:creationId xmlns:a16="http://schemas.microsoft.com/office/drawing/2014/main" id="{BB747DE7-30CF-4CEE-B18E-FCCE7E6CD19D}"/>
              </a:ext>
            </a:extLst>
          </p:cNvPr>
          <p:cNvGrpSpPr>
            <a:grpSpLocks/>
          </p:cNvGrpSpPr>
          <p:nvPr/>
        </p:nvGrpSpPr>
        <p:grpSpPr bwMode="auto">
          <a:xfrm>
            <a:off x="5562600" y="3657600"/>
            <a:ext cx="2068513" cy="1835150"/>
            <a:chOff x="3168" y="2544"/>
            <a:chExt cx="1303" cy="1156"/>
          </a:xfrm>
        </p:grpSpPr>
        <p:sp>
          <p:nvSpPr>
            <p:cNvPr id="4117" name="Line 34">
              <a:extLst>
                <a:ext uri="{FF2B5EF4-FFF2-40B4-BE49-F238E27FC236}">
                  <a16:creationId xmlns:a16="http://schemas.microsoft.com/office/drawing/2014/main" id="{B62A613F-001D-4B67-A057-BB8FAE7613E8}"/>
                </a:ext>
              </a:extLst>
            </p:cNvPr>
            <p:cNvSpPr>
              <a:spLocks noChangeShapeType="1"/>
            </p:cNvSpPr>
            <p:nvPr/>
          </p:nvSpPr>
          <p:spPr bwMode="auto">
            <a:xfrm flipH="1">
              <a:off x="3168" y="3216"/>
              <a:ext cx="528" cy="24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118" name="Group 35">
              <a:extLst>
                <a:ext uri="{FF2B5EF4-FFF2-40B4-BE49-F238E27FC236}">
                  <a16:creationId xmlns:a16="http://schemas.microsoft.com/office/drawing/2014/main" id="{C15D0675-BB92-47B5-AB6A-53AB921D4A99}"/>
                </a:ext>
              </a:extLst>
            </p:cNvPr>
            <p:cNvGrpSpPr>
              <a:grpSpLocks/>
            </p:cNvGrpSpPr>
            <p:nvPr/>
          </p:nvGrpSpPr>
          <p:grpSpPr bwMode="auto">
            <a:xfrm flipH="1">
              <a:off x="3456" y="2832"/>
              <a:ext cx="584" cy="746"/>
              <a:chOff x="4416" y="2880"/>
              <a:chExt cx="1232" cy="1296"/>
            </a:xfrm>
          </p:grpSpPr>
          <p:sp>
            <p:nvSpPr>
              <p:cNvPr id="4121" name="Freeform 36">
                <a:extLst>
                  <a:ext uri="{FF2B5EF4-FFF2-40B4-BE49-F238E27FC236}">
                    <a16:creationId xmlns:a16="http://schemas.microsoft.com/office/drawing/2014/main" id="{D4D9AAB2-8F86-428E-95FA-14D704F93BEF}"/>
                  </a:ext>
                </a:extLst>
              </p:cNvPr>
              <p:cNvSpPr>
                <a:spLocks/>
              </p:cNvSpPr>
              <p:nvPr/>
            </p:nvSpPr>
            <p:spPr bwMode="auto">
              <a:xfrm flipH="1">
                <a:off x="5088" y="3312"/>
                <a:ext cx="560" cy="376"/>
              </a:xfrm>
              <a:custGeom>
                <a:avLst/>
                <a:gdLst>
                  <a:gd name="T0" fmla="*/ 224 w 560"/>
                  <a:gd name="T1" fmla="*/ 168 h 376"/>
                  <a:gd name="T2" fmla="*/ 320 w 560"/>
                  <a:gd name="T3" fmla="*/ 168 h 376"/>
                  <a:gd name="T4" fmla="*/ 416 w 560"/>
                  <a:gd name="T5" fmla="*/ 168 h 376"/>
                  <a:gd name="T6" fmla="*/ 416 w 560"/>
                  <a:gd name="T7" fmla="*/ 264 h 376"/>
                  <a:gd name="T8" fmla="*/ 224 w 560"/>
                  <a:gd name="T9" fmla="*/ 360 h 376"/>
                  <a:gd name="T10" fmla="*/ 32 w 560"/>
                  <a:gd name="T11" fmla="*/ 360 h 376"/>
                  <a:gd name="T12" fmla="*/ 32 w 560"/>
                  <a:gd name="T13" fmla="*/ 264 h 376"/>
                  <a:gd name="T14" fmla="*/ 32 w 560"/>
                  <a:gd name="T15" fmla="*/ 168 h 376"/>
                  <a:gd name="T16" fmla="*/ 176 w 560"/>
                  <a:gd name="T17" fmla="*/ 24 h 376"/>
                  <a:gd name="T18" fmla="*/ 464 w 560"/>
                  <a:gd name="T19" fmla="*/ 24 h 376"/>
                  <a:gd name="T20" fmla="*/ 560 w 560"/>
                  <a:gd name="T21" fmla="*/ 72 h 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376"/>
                  <a:gd name="T35" fmla="*/ 560 w 560"/>
                  <a:gd name="T36" fmla="*/ 376 h 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376">
                    <a:moveTo>
                      <a:pt x="224" y="168"/>
                    </a:moveTo>
                    <a:cubicBezTo>
                      <a:pt x="256" y="168"/>
                      <a:pt x="288" y="168"/>
                      <a:pt x="320" y="168"/>
                    </a:cubicBezTo>
                    <a:cubicBezTo>
                      <a:pt x="352" y="168"/>
                      <a:pt x="400" y="152"/>
                      <a:pt x="416" y="168"/>
                    </a:cubicBezTo>
                    <a:cubicBezTo>
                      <a:pt x="432" y="184"/>
                      <a:pt x="448" y="232"/>
                      <a:pt x="416" y="264"/>
                    </a:cubicBezTo>
                    <a:cubicBezTo>
                      <a:pt x="384" y="296"/>
                      <a:pt x="288" y="344"/>
                      <a:pt x="224" y="360"/>
                    </a:cubicBezTo>
                    <a:cubicBezTo>
                      <a:pt x="160" y="376"/>
                      <a:pt x="64" y="376"/>
                      <a:pt x="32" y="360"/>
                    </a:cubicBezTo>
                    <a:cubicBezTo>
                      <a:pt x="0" y="344"/>
                      <a:pt x="32" y="296"/>
                      <a:pt x="32" y="264"/>
                    </a:cubicBezTo>
                    <a:cubicBezTo>
                      <a:pt x="32" y="232"/>
                      <a:pt x="8" y="208"/>
                      <a:pt x="32" y="168"/>
                    </a:cubicBezTo>
                    <a:cubicBezTo>
                      <a:pt x="56" y="128"/>
                      <a:pt x="104" y="48"/>
                      <a:pt x="176" y="24"/>
                    </a:cubicBezTo>
                    <a:cubicBezTo>
                      <a:pt x="248" y="0"/>
                      <a:pt x="400" y="16"/>
                      <a:pt x="464" y="24"/>
                    </a:cubicBezTo>
                    <a:cubicBezTo>
                      <a:pt x="528" y="32"/>
                      <a:pt x="544" y="64"/>
                      <a:pt x="560" y="7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2" name="Freeform 37">
                <a:extLst>
                  <a:ext uri="{FF2B5EF4-FFF2-40B4-BE49-F238E27FC236}">
                    <a16:creationId xmlns:a16="http://schemas.microsoft.com/office/drawing/2014/main" id="{B3C90754-B774-48F8-B073-95CBFCDC6945}"/>
                  </a:ext>
                </a:extLst>
              </p:cNvPr>
              <p:cNvSpPr>
                <a:spLocks/>
              </p:cNvSpPr>
              <p:nvPr/>
            </p:nvSpPr>
            <p:spPr bwMode="auto">
              <a:xfrm flipH="1">
                <a:off x="5304" y="3456"/>
                <a:ext cx="104" cy="192"/>
              </a:xfrm>
              <a:custGeom>
                <a:avLst/>
                <a:gdLst>
                  <a:gd name="T0" fmla="*/ 104 w 104"/>
                  <a:gd name="T1" fmla="*/ 0 h 192"/>
                  <a:gd name="T2" fmla="*/ 8 w 104"/>
                  <a:gd name="T3" fmla="*/ 96 h 192"/>
                  <a:gd name="T4" fmla="*/ 56 w 104"/>
                  <a:gd name="T5" fmla="*/ 192 h 192"/>
                  <a:gd name="T6" fmla="*/ 0 60000 65536"/>
                  <a:gd name="T7" fmla="*/ 0 60000 65536"/>
                  <a:gd name="T8" fmla="*/ 0 60000 65536"/>
                  <a:gd name="T9" fmla="*/ 0 w 104"/>
                  <a:gd name="T10" fmla="*/ 0 h 192"/>
                  <a:gd name="T11" fmla="*/ 104 w 104"/>
                  <a:gd name="T12" fmla="*/ 192 h 192"/>
                </a:gdLst>
                <a:ahLst/>
                <a:cxnLst>
                  <a:cxn ang="T6">
                    <a:pos x="T0" y="T1"/>
                  </a:cxn>
                  <a:cxn ang="T7">
                    <a:pos x="T2" y="T3"/>
                  </a:cxn>
                  <a:cxn ang="T8">
                    <a:pos x="T4" y="T5"/>
                  </a:cxn>
                </a:cxnLst>
                <a:rect l="T9" t="T10" r="T11" b="T12"/>
                <a:pathLst>
                  <a:path w="104" h="192">
                    <a:moveTo>
                      <a:pt x="104" y="0"/>
                    </a:moveTo>
                    <a:cubicBezTo>
                      <a:pt x="60" y="32"/>
                      <a:pt x="16" y="64"/>
                      <a:pt x="8" y="96"/>
                    </a:cubicBezTo>
                    <a:cubicBezTo>
                      <a:pt x="0" y="128"/>
                      <a:pt x="48" y="176"/>
                      <a:pt x="56" y="19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3" name="Freeform 38">
                <a:extLst>
                  <a:ext uri="{FF2B5EF4-FFF2-40B4-BE49-F238E27FC236}">
                    <a16:creationId xmlns:a16="http://schemas.microsoft.com/office/drawing/2014/main" id="{584ECD75-DB0E-41D8-9B21-41F8D746774F}"/>
                  </a:ext>
                </a:extLst>
              </p:cNvPr>
              <p:cNvSpPr>
                <a:spLocks/>
              </p:cNvSpPr>
              <p:nvPr/>
            </p:nvSpPr>
            <p:spPr bwMode="auto">
              <a:xfrm flipH="1">
                <a:off x="5232" y="3584"/>
                <a:ext cx="384" cy="208"/>
              </a:xfrm>
              <a:custGeom>
                <a:avLst/>
                <a:gdLst>
                  <a:gd name="T0" fmla="*/ 0 w 384"/>
                  <a:gd name="T1" fmla="*/ 96 h 208"/>
                  <a:gd name="T2" fmla="*/ 48 w 384"/>
                  <a:gd name="T3" fmla="*/ 192 h 208"/>
                  <a:gd name="T4" fmla="*/ 192 w 384"/>
                  <a:gd name="T5" fmla="*/ 192 h 208"/>
                  <a:gd name="T6" fmla="*/ 336 w 384"/>
                  <a:gd name="T7" fmla="*/ 144 h 208"/>
                  <a:gd name="T8" fmla="*/ 384 w 384"/>
                  <a:gd name="T9" fmla="*/ 0 h 208"/>
                  <a:gd name="T10" fmla="*/ 0 60000 65536"/>
                  <a:gd name="T11" fmla="*/ 0 60000 65536"/>
                  <a:gd name="T12" fmla="*/ 0 60000 65536"/>
                  <a:gd name="T13" fmla="*/ 0 60000 65536"/>
                  <a:gd name="T14" fmla="*/ 0 60000 65536"/>
                  <a:gd name="T15" fmla="*/ 0 w 384"/>
                  <a:gd name="T16" fmla="*/ 0 h 208"/>
                  <a:gd name="T17" fmla="*/ 384 w 384"/>
                  <a:gd name="T18" fmla="*/ 208 h 208"/>
                </a:gdLst>
                <a:ahLst/>
                <a:cxnLst>
                  <a:cxn ang="T10">
                    <a:pos x="T0" y="T1"/>
                  </a:cxn>
                  <a:cxn ang="T11">
                    <a:pos x="T2" y="T3"/>
                  </a:cxn>
                  <a:cxn ang="T12">
                    <a:pos x="T4" y="T5"/>
                  </a:cxn>
                  <a:cxn ang="T13">
                    <a:pos x="T6" y="T7"/>
                  </a:cxn>
                  <a:cxn ang="T14">
                    <a:pos x="T8" y="T9"/>
                  </a:cxn>
                </a:cxnLst>
                <a:rect l="T15" t="T16" r="T17" b="T18"/>
                <a:pathLst>
                  <a:path w="384" h="208">
                    <a:moveTo>
                      <a:pt x="0" y="96"/>
                    </a:moveTo>
                    <a:cubicBezTo>
                      <a:pt x="8" y="136"/>
                      <a:pt x="16" y="176"/>
                      <a:pt x="48" y="192"/>
                    </a:cubicBezTo>
                    <a:cubicBezTo>
                      <a:pt x="80" y="208"/>
                      <a:pt x="144" y="200"/>
                      <a:pt x="192" y="192"/>
                    </a:cubicBezTo>
                    <a:cubicBezTo>
                      <a:pt x="240" y="184"/>
                      <a:pt x="304" y="176"/>
                      <a:pt x="336" y="144"/>
                    </a:cubicBezTo>
                    <a:cubicBezTo>
                      <a:pt x="368" y="112"/>
                      <a:pt x="376" y="32"/>
                      <a:pt x="384"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4" name="Freeform 39">
                <a:extLst>
                  <a:ext uri="{FF2B5EF4-FFF2-40B4-BE49-F238E27FC236}">
                    <a16:creationId xmlns:a16="http://schemas.microsoft.com/office/drawing/2014/main" id="{D3C70AED-BC41-45E3-BD11-47C3CE4DA26C}"/>
                  </a:ext>
                </a:extLst>
              </p:cNvPr>
              <p:cNvSpPr>
                <a:spLocks/>
              </p:cNvSpPr>
              <p:nvPr/>
            </p:nvSpPr>
            <p:spPr bwMode="auto">
              <a:xfrm flipH="1">
                <a:off x="5176" y="3672"/>
                <a:ext cx="392" cy="232"/>
              </a:xfrm>
              <a:custGeom>
                <a:avLst/>
                <a:gdLst>
                  <a:gd name="T0" fmla="*/ 0 w 392"/>
                  <a:gd name="T1" fmla="*/ 120 h 232"/>
                  <a:gd name="T2" fmla="*/ 48 w 392"/>
                  <a:gd name="T3" fmla="*/ 216 h 232"/>
                  <a:gd name="T4" fmla="*/ 240 w 392"/>
                  <a:gd name="T5" fmla="*/ 216 h 232"/>
                  <a:gd name="T6" fmla="*/ 336 w 392"/>
                  <a:gd name="T7" fmla="*/ 168 h 232"/>
                  <a:gd name="T8" fmla="*/ 384 w 392"/>
                  <a:gd name="T9" fmla="*/ 24 h 232"/>
                  <a:gd name="T10" fmla="*/ 288 w 392"/>
                  <a:gd name="T11" fmla="*/ 24 h 232"/>
                  <a:gd name="T12" fmla="*/ 0 60000 65536"/>
                  <a:gd name="T13" fmla="*/ 0 60000 65536"/>
                  <a:gd name="T14" fmla="*/ 0 60000 65536"/>
                  <a:gd name="T15" fmla="*/ 0 60000 65536"/>
                  <a:gd name="T16" fmla="*/ 0 60000 65536"/>
                  <a:gd name="T17" fmla="*/ 0 60000 65536"/>
                  <a:gd name="T18" fmla="*/ 0 w 392"/>
                  <a:gd name="T19" fmla="*/ 0 h 232"/>
                  <a:gd name="T20" fmla="*/ 392 w 392"/>
                  <a:gd name="T21" fmla="*/ 232 h 232"/>
                </a:gdLst>
                <a:ahLst/>
                <a:cxnLst>
                  <a:cxn ang="T12">
                    <a:pos x="T0" y="T1"/>
                  </a:cxn>
                  <a:cxn ang="T13">
                    <a:pos x="T2" y="T3"/>
                  </a:cxn>
                  <a:cxn ang="T14">
                    <a:pos x="T4" y="T5"/>
                  </a:cxn>
                  <a:cxn ang="T15">
                    <a:pos x="T6" y="T7"/>
                  </a:cxn>
                  <a:cxn ang="T16">
                    <a:pos x="T8" y="T9"/>
                  </a:cxn>
                  <a:cxn ang="T17">
                    <a:pos x="T10" y="T11"/>
                  </a:cxn>
                </a:cxnLst>
                <a:rect l="T18" t="T19" r="T20" b="T21"/>
                <a:pathLst>
                  <a:path w="392" h="232">
                    <a:moveTo>
                      <a:pt x="0" y="120"/>
                    </a:moveTo>
                    <a:cubicBezTo>
                      <a:pt x="4" y="160"/>
                      <a:pt x="8" y="200"/>
                      <a:pt x="48" y="216"/>
                    </a:cubicBezTo>
                    <a:cubicBezTo>
                      <a:pt x="88" y="232"/>
                      <a:pt x="192" y="224"/>
                      <a:pt x="240" y="216"/>
                    </a:cubicBezTo>
                    <a:cubicBezTo>
                      <a:pt x="288" y="208"/>
                      <a:pt x="312" y="200"/>
                      <a:pt x="336" y="168"/>
                    </a:cubicBezTo>
                    <a:cubicBezTo>
                      <a:pt x="360" y="136"/>
                      <a:pt x="392" y="48"/>
                      <a:pt x="384" y="24"/>
                    </a:cubicBezTo>
                    <a:cubicBezTo>
                      <a:pt x="376" y="0"/>
                      <a:pt x="304" y="24"/>
                      <a:pt x="288" y="2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5" name="Freeform 40">
                <a:extLst>
                  <a:ext uri="{FF2B5EF4-FFF2-40B4-BE49-F238E27FC236}">
                    <a16:creationId xmlns:a16="http://schemas.microsoft.com/office/drawing/2014/main" id="{F33D0D56-3F12-46E7-8CD5-F2FC8B5C2E85}"/>
                  </a:ext>
                </a:extLst>
              </p:cNvPr>
              <p:cNvSpPr>
                <a:spLocks/>
              </p:cNvSpPr>
              <p:nvPr/>
            </p:nvSpPr>
            <p:spPr bwMode="auto">
              <a:xfrm flipH="1">
                <a:off x="5168" y="3792"/>
                <a:ext cx="352" cy="208"/>
              </a:xfrm>
              <a:custGeom>
                <a:avLst/>
                <a:gdLst>
                  <a:gd name="T0" fmla="*/ 0 w 352"/>
                  <a:gd name="T1" fmla="*/ 96 h 208"/>
                  <a:gd name="T2" fmla="*/ 48 w 352"/>
                  <a:gd name="T3" fmla="*/ 192 h 208"/>
                  <a:gd name="T4" fmla="*/ 240 w 352"/>
                  <a:gd name="T5" fmla="*/ 192 h 208"/>
                  <a:gd name="T6" fmla="*/ 336 w 352"/>
                  <a:gd name="T7" fmla="*/ 96 h 208"/>
                  <a:gd name="T8" fmla="*/ 336 w 352"/>
                  <a:gd name="T9" fmla="*/ 0 h 208"/>
                  <a:gd name="T10" fmla="*/ 0 60000 65536"/>
                  <a:gd name="T11" fmla="*/ 0 60000 65536"/>
                  <a:gd name="T12" fmla="*/ 0 60000 65536"/>
                  <a:gd name="T13" fmla="*/ 0 60000 65536"/>
                  <a:gd name="T14" fmla="*/ 0 60000 65536"/>
                  <a:gd name="T15" fmla="*/ 0 w 352"/>
                  <a:gd name="T16" fmla="*/ 0 h 208"/>
                  <a:gd name="T17" fmla="*/ 352 w 352"/>
                  <a:gd name="T18" fmla="*/ 208 h 208"/>
                </a:gdLst>
                <a:ahLst/>
                <a:cxnLst>
                  <a:cxn ang="T10">
                    <a:pos x="T0" y="T1"/>
                  </a:cxn>
                  <a:cxn ang="T11">
                    <a:pos x="T2" y="T3"/>
                  </a:cxn>
                  <a:cxn ang="T12">
                    <a:pos x="T4" y="T5"/>
                  </a:cxn>
                  <a:cxn ang="T13">
                    <a:pos x="T6" y="T7"/>
                  </a:cxn>
                  <a:cxn ang="T14">
                    <a:pos x="T8" y="T9"/>
                  </a:cxn>
                </a:cxnLst>
                <a:rect l="T15" t="T16" r="T17" b="T18"/>
                <a:pathLst>
                  <a:path w="352" h="208">
                    <a:moveTo>
                      <a:pt x="0" y="96"/>
                    </a:moveTo>
                    <a:cubicBezTo>
                      <a:pt x="4" y="136"/>
                      <a:pt x="8" y="176"/>
                      <a:pt x="48" y="192"/>
                    </a:cubicBezTo>
                    <a:cubicBezTo>
                      <a:pt x="88" y="208"/>
                      <a:pt x="192" y="208"/>
                      <a:pt x="240" y="192"/>
                    </a:cubicBezTo>
                    <a:cubicBezTo>
                      <a:pt x="288" y="176"/>
                      <a:pt x="320" y="128"/>
                      <a:pt x="336" y="96"/>
                    </a:cubicBezTo>
                    <a:cubicBezTo>
                      <a:pt x="352" y="64"/>
                      <a:pt x="336" y="16"/>
                      <a:pt x="336"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6" name="Freeform 41">
                <a:extLst>
                  <a:ext uri="{FF2B5EF4-FFF2-40B4-BE49-F238E27FC236}">
                    <a16:creationId xmlns:a16="http://schemas.microsoft.com/office/drawing/2014/main" id="{6685E74E-3371-45AC-86D3-545A6A2193DC}"/>
                  </a:ext>
                </a:extLst>
              </p:cNvPr>
              <p:cNvSpPr>
                <a:spLocks/>
              </p:cNvSpPr>
              <p:nvPr/>
            </p:nvSpPr>
            <p:spPr bwMode="auto">
              <a:xfrm flipH="1">
                <a:off x="5376" y="3648"/>
                <a:ext cx="8" cy="96"/>
              </a:xfrm>
              <a:custGeom>
                <a:avLst/>
                <a:gdLst>
                  <a:gd name="T0" fmla="*/ 8 w 8"/>
                  <a:gd name="T1" fmla="*/ 0 h 96"/>
                  <a:gd name="T2" fmla="*/ 8 w 8"/>
                  <a:gd name="T3" fmla="*/ 96 h 96"/>
                  <a:gd name="T4" fmla="*/ 0 60000 65536"/>
                  <a:gd name="T5" fmla="*/ 0 60000 65536"/>
                  <a:gd name="T6" fmla="*/ 0 w 8"/>
                  <a:gd name="T7" fmla="*/ 0 h 96"/>
                  <a:gd name="T8" fmla="*/ 8 w 8"/>
                  <a:gd name="T9" fmla="*/ 96 h 96"/>
                </a:gdLst>
                <a:ahLst/>
                <a:cxnLst>
                  <a:cxn ang="T4">
                    <a:pos x="T0" y="T1"/>
                  </a:cxn>
                  <a:cxn ang="T5">
                    <a:pos x="T2" y="T3"/>
                  </a:cxn>
                </a:cxnLst>
                <a:rect l="T6" t="T7" r="T8" b="T9"/>
                <a:pathLst>
                  <a:path w="8" h="96">
                    <a:moveTo>
                      <a:pt x="8" y="0"/>
                    </a:moveTo>
                    <a:cubicBezTo>
                      <a:pt x="4" y="40"/>
                      <a:pt x="0" y="80"/>
                      <a:pt x="8"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7" name="Freeform 42">
                <a:extLst>
                  <a:ext uri="{FF2B5EF4-FFF2-40B4-BE49-F238E27FC236}">
                    <a16:creationId xmlns:a16="http://schemas.microsoft.com/office/drawing/2014/main" id="{D7AE454C-06B7-47B4-A139-7588FCF80E17}"/>
                  </a:ext>
                </a:extLst>
              </p:cNvPr>
              <p:cNvSpPr>
                <a:spLocks/>
              </p:cNvSpPr>
              <p:nvPr/>
            </p:nvSpPr>
            <p:spPr bwMode="auto">
              <a:xfrm flipH="1">
                <a:off x="5280" y="3792"/>
                <a:ext cx="48" cy="96"/>
              </a:xfrm>
              <a:custGeom>
                <a:avLst/>
                <a:gdLst>
                  <a:gd name="T0" fmla="*/ 0 w 48"/>
                  <a:gd name="T1" fmla="*/ 0 h 96"/>
                  <a:gd name="T2" fmla="*/ 48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0" y="0"/>
                    </a:moveTo>
                    <a:cubicBezTo>
                      <a:pt x="20" y="44"/>
                      <a:pt x="40" y="88"/>
                      <a:pt x="48"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8" name="Freeform 43">
                <a:extLst>
                  <a:ext uri="{FF2B5EF4-FFF2-40B4-BE49-F238E27FC236}">
                    <a16:creationId xmlns:a16="http://schemas.microsoft.com/office/drawing/2014/main" id="{85919361-9885-496F-B941-3E9BBDCCA47A}"/>
                  </a:ext>
                </a:extLst>
              </p:cNvPr>
              <p:cNvSpPr>
                <a:spLocks/>
              </p:cNvSpPr>
              <p:nvPr/>
            </p:nvSpPr>
            <p:spPr bwMode="auto">
              <a:xfrm flipH="1">
                <a:off x="5279" y="3888"/>
                <a:ext cx="1" cy="96"/>
              </a:xfrm>
              <a:custGeom>
                <a:avLst/>
                <a:gdLst>
                  <a:gd name="T0" fmla="*/ 0 w 1"/>
                  <a:gd name="T1" fmla="*/ 0 h 96"/>
                  <a:gd name="T2" fmla="*/ 0 w 1"/>
                  <a:gd name="T3" fmla="*/ 96 h 96"/>
                  <a:gd name="T4" fmla="*/ 0 60000 65536"/>
                  <a:gd name="T5" fmla="*/ 0 60000 65536"/>
                  <a:gd name="T6" fmla="*/ 0 w 1"/>
                  <a:gd name="T7" fmla="*/ 0 h 96"/>
                  <a:gd name="T8" fmla="*/ 1 w 1"/>
                  <a:gd name="T9" fmla="*/ 96 h 96"/>
                </a:gdLst>
                <a:ahLst/>
                <a:cxnLst>
                  <a:cxn ang="T4">
                    <a:pos x="T0" y="T1"/>
                  </a:cxn>
                  <a:cxn ang="T5">
                    <a:pos x="T2" y="T3"/>
                  </a:cxn>
                </a:cxnLst>
                <a:rect l="T6" t="T7" r="T8" b="T9"/>
                <a:pathLst>
                  <a:path w="1" h="96">
                    <a:moveTo>
                      <a:pt x="0" y="0"/>
                    </a:moveTo>
                    <a:cubicBezTo>
                      <a:pt x="0" y="40"/>
                      <a:pt x="0" y="80"/>
                      <a:pt x="0"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9" name="Freeform 44">
                <a:extLst>
                  <a:ext uri="{FF2B5EF4-FFF2-40B4-BE49-F238E27FC236}">
                    <a16:creationId xmlns:a16="http://schemas.microsoft.com/office/drawing/2014/main" id="{8EF58B72-D3C8-44FF-A78B-6EB706B5985F}"/>
                  </a:ext>
                </a:extLst>
              </p:cNvPr>
              <p:cNvSpPr>
                <a:spLocks/>
              </p:cNvSpPr>
              <p:nvPr/>
            </p:nvSpPr>
            <p:spPr bwMode="auto">
              <a:xfrm flipH="1">
                <a:off x="4992" y="3984"/>
                <a:ext cx="384" cy="56"/>
              </a:xfrm>
              <a:custGeom>
                <a:avLst/>
                <a:gdLst>
                  <a:gd name="T0" fmla="*/ 0 w 384"/>
                  <a:gd name="T1" fmla="*/ 0 h 56"/>
                  <a:gd name="T2" fmla="*/ 144 w 384"/>
                  <a:gd name="T3" fmla="*/ 48 h 56"/>
                  <a:gd name="T4" fmla="*/ 384 w 384"/>
                  <a:gd name="T5" fmla="*/ 48 h 56"/>
                  <a:gd name="T6" fmla="*/ 0 60000 65536"/>
                  <a:gd name="T7" fmla="*/ 0 60000 65536"/>
                  <a:gd name="T8" fmla="*/ 0 60000 65536"/>
                  <a:gd name="T9" fmla="*/ 0 w 384"/>
                  <a:gd name="T10" fmla="*/ 0 h 56"/>
                  <a:gd name="T11" fmla="*/ 384 w 384"/>
                  <a:gd name="T12" fmla="*/ 56 h 56"/>
                </a:gdLst>
                <a:ahLst/>
                <a:cxnLst>
                  <a:cxn ang="T6">
                    <a:pos x="T0" y="T1"/>
                  </a:cxn>
                  <a:cxn ang="T7">
                    <a:pos x="T2" y="T3"/>
                  </a:cxn>
                  <a:cxn ang="T8">
                    <a:pos x="T4" y="T5"/>
                  </a:cxn>
                </a:cxnLst>
                <a:rect l="T9" t="T10" r="T11" b="T12"/>
                <a:pathLst>
                  <a:path w="384" h="56">
                    <a:moveTo>
                      <a:pt x="0" y="0"/>
                    </a:moveTo>
                    <a:cubicBezTo>
                      <a:pt x="40" y="20"/>
                      <a:pt x="80" y="40"/>
                      <a:pt x="144" y="48"/>
                    </a:cubicBezTo>
                    <a:cubicBezTo>
                      <a:pt x="208" y="56"/>
                      <a:pt x="336" y="56"/>
                      <a:pt x="384" y="48"/>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0" name="Freeform 45">
                <a:extLst>
                  <a:ext uri="{FF2B5EF4-FFF2-40B4-BE49-F238E27FC236}">
                    <a16:creationId xmlns:a16="http://schemas.microsoft.com/office/drawing/2014/main" id="{D23B411B-5C54-487E-A22E-DAB49EE5FE2F}"/>
                  </a:ext>
                </a:extLst>
              </p:cNvPr>
              <p:cNvSpPr>
                <a:spLocks/>
              </p:cNvSpPr>
              <p:nvPr/>
            </p:nvSpPr>
            <p:spPr bwMode="auto">
              <a:xfrm flipH="1">
                <a:off x="4704" y="4032"/>
                <a:ext cx="336" cy="144"/>
              </a:xfrm>
              <a:custGeom>
                <a:avLst/>
                <a:gdLst>
                  <a:gd name="T0" fmla="*/ 0 w 336"/>
                  <a:gd name="T1" fmla="*/ 0 h 144"/>
                  <a:gd name="T2" fmla="*/ 336 w 336"/>
                  <a:gd name="T3" fmla="*/ 144 h 144"/>
                  <a:gd name="T4" fmla="*/ 0 60000 65536"/>
                  <a:gd name="T5" fmla="*/ 0 60000 65536"/>
                  <a:gd name="T6" fmla="*/ 0 w 336"/>
                  <a:gd name="T7" fmla="*/ 0 h 144"/>
                  <a:gd name="T8" fmla="*/ 336 w 336"/>
                  <a:gd name="T9" fmla="*/ 144 h 144"/>
                </a:gdLst>
                <a:ahLst/>
                <a:cxnLst>
                  <a:cxn ang="T4">
                    <a:pos x="T0" y="T1"/>
                  </a:cxn>
                  <a:cxn ang="T5">
                    <a:pos x="T2" y="T3"/>
                  </a:cxn>
                </a:cxnLst>
                <a:rect l="T6" t="T7" r="T8" b="T9"/>
                <a:pathLst>
                  <a:path w="336" h="144">
                    <a:moveTo>
                      <a:pt x="0" y="0"/>
                    </a:moveTo>
                    <a:cubicBezTo>
                      <a:pt x="140" y="60"/>
                      <a:pt x="280" y="120"/>
                      <a:pt x="336" y="14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1" name="Freeform 46">
                <a:extLst>
                  <a:ext uri="{FF2B5EF4-FFF2-40B4-BE49-F238E27FC236}">
                    <a16:creationId xmlns:a16="http://schemas.microsoft.com/office/drawing/2014/main" id="{CBF71D33-15EF-47FA-B8D6-C3A3C94CCA59}"/>
                  </a:ext>
                </a:extLst>
              </p:cNvPr>
              <p:cNvSpPr>
                <a:spLocks/>
              </p:cNvSpPr>
              <p:nvPr/>
            </p:nvSpPr>
            <p:spPr bwMode="auto">
              <a:xfrm flipH="1">
                <a:off x="4416" y="3648"/>
                <a:ext cx="240" cy="144"/>
              </a:xfrm>
              <a:custGeom>
                <a:avLst/>
                <a:gdLst>
                  <a:gd name="T0" fmla="*/ 0 w 240"/>
                  <a:gd name="T1" fmla="*/ 0 h 144"/>
                  <a:gd name="T2" fmla="*/ 240 w 240"/>
                  <a:gd name="T3" fmla="*/ 144 h 144"/>
                  <a:gd name="T4" fmla="*/ 0 60000 65536"/>
                  <a:gd name="T5" fmla="*/ 0 60000 65536"/>
                  <a:gd name="T6" fmla="*/ 0 w 240"/>
                  <a:gd name="T7" fmla="*/ 0 h 144"/>
                  <a:gd name="T8" fmla="*/ 240 w 240"/>
                  <a:gd name="T9" fmla="*/ 144 h 144"/>
                </a:gdLst>
                <a:ahLst/>
                <a:cxnLst>
                  <a:cxn ang="T4">
                    <a:pos x="T0" y="T1"/>
                  </a:cxn>
                  <a:cxn ang="T5">
                    <a:pos x="T2" y="T3"/>
                  </a:cxn>
                </a:cxnLst>
                <a:rect l="T6" t="T7" r="T8" b="T9"/>
                <a:pathLst>
                  <a:path w="240" h="144">
                    <a:moveTo>
                      <a:pt x="0" y="0"/>
                    </a:moveTo>
                    <a:cubicBezTo>
                      <a:pt x="100" y="60"/>
                      <a:pt x="200" y="120"/>
                      <a:pt x="240" y="14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2" name="Freeform 47">
                <a:extLst>
                  <a:ext uri="{FF2B5EF4-FFF2-40B4-BE49-F238E27FC236}">
                    <a16:creationId xmlns:a16="http://schemas.microsoft.com/office/drawing/2014/main" id="{9611407D-2283-4F96-8D29-D94C604A5A37}"/>
                  </a:ext>
                </a:extLst>
              </p:cNvPr>
              <p:cNvSpPr>
                <a:spLocks/>
              </p:cNvSpPr>
              <p:nvPr/>
            </p:nvSpPr>
            <p:spPr bwMode="auto">
              <a:xfrm>
                <a:off x="4656" y="2880"/>
                <a:ext cx="400" cy="816"/>
              </a:xfrm>
              <a:custGeom>
                <a:avLst/>
                <a:gdLst>
                  <a:gd name="T0" fmla="*/ 384 w 400"/>
                  <a:gd name="T1" fmla="*/ 0 h 816"/>
                  <a:gd name="T2" fmla="*/ 336 w 400"/>
                  <a:gd name="T3" fmla="*/ 288 h 816"/>
                  <a:gd name="T4" fmla="*/ 0 w 400"/>
                  <a:gd name="T5" fmla="*/ 816 h 816"/>
                  <a:gd name="T6" fmla="*/ 0 60000 65536"/>
                  <a:gd name="T7" fmla="*/ 0 60000 65536"/>
                  <a:gd name="T8" fmla="*/ 0 60000 65536"/>
                  <a:gd name="T9" fmla="*/ 0 w 400"/>
                  <a:gd name="T10" fmla="*/ 0 h 816"/>
                  <a:gd name="T11" fmla="*/ 400 w 400"/>
                  <a:gd name="T12" fmla="*/ 816 h 816"/>
                </a:gdLst>
                <a:ahLst/>
                <a:cxnLst>
                  <a:cxn ang="T6">
                    <a:pos x="T0" y="T1"/>
                  </a:cxn>
                  <a:cxn ang="T7">
                    <a:pos x="T2" y="T3"/>
                  </a:cxn>
                  <a:cxn ang="T8">
                    <a:pos x="T4" y="T5"/>
                  </a:cxn>
                </a:cxnLst>
                <a:rect l="T9" t="T10" r="T11" b="T12"/>
                <a:pathLst>
                  <a:path w="400" h="816">
                    <a:moveTo>
                      <a:pt x="384" y="0"/>
                    </a:moveTo>
                    <a:cubicBezTo>
                      <a:pt x="392" y="76"/>
                      <a:pt x="400" y="152"/>
                      <a:pt x="336" y="288"/>
                    </a:cubicBezTo>
                    <a:cubicBezTo>
                      <a:pt x="272" y="424"/>
                      <a:pt x="56" y="728"/>
                      <a:pt x="0" y="81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3" name="Freeform 48">
                <a:extLst>
                  <a:ext uri="{FF2B5EF4-FFF2-40B4-BE49-F238E27FC236}">
                    <a16:creationId xmlns:a16="http://schemas.microsoft.com/office/drawing/2014/main" id="{2F5F6363-C3B8-48CC-8D4F-22381E8198AA}"/>
                  </a:ext>
                </a:extLst>
              </p:cNvPr>
              <p:cNvSpPr>
                <a:spLocks/>
              </p:cNvSpPr>
              <p:nvPr/>
            </p:nvSpPr>
            <p:spPr bwMode="auto">
              <a:xfrm>
                <a:off x="4992" y="2880"/>
                <a:ext cx="208" cy="960"/>
              </a:xfrm>
              <a:custGeom>
                <a:avLst/>
                <a:gdLst>
                  <a:gd name="T0" fmla="*/ 96 w 208"/>
                  <a:gd name="T1" fmla="*/ 0 h 960"/>
                  <a:gd name="T2" fmla="*/ 192 w 208"/>
                  <a:gd name="T3" fmla="*/ 48 h 960"/>
                  <a:gd name="T4" fmla="*/ 192 w 208"/>
                  <a:gd name="T5" fmla="*/ 192 h 960"/>
                  <a:gd name="T6" fmla="*/ 96 w 208"/>
                  <a:gd name="T7" fmla="*/ 528 h 960"/>
                  <a:gd name="T8" fmla="*/ 96 w 208"/>
                  <a:gd name="T9" fmla="*/ 672 h 960"/>
                  <a:gd name="T10" fmla="*/ 96 w 208"/>
                  <a:gd name="T11" fmla="*/ 768 h 960"/>
                  <a:gd name="T12" fmla="*/ 0 w 208"/>
                  <a:gd name="T13" fmla="*/ 960 h 960"/>
                  <a:gd name="T14" fmla="*/ 0 60000 65536"/>
                  <a:gd name="T15" fmla="*/ 0 60000 65536"/>
                  <a:gd name="T16" fmla="*/ 0 60000 65536"/>
                  <a:gd name="T17" fmla="*/ 0 60000 65536"/>
                  <a:gd name="T18" fmla="*/ 0 60000 65536"/>
                  <a:gd name="T19" fmla="*/ 0 60000 65536"/>
                  <a:gd name="T20" fmla="*/ 0 60000 65536"/>
                  <a:gd name="T21" fmla="*/ 0 w 208"/>
                  <a:gd name="T22" fmla="*/ 0 h 960"/>
                  <a:gd name="T23" fmla="*/ 208 w 20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960">
                    <a:moveTo>
                      <a:pt x="96" y="0"/>
                    </a:moveTo>
                    <a:cubicBezTo>
                      <a:pt x="136" y="8"/>
                      <a:pt x="176" y="16"/>
                      <a:pt x="192" y="48"/>
                    </a:cubicBezTo>
                    <a:cubicBezTo>
                      <a:pt x="208" y="80"/>
                      <a:pt x="208" y="112"/>
                      <a:pt x="192" y="192"/>
                    </a:cubicBezTo>
                    <a:cubicBezTo>
                      <a:pt x="176" y="272"/>
                      <a:pt x="112" y="448"/>
                      <a:pt x="96" y="528"/>
                    </a:cubicBezTo>
                    <a:cubicBezTo>
                      <a:pt x="80" y="608"/>
                      <a:pt x="96" y="632"/>
                      <a:pt x="96" y="672"/>
                    </a:cubicBezTo>
                    <a:cubicBezTo>
                      <a:pt x="96" y="712"/>
                      <a:pt x="112" y="720"/>
                      <a:pt x="96" y="768"/>
                    </a:cubicBezTo>
                    <a:cubicBezTo>
                      <a:pt x="80" y="816"/>
                      <a:pt x="16" y="928"/>
                      <a:pt x="0" y="96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4" name="Freeform 49">
                <a:extLst>
                  <a:ext uri="{FF2B5EF4-FFF2-40B4-BE49-F238E27FC236}">
                    <a16:creationId xmlns:a16="http://schemas.microsoft.com/office/drawing/2014/main" id="{5540A0A9-9FA1-45A3-BEF4-0BCC259F7B8C}"/>
                  </a:ext>
                </a:extLst>
              </p:cNvPr>
              <p:cNvSpPr>
                <a:spLocks/>
              </p:cNvSpPr>
              <p:nvPr/>
            </p:nvSpPr>
            <p:spPr bwMode="auto">
              <a:xfrm>
                <a:off x="5040" y="2880"/>
                <a:ext cx="56" cy="240"/>
              </a:xfrm>
              <a:custGeom>
                <a:avLst/>
                <a:gdLst>
                  <a:gd name="T0" fmla="*/ 0 w 104"/>
                  <a:gd name="T1" fmla="*/ 0 h 240"/>
                  <a:gd name="T2" fmla="*/ 52 w 104"/>
                  <a:gd name="T3" fmla="*/ 48 h 240"/>
                  <a:gd name="T4" fmla="*/ 26 w 104"/>
                  <a:gd name="T5" fmla="*/ 240 h 240"/>
                  <a:gd name="T6" fmla="*/ 0 60000 65536"/>
                  <a:gd name="T7" fmla="*/ 0 60000 65536"/>
                  <a:gd name="T8" fmla="*/ 0 60000 65536"/>
                  <a:gd name="T9" fmla="*/ 0 w 104"/>
                  <a:gd name="T10" fmla="*/ 0 h 240"/>
                  <a:gd name="T11" fmla="*/ 104 w 104"/>
                  <a:gd name="T12" fmla="*/ 240 h 240"/>
                </a:gdLst>
                <a:ahLst/>
                <a:cxnLst>
                  <a:cxn ang="T6">
                    <a:pos x="T0" y="T1"/>
                  </a:cxn>
                  <a:cxn ang="T7">
                    <a:pos x="T2" y="T3"/>
                  </a:cxn>
                  <a:cxn ang="T8">
                    <a:pos x="T4" y="T5"/>
                  </a:cxn>
                </a:cxnLst>
                <a:rect l="T9" t="T10" r="T11" b="T12"/>
                <a:pathLst>
                  <a:path w="104" h="240">
                    <a:moveTo>
                      <a:pt x="0" y="0"/>
                    </a:moveTo>
                    <a:cubicBezTo>
                      <a:pt x="44" y="4"/>
                      <a:pt x="88" y="8"/>
                      <a:pt x="96" y="48"/>
                    </a:cubicBezTo>
                    <a:cubicBezTo>
                      <a:pt x="104" y="88"/>
                      <a:pt x="64" y="216"/>
                      <a:pt x="48" y="24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5" name="Freeform 50">
                <a:extLst>
                  <a:ext uri="{FF2B5EF4-FFF2-40B4-BE49-F238E27FC236}">
                    <a16:creationId xmlns:a16="http://schemas.microsoft.com/office/drawing/2014/main" id="{46253C7B-4227-483C-8879-9B6CF541FF2F}"/>
                  </a:ext>
                </a:extLst>
              </p:cNvPr>
              <p:cNvSpPr>
                <a:spLocks/>
              </p:cNvSpPr>
              <p:nvPr/>
            </p:nvSpPr>
            <p:spPr bwMode="auto">
              <a:xfrm>
                <a:off x="5040" y="3119"/>
                <a:ext cx="48" cy="49"/>
              </a:xfrm>
              <a:custGeom>
                <a:avLst/>
                <a:gdLst>
                  <a:gd name="T0" fmla="*/ 0 w 96"/>
                  <a:gd name="T1" fmla="*/ 0 h 1"/>
                  <a:gd name="T2" fmla="*/ 48 w 96"/>
                  <a:gd name="T3" fmla="*/ 0 h 1"/>
                  <a:gd name="T4" fmla="*/ 0 60000 65536"/>
                  <a:gd name="T5" fmla="*/ 0 60000 65536"/>
                  <a:gd name="T6" fmla="*/ 0 w 96"/>
                  <a:gd name="T7" fmla="*/ 0 h 1"/>
                  <a:gd name="T8" fmla="*/ 96 w 96"/>
                  <a:gd name="T9" fmla="*/ 1 h 1"/>
                </a:gdLst>
                <a:ahLst/>
                <a:cxnLst>
                  <a:cxn ang="T4">
                    <a:pos x="T0" y="T1"/>
                  </a:cxn>
                  <a:cxn ang="T5">
                    <a:pos x="T2" y="T3"/>
                  </a:cxn>
                </a:cxnLst>
                <a:rect l="T6" t="T7" r="T8" b="T9"/>
                <a:pathLst>
                  <a:path w="96" h="1">
                    <a:moveTo>
                      <a:pt x="0" y="0"/>
                    </a:moveTo>
                    <a:cubicBezTo>
                      <a:pt x="40" y="0"/>
                      <a:pt x="80" y="0"/>
                      <a:pt x="96"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4101" name="Object 51">
              <a:extLst>
                <a:ext uri="{FF2B5EF4-FFF2-40B4-BE49-F238E27FC236}">
                  <a16:creationId xmlns:a16="http://schemas.microsoft.com/office/drawing/2014/main" id="{29794DDD-D178-4A2E-98D1-F8AAFE539E38}"/>
                </a:ext>
              </a:extLst>
            </p:cNvPr>
            <p:cNvGraphicFramePr>
              <a:graphicFrameLocks noChangeAspect="1"/>
            </p:cNvGraphicFramePr>
            <p:nvPr/>
          </p:nvGraphicFramePr>
          <p:xfrm>
            <a:off x="3360" y="2544"/>
            <a:ext cx="220" cy="271"/>
          </p:xfrm>
          <a:graphic>
            <a:graphicData uri="http://schemas.openxmlformats.org/presentationml/2006/ole">
              <mc:AlternateContent xmlns:mc="http://schemas.openxmlformats.org/markup-compatibility/2006">
                <mc:Choice xmlns:v="urn:schemas-microsoft-com:vml" Requires="v">
                  <p:oleObj spid="_x0000_s4160" name="Equation" r:id="rId19" imgW="203040" imgH="203040" progId="Equation.3">
                    <p:embed/>
                  </p:oleObj>
                </mc:Choice>
                <mc:Fallback>
                  <p:oleObj name="Equation" r:id="rId19" imgW="203040" imgH="203040" progId="Equation.3">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2544"/>
                          <a:ext cx="22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9" name="Line 52">
              <a:extLst>
                <a:ext uri="{FF2B5EF4-FFF2-40B4-BE49-F238E27FC236}">
                  <a16:creationId xmlns:a16="http://schemas.microsoft.com/office/drawing/2014/main" id="{B3536595-6705-4139-BD3C-E492C5558763}"/>
                </a:ext>
              </a:extLst>
            </p:cNvPr>
            <p:cNvSpPr>
              <a:spLocks noChangeShapeType="1"/>
            </p:cNvSpPr>
            <p:nvPr/>
          </p:nvSpPr>
          <p:spPr bwMode="auto">
            <a:xfrm flipV="1">
              <a:off x="3648" y="2544"/>
              <a:ext cx="0" cy="576"/>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20" name="Line 53">
              <a:extLst>
                <a:ext uri="{FF2B5EF4-FFF2-40B4-BE49-F238E27FC236}">
                  <a16:creationId xmlns:a16="http://schemas.microsoft.com/office/drawing/2014/main" id="{E0E40132-6B91-4F6F-B1F9-B31CBE104CC2}"/>
                </a:ext>
              </a:extLst>
            </p:cNvPr>
            <p:cNvSpPr>
              <a:spLocks noChangeShapeType="1"/>
            </p:cNvSpPr>
            <p:nvPr/>
          </p:nvSpPr>
          <p:spPr bwMode="auto">
            <a:xfrm>
              <a:off x="3696" y="3264"/>
              <a:ext cx="528" cy="192"/>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02" name="Object 54">
              <a:extLst>
                <a:ext uri="{FF2B5EF4-FFF2-40B4-BE49-F238E27FC236}">
                  <a16:creationId xmlns:a16="http://schemas.microsoft.com/office/drawing/2014/main" id="{41AE2407-ADE4-413F-A7CE-AC9E2D071BBC}"/>
                </a:ext>
              </a:extLst>
            </p:cNvPr>
            <p:cNvGraphicFramePr>
              <a:graphicFrameLocks noChangeAspect="1"/>
            </p:cNvGraphicFramePr>
            <p:nvPr/>
          </p:nvGraphicFramePr>
          <p:xfrm>
            <a:off x="3264" y="3456"/>
            <a:ext cx="188" cy="244"/>
          </p:xfrm>
          <a:graphic>
            <a:graphicData uri="http://schemas.openxmlformats.org/presentationml/2006/ole">
              <mc:AlternateContent xmlns:mc="http://schemas.openxmlformats.org/markup-compatibility/2006">
                <mc:Choice xmlns:v="urn:schemas-microsoft-com:vml" Requires="v">
                  <p:oleObj spid="_x0000_s4161" name="Equation" r:id="rId21" imgW="126720" imgH="164880" progId="Equation.3">
                    <p:embed/>
                  </p:oleObj>
                </mc:Choice>
                <mc:Fallback>
                  <p:oleObj name="Equation" r:id="rId21" imgW="126720" imgH="164880" progId="Equation.3">
                    <p:embed/>
                    <p:pic>
                      <p:nvPicPr>
                        <p:cNvPr id="0" name="Object 5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64" y="3456"/>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55">
              <a:extLst>
                <a:ext uri="{FF2B5EF4-FFF2-40B4-BE49-F238E27FC236}">
                  <a16:creationId xmlns:a16="http://schemas.microsoft.com/office/drawing/2014/main" id="{7AD5A555-3E24-4D90-BA06-EC510D573993}"/>
                </a:ext>
              </a:extLst>
            </p:cNvPr>
            <p:cNvGraphicFramePr>
              <a:graphicFrameLocks noChangeAspect="1"/>
            </p:cNvGraphicFramePr>
            <p:nvPr/>
          </p:nvGraphicFramePr>
          <p:xfrm>
            <a:off x="4224" y="3312"/>
            <a:ext cx="247" cy="304"/>
          </p:xfrm>
          <a:graphic>
            <a:graphicData uri="http://schemas.openxmlformats.org/presentationml/2006/ole">
              <mc:AlternateContent xmlns:mc="http://schemas.openxmlformats.org/markup-compatibility/2006">
                <mc:Choice xmlns:v="urn:schemas-microsoft-com:vml" Requires="v">
                  <p:oleObj spid="_x0000_s4162" name="Equation" r:id="rId23" imgW="164880" imgH="203040" progId="Equation.3">
                    <p:embed/>
                  </p:oleObj>
                </mc:Choice>
                <mc:Fallback>
                  <p:oleObj name="Equation" r:id="rId23" imgW="164880" imgH="203040" progId="Equation.3">
                    <p:embed/>
                    <p:pic>
                      <p:nvPicPr>
                        <p:cNvPr id="0" name="Object 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24" y="3312"/>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Text Box 2">
            <a:extLst>
              <a:ext uri="{FF2B5EF4-FFF2-40B4-BE49-F238E27FC236}">
                <a16:creationId xmlns:a16="http://schemas.microsoft.com/office/drawing/2014/main" id="{602FDFE6-668F-4AA2-9896-D61B2BF5D02B}"/>
              </a:ext>
            </a:extLst>
          </p:cNvPr>
          <p:cNvSpPr txBox="1">
            <a:spLocks noChangeArrowheads="1"/>
          </p:cNvSpPr>
          <p:nvPr/>
        </p:nvSpPr>
        <p:spPr bwMode="auto">
          <a:xfrm>
            <a:off x="1219200" y="609600"/>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若质点受</a:t>
            </a:r>
            <a:r>
              <a:rPr lang="en-US" altLang="zh-CN" i="1">
                <a:ea typeface="宋体" panose="02010600030101010101" pitchFamily="2" charset="-122"/>
              </a:rPr>
              <a:t>N</a:t>
            </a:r>
            <a:r>
              <a:rPr lang="zh-CN" altLang="en-US">
                <a:ea typeface="宋体" panose="02010600030101010101" pitchFamily="2" charset="-122"/>
              </a:rPr>
              <a:t>个力同时作用时    </a:t>
            </a:r>
          </a:p>
        </p:txBody>
      </p:sp>
      <p:graphicFrame>
        <p:nvGraphicFramePr>
          <p:cNvPr id="5122" name="Object 3">
            <a:extLst>
              <a:ext uri="{FF2B5EF4-FFF2-40B4-BE49-F238E27FC236}">
                <a16:creationId xmlns:a16="http://schemas.microsoft.com/office/drawing/2014/main" id="{6CF48906-24A8-4280-9CD0-37F8127A96DB}"/>
              </a:ext>
            </a:extLst>
          </p:cNvPr>
          <p:cNvGraphicFramePr>
            <a:graphicFrameLocks noChangeAspect="1"/>
          </p:cNvGraphicFramePr>
          <p:nvPr/>
        </p:nvGraphicFramePr>
        <p:xfrm>
          <a:off x="2209800" y="1147763"/>
          <a:ext cx="4495800" cy="538162"/>
        </p:xfrm>
        <a:graphic>
          <a:graphicData uri="http://schemas.openxmlformats.org/presentationml/2006/ole">
            <mc:AlternateContent xmlns:mc="http://schemas.openxmlformats.org/markup-compatibility/2006">
              <mc:Choice xmlns:v="urn:schemas-microsoft-com:vml" Requires="v">
                <p:oleObj spid="_x0000_s5130" name="Equation" r:id="rId3" imgW="2019240" imgH="241200" progId="Equation.3">
                  <p:embed/>
                </p:oleObj>
              </mc:Choice>
              <mc:Fallback>
                <p:oleObj name="Equation" r:id="rId3" imgW="201924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147763"/>
                        <a:ext cx="4495800"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4">
            <a:extLst>
              <a:ext uri="{FF2B5EF4-FFF2-40B4-BE49-F238E27FC236}">
                <a16:creationId xmlns:a16="http://schemas.microsoft.com/office/drawing/2014/main" id="{1BF46FDE-3053-4484-8FC4-850C40F4042C}"/>
              </a:ext>
            </a:extLst>
          </p:cNvPr>
          <p:cNvGraphicFramePr>
            <a:graphicFrameLocks noChangeAspect="1"/>
          </p:cNvGraphicFramePr>
          <p:nvPr/>
        </p:nvGraphicFramePr>
        <p:xfrm>
          <a:off x="2625725" y="1716088"/>
          <a:ext cx="3622675" cy="569912"/>
        </p:xfrm>
        <a:graphic>
          <a:graphicData uri="http://schemas.openxmlformats.org/presentationml/2006/ole">
            <mc:AlternateContent xmlns:mc="http://schemas.openxmlformats.org/markup-compatibility/2006">
              <mc:Choice xmlns:v="urn:schemas-microsoft-com:vml" Requires="v">
                <p:oleObj spid="_x0000_s5131" name="Equation" r:id="rId5" imgW="1536480" imgH="241200" progId="Equation.3">
                  <p:embed/>
                </p:oleObj>
              </mc:Choice>
              <mc:Fallback>
                <p:oleObj name="Equation" r:id="rId5" imgW="153648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1716088"/>
                        <a:ext cx="362267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5">
            <a:extLst>
              <a:ext uri="{FF2B5EF4-FFF2-40B4-BE49-F238E27FC236}">
                <a16:creationId xmlns:a16="http://schemas.microsoft.com/office/drawing/2014/main" id="{B6A0D52B-970B-46BE-B25A-70127E04A54A}"/>
              </a:ext>
            </a:extLst>
          </p:cNvPr>
          <p:cNvGraphicFramePr>
            <a:graphicFrameLocks noChangeAspect="1"/>
          </p:cNvGraphicFramePr>
          <p:nvPr/>
        </p:nvGraphicFramePr>
        <p:xfrm>
          <a:off x="2667000" y="2444750"/>
          <a:ext cx="1600200" cy="600075"/>
        </p:xfrm>
        <a:graphic>
          <a:graphicData uri="http://schemas.openxmlformats.org/presentationml/2006/ole">
            <mc:AlternateContent xmlns:mc="http://schemas.openxmlformats.org/markup-compatibility/2006">
              <mc:Choice xmlns:v="urn:schemas-microsoft-com:vml" Requires="v">
                <p:oleObj spid="_x0000_s5132" name="Equation" r:id="rId7" imgW="711000" imgH="266400" progId="Equation.3">
                  <p:embed/>
                </p:oleObj>
              </mc:Choice>
              <mc:Fallback>
                <p:oleObj name="Equation" r:id="rId7" imgW="711000" imgH="266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444750"/>
                        <a:ext cx="16002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6">
            <a:extLst>
              <a:ext uri="{FF2B5EF4-FFF2-40B4-BE49-F238E27FC236}">
                <a16:creationId xmlns:a16="http://schemas.microsoft.com/office/drawing/2014/main" id="{24336B8B-E917-402C-99BE-BA7AE0D526A7}"/>
              </a:ext>
            </a:extLst>
          </p:cNvPr>
          <p:cNvSpPr txBox="1">
            <a:spLocks noChangeArrowheads="1"/>
          </p:cNvSpPr>
          <p:nvPr/>
        </p:nvSpPr>
        <p:spPr bwMode="auto">
          <a:xfrm>
            <a:off x="1371600" y="3097213"/>
            <a:ext cx="6324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        </a:t>
            </a:r>
            <a:r>
              <a:rPr lang="zh-CN" altLang="en-US">
                <a:ea typeface="宋体" panose="02010600030101010101" pitchFamily="2" charset="-122"/>
              </a:rPr>
              <a:t>即诸力对参考点的力矩的矢量和等于合力对</a:t>
            </a:r>
            <a:r>
              <a:rPr lang="zh-CN" altLang="en-US">
                <a:solidFill>
                  <a:srgbClr val="FF0000"/>
                </a:solidFill>
                <a:ea typeface="宋体" panose="02010600030101010101" pitchFamily="2" charset="-122"/>
              </a:rPr>
              <a:t>同一参考点</a:t>
            </a:r>
            <a:r>
              <a:rPr lang="zh-CN" altLang="en-US">
                <a:ea typeface="宋体" panose="02010600030101010101" pitchFamily="2" charset="-122"/>
              </a:rPr>
              <a:t>的力矩</a:t>
            </a:r>
            <a:r>
              <a:rPr lang="en-US" altLang="zh-CN">
                <a:ea typeface="宋体" panose="02010600030101010101" pitchFamily="2" charset="-122"/>
              </a:rPr>
              <a:t>.</a:t>
            </a:r>
          </a:p>
        </p:txBody>
      </p:sp>
      <p:sp>
        <p:nvSpPr>
          <p:cNvPr id="5127" name="Text Box 7">
            <a:extLst>
              <a:ext uri="{FF2B5EF4-FFF2-40B4-BE49-F238E27FC236}">
                <a16:creationId xmlns:a16="http://schemas.microsoft.com/office/drawing/2014/main" id="{DB184505-055A-446F-AE5E-D6281AB15B9F}"/>
              </a:ext>
            </a:extLst>
          </p:cNvPr>
          <p:cNvSpPr txBox="1">
            <a:spLocks noChangeArrowheads="1"/>
          </p:cNvSpPr>
          <p:nvPr/>
        </p:nvSpPr>
        <p:spPr bwMode="auto">
          <a:xfrm>
            <a:off x="1311275" y="4287838"/>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说明  </a:t>
            </a:r>
          </a:p>
        </p:txBody>
      </p:sp>
      <p:sp>
        <p:nvSpPr>
          <p:cNvPr id="5128" name="Text Box 8">
            <a:extLst>
              <a:ext uri="{FF2B5EF4-FFF2-40B4-BE49-F238E27FC236}">
                <a16:creationId xmlns:a16="http://schemas.microsoft.com/office/drawing/2014/main" id="{EA309C8F-BA5E-482E-BA00-2A2F0461875D}"/>
              </a:ext>
            </a:extLst>
          </p:cNvPr>
          <p:cNvSpPr txBox="1">
            <a:spLocks noChangeArrowheads="1"/>
          </p:cNvSpPr>
          <p:nvPr/>
        </p:nvSpPr>
        <p:spPr bwMode="auto">
          <a:xfrm>
            <a:off x="1400175" y="4672013"/>
            <a:ext cx="66008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(1)</a:t>
            </a:r>
            <a:r>
              <a:rPr lang="zh-CN" altLang="en-US">
                <a:ea typeface="宋体" panose="02010600030101010101" pitchFamily="2" charset="-122"/>
              </a:rPr>
              <a:t>力矩与功不同</a:t>
            </a:r>
            <a:r>
              <a:rPr lang="en-US" altLang="zh-CN">
                <a:ea typeface="宋体" panose="02010600030101010101" pitchFamily="2" charset="-122"/>
              </a:rPr>
              <a:t>;  </a:t>
            </a:r>
            <a:r>
              <a:rPr lang="zh-CN" altLang="en-US">
                <a:ea typeface="宋体" panose="02010600030101010101" pitchFamily="2" charset="-122"/>
              </a:rPr>
              <a:t>力矩是瞬态量， 功是过程量</a:t>
            </a:r>
            <a:r>
              <a:rPr lang="en-US" altLang="zh-CN">
                <a:ea typeface="宋体" panose="02010600030101010101" pitchFamily="2" charset="-122"/>
              </a:rPr>
              <a:t>;   </a:t>
            </a:r>
          </a:p>
        </p:txBody>
      </p:sp>
      <p:sp>
        <p:nvSpPr>
          <p:cNvPr id="5129" name="Text Box 9">
            <a:extLst>
              <a:ext uri="{FF2B5EF4-FFF2-40B4-BE49-F238E27FC236}">
                <a16:creationId xmlns:a16="http://schemas.microsoft.com/office/drawing/2014/main" id="{67606043-8480-476F-8439-F76698C7AE54}"/>
              </a:ext>
            </a:extLst>
          </p:cNvPr>
          <p:cNvSpPr txBox="1">
            <a:spLocks noChangeArrowheads="1"/>
          </p:cNvSpPr>
          <p:nvPr/>
        </p:nvSpPr>
        <p:spPr bwMode="auto">
          <a:xfrm>
            <a:off x="1400175" y="5357813"/>
            <a:ext cx="48863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(2)</a:t>
            </a:r>
            <a:r>
              <a:rPr lang="zh-CN" altLang="en-US">
                <a:ea typeface="宋体" panose="02010600030101010101" pitchFamily="2" charset="-122"/>
              </a:rPr>
              <a:t>力矩与参考点的选择有关</a:t>
            </a:r>
            <a:r>
              <a:rPr lang="en-US" altLang="zh-CN">
                <a:ea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2" name="Text Box 2">
            <a:extLst>
              <a:ext uri="{FF2B5EF4-FFF2-40B4-BE49-F238E27FC236}">
                <a16:creationId xmlns:a16="http://schemas.microsoft.com/office/drawing/2014/main" id="{CA216542-E684-43E6-95F5-E415DA2FA1AC}"/>
              </a:ext>
            </a:extLst>
          </p:cNvPr>
          <p:cNvSpPr txBox="1">
            <a:spLocks noChangeArrowheads="1"/>
          </p:cNvSpPr>
          <p:nvPr/>
        </p:nvSpPr>
        <p:spPr bwMode="auto">
          <a:xfrm>
            <a:off x="990600" y="609600"/>
            <a:ext cx="7680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§5.1.3 </a:t>
            </a:r>
            <a:r>
              <a:rPr lang="zh-CN" altLang="en-US" sz="2800">
                <a:ea typeface="黑体" panose="02010609060101010101" pitchFamily="49" charset="-122"/>
              </a:rPr>
              <a:t>质点对参考点的角动量定理和守恒定律   </a:t>
            </a:r>
          </a:p>
        </p:txBody>
      </p:sp>
      <p:graphicFrame>
        <p:nvGraphicFramePr>
          <p:cNvPr id="6146" name="Object 3">
            <a:extLst>
              <a:ext uri="{FF2B5EF4-FFF2-40B4-BE49-F238E27FC236}">
                <a16:creationId xmlns:a16="http://schemas.microsoft.com/office/drawing/2014/main" id="{97A9ECF0-1629-415D-82DC-15F358A34AFA}"/>
              </a:ext>
            </a:extLst>
          </p:cNvPr>
          <p:cNvGraphicFramePr>
            <a:graphicFrameLocks noChangeAspect="1"/>
          </p:cNvGraphicFramePr>
          <p:nvPr/>
        </p:nvGraphicFramePr>
        <p:xfrm>
          <a:off x="2503488" y="2330450"/>
          <a:ext cx="4062412" cy="852488"/>
        </p:xfrm>
        <a:graphic>
          <a:graphicData uri="http://schemas.openxmlformats.org/presentationml/2006/ole">
            <mc:AlternateContent xmlns:mc="http://schemas.openxmlformats.org/markup-compatibility/2006">
              <mc:Choice xmlns:v="urn:schemas-microsoft-com:vml" Requires="v">
                <p:oleObj spid="_x0000_s6158" name="Equation" r:id="rId3" imgW="2108160" imgH="419040" progId="Equation.3">
                  <p:embed/>
                </p:oleObj>
              </mc:Choice>
              <mc:Fallback>
                <p:oleObj name="Equation" r:id="rId3" imgW="210816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488" y="2330450"/>
                        <a:ext cx="4062412"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 Box 4">
            <a:extLst>
              <a:ext uri="{FF2B5EF4-FFF2-40B4-BE49-F238E27FC236}">
                <a16:creationId xmlns:a16="http://schemas.microsoft.com/office/drawing/2014/main" id="{A8CA9D07-9F6F-4C9D-B2E7-6FD225483586}"/>
              </a:ext>
            </a:extLst>
          </p:cNvPr>
          <p:cNvSpPr txBox="1">
            <a:spLocks noChangeArrowheads="1"/>
          </p:cNvSpPr>
          <p:nvPr/>
        </p:nvSpPr>
        <p:spPr bwMode="auto">
          <a:xfrm>
            <a:off x="1066800" y="3352800"/>
            <a:ext cx="3200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chemeClr val="tx2"/>
                </a:solidFill>
                <a:ea typeface="宋体" panose="02010600030101010101" pitchFamily="2" charset="-122"/>
              </a:rPr>
              <a:t>设参考点静止，则</a:t>
            </a:r>
          </a:p>
        </p:txBody>
      </p:sp>
      <p:graphicFrame>
        <p:nvGraphicFramePr>
          <p:cNvPr id="6147" name="Object 5">
            <a:extLst>
              <a:ext uri="{FF2B5EF4-FFF2-40B4-BE49-F238E27FC236}">
                <a16:creationId xmlns:a16="http://schemas.microsoft.com/office/drawing/2014/main" id="{29B4C2C3-13C4-46F0-9F43-048720CE18B8}"/>
              </a:ext>
            </a:extLst>
          </p:cNvPr>
          <p:cNvGraphicFramePr>
            <a:graphicFrameLocks noChangeAspect="1"/>
          </p:cNvGraphicFramePr>
          <p:nvPr/>
        </p:nvGraphicFramePr>
        <p:xfrm>
          <a:off x="5233988" y="3257550"/>
          <a:ext cx="1471612" cy="846138"/>
        </p:xfrm>
        <a:graphic>
          <a:graphicData uri="http://schemas.openxmlformats.org/presentationml/2006/ole">
            <mc:AlternateContent xmlns:mc="http://schemas.openxmlformats.org/markup-compatibility/2006">
              <mc:Choice xmlns:v="urn:schemas-microsoft-com:vml" Requires="v">
                <p:oleObj spid="_x0000_s6159" name="Equation" r:id="rId5" imgW="685800" imgH="393480" progId="Equation.3">
                  <p:embed/>
                </p:oleObj>
              </mc:Choice>
              <mc:Fallback>
                <p:oleObj name="Equation" r:id="rId5" imgW="6858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3988" y="3257550"/>
                        <a:ext cx="1471612"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6">
            <a:extLst>
              <a:ext uri="{FF2B5EF4-FFF2-40B4-BE49-F238E27FC236}">
                <a16:creationId xmlns:a16="http://schemas.microsoft.com/office/drawing/2014/main" id="{4064F377-206F-44B9-A3C7-041345F07D47}"/>
              </a:ext>
            </a:extLst>
          </p:cNvPr>
          <p:cNvGraphicFramePr>
            <a:graphicFrameLocks noChangeAspect="1"/>
          </p:cNvGraphicFramePr>
          <p:nvPr/>
        </p:nvGraphicFramePr>
        <p:xfrm>
          <a:off x="2913063" y="5045075"/>
          <a:ext cx="1146175" cy="858838"/>
        </p:xfrm>
        <a:graphic>
          <a:graphicData uri="http://schemas.openxmlformats.org/presentationml/2006/ole">
            <mc:AlternateContent xmlns:mc="http://schemas.openxmlformats.org/markup-compatibility/2006">
              <mc:Choice xmlns:v="urn:schemas-microsoft-com:vml" Requires="v">
                <p:oleObj spid="_x0000_s6160" name="Equation" r:id="rId7" imgW="558720" imgH="419040" progId="Equation.3">
                  <p:embed/>
                </p:oleObj>
              </mc:Choice>
              <mc:Fallback>
                <p:oleObj name="Equation" r:id="rId7" imgW="558720" imgH="419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063" y="5045075"/>
                        <a:ext cx="1146175" cy="8588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7">
            <a:extLst>
              <a:ext uri="{FF2B5EF4-FFF2-40B4-BE49-F238E27FC236}">
                <a16:creationId xmlns:a16="http://schemas.microsoft.com/office/drawing/2014/main" id="{E1FC6D9E-303A-45E3-9389-6FA132B4CCE7}"/>
              </a:ext>
            </a:extLst>
          </p:cNvPr>
          <p:cNvGraphicFramePr>
            <a:graphicFrameLocks noChangeAspect="1"/>
          </p:cNvGraphicFramePr>
          <p:nvPr/>
        </p:nvGraphicFramePr>
        <p:xfrm>
          <a:off x="3756025" y="1797050"/>
          <a:ext cx="1268413" cy="511175"/>
        </p:xfrm>
        <a:graphic>
          <a:graphicData uri="http://schemas.openxmlformats.org/presentationml/2006/ole">
            <mc:AlternateContent xmlns:mc="http://schemas.openxmlformats.org/markup-compatibility/2006">
              <mc:Choice xmlns:v="urn:schemas-microsoft-com:vml" Requires="v">
                <p:oleObj spid="_x0000_s6161" name="Equation" r:id="rId9" imgW="596880" imgH="241200" progId="Equation.3">
                  <p:embed/>
                </p:oleObj>
              </mc:Choice>
              <mc:Fallback>
                <p:oleObj name="Equation" r:id="rId9" imgW="596880" imgH="241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6025" y="1797050"/>
                        <a:ext cx="126841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Text Box 8">
            <a:extLst>
              <a:ext uri="{FF2B5EF4-FFF2-40B4-BE49-F238E27FC236}">
                <a16:creationId xmlns:a16="http://schemas.microsoft.com/office/drawing/2014/main" id="{D7616E59-3A85-4E6E-AB27-B364CE71F535}"/>
              </a:ext>
            </a:extLst>
          </p:cNvPr>
          <p:cNvSpPr txBox="1">
            <a:spLocks noChangeArrowheads="1"/>
          </p:cNvSpPr>
          <p:nvPr/>
        </p:nvSpPr>
        <p:spPr bwMode="auto">
          <a:xfrm>
            <a:off x="1066800" y="1690688"/>
            <a:ext cx="5429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chemeClr val="tx2"/>
                </a:solidFill>
                <a:ea typeface="宋体" panose="02010600030101010101" pitchFamily="2" charset="-122"/>
              </a:rPr>
              <a:t>由</a:t>
            </a:r>
          </a:p>
        </p:txBody>
      </p:sp>
      <p:graphicFrame>
        <p:nvGraphicFramePr>
          <p:cNvPr id="6150" name="Object 9">
            <a:extLst>
              <a:ext uri="{FF2B5EF4-FFF2-40B4-BE49-F238E27FC236}">
                <a16:creationId xmlns:a16="http://schemas.microsoft.com/office/drawing/2014/main" id="{3C573CF6-0F76-41C7-B622-45BDBB384E95}"/>
              </a:ext>
            </a:extLst>
          </p:cNvPr>
          <p:cNvGraphicFramePr>
            <a:graphicFrameLocks noChangeAspect="1"/>
          </p:cNvGraphicFramePr>
          <p:nvPr/>
        </p:nvGraphicFramePr>
        <p:xfrm>
          <a:off x="3813175" y="3255963"/>
          <a:ext cx="1184275" cy="846137"/>
        </p:xfrm>
        <a:graphic>
          <a:graphicData uri="http://schemas.openxmlformats.org/presentationml/2006/ole">
            <mc:AlternateContent xmlns:mc="http://schemas.openxmlformats.org/markup-compatibility/2006">
              <mc:Choice xmlns:v="urn:schemas-microsoft-com:vml" Requires="v">
                <p:oleObj spid="_x0000_s6162" name="Equation" r:id="rId11" imgW="457200" imgH="393480" progId="Equation.3">
                  <p:embed/>
                </p:oleObj>
              </mc:Choice>
              <mc:Fallback>
                <p:oleObj name="Equation" r:id="rId11" imgW="457200" imgH="393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3175" y="3255963"/>
                        <a:ext cx="1184275"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10">
            <a:extLst>
              <a:ext uri="{FF2B5EF4-FFF2-40B4-BE49-F238E27FC236}">
                <a16:creationId xmlns:a16="http://schemas.microsoft.com/office/drawing/2014/main" id="{D65CEF61-E9FE-42E6-96E9-E7940034C158}"/>
              </a:ext>
            </a:extLst>
          </p:cNvPr>
          <p:cNvGraphicFramePr>
            <a:graphicFrameLocks noChangeAspect="1"/>
          </p:cNvGraphicFramePr>
          <p:nvPr/>
        </p:nvGraphicFramePr>
        <p:xfrm>
          <a:off x="2909888" y="4089400"/>
          <a:ext cx="3270250" cy="862013"/>
        </p:xfrm>
        <a:graphic>
          <a:graphicData uri="http://schemas.openxmlformats.org/presentationml/2006/ole">
            <mc:AlternateContent xmlns:mc="http://schemas.openxmlformats.org/markup-compatibility/2006">
              <mc:Choice xmlns:v="urn:schemas-microsoft-com:vml" Requires="v">
                <p:oleObj spid="_x0000_s6163" name="Equation" r:id="rId13" imgW="1587240" imgH="419040" progId="Equation.3">
                  <p:embed/>
                </p:oleObj>
              </mc:Choice>
              <mc:Fallback>
                <p:oleObj name="Equation" r:id="rId13" imgW="1587240" imgH="4190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9888" y="4089400"/>
                        <a:ext cx="327025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Text Box 11">
            <a:extLst>
              <a:ext uri="{FF2B5EF4-FFF2-40B4-BE49-F238E27FC236}">
                <a16:creationId xmlns:a16="http://schemas.microsoft.com/office/drawing/2014/main" id="{B85CBBEF-F5B3-4DB0-82FF-94BC1139F2E5}"/>
              </a:ext>
            </a:extLst>
          </p:cNvPr>
          <p:cNvSpPr txBox="1">
            <a:spLocks noChangeArrowheads="1"/>
          </p:cNvSpPr>
          <p:nvPr/>
        </p:nvSpPr>
        <p:spPr bwMode="auto">
          <a:xfrm>
            <a:off x="4171950" y="5195888"/>
            <a:ext cx="42878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角动量定理微分形式</a:t>
            </a:r>
            <a:r>
              <a:rPr lang="en-US" altLang="zh-CN">
                <a:solidFill>
                  <a:srgbClr val="0000FF"/>
                </a:solidFill>
                <a:ea typeface="宋体" panose="02010600030101010101" pitchFamily="2" charset="-122"/>
              </a:rPr>
              <a:t>.  </a:t>
            </a:r>
          </a:p>
        </p:txBody>
      </p:sp>
      <p:sp>
        <p:nvSpPr>
          <p:cNvPr id="6156" name="Text Box 12">
            <a:extLst>
              <a:ext uri="{FF2B5EF4-FFF2-40B4-BE49-F238E27FC236}">
                <a16:creationId xmlns:a16="http://schemas.microsoft.com/office/drawing/2014/main" id="{FB70EA0B-E105-4718-B70C-1B933EF2C88D}"/>
              </a:ext>
            </a:extLst>
          </p:cNvPr>
          <p:cNvSpPr txBox="1">
            <a:spLocks noChangeArrowheads="1"/>
          </p:cNvSpPr>
          <p:nvPr/>
        </p:nvSpPr>
        <p:spPr bwMode="auto">
          <a:xfrm>
            <a:off x="1127125" y="428942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得 </a:t>
            </a:r>
          </a:p>
        </p:txBody>
      </p:sp>
      <p:sp>
        <p:nvSpPr>
          <p:cNvPr id="6157" name="Text Box 13">
            <a:extLst>
              <a:ext uri="{FF2B5EF4-FFF2-40B4-BE49-F238E27FC236}">
                <a16:creationId xmlns:a16="http://schemas.microsoft.com/office/drawing/2014/main" id="{D48FB57C-E2E0-4B06-AD0F-78BCC50B43B1}"/>
              </a:ext>
            </a:extLst>
          </p:cNvPr>
          <p:cNvSpPr txBox="1">
            <a:spLocks noChangeArrowheads="1"/>
          </p:cNvSpPr>
          <p:nvPr/>
        </p:nvSpPr>
        <p:spPr bwMode="auto">
          <a:xfrm>
            <a:off x="1066800" y="1219200"/>
            <a:ext cx="278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质点角动量定理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89E5D780-B3F2-4F97-8528-45C720160ACA}"/>
              </a:ext>
            </a:extLst>
          </p:cNvPr>
          <p:cNvGraphicFramePr>
            <a:graphicFrameLocks noChangeAspect="1"/>
          </p:cNvGraphicFramePr>
          <p:nvPr/>
        </p:nvGraphicFramePr>
        <p:xfrm>
          <a:off x="6248400" y="4648200"/>
          <a:ext cx="1066800" cy="847725"/>
        </p:xfrm>
        <a:graphic>
          <a:graphicData uri="http://schemas.openxmlformats.org/presentationml/2006/ole">
            <mc:AlternateContent xmlns:mc="http://schemas.openxmlformats.org/markup-compatibility/2006">
              <mc:Choice xmlns:v="urn:schemas-microsoft-com:vml" Requires="v">
                <p:oleObj spid="_x0000_s7193" name="Equation" r:id="rId3" imgW="495000" imgH="393480" progId="Equation.3">
                  <p:embed/>
                </p:oleObj>
              </mc:Choice>
              <mc:Fallback>
                <p:oleObj name="Equation" r:id="rId3" imgW="4950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648200"/>
                        <a:ext cx="10668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Text Box 3">
            <a:extLst>
              <a:ext uri="{FF2B5EF4-FFF2-40B4-BE49-F238E27FC236}">
                <a16:creationId xmlns:a16="http://schemas.microsoft.com/office/drawing/2014/main" id="{9FF8009E-1384-4A29-8AF6-F74CF5D3DEAE}"/>
              </a:ext>
            </a:extLst>
          </p:cNvPr>
          <p:cNvSpPr txBox="1">
            <a:spLocks noChangeArrowheads="1"/>
          </p:cNvSpPr>
          <p:nvPr/>
        </p:nvSpPr>
        <p:spPr bwMode="auto">
          <a:xfrm>
            <a:off x="4953000" y="4708525"/>
            <a:ext cx="1612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chemeClr val="tx2"/>
                </a:solidFill>
                <a:ea typeface="宋体" panose="02010600030101010101" pitchFamily="2" charset="-122"/>
              </a:rPr>
              <a:t>掠面速度</a:t>
            </a:r>
          </a:p>
        </p:txBody>
      </p:sp>
      <p:grpSp>
        <p:nvGrpSpPr>
          <p:cNvPr id="7179" name="Group 4">
            <a:extLst>
              <a:ext uri="{FF2B5EF4-FFF2-40B4-BE49-F238E27FC236}">
                <a16:creationId xmlns:a16="http://schemas.microsoft.com/office/drawing/2014/main" id="{9380D8A2-72DC-4839-BF40-602132A782A2}"/>
              </a:ext>
            </a:extLst>
          </p:cNvPr>
          <p:cNvGrpSpPr>
            <a:grpSpLocks/>
          </p:cNvGrpSpPr>
          <p:nvPr/>
        </p:nvGrpSpPr>
        <p:grpSpPr bwMode="auto">
          <a:xfrm>
            <a:off x="2667000" y="4708525"/>
            <a:ext cx="2133600" cy="1152525"/>
            <a:chOff x="1680" y="2966"/>
            <a:chExt cx="1344" cy="726"/>
          </a:xfrm>
        </p:grpSpPr>
        <p:graphicFrame>
          <p:nvGraphicFramePr>
            <p:cNvPr id="7175" name="Object 5">
              <a:extLst>
                <a:ext uri="{FF2B5EF4-FFF2-40B4-BE49-F238E27FC236}">
                  <a16:creationId xmlns:a16="http://schemas.microsoft.com/office/drawing/2014/main" id="{E8804064-5D0A-44BF-A08B-C8DA0296BDBB}"/>
                </a:ext>
              </a:extLst>
            </p:cNvPr>
            <p:cNvGraphicFramePr>
              <a:graphicFrameLocks noChangeAspect="1"/>
            </p:cNvGraphicFramePr>
            <p:nvPr/>
          </p:nvGraphicFramePr>
          <p:xfrm>
            <a:off x="2175" y="3036"/>
            <a:ext cx="560" cy="214"/>
          </p:xfrm>
          <a:graphic>
            <a:graphicData uri="http://schemas.openxmlformats.org/presentationml/2006/ole">
              <mc:AlternateContent xmlns:mc="http://schemas.openxmlformats.org/markup-compatibility/2006">
                <mc:Choice xmlns:v="urn:schemas-microsoft-com:vml" Requires="v">
                  <p:oleObj spid="_x0000_s7194" name="Equation" r:id="rId5" imgW="444240" imgH="164880" progId="Equation.3">
                    <p:embed/>
                  </p:oleObj>
                </mc:Choice>
                <mc:Fallback>
                  <p:oleObj name="Equation" r:id="rId5" imgW="444240" imgH="1648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5" y="3036"/>
                          <a:ext cx="56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6">
              <a:extLst>
                <a:ext uri="{FF2B5EF4-FFF2-40B4-BE49-F238E27FC236}">
                  <a16:creationId xmlns:a16="http://schemas.microsoft.com/office/drawing/2014/main" id="{74D34EE9-F286-435C-8405-B8D21DBF81C7}"/>
                </a:ext>
              </a:extLst>
            </p:cNvPr>
            <p:cNvGraphicFramePr>
              <a:graphicFrameLocks noChangeAspect="1"/>
            </p:cNvGraphicFramePr>
            <p:nvPr/>
          </p:nvGraphicFramePr>
          <p:xfrm>
            <a:off x="2262" y="3472"/>
            <a:ext cx="164" cy="220"/>
          </p:xfrm>
          <a:graphic>
            <a:graphicData uri="http://schemas.openxmlformats.org/presentationml/2006/ole">
              <mc:AlternateContent xmlns:mc="http://schemas.openxmlformats.org/markup-compatibility/2006">
                <mc:Choice xmlns:v="urn:schemas-microsoft-com:vml" Requires="v">
                  <p:oleObj spid="_x0000_s7195" name="Equation" r:id="rId7" imgW="126720" imgH="164880" progId="Equation.3">
                    <p:embed/>
                  </p:oleObj>
                </mc:Choice>
                <mc:Fallback>
                  <p:oleObj name="Equation" r:id="rId7" imgW="126720" imgH="1648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 y="3472"/>
                          <a:ext cx="164"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7">
              <a:extLst>
                <a:ext uri="{FF2B5EF4-FFF2-40B4-BE49-F238E27FC236}">
                  <a16:creationId xmlns:a16="http://schemas.microsoft.com/office/drawing/2014/main" id="{C5E129BF-4603-4B29-8FBE-95765B991B8A}"/>
                </a:ext>
              </a:extLst>
            </p:cNvPr>
            <p:cNvGraphicFramePr>
              <a:graphicFrameLocks noChangeAspect="1"/>
            </p:cNvGraphicFramePr>
            <p:nvPr/>
          </p:nvGraphicFramePr>
          <p:xfrm>
            <a:off x="2837" y="3281"/>
            <a:ext cx="187" cy="271"/>
          </p:xfrm>
          <a:graphic>
            <a:graphicData uri="http://schemas.openxmlformats.org/presentationml/2006/ole">
              <mc:AlternateContent xmlns:mc="http://schemas.openxmlformats.org/markup-compatibility/2006">
                <mc:Choice xmlns:v="urn:schemas-microsoft-com:vml" Requires="v">
                  <p:oleObj spid="_x0000_s7196" name="Equation" r:id="rId9" imgW="126720" imgH="177480" progId="Equation.3">
                    <p:embed/>
                  </p:oleObj>
                </mc:Choice>
                <mc:Fallback>
                  <p:oleObj name="Equation" r:id="rId9" imgW="126720" imgH="177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7" y="3281"/>
                          <a:ext cx="18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AutoShape 8" descr="虚线网格">
              <a:extLst>
                <a:ext uri="{FF2B5EF4-FFF2-40B4-BE49-F238E27FC236}">
                  <a16:creationId xmlns:a16="http://schemas.microsoft.com/office/drawing/2014/main" id="{5A694E4A-8D7C-489F-A4E7-0383CF64B52E}"/>
                </a:ext>
              </a:extLst>
            </p:cNvPr>
            <p:cNvSpPr>
              <a:spLocks noChangeArrowheads="1"/>
            </p:cNvSpPr>
            <p:nvPr/>
          </p:nvSpPr>
          <p:spPr bwMode="auto">
            <a:xfrm flipH="1" flipV="1">
              <a:off x="1708" y="3258"/>
              <a:ext cx="1200" cy="283"/>
            </a:xfrm>
            <a:prstGeom prst="triangle">
              <a:avLst>
                <a:gd name="adj" fmla="val 29093"/>
              </a:avLst>
            </a:prstGeom>
            <a:pattFill prst="dotGrid">
              <a:fgClr>
                <a:schemeClr val="accent2"/>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89" name="Line 9">
              <a:extLst>
                <a:ext uri="{FF2B5EF4-FFF2-40B4-BE49-F238E27FC236}">
                  <a16:creationId xmlns:a16="http://schemas.microsoft.com/office/drawing/2014/main" id="{23B12C1F-1E98-41B7-A90B-A3FD934246B7}"/>
                </a:ext>
              </a:extLst>
            </p:cNvPr>
            <p:cNvSpPr>
              <a:spLocks noChangeShapeType="1"/>
            </p:cNvSpPr>
            <p:nvPr/>
          </p:nvSpPr>
          <p:spPr bwMode="auto">
            <a:xfrm>
              <a:off x="1686" y="3264"/>
              <a:ext cx="891" cy="277"/>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90" name="Line 10">
              <a:extLst>
                <a:ext uri="{FF2B5EF4-FFF2-40B4-BE49-F238E27FC236}">
                  <a16:creationId xmlns:a16="http://schemas.microsoft.com/office/drawing/2014/main" id="{2FDF4357-89E5-4B3F-989E-D883F3E816A8}"/>
                </a:ext>
              </a:extLst>
            </p:cNvPr>
            <p:cNvSpPr>
              <a:spLocks noChangeShapeType="1"/>
            </p:cNvSpPr>
            <p:nvPr/>
          </p:nvSpPr>
          <p:spPr bwMode="auto">
            <a:xfrm flipV="1">
              <a:off x="2551" y="3247"/>
              <a:ext cx="372" cy="293"/>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91" name="AutoShape 11" descr="虚线网格">
              <a:extLst>
                <a:ext uri="{FF2B5EF4-FFF2-40B4-BE49-F238E27FC236}">
                  <a16:creationId xmlns:a16="http://schemas.microsoft.com/office/drawing/2014/main" id="{0A8669B0-81BF-4D0A-BAB3-0DEBD195D73E}"/>
                </a:ext>
              </a:extLst>
            </p:cNvPr>
            <p:cNvSpPr>
              <a:spLocks noChangeArrowheads="1"/>
            </p:cNvSpPr>
            <p:nvPr/>
          </p:nvSpPr>
          <p:spPr bwMode="auto">
            <a:xfrm>
              <a:off x="1699" y="2966"/>
              <a:ext cx="1199" cy="283"/>
            </a:xfrm>
            <a:prstGeom prst="triangle">
              <a:avLst>
                <a:gd name="adj" fmla="val 29093"/>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92" name="Line 12">
              <a:extLst>
                <a:ext uri="{FF2B5EF4-FFF2-40B4-BE49-F238E27FC236}">
                  <a16:creationId xmlns:a16="http://schemas.microsoft.com/office/drawing/2014/main" id="{B612A0AA-FEA1-4488-BB11-2D6EA15D60B1}"/>
                </a:ext>
              </a:extLst>
            </p:cNvPr>
            <p:cNvSpPr>
              <a:spLocks noChangeShapeType="1"/>
            </p:cNvSpPr>
            <p:nvPr/>
          </p:nvSpPr>
          <p:spPr bwMode="auto">
            <a:xfrm>
              <a:off x="1680" y="3257"/>
              <a:ext cx="1236" cy="1"/>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7180" name="Line 13">
            <a:extLst>
              <a:ext uri="{FF2B5EF4-FFF2-40B4-BE49-F238E27FC236}">
                <a16:creationId xmlns:a16="http://schemas.microsoft.com/office/drawing/2014/main" id="{5AA1C940-E85A-40C7-9C12-0EAF8D45AEBD}"/>
              </a:ext>
            </a:extLst>
          </p:cNvPr>
          <p:cNvSpPr>
            <a:spLocks noChangeShapeType="1"/>
          </p:cNvSpPr>
          <p:nvPr/>
        </p:nvSpPr>
        <p:spPr bwMode="auto">
          <a:xfrm flipV="1">
            <a:off x="4133850" y="5089525"/>
            <a:ext cx="895350" cy="188913"/>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Text Box 14">
            <a:extLst>
              <a:ext uri="{FF2B5EF4-FFF2-40B4-BE49-F238E27FC236}">
                <a16:creationId xmlns:a16="http://schemas.microsoft.com/office/drawing/2014/main" id="{3994D835-7576-465A-9FE0-FB6CEB803BCA}"/>
              </a:ext>
            </a:extLst>
          </p:cNvPr>
          <p:cNvSpPr txBox="1">
            <a:spLocks noChangeArrowheads="1"/>
          </p:cNvSpPr>
          <p:nvPr/>
        </p:nvSpPr>
        <p:spPr bwMode="auto">
          <a:xfrm>
            <a:off x="1143000" y="5334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chemeClr val="tx2"/>
                </a:solidFill>
                <a:ea typeface="宋体" panose="02010600030101010101" pitchFamily="2" charset="-122"/>
              </a:rPr>
              <a:t>         </a:t>
            </a:r>
            <a:r>
              <a:rPr lang="zh-CN" altLang="en-US">
                <a:solidFill>
                  <a:schemeClr val="tx2"/>
                </a:solidFill>
                <a:ea typeface="宋体" panose="02010600030101010101" pitchFamily="2" charset="-122"/>
              </a:rPr>
              <a:t>质点对任一固定点的角动量的时间变化率 等于合外力对该点的力矩</a:t>
            </a:r>
            <a:r>
              <a:rPr lang="en-US" altLang="zh-CN">
                <a:solidFill>
                  <a:schemeClr val="tx2"/>
                </a:solidFill>
                <a:ea typeface="宋体" panose="02010600030101010101" pitchFamily="2" charset="-122"/>
              </a:rPr>
              <a:t>.</a:t>
            </a:r>
          </a:p>
        </p:txBody>
      </p:sp>
      <p:sp>
        <p:nvSpPr>
          <p:cNvPr id="7182" name="Text Box 15">
            <a:extLst>
              <a:ext uri="{FF2B5EF4-FFF2-40B4-BE49-F238E27FC236}">
                <a16:creationId xmlns:a16="http://schemas.microsoft.com/office/drawing/2014/main" id="{610B22AD-E131-41F2-B630-1A819C6EB2EC}"/>
              </a:ext>
            </a:extLst>
          </p:cNvPr>
          <p:cNvSpPr txBox="1">
            <a:spLocks noChangeArrowheads="1"/>
          </p:cNvSpPr>
          <p:nvPr/>
        </p:nvSpPr>
        <p:spPr bwMode="auto">
          <a:xfrm>
            <a:off x="1203325" y="1717675"/>
            <a:ext cx="332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质点角动量守恒定律 </a:t>
            </a:r>
          </a:p>
        </p:txBody>
      </p:sp>
      <p:sp>
        <p:nvSpPr>
          <p:cNvPr id="7183" name="Text Box 16">
            <a:extLst>
              <a:ext uri="{FF2B5EF4-FFF2-40B4-BE49-F238E27FC236}">
                <a16:creationId xmlns:a16="http://schemas.microsoft.com/office/drawing/2014/main" id="{1C8E602E-60A7-4A86-A000-C36F590CBF06}"/>
              </a:ext>
            </a:extLst>
          </p:cNvPr>
          <p:cNvSpPr txBox="1">
            <a:spLocks noChangeArrowheads="1"/>
          </p:cNvSpPr>
          <p:nvPr/>
        </p:nvSpPr>
        <p:spPr bwMode="auto">
          <a:xfrm>
            <a:off x="1143000" y="28956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chemeClr val="tx2"/>
                </a:solidFill>
                <a:ea typeface="宋体" panose="02010600030101010101" pitchFamily="2" charset="-122"/>
              </a:rPr>
              <a:t>即</a:t>
            </a:r>
            <a:r>
              <a:rPr lang="en-US" altLang="zh-CN">
                <a:solidFill>
                  <a:schemeClr val="tx2"/>
                </a:solidFill>
                <a:ea typeface="宋体" panose="02010600030101010101" pitchFamily="2" charset="-122"/>
              </a:rPr>
              <a:t>:</a:t>
            </a:r>
            <a:r>
              <a:rPr lang="zh-CN" altLang="en-US">
                <a:solidFill>
                  <a:schemeClr val="tx2"/>
                </a:solidFill>
                <a:ea typeface="宋体" panose="02010600030101010101" pitchFamily="2" charset="-122"/>
              </a:rPr>
              <a:t>外力对定点的力矩为零时</a:t>
            </a:r>
            <a:r>
              <a:rPr lang="en-US" altLang="zh-CN">
                <a:solidFill>
                  <a:schemeClr val="tx2"/>
                </a:solidFill>
                <a:ea typeface="宋体" panose="02010600030101010101" pitchFamily="2" charset="-122"/>
              </a:rPr>
              <a:t>,</a:t>
            </a:r>
            <a:r>
              <a:rPr lang="zh-CN" altLang="en-US">
                <a:solidFill>
                  <a:schemeClr val="tx2"/>
                </a:solidFill>
                <a:ea typeface="宋体" panose="02010600030101010101" pitchFamily="2" charset="-122"/>
              </a:rPr>
              <a:t>质点对该点的角动量守恒</a:t>
            </a:r>
            <a:r>
              <a:rPr lang="en-US" altLang="zh-CN">
                <a:solidFill>
                  <a:schemeClr val="tx2"/>
                </a:solidFill>
                <a:ea typeface="宋体" panose="02010600030101010101" pitchFamily="2" charset="-122"/>
              </a:rPr>
              <a:t>.</a:t>
            </a:r>
          </a:p>
        </p:txBody>
      </p:sp>
      <p:graphicFrame>
        <p:nvGraphicFramePr>
          <p:cNvPr id="7171" name="Object 17">
            <a:extLst>
              <a:ext uri="{FF2B5EF4-FFF2-40B4-BE49-F238E27FC236}">
                <a16:creationId xmlns:a16="http://schemas.microsoft.com/office/drawing/2014/main" id="{0954EF30-0586-4BDD-A7A2-53F2BEE299EB}"/>
              </a:ext>
            </a:extLst>
          </p:cNvPr>
          <p:cNvGraphicFramePr>
            <a:graphicFrameLocks noChangeAspect="1"/>
          </p:cNvGraphicFramePr>
          <p:nvPr/>
        </p:nvGraphicFramePr>
        <p:xfrm>
          <a:off x="3779838" y="2187575"/>
          <a:ext cx="914400" cy="784225"/>
        </p:xfrm>
        <a:graphic>
          <a:graphicData uri="http://schemas.openxmlformats.org/presentationml/2006/ole">
            <mc:AlternateContent xmlns:mc="http://schemas.openxmlformats.org/markup-compatibility/2006">
              <mc:Choice xmlns:v="urn:schemas-microsoft-com:vml" Requires="v">
                <p:oleObj spid="_x0000_s7197" name="Equation" r:id="rId11" imgW="469800" imgH="419040" progId="Equation.3">
                  <p:embed/>
                </p:oleObj>
              </mc:Choice>
              <mc:Fallback>
                <p:oleObj name="Equation" r:id="rId11" imgW="469800" imgH="4190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2187575"/>
                        <a:ext cx="9144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84" name="Group 18">
            <a:extLst>
              <a:ext uri="{FF2B5EF4-FFF2-40B4-BE49-F238E27FC236}">
                <a16:creationId xmlns:a16="http://schemas.microsoft.com/office/drawing/2014/main" id="{CA439E16-FF6C-444C-9100-C38F93DB2B08}"/>
              </a:ext>
            </a:extLst>
          </p:cNvPr>
          <p:cNvGrpSpPr>
            <a:grpSpLocks/>
          </p:cNvGrpSpPr>
          <p:nvPr/>
        </p:nvGrpSpPr>
        <p:grpSpPr bwMode="auto">
          <a:xfrm>
            <a:off x="1143000" y="2359025"/>
            <a:ext cx="2166938" cy="460375"/>
            <a:chOff x="720" y="1438"/>
            <a:chExt cx="1365" cy="290"/>
          </a:xfrm>
        </p:grpSpPr>
        <p:sp>
          <p:nvSpPr>
            <p:cNvPr id="7186" name="Text Box 19">
              <a:extLst>
                <a:ext uri="{FF2B5EF4-FFF2-40B4-BE49-F238E27FC236}">
                  <a16:creationId xmlns:a16="http://schemas.microsoft.com/office/drawing/2014/main" id="{85B55B49-179B-4B0F-B509-90338EE2EBAF}"/>
                </a:ext>
              </a:extLst>
            </p:cNvPr>
            <p:cNvSpPr txBox="1">
              <a:spLocks noChangeArrowheads="1"/>
            </p:cNvSpPr>
            <p:nvPr/>
          </p:nvSpPr>
          <p:spPr bwMode="auto">
            <a:xfrm>
              <a:off x="720" y="1451"/>
              <a:ext cx="3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a:ea typeface="宋体" panose="02010600030101010101" pitchFamily="2" charset="-122"/>
                </a:rPr>
                <a:t>当</a:t>
              </a:r>
              <a:r>
                <a:rPr lang="en-US" altLang="zh-CN">
                  <a:ea typeface="宋体" panose="02010600030101010101" pitchFamily="2" charset="-122"/>
                </a:rPr>
                <a:t>:</a:t>
              </a:r>
            </a:p>
          </p:txBody>
        </p:sp>
        <p:graphicFrame>
          <p:nvGraphicFramePr>
            <p:cNvPr id="7174" name="Object 20">
              <a:extLst>
                <a:ext uri="{FF2B5EF4-FFF2-40B4-BE49-F238E27FC236}">
                  <a16:creationId xmlns:a16="http://schemas.microsoft.com/office/drawing/2014/main" id="{57094B11-F6AE-4110-B46A-091805056DC0}"/>
                </a:ext>
              </a:extLst>
            </p:cNvPr>
            <p:cNvGraphicFramePr>
              <a:graphicFrameLocks noChangeAspect="1"/>
            </p:cNvGraphicFramePr>
            <p:nvPr/>
          </p:nvGraphicFramePr>
          <p:xfrm>
            <a:off x="1152" y="1438"/>
            <a:ext cx="528" cy="257"/>
          </p:xfrm>
          <a:graphic>
            <a:graphicData uri="http://schemas.openxmlformats.org/presentationml/2006/ole">
              <mc:AlternateContent xmlns:mc="http://schemas.openxmlformats.org/markup-compatibility/2006">
                <mc:Choice xmlns:v="urn:schemas-microsoft-com:vml" Requires="v">
                  <p:oleObj spid="_x0000_s7198" name="Equation" r:id="rId13" imgW="444240" imgH="215640" progId="Equation.3">
                    <p:embed/>
                  </p:oleObj>
                </mc:Choice>
                <mc:Fallback>
                  <p:oleObj name="Equation" r:id="rId13" imgW="444240" imgH="2156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1438"/>
                          <a:ext cx="52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7" name="Text Box 21">
              <a:extLst>
                <a:ext uri="{FF2B5EF4-FFF2-40B4-BE49-F238E27FC236}">
                  <a16:creationId xmlns:a16="http://schemas.microsoft.com/office/drawing/2014/main" id="{E55A77E7-3CE3-46D7-B5BC-FA1A2F89E315}"/>
                </a:ext>
              </a:extLst>
            </p:cNvPr>
            <p:cNvSpPr txBox="1">
              <a:spLocks noChangeArrowheads="1"/>
            </p:cNvSpPr>
            <p:nvPr/>
          </p:nvSpPr>
          <p:spPr bwMode="auto">
            <a:xfrm>
              <a:off x="1728" y="1440"/>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时 </a:t>
              </a:r>
            </a:p>
          </p:txBody>
        </p:sp>
      </p:grpSp>
      <p:graphicFrame>
        <p:nvGraphicFramePr>
          <p:cNvPr id="7172" name="Object 22">
            <a:extLst>
              <a:ext uri="{FF2B5EF4-FFF2-40B4-BE49-F238E27FC236}">
                <a16:creationId xmlns:a16="http://schemas.microsoft.com/office/drawing/2014/main" id="{D34F56D0-EA22-4D90-BC30-854CCEDEC88B}"/>
              </a:ext>
            </a:extLst>
          </p:cNvPr>
          <p:cNvGraphicFramePr>
            <a:graphicFrameLocks noChangeAspect="1"/>
          </p:cNvGraphicFramePr>
          <p:nvPr/>
        </p:nvGraphicFramePr>
        <p:xfrm>
          <a:off x="5165725" y="2298700"/>
          <a:ext cx="1539875" cy="461963"/>
        </p:xfrm>
        <a:graphic>
          <a:graphicData uri="http://schemas.openxmlformats.org/presentationml/2006/ole">
            <mc:AlternateContent xmlns:mc="http://schemas.openxmlformats.org/markup-compatibility/2006">
              <mc:Choice xmlns:v="urn:schemas-microsoft-com:vml" Requires="v">
                <p:oleObj spid="_x0000_s7199" name="Equation" r:id="rId15" imgW="761760" imgH="228600" progId="Equation.3">
                  <p:embed/>
                </p:oleObj>
              </mc:Choice>
              <mc:Fallback>
                <p:oleObj name="Equation" r:id="rId15" imgW="761760" imgH="2286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65725" y="2298700"/>
                        <a:ext cx="1539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5" name="Text Box 23">
            <a:extLst>
              <a:ext uri="{FF2B5EF4-FFF2-40B4-BE49-F238E27FC236}">
                <a16:creationId xmlns:a16="http://schemas.microsoft.com/office/drawing/2014/main" id="{23F17516-0838-4854-80C2-7752FF325EE7}"/>
              </a:ext>
            </a:extLst>
          </p:cNvPr>
          <p:cNvSpPr txBox="1">
            <a:spLocks noChangeArrowheads="1"/>
          </p:cNvSpPr>
          <p:nvPr/>
        </p:nvSpPr>
        <p:spPr bwMode="auto">
          <a:xfrm>
            <a:off x="1219200" y="3886200"/>
            <a:ext cx="6781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chemeClr val="tx2"/>
                </a:solidFill>
                <a:ea typeface="宋体" panose="02010600030101010101" pitchFamily="2" charset="-122"/>
              </a:rPr>
              <a:t>    </a:t>
            </a:r>
            <a:r>
              <a:rPr lang="zh-CN" altLang="en-US">
                <a:solidFill>
                  <a:schemeClr val="tx2"/>
                </a:solidFill>
                <a:ea typeface="宋体" panose="02010600030101010101" pitchFamily="2" charset="-122"/>
              </a:rPr>
              <a:t>为恒矢量</a:t>
            </a:r>
            <a:r>
              <a:rPr lang="en-US" altLang="zh-CN">
                <a:solidFill>
                  <a:schemeClr val="tx2"/>
                </a:solidFill>
                <a:ea typeface="宋体" panose="02010600030101010101" pitchFamily="2" charset="-122"/>
              </a:rPr>
              <a:t>,</a:t>
            </a:r>
            <a:r>
              <a:rPr lang="zh-CN" altLang="en-US">
                <a:solidFill>
                  <a:schemeClr val="tx2"/>
                </a:solidFill>
                <a:ea typeface="宋体" panose="02010600030101010101" pitchFamily="2" charset="-122"/>
              </a:rPr>
              <a:t>质点作平面运动</a:t>
            </a:r>
            <a:r>
              <a:rPr lang="en-US" altLang="zh-CN">
                <a:solidFill>
                  <a:schemeClr val="tx2"/>
                </a:solidFill>
                <a:ea typeface="宋体" panose="02010600030101010101" pitchFamily="2" charset="-122"/>
              </a:rPr>
              <a:t>(</a:t>
            </a:r>
            <a:r>
              <a:rPr lang="zh-CN" altLang="en-US">
                <a:solidFill>
                  <a:schemeClr val="tx2"/>
                </a:solidFill>
                <a:ea typeface="宋体" panose="02010600030101010101" pitchFamily="2" charset="-122"/>
              </a:rPr>
              <a:t>初条件定</a:t>
            </a:r>
            <a:r>
              <a:rPr lang="en-US" altLang="zh-CN">
                <a:solidFill>
                  <a:schemeClr val="tx2"/>
                </a:solidFill>
                <a:ea typeface="宋体" panose="02010600030101010101" pitchFamily="2" charset="-122"/>
              </a:rPr>
              <a:t>).</a:t>
            </a:r>
            <a:r>
              <a:rPr lang="zh-CN" altLang="en-US">
                <a:solidFill>
                  <a:schemeClr val="tx2"/>
                </a:solidFill>
                <a:ea typeface="宋体" panose="02010600030101010101" pitchFamily="2" charset="-122"/>
              </a:rPr>
              <a:t>掠面速度守恒</a:t>
            </a:r>
            <a:r>
              <a:rPr lang="en-US" altLang="zh-CN">
                <a:solidFill>
                  <a:schemeClr val="tx2"/>
                </a:solidFill>
                <a:ea typeface="宋体" panose="02010600030101010101" pitchFamily="2" charset="-122"/>
              </a:rPr>
              <a:t>.</a:t>
            </a:r>
          </a:p>
        </p:txBody>
      </p:sp>
      <p:graphicFrame>
        <p:nvGraphicFramePr>
          <p:cNvPr id="7173" name="Object 24">
            <a:extLst>
              <a:ext uri="{FF2B5EF4-FFF2-40B4-BE49-F238E27FC236}">
                <a16:creationId xmlns:a16="http://schemas.microsoft.com/office/drawing/2014/main" id="{1C0EBC5C-0E85-4002-A4FF-8D783E43B322}"/>
              </a:ext>
            </a:extLst>
          </p:cNvPr>
          <p:cNvGraphicFramePr>
            <a:graphicFrameLocks noChangeAspect="1"/>
          </p:cNvGraphicFramePr>
          <p:nvPr/>
        </p:nvGraphicFramePr>
        <p:xfrm>
          <a:off x="1219200" y="3962400"/>
          <a:ext cx="323850" cy="431800"/>
        </p:xfrm>
        <a:graphic>
          <a:graphicData uri="http://schemas.openxmlformats.org/presentationml/2006/ole">
            <mc:AlternateContent xmlns:mc="http://schemas.openxmlformats.org/markup-compatibility/2006">
              <mc:Choice xmlns:v="urn:schemas-microsoft-com:vml" Requires="v">
                <p:oleObj spid="_x0000_s7200" name="Equation" r:id="rId17" imgW="152280" imgH="203040" progId="Equation.3">
                  <p:embed/>
                </p:oleObj>
              </mc:Choice>
              <mc:Fallback>
                <p:oleObj name="Equation" r:id="rId17" imgW="152280" imgH="20304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200" y="3962400"/>
                        <a:ext cx="3238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1901</Words>
  <Application>Microsoft Office PowerPoint</Application>
  <PresentationFormat>全屏显示(4:3)</PresentationFormat>
  <Paragraphs>240</Paragraphs>
  <Slides>40</Slides>
  <Notes>0</Notes>
  <HiddenSlides>2</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2" baseType="lpstr">
      <vt:lpstr>Times New Roman</vt:lpstr>
      <vt:lpstr>楷体_GB2312</vt:lpstr>
      <vt:lpstr>Arial</vt:lpstr>
      <vt:lpstr>宋体</vt:lpstr>
      <vt:lpstr>华文新魏</vt:lpstr>
      <vt:lpstr>华文行楷</vt:lpstr>
      <vt:lpstr>隶书</vt:lpstr>
      <vt:lpstr>黑体</vt:lpstr>
      <vt:lpstr>Symbol</vt:lpstr>
      <vt:lpstr>默认设计模板</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例2不可伸长的轻绳跨过一个质量可以忽略的定滑轮,两端分别吊有重物和小猴,并且由于两者质量相等,所以开始时重物和小猴都静止地吊在绳端.试求当小猴以相对于绳子的速度u沿绳子向上爬行时, 重物相对于地面的速度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136</cp:revision>
  <dcterms:created xsi:type="dcterms:W3CDTF">2005-07-16T00:23:11Z</dcterms:created>
  <dcterms:modified xsi:type="dcterms:W3CDTF">2017-09-07T11:51:52Z</dcterms:modified>
</cp:coreProperties>
</file>