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329" r:id="rId2"/>
    <p:sldId id="330" r:id="rId3"/>
    <p:sldId id="331" r:id="rId4"/>
    <p:sldId id="332" r:id="rId5"/>
    <p:sldId id="333" r:id="rId6"/>
    <p:sldId id="334" r:id="rId7"/>
    <p:sldId id="335" r:id="rId8"/>
    <p:sldId id="336" r:id="rId9"/>
    <p:sldId id="337" r:id="rId10"/>
    <p:sldId id="338" r:id="rId11"/>
    <p:sldId id="256" r:id="rId12"/>
    <p:sldId id="257" r:id="rId13"/>
    <p:sldId id="258" r:id="rId14"/>
    <p:sldId id="260" r:id="rId15"/>
    <p:sldId id="261" r:id="rId16"/>
    <p:sldId id="262" r:id="rId17"/>
    <p:sldId id="263" r:id="rId18"/>
    <p:sldId id="264" r:id="rId19"/>
    <p:sldId id="265" r:id="rId20"/>
    <p:sldId id="266" r:id="rId21"/>
    <p:sldId id="271" r:id="rId22"/>
    <p:sldId id="269" r:id="rId23"/>
    <p:sldId id="323" r:id="rId24"/>
    <p:sldId id="339" r:id="rId25"/>
    <p:sldId id="340" r:id="rId26"/>
    <p:sldId id="324" r:id="rId27"/>
    <p:sldId id="325" r:id="rId28"/>
    <p:sldId id="272" r:id="rId29"/>
    <p:sldId id="273" r:id="rId30"/>
    <p:sldId id="277" r:id="rId31"/>
    <p:sldId id="274" r:id="rId32"/>
    <p:sldId id="275" r:id="rId33"/>
    <p:sldId id="276" r:id="rId34"/>
    <p:sldId id="278" r:id="rId35"/>
    <p:sldId id="279" r:id="rId36"/>
    <p:sldId id="315" r:id="rId37"/>
    <p:sldId id="316" r:id="rId38"/>
    <p:sldId id="281" r:id="rId39"/>
    <p:sldId id="282" r:id="rId40"/>
    <p:sldId id="320" r:id="rId41"/>
    <p:sldId id="321" r:id="rId42"/>
    <p:sldId id="287" r:id="rId43"/>
    <p:sldId id="288" r:id="rId44"/>
    <p:sldId id="289" r:id="rId45"/>
    <p:sldId id="290" r:id="rId46"/>
    <p:sldId id="291" r:id="rId47"/>
    <p:sldId id="292" r:id="rId48"/>
    <p:sldId id="293" r:id="rId49"/>
    <p:sldId id="294" r:id="rId50"/>
    <p:sldId id="295" r:id="rId51"/>
    <p:sldId id="322" r:id="rId52"/>
    <p:sldId id="317" r:id="rId53"/>
    <p:sldId id="318" r:id="rId54"/>
    <p:sldId id="319" r:id="rId55"/>
  </p:sldIdLst>
  <p:sldSz cx="9144000" cy="6858000" type="screen4x3"/>
  <p:notesSz cx="6858000" cy="9144000"/>
  <p:defaultTex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9900"/>
    <a:srgbClr val="0000FF"/>
    <a:srgbClr val="FF000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7" d="100"/>
          <a:sy n="87" d="100"/>
        </p:scale>
        <p:origin x="1330"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8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61"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image" Target="../media/image67.wmf"/><Relationship Id="rId7" Type="http://schemas.openxmlformats.org/officeDocument/2006/relationships/image" Target="../media/image71.wmf"/><Relationship Id="rId2" Type="http://schemas.openxmlformats.org/officeDocument/2006/relationships/image" Target="../media/image66.wmf"/><Relationship Id="rId1" Type="http://schemas.openxmlformats.org/officeDocument/2006/relationships/image" Target="../media/image65.wmf"/><Relationship Id="rId6" Type="http://schemas.openxmlformats.org/officeDocument/2006/relationships/image" Target="../media/image70.wmf"/><Relationship Id="rId5" Type="http://schemas.openxmlformats.org/officeDocument/2006/relationships/image" Target="../media/image69.wmf"/><Relationship Id="rId10" Type="http://schemas.openxmlformats.org/officeDocument/2006/relationships/image" Target="../media/image74.wmf"/><Relationship Id="rId4" Type="http://schemas.openxmlformats.org/officeDocument/2006/relationships/image" Target="../media/image68.wmf"/><Relationship Id="rId9" Type="http://schemas.openxmlformats.org/officeDocument/2006/relationships/image" Target="../media/image7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 Id="rId5" Type="http://schemas.openxmlformats.org/officeDocument/2006/relationships/image" Target="../media/image82.wmf"/><Relationship Id="rId4" Type="http://schemas.openxmlformats.org/officeDocument/2006/relationships/image" Target="../media/image8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 Id="rId5" Type="http://schemas.openxmlformats.org/officeDocument/2006/relationships/image" Target="../media/image88.wmf"/><Relationship Id="rId4" Type="http://schemas.openxmlformats.org/officeDocument/2006/relationships/image" Target="../media/image87.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image" Target="../media/image91.wmf"/><Relationship Id="rId7" Type="http://schemas.openxmlformats.org/officeDocument/2006/relationships/image" Target="../media/image95.wmf"/><Relationship Id="rId2" Type="http://schemas.openxmlformats.org/officeDocument/2006/relationships/image" Target="../media/image90.wmf"/><Relationship Id="rId1" Type="http://schemas.openxmlformats.org/officeDocument/2006/relationships/image" Target="../media/image89.wmf"/><Relationship Id="rId6" Type="http://schemas.openxmlformats.org/officeDocument/2006/relationships/image" Target="../media/image94.wmf"/><Relationship Id="rId11" Type="http://schemas.openxmlformats.org/officeDocument/2006/relationships/image" Target="../media/image99.wmf"/><Relationship Id="rId5" Type="http://schemas.openxmlformats.org/officeDocument/2006/relationships/image" Target="../media/image93.wmf"/><Relationship Id="rId10" Type="http://schemas.openxmlformats.org/officeDocument/2006/relationships/image" Target="../media/image98.wmf"/><Relationship Id="rId4" Type="http://schemas.openxmlformats.org/officeDocument/2006/relationships/image" Target="../media/image92.wmf"/><Relationship Id="rId9" Type="http://schemas.openxmlformats.org/officeDocument/2006/relationships/image" Target="../media/image97.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06.wmf"/><Relationship Id="rId13" Type="http://schemas.openxmlformats.org/officeDocument/2006/relationships/image" Target="../media/image111.wmf"/><Relationship Id="rId3" Type="http://schemas.openxmlformats.org/officeDocument/2006/relationships/image" Target="../media/image102.wmf"/><Relationship Id="rId7" Type="http://schemas.openxmlformats.org/officeDocument/2006/relationships/image" Target="../media/image105.wmf"/><Relationship Id="rId12" Type="http://schemas.openxmlformats.org/officeDocument/2006/relationships/image" Target="../media/image110.wmf"/><Relationship Id="rId2" Type="http://schemas.openxmlformats.org/officeDocument/2006/relationships/image" Target="../media/image101.wmf"/><Relationship Id="rId1" Type="http://schemas.openxmlformats.org/officeDocument/2006/relationships/image" Target="../media/image100.wmf"/><Relationship Id="rId6" Type="http://schemas.openxmlformats.org/officeDocument/2006/relationships/image" Target="../media/image104.wmf"/><Relationship Id="rId11" Type="http://schemas.openxmlformats.org/officeDocument/2006/relationships/image" Target="../media/image109.wmf"/><Relationship Id="rId5" Type="http://schemas.openxmlformats.org/officeDocument/2006/relationships/image" Target="../media/image7.wmf"/><Relationship Id="rId10" Type="http://schemas.openxmlformats.org/officeDocument/2006/relationships/image" Target="../media/image108.wmf"/><Relationship Id="rId4" Type="http://schemas.openxmlformats.org/officeDocument/2006/relationships/image" Target="../media/image103.wmf"/><Relationship Id="rId9" Type="http://schemas.openxmlformats.org/officeDocument/2006/relationships/image" Target="../media/image107.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19.wmf"/><Relationship Id="rId3" Type="http://schemas.openxmlformats.org/officeDocument/2006/relationships/image" Target="../media/image114.wmf"/><Relationship Id="rId7" Type="http://schemas.openxmlformats.org/officeDocument/2006/relationships/image" Target="../media/image118.wmf"/><Relationship Id="rId2" Type="http://schemas.openxmlformats.org/officeDocument/2006/relationships/image" Target="../media/image113.wmf"/><Relationship Id="rId1" Type="http://schemas.openxmlformats.org/officeDocument/2006/relationships/image" Target="../media/image112.wmf"/><Relationship Id="rId6" Type="http://schemas.openxmlformats.org/officeDocument/2006/relationships/image" Target="../media/image117.wmf"/><Relationship Id="rId5" Type="http://schemas.openxmlformats.org/officeDocument/2006/relationships/image" Target="../media/image116.wmf"/><Relationship Id="rId4" Type="http://schemas.openxmlformats.org/officeDocument/2006/relationships/image" Target="../media/image115.wmf"/><Relationship Id="rId9" Type="http://schemas.openxmlformats.org/officeDocument/2006/relationships/image" Target="../media/image120.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28.emf"/><Relationship Id="rId3" Type="http://schemas.openxmlformats.org/officeDocument/2006/relationships/image" Target="../media/image123.wmf"/><Relationship Id="rId7" Type="http://schemas.openxmlformats.org/officeDocument/2006/relationships/image" Target="../media/image127.wmf"/><Relationship Id="rId2" Type="http://schemas.openxmlformats.org/officeDocument/2006/relationships/image" Target="../media/image122.wmf"/><Relationship Id="rId1" Type="http://schemas.openxmlformats.org/officeDocument/2006/relationships/image" Target="../media/image121.wmf"/><Relationship Id="rId6" Type="http://schemas.openxmlformats.org/officeDocument/2006/relationships/image" Target="../media/image126.emf"/><Relationship Id="rId11" Type="http://schemas.openxmlformats.org/officeDocument/2006/relationships/image" Target="../media/image131.wmf"/><Relationship Id="rId5" Type="http://schemas.openxmlformats.org/officeDocument/2006/relationships/image" Target="../media/image125.wmf"/><Relationship Id="rId10" Type="http://schemas.openxmlformats.org/officeDocument/2006/relationships/image" Target="../media/image130.emf"/><Relationship Id="rId4" Type="http://schemas.openxmlformats.org/officeDocument/2006/relationships/image" Target="../media/image124.wmf"/><Relationship Id="rId9" Type="http://schemas.openxmlformats.org/officeDocument/2006/relationships/image" Target="../media/image129.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39.wmf"/><Relationship Id="rId2" Type="http://schemas.openxmlformats.org/officeDocument/2006/relationships/image" Target="../media/image138.wmf"/><Relationship Id="rId1" Type="http://schemas.openxmlformats.org/officeDocument/2006/relationships/image" Target="../media/image137.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 Id="rId9" Type="http://schemas.openxmlformats.org/officeDocument/2006/relationships/image" Target="../media/image1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42.wmf"/><Relationship Id="rId2" Type="http://schemas.openxmlformats.org/officeDocument/2006/relationships/image" Target="../media/image141.wmf"/><Relationship Id="rId1" Type="http://schemas.openxmlformats.org/officeDocument/2006/relationships/image" Target="../media/image14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45.wmf"/><Relationship Id="rId2" Type="http://schemas.openxmlformats.org/officeDocument/2006/relationships/image" Target="../media/image144.wmf"/><Relationship Id="rId1" Type="http://schemas.openxmlformats.org/officeDocument/2006/relationships/image" Target="../media/image143.wmf"/><Relationship Id="rId4" Type="http://schemas.openxmlformats.org/officeDocument/2006/relationships/image" Target="../media/image146.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48.wmf"/><Relationship Id="rId1" Type="http://schemas.openxmlformats.org/officeDocument/2006/relationships/image" Target="../media/image147.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49.wmf"/><Relationship Id="rId2" Type="http://schemas.openxmlformats.org/officeDocument/2006/relationships/image" Target="../media/image148.wmf"/><Relationship Id="rId1" Type="http://schemas.openxmlformats.org/officeDocument/2006/relationships/image" Target="../media/image147.wmf"/><Relationship Id="rId5" Type="http://schemas.openxmlformats.org/officeDocument/2006/relationships/image" Target="../media/image151.wmf"/><Relationship Id="rId4" Type="http://schemas.openxmlformats.org/officeDocument/2006/relationships/image" Target="../media/image150.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52.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55.wmf"/><Relationship Id="rId2" Type="http://schemas.openxmlformats.org/officeDocument/2006/relationships/image" Target="../media/image154.wmf"/><Relationship Id="rId1" Type="http://schemas.openxmlformats.org/officeDocument/2006/relationships/image" Target="../media/image153.emf"/><Relationship Id="rId5" Type="http://schemas.openxmlformats.org/officeDocument/2006/relationships/image" Target="../media/image157.wmf"/><Relationship Id="rId4" Type="http://schemas.openxmlformats.org/officeDocument/2006/relationships/image" Target="../media/image156.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60.emf"/><Relationship Id="rId2" Type="http://schemas.openxmlformats.org/officeDocument/2006/relationships/image" Target="../media/image159.emf"/><Relationship Id="rId1" Type="http://schemas.openxmlformats.org/officeDocument/2006/relationships/image" Target="../media/image158.emf"/><Relationship Id="rId4" Type="http://schemas.openxmlformats.org/officeDocument/2006/relationships/image" Target="../media/image161.e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63.wmf"/><Relationship Id="rId1" Type="http://schemas.openxmlformats.org/officeDocument/2006/relationships/image" Target="../media/image162.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165.wmf"/><Relationship Id="rId1" Type="http://schemas.openxmlformats.org/officeDocument/2006/relationships/image" Target="../media/image164.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66.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67.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70.wmf"/><Relationship Id="rId2" Type="http://schemas.openxmlformats.org/officeDocument/2006/relationships/image" Target="../media/image169.wmf"/><Relationship Id="rId1" Type="http://schemas.openxmlformats.org/officeDocument/2006/relationships/image" Target="../media/image168.wmf"/><Relationship Id="rId4" Type="http://schemas.openxmlformats.org/officeDocument/2006/relationships/image" Target="../media/image171.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74.wmf"/><Relationship Id="rId2" Type="http://schemas.openxmlformats.org/officeDocument/2006/relationships/image" Target="../media/image173.wmf"/><Relationship Id="rId1" Type="http://schemas.openxmlformats.org/officeDocument/2006/relationships/image" Target="../media/image172.wmf"/><Relationship Id="rId6" Type="http://schemas.openxmlformats.org/officeDocument/2006/relationships/image" Target="../media/image177.wmf"/><Relationship Id="rId5" Type="http://schemas.openxmlformats.org/officeDocument/2006/relationships/image" Target="../media/image176.wmf"/><Relationship Id="rId4" Type="http://schemas.openxmlformats.org/officeDocument/2006/relationships/image" Target="../media/image175.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79.wmf"/><Relationship Id="rId1" Type="http://schemas.openxmlformats.org/officeDocument/2006/relationships/image" Target="../media/image178.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82.wmf"/><Relationship Id="rId7" Type="http://schemas.openxmlformats.org/officeDocument/2006/relationships/image" Target="../media/image177.wmf"/><Relationship Id="rId2" Type="http://schemas.openxmlformats.org/officeDocument/2006/relationships/image" Target="../media/image181.wmf"/><Relationship Id="rId1" Type="http://schemas.openxmlformats.org/officeDocument/2006/relationships/image" Target="../media/image180.wmf"/><Relationship Id="rId6" Type="http://schemas.openxmlformats.org/officeDocument/2006/relationships/image" Target="../media/image176.wmf"/><Relationship Id="rId5" Type="http://schemas.openxmlformats.org/officeDocument/2006/relationships/image" Target="../media/image184.wmf"/><Relationship Id="rId4" Type="http://schemas.openxmlformats.org/officeDocument/2006/relationships/image" Target="../media/image183.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87.wmf"/><Relationship Id="rId2" Type="http://schemas.openxmlformats.org/officeDocument/2006/relationships/image" Target="../media/image186.wmf"/><Relationship Id="rId1" Type="http://schemas.openxmlformats.org/officeDocument/2006/relationships/image" Target="../media/image185.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90.wmf"/><Relationship Id="rId2" Type="http://schemas.openxmlformats.org/officeDocument/2006/relationships/image" Target="../media/image189.wmf"/><Relationship Id="rId1" Type="http://schemas.openxmlformats.org/officeDocument/2006/relationships/image" Target="../media/image188.wmf"/><Relationship Id="rId6" Type="http://schemas.openxmlformats.org/officeDocument/2006/relationships/image" Target="../media/image193.wmf"/><Relationship Id="rId5" Type="http://schemas.openxmlformats.org/officeDocument/2006/relationships/image" Target="../media/image192.wmf"/><Relationship Id="rId4" Type="http://schemas.openxmlformats.org/officeDocument/2006/relationships/image" Target="../media/image191.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96.wmf"/><Relationship Id="rId2" Type="http://schemas.openxmlformats.org/officeDocument/2006/relationships/image" Target="../media/image195.wmf"/><Relationship Id="rId1" Type="http://schemas.openxmlformats.org/officeDocument/2006/relationships/image" Target="../media/image194.wmf"/><Relationship Id="rId5" Type="http://schemas.openxmlformats.org/officeDocument/2006/relationships/image" Target="../media/image198.wmf"/><Relationship Id="rId4" Type="http://schemas.openxmlformats.org/officeDocument/2006/relationships/image" Target="../media/image197.w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203.wmf"/><Relationship Id="rId3" Type="http://schemas.openxmlformats.org/officeDocument/2006/relationships/image" Target="../media/image201.wmf"/><Relationship Id="rId7" Type="http://schemas.openxmlformats.org/officeDocument/2006/relationships/image" Target="../media/image193.wmf"/><Relationship Id="rId2" Type="http://schemas.openxmlformats.org/officeDocument/2006/relationships/image" Target="../media/image200.wmf"/><Relationship Id="rId1" Type="http://schemas.openxmlformats.org/officeDocument/2006/relationships/image" Target="../media/image199.wmf"/><Relationship Id="rId6" Type="http://schemas.openxmlformats.org/officeDocument/2006/relationships/image" Target="../media/image192.wmf"/><Relationship Id="rId5" Type="http://schemas.openxmlformats.org/officeDocument/2006/relationships/image" Target="../media/image191.wmf"/><Relationship Id="rId4" Type="http://schemas.openxmlformats.org/officeDocument/2006/relationships/image" Target="../media/image202.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206.wmf"/><Relationship Id="rId2" Type="http://schemas.openxmlformats.org/officeDocument/2006/relationships/image" Target="../media/image205.wmf"/><Relationship Id="rId1" Type="http://schemas.openxmlformats.org/officeDocument/2006/relationships/image" Target="../media/image204.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image" Target="../media/image24.wmf"/><Relationship Id="rId7" Type="http://schemas.openxmlformats.org/officeDocument/2006/relationships/image" Target="../media/image28.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207.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210.wmf"/><Relationship Id="rId2" Type="http://schemas.openxmlformats.org/officeDocument/2006/relationships/image" Target="../media/image209.wmf"/><Relationship Id="rId1" Type="http://schemas.openxmlformats.org/officeDocument/2006/relationships/image" Target="../media/image208.wmf"/><Relationship Id="rId5" Type="http://schemas.openxmlformats.org/officeDocument/2006/relationships/image" Target="../media/image212.wmf"/><Relationship Id="rId4" Type="http://schemas.openxmlformats.org/officeDocument/2006/relationships/image" Target="../media/image211.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21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6.wmf"/><Relationship Id="rId7" Type="http://schemas.openxmlformats.org/officeDocument/2006/relationships/image" Target="../media/image40.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image" Target="../media/image43.wmf"/><Relationship Id="rId7" Type="http://schemas.openxmlformats.org/officeDocument/2006/relationships/image" Target="../media/image47.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6.wmf"/><Relationship Id="rId11" Type="http://schemas.openxmlformats.org/officeDocument/2006/relationships/image" Target="../media/image51.wmf"/><Relationship Id="rId5" Type="http://schemas.openxmlformats.org/officeDocument/2006/relationships/image" Target="../media/image45.wmf"/><Relationship Id="rId10" Type="http://schemas.openxmlformats.org/officeDocument/2006/relationships/image" Target="../media/image50.wmf"/><Relationship Id="rId4" Type="http://schemas.openxmlformats.org/officeDocument/2006/relationships/image" Target="../media/image44.wmf"/><Relationship Id="rId9" Type="http://schemas.openxmlformats.org/officeDocument/2006/relationships/image" Target="../media/image49.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image" Target="../media/image54.wmf"/><Relationship Id="rId7" Type="http://schemas.openxmlformats.org/officeDocument/2006/relationships/image" Target="../media/image58.wmf"/><Relationship Id="rId2" Type="http://schemas.openxmlformats.org/officeDocument/2006/relationships/image" Target="../media/image53.wmf"/><Relationship Id="rId1" Type="http://schemas.openxmlformats.org/officeDocument/2006/relationships/image" Target="../media/image52.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 Id="rId5" Type="http://schemas.openxmlformats.org/officeDocument/2006/relationships/image" Target="../media/image64.wmf"/><Relationship Id="rId4" Type="http://schemas.openxmlformats.org/officeDocument/2006/relationships/image" Target="../media/image6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193B08B6-68C7-46BA-A988-0B70EBD2F3BD}"/>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US" altLang="zh-CN"/>
          </a:p>
        </p:txBody>
      </p:sp>
      <p:sp>
        <p:nvSpPr>
          <p:cNvPr id="5123" name="Rectangle 3">
            <a:extLst>
              <a:ext uri="{FF2B5EF4-FFF2-40B4-BE49-F238E27FC236}">
                <a16:creationId xmlns:a16="http://schemas.microsoft.com/office/drawing/2014/main" id="{914D4FCC-B17B-4419-AA51-BBBCAF884C7C}"/>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ltLang="zh-CN"/>
          </a:p>
        </p:txBody>
      </p:sp>
      <p:sp>
        <p:nvSpPr>
          <p:cNvPr id="57348" name="Rectangle 4">
            <a:extLst>
              <a:ext uri="{FF2B5EF4-FFF2-40B4-BE49-F238E27FC236}">
                <a16:creationId xmlns:a16="http://schemas.microsoft.com/office/drawing/2014/main" id="{130669A0-8894-43CA-B3E8-1CF9AAA980AF}"/>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a:extLst>
              <a:ext uri="{FF2B5EF4-FFF2-40B4-BE49-F238E27FC236}">
                <a16:creationId xmlns:a16="http://schemas.microsoft.com/office/drawing/2014/main" id="{4C01843B-9E0A-4480-9A7C-A6A658547C25}"/>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a:extLst>
              <a:ext uri="{FF2B5EF4-FFF2-40B4-BE49-F238E27FC236}">
                <a16:creationId xmlns:a16="http://schemas.microsoft.com/office/drawing/2014/main" id="{44F9D0CA-7053-405A-A920-1EB70868F1D4}"/>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US" altLang="zh-CN"/>
          </a:p>
        </p:txBody>
      </p:sp>
      <p:sp>
        <p:nvSpPr>
          <p:cNvPr id="5127" name="Rectangle 7">
            <a:extLst>
              <a:ext uri="{FF2B5EF4-FFF2-40B4-BE49-F238E27FC236}">
                <a16:creationId xmlns:a16="http://schemas.microsoft.com/office/drawing/2014/main" id="{7CD52F06-0EDE-4898-B987-D4866372DD67}"/>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D9B4B5D5-CFFE-46C0-B12C-EC3022FB112A}"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900809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85567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96989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78260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361709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62094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79603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600632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1320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107552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524812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44034" name="Group 83">
            <a:extLst>
              <a:ext uri="{FF2B5EF4-FFF2-40B4-BE49-F238E27FC236}">
                <a16:creationId xmlns:a16="http://schemas.microsoft.com/office/drawing/2014/main" id="{91CB729B-55E9-44B2-9A23-81A2F92D4E1A}"/>
              </a:ext>
            </a:extLst>
          </p:cNvPr>
          <p:cNvGrpSpPr>
            <a:grpSpLocks/>
          </p:cNvGrpSpPr>
          <p:nvPr userDrawn="1"/>
        </p:nvGrpSpPr>
        <p:grpSpPr bwMode="auto">
          <a:xfrm>
            <a:off x="0" y="0"/>
            <a:ext cx="9144000" cy="6858000"/>
            <a:chOff x="0" y="384"/>
            <a:chExt cx="5760" cy="3792"/>
          </a:xfrm>
        </p:grpSpPr>
        <p:sp>
          <p:nvSpPr>
            <p:cNvPr id="1108" name="Rectangle 84">
              <a:extLst>
                <a:ext uri="{FF2B5EF4-FFF2-40B4-BE49-F238E27FC236}">
                  <a16:creationId xmlns:a16="http://schemas.microsoft.com/office/drawing/2014/main" id="{63000BF7-200A-4A0F-A208-EFB826C67F33}"/>
                </a:ext>
              </a:extLst>
            </p:cNvPr>
            <p:cNvSpPr>
              <a:spLocks noChangeArrowheads="1"/>
            </p:cNvSpPr>
            <p:nvPr userDrawn="1"/>
          </p:nvSpPr>
          <p:spPr bwMode="auto">
            <a:xfrm>
              <a:off x="0" y="384"/>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09" name="Rectangle 85">
              <a:extLst>
                <a:ext uri="{FF2B5EF4-FFF2-40B4-BE49-F238E27FC236}">
                  <a16:creationId xmlns:a16="http://schemas.microsoft.com/office/drawing/2014/main" id="{F2FD4DA4-081D-443D-B663-0DF1390A67D2}"/>
                </a:ext>
              </a:extLst>
            </p:cNvPr>
            <p:cNvSpPr>
              <a:spLocks noChangeArrowheads="1"/>
            </p:cNvSpPr>
            <p:nvPr userDrawn="1"/>
          </p:nvSpPr>
          <p:spPr bwMode="auto">
            <a:xfrm>
              <a:off x="0" y="531"/>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0" name="Rectangle 86">
              <a:extLst>
                <a:ext uri="{FF2B5EF4-FFF2-40B4-BE49-F238E27FC236}">
                  <a16:creationId xmlns:a16="http://schemas.microsoft.com/office/drawing/2014/main" id="{55A8193D-487A-4F46-802B-A909664BD3CC}"/>
                </a:ext>
              </a:extLst>
            </p:cNvPr>
            <p:cNvSpPr>
              <a:spLocks noChangeArrowheads="1"/>
            </p:cNvSpPr>
            <p:nvPr userDrawn="1"/>
          </p:nvSpPr>
          <p:spPr bwMode="auto">
            <a:xfrm>
              <a:off x="0" y="679"/>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1" name="Rectangle 87">
              <a:extLst>
                <a:ext uri="{FF2B5EF4-FFF2-40B4-BE49-F238E27FC236}">
                  <a16:creationId xmlns:a16="http://schemas.microsoft.com/office/drawing/2014/main" id="{22628DE1-FF73-4FFC-B0A0-F5F2755B4B9D}"/>
                </a:ext>
              </a:extLst>
            </p:cNvPr>
            <p:cNvSpPr>
              <a:spLocks noChangeArrowheads="1"/>
            </p:cNvSpPr>
            <p:nvPr userDrawn="1"/>
          </p:nvSpPr>
          <p:spPr bwMode="auto">
            <a:xfrm>
              <a:off x="0" y="827"/>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2" name="Rectangle 88">
              <a:extLst>
                <a:ext uri="{FF2B5EF4-FFF2-40B4-BE49-F238E27FC236}">
                  <a16:creationId xmlns:a16="http://schemas.microsoft.com/office/drawing/2014/main" id="{11C043EC-F8C6-4190-9E27-39385453C825}"/>
                </a:ext>
              </a:extLst>
            </p:cNvPr>
            <p:cNvSpPr>
              <a:spLocks noChangeArrowheads="1"/>
            </p:cNvSpPr>
            <p:nvPr userDrawn="1"/>
          </p:nvSpPr>
          <p:spPr bwMode="auto">
            <a:xfrm>
              <a:off x="0" y="975"/>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3" name="Rectangle 89">
              <a:extLst>
                <a:ext uri="{FF2B5EF4-FFF2-40B4-BE49-F238E27FC236}">
                  <a16:creationId xmlns:a16="http://schemas.microsoft.com/office/drawing/2014/main" id="{58C2BD7B-4587-43F5-BC2D-39B948489686}"/>
                </a:ext>
              </a:extLst>
            </p:cNvPr>
            <p:cNvSpPr>
              <a:spLocks noChangeArrowheads="1"/>
            </p:cNvSpPr>
            <p:nvPr userDrawn="1"/>
          </p:nvSpPr>
          <p:spPr bwMode="auto">
            <a:xfrm>
              <a:off x="0" y="1123"/>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4" name="Rectangle 90">
              <a:extLst>
                <a:ext uri="{FF2B5EF4-FFF2-40B4-BE49-F238E27FC236}">
                  <a16:creationId xmlns:a16="http://schemas.microsoft.com/office/drawing/2014/main" id="{B8B70BB3-DC56-4D77-84DD-88F4515EBFFE}"/>
                </a:ext>
              </a:extLst>
            </p:cNvPr>
            <p:cNvSpPr>
              <a:spLocks noChangeArrowheads="1"/>
            </p:cNvSpPr>
            <p:nvPr userDrawn="1"/>
          </p:nvSpPr>
          <p:spPr bwMode="auto">
            <a:xfrm>
              <a:off x="0" y="1271"/>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5" name="Rectangle 91">
              <a:extLst>
                <a:ext uri="{FF2B5EF4-FFF2-40B4-BE49-F238E27FC236}">
                  <a16:creationId xmlns:a16="http://schemas.microsoft.com/office/drawing/2014/main" id="{CAC7F6C8-47BE-4F38-AF42-7BED3474F82E}"/>
                </a:ext>
              </a:extLst>
            </p:cNvPr>
            <p:cNvSpPr>
              <a:spLocks noChangeArrowheads="1"/>
            </p:cNvSpPr>
            <p:nvPr userDrawn="1"/>
          </p:nvSpPr>
          <p:spPr bwMode="auto">
            <a:xfrm>
              <a:off x="0" y="1418"/>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6" name="Rectangle 92">
              <a:extLst>
                <a:ext uri="{FF2B5EF4-FFF2-40B4-BE49-F238E27FC236}">
                  <a16:creationId xmlns:a16="http://schemas.microsoft.com/office/drawing/2014/main" id="{D257CE43-EBDD-489E-81E4-C191BEC73C7A}"/>
                </a:ext>
              </a:extLst>
            </p:cNvPr>
            <p:cNvSpPr>
              <a:spLocks noChangeArrowheads="1"/>
            </p:cNvSpPr>
            <p:nvPr userDrawn="1"/>
          </p:nvSpPr>
          <p:spPr bwMode="auto">
            <a:xfrm>
              <a:off x="0" y="1566"/>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7" name="Rectangle 93">
              <a:extLst>
                <a:ext uri="{FF2B5EF4-FFF2-40B4-BE49-F238E27FC236}">
                  <a16:creationId xmlns:a16="http://schemas.microsoft.com/office/drawing/2014/main" id="{476E17C7-3F18-445B-93A9-7A3888EB8900}"/>
                </a:ext>
              </a:extLst>
            </p:cNvPr>
            <p:cNvSpPr>
              <a:spLocks noChangeArrowheads="1"/>
            </p:cNvSpPr>
            <p:nvPr userDrawn="1"/>
          </p:nvSpPr>
          <p:spPr bwMode="auto">
            <a:xfrm>
              <a:off x="0" y="1714"/>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8" name="Rectangle 94">
              <a:extLst>
                <a:ext uri="{FF2B5EF4-FFF2-40B4-BE49-F238E27FC236}">
                  <a16:creationId xmlns:a16="http://schemas.microsoft.com/office/drawing/2014/main" id="{4C6C7471-15F4-45B8-97B8-5B70F051FE31}"/>
                </a:ext>
              </a:extLst>
            </p:cNvPr>
            <p:cNvSpPr>
              <a:spLocks noChangeArrowheads="1"/>
            </p:cNvSpPr>
            <p:nvPr userDrawn="1"/>
          </p:nvSpPr>
          <p:spPr bwMode="auto">
            <a:xfrm>
              <a:off x="0" y="1862"/>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9" name="Rectangle 95">
              <a:extLst>
                <a:ext uri="{FF2B5EF4-FFF2-40B4-BE49-F238E27FC236}">
                  <a16:creationId xmlns:a16="http://schemas.microsoft.com/office/drawing/2014/main" id="{EC579E60-2F9D-431C-ADF4-C09C2C0FE774}"/>
                </a:ext>
              </a:extLst>
            </p:cNvPr>
            <p:cNvSpPr>
              <a:spLocks noChangeArrowheads="1"/>
            </p:cNvSpPr>
            <p:nvPr userDrawn="1"/>
          </p:nvSpPr>
          <p:spPr bwMode="auto">
            <a:xfrm>
              <a:off x="0" y="2010"/>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0" name="Rectangle 96">
              <a:extLst>
                <a:ext uri="{FF2B5EF4-FFF2-40B4-BE49-F238E27FC236}">
                  <a16:creationId xmlns:a16="http://schemas.microsoft.com/office/drawing/2014/main" id="{3DCFBFA8-2F9D-468D-BD2D-F1176F621202}"/>
                </a:ext>
              </a:extLst>
            </p:cNvPr>
            <p:cNvSpPr>
              <a:spLocks noChangeArrowheads="1"/>
            </p:cNvSpPr>
            <p:nvPr userDrawn="1"/>
          </p:nvSpPr>
          <p:spPr bwMode="auto">
            <a:xfrm>
              <a:off x="0" y="2158"/>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1" name="Rectangle 97">
              <a:extLst>
                <a:ext uri="{FF2B5EF4-FFF2-40B4-BE49-F238E27FC236}">
                  <a16:creationId xmlns:a16="http://schemas.microsoft.com/office/drawing/2014/main" id="{FED7E2DC-E836-4BB9-9EEF-4353AB8094D3}"/>
                </a:ext>
              </a:extLst>
            </p:cNvPr>
            <p:cNvSpPr>
              <a:spLocks noChangeArrowheads="1"/>
            </p:cNvSpPr>
            <p:nvPr userDrawn="1"/>
          </p:nvSpPr>
          <p:spPr bwMode="auto">
            <a:xfrm>
              <a:off x="0" y="2305"/>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2" name="Rectangle 98">
              <a:extLst>
                <a:ext uri="{FF2B5EF4-FFF2-40B4-BE49-F238E27FC236}">
                  <a16:creationId xmlns:a16="http://schemas.microsoft.com/office/drawing/2014/main" id="{1F7C76DB-9EA1-4589-8335-D8FF0A535963}"/>
                </a:ext>
              </a:extLst>
            </p:cNvPr>
            <p:cNvSpPr>
              <a:spLocks noChangeArrowheads="1"/>
            </p:cNvSpPr>
            <p:nvPr userDrawn="1"/>
          </p:nvSpPr>
          <p:spPr bwMode="auto">
            <a:xfrm>
              <a:off x="0" y="2453"/>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3" name="Rectangle 99">
              <a:extLst>
                <a:ext uri="{FF2B5EF4-FFF2-40B4-BE49-F238E27FC236}">
                  <a16:creationId xmlns:a16="http://schemas.microsoft.com/office/drawing/2014/main" id="{38BF7718-D773-49C5-B468-7E08BA6473E0}"/>
                </a:ext>
              </a:extLst>
            </p:cNvPr>
            <p:cNvSpPr>
              <a:spLocks noChangeArrowheads="1"/>
            </p:cNvSpPr>
            <p:nvPr userDrawn="1"/>
          </p:nvSpPr>
          <p:spPr bwMode="auto">
            <a:xfrm>
              <a:off x="0" y="2601"/>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4" name="Rectangle 100">
              <a:extLst>
                <a:ext uri="{FF2B5EF4-FFF2-40B4-BE49-F238E27FC236}">
                  <a16:creationId xmlns:a16="http://schemas.microsoft.com/office/drawing/2014/main" id="{68F4E0B1-7BB6-487C-87F4-294BF9B8809D}"/>
                </a:ext>
              </a:extLst>
            </p:cNvPr>
            <p:cNvSpPr>
              <a:spLocks noChangeArrowheads="1"/>
            </p:cNvSpPr>
            <p:nvPr userDrawn="1"/>
          </p:nvSpPr>
          <p:spPr bwMode="auto">
            <a:xfrm>
              <a:off x="0" y="2749"/>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5" name="Rectangle 101">
              <a:extLst>
                <a:ext uri="{FF2B5EF4-FFF2-40B4-BE49-F238E27FC236}">
                  <a16:creationId xmlns:a16="http://schemas.microsoft.com/office/drawing/2014/main" id="{806A3C9B-195F-4B8C-99D3-E6C18FEF6E33}"/>
                </a:ext>
              </a:extLst>
            </p:cNvPr>
            <p:cNvSpPr>
              <a:spLocks noChangeArrowheads="1"/>
            </p:cNvSpPr>
            <p:nvPr userDrawn="1"/>
          </p:nvSpPr>
          <p:spPr bwMode="auto">
            <a:xfrm>
              <a:off x="0" y="2897"/>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6" name="Rectangle 102">
              <a:extLst>
                <a:ext uri="{FF2B5EF4-FFF2-40B4-BE49-F238E27FC236}">
                  <a16:creationId xmlns:a16="http://schemas.microsoft.com/office/drawing/2014/main" id="{E91CE101-F421-4033-A6EE-6FE33B7E4A85}"/>
                </a:ext>
              </a:extLst>
            </p:cNvPr>
            <p:cNvSpPr>
              <a:spLocks noChangeArrowheads="1"/>
            </p:cNvSpPr>
            <p:nvPr userDrawn="1"/>
          </p:nvSpPr>
          <p:spPr bwMode="auto">
            <a:xfrm>
              <a:off x="0" y="3045"/>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7" name="Rectangle 103">
              <a:extLst>
                <a:ext uri="{FF2B5EF4-FFF2-40B4-BE49-F238E27FC236}">
                  <a16:creationId xmlns:a16="http://schemas.microsoft.com/office/drawing/2014/main" id="{C88597BB-CDD5-4F0E-AD47-AB89D728812D}"/>
                </a:ext>
              </a:extLst>
            </p:cNvPr>
            <p:cNvSpPr>
              <a:spLocks noChangeArrowheads="1"/>
            </p:cNvSpPr>
            <p:nvPr userDrawn="1"/>
          </p:nvSpPr>
          <p:spPr bwMode="auto">
            <a:xfrm>
              <a:off x="0" y="3192"/>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8" name="Rectangle 104">
              <a:extLst>
                <a:ext uri="{FF2B5EF4-FFF2-40B4-BE49-F238E27FC236}">
                  <a16:creationId xmlns:a16="http://schemas.microsoft.com/office/drawing/2014/main" id="{437E0870-D642-48ED-A90C-AAC30B11B8A0}"/>
                </a:ext>
              </a:extLst>
            </p:cNvPr>
            <p:cNvSpPr>
              <a:spLocks noChangeArrowheads="1"/>
            </p:cNvSpPr>
            <p:nvPr userDrawn="1"/>
          </p:nvSpPr>
          <p:spPr bwMode="auto">
            <a:xfrm>
              <a:off x="0" y="3340"/>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9" name="Rectangle 105">
              <a:extLst>
                <a:ext uri="{FF2B5EF4-FFF2-40B4-BE49-F238E27FC236}">
                  <a16:creationId xmlns:a16="http://schemas.microsoft.com/office/drawing/2014/main" id="{F49BD875-A449-42EA-BD8F-8FEDDB12094D}"/>
                </a:ext>
              </a:extLst>
            </p:cNvPr>
            <p:cNvSpPr>
              <a:spLocks noChangeArrowheads="1"/>
            </p:cNvSpPr>
            <p:nvPr userDrawn="1"/>
          </p:nvSpPr>
          <p:spPr bwMode="auto">
            <a:xfrm>
              <a:off x="0" y="3488"/>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30" name="Rectangle 106">
              <a:extLst>
                <a:ext uri="{FF2B5EF4-FFF2-40B4-BE49-F238E27FC236}">
                  <a16:creationId xmlns:a16="http://schemas.microsoft.com/office/drawing/2014/main" id="{9762CB48-320F-431B-86FD-927D7F6DEDFA}"/>
                </a:ext>
              </a:extLst>
            </p:cNvPr>
            <p:cNvSpPr>
              <a:spLocks noChangeArrowheads="1"/>
            </p:cNvSpPr>
            <p:nvPr userDrawn="1"/>
          </p:nvSpPr>
          <p:spPr bwMode="auto">
            <a:xfrm>
              <a:off x="0" y="3636"/>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31" name="Rectangle 107">
              <a:extLst>
                <a:ext uri="{FF2B5EF4-FFF2-40B4-BE49-F238E27FC236}">
                  <a16:creationId xmlns:a16="http://schemas.microsoft.com/office/drawing/2014/main" id="{64A4A934-9ADE-4CA6-8670-F29DF9787A87}"/>
                </a:ext>
              </a:extLst>
            </p:cNvPr>
            <p:cNvSpPr>
              <a:spLocks noChangeArrowheads="1"/>
            </p:cNvSpPr>
            <p:nvPr userDrawn="1"/>
          </p:nvSpPr>
          <p:spPr bwMode="auto">
            <a:xfrm>
              <a:off x="0" y="3784"/>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32" name="Rectangle 108">
              <a:extLst>
                <a:ext uri="{FF2B5EF4-FFF2-40B4-BE49-F238E27FC236}">
                  <a16:creationId xmlns:a16="http://schemas.microsoft.com/office/drawing/2014/main" id="{4446597F-C5DC-4393-B170-4636ACB0F937}"/>
                </a:ext>
              </a:extLst>
            </p:cNvPr>
            <p:cNvSpPr>
              <a:spLocks noChangeArrowheads="1"/>
            </p:cNvSpPr>
            <p:nvPr userDrawn="1"/>
          </p:nvSpPr>
          <p:spPr bwMode="auto">
            <a:xfrm>
              <a:off x="0" y="4080"/>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33" name="Rectangle 109">
              <a:extLst>
                <a:ext uri="{FF2B5EF4-FFF2-40B4-BE49-F238E27FC236}">
                  <a16:creationId xmlns:a16="http://schemas.microsoft.com/office/drawing/2014/main" id="{7204D183-6776-442E-8A0C-3569A6FED1FE}"/>
                </a:ext>
              </a:extLst>
            </p:cNvPr>
            <p:cNvSpPr>
              <a:spLocks noChangeArrowheads="1"/>
            </p:cNvSpPr>
            <p:nvPr userDrawn="1"/>
          </p:nvSpPr>
          <p:spPr bwMode="auto">
            <a:xfrm>
              <a:off x="0" y="3932"/>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grpSp>
      <p:sp>
        <p:nvSpPr>
          <p:cNvPr id="1134" name="Line 110">
            <a:extLst>
              <a:ext uri="{FF2B5EF4-FFF2-40B4-BE49-F238E27FC236}">
                <a16:creationId xmlns:a16="http://schemas.microsoft.com/office/drawing/2014/main" id="{BF6AD449-17A5-41D6-8154-134CFA74D259}"/>
              </a:ext>
            </a:extLst>
          </p:cNvPr>
          <p:cNvSpPr>
            <a:spLocks noChangeShapeType="1"/>
          </p:cNvSpPr>
          <p:nvPr userDrawn="1"/>
        </p:nvSpPr>
        <p:spPr bwMode="auto">
          <a:xfrm>
            <a:off x="0" y="457200"/>
            <a:ext cx="9144000" cy="0"/>
          </a:xfrm>
          <a:prstGeom prst="line">
            <a:avLst/>
          </a:prstGeom>
          <a:noFill/>
          <a:ln w="57150">
            <a:pattFill prst="solidDmnd">
              <a:fgClr>
                <a:schemeClr val="accent1"/>
              </a:fgClr>
              <a:bgClr>
                <a:srgbClr val="FFFFFF"/>
              </a:bgClr>
            </a:pattFill>
            <a:round/>
            <a:headEnd/>
            <a:tailEnd/>
          </a:ln>
          <a:effectLst/>
        </p:spPr>
        <p:txBody>
          <a:bodyPr/>
          <a:lstStyle/>
          <a:p>
            <a:pPr>
              <a:defRPr/>
            </a:pPr>
            <a:endParaRPr lang="zh-CN" altLang="en-US"/>
          </a:p>
        </p:txBody>
      </p:sp>
      <p:sp>
        <p:nvSpPr>
          <p:cNvPr id="1135" name="Line 111">
            <a:extLst>
              <a:ext uri="{FF2B5EF4-FFF2-40B4-BE49-F238E27FC236}">
                <a16:creationId xmlns:a16="http://schemas.microsoft.com/office/drawing/2014/main" id="{0C3CFA39-1DB3-4C12-901E-F5C09E925DD8}"/>
              </a:ext>
            </a:extLst>
          </p:cNvPr>
          <p:cNvSpPr>
            <a:spLocks noChangeShapeType="1"/>
          </p:cNvSpPr>
          <p:nvPr userDrawn="1"/>
        </p:nvSpPr>
        <p:spPr bwMode="auto">
          <a:xfrm>
            <a:off x="0" y="6419850"/>
            <a:ext cx="9144000" cy="0"/>
          </a:xfrm>
          <a:prstGeom prst="line">
            <a:avLst/>
          </a:prstGeom>
          <a:noFill/>
          <a:ln w="38100">
            <a:pattFill prst="sphere">
              <a:fgClr>
                <a:srgbClr val="33CC33"/>
              </a:fgClr>
              <a:bgClr>
                <a:srgbClr val="FFFFFF"/>
              </a:bgClr>
            </a:pattFill>
            <a:round/>
            <a:headEnd/>
            <a:tailEnd/>
          </a:ln>
          <a:effectLst/>
        </p:spPr>
        <p:txBody>
          <a:bodyPr/>
          <a:lstStyle/>
          <a:p>
            <a:pPr>
              <a:defRPr/>
            </a:pPr>
            <a:endParaRPr lang="zh-CN" altLang="en-US"/>
          </a:p>
        </p:txBody>
      </p:sp>
      <p:sp>
        <p:nvSpPr>
          <p:cNvPr id="1136" name="Oval 112">
            <a:extLst>
              <a:ext uri="{FF2B5EF4-FFF2-40B4-BE49-F238E27FC236}">
                <a16:creationId xmlns:a16="http://schemas.microsoft.com/office/drawing/2014/main" id="{F2FED775-4E66-4F0C-9FDB-31F079BC35C9}"/>
              </a:ext>
            </a:extLst>
          </p:cNvPr>
          <p:cNvSpPr>
            <a:spLocks noChangeArrowheads="1"/>
          </p:cNvSpPr>
          <p:nvPr userDrawn="1"/>
        </p:nvSpPr>
        <p:spPr bwMode="auto">
          <a:xfrm>
            <a:off x="4376738" y="6496050"/>
            <a:ext cx="908050" cy="234950"/>
          </a:xfrm>
          <a:prstGeom prst="ellipse">
            <a:avLst/>
          </a:prstGeom>
          <a:solidFill>
            <a:srgbClr val="FF0000"/>
          </a:solidFill>
          <a:ln w="9525">
            <a:solidFill>
              <a:srgbClr val="CCCCFF"/>
            </a:solidFill>
            <a:round/>
            <a:headEnd/>
            <a:tailEnd/>
          </a:ln>
          <a:effectLst/>
        </p:spPr>
        <p:txBody>
          <a:bodyPr wrap="none" anchor="ctr"/>
          <a:lstStyle/>
          <a:p>
            <a:pPr algn="ctr">
              <a:defRPr/>
            </a:pPr>
            <a:r>
              <a:rPr lang="zh-CN" altLang="en-US" sz="1800">
                <a:solidFill>
                  <a:schemeClr val="bg1"/>
                </a:solidFill>
                <a:ea typeface="华文新魏" pitchFamily="2" charset="-122"/>
              </a:rPr>
              <a:t>上 页</a:t>
            </a:r>
          </a:p>
        </p:txBody>
      </p:sp>
      <p:sp>
        <p:nvSpPr>
          <p:cNvPr id="1137" name="Oval 113">
            <a:extLst>
              <a:ext uri="{FF2B5EF4-FFF2-40B4-BE49-F238E27FC236}">
                <a16:creationId xmlns:a16="http://schemas.microsoft.com/office/drawing/2014/main" id="{CB682A3C-C251-4E71-8D67-561567688673}"/>
              </a:ext>
            </a:extLst>
          </p:cNvPr>
          <p:cNvSpPr>
            <a:spLocks noChangeArrowheads="1"/>
          </p:cNvSpPr>
          <p:nvPr userDrawn="1"/>
        </p:nvSpPr>
        <p:spPr bwMode="auto">
          <a:xfrm>
            <a:off x="5467350" y="6496050"/>
            <a:ext cx="908050" cy="234950"/>
          </a:xfrm>
          <a:prstGeom prst="ellipse">
            <a:avLst/>
          </a:prstGeom>
          <a:solidFill>
            <a:srgbClr val="FF0000"/>
          </a:solidFill>
          <a:ln w="9525">
            <a:solidFill>
              <a:srgbClr val="CCCCFF"/>
            </a:solidFill>
            <a:round/>
            <a:headEnd/>
            <a:tailEnd/>
          </a:ln>
          <a:effectLst/>
        </p:spPr>
        <p:txBody>
          <a:bodyPr wrap="none" anchor="ctr"/>
          <a:lstStyle/>
          <a:p>
            <a:pPr algn="ctr">
              <a:defRPr/>
            </a:pPr>
            <a:r>
              <a:rPr lang="zh-CN" altLang="en-US" sz="1800">
                <a:solidFill>
                  <a:schemeClr val="bg1"/>
                </a:solidFill>
                <a:ea typeface="华文新魏" pitchFamily="2" charset="-122"/>
              </a:rPr>
              <a:t>下 页</a:t>
            </a:r>
          </a:p>
        </p:txBody>
      </p:sp>
      <p:sp>
        <p:nvSpPr>
          <p:cNvPr id="1138" name="Oval 114">
            <a:extLst>
              <a:ext uri="{FF2B5EF4-FFF2-40B4-BE49-F238E27FC236}">
                <a16:creationId xmlns:a16="http://schemas.microsoft.com/office/drawing/2014/main" id="{92FE94E0-2145-4F4A-B9DC-A63521A65117}"/>
              </a:ext>
            </a:extLst>
          </p:cNvPr>
          <p:cNvSpPr>
            <a:spLocks noChangeArrowheads="1"/>
          </p:cNvSpPr>
          <p:nvPr userDrawn="1"/>
        </p:nvSpPr>
        <p:spPr bwMode="auto">
          <a:xfrm>
            <a:off x="7642225" y="6496050"/>
            <a:ext cx="908050" cy="234950"/>
          </a:xfrm>
          <a:prstGeom prst="ellipse">
            <a:avLst/>
          </a:prstGeom>
          <a:solidFill>
            <a:srgbClr val="FF0000"/>
          </a:solidFill>
          <a:ln w="9525">
            <a:solidFill>
              <a:srgbClr val="CCCCFF"/>
            </a:solidFill>
            <a:round/>
            <a:headEnd/>
            <a:tailEnd/>
          </a:ln>
          <a:effectLst/>
        </p:spPr>
        <p:txBody>
          <a:bodyPr wrap="none" anchor="ctr"/>
          <a:lstStyle/>
          <a:p>
            <a:pPr algn="ctr">
              <a:defRPr/>
            </a:pPr>
            <a:r>
              <a:rPr lang="zh-CN" altLang="en-US" sz="1800">
                <a:solidFill>
                  <a:schemeClr val="bg1"/>
                </a:solidFill>
                <a:ea typeface="华文新魏" pitchFamily="2" charset="-122"/>
              </a:rPr>
              <a:t>结 束</a:t>
            </a:r>
          </a:p>
        </p:txBody>
      </p:sp>
      <p:sp>
        <p:nvSpPr>
          <p:cNvPr id="1139" name="Oval 115">
            <a:extLst>
              <a:ext uri="{FF2B5EF4-FFF2-40B4-BE49-F238E27FC236}">
                <a16:creationId xmlns:a16="http://schemas.microsoft.com/office/drawing/2014/main" id="{E5FB0816-E87E-42F4-90E5-B1245C230EF2}"/>
              </a:ext>
            </a:extLst>
          </p:cNvPr>
          <p:cNvSpPr>
            <a:spLocks noChangeArrowheads="1"/>
          </p:cNvSpPr>
          <p:nvPr userDrawn="1"/>
        </p:nvSpPr>
        <p:spPr bwMode="auto">
          <a:xfrm>
            <a:off x="6559550" y="6496050"/>
            <a:ext cx="908050" cy="234950"/>
          </a:xfrm>
          <a:prstGeom prst="ellipse">
            <a:avLst/>
          </a:prstGeom>
          <a:solidFill>
            <a:srgbClr val="FF0000"/>
          </a:solidFill>
          <a:ln w="9525">
            <a:solidFill>
              <a:srgbClr val="CCCCFF"/>
            </a:solidFill>
            <a:round/>
            <a:headEnd/>
            <a:tailEnd/>
          </a:ln>
          <a:effectLst/>
        </p:spPr>
        <p:txBody>
          <a:bodyPr wrap="none" anchor="ctr"/>
          <a:lstStyle/>
          <a:p>
            <a:pPr algn="ctr">
              <a:defRPr/>
            </a:pPr>
            <a:r>
              <a:rPr lang="zh-CN" altLang="en-US" sz="1800">
                <a:solidFill>
                  <a:schemeClr val="bg1"/>
                </a:solidFill>
                <a:ea typeface="华文新魏" pitchFamily="2" charset="-122"/>
              </a:rPr>
              <a:t>返 回</a:t>
            </a:r>
          </a:p>
        </p:txBody>
      </p:sp>
      <p:sp>
        <p:nvSpPr>
          <p:cNvPr id="1140" name="AutoShape 116">
            <a:hlinkClick r:id="" action="ppaction://hlinkshowjump?jump=previousslide" highlightClick="1"/>
            <a:extLst>
              <a:ext uri="{FF2B5EF4-FFF2-40B4-BE49-F238E27FC236}">
                <a16:creationId xmlns:a16="http://schemas.microsoft.com/office/drawing/2014/main" id="{414BE175-9A7C-4E4C-A6F3-ED6E892CEF2D}"/>
              </a:ext>
            </a:extLst>
          </p:cNvPr>
          <p:cNvSpPr>
            <a:spLocks noChangeArrowheads="1"/>
          </p:cNvSpPr>
          <p:nvPr userDrawn="1"/>
        </p:nvSpPr>
        <p:spPr bwMode="auto">
          <a:xfrm>
            <a:off x="4376738" y="6343650"/>
            <a:ext cx="838200" cy="457200"/>
          </a:xfrm>
          <a:prstGeom prst="actionButtonBackPrevious">
            <a:avLst/>
          </a:prstGeom>
          <a:noFill/>
          <a:ln w="22225">
            <a:noFill/>
            <a:miter lim="800000"/>
            <a:headEnd/>
            <a:tailEnd/>
          </a:ln>
          <a:effectLst/>
        </p:spPr>
        <p:txBody>
          <a:bodyPr wrap="none" anchor="ctr"/>
          <a:lstStyle/>
          <a:p>
            <a:pPr>
              <a:defRPr/>
            </a:pPr>
            <a:endParaRPr lang="zh-CN" altLang="en-US"/>
          </a:p>
        </p:txBody>
      </p:sp>
      <p:sp>
        <p:nvSpPr>
          <p:cNvPr id="1141" name="AutoShape 117">
            <a:hlinkClick r:id="" action="ppaction://hlinkshowjump?jump=nextslide" highlightClick="1"/>
            <a:extLst>
              <a:ext uri="{FF2B5EF4-FFF2-40B4-BE49-F238E27FC236}">
                <a16:creationId xmlns:a16="http://schemas.microsoft.com/office/drawing/2014/main" id="{03C5359D-E998-4718-9B9B-B4A63D730B8F}"/>
              </a:ext>
            </a:extLst>
          </p:cNvPr>
          <p:cNvSpPr>
            <a:spLocks noChangeArrowheads="1"/>
          </p:cNvSpPr>
          <p:nvPr userDrawn="1"/>
        </p:nvSpPr>
        <p:spPr bwMode="auto">
          <a:xfrm>
            <a:off x="5519738" y="6343650"/>
            <a:ext cx="838200" cy="457200"/>
          </a:xfrm>
          <a:prstGeom prst="actionButtonForwardNext">
            <a:avLst/>
          </a:prstGeom>
          <a:noFill/>
          <a:ln w="22225">
            <a:noFill/>
            <a:miter lim="800000"/>
            <a:headEnd/>
            <a:tailEnd/>
          </a:ln>
          <a:effectLst/>
        </p:spPr>
        <p:txBody>
          <a:bodyPr wrap="none" anchor="ctr"/>
          <a:lstStyle/>
          <a:p>
            <a:pPr>
              <a:defRPr/>
            </a:pPr>
            <a:endParaRPr lang="zh-CN" altLang="en-US"/>
          </a:p>
        </p:txBody>
      </p:sp>
      <p:sp>
        <p:nvSpPr>
          <p:cNvPr id="1142" name="AutoShape 118">
            <a:hlinkClick r:id="" action="ppaction://hlinkshowjump?jump=lastslideviewed" highlightClick="1"/>
            <a:extLst>
              <a:ext uri="{FF2B5EF4-FFF2-40B4-BE49-F238E27FC236}">
                <a16:creationId xmlns:a16="http://schemas.microsoft.com/office/drawing/2014/main" id="{F18FA097-6239-4729-8A85-5F032A3326EF}"/>
              </a:ext>
            </a:extLst>
          </p:cNvPr>
          <p:cNvSpPr>
            <a:spLocks noChangeArrowheads="1"/>
          </p:cNvSpPr>
          <p:nvPr userDrawn="1"/>
        </p:nvSpPr>
        <p:spPr bwMode="auto">
          <a:xfrm>
            <a:off x="6586538" y="6343650"/>
            <a:ext cx="844550" cy="411163"/>
          </a:xfrm>
          <a:prstGeom prst="actionButtonInformation">
            <a:avLst/>
          </a:prstGeom>
          <a:noFill/>
          <a:ln w="9525">
            <a:noFill/>
            <a:miter lim="800000"/>
            <a:headEnd/>
            <a:tailEnd/>
          </a:ln>
          <a:effectLst/>
        </p:spPr>
        <p:txBody>
          <a:bodyPr wrap="none" anchor="ctr"/>
          <a:lstStyle/>
          <a:p>
            <a:pPr>
              <a:defRPr/>
            </a:pPr>
            <a:endParaRPr lang="zh-CN" altLang="en-US"/>
          </a:p>
        </p:txBody>
      </p:sp>
      <p:sp>
        <p:nvSpPr>
          <p:cNvPr id="1143" name="AutoShape 119">
            <a:hlinkClick r:id="" action="ppaction://hlinkshowjump?jump=endshow" highlightClick="1"/>
            <a:extLst>
              <a:ext uri="{FF2B5EF4-FFF2-40B4-BE49-F238E27FC236}">
                <a16:creationId xmlns:a16="http://schemas.microsoft.com/office/drawing/2014/main" id="{10EDFFC2-8A78-4F21-9D38-BE7C196ED59F}"/>
              </a:ext>
            </a:extLst>
          </p:cNvPr>
          <p:cNvSpPr>
            <a:spLocks noChangeArrowheads="1"/>
          </p:cNvSpPr>
          <p:nvPr userDrawn="1"/>
        </p:nvSpPr>
        <p:spPr bwMode="auto">
          <a:xfrm>
            <a:off x="7696200" y="6419850"/>
            <a:ext cx="838200" cy="457200"/>
          </a:xfrm>
          <a:prstGeom prst="actionButtonEnd">
            <a:avLst/>
          </a:prstGeom>
          <a:noFill/>
          <a:ln w="22225">
            <a:noFill/>
            <a:miter lim="800000"/>
            <a:headEnd/>
            <a:tailEnd/>
          </a:ln>
          <a:effectLst/>
        </p:spPr>
        <p:txBody>
          <a:bodyPr wrap="none" anchor="ctr"/>
          <a:lstStyle/>
          <a:p>
            <a:pPr>
              <a:defRPr/>
            </a:pPr>
            <a:endParaRPr lang="zh-CN" altLang="en-US"/>
          </a:p>
        </p:txBody>
      </p:sp>
      <p:sp>
        <p:nvSpPr>
          <p:cNvPr id="44045" name="WordArt 120">
            <a:extLst>
              <a:ext uri="{FF2B5EF4-FFF2-40B4-BE49-F238E27FC236}">
                <a16:creationId xmlns:a16="http://schemas.microsoft.com/office/drawing/2014/main" id="{578E37CC-D731-4230-B9AB-0AE4CD1B910A}"/>
              </a:ext>
            </a:extLst>
          </p:cNvPr>
          <p:cNvSpPr>
            <a:spLocks noChangeArrowheads="1" noChangeShapeType="1" noTextEdit="1"/>
          </p:cNvSpPr>
          <p:nvPr userDrawn="1"/>
        </p:nvSpPr>
        <p:spPr bwMode="auto">
          <a:xfrm>
            <a:off x="428625" y="0"/>
            <a:ext cx="1857375" cy="381000"/>
          </a:xfrm>
          <a:prstGeom prst="rect">
            <a:avLst/>
          </a:prstGeom>
        </p:spPr>
        <p:txBody>
          <a:bodyPr wrap="none" fromWordArt="1">
            <a:prstTxWarp prst="textPlain">
              <a:avLst>
                <a:gd name="adj" fmla="val 50000"/>
              </a:avLst>
            </a:prstTxWarp>
          </a:bodyPr>
          <a:lstStyle/>
          <a:p>
            <a:pPr algn="ctr"/>
            <a:r>
              <a:rPr lang="en-US" altLang="zh-CN" sz="3600" kern="10">
                <a:ln w="19050">
                  <a:solidFill>
                    <a:srgbClr val="00FF00"/>
                  </a:solidFill>
                  <a:round/>
                  <a:headEnd/>
                  <a:tailEnd/>
                </a:ln>
                <a:solidFill>
                  <a:srgbClr val="FF0000"/>
                </a:solidFill>
                <a:effectLst>
                  <a:outerShdw dist="35921" dir="2700000" algn="ctr" rotWithShape="0">
                    <a:schemeClr val="tx1"/>
                  </a:outerShdw>
                </a:effectLst>
                <a:latin typeface="Monotype Corsiva" panose="03010101010201010101" pitchFamily="66" charset="0"/>
              </a:rPr>
              <a:t> Mechanics</a:t>
            </a:r>
            <a:endParaRPr lang="zh-CN" altLang="en-US" sz="3600" kern="10">
              <a:ln w="19050">
                <a:solidFill>
                  <a:srgbClr val="00FF00"/>
                </a:solidFill>
                <a:round/>
                <a:headEnd/>
                <a:tailEnd/>
              </a:ln>
              <a:solidFill>
                <a:srgbClr val="FF0000"/>
              </a:solidFill>
              <a:effectLst>
                <a:outerShdw dist="35921" dir="2700000" algn="ctr" rotWithShape="0">
                  <a:schemeClr val="tx1"/>
                </a:outerShdw>
              </a:effectLst>
              <a:latin typeface="Monotype Corsiva" panose="03010101010201010101" pitchFamily="66" charset="0"/>
            </a:endParaRPr>
          </a:p>
        </p:txBody>
      </p:sp>
      <p:sp>
        <p:nvSpPr>
          <p:cNvPr id="1145" name="Text Box 121">
            <a:extLst>
              <a:ext uri="{FF2B5EF4-FFF2-40B4-BE49-F238E27FC236}">
                <a16:creationId xmlns:a16="http://schemas.microsoft.com/office/drawing/2014/main" id="{B9DAE130-F79D-4CE8-81DC-E7CB855FA92B}"/>
              </a:ext>
            </a:extLst>
          </p:cNvPr>
          <p:cNvSpPr txBox="1">
            <a:spLocks noChangeArrowheads="1"/>
          </p:cNvSpPr>
          <p:nvPr userDrawn="1"/>
        </p:nvSpPr>
        <p:spPr bwMode="auto">
          <a:xfrm>
            <a:off x="4953000" y="60325"/>
            <a:ext cx="3886200" cy="396875"/>
          </a:xfrm>
          <a:prstGeom prst="rect">
            <a:avLst/>
          </a:prstGeom>
          <a:noFill/>
          <a:ln w="9525">
            <a:noFill/>
            <a:miter lim="800000"/>
            <a:headEnd/>
            <a:tailEnd/>
          </a:ln>
          <a:effectLst>
            <a:prstShdw prst="shdw17" dist="17961" dir="2700000">
              <a:srgbClr val="FFCC99">
                <a:gamma/>
                <a:shade val="60000"/>
                <a:invGamma/>
              </a:srgbClr>
            </a:prstShdw>
          </a:effectLst>
        </p:spPr>
        <p:txBody>
          <a:bodyPr/>
          <a:lstStyle/>
          <a:p>
            <a:pPr>
              <a:defRPr/>
            </a:pPr>
            <a:r>
              <a:rPr lang="zh-CN" altLang="en-US">
                <a:solidFill>
                  <a:srgbClr val="33CC33"/>
                </a:solidFill>
                <a:latin typeface="华文行楷" pitchFamily="2" charset="-122"/>
                <a:ea typeface="华文行楷" pitchFamily="2" charset="-122"/>
              </a:rPr>
              <a:t>第三章 动量 牛顿运动定律</a:t>
            </a:r>
          </a:p>
        </p:txBody>
      </p:sp>
    </p:spTree>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10.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62.bin"/><Relationship Id="rId7" Type="http://schemas.openxmlformats.org/officeDocument/2006/relationships/oleObject" Target="../embeddings/oleObject64.bin"/><Relationship Id="rId12" Type="http://schemas.openxmlformats.org/officeDocument/2006/relationships/image" Target="../media/image64.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61.wmf"/><Relationship Id="rId11" Type="http://schemas.openxmlformats.org/officeDocument/2006/relationships/oleObject" Target="../embeddings/oleObject66.bin"/><Relationship Id="rId5" Type="http://schemas.openxmlformats.org/officeDocument/2006/relationships/oleObject" Target="../embeddings/oleObject63.bin"/><Relationship Id="rId10" Type="http://schemas.openxmlformats.org/officeDocument/2006/relationships/image" Target="../media/image63.wmf"/><Relationship Id="rId4" Type="http://schemas.openxmlformats.org/officeDocument/2006/relationships/image" Target="../media/image60.wmf"/><Relationship Id="rId9" Type="http://schemas.openxmlformats.org/officeDocument/2006/relationships/oleObject" Target="../embeddings/oleObject65.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file:///E:\&#21147;&#23398;&#65288;&#31532;&#20108;&#29256;&#65289;&#30005;&#23376;&#25945;&#26696;\&#12298;&#26222;&#36890;&#29289;&#29702;&#23398;&#25945;&#31243;%20&#21147;&#23398;&#65288;&#31532;&#20108;&#29256;&#65289;&#12299;&#30005;&#23376;&#25945;&#26696;\03&#21160;&#37327;&#29275;&#39039;&#23450;&#24459;\03.2frame%20of%20reference.exe"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67.wmf"/><Relationship Id="rId13" Type="http://schemas.openxmlformats.org/officeDocument/2006/relationships/image" Target="../media/image69.wmf"/><Relationship Id="rId18" Type="http://schemas.openxmlformats.org/officeDocument/2006/relationships/oleObject" Target="../embeddings/oleObject74.bin"/><Relationship Id="rId3" Type="http://schemas.openxmlformats.org/officeDocument/2006/relationships/oleObject" Target="../embeddings/oleObject67.bin"/><Relationship Id="rId21" Type="http://schemas.openxmlformats.org/officeDocument/2006/relationships/image" Target="../media/image73.wmf"/><Relationship Id="rId7" Type="http://schemas.openxmlformats.org/officeDocument/2006/relationships/oleObject" Target="../embeddings/oleObject69.bin"/><Relationship Id="rId12" Type="http://schemas.openxmlformats.org/officeDocument/2006/relationships/oleObject" Target="../embeddings/oleObject71.bin"/><Relationship Id="rId17" Type="http://schemas.openxmlformats.org/officeDocument/2006/relationships/image" Target="../media/image71.wmf"/><Relationship Id="rId2" Type="http://schemas.openxmlformats.org/officeDocument/2006/relationships/slideLayout" Target="../slideLayouts/slideLayout7.xml"/><Relationship Id="rId16" Type="http://schemas.openxmlformats.org/officeDocument/2006/relationships/oleObject" Target="../embeddings/oleObject73.bin"/><Relationship Id="rId20" Type="http://schemas.openxmlformats.org/officeDocument/2006/relationships/oleObject" Target="../embeddings/oleObject75.bin"/><Relationship Id="rId1" Type="http://schemas.openxmlformats.org/officeDocument/2006/relationships/vmlDrawing" Target="../drawings/vmlDrawing10.vml"/><Relationship Id="rId6" Type="http://schemas.openxmlformats.org/officeDocument/2006/relationships/image" Target="../media/image66.wmf"/><Relationship Id="rId11" Type="http://schemas.openxmlformats.org/officeDocument/2006/relationships/image" Target="../media/image68.wmf"/><Relationship Id="rId5" Type="http://schemas.openxmlformats.org/officeDocument/2006/relationships/oleObject" Target="../embeddings/oleObject68.bin"/><Relationship Id="rId15" Type="http://schemas.openxmlformats.org/officeDocument/2006/relationships/image" Target="../media/image70.wmf"/><Relationship Id="rId23" Type="http://schemas.openxmlformats.org/officeDocument/2006/relationships/image" Target="../media/image74.wmf"/><Relationship Id="rId10" Type="http://schemas.openxmlformats.org/officeDocument/2006/relationships/oleObject" Target="../embeddings/oleObject70.bin"/><Relationship Id="rId19" Type="http://schemas.openxmlformats.org/officeDocument/2006/relationships/image" Target="../media/image72.wmf"/><Relationship Id="rId4" Type="http://schemas.openxmlformats.org/officeDocument/2006/relationships/image" Target="../media/image65.wmf"/><Relationship Id="rId9" Type="http://schemas.openxmlformats.org/officeDocument/2006/relationships/slide" Target="slide20.xml"/><Relationship Id="rId14" Type="http://schemas.openxmlformats.org/officeDocument/2006/relationships/oleObject" Target="../embeddings/oleObject72.bin"/><Relationship Id="rId22" Type="http://schemas.openxmlformats.org/officeDocument/2006/relationships/oleObject" Target="../embeddings/oleObject76.bin"/></Relationships>
</file>

<file path=ppt/slides/_rels/slide14.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oleObject" Target="../embeddings/oleObject77.bin"/><Relationship Id="rId7" Type="http://schemas.openxmlformats.org/officeDocument/2006/relationships/oleObject" Target="../embeddings/oleObject79.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76.wmf"/><Relationship Id="rId5" Type="http://schemas.openxmlformats.org/officeDocument/2006/relationships/oleObject" Target="../embeddings/oleObject78.bin"/><Relationship Id="rId4" Type="http://schemas.openxmlformats.org/officeDocument/2006/relationships/image" Target="../media/image75.wmf"/></Relationships>
</file>

<file path=ppt/slides/_rels/slide15.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oleObject" Target="../embeddings/oleObject80.bin"/><Relationship Id="rId7" Type="http://schemas.openxmlformats.org/officeDocument/2006/relationships/oleObject" Target="../embeddings/oleObject82.bin"/><Relationship Id="rId12" Type="http://schemas.openxmlformats.org/officeDocument/2006/relationships/image" Target="../media/image82.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79.wmf"/><Relationship Id="rId11" Type="http://schemas.openxmlformats.org/officeDocument/2006/relationships/oleObject" Target="../embeddings/oleObject84.bin"/><Relationship Id="rId5" Type="http://schemas.openxmlformats.org/officeDocument/2006/relationships/oleObject" Target="../embeddings/oleObject81.bin"/><Relationship Id="rId10" Type="http://schemas.openxmlformats.org/officeDocument/2006/relationships/image" Target="../media/image81.wmf"/><Relationship Id="rId4" Type="http://schemas.openxmlformats.org/officeDocument/2006/relationships/image" Target="../media/image78.wmf"/><Relationship Id="rId9" Type="http://schemas.openxmlformats.org/officeDocument/2006/relationships/oleObject" Target="../embeddings/oleObject83.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83.wmf"/></Relationships>
</file>

<file path=ppt/slides/_rels/slide17.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oleObject" Target="../embeddings/oleObject86.bin"/><Relationship Id="rId7" Type="http://schemas.openxmlformats.org/officeDocument/2006/relationships/oleObject" Target="../embeddings/oleObject88.bin"/><Relationship Id="rId12" Type="http://schemas.openxmlformats.org/officeDocument/2006/relationships/image" Target="../media/image88.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85.wmf"/><Relationship Id="rId11" Type="http://schemas.openxmlformats.org/officeDocument/2006/relationships/oleObject" Target="../embeddings/oleObject90.bin"/><Relationship Id="rId5" Type="http://schemas.openxmlformats.org/officeDocument/2006/relationships/oleObject" Target="../embeddings/oleObject87.bin"/><Relationship Id="rId10" Type="http://schemas.openxmlformats.org/officeDocument/2006/relationships/image" Target="../media/image87.wmf"/><Relationship Id="rId4" Type="http://schemas.openxmlformats.org/officeDocument/2006/relationships/image" Target="../media/image84.wmf"/><Relationship Id="rId9" Type="http://schemas.openxmlformats.org/officeDocument/2006/relationships/oleObject" Target="../embeddings/oleObject89.bin"/></Relationships>
</file>

<file path=ppt/slides/_rels/slide18.xml.rels><?xml version="1.0" encoding="UTF-8" standalone="yes"?>
<Relationships xmlns="http://schemas.openxmlformats.org/package/2006/relationships"><Relationship Id="rId8" Type="http://schemas.openxmlformats.org/officeDocument/2006/relationships/image" Target="../media/image91.wmf"/><Relationship Id="rId13" Type="http://schemas.openxmlformats.org/officeDocument/2006/relationships/oleObject" Target="../embeddings/oleObject96.bin"/><Relationship Id="rId18" Type="http://schemas.openxmlformats.org/officeDocument/2006/relationships/image" Target="../media/image96.wmf"/><Relationship Id="rId26" Type="http://schemas.openxmlformats.org/officeDocument/2006/relationships/oleObject" Target="../embeddings/oleObject103.bin"/><Relationship Id="rId3" Type="http://schemas.openxmlformats.org/officeDocument/2006/relationships/oleObject" Target="../embeddings/oleObject91.bin"/><Relationship Id="rId21" Type="http://schemas.openxmlformats.org/officeDocument/2006/relationships/oleObject" Target="../embeddings/oleObject100.bin"/><Relationship Id="rId7" Type="http://schemas.openxmlformats.org/officeDocument/2006/relationships/oleObject" Target="../embeddings/oleObject93.bin"/><Relationship Id="rId12" Type="http://schemas.openxmlformats.org/officeDocument/2006/relationships/image" Target="../media/image93.wmf"/><Relationship Id="rId17" Type="http://schemas.openxmlformats.org/officeDocument/2006/relationships/oleObject" Target="../embeddings/oleObject98.bin"/><Relationship Id="rId25" Type="http://schemas.openxmlformats.org/officeDocument/2006/relationships/image" Target="../media/image99.wmf"/><Relationship Id="rId2" Type="http://schemas.openxmlformats.org/officeDocument/2006/relationships/slideLayout" Target="../slideLayouts/slideLayout7.xml"/><Relationship Id="rId16" Type="http://schemas.openxmlformats.org/officeDocument/2006/relationships/image" Target="../media/image95.wmf"/><Relationship Id="rId20" Type="http://schemas.openxmlformats.org/officeDocument/2006/relationships/image" Target="../media/image97.wmf"/><Relationship Id="rId1" Type="http://schemas.openxmlformats.org/officeDocument/2006/relationships/vmlDrawing" Target="../drawings/vmlDrawing15.vml"/><Relationship Id="rId6" Type="http://schemas.openxmlformats.org/officeDocument/2006/relationships/image" Target="../media/image90.wmf"/><Relationship Id="rId11" Type="http://schemas.openxmlformats.org/officeDocument/2006/relationships/oleObject" Target="../embeddings/oleObject95.bin"/><Relationship Id="rId24" Type="http://schemas.openxmlformats.org/officeDocument/2006/relationships/oleObject" Target="../embeddings/oleObject102.bin"/><Relationship Id="rId5" Type="http://schemas.openxmlformats.org/officeDocument/2006/relationships/oleObject" Target="../embeddings/oleObject92.bin"/><Relationship Id="rId15" Type="http://schemas.openxmlformats.org/officeDocument/2006/relationships/oleObject" Target="../embeddings/oleObject97.bin"/><Relationship Id="rId23" Type="http://schemas.openxmlformats.org/officeDocument/2006/relationships/oleObject" Target="../embeddings/oleObject101.bin"/><Relationship Id="rId10" Type="http://schemas.openxmlformats.org/officeDocument/2006/relationships/image" Target="../media/image92.wmf"/><Relationship Id="rId19" Type="http://schemas.openxmlformats.org/officeDocument/2006/relationships/oleObject" Target="../embeddings/oleObject99.bin"/><Relationship Id="rId4" Type="http://schemas.openxmlformats.org/officeDocument/2006/relationships/image" Target="../media/image89.wmf"/><Relationship Id="rId9" Type="http://schemas.openxmlformats.org/officeDocument/2006/relationships/oleObject" Target="../embeddings/oleObject94.bin"/><Relationship Id="rId14" Type="http://schemas.openxmlformats.org/officeDocument/2006/relationships/image" Target="../media/image94.wmf"/><Relationship Id="rId22" Type="http://schemas.openxmlformats.org/officeDocument/2006/relationships/image" Target="../media/image98.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102.wmf"/><Relationship Id="rId13" Type="http://schemas.openxmlformats.org/officeDocument/2006/relationships/oleObject" Target="../embeddings/oleObject109.bin"/><Relationship Id="rId18" Type="http://schemas.openxmlformats.org/officeDocument/2006/relationships/image" Target="../media/image106.wmf"/><Relationship Id="rId26" Type="http://schemas.openxmlformats.org/officeDocument/2006/relationships/oleObject" Target="../embeddings/oleObject116.bin"/><Relationship Id="rId3" Type="http://schemas.openxmlformats.org/officeDocument/2006/relationships/oleObject" Target="../embeddings/oleObject104.bin"/><Relationship Id="rId21" Type="http://schemas.openxmlformats.org/officeDocument/2006/relationships/image" Target="../media/image107.wmf"/><Relationship Id="rId7" Type="http://schemas.openxmlformats.org/officeDocument/2006/relationships/oleObject" Target="../embeddings/oleObject106.bin"/><Relationship Id="rId12" Type="http://schemas.openxmlformats.org/officeDocument/2006/relationships/image" Target="../media/image7.wmf"/><Relationship Id="rId17" Type="http://schemas.openxmlformats.org/officeDocument/2006/relationships/oleObject" Target="../embeddings/oleObject111.bin"/><Relationship Id="rId25" Type="http://schemas.openxmlformats.org/officeDocument/2006/relationships/image" Target="../media/image109.wmf"/><Relationship Id="rId2" Type="http://schemas.openxmlformats.org/officeDocument/2006/relationships/slideLayout" Target="../slideLayouts/slideLayout7.xml"/><Relationship Id="rId16" Type="http://schemas.openxmlformats.org/officeDocument/2006/relationships/image" Target="../media/image105.wmf"/><Relationship Id="rId20" Type="http://schemas.openxmlformats.org/officeDocument/2006/relationships/oleObject" Target="../embeddings/oleObject113.bin"/><Relationship Id="rId29" Type="http://schemas.openxmlformats.org/officeDocument/2006/relationships/image" Target="../media/image111.wmf"/><Relationship Id="rId1" Type="http://schemas.openxmlformats.org/officeDocument/2006/relationships/vmlDrawing" Target="../drawings/vmlDrawing16.vml"/><Relationship Id="rId6" Type="http://schemas.openxmlformats.org/officeDocument/2006/relationships/image" Target="../media/image101.wmf"/><Relationship Id="rId11" Type="http://schemas.openxmlformats.org/officeDocument/2006/relationships/oleObject" Target="../embeddings/oleObject108.bin"/><Relationship Id="rId24" Type="http://schemas.openxmlformats.org/officeDocument/2006/relationships/oleObject" Target="../embeddings/oleObject115.bin"/><Relationship Id="rId5" Type="http://schemas.openxmlformats.org/officeDocument/2006/relationships/oleObject" Target="../embeddings/oleObject105.bin"/><Relationship Id="rId15" Type="http://schemas.openxmlformats.org/officeDocument/2006/relationships/oleObject" Target="../embeddings/oleObject110.bin"/><Relationship Id="rId23" Type="http://schemas.openxmlformats.org/officeDocument/2006/relationships/image" Target="../media/image108.wmf"/><Relationship Id="rId28" Type="http://schemas.openxmlformats.org/officeDocument/2006/relationships/oleObject" Target="../embeddings/oleObject117.bin"/><Relationship Id="rId10" Type="http://schemas.openxmlformats.org/officeDocument/2006/relationships/image" Target="../media/image103.wmf"/><Relationship Id="rId19" Type="http://schemas.openxmlformats.org/officeDocument/2006/relationships/oleObject" Target="../embeddings/oleObject112.bin"/><Relationship Id="rId4" Type="http://schemas.openxmlformats.org/officeDocument/2006/relationships/image" Target="../media/image100.wmf"/><Relationship Id="rId9" Type="http://schemas.openxmlformats.org/officeDocument/2006/relationships/oleObject" Target="../embeddings/oleObject107.bin"/><Relationship Id="rId14" Type="http://schemas.openxmlformats.org/officeDocument/2006/relationships/image" Target="../media/image104.wmf"/><Relationship Id="rId22" Type="http://schemas.openxmlformats.org/officeDocument/2006/relationships/oleObject" Target="../embeddings/oleObject114.bin"/><Relationship Id="rId27" Type="http://schemas.openxmlformats.org/officeDocument/2006/relationships/image" Target="../media/image110.wmf"/></Relationships>
</file>

<file path=ppt/slides/_rels/slide21.xml.rels><?xml version="1.0" encoding="UTF-8" standalone="yes"?>
<Relationships xmlns="http://schemas.openxmlformats.org/package/2006/relationships"><Relationship Id="rId8" Type="http://schemas.openxmlformats.org/officeDocument/2006/relationships/image" Target="../media/image114.wmf"/><Relationship Id="rId13" Type="http://schemas.openxmlformats.org/officeDocument/2006/relationships/oleObject" Target="../embeddings/oleObject123.bin"/><Relationship Id="rId18" Type="http://schemas.openxmlformats.org/officeDocument/2006/relationships/oleObject" Target="../embeddings/oleObject126.bin"/><Relationship Id="rId3" Type="http://schemas.openxmlformats.org/officeDocument/2006/relationships/oleObject" Target="../embeddings/oleObject118.bin"/><Relationship Id="rId21" Type="http://schemas.openxmlformats.org/officeDocument/2006/relationships/image" Target="../media/image120.wmf"/><Relationship Id="rId7" Type="http://schemas.openxmlformats.org/officeDocument/2006/relationships/oleObject" Target="../embeddings/oleObject120.bin"/><Relationship Id="rId12" Type="http://schemas.openxmlformats.org/officeDocument/2006/relationships/image" Target="../media/image116.wmf"/><Relationship Id="rId17" Type="http://schemas.openxmlformats.org/officeDocument/2006/relationships/image" Target="../media/image118.wmf"/><Relationship Id="rId2" Type="http://schemas.openxmlformats.org/officeDocument/2006/relationships/slideLayout" Target="../slideLayouts/slideLayout7.xml"/><Relationship Id="rId16" Type="http://schemas.openxmlformats.org/officeDocument/2006/relationships/oleObject" Target="../embeddings/oleObject125.bin"/><Relationship Id="rId20" Type="http://schemas.openxmlformats.org/officeDocument/2006/relationships/oleObject" Target="../embeddings/oleObject127.bin"/><Relationship Id="rId1" Type="http://schemas.openxmlformats.org/officeDocument/2006/relationships/vmlDrawing" Target="../drawings/vmlDrawing17.vml"/><Relationship Id="rId6" Type="http://schemas.openxmlformats.org/officeDocument/2006/relationships/image" Target="../media/image113.wmf"/><Relationship Id="rId11" Type="http://schemas.openxmlformats.org/officeDocument/2006/relationships/oleObject" Target="../embeddings/oleObject122.bin"/><Relationship Id="rId5" Type="http://schemas.openxmlformats.org/officeDocument/2006/relationships/oleObject" Target="../embeddings/oleObject119.bin"/><Relationship Id="rId15" Type="http://schemas.openxmlformats.org/officeDocument/2006/relationships/oleObject" Target="../embeddings/oleObject124.bin"/><Relationship Id="rId10" Type="http://schemas.openxmlformats.org/officeDocument/2006/relationships/image" Target="../media/image115.wmf"/><Relationship Id="rId19" Type="http://schemas.openxmlformats.org/officeDocument/2006/relationships/image" Target="../media/image119.wmf"/><Relationship Id="rId4" Type="http://schemas.openxmlformats.org/officeDocument/2006/relationships/image" Target="../media/image112.wmf"/><Relationship Id="rId9" Type="http://schemas.openxmlformats.org/officeDocument/2006/relationships/oleObject" Target="../embeddings/oleObject121.bin"/><Relationship Id="rId14" Type="http://schemas.openxmlformats.org/officeDocument/2006/relationships/image" Target="../media/image117.wmf"/></Relationships>
</file>

<file path=ppt/slides/_rels/slide22.xml.rels><?xml version="1.0" encoding="UTF-8" standalone="yes"?>
<Relationships xmlns="http://schemas.openxmlformats.org/package/2006/relationships"><Relationship Id="rId8" Type="http://schemas.openxmlformats.org/officeDocument/2006/relationships/image" Target="../media/image123.wmf"/><Relationship Id="rId13" Type="http://schemas.openxmlformats.org/officeDocument/2006/relationships/oleObject" Target="../embeddings/oleObject133.bin"/><Relationship Id="rId18" Type="http://schemas.openxmlformats.org/officeDocument/2006/relationships/image" Target="../media/image128.emf"/><Relationship Id="rId3" Type="http://schemas.openxmlformats.org/officeDocument/2006/relationships/oleObject" Target="../embeddings/oleObject128.bin"/><Relationship Id="rId21" Type="http://schemas.openxmlformats.org/officeDocument/2006/relationships/oleObject" Target="../embeddings/oleObject137.bin"/><Relationship Id="rId7" Type="http://schemas.openxmlformats.org/officeDocument/2006/relationships/oleObject" Target="../embeddings/oleObject130.bin"/><Relationship Id="rId12" Type="http://schemas.openxmlformats.org/officeDocument/2006/relationships/image" Target="../media/image125.wmf"/><Relationship Id="rId17" Type="http://schemas.openxmlformats.org/officeDocument/2006/relationships/oleObject" Target="../embeddings/oleObject135.bin"/><Relationship Id="rId2" Type="http://schemas.openxmlformats.org/officeDocument/2006/relationships/slideLayout" Target="../slideLayouts/slideLayout7.xml"/><Relationship Id="rId16" Type="http://schemas.openxmlformats.org/officeDocument/2006/relationships/image" Target="../media/image127.wmf"/><Relationship Id="rId20" Type="http://schemas.openxmlformats.org/officeDocument/2006/relationships/image" Target="../media/image129.emf"/><Relationship Id="rId1" Type="http://schemas.openxmlformats.org/officeDocument/2006/relationships/vmlDrawing" Target="../drawings/vmlDrawing18.vml"/><Relationship Id="rId6" Type="http://schemas.openxmlformats.org/officeDocument/2006/relationships/image" Target="../media/image122.wmf"/><Relationship Id="rId11" Type="http://schemas.openxmlformats.org/officeDocument/2006/relationships/oleObject" Target="../embeddings/oleObject132.bin"/><Relationship Id="rId24" Type="http://schemas.openxmlformats.org/officeDocument/2006/relationships/image" Target="../media/image131.wmf"/><Relationship Id="rId5" Type="http://schemas.openxmlformats.org/officeDocument/2006/relationships/oleObject" Target="../embeddings/oleObject129.bin"/><Relationship Id="rId15" Type="http://schemas.openxmlformats.org/officeDocument/2006/relationships/oleObject" Target="../embeddings/oleObject134.bin"/><Relationship Id="rId23" Type="http://schemas.openxmlformats.org/officeDocument/2006/relationships/oleObject" Target="../embeddings/oleObject138.bin"/><Relationship Id="rId10" Type="http://schemas.openxmlformats.org/officeDocument/2006/relationships/image" Target="../media/image124.wmf"/><Relationship Id="rId19" Type="http://schemas.openxmlformats.org/officeDocument/2006/relationships/oleObject" Target="../embeddings/oleObject136.bin"/><Relationship Id="rId4" Type="http://schemas.openxmlformats.org/officeDocument/2006/relationships/image" Target="../media/image121.wmf"/><Relationship Id="rId9" Type="http://schemas.openxmlformats.org/officeDocument/2006/relationships/oleObject" Target="../embeddings/oleObject131.bin"/><Relationship Id="rId14" Type="http://schemas.openxmlformats.org/officeDocument/2006/relationships/image" Target="../media/image126.emf"/><Relationship Id="rId22" Type="http://schemas.openxmlformats.org/officeDocument/2006/relationships/image" Target="../media/image130.emf"/></Relationships>
</file>

<file path=ppt/slides/_rels/slide23.xml.rels><?xml version="1.0" encoding="UTF-8" standalone="yes"?>
<Relationships xmlns="http://schemas.openxmlformats.org/package/2006/relationships"><Relationship Id="rId3" Type="http://schemas.openxmlformats.org/officeDocument/2006/relationships/image" Target="../media/image133.jpeg"/><Relationship Id="rId2" Type="http://schemas.openxmlformats.org/officeDocument/2006/relationships/image" Target="../media/image13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139.wmf"/><Relationship Id="rId3" Type="http://schemas.openxmlformats.org/officeDocument/2006/relationships/oleObject" Target="../embeddings/oleObject139.bin"/><Relationship Id="rId7" Type="http://schemas.openxmlformats.org/officeDocument/2006/relationships/oleObject" Target="../embeddings/oleObject141.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138.wmf"/><Relationship Id="rId5" Type="http://schemas.openxmlformats.org/officeDocument/2006/relationships/oleObject" Target="../embeddings/oleObject140.bin"/><Relationship Id="rId4" Type="http://schemas.openxmlformats.org/officeDocument/2006/relationships/image" Target="../media/image137.wmf"/></Relationships>
</file>

<file path=ppt/slides/_rels/slide3.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10.bin"/><Relationship Id="rId18" Type="http://schemas.openxmlformats.org/officeDocument/2006/relationships/oleObject" Target="../embeddings/oleObject13.bin"/><Relationship Id="rId3" Type="http://schemas.openxmlformats.org/officeDocument/2006/relationships/oleObject" Target="../embeddings/oleObject5.bin"/><Relationship Id="rId21" Type="http://schemas.openxmlformats.org/officeDocument/2006/relationships/image" Target="../media/image13.wmf"/><Relationship Id="rId7" Type="http://schemas.openxmlformats.org/officeDocument/2006/relationships/oleObject" Target="../embeddings/oleObject7.bin"/><Relationship Id="rId12" Type="http://schemas.openxmlformats.org/officeDocument/2006/relationships/image" Target="../media/image9.wmf"/><Relationship Id="rId17" Type="http://schemas.openxmlformats.org/officeDocument/2006/relationships/image" Target="../media/image11.wmf"/><Relationship Id="rId2" Type="http://schemas.openxmlformats.org/officeDocument/2006/relationships/slideLayout" Target="../slideLayouts/slideLayout7.xml"/><Relationship Id="rId16" Type="http://schemas.openxmlformats.org/officeDocument/2006/relationships/oleObject" Target="../embeddings/oleObject12.bin"/><Relationship Id="rId20" Type="http://schemas.openxmlformats.org/officeDocument/2006/relationships/oleObject" Target="../embeddings/oleObject14.bin"/><Relationship Id="rId1" Type="http://schemas.openxmlformats.org/officeDocument/2006/relationships/vmlDrawing" Target="../drawings/vmlDrawing2.vml"/><Relationship Id="rId6" Type="http://schemas.openxmlformats.org/officeDocument/2006/relationships/image" Target="../media/image6.wmf"/><Relationship Id="rId11" Type="http://schemas.openxmlformats.org/officeDocument/2006/relationships/oleObject" Target="../embeddings/oleObject9.bin"/><Relationship Id="rId5" Type="http://schemas.openxmlformats.org/officeDocument/2006/relationships/oleObject" Target="../embeddings/oleObject6.bin"/><Relationship Id="rId15" Type="http://schemas.openxmlformats.org/officeDocument/2006/relationships/image" Target="../media/image10.wmf"/><Relationship Id="rId10" Type="http://schemas.openxmlformats.org/officeDocument/2006/relationships/image" Target="../media/image8.wmf"/><Relationship Id="rId19" Type="http://schemas.openxmlformats.org/officeDocument/2006/relationships/image" Target="../media/image12.wmf"/><Relationship Id="rId4" Type="http://schemas.openxmlformats.org/officeDocument/2006/relationships/image" Target="../media/image5.wmf"/><Relationship Id="rId9" Type="http://schemas.openxmlformats.org/officeDocument/2006/relationships/oleObject" Target="../embeddings/oleObject8.bin"/><Relationship Id="rId14" Type="http://schemas.openxmlformats.org/officeDocument/2006/relationships/oleObject" Target="../embeddings/oleObject11.bin"/></Relationships>
</file>

<file path=ppt/slides/_rels/slide30.xml.rels><?xml version="1.0" encoding="UTF-8" standalone="yes"?>
<Relationships xmlns="http://schemas.openxmlformats.org/package/2006/relationships"><Relationship Id="rId8" Type="http://schemas.openxmlformats.org/officeDocument/2006/relationships/image" Target="../media/image142.wmf"/><Relationship Id="rId3" Type="http://schemas.openxmlformats.org/officeDocument/2006/relationships/oleObject" Target="../embeddings/oleObject142.bin"/><Relationship Id="rId7" Type="http://schemas.openxmlformats.org/officeDocument/2006/relationships/oleObject" Target="../embeddings/oleObject144.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141.wmf"/><Relationship Id="rId5" Type="http://schemas.openxmlformats.org/officeDocument/2006/relationships/oleObject" Target="../embeddings/oleObject143.bin"/><Relationship Id="rId4" Type="http://schemas.openxmlformats.org/officeDocument/2006/relationships/image" Target="../media/image140.wmf"/></Relationships>
</file>

<file path=ppt/slides/_rels/slide31.xml.rels><?xml version="1.0" encoding="UTF-8" standalone="yes"?>
<Relationships xmlns="http://schemas.openxmlformats.org/package/2006/relationships"><Relationship Id="rId8" Type="http://schemas.openxmlformats.org/officeDocument/2006/relationships/image" Target="../media/image145.wmf"/><Relationship Id="rId3" Type="http://schemas.openxmlformats.org/officeDocument/2006/relationships/oleObject" Target="../embeddings/oleObject145.bin"/><Relationship Id="rId7" Type="http://schemas.openxmlformats.org/officeDocument/2006/relationships/oleObject" Target="../embeddings/oleObject147.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144.wmf"/><Relationship Id="rId5" Type="http://schemas.openxmlformats.org/officeDocument/2006/relationships/oleObject" Target="../embeddings/oleObject146.bin"/><Relationship Id="rId10" Type="http://schemas.openxmlformats.org/officeDocument/2006/relationships/image" Target="../media/image146.wmf"/><Relationship Id="rId4" Type="http://schemas.openxmlformats.org/officeDocument/2006/relationships/image" Target="../media/image143.wmf"/><Relationship Id="rId9" Type="http://schemas.openxmlformats.org/officeDocument/2006/relationships/oleObject" Target="../embeddings/oleObject148.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49.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148.wmf"/><Relationship Id="rId5" Type="http://schemas.openxmlformats.org/officeDocument/2006/relationships/oleObject" Target="../embeddings/oleObject150.bin"/><Relationship Id="rId4" Type="http://schemas.openxmlformats.org/officeDocument/2006/relationships/image" Target="../media/image147.wmf"/></Relationships>
</file>

<file path=ppt/slides/_rels/slide33.xml.rels><?xml version="1.0" encoding="UTF-8" standalone="yes"?>
<Relationships xmlns="http://schemas.openxmlformats.org/package/2006/relationships"><Relationship Id="rId8" Type="http://schemas.openxmlformats.org/officeDocument/2006/relationships/image" Target="../media/image149.wmf"/><Relationship Id="rId3" Type="http://schemas.openxmlformats.org/officeDocument/2006/relationships/oleObject" Target="../embeddings/oleObject151.bin"/><Relationship Id="rId7" Type="http://schemas.openxmlformats.org/officeDocument/2006/relationships/oleObject" Target="../embeddings/oleObject153.bin"/><Relationship Id="rId12" Type="http://schemas.openxmlformats.org/officeDocument/2006/relationships/image" Target="../media/image151.w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48.wmf"/><Relationship Id="rId11" Type="http://schemas.openxmlformats.org/officeDocument/2006/relationships/oleObject" Target="../embeddings/oleObject155.bin"/><Relationship Id="rId5" Type="http://schemas.openxmlformats.org/officeDocument/2006/relationships/oleObject" Target="../embeddings/oleObject152.bin"/><Relationship Id="rId10" Type="http://schemas.openxmlformats.org/officeDocument/2006/relationships/image" Target="../media/image150.wmf"/><Relationship Id="rId4" Type="http://schemas.openxmlformats.org/officeDocument/2006/relationships/image" Target="../media/image147.wmf"/><Relationship Id="rId9" Type="http://schemas.openxmlformats.org/officeDocument/2006/relationships/oleObject" Target="../embeddings/oleObject154.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56.bin"/><Relationship Id="rId2" Type="http://schemas.openxmlformats.org/officeDocument/2006/relationships/slideLayout" Target="../slideLayouts/slideLayout7.xml"/><Relationship Id="rId1" Type="http://schemas.openxmlformats.org/officeDocument/2006/relationships/vmlDrawing" Target="../drawings/vmlDrawing24.vml"/><Relationship Id="rId4" Type="http://schemas.openxmlformats.org/officeDocument/2006/relationships/image" Target="../media/image152.wmf"/></Relationships>
</file>

<file path=ppt/slides/_rels/slide36.xml.rels><?xml version="1.0" encoding="UTF-8" standalone="yes"?>
<Relationships xmlns="http://schemas.openxmlformats.org/package/2006/relationships"><Relationship Id="rId8" Type="http://schemas.openxmlformats.org/officeDocument/2006/relationships/image" Target="../media/image155.wmf"/><Relationship Id="rId3" Type="http://schemas.openxmlformats.org/officeDocument/2006/relationships/oleObject" Target="../embeddings/oleObject157.bin"/><Relationship Id="rId7" Type="http://schemas.openxmlformats.org/officeDocument/2006/relationships/oleObject" Target="../embeddings/oleObject159.bin"/><Relationship Id="rId12" Type="http://schemas.openxmlformats.org/officeDocument/2006/relationships/image" Target="../media/image157.wmf"/><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154.wmf"/><Relationship Id="rId11" Type="http://schemas.openxmlformats.org/officeDocument/2006/relationships/oleObject" Target="../embeddings/oleObject161.bin"/><Relationship Id="rId5" Type="http://schemas.openxmlformats.org/officeDocument/2006/relationships/oleObject" Target="../embeddings/oleObject158.bin"/><Relationship Id="rId10" Type="http://schemas.openxmlformats.org/officeDocument/2006/relationships/image" Target="../media/image156.wmf"/><Relationship Id="rId4" Type="http://schemas.openxmlformats.org/officeDocument/2006/relationships/image" Target="../media/image153.emf"/><Relationship Id="rId9" Type="http://schemas.openxmlformats.org/officeDocument/2006/relationships/oleObject" Target="../embeddings/oleObject160.bin"/></Relationships>
</file>

<file path=ppt/slides/_rels/slide37.xml.rels><?xml version="1.0" encoding="UTF-8" standalone="yes"?>
<Relationships xmlns="http://schemas.openxmlformats.org/package/2006/relationships"><Relationship Id="rId8" Type="http://schemas.openxmlformats.org/officeDocument/2006/relationships/image" Target="../media/image160.emf"/><Relationship Id="rId3" Type="http://schemas.openxmlformats.org/officeDocument/2006/relationships/oleObject" Target="../embeddings/oleObject162.bin"/><Relationship Id="rId7" Type="http://schemas.openxmlformats.org/officeDocument/2006/relationships/oleObject" Target="../embeddings/oleObject164.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159.emf"/><Relationship Id="rId5" Type="http://schemas.openxmlformats.org/officeDocument/2006/relationships/oleObject" Target="../embeddings/oleObject163.bin"/><Relationship Id="rId10" Type="http://schemas.openxmlformats.org/officeDocument/2006/relationships/image" Target="../media/image161.emf"/><Relationship Id="rId4" Type="http://schemas.openxmlformats.org/officeDocument/2006/relationships/image" Target="../media/image158.emf"/><Relationship Id="rId9" Type="http://schemas.openxmlformats.org/officeDocument/2006/relationships/oleObject" Target="../embeddings/oleObject165.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66.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163.wmf"/><Relationship Id="rId5" Type="http://schemas.openxmlformats.org/officeDocument/2006/relationships/oleObject" Target="../embeddings/oleObject167.bin"/><Relationship Id="rId4" Type="http://schemas.openxmlformats.org/officeDocument/2006/relationships/image" Target="../media/image162.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68.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65.wmf"/><Relationship Id="rId5" Type="http://schemas.openxmlformats.org/officeDocument/2006/relationships/oleObject" Target="../embeddings/oleObject169.bin"/><Relationship Id="rId4" Type="http://schemas.openxmlformats.org/officeDocument/2006/relationships/image" Target="../media/image164.wmf"/></Relationships>
</file>

<file path=ppt/slides/_rels/slide4.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oleObject" Target="../embeddings/oleObject20.bin"/><Relationship Id="rId18" Type="http://schemas.openxmlformats.org/officeDocument/2006/relationships/image" Target="../media/image21.wmf"/><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18.wmf"/><Relationship Id="rId17" Type="http://schemas.openxmlformats.org/officeDocument/2006/relationships/oleObject" Target="../embeddings/oleObject22.bin"/><Relationship Id="rId2" Type="http://schemas.openxmlformats.org/officeDocument/2006/relationships/slideLayout" Target="../slideLayouts/slideLayout7.xml"/><Relationship Id="rId16" Type="http://schemas.openxmlformats.org/officeDocument/2006/relationships/image" Target="../media/image20.wmf"/><Relationship Id="rId1" Type="http://schemas.openxmlformats.org/officeDocument/2006/relationships/vmlDrawing" Target="../drawings/vmlDrawing3.vml"/><Relationship Id="rId6" Type="http://schemas.openxmlformats.org/officeDocument/2006/relationships/image" Target="../media/image15.wmf"/><Relationship Id="rId11" Type="http://schemas.openxmlformats.org/officeDocument/2006/relationships/oleObject" Target="../embeddings/oleObject19.bin"/><Relationship Id="rId5" Type="http://schemas.openxmlformats.org/officeDocument/2006/relationships/oleObject" Target="../embeddings/oleObject16.bin"/><Relationship Id="rId15" Type="http://schemas.openxmlformats.org/officeDocument/2006/relationships/oleObject" Target="../embeddings/oleObject21.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18.bin"/><Relationship Id="rId14" Type="http://schemas.openxmlformats.org/officeDocument/2006/relationships/image" Target="../media/image19.w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70.bin"/><Relationship Id="rId2" Type="http://schemas.openxmlformats.org/officeDocument/2006/relationships/slideLayout" Target="../slideLayouts/slideLayout7.xml"/><Relationship Id="rId1" Type="http://schemas.openxmlformats.org/officeDocument/2006/relationships/vmlDrawing" Target="../drawings/vmlDrawing29.vml"/><Relationship Id="rId4" Type="http://schemas.openxmlformats.org/officeDocument/2006/relationships/image" Target="../media/image166.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71.bin"/><Relationship Id="rId2" Type="http://schemas.openxmlformats.org/officeDocument/2006/relationships/slideLayout" Target="../slideLayouts/slideLayout7.xml"/><Relationship Id="rId1" Type="http://schemas.openxmlformats.org/officeDocument/2006/relationships/vmlDrawing" Target="../drawings/vmlDrawing30.vml"/><Relationship Id="rId4" Type="http://schemas.openxmlformats.org/officeDocument/2006/relationships/image" Target="../media/image167.wmf"/></Relationships>
</file>

<file path=ppt/slides/_rels/slide42.xml.rels><?xml version="1.0" encoding="UTF-8" standalone="yes"?>
<Relationships xmlns="http://schemas.openxmlformats.org/package/2006/relationships"><Relationship Id="rId8" Type="http://schemas.openxmlformats.org/officeDocument/2006/relationships/image" Target="../media/image170.wmf"/><Relationship Id="rId3" Type="http://schemas.openxmlformats.org/officeDocument/2006/relationships/oleObject" Target="../embeddings/oleObject172.bin"/><Relationship Id="rId7" Type="http://schemas.openxmlformats.org/officeDocument/2006/relationships/oleObject" Target="../embeddings/oleObject174.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169.wmf"/><Relationship Id="rId5" Type="http://schemas.openxmlformats.org/officeDocument/2006/relationships/oleObject" Target="../embeddings/oleObject173.bin"/><Relationship Id="rId10" Type="http://schemas.openxmlformats.org/officeDocument/2006/relationships/image" Target="../media/image171.wmf"/><Relationship Id="rId4" Type="http://schemas.openxmlformats.org/officeDocument/2006/relationships/image" Target="../media/image168.wmf"/><Relationship Id="rId9" Type="http://schemas.openxmlformats.org/officeDocument/2006/relationships/oleObject" Target="../embeddings/oleObject175.bin"/></Relationships>
</file>

<file path=ppt/slides/_rels/slide43.xml.rels><?xml version="1.0" encoding="UTF-8" standalone="yes"?>
<Relationships xmlns="http://schemas.openxmlformats.org/package/2006/relationships"><Relationship Id="rId8" Type="http://schemas.openxmlformats.org/officeDocument/2006/relationships/image" Target="../media/image174.wmf"/><Relationship Id="rId13" Type="http://schemas.openxmlformats.org/officeDocument/2006/relationships/oleObject" Target="../embeddings/oleObject181.bin"/><Relationship Id="rId3" Type="http://schemas.openxmlformats.org/officeDocument/2006/relationships/oleObject" Target="../embeddings/oleObject176.bin"/><Relationship Id="rId7" Type="http://schemas.openxmlformats.org/officeDocument/2006/relationships/oleObject" Target="../embeddings/oleObject178.bin"/><Relationship Id="rId12" Type="http://schemas.openxmlformats.org/officeDocument/2006/relationships/image" Target="../media/image176.wmf"/><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173.wmf"/><Relationship Id="rId11" Type="http://schemas.openxmlformats.org/officeDocument/2006/relationships/oleObject" Target="../embeddings/oleObject180.bin"/><Relationship Id="rId5" Type="http://schemas.openxmlformats.org/officeDocument/2006/relationships/oleObject" Target="../embeddings/oleObject177.bin"/><Relationship Id="rId10" Type="http://schemas.openxmlformats.org/officeDocument/2006/relationships/image" Target="../media/image175.wmf"/><Relationship Id="rId4" Type="http://schemas.openxmlformats.org/officeDocument/2006/relationships/image" Target="../media/image172.wmf"/><Relationship Id="rId9" Type="http://schemas.openxmlformats.org/officeDocument/2006/relationships/oleObject" Target="../embeddings/oleObject179.bin"/><Relationship Id="rId14" Type="http://schemas.openxmlformats.org/officeDocument/2006/relationships/image" Target="../media/image177.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82.bin"/><Relationship Id="rId7" Type="http://schemas.openxmlformats.org/officeDocument/2006/relationships/hyperlink" Target="03.4centroid.exe" TargetMode="External"/><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179.wmf"/><Relationship Id="rId5" Type="http://schemas.openxmlformats.org/officeDocument/2006/relationships/oleObject" Target="../embeddings/oleObject183.bin"/><Relationship Id="rId4" Type="http://schemas.openxmlformats.org/officeDocument/2006/relationships/image" Target="../media/image178.wmf"/></Relationships>
</file>

<file path=ppt/slides/_rels/slide45.xml.rels><?xml version="1.0" encoding="UTF-8" standalone="yes"?>
<Relationships xmlns="http://schemas.openxmlformats.org/package/2006/relationships"><Relationship Id="rId8" Type="http://schemas.openxmlformats.org/officeDocument/2006/relationships/image" Target="../media/image182.wmf"/><Relationship Id="rId13" Type="http://schemas.openxmlformats.org/officeDocument/2006/relationships/oleObject" Target="../embeddings/oleObject189.bin"/><Relationship Id="rId3" Type="http://schemas.openxmlformats.org/officeDocument/2006/relationships/oleObject" Target="../embeddings/oleObject184.bin"/><Relationship Id="rId7" Type="http://schemas.openxmlformats.org/officeDocument/2006/relationships/oleObject" Target="../embeddings/oleObject186.bin"/><Relationship Id="rId12" Type="http://schemas.openxmlformats.org/officeDocument/2006/relationships/image" Target="../media/image184.wmf"/><Relationship Id="rId2" Type="http://schemas.openxmlformats.org/officeDocument/2006/relationships/slideLayout" Target="../slideLayouts/slideLayout7.xml"/><Relationship Id="rId16" Type="http://schemas.openxmlformats.org/officeDocument/2006/relationships/image" Target="../media/image177.wmf"/><Relationship Id="rId1" Type="http://schemas.openxmlformats.org/officeDocument/2006/relationships/vmlDrawing" Target="../drawings/vmlDrawing34.vml"/><Relationship Id="rId6" Type="http://schemas.openxmlformats.org/officeDocument/2006/relationships/image" Target="../media/image181.wmf"/><Relationship Id="rId11" Type="http://schemas.openxmlformats.org/officeDocument/2006/relationships/oleObject" Target="../embeddings/oleObject188.bin"/><Relationship Id="rId5" Type="http://schemas.openxmlformats.org/officeDocument/2006/relationships/oleObject" Target="../embeddings/oleObject185.bin"/><Relationship Id="rId15" Type="http://schemas.openxmlformats.org/officeDocument/2006/relationships/oleObject" Target="../embeddings/oleObject190.bin"/><Relationship Id="rId10" Type="http://schemas.openxmlformats.org/officeDocument/2006/relationships/image" Target="../media/image183.wmf"/><Relationship Id="rId4" Type="http://schemas.openxmlformats.org/officeDocument/2006/relationships/image" Target="../media/image180.wmf"/><Relationship Id="rId9" Type="http://schemas.openxmlformats.org/officeDocument/2006/relationships/oleObject" Target="../embeddings/oleObject187.bin"/><Relationship Id="rId14" Type="http://schemas.openxmlformats.org/officeDocument/2006/relationships/image" Target="../media/image176.wmf"/></Relationships>
</file>

<file path=ppt/slides/_rels/slide46.xml.rels><?xml version="1.0" encoding="UTF-8" standalone="yes"?>
<Relationships xmlns="http://schemas.openxmlformats.org/package/2006/relationships"><Relationship Id="rId8" Type="http://schemas.openxmlformats.org/officeDocument/2006/relationships/image" Target="../media/image187.wmf"/><Relationship Id="rId3" Type="http://schemas.openxmlformats.org/officeDocument/2006/relationships/oleObject" Target="../embeddings/oleObject191.bin"/><Relationship Id="rId7" Type="http://schemas.openxmlformats.org/officeDocument/2006/relationships/oleObject" Target="../embeddings/oleObject193.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186.wmf"/><Relationship Id="rId5" Type="http://schemas.openxmlformats.org/officeDocument/2006/relationships/oleObject" Target="../embeddings/oleObject192.bin"/><Relationship Id="rId4" Type="http://schemas.openxmlformats.org/officeDocument/2006/relationships/image" Target="../media/image185.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8" Type="http://schemas.openxmlformats.org/officeDocument/2006/relationships/image" Target="../media/image190.wmf"/><Relationship Id="rId13" Type="http://schemas.openxmlformats.org/officeDocument/2006/relationships/oleObject" Target="../embeddings/oleObject199.bin"/><Relationship Id="rId3" Type="http://schemas.openxmlformats.org/officeDocument/2006/relationships/oleObject" Target="../embeddings/oleObject194.bin"/><Relationship Id="rId7" Type="http://schemas.openxmlformats.org/officeDocument/2006/relationships/oleObject" Target="../embeddings/oleObject196.bin"/><Relationship Id="rId12" Type="http://schemas.openxmlformats.org/officeDocument/2006/relationships/image" Target="../media/image192.wmf"/><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189.wmf"/><Relationship Id="rId11" Type="http://schemas.openxmlformats.org/officeDocument/2006/relationships/oleObject" Target="../embeddings/oleObject198.bin"/><Relationship Id="rId5" Type="http://schemas.openxmlformats.org/officeDocument/2006/relationships/oleObject" Target="../embeddings/oleObject195.bin"/><Relationship Id="rId10" Type="http://schemas.openxmlformats.org/officeDocument/2006/relationships/image" Target="../media/image191.wmf"/><Relationship Id="rId4" Type="http://schemas.openxmlformats.org/officeDocument/2006/relationships/image" Target="../media/image188.wmf"/><Relationship Id="rId9" Type="http://schemas.openxmlformats.org/officeDocument/2006/relationships/oleObject" Target="../embeddings/oleObject197.bin"/><Relationship Id="rId14" Type="http://schemas.openxmlformats.org/officeDocument/2006/relationships/image" Target="../media/image193.wmf"/></Relationships>
</file>

<file path=ppt/slides/_rels/slide49.xml.rels><?xml version="1.0" encoding="UTF-8" standalone="yes"?>
<Relationships xmlns="http://schemas.openxmlformats.org/package/2006/relationships"><Relationship Id="rId8" Type="http://schemas.openxmlformats.org/officeDocument/2006/relationships/image" Target="../media/image196.wmf"/><Relationship Id="rId3" Type="http://schemas.openxmlformats.org/officeDocument/2006/relationships/oleObject" Target="../embeddings/oleObject200.bin"/><Relationship Id="rId7" Type="http://schemas.openxmlformats.org/officeDocument/2006/relationships/oleObject" Target="../embeddings/oleObject202.bin"/><Relationship Id="rId12" Type="http://schemas.openxmlformats.org/officeDocument/2006/relationships/image" Target="../media/image198.wmf"/><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195.wmf"/><Relationship Id="rId11" Type="http://schemas.openxmlformats.org/officeDocument/2006/relationships/oleObject" Target="../embeddings/oleObject204.bin"/><Relationship Id="rId5" Type="http://schemas.openxmlformats.org/officeDocument/2006/relationships/oleObject" Target="../embeddings/oleObject201.bin"/><Relationship Id="rId10" Type="http://schemas.openxmlformats.org/officeDocument/2006/relationships/image" Target="../media/image197.wmf"/><Relationship Id="rId4" Type="http://schemas.openxmlformats.org/officeDocument/2006/relationships/image" Target="../media/image194.wmf"/><Relationship Id="rId9" Type="http://schemas.openxmlformats.org/officeDocument/2006/relationships/oleObject" Target="../embeddings/oleObject203.bin"/></Relationships>
</file>

<file path=ppt/slides/_rels/slide5.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28.bin"/><Relationship Id="rId18" Type="http://schemas.openxmlformats.org/officeDocument/2006/relationships/image" Target="../media/image29.wmf"/><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image" Target="../media/image26.wmf"/><Relationship Id="rId17" Type="http://schemas.openxmlformats.org/officeDocument/2006/relationships/oleObject" Target="../embeddings/oleObject30.bin"/><Relationship Id="rId2" Type="http://schemas.openxmlformats.org/officeDocument/2006/relationships/slideLayout" Target="../slideLayouts/slideLayout7.xml"/><Relationship Id="rId16" Type="http://schemas.openxmlformats.org/officeDocument/2006/relationships/image" Target="../media/image28.wmf"/><Relationship Id="rId1" Type="http://schemas.openxmlformats.org/officeDocument/2006/relationships/vmlDrawing" Target="../drawings/vmlDrawing4.vml"/><Relationship Id="rId6" Type="http://schemas.openxmlformats.org/officeDocument/2006/relationships/image" Target="../media/image23.wmf"/><Relationship Id="rId11" Type="http://schemas.openxmlformats.org/officeDocument/2006/relationships/oleObject" Target="../embeddings/oleObject27.bin"/><Relationship Id="rId5" Type="http://schemas.openxmlformats.org/officeDocument/2006/relationships/oleObject" Target="../embeddings/oleObject24.bin"/><Relationship Id="rId15" Type="http://schemas.openxmlformats.org/officeDocument/2006/relationships/oleObject" Target="../embeddings/oleObject29.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26.bin"/><Relationship Id="rId14" Type="http://schemas.openxmlformats.org/officeDocument/2006/relationships/image" Target="../media/image27.wmf"/></Relationships>
</file>

<file path=ppt/slides/_rels/slide50.xml.rels><?xml version="1.0" encoding="UTF-8" standalone="yes"?>
<Relationships xmlns="http://schemas.openxmlformats.org/package/2006/relationships"><Relationship Id="rId8" Type="http://schemas.openxmlformats.org/officeDocument/2006/relationships/image" Target="../media/image201.wmf"/><Relationship Id="rId13" Type="http://schemas.openxmlformats.org/officeDocument/2006/relationships/oleObject" Target="../embeddings/oleObject210.bin"/><Relationship Id="rId18" Type="http://schemas.openxmlformats.org/officeDocument/2006/relationships/image" Target="../media/image203.wmf"/><Relationship Id="rId3" Type="http://schemas.openxmlformats.org/officeDocument/2006/relationships/oleObject" Target="../embeddings/oleObject205.bin"/><Relationship Id="rId7" Type="http://schemas.openxmlformats.org/officeDocument/2006/relationships/oleObject" Target="../embeddings/oleObject207.bin"/><Relationship Id="rId12" Type="http://schemas.openxmlformats.org/officeDocument/2006/relationships/image" Target="../media/image191.wmf"/><Relationship Id="rId17" Type="http://schemas.openxmlformats.org/officeDocument/2006/relationships/oleObject" Target="../embeddings/oleObject212.bin"/><Relationship Id="rId2" Type="http://schemas.openxmlformats.org/officeDocument/2006/relationships/slideLayout" Target="../slideLayouts/slideLayout7.xml"/><Relationship Id="rId16" Type="http://schemas.openxmlformats.org/officeDocument/2006/relationships/image" Target="../media/image193.wmf"/><Relationship Id="rId20" Type="http://schemas.openxmlformats.org/officeDocument/2006/relationships/oleObject" Target="../embeddings/oleObject214.bin"/><Relationship Id="rId1" Type="http://schemas.openxmlformats.org/officeDocument/2006/relationships/vmlDrawing" Target="../drawings/vmlDrawing38.vml"/><Relationship Id="rId6" Type="http://schemas.openxmlformats.org/officeDocument/2006/relationships/image" Target="../media/image200.wmf"/><Relationship Id="rId11" Type="http://schemas.openxmlformats.org/officeDocument/2006/relationships/oleObject" Target="../embeddings/oleObject209.bin"/><Relationship Id="rId5" Type="http://schemas.openxmlformats.org/officeDocument/2006/relationships/oleObject" Target="../embeddings/oleObject206.bin"/><Relationship Id="rId15" Type="http://schemas.openxmlformats.org/officeDocument/2006/relationships/oleObject" Target="../embeddings/oleObject211.bin"/><Relationship Id="rId10" Type="http://schemas.openxmlformats.org/officeDocument/2006/relationships/image" Target="../media/image202.wmf"/><Relationship Id="rId19" Type="http://schemas.openxmlformats.org/officeDocument/2006/relationships/oleObject" Target="../embeddings/oleObject213.bin"/><Relationship Id="rId4" Type="http://schemas.openxmlformats.org/officeDocument/2006/relationships/image" Target="../media/image199.wmf"/><Relationship Id="rId9" Type="http://schemas.openxmlformats.org/officeDocument/2006/relationships/oleObject" Target="../embeddings/oleObject208.bin"/><Relationship Id="rId14" Type="http://schemas.openxmlformats.org/officeDocument/2006/relationships/image" Target="../media/image192.wmf"/></Relationships>
</file>

<file path=ppt/slides/_rels/slide51.xml.rels><?xml version="1.0" encoding="UTF-8" standalone="yes"?>
<Relationships xmlns="http://schemas.openxmlformats.org/package/2006/relationships"><Relationship Id="rId8" Type="http://schemas.openxmlformats.org/officeDocument/2006/relationships/image" Target="../media/image206.wmf"/><Relationship Id="rId3" Type="http://schemas.openxmlformats.org/officeDocument/2006/relationships/oleObject" Target="../embeddings/oleObject215.bin"/><Relationship Id="rId7" Type="http://schemas.openxmlformats.org/officeDocument/2006/relationships/oleObject" Target="../embeddings/oleObject217.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205.wmf"/><Relationship Id="rId5" Type="http://schemas.openxmlformats.org/officeDocument/2006/relationships/oleObject" Target="../embeddings/oleObject216.bin"/><Relationship Id="rId4" Type="http://schemas.openxmlformats.org/officeDocument/2006/relationships/image" Target="../media/image204.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18.bin"/><Relationship Id="rId2" Type="http://schemas.openxmlformats.org/officeDocument/2006/relationships/slideLayout" Target="../slideLayouts/slideLayout7.xml"/><Relationship Id="rId1" Type="http://schemas.openxmlformats.org/officeDocument/2006/relationships/vmlDrawing" Target="../drawings/vmlDrawing40.vml"/><Relationship Id="rId4" Type="http://schemas.openxmlformats.org/officeDocument/2006/relationships/image" Target="../media/image207.wmf"/></Relationships>
</file>

<file path=ppt/slides/_rels/slide53.xml.rels><?xml version="1.0" encoding="UTF-8" standalone="yes"?>
<Relationships xmlns="http://schemas.openxmlformats.org/package/2006/relationships"><Relationship Id="rId8" Type="http://schemas.openxmlformats.org/officeDocument/2006/relationships/image" Target="../media/image210.wmf"/><Relationship Id="rId3" Type="http://schemas.openxmlformats.org/officeDocument/2006/relationships/oleObject" Target="../embeddings/oleObject219.bin"/><Relationship Id="rId7" Type="http://schemas.openxmlformats.org/officeDocument/2006/relationships/oleObject" Target="../embeddings/oleObject221.bin"/><Relationship Id="rId12" Type="http://schemas.openxmlformats.org/officeDocument/2006/relationships/image" Target="../media/image212.wmf"/><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image" Target="../media/image209.wmf"/><Relationship Id="rId11" Type="http://schemas.openxmlformats.org/officeDocument/2006/relationships/oleObject" Target="../embeddings/oleObject223.bin"/><Relationship Id="rId5" Type="http://schemas.openxmlformats.org/officeDocument/2006/relationships/oleObject" Target="../embeddings/oleObject220.bin"/><Relationship Id="rId10" Type="http://schemas.openxmlformats.org/officeDocument/2006/relationships/image" Target="../media/image211.wmf"/><Relationship Id="rId4" Type="http://schemas.openxmlformats.org/officeDocument/2006/relationships/image" Target="../media/image208.wmf"/><Relationship Id="rId9" Type="http://schemas.openxmlformats.org/officeDocument/2006/relationships/oleObject" Target="../embeddings/oleObject222.bin"/></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24.bin"/><Relationship Id="rId2" Type="http://schemas.openxmlformats.org/officeDocument/2006/relationships/slideLayout" Target="../slideLayouts/slideLayout7.xml"/><Relationship Id="rId1" Type="http://schemas.openxmlformats.org/officeDocument/2006/relationships/vmlDrawing" Target="../drawings/vmlDrawing42.vml"/><Relationship Id="rId4" Type="http://schemas.openxmlformats.org/officeDocument/2006/relationships/image" Target="../media/image213.wmf"/></Relationships>
</file>

<file path=ppt/slides/_rels/slide6.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31.wmf"/><Relationship Id="rId5" Type="http://schemas.openxmlformats.org/officeDocument/2006/relationships/oleObject" Target="../embeddings/oleObject32.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34.bin"/></Relationships>
</file>

<file path=ppt/slides/_rels/slide7.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40.bin"/><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image" Target="../media/image38.wmf"/><Relationship Id="rId2" Type="http://schemas.openxmlformats.org/officeDocument/2006/relationships/slideLayout" Target="../slideLayouts/slideLayout7.xml"/><Relationship Id="rId16" Type="http://schemas.openxmlformats.org/officeDocument/2006/relationships/image" Target="../media/image40.wmf"/><Relationship Id="rId1" Type="http://schemas.openxmlformats.org/officeDocument/2006/relationships/vmlDrawing" Target="../drawings/vmlDrawing6.vml"/><Relationship Id="rId6" Type="http://schemas.openxmlformats.org/officeDocument/2006/relationships/image" Target="../media/image35.wmf"/><Relationship Id="rId11" Type="http://schemas.openxmlformats.org/officeDocument/2006/relationships/oleObject" Target="../embeddings/oleObject39.bin"/><Relationship Id="rId5" Type="http://schemas.openxmlformats.org/officeDocument/2006/relationships/oleObject" Target="../embeddings/oleObject36.bin"/><Relationship Id="rId15" Type="http://schemas.openxmlformats.org/officeDocument/2006/relationships/oleObject" Target="../embeddings/oleObject41.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38.bin"/><Relationship Id="rId14" Type="http://schemas.openxmlformats.org/officeDocument/2006/relationships/image" Target="../media/image39.wmf"/></Relationships>
</file>

<file path=ppt/slides/_rels/slide8.x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oleObject" Target="../embeddings/oleObject47.bin"/><Relationship Id="rId18" Type="http://schemas.openxmlformats.org/officeDocument/2006/relationships/image" Target="../media/image48.wmf"/><Relationship Id="rId3" Type="http://schemas.openxmlformats.org/officeDocument/2006/relationships/oleObject" Target="../embeddings/oleObject42.bin"/><Relationship Id="rId21" Type="http://schemas.openxmlformats.org/officeDocument/2006/relationships/oleObject" Target="../embeddings/oleObject51.bin"/><Relationship Id="rId7" Type="http://schemas.openxmlformats.org/officeDocument/2006/relationships/oleObject" Target="../embeddings/oleObject44.bin"/><Relationship Id="rId12" Type="http://schemas.openxmlformats.org/officeDocument/2006/relationships/image" Target="../media/image45.wmf"/><Relationship Id="rId17" Type="http://schemas.openxmlformats.org/officeDocument/2006/relationships/oleObject" Target="../embeddings/oleObject49.bin"/><Relationship Id="rId25" Type="http://schemas.openxmlformats.org/officeDocument/2006/relationships/image" Target="../media/image51.wmf"/><Relationship Id="rId2" Type="http://schemas.openxmlformats.org/officeDocument/2006/relationships/slideLayout" Target="../slideLayouts/slideLayout7.xml"/><Relationship Id="rId16" Type="http://schemas.openxmlformats.org/officeDocument/2006/relationships/image" Target="../media/image47.wmf"/><Relationship Id="rId20" Type="http://schemas.openxmlformats.org/officeDocument/2006/relationships/image" Target="../media/image49.wmf"/><Relationship Id="rId1" Type="http://schemas.openxmlformats.org/officeDocument/2006/relationships/vmlDrawing" Target="../drawings/vmlDrawing7.vml"/><Relationship Id="rId6" Type="http://schemas.openxmlformats.org/officeDocument/2006/relationships/image" Target="../media/image42.wmf"/><Relationship Id="rId11" Type="http://schemas.openxmlformats.org/officeDocument/2006/relationships/oleObject" Target="../embeddings/oleObject46.bin"/><Relationship Id="rId24" Type="http://schemas.openxmlformats.org/officeDocument/2006/relationships/oleObject" Target="../embeddings/oleObject53.bin"/><Relationship Id="rId5" Type="http://schemas.openxmlformats.org/officeDocument/2006/relationships/oleObject" Target="../embeddings/oleObject43.bin"/><Relationship Id="rId15" Type="http://schemas.openxmlformats.org/officeDocument/2006/relationships/oleObject" Target="../embeddings/oleObject48.bin"/><Relationship Id="rId23" Type="http://schemas.openxmlformats.org/officeDocument/2006/relationships/oleObject" Target="../embeddings/oleObject52.bin"/><Relationship Id="rId10" Type="http://schemas.openxmlformats.org/officeDocument/2006/relationships/image" Target="../media/image44.wmf"/><Relationship Id="rId19" Type="http://schemas.openxmlformats.org/officeDocument/2006/relationships/oleObject" Target="../embeddings/oleObject50.bin"/><Relationship Id="rId4" Type="http://schemas.openxmlformats.org/officeDocument/2006/relationships/image" Target="../media/image41.wmf"/><Relationship Id="rId9" Type="http://schemas.openxmlformats.org/officeDocument/2006/relationships/oleObject" Target="../embeddings/oleObject45.bin"/><Relationship Id="rId14" Type="http://schemas.openxmlformats.org/officeDocument/2006/relationships/image" Target="../media/image46.wmf"/><Relationship Id="rId22" Type="http://schemas.openxmlformats.org/officeDocument/2006/relationships/image" Target="../media/image50.wmf"/></Relationships>
</file>

<file path=ppt/slides/_rels/slide9.x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oleObject" Target="../embeddings/oleObject59.bin"/><Relationship Id="rId18" Type="http://schemas.openxmlformats.org/officeDocument/2006/relationships/image" Target="../media/image59.wmf"/><Relationship Id="rId3" Type="http://schemas.openxmlformats.org/officeDocument/2006/relationships/oleObject" Target="../embeddings/oleObject54.bin"/><Relationship Id="rId7" Type="http://schemas.openxmlformats.org/officeDocument/2006/relationships/oleObject" Target="../embeddings/oleObject56.bin"/><Relationship Id="rId12" Type="http://schemas.openxmlformats.org/officeDocument/2006/relationships/image" Target="../media/image56.wmf"/><Relationship Id="rId17" Type="http://schemas.openxmlformats.org/officeDocument/2006/relationships/oleObject" Target="../embeddings/oleObject61.bin"/><Relationship Id="rId2" Type="http://schemas.openxmlformats.org/officeDocument/2006/relationships/slideLayout" Target="../slideLayouts/slideLayout7.xml"/><Relationship Id="rId16" Type="http://schemas.openxmlformats.org/officeDocument/2006/relationships/image" Target="../media/image58.wmf"/><Relationship Id="rId1" Type="http://schemas.openxmlformats.org/officeDocument/2006/relationships/vmlDrawing" Target="../drawings/vmlDrawing8.vml"/><Relationship Id="rId6" Type="http://schemas.openxmlformats.org/officeDocument/2006/relationships/image" Target="../media/image53.wmf"/><Relationship Id="rId11" Type="http://schemas.openxmlformats.org/officeDocument/2006/relationships/oleObject" Target="../embeddings/oleObject58.bin"/><Relationship Id="rId5" Type="http://schemas.openxmlformats.org/officeDocument/2006/relationships/oleObject" Target="../embeddings/oleObject55.bin"/><Relationship Id="rId15" Type="http://schemas.openxmlformats.org/officeDocument/2006/relationships/oleObject" Target="../embeddings/oleObject60.bin"/><Relationship Id="rId10" Type="http://schemas.openxmlformats.org/officeDocument/2006/relationships/image" Target="../media/image55.wmf"/><Relationship Id="rId4" Type="http://schemas.openxmlformats.org/officeDocument/2006/relationships/image" Target="../media/image52.wmf"/><Relationship Id="rId9" Type="http://schemas.openxmlformats.org/officeDocument/2006/relationships/oleObject" Target="../embeddings/oleObject57.bin"/><Relationship Id="rId14" Type="http://schemas.openxmlformats.org/officeDocument/2006/relationships/image" Target="../media/image5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Text Box 2">
            <a:extLst>
              <a:ext uri="{FF2B5EF4-FFF2-40B4-BE49-F238E27FC236}">
                <a16:creationId xmlns:a16="http://schemas.microsoft.com/office/drawing/2014/main" id="{FF08BE1C-09B8-4CD8-9278-115B353B867E}"/>
              </a:ext>
            </a:extLst>
          </p:cNvPr>
          <p:cNvSpPr txBox="1">
            <a:spLocks noChangeArrowheads="1"/>
          </p:cNvSpPr>
          <p:nvPr/>
        </p:nvSpPr>
        <p:spPr bwMode="auto">
          <a:xfrm>
            <a:off x="1295400" y="609600"/>
            <a:ext cx="4108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ea typeface="黑体" panose="02010609060101010101" pitchFamily="49" charset="-122"/>
              </a:rPr>
              <a:t>§3.4.3 </a:t>
            </a:r>
            <a:r>
              <a:rPr lang="zh-CN" altLang="en-US" sz="2800">
                <a:ea typeface="黑体" panose="02010609060101010101" pitchFamily="49" charset="-122"/>
              </a:rPr>
              <a:t>质点的曲线运动   </a:t>
            </a:r>
          </a:p>
        </p:txBody>
      </p:sp>
      <p:graphicFrame>
        <p:nvGraphicFramePr>
          <p:cNvPr id="1026" name="Object 3">
            <a:extLst>
              <a:ext uri="{FF2B5EF4-FFF2-40B4-BE49-F238E27FC236}">
                <a16:creationId xmlns:a16="http://schemas.microsoft.com/office/drawing/2014/main" id="{CFF8985C-3560-415C-BB72-A4AC43B1BF19}"/>
              </a:ext>
            </a:extLst>
          </p:cNvPr>
          <p:cNvGraphicFramePr>
            <a:graphicFrameLocks noChangeAspect="1"/>
          </p:cNvGraphicFramePr>
          <p:nvPr/>
        </p:nvGraphicFramePr>
        <p:xfrm>
          <a:off x="4760913" y="2016125"/>
          <a:ext cx="1792287" cy="538163"/>
        </p:xfrm>
        <a:graphic>
          <a:graphicData uri="http://schemas.openxmlformats.org/presentationml/2006/ole">
            <mc:AlternateContent xmlns:mc="http://schemas.openxmlformats.org/markup-compatibility/2006">
              <mc:Choice xmlns:v="urn:schemas-microsoft-com:vml" Requires="v">
                <p:oleObj spid="_x0000_s1035" name="Equation" r:id="rId3" imgW="812520" imgH="253800" progId="Equation.3">
                  <p:embed/>
                </p:oleObj>
              </mc:Choice>
              <mc:Fallback>
                <p:oleObj name="Equation" r:id="rId3" imgW="812520" imgH="253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0913" y="2016125"/>
                        <a:ext cx="1792287" cy="53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7" name="Object 4">
            <a:extLst>
              <a:ext uri="{FF2B5EF4-FFF2-40B4-BE49-F238E27FC236}">
                <a16:creationId xmlns:a16="http://schemas.microsoft.com/office/drawing/2014/main" id="{126060F0-CD08-428E-8CA9-7002E0148302}"/>
              </a:ext>
            </a:extLst>
          </p:cNvPr>
          <p:cNvGraphicFramePr>
            <a:graphicFrameLocks noChangeAspect="1"/>
          </p:cNvGraphicFramePr>
          <p:nvPr/>
        </p:nvGraphicFramePr>
        <p:xfrm>
          <a:off x="2170113" y="1752600"/>
          <a:ext cx="1905000" cy="927100"/>
        </p:xfrm>
        <a:graphic>
          <a:graphicData uri="http://schemas.openxmlformats.org/presentationml/2006/ole">
            <mc:AlternateContent xmlns:mc="http://schemas.openxmlformats.org/markup-compatibility/2006">
              <mc:Choice xmlns:v="urn:schemas-microsoft-com:vml" Requires="v">
                <p:oleObj spid="_x0000_s1036" name="Equation" r:id="rId5" imgW="901440" imgH="457200" progId="Equation.3">
                  <p:embed/>
                </p:oleObj>
              </mc:Choice>
              <mc:Fallback>
                <p:oleObj name="Equation" r:id="rId5" imgW="901440" imgH="457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70113" y="1752600"/>
                        <a:ext cx="19050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1" name="Text Box 5">
            <a:extLst>
              <a:ext uri="{FF2B5EF4-FFF2-40B4-BE49-F238E27FC236}">
                <a16:creationId xmlns:a16="http://schemas.microsoft.com/office/drawing/2014/main" id="{3E58A7FE-B0E1-4B77-A13A-27030254DD30}"/>
              </a:ext>
            </a:extLst>
          </p:cNvPr>
          <p:cNvSpPr txBox="1">
            <a:spLocks noChangeArrowheads="1"/>
          </p:cNvSpPr>
          <p:nvPr/>
        </p:nvSpPr>
        <p:spPr bwMode="auto">
          <a:xfrm>
            <a:off x="1408113" y="1317625"/>
            <a:ext cx="5621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在自然坐标系中，质点动学方程分量式   </a:t>
            </a:r>
          </a:p>
        </p:txBody>
      </p:sp>
      <p:graphicFrame>
        <p:nvGraphicFramePr>
          <p:cNvPr id="1028" name="Object 6">
            <a:extLst>
              <a:ext uri="{FF2B5EF4-FFF2-40B4-BE49-F238E27FC236}">
                <a16:creationId xmlns:a16="http://schemas.microsoft.com/office/drawing/2014/main" id="{003EDC0E-177F-4C9F-AC97-D0004453BF3D}"/>
              </a:ext>
            </a:extLst>
          </p:cNvPr>
          <p:cNvGraphicFramePr>
            <a:graphicFrameLocks noChangeAspect="1"/>
          </p:cNvGraphicFramePr>
          <p:nvPr/>
        </p:nvGraphicFramePr>
        <p:xfrm>
          <a:off x="1524000" y="2743200"/>
          <a:ext cx="911225" cy="514350"/>
        </p:xfrm>
        <a:graphic>
          <a:graphicData uri="http://schemas.openxmlformats.org/presentationml/2006/ole">
            <mc:AlternateContent xmlns:mc="http://schemas.openxmlformats.org/markup-compatibility/2006">
              <mc:Choice xmlns:v="urn:schemas-microsoft-com:vml" Requires="v">
                <p:oleObj spid="_x0000_s1037" name="Equation" r:id="rId7" imgW="431640" imgH="253800" progId="Equation.3">
                  <p:embed/>
                </p:oleObj>
              </mc:Choice>
              <mc:Fallback>
                <p:oleObj name="Equation" r:id="rId7" imgW="431640" imgH="2538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2743200"/>
                        <a:ext cx="911225"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2" name="Text Box 7">
            <a:extLst>
              <a:ext uri="{FF2B5EF4-FFF2-40B4-BE49-F238E27FC236}">
                <a16:creationId xmlns:a16="http://schemas.microsoft.com/office/drawing/2014/main" id="{250F6644-76EB-4CFA-826C-027C8C486AF0}"/>
              </a:ext>
            </a:extLst>
          </p:cNvPr>
          <p:cNvSpPr txBox="1">
            <a:spLocks noChangeArrowheads="1"/>
          </p:cNvSpPr>
          <p:nvPr/>
        </p:nvSpPr>
        <p:spPr bwMode="auto">
          <a:xfrm>
            <a:off x="2286000" y="2819400"/>
            <a:ext cx="612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a:t>
            </a:r>
            <a:r>
              <a:rPr lang="zh-CN" altLang="en-US"/>
              <a:t>法向力</a:t>
            </a:r>
            <a:r>
              <a:rPr lang="en-US" altLang="zh-CN"/>
              <a:t>(</a:t>
            </a:r>
            <a:r>
              <a:rPr lang="zh-CN" altLang="en-US"/>
              <a:t>各力在法线方向投影的代数和</a:t>
            </a:r>
            <a:r>
              <a:rPr lang="en-US" altLang="zh-CN"/>
              <a:t>)   </a:t>
            </a:r>
          </a:p>
        </p:txBody>
      </p:sp>
      <p:graphicFrame>
        <p:nvGraphicFramePr>
          <p:cNvPr id="1029" name="Object 8">
            <a:extLst>
              <a:ext uri="{FF2B5EF4-FFF2-40B4-BE49-F238E27FC236}">
                <a16:creationId xmlns:a16="http://schemas.microsoft.com/office/drawing/2014/main" id="{A7C381CE-F881-4E34-8E7D-CD2F09F98B6A}"/>
              </a:ext>
            </a:extLst>
          </p:cNvPr>
          <p:cNvGraphicFramePr>
            <a:graphicFrameLocks noChangeAspect="1"/>
          </p:cNvGraphicFramePr>
          <p:nvPr/>
        </p:nvGraphicFramePr>
        <p:xfrm>
          <a:off x="1524000" y="3352800"/>
          <a:ext cx="923925" cy="538163"/>
        </p:xfrm>
        <a:graphic>
          <a:graphicData uri="http://schemas.openxmlformats.org/presentationml/2006/ole">
            <mc:AlternateContent xmlns:mc="http://schemas.openxmlformats.org/markup-compatibility/2006">
              <mc:Choice xmlns:v="urn:schemas-microsoft-com:vml" Requires="v">
                <p:oleObj spid="_x0000_s1038" name="Equation" r:id="rId9" imgW="419040" imgH="253800" progId="Equation.3">
                  <p:embed/>
                </p:oleObj>
              </mc:Choice>
              <mc:Fallback>
                <p:oleObj name="Equation" r:id="rId9" imgW="419040" imgH="2538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0" y="3352800"/>
                        <a:ext cx="923925" cy="53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3" name="Text Box 9">
            <a:extLst>
              <a:ext uri="{FF2B5EF4-FFF2-40B4-BE49-F238E27FC236}">
                <a16:creationId xmlns:a16="http://schemas.microsoft.com/office/drawing/2014/main" id="{48DA7818-EE64-444B-982D-93B8BD6442D8}"/>
              </a:ext>
            </a:extLst>
          </p:cNvPr>
          <p:cNvSpPr txBox="1">
            <a:spLocks noChangeArrowheads="1"/>
          </p:cNvSpPr>
          <p:nvPr/>
        </p:nvSpPr>
        <p:spPr bwMode="auto">
          <a:xfrm>
            <a:off x="2286000" y="3429000"/>
            <a:ext cx="612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a:t>
            </a:r>
            <a:r>
              <a:rPr lang="zh-CN" altLang="en-US"/>
              <a:t>切向力</a:t>
            </a:r>
            <a:r>
              <a:rPr lang="en-US" altLang="zh-CN"/>
              <a:t>(</a:t>
            </a:r>
            <a:r>
              <a:rPr lang="zh-CN" altLang="en-US"/>
              <a:t>各力在切线方向投影的代数和</a:t>
            </a:r>
            <a:r>
              <a:rPr lang="en-US" altLang="zh-CN"/>
              <a:t>)   </a:t>
            </a:r>
          </a:p>
        </p:txBody>
      </p:sp>
      <p:sp>
        <p:nvSpPr>
          <p:cNvPr id="1034" name="Text Box 10">
            <a:extLst>
              <a:ext uri="{FF2B5EF4-FFF2-40B4-BE49-F238E27FC236}">
                <a16:creationId xmlns:a16="http://schemas.microsoft.com/office/drawing/2014/main" id="{73A39ABA-DB68-404B-9BC4-BCD5903BE95B}"/>
              </a:ext>
            </a:extLst>
          </p:cNvPr>
          <p:cNvSpPr txBox="1">
            <a:spLocks noChangeArrowheads="1"/>
          </p:cNvSpPr>
          <p:nvPr/>
        </p:nvSpPr>
        <p:spPr bwMode="auto">
          <a:xfrm>
            <a:off x="1547813" y="3962400"/>
            <a:ext cx="2490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ym typeface="Symbol" panose="05050102010706020507" pitchFamily="18" charset="2"/>
              </a:rPr>
              <a:t> </a:t>
            </a:r>
            <a:r>
              <a:rPr lang="en-US" altLang="zh-CN">
                <a:sym typeface="Symbol" panose="05050102010706020507" pitchFamily="18" charset="2"/>
              </a:rPr>
              <a:t>——</a:t>
            </a:r>
            <a:r>
              <a:rPr lang="zh-CN" altLang="en-US">
                <a:sym typeface="Symbol" panose="05050102010706020507" pitchFamily="18" charset="2"/>
              </a:rPr>
              <a:t>曲率半径   </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3" name="Text Box 2">
            <a:extLst>
              <a:ext uri="{FF2B5EF4-FFF2-40B4-BE49-F238E27FC236}">
                <a16:creationId xmlns:a16="http://schemas.microsoft.com/office/drawing/2014/main" id="{9E4E56C5-CAA3-486C-B63B-C672AB6C2AA8}"/>
              </a:ext>
            </a:extLst>
          </p:cNvPr>
          <p:cNvSpPr txBox="1">
            <a:spLocks noChangeArrowheads="1"/>
          </p:cNvSpPr>
          <p:nvPr/>
        </p:nvSpPr>
        <p:spPr bwMode="auto">
          <a:xfrm>
            <a:off x="1295400" y="533400"/>
            <a:ext cx="2881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a:t>由此二式消去</a:t>
            </a:r>
            <a:r>
              <a:rPr kumimoji="0" lang="en-US" altLang="zh-CN" i="1"/>
              <a:t>F</a:t>
            </a:r>
            <a:r>
              <a:rPr kumimoji="0" lang="en-US" altLang="zh-CN" baseline="-25000"/>
              <a:t>N</a:t>
            </a:r>
            <a:r>
              <a:rPr kumimoji="0" lang="en-US" altLang="zh-CN" i="1" baseline="-25000"/>
              <a:t> </a:t>
            </a:r>
            <a:r>
              <a:rPr kumimoji="0" lang="zh-CN" altLang="en-US"/>
              <a:t>得  </a:t>
            </a:r>
          </a:p>
        </p:txBody>
      </p:sp>
      <p:graphicFrame>
        <p:nvGraphicFramePr>
          <p:cNvPr id="9218" name="Object 3">
            <a:extLst>
              <a:ext uri="{FF2B5EF4-FFF2-40B4-BE49-F238E27FC236}">
                <a16:creationId xmlns:a16="http://schemas.microsoft.com/office/drawing/2014/main" id="{2E75C773-FB40-4110-B65C-23813728775A}"/>
              </a:ext>
            </a:extLst>
          </p:cNvPr>
          <p:cNvGraphicFramePr>
            <a:graphicFrameLocks noChangeAspect="1"/>
          </p:cNvGraphicFramePr>
          <p:nvPr/>
        </p:nvGraphicFramePr>
        <p:xfrm>
          <a:off x="2895600" y="1038225"/>
          <a:ext cx="2667000" cy="900113"/>
        </p:xfrm>
        <a:graphic>
          <a:graphicData uri="http://schemas.openxmlformats.org/presentationml/2006/ole">
            <mc:AlternateContent xmlns:mc="http://schemas.openxmlformats.org/markup-compatibility/2006">
              <mc:Choice xmlns:v="urn:schemas-microsoft-com:vml" Requires="v">
                <p:oleObj spid="_x0000_s9224" name="Equation" r:id="rId3" imgW="825480" imgH="431640" progId="Equation.3">
                  <p:embed/>
                </p:oleObj>
              </mc:Choice>
              <mc:Fallback>
                <p:oleObj name="Equation" r:id="rId3" imgW="825480" imgH="431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038225"/>
                        <a:ext cx="2667000"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9" name="Object 4">
            <a:extLst>
              <a:ext uri="{FF2B5EF4-FFF2-40B4-BE49-F238E27FC236}">
                <a16:creationId xmlns:a16="http://schemas.microsoft.com/office/drawing/2014/main" id="{EA18F885-30F5-4679-9C93-064545B87B72}"/>
              </a:ext>
            </a:extLst>
          </p:cNvPr>
          <p:cNvGraphicFramePr>
            <a:graphicFrameLocks noChangeAspect="1"/>
          </p:cNvGraphicFramePr>
          <p:nvPr/>
        </p:nvGraphicFramePr>
        <p:xfrm>
          <a:off x="2895600" y="4281488"/>
          <a:ext cx="2403475" cy="676275"/>
        </p:xfrm>
        <a:graphic>
          <a:graphicData uri="http://schemas.openxmlformats.org/presentationml/2006/ole">
            <mc:AlternateContent xmlns:mc="http://schemas.openxmlformats.org/markup-compatibility/2006">
              <mc:Choice xmlns:v="urn:schemas-microsoft-com:vml" Requires="v">
                <p:oleObj spid="_x0000_s9225" name="Equation" r:id="rId5" imgW="850680" imgH="253800" progId="Equation.3">
                  <p:embed/>
                </p:oleObj>
              </mc:Choice>
              <mc:Fallback>
                <p:oleObj name="Equation" r:id="rId5" imgW="850680" imgH="2538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4281488"/>
                        <a:ext cx="2403475" cy="67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0" name="Object 5">
            <a:extLst>
              <a:ext uri="{FF2B5EF4-FFF2-40B4-BE49-F238E27FC236}">
                <a16:creationId xmlns:a16="http://schemas.microsoft.com/office/drawing/2014/main" id="{2BB7464D-6859-4BD6-B063-4E394D8C832B}"/>
              </a:ext>
            </a:extLst>
          </p:cNvPr>
          <p:cNvGraphicFramePr>
            <a:graphicFrameLocks noChangeAspect="1"/>
          </p:cNvGraphicFramePr>
          <p:nvPr/>
        </p:nvGraphicFramePr>
        <p:xfrm>
          <a:off x="2895600" y="5138738"/>
          <a:ext cx="2552700" cy="561975"/>
        </p:xfrm>
        <a:graphic>
          <a:graphicData uri="http://schemas.openxmlformats.org/presentationml/2006/ole">
            <mc:AlternateContent xmlns:mc="http://schemas.openxmlformats.org/markup-compatibility/2006">
              <mc:Choice xmlns:v="urn:schemas-microsoft-com:vml" Requires="v">
                <p:oleObj spid="_x0000_s9226" name="Equation" r:id="rId7" imgW="1054080" imgH="253800" progId="Equation.3">
                  <p:embed/>
                </p:oleObj>
              </mc:Choice>
              <mc:Fallback>
                <p:oleObj name="Equation" r:id="rId7" imgW="1054080" imgH="2538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5600" y="5138738"/>
                        <a:ext cx="2552700"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1" name="Object 6">
            <a:extLst>
              <a:ext uri="{FF2B5EF4-FFF2-40B4-BE49-F238E27FC236}">
                <a16:creationId xmlns:a16="http://schemas.microsoft.com/office/drawing/2014/main" id="{029D08CA-6AA1-4037-A418-EE61BDF067A1}"/>
              </a:ext>
            </a:extLst>
          </p:cNvPr>
          <p:cNvGraphicFramePr>
            <a:graphicFrameLocks noChangeAspect="1"/>
          </p:cNvGraphicFramePr>
          <p:nvPr/>
        </p:nvGraphicFramePr>
        <p:xfrm>
          <a:off x="2895600" y="2119313"/>
          <a:ext cx="4021138" cy="900112"/>
        </p:xfrm>
        <a:graphic>
          <a:graphicData uri="http://schemas.openxmlformats.org/presentationml/2006/ole">
            <mc:AlternateContent xmlns:mc="http://schemas.openxmlformats.org/markup-compatibility/2006">
              <mc:Choice xmlns:v="urn:schemas-microsoft-com:vml" Requires="v">
                <p:oleObj spid="_x0000_s9227" name="Equation" r:id="rId9" imgW="1244520" imgH="431640" progId="Equation.3">
                  <p:embed/>
                </p:oleObj>
              </mc:Choice>
              <mc:Fallback>
                <p:oleObj name="Equation" r:id="rId9" imgW="1244520" imgH="43164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95600" y="2119313"/>
                        <a:ext cx="4021138" cy="900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2" name="Object 7">
            <a:extLst>
              <a:ext uri="{FF2B5EF4-FFF2-40B4-BE49-F238E27FC236}">
                <a16:creationId xmlns:a16="http://schemas.microsoft.com/office/drawing/2014/main" id="{D884D945-6084-4EB4-B8FD-AA12DC6A624E}"/>
              </a:ext>
            </a:extLst>
          </p:cNvPr>
          <p:cNvGraphicFramePr>
            <a:graphicFrameLocks noChangeAspect="1"/>
          </p:cNvGraphicFramePr>
          <p:nvPr/>
        </p:nvGraphicFramePr>
        <p:xfrm>
          <a:off x="2895600" y="3200400"/>
          <a:ext cx="2749550" cy="900113"/>
        </p:xfrm>
        <a:graphic>
          <a:graphicData uri="http://schemas.openxmlformats.org/presentationml/2006/ole">
            <mc:AlternateContent xmlns:mc="http://schemas.openxmlformats.org/markup-compatibility/2006">
              <mc:Choice xmlns:v="urn:schemas-microsoft-com:vml" Requires="v">
                <p:oleObj spid="_x0000_s9228" name="Equation" r:id="rId11" imgW="850680" imgH="431640" progId="Equation.3">
                  <p:embed/>
                </p:oleObj>
              </mc:Choice>
              <mc:Fallback>
                <p:oleObj name="Equation" r:id="rId11" imgW="850680" imgH="43164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95600" y="3200400"/>
                        <a:ext cx="2749550"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Text Box 5">
            <a:extLst>
              <a:ext uri="{FF2B5EF4-FFF2-40B4-BE49-F238E27FC236}">
                <a16:creationId xmlns:a16="http://schemas.microsoft.com/office/drawing/2014/main" id="{5016F152-A8FF-48F5-8E85-714DA0F571E6}"/>
              </a:ext>
            </a:extLst>
          </p:cNvPr>
          <p:cNvSpPr txBox="1">
            <a:spLocks noChangeArrowheads="1"/>
          </p:cNvSpPr>
          <p:nvPr/>
        </p:nvSpPr>
        <p:spPr bwMode="auto">
          <a:xfrm>
            <a:off x="1757363" y="890588"/>
            <a:ext cx="522763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a:ea typeface="楷体_GB2312" pitchFamily="49" charset="-122"/>
              </a:rPr>
              <a:t>§3.5 </a:t>
            </a:r>
            <a:r>
              <a:rPr lang="zh-CN" altLang="en-US" sz="3600">
                <a:ea typeface="楷体_GB2312" pitchFamily="49" charset="-122"/>
              </a:rPr>
              <a:t>非惯性中的动力学  </a:t>
            </a:r>
          </a:p>
        </p:txBody>
      </p:sp>
      <p:sp>
        <p:nvSpPr>
          <p:cNvPr id="46083" name="Text Box 6">
            <a:extLst>
              <a:ext uri="{FF2B5EF4-FFF2-40B4-BE49-F238E27FC236}">
                <a16:creationId xmlns:a16="http://schemas.microsoft.com/office/drawing/2014/main" id="{489F05C7-EB7A-4488-9736-507782CA5B33}"/>
              </a:ext>
            </a:extLst>
          </p:cNvPr>
          <p:cNvSpPr txBox="1">
            <a:spLocks noChangeArrowheads="1"/>
          </p:cNvSpPr>
          <p:nvPr/>
        </p:nvSpPr>
        <p:spPr bwMode="auto">
          <a:xfrm>
            <a:off x="1757363" y="1665288"/>
            <a:ext cx="5716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ea typeface="黑体" panose="02010609060101010101" pitchFamily="49" charset="-122"/>
              </a:rPr>
              <a:t>§3.5.1 </a:t>
            </a:r>
            <a:r>
              <a:rPr lang="zh-CN" altLang="en-US" sz="2800">
                <a:ea typeface="黑体" panose="02010609060101010101" pitchFamily="49" charset="-122"/>
              </a:rPr>
              <a:t>直线加速参考系中的惯性力 </a:t>
            </a:r>
          </a:p>
        </p:txBody>
      </p:sp>
      <p:sp>
        <p:nvSpPr>
          <p:cNvPr id="46084" name="Text Box 7">
            <a:extLst>
              <a:ext uri="{FF2B5EF4-FFF2-40B4-BE49-F238E27FC236}">
                <a16:creationId xmlns:a16="http://schemas.microsoft.com/office/drawing/2014/main" id="{7FA7A32C-E4B2-4A86-924F-93EAC1F97250}"/>
              </a:ext>
            </a:extLst>
          </p:cNvPr>
          <p:cNvSpPr txBox="1">
            <a:spLocks noChangeArrowheads="1"/>
          </p:cNvSpPr>
          <p:nvPr/>
        </p:nvSpPr>
        <p:spPr bwMode="auto">
          <a:xfrm>
            <a:off x="1757363" y="2336800"/>
            <a:ext cx="3394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ea typeface="黑体" panose="02010609060101010101" pitchFamily="49" charset="-122"/>
              </a:rPr>
              <a:t>§3.5.2 </a:t>
            </a:r>
            <a:r>
              <a:rPr lang="zh-CN" altLang="en-US" sz="2800">
                <a:ea typeface="黑体" panose="02010609060101010101" pitchFamily="49" charset="-122"/>
              </a:rPr>
              <a:t>离心惯性力   </a:t>
            </a:r>
          </a:p>
        </p:txBody>
      </p:sp>
      <p:sp>
        <p:nvSpPr>
          <p:cNvPr id="46085" name="Text Box 8">
            <a:extLst>
              <a:ext uri="{FF2B5EF4-FFF2-40B4-BE49-F238E27FC236}">
                <a16:creationId xmlns:a16="http://schemas.microsoft.com/office/drawing/2014/main" id="{ECCE89EA-79F0-44D9-8D94-0DA61719FBC8}"/>
              </a:ext>
            </a:extLst>
          </p:cNvPr>
          <p:cNvSpPr txBox="1">
            <a:spLocks noChangeArrowheads="1"/>
          </p:cNvSpPr>
          <p:nvPr/>
        </p:nvSpPr>
        <p:spPr bwMode="auto">
          <a:xfrm>
            <a:off x="1757363" y="3008313"/>
            <a:ext cx="33940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ea typeface="黑体" panose="02010609060101010101" pitchFamily="49" charset="-122"/>
              </a:rPr>
              <a:t>§3.5.3 </a:t>
            </a:r>
            <a:r>
              <a:rPr lang="zh-CN" altLang="en-US" sz="2800">
                <a:ea typeface="黑体" panose="02010609060101010101" pitchFamily="49" charset="-122"/>
              </a:rPr>
              <a:t>科里奥利力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Text Box 2">
            <a:extLst>
              <a:ext uri="{FF2B5EF4-FFF2-40B4-BE49-F238E27FC236}">
                <a16:creationId xmlns:a16="http://schemas.microsoft.com/office/drawing/2014/main" id="{0526B10F-9271-4B4F-B98D-7E3EB02AA193}"/>
              </a:ext>
            </a:extLst>
          </p:cNvPr>
          <p:cNvSpPr txBox="1">
            <a:spLocks noChangeArrowheads="1"/>
          </p:cNvSpPr>
          <p:nvPr/>
        </p:nvSpPr>
        <p:spPr bwMode="auto">
          <a:xfrm>
            <a:off x="1257300" y="190182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FF0000"/>
                </a:solidFill>
              </a:rPr>
              <a:t>问题：</a:t>
            </a:r>
          </a:p>
        </p:txBody>
      </p:sp>
      <p:sp>
        <p:nvSpPr>
          <p:cNvPr id="47107" name="Text Box 3">
            <a:extLst>
              <a:ext uri="{FF2B5EF4-FFF2-40B4-BE49-F238E27FC236}">
                <a16:creationId xmlns:a16="http://schemas.microsoft.com/office/drawing/2014/main" id="{73091844-CA77-4062-BB7C-9A9B3882C43A}"/>
              </a:ext>
            </a:extLst>
          </p:cNvPr>
          <p:cNvSpPr txBox="1">
            <a:spLocks noChangeArrowheads="1"/>
          </p:cNvSpPr>
          <p:nvPr/>
        </p:nvSpPr>
        <p:spPr bwMode="auto">
          <a:xfrm>
            <a:off x="1293813" y="4271963"/>
            <a:ext cx="662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zh-CN"/>
              <a:t>车的</a:t>
            </a:r>
            <a:r>
              <a:rPr lang="en-US" altLang="zh-CN" i="1"/>
              <a:t>a</a:t>
            </a:r>
            <a:r>
              <a:rPr lang="en-US" altLang="zh-CN"/>
              <a:t> = 0 </a:t>
            </a:r>
            <a:r>
              <a:rPr lang="zh-CN" altLang="zh-CN"/>
              <a:t>时单摆和小球的状态符合牛顿定律</a:t>
            </a:r>
            <a:r>
              <a:rPr lang="zh-CN" altLang="en-US"/>
              <a:t>，</a:t>
            </a:r>
            <a:endParaRPr lang="zh-CN" altLang="zh-CN"/>
          </a:p>
        </p:txBody>
      </p:sp>
      <p:sp>
        <p:nvSpPr>
          <p:cNvPr id="47108" name="Text Box 4">
            <a:extLst>
              <a:ext uri="{FF2B5EF4-FFF2-40B4-BE49-F238E27FC236}">
                <a16:creationId xmlns:a16="http://schemas.microsoft.com/office/drawing/2014/main" id="{A0FE7868-7C46-417C-AFA9-B2BB13905F80}"/>
              </a:ext>
            </a:extLst>
          </p:cNvPr>
          <p:cNvSpPr txBox="1">
            <a:spLocks noChangeArrowheads="1"/>
          </p:cNvSpPr>
          <p:nvPr/>
        </p:nvSpPr>
        <p:spPr bwMode="auto">
          <a:xfrm>
            <a:off x="1293813" y="4956175"/>
            <a:ext cx="69342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lang="en-US" altLang="zh-CN" i="1"/>
              <a:t>a</a:t>
            </a:r>
            <a:r>
              <a:rPr lang="en-US" altLang="zh-CN"/>
              <a:t>≠0</a:t>
            </a:r>
            <a:r>
              <a:rPr lang="zh-CN" altLang="zh-CN"/>
              <a:t>时单摆和小球的状态为什么不符合牛顿定律？</a:t>
            </a:r>
            <a:endParaRPr lang="zh-CN" altLang="en-US"/>
          </a:p>
        </p:txBody>
      </p:sp>
      <p:grpSp>
        <p:nvGrpSpPr>
          <p:cNvPr id="47109" name="Group 5">
            <a:extLst>
              <a:ext uri="{FF2B5EF4-FFF2-40B4-BE49-F238E27FC236}">
                <a16:creationId xmlns:a16="http://schemas.microsoft.com/office/drawing/2014/main" id="{C959846B-96AC-4E89-8942-5BB2B9113447}"/>
              </a:ext>
            </a:extLst>
          </p:cNvPr>
          <p:cNvGrpSpPr>
            <a:grpSpLocks/>
          </p:cNvGrpSpPr>
          <p:nvPr/>
        </p:nvGrpSpPr>
        <p:grpSpPr bwMode="auto">
          <a:xfrm>
            <a:off x="1906588" y="2381250"/>
            <a:ext cx="2878137" cy="1625600"/>
            <a:chOff x="1008" y="1088"/>
            <a:chExt cx="1813" cy="1024"/>
          </a:xfrm>
        </p:grpSpPr>
        <p:grpSp>
          <p:nvGrpSpPr>
            <p:cNvPr id="47133" name="Group 6">
              <a:extLst>
                <a:ext uri="{FF2B5EF4-FFF2-40B4-BE49-F238E27FC236}">
                  <a16:creationId xmlns:a16="http://schemas.microsoft.com/office/drawing/2014/main" id="{C6DA27E9-E1D7-4B23-8226-898DD583165B}"/>
                </a:ext>
              </a:extLst>
            </p:cNvPr>
            <p:cNvGrpSpPr>
              <a:grpSpLocks/>
            </p:cNvGrpSpPr>
            <p:nvPr/>
          </p:nvGrpSpPr>
          <p:grpSpPr bwMode="auto">
            <a:xfrm>
              <a:off x="1247" y="1166"/>
              <a:ext cx="1104" cy="816"/>
              <a:chOff x="1247" y="1166"/>
              <a:chExt cx="1104" cy="816"/>
            </a:xfrm>
          </p:grpSpPr>
          <p:grpSp>
            <p:nvGrpSpPr>
              <p:cNvPr id="47141" name="Group 7">
                <a:extLst>
                  <a:ext uri="{FF2B5EF4-FFF2-40B4-BE49-F238E27FC236}">
                    <a16:creationId xmlns:a16="http://schemas.microsoft.com/office/drawing/2014/main" id="{204F6A13-2D85-420C-89C7-C4D9366E27B6}"/>
                  </a:ext>
                </a:extLst>
              </p:cNvPr>
              <p:cNvGrpSpPr>
                <a:grpSpLocks/>
              </p:cNvGrpSpPr>
              <p:nvPr/>
            </p:nvGrpSpPr>
            <p:grpSpPr bwMode="auto">
              <a:xfrm>
                <a:off x="1247" y="1681"/>
                <a:ext cx="247" cy="151"/>
                <a:chOff x="1488" y="1619"/>
                <a:chExt cx="247" cy="151"/>
              </a:xfrm>
            </p:grpSpPr>
            <p:sp>
              <p:nvSpPr>
                <p:cNvPr id="47150" name="AutoShape 8">
                  <a:extLst>
                    <a:ext uri="{FF2B5EF4-FFF2-40B4-BE49-F238E27FC236}">
                      <a16:creationId xmlns:a16="http://schemas.microsoft.com/office/drawing/2014/main" id="{88FDC309-F431-463D-AC71-BE69864FB180}"/>
                    </a:ext>
                  </a:extLst>
                </p:cNvPr>
                <p:cNvSpPr>
                  <a:spLocks noChangeArrowheads="1"/>
                </p:cNvSpPr>
                <p:nvPr/>
              </p:nvSpPr>
              <p:spPr bwMode="auto">
                <a:xfrm>
                  <a:off x="1672" y="1619"/>
                  <a:ext cx="63" cy="15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57 w 21600"/>
                    <a:gd name="T13" fmla="*/ 4434 h 21600"/>
                    <a:gd name="T14" fmla="*/ 17143 w 21600"/>
                    <a:gd name="T15" fmla="*/ 17166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CC6600"/>
                </a:solidFill>
                <a:ln w="15875">
                  <a:solidFill>
                    <a:srgbClr val="CC6600"/>
                  </a:solidFill>
                  <a:miter lim="800000"/>
                  <a:headEnd/>
                  <a:tailEnd/>
                </a:ln>
              </p:spPr>
              <p:txBody>
                <a:bodyPr wrap="none" anchor="ctr"/>
                <a:lstStyle/>
                <a:p>
                  <a:endParaRPr lang="zh-CN" altLang="en-US"/>
                </a:p>
              </p:txBody>
            </p:sp>
            <p:sp>
              <p:nvSpPr>
                <p:cNvPr id="47151" name="Line 9">
                  <a:extLst>
                    <a:ext uri="{FF2B5EF4-FFF2-40B4-BE49-F238E27FC236}">
                      <a16:creationId xmlns:a16="http://schemas.microsoft.com/office/drawing/2014/main" id="{34013BFB-D607-4B58-93B0-444A8055759A}"/>
                    </a:ext>
                  </a:extLst>
                </p:cNvPr>
                <p:cNvSpPr>
                  <a:spLocks noChangeShapeType="1"/>
                </p:cNvSpPr>
                <p:nvPr/>
              </p:nvSpPr>
              <p:spPr bwMode="auto">
                <a:xfrm>
                  <a:off x="1488" y="1633"/>
                  <a:ext cx="240" cy="0"/>
                </a:xfrm>
                <a:prstGeom prst="line">
                  <a:avLst/>
                </a:prstGeom>
                <a:noFill/>
                <a:ln w="57150">
                  <a:solidFill>
                    <a:srgbClr val="CC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7142" name="Rectangle 10">
                <a:extLst>
                  <a:ext uri="{FF2B5EF4-FFF2-40B4-BE49-F238E27FC236}">
                    <a16:creationId xmlns:a16="http://schemas.microsoft.com/office/drawing/2014/main" id="{1B60850B-FB60-4967-B243-64CBC3AC0CA2}"/>
                  </a:ext>
                </a:extLst>
              </p:cNvPr>
              <p:cNvSpPr>
                <a:spLocks noChangeArrowheads="1"/>
              </p:cNvSpPr>
              <p:nvPr/>
            </p:nvSpPr>
            <p:spPr bwMode="auto">
              <a:xfrm>
                <a:off x="1247" y="1166"/>
                <a:ext cx="1104" cy="720"/>
              </a:xfrm>
              <a:prstGeom prst="rect">
                <a:avLst/>
              </a:prstGeom>
              <a:noFill/>
              <a:ln w="571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7143" name="Oval 11">
                <a:extLst>
                  <a:ext uri="{FF2B5EF4-FFF2-40B4-BE49-F238E27FC236}">
                    <a16:creationId xmlns:a16="http://schemas.microsoft.com/office/drawing/2014/main" id="{384C6620-D4B6-4D72-B76A-D3F7B2E0F336}"/>
                  </a:ext>
                </a:extLst>
              </p:cNvPr>
              <p:cNvSpPr>
                <a:spLocks noChangeArrowheads="1"/>
              </p:cNvSpPr>
              <p:nvPr/>
            </p:nvSpPr>
            <p:spPr bwMode="auto">
              <a:xfrm>
                <a:off x="1391" y="1790"/>
                <a:ext cx="192" cy="192"/>
              </a:xfrm>
              <a:prstGeom prst="ellipse">
                <a:avLst/>
              </a:prstGeom>
              <a:solidFill>
                <a:schemeClr val="bg1"/>
              </a:solidFill>
              <a:ln w="38100">
                <a:solidFill>
                  <a:schemeClr val="tx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7144" name="Oval 12">
                <a:extLst>
                  <a:ext uri="{FF2B5EF4-FFF2-40B4-BE49-F238E27FC236}">
                    <a16:creationId xmlns:a16="http://schemas.microsoft.com/office/drawing/2014/main" id="{8E0C2EE4-C71E-4ED0-8983-F6AF9D7E380C}"/>
                  </a:ext>
                </a:extLst>
              </p:cNvPr>
              <p:cNvSpPr>
                <a:spLocks noChangeArrowheads="1"/>
              </p:cNvSpPr>
              <p:nvPr/>
            </p:nvSpPr>
            <p:spPr bwMode="auto">
              <a:xfrm>
                <a:off x="2063" y="1790"/>
                <a:ext cx="192" cy="192"/>
              </a:xfrm>
              <a:prstGeom prst="ellipse">
                <a:avLst/>
              </a:prstGeom>
              <a:solidFill>
                <a:schemeClr val="bg1"/>
              </a:solidFill>
              <a:ln w="38100">
                <a:solidFill>
                  <a:schemeClr val="tx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7145" name="Line 13">
                <a:extLst>
                  <a:ext uri="{FF2B5EF4-FFF2-40B4-BE49-F238E27FC236}">
                    <a16:creationId xmlns:a16="http://schemas.microsoft.com/office/drawing/2014/main" id="{2DE7409B-7647-4F7C-91DE-7E75AC5581C3}"/>
                  </a:ext>
                </a:extLst>
              </p:cNvPr>
              <p:cNvSpPr>
                <a:spLocks noChangeShapeType="1"/>
              </p:cNvSpPr>
              <p:nvPr/>
            </p:nvSpPr>
            <p:spPr bwMode="auto">
              <a:xfrm>
                <a:off x="1479" y="1588"/>
                <a:ext cx="868" cy="0"/>
              </a:xfrm>
              <a:prstGeom prst="line">
                <a:avLst/>
              </a:prstGeom>
              <a:noFill/>
              <a:ln w="38100">
                <a:solidFill>
                  <a:srgbClr val="CC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46" name="Line 14">
                <a:extLst>
                  <a:ext uri="{FF2B5EF4-FFF2-40B4-BE49-F238E27FC236}">
                    <a16:creationId xmlns:a16="http://schemas.microsoft.com/office/drawing/2014/main" id="{4D5A1D3C-46F6-45B4-A29A-47F996CCA4C5}"/>
                  </a:ext>
                </a:extLst>
              </p:cNvPr>
              <p:cNvSpPr>
                <a:spLocks noChangeShapeType="1"/>
              </p:cNvSpPr>
              <p:nvPr/>
            </p:nvSpPr>
            <p:spPr bwMode="auto">
              <a:xfrm>
                <a:off x="1605" y="1581"/>
                <a:ext cx="0" cy="224"/>
              </a:xfrm>
              <a:prstGeom prst="line">
                <a:avLst/>
              </a:prstGeom>
              <a:noFill/>
              <a:ln w="57150">
                <a:solidFill>
                  <a:srgbClr val="CC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47" name="Oval 15">
                <a:extLst>
                  <a:ext uri="{FF2B5EF4-FFF2-40B4-BE49-F238E27FC236}">
                    <a16:creationId xmlns:a16="http://schemas.microsoft.com/office/drawing/2014/main" id="{09E002EB-DDA9-4653-B45F-8293DFF651B2}"/>
                  </a:ext>
                </a:extLst>
              </p:cNvPr>
              <p:cNvSpPr>
                <a:spLocks noChangeArrowheads="1"/>
              </p:cNvSpPr>
              <p:nvPr/>
            </p:nvSpPr>
            <p:spPr bwMode="auto">
              <a:xfrm>
                <a:off x="1457" y="1352"/>
                <a:ext cx="64" cy="13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7148" name="Freeform 16">
                <a:extLst>
                  <a:ext uri="{FF2B5EF4-FFF2-40B4-BE49-F238E27FC236}">
                    <a16:creationId xmlns:a16="http://schemas.microsoft.com/office/drawing/2014/main" id="{CFE5F14B-1A7C-4C41-9BDB-90E5D954D001}"/>
                  </a:ext>
                </a:extLst>
              </p:cNvPr>
              <p:cNvSpPr>
                <a:spLocks/>
              </p:cNvSpPr>
              <p:nvPr/>
            </p:nvSpPr>
            <p:spPr bwMode="auto">
              <a:xfrm>
                <a:off x="1405" y="1483"/>
                <a:ext cx="269" cy="367"/>
              </a:xfrm>
              <a:custGeom>
                <a:avLst/>
                <a:gdLst>
                  <a:gd name="T0" fmla="*/ 67 w 269"/>
                  <a:gd name="T1" fmla="*/ 0 h 367"/>
                  <a:gd name="T2" fmla="*/ 0 w 269"/>
                  <a:gd name="T3" fmla="*/ 172 h 367"/>
                  <a:gd name="T4" fmla="*/ 142 w 269"/>
                  <a:gd name="T5" fmla="*/ 180 h 367"/>
                  <a:gd name="T6" fmla="*/ 209 w 269"/>
                  <a:gd name="T7" fmla="*/ 367 h 367"/>
                  <a:gd name="T8" fmla="*/ 269 w 269"/>
                  <a:gd name="T9" fmla="*/ 352 h 367"/>
                  <a:gd name="T10" fmla="*/ 0 60000 65536"/>
                  <a:gd name="T11" fmla="*/ 0 60000 65536"/>
                  <a:gd name="T12" fmla="*/ 0 60000 65536"/>
                  <a:gd name="T13" fmla="*/ 0 60000 65536"/>
                  <a:gd name="T14" fmla="*/ 0 60000 65536"/>
                  <a:gd name="T15" fmla="*/ 0 w 269"/>
                  <a:gd name="T16" fmla="*/ 0 h 367"/>
                  <a:gd name="T17" fmla="*/ 269 w 269"/>
                  <a:gd name="T18" fmla="*/ 367 h 367"/>
                </a:gdLst>
                <a:ahLst/>
                <a:cxnLst>
                  <a:cxn ang="T10">
                    <a:pos x="T0" y="T1"/>
                  </a:cxn>
                  <a:cxn ang="T11">
                    <a:pos x="T2" y="T3"/>
                  </a:cxn>
                  <a:cxn ang="T12">
                    <a:pos x="T4" y="T5"/>
                  </a:cxn>
                  <a:cxn ang="T13">
                    <a:pos x="T6" y="T7"/>
                  </a:cxn>
                  <a:cxn ang="T14">
                    <a:pos x="T8" y="T9"/>
                  </a:cxn>
                </a:cxnLst>
                <a:rect l="T15" t="T16" r="T17" b="T18"/>
                <a:pathLst>
                  <a:path w="269" h="367">
                    <a:moveTo>
                      <a:pt x="67" y="0"/>
                    </a:moveTo>
                    <a:lnTo>
                      <a:pt x="0" y="172"/>
                    </a:lnTo>
                    <a:lnTo>
                      <a:pt x="142" y="180"/>
                    </a:lnTo>
                    <a:lnTo>
                      <a:pt x="209" y="367"/>
                    </a:lnTo>
                    <a:lnTo>
                      <a:pt x="269" y="352"/>
                    </a:lnTo>
                  </a:path>
                </a:pathLst>
              </a:custGeom>
              <a:noFill/>
              <a:ln w="571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49" name="Freeform 17">
                <a:extLst>
                  <a:ext uri="{FF2B5EF4-FFF2-40B4-BE49-F238E27FC236}">
                    <a16:creationId xmlns:a16="http://schemas.microsoft.com/office/drawing/2014/main" id="{7F95885F-FBF7-475A-9155-F7DAEB4B650C}"/>
                  </a:ext>
                </a:extLst>
              </p:cNvPr>
              <p:cNvSpPr>
                <a:spLocks/>
              </p:cNvSpPr>
              <p:nvPr/>
            </p:nvSpPr>
            <p:spPr bwMode="auto">
              <a:xfrm>
                <a:off x="1487" y="1483"/>
                <a:ext cx="150" cy="90"/>
              </a:xfrm>
              <a:custGeom>
                <a:avLst/>
                <a:gdLst>
                  <a:gd name="T0" fmla="*/ 0 w 150"/>
                  <a:gd name="T1" fmla="*/ 0 h 90"/>
                  <a:gd name="T2" fmla="*/ 22 w 150"/>
                  <a:gd name="T3" fmla="*/ 83 h 90"/>
                  <a:gd name="T4" fmla="*/ 120 w 150"/>
                  <a:gd name="T5" fmla="*/ 90 h 90"/>
                  <a:gd name="T6" fmla="*/ 150 w 150"/>
                  <a:gd name="T7" fmla="*/ 45 h 90"/>
                  <a:gd name="T8" fmla="*/ 0 60000 65536"/>
                  <a:gd name="T9" fmla="*/ 0 60000 65536"/>
                  <a:gd name="T10" fmla="*/ 0 60000 65536"/>
                  <a:gd name="T11" fmla="*/ 0 60000 65536"/>
                  <a:gd name="T12" fmla="*/ 0 w 150"/>
                  <a:gd name="T13" fmla="*/ 0 h 90"/>
                  <a:gd name="T14" fmla="*/ 150 w 150"/>
                  <a:gd name="T15" fmla="*/ 90 h 90"/>
                </a:gdLst>
                <a:ahLst/>
                <a:cxnLst>
                  <a:cxn ang="T8">
                    <a:pos x="T0" y="T1"/>
                  </a:cxn>
                  <a:cxn ang="T9">
                    <a:pos x="T2" y="T3"/>
                  </a:cxn>
                  <a:cxn ang="T10">
                    <a:pos x="T4" y="T5"/>
                  </a:cxn>
                  <a:cxn ang="T11">
                    <a:pos x="T6" y="T7"/>
                  </a:cxn>
                </a:cxnLst>
                <a:rect l="T12" t="T13" r="T14" b="T15"/>
                <a:pathLst>
                  <a:path w="150" h="90">
                    <a:moveTo>
                      <a:pt x="0" y="0"/>
                    </a:moveTo>
                    <a:lnTo>
                      <a:pt x="22" y="83"/>
                    </a:lnTo>
                    <a:lnTo>
                      <a:pt x="120" y="90"/>
                    </a:lnTo>
                    <a:lnTo>
                      <a:pt x="150" y="45"/>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7134" name="Oval 18">
              <a:extLst>
                <a:ext uri="{FF2B5EF4-FFF2-40B4-BE49-F238E27FC236}">
                  <a16:creationId xmlns:a16="http://schemas.microsoft.com/office/drawing/2014/main" id="{5BDF58E5-B544-4407-9010-8B0292746594}"/>
                </a:ext>
              </a:extLst>
            </p:cNvPr>
            <p:cNvSpPr>
              <a:spLocks noChangeArrowheads="1"/>
            </p:cNvSpPr>
            <p:nvPr/>
          </p:nvSpPr>
          <p:spPr bwMode="auto">
            <a:xfrm>
              <a:off x="2016" y="1446"/>
              <a:ext cx="120" cy="128"/>
            </a:xfrm>
            <a:prstGeom prst="ellipse">
              <a:avLst/>
            </a:prstGeom>
            <a:gradFill rotWithShape="0">
              <a:gsLst>
                <a:gs pos="0">
                  <a:srgbClr val="FFFFFF"/>
                </a:gs>
                <a:gs pos="100000">
                  <a:srgbClr val="FF66CC"/>
                </a:gs>
              </a:gsLst>
              <a:path path="shape">
                <a:fillToRect l="50000" t="50000" r="50000" b="50000"/>
              </a:path>
            </a:gradFill>
            <a:ln w="15875">
              <a:solidFill>
                <a:srgbClr val="FF0000"/>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7135" name="Line 19">
              <a:extLst>
                <a:ext uri="{FF2B5EF4-FFF2-40B4-BE49-F238E27FC236}">
                  <a16:creationId xmlns:a16="http://schemas.microsoft.com/office/drawing/2014/main" id="{158D4BC8-E889-47C3-9B32-1420550AC3F8}"/>
                </a:ext>
              </a:extLst>
            </p:cNvPr>
            <p:cNvSpPr>
              <a:spLocks noChangeShapeType="1"/>
            </p:cNvSpPr>
            <p:nvPr/>
          </p:nvSpPr>
          <p:spPr bwMode="auto">
            <a:xfrm>
              <a:off x="2003" y="1184"/>
              <a:ext cx="0" cy="16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4" name="Oval 20">
              <a:extLst>
                <a:ext uri="{FF2B5EF4-FFF2-40B4-BE49-F238E27FC236}">
                  <a16:creationId xmlns:a16="http://schemas.microsoft.com/office/drawing/2014/main" id="{1C3380EE-675F-4A17-85A7-3653D74AD926}"/>
                </a:ext>
              </a:extLst>
            </p:cNvPr>
            <p:cNvSpPr>
              <a:spLocks noChangeArrowheads="1"/>
            </p:cNvSpPr>
            <p:nvPr/>
          </p:nvSpPr>
          <p:spPr bwMode="auto">
            <a:xfrm>
              <a:off x="1950" y="1333"/>
              <a:ext cx="98" cy="105"/>
            </a:xfrm>
            <a:prstGeom prst="ellipse">
              <a:avLst/>
            </a:prstGeom>
            <a:gradFill rotWithShape="0">
              <a:gsLst>
                <a:gs pos="0">
                  <a:schemeClr val="accent2">
                    <a:gamma/>
                    <a:tint val="0"/>
                    <a:invGamma/>
                  </a:schemeClr>
                </a:gs>
                <a:gs pos="100000">
                  <a:schemeClr val="accent2"/>
                </a:gs>
              </a:gsLst>
              <a:path path="shape">
                <a:fillToRect l="50000" t="50000" r="50000" b="50000"/>
              </a:path>
            </a:gradFill>
            <a:ln w="15875">
              <a:solidFill>
                <a:schemeClr val="accent2"/>
              </a:solidFill>
              <a:round/>
              <a:headEnd/>
              <a:tailEnd/>
            </a:ln>
            <a:effectLst/>
          </p:spPr>
          <p:txBody>
            <a:bodyPr wrap="none" anchor="ctr"/>
            <a:lstStyle/>
            <a:p>
              <a:pPr>
                <a:defRPr/>
              </a:pPr>
              <a:endParaRPr lang="zh-CN" altLang="en-US"/>
            </a:p>
          </p:txBody>
        </p:sp>
        <p:sp>
          <p:nvSpPr>
            <p:cNvPr id="47137" name="Line 21">
              <a:extLst>
                <a:ext uri="{FF2B5EF4-FFF2-40B4-BE49-F238E27FC236}">
                  <a16:creationId xmlns:a16="http://schemas.microsoft.com/office/drawing/2014/main" id="{02D5FE12-4FE3-46CA-93FE-32FDCA13DFF3}"/>
                </a:ext>
              </a:extLst>
            </p:cNvPr>
            <p:cNvSpPr>
              <a:spLocks noChangeShapeType="1"/>
            </p:cNvSpPr>
            <p:nvPr/>
          </p:nvSpPr>
          <p:spPr bwMode="auto">
            <a:xfrm>
              <a:off x="1008" y="2000"/>
              <a:ext cx="1624"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8" name="Rectangle 22" descr="浅色上对角线">
              <a:extLst>
                <a:ext uri="{FF2B5EF4-FFF2-40B4-BE49-F238E27FC236}">
                  <a16:creationId xmlns:a16="http://schemas.microsoft.com/office/drawing/2014/main" id="{A099DADA-84BD-4F91-8994-CA3969C3D199}"/>
                </a:ext>
              </a:extLst>
            </p:cNvPr>
            <p:cNvSpPr>
              <a:spLocks noChangeArrowheads="1"/>
            </p:cNvSpPr>
            <p:nvPr/>
          </p:nvSpPr>
          <p:spPr bwMode="auto">
            <a:xfrm>
              <a:off x="1016" y="2007"/>
              <a:ext cx="1623" cy="105"/>
            </a:xfrm>
            <a:prstGeom prst="rect">
              <a:avLst/>
            </a:prstGeom>
            <a:pattFill prst="ltUpDiag">
              <a:fgClr>
                <a:schemeClr val="tx1"/>
              </a:fgClr>
              <a:bgClr>
                <a:schemeClr val="bg1"/>
              </a:bgClr>
            </a:pattFill>
            <a:ln>
              <a:noFill/>
            </a:ln>
            <a:extLst>
              <a:ext uri="{91240B29-F687-4F45-9708-019B960494DF}">
                <a14:hiddenLine xmlns:a14="http://schemas.microsoft.com/office/drawing/2010/main" w="1587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7139" name="Text Box 23">
              <a:extLst>
                <a:ext uri="{FF2B5EF4-FFF2-40B4-BE49-F238E27FC236}">
                  <a16:creationId xmlns:a16="http://schemas.microsoft.com/office/drawing/2014/main" id="{BEC24D4E-D7F5-41A4-858A-E75E356B27C7}"/>
                </a:ext>
              </a:extLst>
            </p:cNvPr>
            <p:cNvSpPr txBox="1">
              <a:spLocks noChangeArrowheads="1"/>
            </p:cNvSpPr>
            <p:nvPr/>
          </p:nvSpPr>
          <p:spPr bwMode="auto">
            <a:xfrm>
              <a:off x="2356" y="1088"/>
              <a:ext cx="4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ea typeface="楷体_GB2312" pitchFamily="49" charset="-122"/>
                </a:rPr>
                <a:t>a </a:t>
              </a:r>
              <a:r>
                <a:rPr lang="en-US" altLang="zh-CN">
                  <a:ea typeface="楷体_GB2312" pitchFamily="49" charset="-122"/>
                </a:rPr>
                <a:t>=0</a:t>
              </a:r>
            </a:p>
          </p:txBody>
        </p:sp>
        <p:sp>
          <p:nvSpPr>
            <p:cNvPr id="47140" name="Freeform 24">
              <a:extLst>
                <a:ext uri="{FF2B5EF4-FFF2-40B4-BE49-F238E27FC236}">
                  <a16:creationId xmlns:a16="http://schemas.microsoft.com/office/drawing/2014/main" id="{88F46289-3B91-4B21-8E17-AF8DF9751847}"/>
                </a:ext>
              </a:extLst>
            </p:cNvPr>
            <p:cNvSpPr>
              <a:spLocks/>
            </p:cNvSpPr>
            <p:nvPr/>
          </p:nvSpPr>
          <p:spPr bwMode="auto">
            <a:xfrm>
              <a:off x="2136" y="1470"/>
              <a:ext cx="194" cy="74"/>
            </a:xfrm>
            <a:custGeom>
              <a:avLst/>
              <a:gdLst>
                <a:gd name="T0" fmla="*/ 0 w 680"/>
                <a:gd name="T1" fmla="*/ 0 h 254"/>
                <a:gd name="T2" fmla="*/ 0 w 680"/>
                <a:gd name="T3" fmla="*/ 0 h 254"/>
                <a:gd name="T4" fmla="*/ 0 w 680"/>
                <a:gd name="T5" fmla="*/ 0 h 254"/>
                <a:gd name="T6" fmla="*/ 0 w 680"/>
                <a:gd name="T7" fmla="*/ 0 h 254"/>
                <a:gd name="T8" fmla="*/ 0 w 680"/>
                <a:gd name="T9" fmla="*/ 0 h 254"/>
                <a:gd name="T10" fmla="*/ 0 w 680"/>
                <a:gd name="T11" fmla="*/ 0 h 254"/>
                <a:gd name="T12" fmla="*/ 0 w 680"/>
                <a:gd name="T13" fmla="*/ 0 h 254"/>
                <a:gd name="T14" fmla="*/ 0 w 680"/>
                <a:gd name="T15" fmla="*/ 0 h 254"/>
                <a:gd name="T16" fmla="*/ 0 w 680"/>
                <a:gd name="T17" fmla="*/ 0 h 254"/>
                <a:gd name="T18" fmla="*/ 0 w 680"/>
                <a:gd name="T19" fmla="*/ 0 h 254"/>
                <a:gd name="T20" fmla="*/ 0 w 680"/>
                <a:gd name="T21" fmla="*/ 0 h 254"/>
                <a:gd name="T22" fmla="*/ 0 w 680"/>
                <a:gd name="T23" fmla="*/ 0 h 2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80"/>
                <a:gd name="T37" fmla="*/ 0 h 254"/>
                <a:gd name="T38" fmla="*/ 680 w 680"/>
                <a:gd name="T39" fmla="*/ 254 h 25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80" h="254">
                  <a:moveTo>
                    <a:pt x="0" y="140"/>
                  </a:moveTo>
                  <a:lnTo>
                    <a:pt x="60" y="35"/>
                  </a:lnTo>
                  <a:lnTo>
                    <a:pt x="98" y="254"/>
                  </a:lnTo>
                  <a:lnTo>
                    <a:pt x="164" y="13"/>
                  </a:lnTo>
                  <a:lnTo>
                    <a:pt x="251" y="234"/>
                  </a:lnTo>
                  <a:lnTo>
                    <a:pt x="319" y="0"/>
                  </a:lnTo>
                  <a:lnTo>
                    <a:pt x="387" y="234"/>
                  </a:lnTo>
                  <a:lnTo>
                    <a:pt x="456" y="0"/>
                  </a:lnTo>
                  <a:lnTo>
                    <a:pt x="524" y="234"/>
                  </a:lnTo>
                  <a:lnTo>
                    <a:pt x="593" y="0"/>
                  </a:lnTo>
                  <a:lnTo>
                    <a:pt x="643" y="237"/>
                  </a:lnTo>
                  <a:lnTo>
                    <a:pt x="680" y="110"/>
                  </a:ln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7110" name="Group 25">
            <a:extLst>
              <a:ext uri="{FF2B5EF4-FFF2-40B4-BE49-F238E27FC236}">
                <a16:creationId xmlns:a16="http://schemas.microsoft.com/office/drawing/2014/main" id="{05B1552E-A2A1-42A7-9D84-B2920D1226A1}"/>
              </a:ext>
            </a:extLst>
          </p:cNvPr>
          <p:cNvGrpSpPr>
            <a:grpSpLocks/>
          </p:cNvGrpSpPr>
          <p:nvPr/>
        </p:nvGrpSpPr>
        <p:grpSpPr bwMode="auto">
          <a:xfrm>
            <a:off x="4879975" y="2374900"/>
            <a:ext cx="2940050" cy="1609725"/>
            <a:chOff x="2881" y="1084"/>
            <a:chExt cx="1852" cy="1014"/>
          </a:xfrm>
        </p:grpSpPr>
        <p:grpSp>
          <p:nvGrpSpPr>
            <p:cNvPr id="47114" name="Group 26">
              <a:extLst>
                <a:ext uri="{FF2B5EF4-FFF2-40B4-BE49-F238E27FC236}">
                  <a16:creationId xmlns:a16="http://schemas.microsoft.com/office/drawing/2014/main" id="{03528F64-546B-4247-A100-F98DD71E88C0}"/>
                </a:ext>
              </a:extLst>
            </p:cNvPr>
            <p:cNvGrpSpPr>
              <a:grpSpLocks/>
            </p:cNvGrpSpPr>
            <p:nvPr/>
          </p:nvGrpSpPr>
          <p:grpSpPr bwMode="auto">
            <a:xfrm>
              <a:off x="3120" y="1152"/>
              <a:ext cx="1104" cy="816"/>
              <a:chOff x="1488" y="1104"/>
              <a:chExt cx="1104" cy="816"/>
            </a:xfrm>
          </p:grpSpPr>
          <p:grpSp>
            <p:nvGrpSpPr>
              <p:cNvPr id="47122" name="Group 27">
                <a:extLst>
                  <a:ext uri="{FF2B5EF4-FFF2-40B4-BE49-F238E27FC236}">
                    <a16:creationId xmlns:a16="http://schemas.microsoft.com/office/drawing/2014/main" id="{B7C52A13-67B1-4717-9CDA-2A3BCDA68A59}"/>
                  </a:ext>
                </a:extLst>
              </p:cNvPr>
              <p:cNvGrpSpPr>
                <a:grpSpLocks/>
              </p:cNvGrpSpPr>
              <p:nvPr/>
            </p:nvGrpSpPr>
            <p:grpSpPr bwMode="auto">
              <a:xfrm>
                <a:off x="1488" y="1619"/>
                <a:ext cx="247" cy="151"/>
                <a:chOff x="1488" y="1619"/>
                <a:chExt cx="247" cy="151"/>
              </a:xfrm>
            </p:grpSpPr>
            <p:sp>
              <p:nvSpPr>
                <p:cNvPr id="47131" name="AutoShape 28">
                  <a:extLst>
                    <a:ext uri="{FF2B5EF4-FFF2-40B4-BE49-F238E27FC236}">
                      <a16:creationId xmlns:a16="http://schemas.microsoft.com/office/drawing/2014/main" id="{9BF1850F-A81F-4926-9A38-6BC853312B71}"/>
                    </a:ext>
                  </a:extLst>
                </p:cNvPr>
                <p:cNvSpPr>
                  <a:spLocks noChangeArrowheads="1"/>
                </p:cNvSpPr>
                <p:nvPr/>
              </p:nvSpPr>
              <p:spPr bwMode="auto">
                <a:xfrm>
                  <a:off x="1672" y="1619"/>
                  <a:ext cx="63" cy="15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57 w 21600"/>
                    <a:gd name="T13" fmla="*/ 4434 h 21600"/>
                    <a:gd name="T14" fmla="*/ 17143 w 21600"/>
                    <a:gd name="T15" fmla="*/ 17166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CC6600"/>
                </a:solidFill>
                <a:ln w="15875">
                  <a:solidFill>
                    <a:srgbClr val="CC6600"/>
                  </a:solidFill>
                  <a:miter lim="800000"/>
                  <a:headEnd/>
                  <a:tailEnd/>
                </a:ln>
              </p:spPr>
              <p:txBody>
                <a:bodyPr wrap="none" anchor="ctr"/>
                <a:lstStyle/>
                <a:p>
                  <a:endParaRPr lang="zh-CN" altLang="en-US"/>
                </a:p>
              </p:txBody>
            </p:sp>
            <p:sp>
              <p:nvSpPr>
                <p:cNvPr id="47132" name="Line 29">
                  <a:extLst>
                    <a:ext uri="{FF2B5EF4-FFF2-40B4-BE49-F238E27FC236}">
                      <a16:creationId xmlns:a16="http://schemas.microsoft.com/office/drawing/2014/main" id="{2F3604E5-7B2E-48E0-B447-C979B434B7AD}"/>
                    </a:ext>
                  </a:extLst>
                </p:cNvPr>
                <p:cNvSpPr>
                  <a:spLocks noChangeShapeType="1"/>
                </p:cNvSpPr>
                <p:nvPr/>
              </p:nvSpPr>
              <p:spPr bwMode="auto">
                <a:xfrm>
                  <a:off x="1488" y="1633"/>
                  <a:ext cx="240" cy="0"/>
                </a:xfrm>
                <a:prstGeom prst="line">
                  <a:avLst/>
                </a:prstGeom>
                <a:noFill/>
                <a:ln w="57150">
                  <a:solidFill>
                    <a:srgbClr val="CC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7123" name="Rectangle 30">
                <a:extLst>
                  <a:ext uri="{FF2B5EF4-FFF2-40B4-BE49-F238E27FC236}">
                    <a16:creationId xmlns:a16="http://schemas.microsoft.com/office/drawing/2014/main" id="{0F3F5997-EC74-442F-8B6D-84C71593C350}"/>
                  </a:ext>
                </a:extLst>
              </p:cNvPr>
              <p:cNvSpPr>
                <a:spLocks noChangeArrowheads="1"/>
              </p:cNvSpPr>
              <p:nvPr/>
            </p:nvSpPr>
            <p:spPr bwMode="auto">
              <a:xfrm>
                <a:off x="1488" y="1104"/>
                <a:ext cx="1104" cy="720"/>
              </a:xfrm>
              <a:prstGeom prst="rect">
                <a:avLst/>
              </a:prstGeom>
              <a:noFill/>
              <a:ln w="571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7124" name="Oval 31">
                <a:extLst>
                  <a:ext uri="{FF2B5EF4-FFF2-40B4-BE49-F238E27FC236}">
                    <a16:creationId xmlns:a16="http://schemas.microsoft.com/office/drawing/2014/main" id="{B4C86A6D-EB97-4F4B-9A81-C47BF5BD977D}"/>
                  </a:ext>
                </a:extLst>
              </p:cNvPr>
              <p:cNvSpPr>
                <a:spLocks noChangeArrowheads="1"/>
              </p:cNvSpPr>
              <p:nvPr/>
            </p:nvSpPr>
            <p:spPr bwMode="auto">
              <a:xfrm>
                <a:off x="1632" y="1728"/>
                <a:ext cx="192" cy="192"/>
              </a:xfrm>
              <a:prstGeom prst="ellipse">
                <a:avLst/>
              </a:prstGeom>
              <a:solidFill>
                <a:schemeClr val="bg1"/>
              </a:solidFill>
              <a:ln w="38100">
                <a:solidFill>
                  <a:schemeClr val="tx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7125" name="Oval 32">
                <a:extLst>
                  <a:ext uri="{FF2B5EF4-FFF2-40B4-BE49-F238E27FC236}">
                    <a16:creationId xmlns:a16="http://schemas.microsoft.com/office/drawing/2014/main" id="{434AE014-6969-4398-AEDA-5E6E1B96BC6D}"/>
                  </a:ext>
                </a:extLst>
              </p:cNvPr>
              <p:cNvSpPr>
                <a:spLocks noChangeArrowheads="1"/>
              </p:cNvSpPr>
              <p:nvPr/>
            </p:nvSpPr>
            <p:spPr bwMode="auto">
              <a:xfrm>
                <a:off x="2304" y="1728"/>
                <a:ext cx="192" cy="192"/>
              </a:xfrm>
              <a:prstGeom prst="ellipse">
                <a:avLst/>
              </a:prstGeom>
              <a:solidFill>
                <a:schemeClr val="bg1"/>
              </a:solidFill>
              <a:ln w="38100">
                <a:solidFill>
                  <a:schemeClr val="tx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7126" name="Line 33">
                <a:extLst>
                  <a:ext uri="{FF2B5EF4-FFF2-40B4-BE49-F238E27FC236}">
                    <a16:creationId xmlns:a16="http://schemas.microsoft.com/office/drawing/2014/main" id="{794B8B73-BD62-4DE7-B4F3-10AFCD8A8CF0}"/>
                  </a:ext>
                </a:extLst>
              </p:cNvPr>
              <p:cNvSpPr>
                <a:spLocks noChangeShapeType="1"/>
              </p:cNvSpPr>
              <p:nvPr/>
            </p:nvSpPr>
            <p:spPr bwMode="auto">
              <a:xfrm>
                <a:off x="1720" y="1526"/>
                <a:ext cx="868" cy="0"/>
              </a:xfrm>
              <a:prstGeom prst="line">
                <a:avLst/>
              </a:prstGeom>
              <a:noFill/>
              <a:ln w="38100">
                <a:solidFill>
                  <a:srgbClr val="CC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7" name="Line 34">
                <a:extLst>
                  <a:ext uri="{FF2B5EF4-FFF2-40B4-BE49-F238E27FC236}">
                    <a16:creationId xmlns:a16="http://schemas.microsoft.com/office/drawing/2014/main" id="{5C1AB224-EAD9-4594-91C4-1BABF1033F7C}"/>
                  </a:ext>
                </a:extLst>
              </p:cNvPr>
              <p:cNvSpPr>
                <a:spLocks noChangeShapeType="1"/>
              </p:cNvSpPr>
              <p:nvPr/>
            </p:nvSpPr>
            <p:spPr bwMode="auto">
              <a:xfrm>
                <a:off x="1846" y="1519"/>
                <a:ext cx="0" cy="224"/>
              </a:xfrm>
              <a:prstGeom prst="line">
                <a:avLst/>
              </a:prstGeom>
              <a:noFill/>
              <a:ln w="57150">
                <a:solidFill>
                  <a:srgbClr val="CC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8" name="Oval 35">
                <a:extLst>
                  <a:ext uri="{FF2B5EF4-FFF2-40B4-BE49-F238E27FC236}">
                    <a16:creationId xmlns:a16="http://schemas.microsoft.com/office/drawing/2014/main" id="{AE42A730-07BA-4A2E-811A-145108372F56}"/>
                  </a:ext>
                </a:extLst>
              </p:cNvPr>
              <p:cNvSpPr>
                <a:spLocks noChangeArrowheads="1"/>
              </p:cNvSpPr>
              <p:nvPr/>
            </p:nvSpPr>
            <p:spPr bwMode="auto">
              <a:xfrm>
                <a:off x="1698" y="1290"/>
                <a:ext cx="64" cy="13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7129" name="Freeform 36">
                <a:extLst>
                  <a:ext uri="{FF2B5EF4-FFF2-40B4-BE49-F238E27FC236}">
                    <a16:creationId xmlns:a16="http://schemas.microsoft.com/office/drawing/2014/main" id="{11AAABAC-7EC1-4978-BDB1-76E7F3496353}"/>
                  </a:ext>
                </a:extLst>
              </p:cNvPr>
              <p:cNvSpPr>
                <a:spLocks/>
              </p:cNvSpPr>
              <p:nvPr/>
            </p:nvSpPr>
            <p:spPr bwMode="auto">
              <a:xfrm>
                <a:off x="1646" y="1421"/>
                <a:ext cx="269" cy="367"/>
              </a:xfrm>
              <a:custGeom>
                <a:avLst/>
                <a:gdLst>
                  <a:gd name="T0" fmla="*/ 67 w 269"/>
                  <a:gd name="T1" fmla="*/ 0 h 367"/>
                  <a:gd name="T2" fmla="*/ 0 w 269"/>
                  <a:gd name="T3" fmla="*/ 172 h 367"/>
                  <a:gd name="T4" fmla="*/ 142 w 269"/>
                  <a:gd name="T5" fmla="*/ 180 h 367"/>
                  <a:gd name="T6" fmla="*/ 209 w 269"/>
                  <a:gd name="T7" fmla="*/ 367 h 367"/>
                  <a:gd name="T8" fmla="*/ 269 w 269"/>
                  <a:gd name="T9" fmla="*/ 352 h 367"/>
                  <a:gd name="T10" fmla="*/ 0 60000 65536"/>
                  <a:gd name="T11" fmla="*/ 0 60000 65536"/>
                  <a:gd name="T12" fmla="*/ 0 60000 65536"/>
                  <a:gd name="T13" fmla="*/ 0 60000 65536"/>
                  <a:gd name="T14" fmla="*/ 0 60000 65536"/>
                  <a:gd name="T15" fmla="*/ 0 w 269"/>
                  <a:gd name="T16" fmla="*/ 0 h 367"/>
                  <a:gd name="T17" fmla="*/ 269 w 269"/>
                  <a:gd name="T18" fmla="*/ 367 h 367"/>
                </a:gdLst>
                <a:ahLst/>
                <a:cxnLst>
                  <a:cxn ang="T10">
                    <a:pos x="T0" y="T1"/>
                  </a:cxn>
                  <a:cxn ang="T11">
                    <a:pos x="T2" y="T3"/>
                  </a:cxn>
                  <a:cxn ang="T12">
                    <a:pos x="T4" y="T5"/>
                  </a:cxn>
                  <a:cxn ang="T13">
                    <a:pos x="T6" y="T7"/>
                  </a:cxn>
                  <a:cxn ang="T14">
                    <a:pos x="T8" y="T9"/>
                  </a:cxn>
                </a:cxnLst>
                <a:rect l="T15" t="T16" r="T17" b="T18"/>
                <a:pathLst>
                  <a:path w="269" h="367">
                    <a:moveTo>
                      <a:pt x="67" y="0"/>
                    </a:moveTo>
                    <a:lnTo>
                      <a:pt x="0" y="172"/>
                    </a:lnTo>
                    <a:lnTo>
                      <a:pt x="142" y="180"/>
                    </a:lnTo>
                    <a:lnTo>
                      <a:pt x="209" y="367"/>
                    </a:lnTo>
                    <a:lnTo>
                      <a:pt x="269" y="352"/>
                    </a:lnTo>
                  </a:path>
                </a:pathLst>
              </a:custGeom>
              <a:noFill/>
              <a:ln w="571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30" name="Freeform 37">
                <a:extLst>
                  <a:ext uri="{FF2B5EF4-FFF2-40B4-BE49-F238E27FC236}">
                    <a16:creationId xmlns:a16="http://schemas.microsoft.com/office/drawing/2014/main" id="{753406E8-4241-4F9F-86B0-AAE7E429C693}"/>
                  </a:ext>
                </a:extLst>
              </p:cNvPr>
              <p:cNvSpPr>
                <a:spLocks/>
              </p:cNvSpPr>
              <p:nvPr/>
            </p:nvSpPr>
            <p:spPr bwMode="auto">
              <a:xfrm>
                <a:off x="1728" y="1421"/>
                <a:ext cx="150" cy="90"/>
              </a:xfrm>
              <a:custGeom>
                <a:avLst/>
                <a:gdLst>
                  <a:gd name="T0" fmla="*/ 0 w 150"/>
                  <a:gd name="T1" fmla="*/ 0 h 90"/>
                  <a:gd name="T2" fmla="*/ 22 w 150"/>
                  <a:gd name="T3" fmla="*/ 83 h 90"/>
                  <a:gd name="T4" fmla="*/ 120 w 150"/>
                  <a:gd name="T5" fmla="*/ 90 h 90"/>
                  <a:gd name="T6" fmla="*/ 150 w 150"/>
                  <a:gd name="T7" fmla="*/ 45 h 90"/>
                  <a:gd name="T8" fmla="*/ 0 60000 65536"/>
                  <a:gd name="T9" fmla="*/ 0 60000 65536"/>
                  <a:gd name="T10" fmla="*/ 0 60000 65536"/>
                  <a:gd name="T11" fmla="*/ 0 60000 65536"/>
                  <a:gd name="T12" fmla="*/ 0 w 150"/>
                  <a:gd name="T13" fmla="*/ 0 h 90"/>
                  <a:gd name="T14" fmla="*/ 150 w 150"/>
                  <a:gd name="T15" fmla="*/ 90 h 90"/>
                </a:gdLst>
                <a:ahLst/>
                <a:cxnLst>
                  <a:cxn ang="T8">
                    <a:pos x="T0" y="T1"/>
                  </a:cxn>
                  <a:cxn ang="T9">
                    <a:pos x="T2" y="T3"/>
                  </a:cxn>
                  <a:cxn ang="T10">
                    <a:pos x="T4" y="T5"/>
                  </a:cxn>
                  <a:cxn ang="T11">
                    <a:pos x="T6" y="T7"/>
                  </a:cxn>
                </a:cxnLst>
                <a:rect l="T12" t="T13" r="T14" b="T15"/>
                <a:pathLst>
                  <a:path w="150" h="90">
                    <a:moveTo>
                      <a:pt x="0" y="0"/>
                    </a:moveTo>
                    <a:lnTo>
                      <a:pt x="22" y="83"/>
                    </a:lnTo>
                    <a:lnTo>
                      <a:pt x="120" y="90"/>
                    </a:lnTo>
                    <a:lnTo>
                      <a:pt x="150" y="45"/>
                    </a:ln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7115" name="Oval 38">
              <a:extLst>
                <a:ext uri="{FF2B5EF4-FFF2-40B4-BE49-F238E27FC236}">
                  <a16:creationId xmlns:a16="http://schemas.microsoft.com/office/drawing/2014/main" id="{419ED21D-10E2-4CF4-9A83-3E2EFE9F6152}"/>
                </a:ext>
              </a:extLst>
            </p:cNvPr>
            <p:cNvSpPr>
              <a:spLocks noChangeArrowheads="1"/>
            </p:cNvSpPr>
            <p:nvPr/>
          </p:nvSpPr>
          <p:spPr bwMode="auto">
            <a:xfrm>
              <a:off x="3694" y="1420"/>
              <a:ext cx="120" cy="128"/>
            </a:xfrm>
            <a:prstGeom prst="ellipse">
              <a:avLst/>
            </a:prstGeom>
            <a:gradFill rotWithShape="0">
              <a:gsLst>
                <a:gs pos="0">
                  <a:srgbClr val="FFFFFF"/>
                </a:gs>
                <a:gs pos="100000">
                  <a:srgbClr val="FF66CC"/>
                </a:gs>
              </a:gsLst>
              <a:path path="shape">
                <a:fillToRect l="50000" t="50000" r="50000" b="50000"/>
              </a:path>
            </a:gradFill>
            <a:ln w="15875">
              <a:solidFill>
                <a:srgbClr val="FF0000"/>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7116" name="Line 39">
              <a:extLst>
                <a:ext uri="{FF2B5EF4-FFF2-40B4-BE49-F238E27FC236}">
                  <a16:creationId xmlns:a16="http://schemas.microsoft.com/office/drawing/2014/main" id="{9B856124-7BF5-46EF-8661-AB442137C028}"/>
                </a:ext>
              </a:extLst>
            </p:cNvPr>
            <p:cNvSpPr>
              <a:spLocks noChangeShapeType="1"/>
            </p:cNvSpPr>
            <p:nvPr/>
          </p:nvSpPr>
          <p:spPr bwMode="auto">
            <a:xfrm flipH="1">
              <a:off x="3793" y="1170"/>
              <a:ext cx="83" cy="1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84" name="Oval 40">
              <a:extLst>
                <a:ext uri="{FF2B5EF4-FFF2-40B4-BE49-F238E27FC236}">
                  <a16:creationId xmlns:a16="http://schemas.microsoft.com/office/drawing/2014/main" id="{77055E0F-01C9-4B97-B389-B68388745B34}"/>
                </a:ext>
              </a:extLst>
            </p:cNvPr>
            <p:cNvSpPr>
              <a:spLocks noChangeArrowheads="1"/>
            </p:cNvSpPr>
            <p:nvPr/>
          </p:nvSpPr>
          <p:spPr bwMode="auto">
            <a:xfrm>
              <a:off x="3743" y="1289"/>
              <a:ext cx="98" cy="105"/>
            </a:xfrm>
            <a:prstGeom prst="ellipse">
              <a:avLst/>
            </a:prstGeom>
            <a:gradFill rotWithShape="0">
              <a:gsLst>
                <a:gs pos="0">
                  <a:schemeClr val="accent2">
                    <a:gamma/>
                    <a:tint val="0"/>
                    <a:invGamma/>
                  </a:schemeClr>
                </a:gs>
                <a:gs pos="100000">
                  <a:schemeClr val="accent2"/>
                </a:gs>
              </a:gsLst>
              <a:path path="shape">
                <a:fillToRect l="50000" t="50000" r="50000" b="50000"/>
              </a:path>
            </a:gradFill>
            <a:ln w="15875">
              <a:solidFill>
                <a:schemeClr val="accent2"/>
              </a:solidFill>
              <a:round/>
              <a:headEnd/>
              <a:tailEnd/>
            </a:ln>
            <a:effectLst/>
          </p:spPr>
          <p:txBody>
            <a:bodyPr wrap="none" anchor="ctr"/>
            <a:lstStyle/>
            <a:p>
              <a:pPr>
                <a:defRPr/>
              </a:pPr>
              <a:endParaRPr lang="zh-CN" altLang="en-US"/>
            </a:p>
          </p:txBody>
        </p:sp>
        <p:sp>
          <p:nvSpPr>
            <p:cNvPr id="47118" name="Line 41">
              <a:extLst>
                <a:ext uri="{FF2B5EF4-FFF2-40B4-BE49-F238E27FC236}">
                  <a16:creationId xmlns:a16="http://schemas.microsoft.com/office/drawing/2014/main" id="{941401FA-7112-4A15-B9C2-77190A4987FB}"/>
                </a:ext>
              </a:extLst>
            </p:cNvPr>
            <p:cNvSpPr>
              <a:spLocks noChangeShapeType="1"/>
            </p:cNvSpPr>
            <p:nvPr/>
          </p:nvSpPr>
          <p:spPr bwMode="auto">
            <a:xfrm>
              <a:off x="2881" y="1986"/>
              <a:ext cx="1624"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9" name="Rectangle 42" descr="浅色上对角线">
              <a:extLst>
                <a:ext uri="{FF2B5EF4-FFF2-40B4-BE49-F238E27FC236}">
                  <a16:creationId xmlns:a16="http://schemas.microsoft.com/office/drawing/2014/main" id="{7FE5B34B-30ED-470A-8682-2DD4786F1D7B}"/>
                </a:ext>
              </a:extLst>
            </p:cNvPr>
            <p:cNvSpPr>
              <a:spLocks noChangeArrowheads="1"/>
            </p:cNvSpPr>
            <p:nvPr/>
          </p:nvSpPr>
          <p:spPr bwMode="auto">
            <a:xfrm>
              <a:off x="2889" y="1993"/>
              <a:ext cx="1623" cy="105"/>
            </a:xfrm>
            <a:prstGeom prst="rect">
              <a:avLst/>
            </a:prstGeom>
            <a:pattFill prst="ltUpDiag">
              <a:fgClr>
                <a:schemeClr val="tx1"/>
              </a:fgClr>
              <a:bgClr>
                <a:schemeClr val="bg1"/>
              </a:bgClr>
            </a:pattFill>
            <a:ln>
              <a:noFill/>
            </a:ln>
            <a:extLst>
              <a:ext uri="{91240B29-F687-4F45-9708-019B960494DF}">
                <a14:hiddenLine xmlns:a14="http://schemas.microsoft.com/office/drawing/2010/main" w="1587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7120" name="Text Box 43">
              <a:extLst>
                <a:ext uri="{FF2B5EF4-FFF2-40B4-BE49-F238E27FC236}">
                  <a16:creationId xmlns:a16="http://schemas.microsoft.com/office/drawing/2014/main" id="{B11D0FA4-DC16-42A6-9F37-30FF6D8B662D}"/>
                </a:ext>
              </a:extLst>
            </p:cNvPr>
            <p:cNvSpPr txBox="1">
              <a:spLocks noChangeArrowheads="1"/>
            </p:cNvSpPr>
            <p:nvPr/>
          </p:nvSpPr>
          <p:spPr bwMode="auto">
            <a:xfrm>
              <a:off x="4224" y="1084"/>
              <a:ext cx="5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ea typeface="楷体_GB2312" pitchFamily="49" charset="-122"/>
                </a:rPr>
                <a:t>a </a:t>
              </a:r>
              <a:r>
                <a:rPr lang="en-US" altLang="zh-CN" i="1">
                  <a:ea typeface="楷体_GB2312" pitchFamily="49" charset="-122"/>
                  <a:sym typeface="Symbol" panose="05050102010706020507" pitchFamily="18" charset="2"/>
                </a:rPr>
                <a:t> </a:t>
              </a:r>
              <a:r>
                <a:rPr lang="en-US" altLang="zh-CN">
                  <a:ea typeface="楷体_GB2312" pitchFamily="49" charset="-122"/>
                </a:rPr>
                <a:t>0</a:t>
              </a:r>
            </a:p>
          </p:txBody>
        </p:sp>
        <p:sp>
          <p:nvSpPr>
            <p:cNvPr id="47121" name="Freeform 44">
              <a:extLst>
                <a:ext uri="{FF2B5EF4-FFF2-40B4-BE49-F238E27FC236}">
                  <a16:creationId xmlns:a16="http://schemas.microsoft.com/office/drawing/2014/main" id="{CFC599E3-D6DC-4787-AB41-5AD46DBD85E0}"/>
                </a:ext>
              </a:extLst>
            </p:cNvPr>
            <p:cNvSpPr>
              <a:spLocks/>
            </p:cNvSpPr>
            <p:nvPr/>
          </p:nvSpPr>
          <p:spPr bwMode="auto">
            <a:xfrm>
              <a:off x="3812" y="1456"/>
              <a:ext cx="404" cy="73"/>
            </a:xfrm>
            <a:custGeom>
              <a:avLst/>
              <a:gdLst>
                <a:gd name="T0" fmla="*/ 0 w 680"/>
                <a:gd name="T1" fmla="*/ 0 h 254"/>
                <a:gd name="T2" fmla="*/ 1 w 680"/>
                <a:gd name="T3" fmla="*/ 0 h 254"/>
                <a:gd name="T4" fmla="*/ 1 w 680"/>
                <a:gd name="T5" fmla="*/ 0 h 254"/>
                <a:gd name="T6" fmla="*/ 1 w 680"/>
                <a:gd name="T7" fmla="*/ 0 h 254"/>
                <a:gd name="T8" fmla="*/ 1 w 680"/>
                <a:gd name="T9" fmla="*/ 0 h 254"/>
                <a:gd name="T10" fmla="*/ 2 w 680"/>
                <a:gd name="T11" fmla="*/ 0 h 254"/>
                <a:gd name="T12" fmla="*/ 2 w 680"/>
                <a:gd name="T13" fmla="*/ 0 h 254"/>
                <a:gd name="T14" fmla="*/ 2 w 680"/>
                <a:gd name="T15" fmla="*/ 0 h 254"/>
                <a:gd name="T16" fmla="*/ 3 w 680"/>
                <a:gd name="T17" fmla="*/ 0 h 254"/>
                <a:gd name="T18" fmla="*/ 3 w 680"/>
                <a:gd name="T19" fmla="*/ 0 h 254"/>
                <a:gd name="T20" fmla="*/ 4 w 680"/>
                <a:gd name="T21" fmla="*/ 0 h 254"/>
                <a:gd name="T22" fmla="*/ 4 w 680"/>
                <a:gd name="T23" fmla="*/ 0 h 2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80"/>
                <a:gd name="T37" fmla="*/ 0 h 254"/>
                <a:gd name="T38" fmla="*/ 680 w 680"/>
                <a:gd name="T39" fmla="*/ 254 h 25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80" h="254">
                  <a:moveTo>
                    <a:pt x="0" y="140"/>
                  </a:moveTo>
                  <a:lnTo>
                    <a:pt x="60" y="35"/>
                  </a:lnTo>
                  <a:lnTo>
                    <a:pt x="98" y="254"/>
                  </a:lnTo>
                  <a:lnTo>
                    <a:pt x="164" y="13"/>
                  </a:lnTo>
                  <a:lnTo>
                    <a:pt x="251" y="234"/>
                  </a:lnTo>
                  <a:lnTo>
                    <a:pt x="319" y="0"/>
                  </a:lnTo>
                  <a:lnTo>
                    <a:pt x="387" y="234"/>
                  </a:lnTo>
                  <a:lnTo>
                    <a:pt x="456" y="0"/>
                  </a:lnTo>
                  <a:lnTo>
                    <a:pt x="524" y="234"/>
                  </a:lnTo>
                  <a:lnTo>
                    <a:pt x="593" y="0"/>
                  </a:lnTo>
                  <a:lnTo>
                    <a:pt x="643" y="237"/>
                  </a:lnTo>
                  <a:lnTo>
                    <a:pt x="680" y="110"/>
                  </a:ln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7111" name="Text Box 45">
            <a:extLst>
              <a:ext uri="{FF2B5EF4-FFF2-40B4-BE49-F238E27FC236}">
                <a16:creationId xmlns:a16="http://schemas.microsoft.com/office/drawing/2014/main" id="{2062D2A3-D34F-4CAD-BE15-4DB477FBE843}"/>
              </a:ext>
            </a:extLst>
          </p:cNvPr>
          <p:cNvSpPr txBox="1">
            <a:spLocks noChangeArrowheads="1"/>
          </p:cNvSpPr>
          <p:nvPr/>
        </p:nvSpPr>
        <p:spPr bwMode="auto">
          <a:xfrm>
            <a:off x="1858963" y="555625"/>
            <a:ext cx="522763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a:ea typeface="楷体_GB2312" pitchFamily="49" charset="-122"/>
              </a:rPr>
              <a:t>§3.5 </a:t>
            </a:r>
            <a:r>
              <a:rPr lang="zh-CN" altLang="en-US" sz="3600">
                <a:ea typeface="楷体_GB2312" pitchFamily="49" charset="-122"/>
              </a:rPr>
              <a:t>非惯性中的动力学  </a:t>
            </a:r>
          </a:p>
        </p:txBody>
      </p:sp>
      <p:sp>
        <p:nvSpPr>
          <p:cNvPr id="47112" name="Text Box 46">
            <a:extLst>
              <a:ext uri="{FF2B5EF4-FFF2-40B4-BE49-F238E27FC236}">
                <a16:creationId xmlns:a16="http://schemas.microsoft.com/office/drawing/2014/main" id="{95A1A0E0-ECE8-4BC6-B7F2-F20F5D1430B6}"/>
              </a:ext>
            </a:extLst>
          </p:cNvPr>
          <p:cNvSpPr txBox="1">
            <a:spLocks noChangeArrowheads="1"/>
          </p:cNvSpPr>
          <p:nvPr/>
        </p:nvSpPr>
        <p:spPr bwMode="auto">
          <a:xfrm>
            <a:off x="1219200" y="1295400"/>
            <a:ext cx="5716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ea typeface="黑体" panose="02010609060101010101" pitchFamily="49" charset="-122"/>
              </a:rPr>
              <a:t>§3.5.1 </a:t>
            </a:r>
            <a:r>
              <a:rPr lang="zh-CN" altLang="en-US" sz="2800">
                <a:ea typeface="黑体" panose="02010609060101010101" pitchFamily="49" charset="-122"/>
              </a:rPr>
              <a:t>直线加速参考系中的惯性力 </a:t>
            </a:r>
          </a:p>
        </p:txBody>
      </p:sp>
      <p:sp>
        <p:nvSpPr>
          <p:cNvPr id="47113" name="Text Box 48">
            <a:hlinkClick r:id="rId2" action="ppaction://hlinkfile"/>
            <a:extLst>
              <a:ext uri="{FF2B5EF4-FFF2-40B4-BE49-F238E27FC236}">
                <a16:creationId xmlns:a16="http://schemas.microsoft.com/office/drawing/2014/main" id="{B0C64563-9B76-4A5B-B105-93F0BFEB0FDE}"/>
              </a:ext>
            </a:extLst>
          </p:cNvPr>
          <p:cNvSpPr txBox="1">
            <a:spLocks noChangeArrowheads="1"/>
          </p:cNvSpPr>
          <p:nvPr/>
        </p:nvSpPr>
        <p:spPr bwMode="auto">
          <a:xfrm>
            <a:off x="5175250" y="1811338"/>
            <a:ext cx="1984375" cy="476250"/>
          </a:xfrm>
          <a:prstGeom prst="rect">
            <a:avLst/>
          </a:prstGeom>
          <a:noFill/>
          <a:ln w="19050">
            <a:solidFill>
              <a:srgbClr val="009900"/>
            </a:solidFill>
            <a:miter lim="800000"/>
            <a:headEnd/>
            <a:tailEnd type="none" w="sm" len="lg"/>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solidFill>
                  <a:srgbClr val="009900"/>
                </a:solidFill>
              </a:rPr>
              <a:t>动画演示</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252" name="Group 22">
            <a:extLst>
              <a:ext uri="{FF2B5EF4-FFF2-40B4-BE49-F238E27FC236}">
                <a16:creationId xmlns:a16="http://schemas.microsoft.com/office/drawing/2014/main" id="{4F97EB13-34AA-40C0-A261-D5F74A7B6288}"/>
              </a:ext>
            </a:extLst>
          </p:cNvPr>
          <p:cNvGrpSpPr>
            <a:grpSpLocks/>
          </p:cNvGrpSpPr>
          <p:nvPr/>
        </p:nvGrpSpPr>
        <p:grpSpPr bwMode="auto">
          <a:xfrm>
            <a:off x="914400" y="457200"/>
            <a:ext cx="7467600" cy="1682750"/>
            <a:chOff x="576" y="288"/>
            <a:chExt cx="4704" cy="1060"/>
          </a:xfrm>
        </p:grpSpPr>
        <p:sp>
          <p:nvSpPr>
            <p:cNvPr id="10258" name="Text Box 3">
              <a:extLst>
                <a:ext uri="{FF2B5EF4-FFF2-40B4-BE49-F238E27FC236}">
                  <a16:creationId xmlns:a16="http://schemas.microsoft.com/office/drawing/2014/main" id="{728D137F-B92A-42E0-B72A-D0909A2A0FBA}"/>
                </a:ext>
              </a:extLst>
            </p:cNvPr>
            <p:cNvSpPr txBox="1">
              <a:spLocks noChangeArrowheads="1"/>
            </p:cNvSpPr>
            <p:nvPr/>
          </p:nvSpPr>
          <p:spPr bwMode="auto">
            <a:xfrm>
              <a:off x="576" y="288"/>
              <a:ext cx="4704" cy="1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45000"/>
                </a:lnSpc>
                <a:spcBef>
                  <a:spcPct val="50000"/>
                </a:spcBef>
              </a:pPr>
              <a:r>
                <a:rPr lang="en-US" altLang="zh-CN"/>
                <a:t>    </a:t>
              </a:r>
              <a:r>
                <a:rPr lang="zh-CN" altLang="en-US"/>
                <a:t>设动参考系</a:t>
              </a:r>
              <a:r>
                <a:rPr lang="en-US" altLang="zh-CN" i="1"/>
                <a:t>O</a:t>
              </a:r>
              <a:r>
                <a:rPr lang="en-US" altLang="zh-CN" i="1">
                  <a:cs typeface="Times New Roman" panose="02020603050405020304" pitchFamily="18" charset="0"/>
                </a:rPr>
                <a:t>´ </a:t>
              </a:r>
              <a:r>
                <a:rPr lang="zh-CN" altLang="en-US"/>
                <a:t>相对于静参考系</a:t>
              </a:r>
              <a:r>
                <a:rPr lang="en-US" altLang="zh-CN" i="1"/>
                <a:t>O</a:t>
              </a:r>
              <a:r>
                <a:rPr lang="zh-CN" altLang="en-US"/>
                <a:t>以加速度     作直线加速运动</a:t>
              </a:r>
              <a:r>
                <a:rPr lang="en-US" altLang="zh-CN"/>
                <a:t>,</a:t>
              </a:r>
              <a:r>
                <a:rPr lang="zh-CN" altLang="en-US"/>
                <a:t>则质点在</a:t>
              </a:r>
              <a:r>
                <a:rPr lang="en-US" altLang="zh-CN" i="1"/>
                <a:t>O</a:t>
              </a:r>
              <a:r>
                <a:rPr lang="en-US" altLang="zh-CN">
                  <a:cs typeface="Times New Roman" panose="02020603050405020304" pitchFamily="18" charset="0"/>
                </a:rPr>
                <a:t>´</a:t>
              </a:r>
              <a:r>
                <a:rPr lang="zh-CN" altLang="en-US"/>
                <a:t>系中的加速度      和质点在</a:t>
              </a:r>
              <a:r>
                <a:rPr lang="en-US" altLang="zh-CN" i="1"/>
                <a:t>O</a:t>
              </a:r>
              <a:r>
                <a:rPr lang="zh-CN" altLang="en-US"/>
                <a:t>系中的加速度       关系为</a:t>
              </a:r>
            </a:p>
          </p:txBody>
        </p:sp>
        <p:graphicFrame>
          <p:nvGraphicFramePr>
            <p:cNvPr id="10249" name="Object 7">
              <a:extLst>
                <a:ext uri="{FF2B5EF4-FFF2-40B4-BE49-F238E27FC236}">
                  <a16:creationId xmlns:a16="http://schemas.microsoft.com/office/drawing/2014/main" id="{D9646DEE-E81D-493A-8F3F-6C6D128BDA8C}"/>
                </a:ext>
              </a:extLst>
            </p:cNvPr>
            <p:cNvGraphicFramePr>
              <a:graphicFrameLocks noChangeAspect="1"/>
            </p:cNvGraphicFramePr>
            <p:nvPr/>
          </p:nvGraphicFramePr>
          <p:xfrm>
            <a:off x="1392" y="1008"/>
            <a:ext cx="308" cy="306"/>
          </p:xfrm>
          <a:graphic>
            <a:graphicData uri="http://schemas.openxmlformats.org/presentationml/2006/ole">
              <mc:AlternateContent xmlns:mc="http://schemas.openxmlformats.org/markup-compatibility/2006">
                <mc:Choice xmlns:v="urn:schemas-microsoft-com:vml" Requires="v">
                  <p:oleObj spid="_x0000_s10259" name="Equation" r:id="rId3" imgW="228600" imgH="228600" progId="Equation.3">
                    <p:embed/>
                  </p:oleObj>
                </mc:Choice>
                <mc:Fallback>
                  <p:oleObj name="Equation" r:id="rId3" imgW="228600" imgH="2286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2" y="1008"/>
                          <a:ext cx="308" cy="3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0" name="Object 8">
              <a:extLst>
                <a:ext uri="{FF2B5EF4-FFF2-40B4-BE49-F238E27FC236}">
                  <a16:creationId xmlns:a16="http://schemas.microsoft.com/office/drawing/2014/main" id="{FA397F97-36A4-47FF-8D1A-6561659E1358}"/>
                </a:ext>
              </a:extLst>
            </p:cNvPr>
            <p:cNvGraphicFramePr>
              <a:graphicFrameLocks noChangeAspect="1"/>
            </p:cNvGraphicFramePr>
            <p:nvPr/>
          </p:nvGraphicFramePr>
          <p:xfrm>
            <a:off x="3561" y="678"/>
            <a:ext cx="327" cy="330"/>
          </p:xfrm>
          <a:graphic>
            <a:graphicData uri="http://schemas.openxmlformats.org/presentationml/2006/ole">
              <mc:AlternateContent xmlns:mc="http://schemas.openxmlformats.org/markup-compatibility/2006">
                <mc:Choice xmlns:v="urn:schemas-microsoft-com:vml" Requires="v">
                  <p:oleObj spid="_x0000_s10260" name="Equation" r:id="rId5" imgW="228600" imgH="228600" progId="Equation.3">
                    <p:embed/>
                  </p:oleObj>
                </mc:Choice>
                <mc:Fallback>
                  <p:oleObj name="Equation" r:id="rId5" imgW="228600" imgH="2286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1" y="678"/>
                          <a:ext cx="327"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1" name="Object 9">
              <a:extLst>
                <a:ext uri="{FF2B5EF4-FFF2-40B4-BE49-F238E27FC236}">
                  <a16:creationId xmlns:a16="http://schemas.microsoft.com/office/drawing/2014/main" id="{FB29143A-7A19-4DC2-86A8-C885F1C29A49}"/>
                </a:ext>
              </a:extLst>
            </p:cNvPr>
            <p:cNvGraphicFramePr>
              <a:graphicFrameLocks noChangeAspect="1"/>
            </p:cNvGraphicFramePr>
            <p:nvPr/>
          </p:nvGraphicFramePr>
          <p:xfrm>
            <a:off x="4368" y="384"/>
            <a:ext cx="173" cy="228"/>
          </p:xfrm>
          <a:graphic>
            <a:graphicData uri="http://schemas.openxmlformats.org/presentationml/2006/ole">
              <mc:AlternateContent xmlns:mc="http://schemas.openxmlformats.org/markup-compatibility/2006">
                <mc:Choice xmlns:v="urn:schemas-microsoft-com:vml" Requires="v">
                  <p:oleObj spid="_x0000_s10261" name="公式" r:id="rId7" imgW="228600" imgH="304560" progId="Equation.3">
                    <p:embed/>
                  </p:oleObj>
                </mc:Choice>
                <mc:Fallback>
                  <p:oleObj name="公式" r:id="rId7" imgW="228600" imgH="30456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68" y="384"/>
                          <a:ext cx="173"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253" name="Text Box 7">
            <a:hlinkClick r:id="rId9" action="ppaction://hlinksldjump"/>
            <a:extLst>
              <a:ext uri="{FF2B5EF4-FFF2-40B4-BE49-F238E27FC236}">
                <a16:creationId xmlns:a16="http://schemas.microsoft.com/office/drawing/2014/main" id="{515ABD85-B288-4F47-A07A-13ADA73C95A5}"/>
              </a:ext>
            </a:extLst>
          </p:cNvPr>
          <p:cNvSpPr txBox="1">
            <a:spLocks noChangeArrowheads="1"/>
          </p:cNvSpPr>
          <p:nvPr/>
        </p:nvSpPr>
        <p:spPr bwMode="auto">
          <a:xfrm>
            <a:off x="6132513" y="5349875"/>
            <a:ext cx="1868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0000FF"/>
                </a:solidFill>
              </a:rPr>
              <a:t>平移惯性力  </a:t>
            </a:r>
            <a:endParaRPr lang="zh-CN" altLang="en-US" b="0">
              <a:solidFill>
                <a:srgbClr val="0000FF"/>
              </a:solidFill>
            </a:endParaRPr>
          </a:p>
        </p:txBody>
      </p:sp>
      <p:graphicFrame>
        <p:nvGraphicFramePr>
          <p:cNvPr id="10242" name="Object 0">
            <a:extLst>
              <a:ext uri="{FF2B5EF4-FFF2-40B4-BE49-F238E27FC236}">
                <a16:creationId xmlns:a16="http://schemas.microsoft.com/office/drawing/2014/main" id="{DD4B6B54-A603-4F90-A79B-209F06B4D4AE}"/>
              </a:ext>
            </a:extLst>
          </p:cNvPr>
          <p:cNvGraphicFramePr>
            <a:graphicFrameLocks noChangeAspect="1"/>
          </p:cNvGraphicFramePr>
          <p:nvPr/>
        </p:nvGraphicFramePr>
        <p:xfrm>
          <a:off x="3341688" y="2133600"/>
          <a:ext cx="1870075" cy="523875"/>
        </p:xfrm>
        <a:graphic>
          <a:graphicData uri="http://schemas.openxmlformats.org/presentationml/2006/ole">
            <mc:AlternateContent xmlns:mc="http://schemas.openxmlformats.org/markup-compatibility/2006">
              <mc:Choice xmlns:v="urn:schemas-microsoft-com:vml" Requires="v">
                <p:oleObj spid="_x0000_s10262" name="Equation" r:id="rId10" imgW="812520" imgH="228600" progId="Equation.3">
                  <p:embed/>
                </p:oleObj>
              </mc:Choice>
              <mc:Fallback>
                <p:oleObj name="Equation" r:id="rId10" imgW="812520" imgH="228600" progId="Equation.3">
                  <p:embed/>
                  <p:pic>
                    <p:nvPicPr>
                      <p:cNvPr id="0" name="Object 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1688" y="2133600"/>
                        <a:ext cx="1870075"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3" name="Object 1">
            <a:extLst>
              <a:ext uri="{FF2B5EF4-FFF2-40B4-BE49-F238E27FC236}">
                <a16:creationId xmlns:a16="http://schemas.microsoft.com/office/drawing/2014/main" id="{B8D874A3-FA94-4037-99D5-2B8113DE0BD3}"/>
              </a:ext>
            </a:extLst>
          </p:cNvPr>
          <p:cNvGraphicFramePr>
            <a:graphicFrameLocks noChangeAspect="1"/>
          </p:cNvGraphicFramePr>
          <p:nvPr/>
        </p:nvGraphicFramePr>
        <p:xfrm>
          <a:off x="1117600" y="2890838"/>
          <a:ext cx="1109663" cy="369887"/>
        </p:xfrm>
        <a:graphic>
          <a:graphicData uri="http://schemas.openxmlformats.org/presentationml/2006/ole">
            <mc:AlternateContent xmlns:mc="http://schemas.openxmlformats.org/markup-compatibility/2006">
              <mc:Choice xmlns:v="urn:schemas-microsoft-com:vml" Requires="v">
                <p:oleObj spid="_x0000_s10263" name="Equation" r:id="rId12" imgW="609480" imgH="203040" progId="Equation.3">
                  <p:embed/>
                </p:oleObj>
              </mc:Choice>
              <mc:Fallback>
                <p:oleObj name="Equation" r:id="rId12" imgW="609480" imgH="203040" progId="Equation.3">
                  <p:embed/>
                  <p:pic>
                    <p:nvPicPr>
                      <p:cNvPr id="0" name="Object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17600" y="2890838"/>
                        <a:ext cx="1109663" cy="36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4" name="Object 2">
            <a:extLst>
              <a:ext uri="{FF2B5EF4-FFF2-40B4-BE49-F238E27FC236}">
                <a16:creationId xmlns:a16="http://schemas.microsoft.com/office/drawing/2014/main" id="{45C4B018-75C3-4D91-9E6B-765FACBE06F2}"/>
              </a:ext>
            </a:extLst>
          </p:cNvPr>
          <p:cNvGraphicFramePr>
            <a:graphicFrameLocks noChangeAspect="1"/>
          </p:cNvGraphicFramePr>
          <p:nvPr/>
        </p:nvGraphicFramePr>
        <p:xfrm>
          <a:off x="3341688" y="2735263"/>
          <a:ext cx="1543050" cy="614362"/>
        </p:xfrm>
        <a:graphic>
          <a:graphicData uri="http://schemas.openxmlformats.org/presentationml/2006/ole">
            <mc:AlternateContent xmlns:mc="http://schemas.openxmlformats.org/markup-compatibility/2006">
              <mc:Choice xmlns:v="urn:schemas-microsoft-com:vml" Requires="v">
                <p:oleObj spid="_x0000_s10264" name="Equation" r:id="rId14" imgW="634680" imgH="253800" progId="Equation.3">
                  <p:embed/>
                </p:oleObj>
              </mc:Choice>
              <mc:Fallback>
                <p:oleObj name="Equation" r:id="rId14" imgW="634680" imgH="253800" progId="Equation.3">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1688" y="2735263"/>
                        <a:ext cx="1543050" cy="614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5" name="Object 3">
            <a:extLst>
              <a:ext uri="{FF2B5EF4-FFF2-40B4-BE49-F238E27FC236}">
                <a16:creationId xmlns:a16="http://schemas.microsoft.com/office/drawing/2014/main" id="{8613DA5E-4809-4C71-8751-E1DBF3E6A5DF}"/>
              </a:ext>
            </a:extLst>
          </p:cNvPr>
          <p:cNvGraphicFramePr>
            <a:graphicFrameLocks noChangeAspect="1"/>
          </p:cNvGraphicFramePr>
          <p:nvPr/>
        </p:nvGraphicFramePr>
        <p:xfrm>
          <a:off x="3341688" y="3429000"/>
          <a:ext cx="2257425" cy="585788"/>
        </p:xfrm>
        <a:graphic>
          <a:graphicData uri="http://schemas.openxmlformats.org/presentationml/2006/ole">
            <mc:AlternateContent xmlns:mc="http://schemas.openxmlformats.org/markup-compatibility/2006">
              <mc:Choice xmlns:v="urn:schemas-microsoft-com:vml" Requires="v">
                <p:oleObj spid="_x0000_s10265" name="Equation" r:id="rId16" imgW="977760" imgH="253800" progId="Equation.3">
                  <p:embed/>
                </p:oleObj>
              </mc:Choice>
              <mc:Fallback>
                <p:oleObj name="Equation" r:id="rId16" imgW="977760" imgH="253800" progId="Equation.3">
                  <p:embed/>
                  <p:pic>
                    <p:nvPicPr>
                      <p:cNvPr id="0" name="Object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41688" y="3429000"/>
                        <a:ext cx="2257425" cy="5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6" name="Object 4">
            <a:extLst>
              <a:ext uri="{FF2B5EF4-FFF2-40B4-BE49-F238E27FC236}">
                <a16:creationId xmlns:a16="http://schemas.microsoft.com/office/drawing/2014/main" id="{7A6F8745-F254-4C3A-82F0-803E45DBA750}"/>
              </a:ext>
            </a:extLst>
          </p:cNvPr>
          <p:cNvGraphicFramePr>
            <a:graphicFrameLocks noChangeAspect="1"/>
          </p:cNvGraphicFramePr>
          <p:nvPr/>
        </p:nvGraphicFramePr>
        <p:xfrm>
          <a:off x="3341688" y="4021138"/>
          <a:ext cx="2620962" cy="608012"/>
        </p:xfrm>
        <a:graphic>
          <a:graphicData uri="http://schemas.openxmlformats.org/presentationml/2006/ole">
            <mc:AlternateContent xmlns:mc="http://schemas.openxmlformats.org/markup-compatibility/2006">
              <mc:Choice xmlns:v="urn:schemas-microsoft-com:vml" Requires="v">
                <p:oleObj spid="_x0000_s10266" name="Equation" r:id="rId18" imgW="977760" imgH="253800" progId="Equation.3">
                  <p:embed/>
                </p:oleObj>
              </mc:Choice>
              <mc:Fallback>
                <p:oleObj name="Equation" r:id="rId18" imgW="977760" imgH="253800" progId="Equation.3">
                  <p:embed/>
                  <p:pic>
                    <p:nvPicPr>
                      <p:cNvPr id="0" name="Object 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1688" y="4021138"/>
                        <a:ext cx="2620962" cy="60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7" name="Object 5">
            <a:extLst>
              <a:ext uri="{FF2B5EF4-FFF2-40B4-BE49-F238E27FC236}">
                <a16:creationId xmlns:a16="http://schemas.microsoft.com/office/drawing/2014/main" id="{5DA86FD3-FE8D-44FA-9336-3B76549A46DE}"/>
              </a:ext>
            </a:extLst>
          </p:cNvPr>
          <p:cNvGraphicFramePr>
            <a:graphicFrameLocks noChangeAspect="1"/>
          </p:cNvGraphicFramePr>
          <p:nvPr/>
        </p:nvGraphicFramePr>
        <p:xfrm>
          <a:off x="3341688" y="4635500"/>
          <a:ext cx="2132012" cy="609600"/>
        </p:xfrm>
        <a:graphic>
          <a:graphicData uri="http://schemas.openxmlformats.org/presentationml/2006/ole">
            <mc:AlternateContent xmlns:mc="http://schemas.openxmlformats.org/markup-compatibility/2006">
              <mc:Choice xmlns:v="urn:schemas-microsoft-com:vml" Requires="v">
                <p:oleObj spid="_x0000_s10267" name="Equation" r:id="rId20" imgW="952200" imgH="253800" progId="Equation.3">
                  <p:embed/>
                </p:oleObj>
              </mc:Choice>
              <mc:Fallback>
                <p:oleObj name="Equation" r:id="rId20" imgW="952200" imgH="253800" progId="Equation.3">
                  <p:embed/>
                  <p:pic>
                    <p:nvPicPr>
                      <p:cNvPr id="0" name="Object 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341688" y="4635500"/>
                        <a:ext cx="2132012" cy="6096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8" name="Object 6">
            <a:extLst>
              <a:ext uri="{FF2B5EF4-FFF2-40B4-BE49-F238E27FC236}">
                <a16:creationId xmlns:a16="http://schemas.microsoft.com/office/drawing/2014/main" id="{7A1EBE97-5DF2-4E5B-89D1-16744ED5019F}"/>
              </a:ext>
            </a:extLst>
          </p:cNvPr>
          <p:cNvGraphicFramePr>
            <a:graphicFrameLocks noChangeAspect="1"/>
          </p:cNvGraphicFramePr>
          <p:nvPr/>
        </p:nvGraphicFramePr>
        <p:xfrm>
          <a:off x="3357563" y="5253038"/>
          <a:ext cx="1704975" cy="538162"/>
        </p:xfrm>
        <a:graphic>
          <a:graphicData uri="http://schemas.openxmlformats.org/presentationml/2006/ole">
            <mc:AlternateContent xmlns:mc="http://schemas.openxmlformats.org/markup-compatibility/2006">
              <mc:Choice xmlns:v="urn:schemas-microsoft-com:vml" Requires="v">
                <p:oleObj spid="_x0000_s10268" name="Equation" r:id="rId22" imgW="685800" imgH="215640" progId="Equation.3">
                  <p:embed/>
                </p:oleObj>
              </mc:Choice>
              <mc:Fallback>
                <p:oleObj name="Equation" r:id="rId22" imgW="685800" imgH="215640" progId="Equation.3">
                  <p:embed/>
                  <p:pic>
                    <p:nvPicPr>
                      <p:cNvPr id="0" name="Object 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57563" y="5253038"/>
                        <a:ext cx="1704975" cy="538162"/>
                      </a:xfrm>
                      <a:prstGeom prst="rect">
                        <a:avLst/>
                      </a:prstGeom>
                      <a:noFill/>
                      <a:ln>
                        <a:noFill/>
                      </a:ln>
                      <a:effectLst/>
                      <a:extLst>
                        <a:ext uri="{909E8E84-426E-40DD-AFC4-6F175D3DCCD1}">
                          <a14:hiddenFill xmlns:a14="http://schemas.microsoft.com/office/drawing/2010/main">
                            <a:solidFill>
                              <a:srgbClr val="FF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54" name="Text Box 15">
            <a:extLst>
              <a:ext uri="{FF2B5EF4-FFF2-40B4-BE49-F238E27FC236}">
                <a16:creationId xmlns:a16="http://schemas.microsoft.com/office/drawing/2014/main" id="{D07B488D-004E-4F2C-A9CC-D35994CE433D}"/>
              </a:ext>
            </a:extLst>
          </p:cNvPr>
          <p:cNvSpPr txBox="1">
            <a:spLocks noChangeArrowheads="1"/>
          </p:cNvSpPr>
          <p:nvPr/>
        </p:nvSpPr>
        <p:spPr bwMode="auto">
          <a:xfrm>
            <a:off x="6208713" y="2814638"/>
            <a:ext cx="1331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0000FF"/>
                </a:solidFill>
              </a:rPr>
              <a:t>真实力   </a:t>
            </a:r>
          </a:p>
        </p:txBody>
      </p:sp>
      <p:sp>
        <p:nvSpPr>
          <p:cNvPr id="10255" name="Text Box 18">
            <a:extLst>
              <a:ext uri="{FF2B5EF4-FFF2-40B4-BE49-F238E27FC236}">
                <a16:creationId xmlns:a16="http://schemas.microsoft.com/office/drawing/2014/main" id="{E138ED58-494E-4142-B4B8-D86DF75D1F53}"/>
              </a:ext>
            </a:extLst>
          </p:cNvPr>
          <p:cNvSpPr txBox="1">
            <a:spLocks noChangeArrowheads="1"/>
          </p:cNvSpPr>
          <p:nvPr/>
        </p:nvSpPr>
        <p:spPr bwMode="auto">
          <a:xfrm>
            <a:off x="1143000" y="4033838"/>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所以   </a:t>
            </a:r>
          </a:p>
        </p:txBody>
      </p:sp>
      <p:sp>
        <p:nvSpPr>
          <p:cNvPr id="10256" name="Text Box 19">
            <a:extLst>
              <a:ext uri="{FF2B5EF4-FFF2-40B4-BE49-F238E27FC236}">
                <a16:creationId xmlns:a16="http://schemas.microsoft.com/office/drawing/2014/main" id="{6A2E48E9-04CA-42C9-8EA4-4D7E22DCEA1F}"/>
              </a:ext>
            </a:extLst>
          </p:cNvPr>
          <p:cNvSpPr txBox="1">
            <a:spLocks noChangeArrowheads="1"/>
          </p:cNvSpPr>
          <p:nvPr/>
        </p:nvSpPr>
        <p:spPr bwMode="auto">
          <a:xfrm>
            <a:off x="1143000" y="4643438"/>
            <a:ext cx="785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即 </a:t>
            </a:r>
          </a:p>
        </p:txBody>
      </p:sp>
      <p:sp>
        <p:nvSpPr>
          <p:cNvPr id="10257" name="Text Box 20">
            <a:extLst>
              <a:ext uri="{FF2B5EF4-FFF2-40B4-BE49-F238E27FC236}">
                <a16:creationId xmlns:a16="http://schemas.microsoft.com/office/drawing/2014/main" id="{0759AB4E-079D-476A-98A6-652FB41BE326}"/>
              </a:ext>
            </a:extLst>
          </p:cNvPr>
          <p:cNvSpPr txBox="1">
            <a:spLocks noChangeArrowheads="1"/>
          </p:cNvSpPr>
          <p:nvPr/>
        </p:nvSpPr>
        <p:spPr bwMode="auto">
          <a:xfrm>
            <a:off x="1143000" y="5329238"/>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其中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9" name="Text Box 2">
            <a:extLst>
              <a:ext uri="{FF2B5EF4-FFF2-40B4-BE49-F238E27FC236}">
                <a16:creationId xmlns:a16="http://schemas.microsoft.com/office/drawing/2014/main" id="{5EA5DA81-0C95-46CA-B6D3-2529D48F001C}"/>
              </a:ext>
            </a:extLst>
          </p:cNvPr>
          <p:cNvSpPr txBox="1">
            <a:spLocks noChangeArrowheads="1"/>
          </p:cNvSpPr>
          <p:nvPr/>
        </p:nvSpPr>
        <p:spPr bwMode="auto">
          <a:xfrm>
            <a:off x="1066800" y="523875"/>
            <a:ext cx="7086600"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lang="en-US" altLang="zh-CN">
                <a:solidFill>
                  <a:srgbClr val="FF0000"/>
                </a:solidFill>
              </a:rPr>
              <a:t>[</a:t>
            </a:r>
            <a:r>
              <a:rPr lang="zh-CN" altLang="en-US">
                <a:solidFill>
                  <a:srgbClr val="FF0000"/>
                </a:solidFill>
              </a:rPr>
              <a:t>例题</a:t>
            </a:r>
            <a:r>
              <a:rPr lang="en-US" altLang="zh-CN">
                <a:solidFill>
                  <a:srgbClr val="FF0000"/>
                </a:solidFill>
              </a:rPr>
              <a:t>1]</a:t>
            </a:r>
            <a:r>
              <a:rPr lang="en-US" altLang="zh-CN"/>
              <a:t>  </a:t>
            </a:r>
            <a:r>
              <a:rPr lang="zh-CN" altLang="en-US"/>
              <a:t>杂技演员站在沿倾角为 </a:t>
            </a:r>
            <a:r>
              <a:rPr lang="zh-CN" altLang="en-US" i="1">
                <a:sym typeface="Symbol" panose="05050102010706020507" pitchFamily="18" charset="2"/>
              </a:rPr>
              <a:t></a:t>
            </a:r>
            <a:r>
              <a:rPr lang="zh-CN" altLang="en-US"/>
              <a:t> 的斜面下滑的车厢内，以速率</a:t>
            </a:r>
            <a:r>
              <a:rPr lang="en-US" altLang="zh-CN" i="1"/>
              <a:t>v</a:t>
            </a:r>
            <a:r>
              <a:rPr lang="en-US" altLang="zh-CN" baseline="-25000"/>
              <a:t>0</a:t>
            </a:r>
            <a:r>
              <a:rPr lang="en-US" altLang="zh-CN"/>
              <a:t> </a:t>
            </a:r>
            <a:r>
              <a:rPr lang="zh-CN" altLang="en-US"/>
              <a:t>垂直于斜面上抛红球，经时间  </a:t>
            </a:r>
            <a:r>
              <a:rPr lang="en-US" altLang="zh-CN" i="1"/>
              <a:t>t</a:t>
            </a:r>
            <a:r>
              <a:rPr lang="en-US" altLang="zh-CN" baseline="-25000"/>
              <a:t>0</a:t>
            </a:r>
            <a:r>
              <a:rPr lang="en-US" altLang="zh-CN"/>
              <a:t> </a:t>
            </a:r>
            <a:r>
              <a:rPr lang="zh-CN" altLang="en-US"/>
              <a:t>后又以</a:t>
            </a:r>
            <a:r>
              <a:rPr lang="en-US" altLang="zh-CN" i="1"/>
              <a:t>v</a:t>
            </a:r>
            <a:r>
              <a:rPr lang="en-US" altLang="zh-CN" baseline="-25000"/>
              <a:t>0 </a:t>
            </a:r>
            <a:r>
              <a:rPr lang="zh-CN" altLang="en-US"/>
              <a:t>垂直于斜面上抛一蓝球</a:t>
            </a:r>
            <a:r>
              <a:rPr lang="en-US" altLang="zh-CN"/>
              <a:t>. </a:t>
            </a:r>
            <a:r>
              <a:rPr lang="zh-CN" altLang="en-US"/>
              <a:t>车厢与斜面无摩擦</a:t>
            </a:r>
            <a:r>
              <a:rPr lang="en-US" altLang="zh-CN"/>
              <a:t>.</a:t>
            </a:r>
            <a:r>
              <a:rPr lang="zh-CN" altLang="en-US"/>
              <a:t>问二球何时相遇</a:t>
            </a:r>
            <a:r>
              <a:rPr lang="en-US" altLang="zh-CN"/>
              <a:t>.</a:t>
            </a:r>
          </a:p>
        </p:txBody>
      </p:sp>
      <p:sp>
        <p:nvSpPr>
          <p:cNvPr id="11270" name="Text Box 3">
            <a:extLst>
              <a:ext uri="{FF2B5EF4-FFF2-40B4-BE49-F238E27FC236}">
                <a16:creationId xmlns:a16="http://schemas.microsoft.com/office/drawing/2014/main" id="{98BD7388-3D3B-4A12-8108-44810EDE414C}"/>
              </a:ext>
            </a:extLst>
          </p:cNvPr>
          <p:cNvSpPr txBox="1">
            <a:spLocks noChangeArrowheads="1"/>
          </p:cNvSpPr>
          <p:nvPr/>
        </p:nvSpPr>
        <p:spPr bwMode="auto">
          <a:xfrm>
            <a:off x="1143000" y="4951413"/>
            <a:ext cx="65214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lang="en-US" altLang="zh-CN">
                <a:solidFill>
                  <a:srgbClr val="FF0000"/>
                </a:solidFill>
              </a:rPr>
              <a:t>[</a:t>
            </a:r>
            <a:r>
              <a:rPr lang="zh-CN" altLang="en-US">
                <a:solidFill>
                  <a:srgbClr val="FF0000"/>
                </a:solidFill>
              </a:rPr>
              <a:t>解</a:t>
            </a:r>
            <a:r>
              <a:rPr lang="en-US" altLang="zh-CN">
                <a:solidFill>
                  <a:srgbClr val="FF0000"/>
                </a:solidFill>
              </a:rPr>
              <a:t>]</a:t>
            </a:r>
            <a:r>
              <a:rPr lang="en-US" altLang="zh-CN"/>
              <a:t>  </a:t>
            </a:r>
            <a:r>
              <a:rPr lang="zh-CN" altLang="en-US"/>
              <a:t>以车厢为参考系，</a:t>
            </a:r>
            <a:endParaRPr lang="en-US" altLang="zh-CN"/>
          </a:p>
        </p:txBody>
      </p:sp>
      <p:grpSp>
        <p:nvGrpSpPr>
          <p:cNvPr id="11271" name="Group 27">
            <a:extLst>
              <a:ext uri="{FF2B5EF4-FFF2-40B4-BE49-F238E27FC236}">
                <a16:creationId xmlns:a16="http://schemas.microsoft.com/office/drawing/2014/main" id="{8FD53045-D673-4B3F-9663-8F824007EC97}"/>
              </a:ext>
            </a:extLst>
          </p:cNvPr>
          <p:cNvGrpSpPr>
            <a:grpSpLocks/>
          </p:cNvGrpSpPr>
          <p:nvPr/>
        </p:nvGrpSpPr>
        <p:grpSpPr bwMode="auto">
          <a:xfrm>
            <a:off x="2049463" y="3067050"/>
            <a:ext cx="471487" cy="1219200"/>
            <a:chOff x="1844" y="1819"/>
            <a:chExt cx="297" cy="768"/>
          </a:xfrm>
        </p:grpSpPr>
        <p:sp>
          <p:nvSpPr>
            <p:cNvPr id="11290" name="Line 7">
              <a:extLst>
                <a:ext uri="{FF2B5EF4-FFF2-40B4-BE49-F238E27FC236}">
                  <a16:creationId xmlns:a16="http://schemas.microsoft.com/office/drawing/2014/main" id="{6F781A45-9A86-41AC-B7E9-7B3643B4A33C}"/>
                </a:ext>
              </a:extLst>
            </p:cNvPr>
            <p:cNvSpPr>
              <a:spLocks noChangeShapeType="1"/>
            </p:cNvSpPr>
            <p:nvPr/>
          </p:nvSpPr>
          <p:spPr bwMode="auto">
            <a:xfrm flipH="1" flipV="1">
              <a:off x="1869" y="1915"/>
              <a:ext cx="167" cy="432"/>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1291" name="Text Box 8">
              <a:extLst>
                <a:ext uri="{FF2B5EF4-FFF2-40B4-BE49-F238E27FC236}">
                  <a16:creationId xmlns:a16="http://schemas.microsoft.com/office/drawing/2014/main" id="{9E86DC2A-9A86-4F5D-95DB-3652910495CD}"/>
                </a:ext>
              </a:extLst>
            </p:cNvPr>
            <p:cNvSpPr txBox="1">
              <a:spLocks noChangeArrowheads="1"/>
            </p:cNvSpPr>
            <p:nvPr/>
          </p:nvSpPr>
          <p:spPr bwMode="auto">
            <a:xfrm>
              <a:off x="1940" y="1819"/>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y</a:t>
              </a:r>
            </a:p>
          </p:txBody>
        </p:sp>
        <p:sp>
          <p:nvSpPr>
            <p:cNvPr id="11292" name="Text Box 9">
              <a:extLst>
                <a:ext uri="{FF2B5EF4-FFF2-40B4-BE49-F238E27FC236}">
                  <a16:creationId xmlns:a16="http://schemas.microsoft.com/office/drawing/2014/main" id="{1C4BFD82-17CA-4DE3-BB06-29FF0A1F64ED}"/>
                </a:ext>
              </a:extLst>
            </p:cNvPr>
            <p:cNvSpPr txBox="1">
              <a:spLocks noChangeArrowheads="1"/>
            </p:cNvSpPr>
            <p:nvPr/>
          </p:nvSpPr>
          <p:spPr bwMode="auto">
            <a:xfrm>
              <a:off x="1844" y="2299"/>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O</a:t>
              </a:r>
            </a:p>
          </p:txBody>
        </p:sp>
      </p:grpSp>
      <p:grpSp>
        <p:nvGrpSpPr>
          <p:cNvPr id="11272" name="Group 32">
            <a:extLst>
              <a:ext uri="{FF2B5EF4-FFF2-40B4-BE49-F238E27FC236}">
                <a16:creationId xmlns:a16="http://schemas.microsoft.com/office/drawing/2014/main" id="{A4E27983-0C11-4828-ADF6-034542B771DC}"/>
              </a:ext>
            </a:extLst>
          </p:cNvPr>
          <p:cNvGrpSpPr>
            <a:grpSpLocks/>
          </p:cNvGrpSpPr>
          <p:nvPr/>
        </p:nvGrpSpPr>
        <p:grpSpPr bwMode="auto">
          <a:xfrm>
            <a:off x="1941513" y="4065588"/>
            <a:ext cx="2209800" cy="574675"/>
            <a:chOff x="1223" y="2561"/>
            <a:chExt cx="1392" cy="362"/>
          </a:xfrm>
        </p:grpSpPr>
        <p:sp>
          <p:nvSpPr>
            <p:cNvPr id="11288" name="Freeform 6">
              <a:extLst>
                <a:ext uri="{FF2B5EF4-FFF2-40B4-BE49-F238E27FC236}">
                  <a16:creationId xmlns:a16="http://schemas.microsoft.com/office/drawing/2014/main" id="{8BB64D99-1FA2-49CE-BB96-9B383DF0B2D4}"/>
                </a:ext>
              </a:extLst>
            </p:cNvPr>
            <p:cNvSpPr>
              <a:spLocks/>
            </p:cNvSpPr>
            <p:nvPr/>
          </p:nvSpPr>
          <p:spPr bwMode="auto">
            <a:xfrm>
              <a:off x="1223" y="2561"/>
              <a:ext cx="1392" cy="288"/>
            </a:xfrm>
            <a:custGeom>
              <a:avLst/>
              <a:gdLst>
                <a:gd name="T0" fmla="*/ 1296 w 1392"/>
                <a:gd name="T1" fmla="*/ 0 h 576"/>
                <a:gd name="T2" fmla="*/ 0 w 1392"/>
                <a:gd name="T3" fmla="*/ 1 h 576"/>
                <a:gd name="T4" fmla="*/ 1392 w 1392"/>
                <a:gd name="T5" fmla="*/ 1 h 576"/>
                <a:gd name="T6" fmla="*/ 0 60000 65536"/>
                <a:gd name="T7" fmla="*/ 0 60000 65536"/>
                <a:gd name="T8" fmla="*/ 0 60000 65536"/>
                <a:gd name="T9" fmla="*/ 0 w 1392"/>
                <a:gd name="T10" fmla="*/ 0 h 576"/>
                <a:gd name="T11" fmla="*/ 1392 w 1392"/>
                <a:gd name="T12" fmla="*/ 576 h 576"/>
              </a:gdLst>
              <a:ahLst/>
              <a:cxnLst>
                <a:cxn ang="T6">
                  <a:pos x="T0" y="T1"/>
                </a:cxn>
                <a:cxn ang="T7">
                  <a:pos x="T2" y="T3"/>
                </a:cxn>
                <a:cxn ang="T8">
                  <a:pos x="T4" y="T5"/>
                </a:cxn>
              </a:cxnLst>
              <a:rect l="T9" t="T10" r="T11" b="T12"/>
              <a:pathLst>
                <a:path w="1392" h="576">
                  <a:moveTo>
                    <a:pt x="1296" y="0"/>
                  </a:moveTo>
                  <a:lnTo>
                    <a:pt x="0" y="576"/>
                  </a:lnTo>
                  <a:lnTo>
                    <a:pt x="1392" y="576"/>
                  </a:lnTo>
                </a:path>
              </a:pathLst>
            </a:custGeom>
            <a:gradFill rotWithShape="0">
              <a:gsLst>
                <a:gs pos="0">
                  <a:srgbClr val="CC6600"/>
                </a:gs>
                <a:gs pos="100000">
                  <a:srgbClr val="FFFFFF"/>
                </a:gs>
              </a:gsLst>
              <a:lin ang="2700000" scaled="1"/>
            </a:gradFill>
            <a:ln w="19050" cmpd="sng">
              <a:solidFill>
                <a:srgbClr val="CC6600"/>
              </a:solidFill>
              <a:round/>
              <a:headEnd/>
              <a:tailEnd/>
            </a:ln>
          </p:spPr>
          <p:txBody>
            <a:bodyPr/>
            <a:lstStyle/>
            <a:p>
              <a:endParaRPr lang="zh-CN" altLang="en-US"/>
            </a:p>
          </p:txBody>
        </p:sp>
        <p:sp>
          <p:nvSpPr>
            <p:cNvPr id="11289" name="Text Box 10">
              <a:extLst>
                <a:ext uri="{FF2B5EF4-FFF2-40B4-BE49-F238E27FC236}">
                  <a16:creationId xmlns:a16="http://schemas.microsoft.com/office/drawing/2014/main" id="{D76B80A1-A477-4E83-AA6C-0C5306CDBD16}"/>
                </a:ext>
              </a:extLst>
            </p:cNvPr>
            <p:cNvSpPr txBox="1">
              <a:spLocks noChangeArrowheads="1"/>
            </p:cNvSpPr>
            <p:nvPr/>
          </p:nvSpPr>
          <p:spPr bwMode="auto">
            <a:xfrm>
              <a:off x="1482" y="2635"/>
              <a:ext cx="3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 </a:t>
              </a:r>
              <a:r>
                <a:rPr lang="en-US" altLang="zh-CN" i="1">
                  <a:sym typeface="Symbol" panose="05050102010706020507" pitchFamily="18" charset="2"/>
                </a:rPr>
                <a:t></a:t>
              </a:r>
              <a:r>
                <a:rPr lang="en-US" altLang="zh-CN" i="1"/>
                <a:t> </a:t>
              </a:r>
            </a:p>
          </p:txBody>
        </p:sp>
      </p:grpSp>
      <p:grpSp>
        <p:nvGrpSpPr>
          <p:cNvPr id="11273" name="Group 33">
            <a:extLst>
              <a:ext uri="{FF2B5EF4-FFF2-40B4-BE49-F238E27FC236}">
                <a16:creationId xmlns:a16="http://schemas.microsoft.com/office/drawing/2014/main" id="{422094C2-1F68-42E4-A082-D6FDFB095FF1}"/>
              </a:ext>
            </a:extLst>
          </p:cNvPr>
          <p:cNvGrpSpPr>
            <a:grpSpLocks/>
          </p:cNvGrpSpPr>
          <p:nvPr/>
        </p:nvGrpSpPr>
        <p:grpSpPr bwMode="auto">
          <a:xfrm>
            <a:off x="5634038" y="2332038"/>
            <a:ext cx="2138362" cy="2441575"/>
            <a:chOff x="3549" y="1469"/>
            <a:chExt cx="1347" cy="1538"/>
          </a:xfrm>
        </p:grpSpPr>
        <p:graphicFrame>
          <p:nvGraphicFramePr>
            <p:cNvPr id="11266" name="Object 4">
              <a:extLst>
                <a:ext uri="{FF2B5EF4-FFF2-40B4-BE49-F238E27FC236}">
                  <a16:creationId xmlns:a16="http://schemas.microsoft.com/office/drawing/2014/main" id="{AF633CAF-0B90-465C-AF59-E628A0F3E19D}"/>
                </a:ext>
              </a:extLst>
            </p:cNvPr>
            <p:cNvGraphicFramePr>
              <a:graphicFrameLocks noChangeAspect="1"/>
            </p:cNvGraphicFramePr>
            <p:nvPr/>
          </p:nvGraphicFramePr>
          <p:xfrm>
            <a:off x="3844" y="1469"/>
            <a:ext cx="1052" cy="385"/>
          </p:xfrm>
          <a:graphic>
            <a:graphicData uri="http://schemas.openxmlformats.org/presentationml/2006/ole">
              <mc:AlternateContent xmlns:mc="http://schemas.openxmlformats.org/markup-compatibility/2006">
                <mc:Choice xmlns:v="urn:schemas-microsoft-com:vml" Requires="v">
                  <p:oleObj spid="_x0000_s11293" name="Equation" r:id="rId3" imgW="965160" imgH="304560" progId="Equation.3">
                    <p:embed/>
                  </p:oleObj>
                </mc:Choice>
                <mc:Fallback>
                  <p:oleObj name="Equation" r:id="rId3" imgW="965160" imgH="30456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4" y="1469"/>
                          <a:ext cx="1052" cy="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282" name="Group 18">
              <a:extLst>
                <a:ext uri="{FF2B5EF4-FFF2-40B4-BE49-F238E27FC236}">
                  <a16:creationId xmlns:a16="http://schemas.microsoft.com/office/drawing/2014/main" id="{E85A3E3A-0680-4E90-A5EF-D9E7160AD06A}"/>
                </a:ext>
              </a:extLst>
            </p:cNvPr>
            <p:cNvGrpSpPr>
              <a:grpSpLocks/>
            </p:cNvGrpSpPr>
            <p:nvPr/>
          </p:nvGrpSpPr>
          <p:grpSpPr bwMode="auto">
            <a:xfrm>
              <a:off x="3704" y="1841"/>
              <a:ext cx="305" cy="917"/>
              <a:chOff x="4043" y="1762"/>
              <a:chExt cx="305" cy="917"/>
            </a:xfrm>
          </p:grpSpPr>
          <p:sp>
            <p:nvSpPr>
              <p:cNvPr id="11283" name="Line 12">
                <a:extLst>
                  <a:ext uri="{FF2B5EF4-FFF2-40B4-BE49-F238E27FC236}">
                    <a16:creationId xmlns:a16="http://schemas.microsoft.com/office/drawing/2014/main" id="{A171F25F-07B8-440B-A5E8-D6BAD0EF3B67}"/>
                  </a:ext>
                </a:extLst>
              </p:cNvPr>
              <p:cNvSpPr>
                <a:spLocks noChangeShapeType="1"/>
              </p:cNvSpPr>
              <p:nvPr/>
            </p:nvSpPr>
            <p:spPr bwMode="auto">
              <a:xfrm flipV="1">
                <a:off x="4043" y="1762"/>
                <a:ext cx="305" cy="69"/>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1284" name="Line 13">
                <a:extLst>
                  <a:ext uri="{FF2B5EF4-FFF2-40B4-BE49-F238E27FC236}">
                    <a16:creationId xmlns:a16="http://schemas.microsoft.com/office/drawing/2014/main" id="{DFBE0029-9D22-4C1F-82BD-57DB36B8ACC2}"/>
                  </a:ext>
                </a:extLst>
              </p:cNvPr>
              <p:cNvSpPr>
                <a:spLocks noChangeShapeType="1"/>
              </p:cNvSpPr>
              <p:nvPr/>
            </p:nvSpPr>
            <p:spPr bwMode="auto">
              <a:xfrm>
                <a:off x="4060" y="1859"/>
                <a:ext cx="271" cy="736"/>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1285" name="Line 14">
                <a:extLst>
                  <a:ext uri="{FF2B5EF4-FFF2-40B4-BE49-F238E27FC236}">
                    <a16:creationId xmlns:a16="http://schemas.microsoft.com/office/drawing/2014/main" id="{A2FBA8B1-823D-49C1-9B6A-1C38C6AC565F}"/>
                  </a:ext>
                </a:extLst>
              </p:cNvPr>
              <p:cNvSpPr>
                <a:spLocks noChangeShapeType="1"/>
              </p:cNvSpPr>
              <p:nvPr/>
            </p:nvSpPr>
            <p:spPr bwMode="auto">
              <a:xfrm>
                <a:off x="4043" y="1817"/>
                <a:ext cx="0" cy="862"/>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1286" name="Line 15">
                <a:extLst>
                  <a:ext uri="{FF2B5EF4-FFF2-40B4-BE49-F238E27FC236}">
                    <a16:creationId xmlns:a16="http://schemas.microsoft.com/office/drawing/2014/main" id="{919CBB0C-705C-41E8-B41A-3AF308EFA11E}"/>
                  </a:ext>
                </a:extLst>
              </p:cNvPr>
              <p:cNvSpPr>
                <a:spLocks noChangeShapeType="1"/>
              </p:cNvSpPr>
              <p:nvPr/>
            </p:nvSpPr>
            <p:spPr bwMode="auto">
              <a:xfrm flipV="1">
                <a:off x="4060" y="2608"/>
                <a:ext cx="271" cy="57"/>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11287" name="Line 16">
                <a:extLst>
                  <a:ext uri="{FF2B5EF4-FFF2-40B4-BE49-F238E27FC236}">
                    <a16:creationId xmlns:a16="http://schemas.microsoft.com/office/drawing/2014/main" id="{473B9DA8-E124-4AB2-9069-8E0ED0608D08}"/>
                  </a:ext>
                </a:extLst>
              </p:cNvPr>
              <p:cNvSpPr>
                <a:spLocks noChangeShapeType="1"/>
              </p:cNvSpPr>
              <p:nvPr/>
            </p:nvSpPr>
            <p:spPr bwMode="auto">
              <a:xfrm>
                <a:off x="4348" y="1789"/>
                <a:ext cx="0" cy="806"/>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11267" name="Object 19">
              <a:extLst>
                <a:ext uri="{FF2B5EF4-FFF2-40B4-BE49-F238E27FC236}">
                  <a16:creationId xmlns:a16="http://schemas.microsoft.com/office/drawing/2014/main" id="{DB513AD6-5834-4C24-9CA0-9FEEB84366A7}"/>
                </a:ext>
              </a:extLst>
            </p:cNvPr>
            <p:cNvGraphicFramePr>
              <a:graphicFrameLocks noChangeAspect="1"/>
            </p:cNvGraphicFramePr>
            <p:nvPr/>
          </p:nvGraphicFramePr>
          <p:xfrm>
            <a:off x="4004" y="2579"/>
            <a:ext cx="718" cy="208"/>
          </p:xfrm>
          <a:graphic>
            <a:graphicData uri="http://schemas.openxmlformats.org/presentationml/2006/ole">
              <mc:AlternateContent xmlns:mc="http://schemas.openxmlformats.org/markup-compatibility/2006">
                <mc:Choice xmlns:v="urn:schemas-microsoft-com:vml" Requires="v">
                  <p:oleObj spid="_x0000_s11294" name="Equation" r:id="rId5" imgW="596880" imgH="164880" progId="Equation.3">
                    <p:embed/>
                  </p:oleObj>
                </mc:Choice>
                <mc:Fallback>
                  <p:oleObj name="Equation" r:id="rId5" imgW="596880" imgH="164880" progId="Equation.3">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04" y="2579"/>
                          <a:ext cx="718"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8" name="Object 20">
              <a:extLst>
                <a:ext uri="{FF2B5EF4-FFF2-40B4-BE49-F238E27FC236}">
                  <a16:creationId xmlns:a16="http://schemas.microsoft.com/office/drawing/2014/main" id="{D3B85227-8DAF-4C25-9512-AD5A919A72A9}"/>
                </a:ext>
              </a:extLst>
            </p:cNvPr>
            <p:cNvGraphicFramePr>
              <a:graphicFrameLocks noChangeAspect="1"/>
            </p:cNvGraphicFramePr>
            <p:nvPr/>
          </p:nvGraphicFramePr>
          <p:xfrm>
            <a:off x="3549" y="2799"/>
            <a:ext cx="305" cy="208"/>
          </p:xfrm>
          <a:graphic>
            <a:graphicData uri="http://schemas.openxmlformats.org/presentationml/2006/ole">
              <mc:AlternateContent xmlns:mc="http://schemas.openxmlformats.org/markup-compatibility/2006">
                <mc:Choice xmlns:v="urn:schemas-microsoft-com:vml" Requires="v">
                  <p:oleObj spid="_x0000_s11295" name="Equation" r:id="rId7" imgW="253800" imgH="164880" progId="Equation.3">
                    <p:embed/>
                  </p:oleObj>
                </mc:Choice>
                <mc:Fallback>
                  <p:oleObj name="Equation" r:id="rId7" imgW="253800" imgH="164880" progId="Equation.3">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49" y="2799"/>
                          <a:ext cx="305"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274" name="Group 26">
            <a:extLst>
              <a:ext uri="{FF2B5EF4-FFF2-40B4-BE49-F238E27FC236}">
                <a16:creationId xmlns:a16="http://schemas.microsoft.com/office/drawing/2014/main" id="{7C484894-1385-4DE2-8C7D-615679143B0F}"/>
              </a:ext>
            </a:extLst>
          </p:cNvPr>
          <p:cNvGrpSpPr>
            <a:grpSpLocks/>
          </p:cNvGrpSpPr>
          <p:nvPr/>
        </p:nvGrpSpPr>
        <p:grpSpPr bwMode="auto">
          <a:xfrm>
            <a:off x="2655888" y="2727325"/>
            <a:ext cx="450850" cy="1090613"/>
            <a:chOff x="2226" y="1605"/>
            <a:chExt cx="284" cy="687"/>
          </a:xfrm>
        </p:grpSpPr>
        <p:sp>
          <p:nvSpPr>
            <p:cNvPr id="11279" name="Oval 22">
              <a:extLst>
                <a:ext uri="{FF2B5EF4-FFF2-40B4-BE49-F238E27FC236}">
                  <a16:creationId xmlns:a16="http://schemas.microsoft.com/office/drawing/2014/main" id="{869E47C7-68C7-4926-8D61-7EE0B3F4D695}"/>
                </a:ext>
              </a:extLst>
            </p:cNvPr>
            <p:cNvSpPr>
              <a:spLocks noChangeArrowheads="1"/>
            </p:cNvSpPr>
            <p:nvPr/>
          </p:nvSpPr>
          <p:spPr bwMode="auto">
            <a:xfrm>
              <a:off x="2348" y="2157"/>
              <a:ext cx="136" cy="135"/>
            </a:xfrm>
            <a:prstGeom prst="ellipse">
              <a:avLst/>
            </a:prstGeom>
            <a:gradFill rotWithShape="0">
              <a:gsLst>
                <a:gs pos="0">
                  <a:srgbClr val="FFFFFF"/>
                </a:gs>
                <a:gs pos="100000">
                  <a:srgbClr val="FF0000"/>
                </a:gs>
              </a:gsLst>
              <a:path path="shape">
                <a:fillToRect l="50000" t="50000" r="50000" b="50000"/>
              </a:path>
            </a:gradFill>
            <a:ln w="19050">
              <a:solidFill>
                <a:srgbClr val="FF0000"/>
              </a:solidFill>
              <a:round/>
              <a:headEnd/>
              <a:tailEnd type="none" w="sm" len="lg"/>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80" name="Line 24">
              <a:extLst>
                <a:ext uri="{FF2B5EF4-FFF2-40B4-BE49-F238E27FC236}">
                  <a16:creationId xmlns:a16="http://schemas.microsoft.com/office/drawing/2014/main" id="{C35C384F-CA9A-452B-B2F9-9E0225D6769C}"/>
                </a:ext>
              </a:extLst>
            </p:cNvPr>
            <p:cNvSpPr>
              <a:spLocks noChangeShapeType="1"/>
            </p:cNvSpPr>
            <p:nvPr/>
          </p:nvSpPr>
          <p:spPr bwMode="auto">
            <a:xfrm flipH="1" flipV="1">
              <a:off x="2226" y="1739"/>
              <a:ext cx="124" cy="328"/>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1281" name="Text Box 25">
              <a:extLst>
                <a:ext uri="{FF2B5EF4-FFF2-40B4-BE49-F238E27FC236}">
                  <a16:creationId xmlns:a16="http://schemas.microsoft.com/office/drawing/2014/main" id="{6EA92606-4EA5-4A97-8727-5431F4875FB3}"/>
                </a:ext>
              </a:extLst>
            </p:cNvPr>
            <p:cNvSpPr txBox="1">
              <a:spLocks noChangeArrowheads="1"/>
            </p:cNvSpPr>
            <p:nvPr/>
          </p:nvSpPr>
          <p:spPr bwMode="auto">
            <a:xfrm>
              <a:off x="2245" y="1605"/>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rgbClr val="FF0000"/>
                  </a:solidFill>
                </a:rPr>
                <a:t>v</a:t>
              </a:r>
              <a:r>
                <a:rPr lang="en-US" altLang="zh-CN" baseline="-25000">
                  <a:solidFill>
                    <a:srgbClr val="FF0000"/>
                  </a:solidFill>
                </a:rPr>
                <a:t>0</a:t>
              </a:r>
            </a:p>
          </p:txBody>
        </p:sp>
      </p:grpSp>
      <p:grpSp>
        <p:nvGrpSpPr>
          <p:cNvPr id="11275" name="Group 31">
            <a:extLst>
              <a:ext uri="{FF2B5EF4-FFF2-40B4-BE49-F238E27FC236}">
                <a16:creationId xmlns:a16="http://schemas.microsoft.com/office/drawing/2014/main" id="{AC5EA841-9723-4E1E-8BBB-B6ED1140599D}"/>
              </a:ext>
            </a:extLst>
          </p:cNvPr>
          <p:cNvGrpSpPr>
            <a:grpSpLocks/>
          </p:cNvGrpSpPr>
          <p:nvPr/>
        </p:nvGrpSpPr>
        <p:grpSpPr bwMode="auto">
          <a:xfrm>
            <a:off x="3300413" y="2619375"/>
            <a:ext cx="471487" cy="1038225"/>
            <a:chOff x="2632" y="1537"/>
            <a:chExt cx="297" cy="654"/>
          </a:xfrm>
        </p:grpSpPr>
        <p:sp>
          <p:nvSpPr>
            <p:cNvPr id="11276" name="Oval 28">
              <a:extLst>
                <a:ext uri="{FF2B5EF4-FFF2-40B4-BE49-F238E27FC236}">
                  <a16:creationId xmlns:a16="http://schemas.microsoft.com/office/drawing/2014/main" id="{05780D3A-CD88-4659-97AF-5550E593AF3E}"/>
                </a:ext>
              </a:extLst>
            </p:cNvPr>
            <p:cNvSpPr>
              <a:spLocks noChangeArrowheads="1"/>
            </p:cNvSpPr>
            <p:nvPr/>
          </p:nvSpPr>
          <p:spPr bwMode="auto">
            <a:xfrm>
              <a:off x="2755" y="2055"/>
              <a:ext cx="136" cy="136"/>
            </a:xfrm>
            <a:prstGeom prst="ellipse">
              <a:avLst/>
            </a:prstGeom>
            <a:gradFill rotWithShape="0">
              <a:gsLst>
                <a:gs pos="0">
                  <a:srgbClr val="FFFFFF"/>
                </a:gs>
                <a:gs pos="100000">
                  <a:srgbClr val="0000FF"/>
                </a:gs>
              </a:gsLst>
              <a:path path="shape">
                <a:fillToRect l="50000" t="50000" r="50000" b="50000"/>
              </a:path>
            </a:gradFill>
            <a:ln w="19050">
              <a:solidFill>
                <a:schemeClr val="accent1"/>
              </a:solidFill>
              <a:round/>
              <a:headEnd/>
              <a:tailEnd type="none" w="sm" len="lg"/>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7" name="Line 29">
              <a:extLst>
                <a:ext uri="{FF2B5EF4-FFF2-40B4-BE49-F238E27FC236}">
                  <a16:creationId xmlns:a16="http://schemas.microsoft.com/office/drawing/2014/main" id="{FD124E42-DB72-4C78-882F-C89BAD917469}"/>
                </a:ext>
              </a:extLst>
            </p:cNvPr>
            <p:cNvSpPr>
              <a:spLocks noChangeShapeType="1"/>
            </p:cNvSpPr>
            <p:nvPr/>
          </p:nvSpPr>
          <p:spPr bwMode="auto">
            <a:xfrm flipH="1" flipV="1">
              <a:off x="2632" y="1638"/>
              <a:ext cx="135" cy="338"/>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1278" name="Text Box 30">
              <a:extLst>
                <a:ext uri="{FF2B5EF4-FFF2-40B4-BE49-F238E27FC236}">
                  <a16:creationId xmlns:a16="http://schemas.microsoft.com/office/drawing/2014/main" id="{99B70007-7A3A-4600-B9F7-DDFBBF7E3462}"/>
                </a:ext>
              </a:extLst>
            </p:cNvPr>
            <p:cNvSpPr txBox="1">
              <a:spLocks noChangeArrowheads="1"/>
            </p:cNvSpPr>
            <p:nvPr/>
          </p:nvSpPr>
          <p:spPr bwMode="auto">
            <a:xfrm>
              <a:off x="2664" y="1537"/>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rgbClr val="0000FF"/>
                  </a:solidFill>
                </a:rPr>
                <a:t>v</a:t>
              </a:r>
              <a:r>
                <a:rPr lang="en-US" altLang="zh-CN" baseline="-25000">
                  <a:solidFill>
                    <a:srgbClr val="0000FF"/>
                  </a:solidFill>
                </a:rPr>
                <a:t>0</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5" name="Text Box 2">
            <a:extLst>
              <a:ext uri="{FF2B5EF4-FFF2-40B4-BE49-F238E27FC236}">
                <a16:creationId xmlns:a16="http://schemas.microsoft.com/office/drawing/2014/main" id="{7361AD95-B522-405E-8D0D-F1655AFD5B72}"/>
              </a:ext>
            </a:extLst>
          </p:cNvPr>
          <p:cNvSpPr txBox="1">
            <a:spLocks noChangeArrowheads="1"/>
          </p:cNvSpPr>
          <p:nvPr/>
        </p:nvSpPr>
        <p:spPr bwMode="auto">
          <a:xfrm>
            <a:off x="1066800" y="381000"/>
            <a:ext cx="70866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lang="zh-CN" altLang="en-US"/>
              <a:t>以出手高度为坐标原点建立坐标系</a:t>
            </a:r>
            <a:r>
              <a:rPr lang="en-US" altLang="zh-CN" i="1"/>
              <a:t>Oy</a:t>
            </a:r>
            <a:r>
              <a:rPr lang="zh-CN" altLang="en-US"/>
              <a:t>，以抛出红球时为计时起点</a:t>
            </a:r>
            <a:r>
              <a:rPr lang="en-US" altLang="zh-CN"/>
              <a:t>.</a:t>
            </a:r>
            <a:r>
              <a:rPr lang="zh-CN" altLang="en-US"/>
              <a:t>对红球和</a:t>
            </a:r>
            <a:r>
              <a:rPr kumimoji="0" lang="zh-CN" altLang="en-US">
                <a:latin typeface="Arial" panose="020B0604020202020204" pitchFamily="34" charset="0"/>
              </a:rPr>
              <a:t>蓝球分别</a:t>
            </a:r>
            <a:r>
              <a:rPr lang="zh-CN" altLang="en-US"/>
              <a:t>有</a:t>
            </a:r>
          </a:p>
        </p:txBody>
      </p:sp>
      <p:graphicFrame>
        <p:nvGraphicFramePr>
          <p:cNvPr id="12290" name="Object 3">
            <a:extLst>
              <a:ext uri="{FF2B5EF4-FFF2-40B4-BE49-F238E27FC236}">
                <a16:creationId xmlns:a16="http://schemas.microsoft.com/office/drawing/2014/main" id="{F4D96084-2020-48B9-BF45-DFBAC5E468D5}"/>
              </a:ext>
            </a:extLst>
          </p:cNvPr>
          <p:cNvGraphicFramePr>
            <a:graphicFrameLocks noChangeAspect="1"/>
          </p:cNvGraphicFramePr>
          <p:nvPr/>
        </p:nvGraphicFramePr>
        <p:xfrm>
          <a:off x="2743200" y="1447800"/>
          <a:ext cx="2671763" cy="782638"/>
        </p:xfrm>
        <a:graphic>
          <a:graphicData uri="http://schemas.openxmlformats.org/presentationml/2006/ole">
            <mc:AlternateContent xmlns:mc="http://schemas.openxmlformats.org/markup-compatibility/2006">
              <mc:Choice xmlns:v="urn:schemas-microsoft-com:vml" Requires="v">
                <p:oleObj spid="_x0000_s12299" name="Equation" r:id="rId3" imgW="1346040" imgH="393480" progId="Equation.3">
                  <p:embed/>
                </p:oleObj>
              </mc:Choice>
              <mc:Fallback>
                <p:oleObj name="Equation" r:id="rId3" imgW="1346040" imgH="3934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447800"/>
                        <a:ext cx="2671763" cy="782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1" name="Object 4">
            <a:extLst>
              <a:ext uri="{FF2B5EF4-FFF2-40B4-BE49-F238E27FC236}">
                <a16:creationId xmlns:a16="http://schemas.microsoft.com/office/drawing/2014/main" id="{DA6FA881-C1D8-4B9D-B508-43FD39806C3A}"/>
              </a:ext>
            </a:extLst>
          </p:cNvPr>
          <p:cNvGraphicFramePr>
            <a:graphicFrameLocks noChangeAspect="1"/>
          </p:cNvGraphicFramePr>
          <p:nvPr/>
        </p:nvGraphicFramePr>
        <p:xfrm>
          <a:off x="2743200" y="2189163"/>
          <a:ext cx="4133850" cy="782637"/>
        </p:xfrm>
        <a:graphic>
          <a:graphicData uri="http://schemas.openxmlformats.org/presentationml/2006/ole">
            <mc:AlternateContent xmlns:mc="http://schemas.openxmlformats.org/markup-compatibility/2006">
              <mc:Choice xmlns:v="urn:schemas-microsoft-com:vml" Requires="v">
                <p:oleObj spid="_x0000_s12300" name="Equation" r:id="rId5" imgW="2082600" imgH="393480" progId="Equation.3">
                  <p:embed/>
                </p:oleObj>
              </mc:Choice>
              <mc:Fallback>
                <p:oleObj name="Equation" r:id="rId5" imgW="2082600" imgH="39348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2189163"/>
                        <a:ext cx="4133850" cy="782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6" name="Text Box 7">
            <a:extLst>
              <a:ext uri="{FF2B5EF4-FFF2-40B4-BE49-F238E27FC236}">
                <a16:creationId xmlns:a16="http://schemas.microsoft.com/office/drawing/2014/main" id="{A3444493-50FB-4B6A-8F50-28C1A4C6DBC5}"/>
              </a:ext>
            </a:extLst>
          </p:cNvPr>
          <p:cNvSpPr txBox="1">
            <a:spLocks noChangeArrowheads="1"/>
          </p:cNvSpPr>
          <p:nvPr/>
        </p:nvSpPr>
        <p:spPr bwMode="auto">
          <a:xfrm>
            <a:off x="1143000" y="2971800"/>
            <a:ext cx="5616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a:latin typeface="Arial" panose="020B0604020202020204" pitchFamily="34" charset="0"/>
              </a:rPr>
              <a:t>两球相遇时              ，得相遇时间为</a:t>
            </a:r>
          </a:p>
        </p:txBody>
      </p:sp>
      <p:graphicFrame>
        <p:nvGraphicFramePr>
          <p:cNvPr id="12292" name="Object 8">
            <a:extLst>
              <a:ext uri="{FF2B5EF4-FFF2-40B4-BE49-F238E27FC236}">
                <a16:creationId xmlns:a16="http://schemas.microsoft.com/office/drawing/2014/main" id="{17EED397-9F86-4D1C-9DAA-3328965DBEB8}"/>
              </a:ext>
            </a:extLst>
          </p:cNvPr>
          <p:cNvGraphicFramePr>
            <a:graphicFrameLocks noChangeAspect="1"/>
          </p:cNvGraphicFramePr>
          <p:nvPr/>
        </p:nvGraphicFramePr>
        <p:xfrm>
          <a:off x="2743200" y="3352800"/>
          <a:ext cx="3376613" cy="917575"/>
        </p:xfrm>
        <a:graphic>
          <a:graphicData uri="http://schemas.openxmlformats.org/presentationml/2006/ole">
            <mc:AlternateContent xmlns:mc="http://schemas.openxmlformats.org/markup-compatibility/2006">
              <mc:Choice xmlns:v="urn:schemas-microsoft-com:vml" Requires="v">
                <p:oleObj spid="_x0000_s12301" name="Equation" r:id="rId7" imgW="1587240" imgH="431640" progId="Equation.3">
                  <p:embed/>
                </p:oleObj>
              </mc:Choice>
              <mc:Fallback>
                <p:oleObj name="Equation" r:id="rId7" imgW="1587240" imgH="43164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3200" y="3352800"/>
                        <a:ext cx="3376613"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3" name="Object 9">
            <a:extLst>
              <a:ext uri="{FF2B5EF4-FFF2-40B4-BE49-F238E27FC236}">
                <a16:creationId xmlns:a16="http://schemas.microsoft.com/office/drawing/2014/main" id="{21B6AC22-2BD1-411F-B639-CF9A99D4D13D}"/>
              </a:ext>
            </a:extLst>
          </p:cNvPr>
          <p:cNvGraphicFramePr>
            <a:graphicFrameLocks noChangeAspect="1"/>
          </p:cNvGraphicFramePr>
          <p:nvPr/>
        </p:nvGraphicFramePr>
        <p:xfrm>
          <a:off x="2855913" y="2895600"/>
          <a:ext cx="1106487" cy="482600"/>
        </p:xfrm>
        <a:graphic>
          <a:graphicData uri="http://schemas.openxmlformats.org/presentationml/2006/ole">
            <mc:AlternateContent xmlns:mc="http://schemas.openxmlformats.org/markup-compatibility/2006">
              <mc:Choice xmlns:v="urn:schemas-microsoft-com:vml" Requires="v">
                <p:oleObj spid="_x0000_s12302" name="Equation" r:id="rId9" imgW="495000" imgH="215640" progId="Equation.3">
                  <p:embed/>
                </p:oleObj>
              </mc:Choice>
              <mc:Fallback>
                <p:oleObj name="Equation" r:id="rId9" imgW="495000" imgH="21564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55913" y="2895600"/>
                        <a:ext cx="1106487"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7" name="Text Box 11">
            <a:extLst>
              <a:ext uri="{FF2B5EF4-FFF2-40B4-BE49-F238E27FC236}">
                <a16:creationId xmlns:a16="http://schemas.microsoft.com/office/drawing/2014/main" id="{FDCC4B0A-9E87-4495-A8E4-26ED8C1B0081}"/>
              </a:ext>
            </a:extLst>
          </p:cNvPr>
          <p:cNvSpPr txBox="1">
            <a:spLocks noChangeArrowheads="1"/>
          </p:cNvSpPr>
          <p:nvPr/>
        </p:nvSpPr>
        <p:spPr bwMode="auto">
          <a:xfrm>
            <a:off x="1143000" y="4191000"/>
            <a:ext cx="7086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lang="en-US" altLang="zh-CN">
                <a:solidFill>
                  <a:srgbClr val="FF0000"/>
                </a:solidFill>
              </a:rPr>
              <a:t>[</a:t>
            </a:r>
            <a:r>
              <a:rPr lang="zh-CN" altLang="en-US">
                <a:solidFill>
                  <a:srgbClr val="FF0000"/>
                </a:solidFill>
              </a:rPr>
              <a:t>讨论</a:t>
            </a:r>
            <a:r>
              <a:rPr lang="en-US" altLang="zh-CN">
                <a:solidFill>
                  <a:srgbClr val="FF0000"/>
                </a:solidFill>
              </a:rPr>
              <a:t>]</a:t>
            </a:r>
            <a:r>
              <a:rPr lang="zh-CN" altLang="en-US"/>
              <a:t>因 </a:t>
            </a:r>
            <a:r>
              <a:rPr lang="en-US" altLang="zh-CN" i="1"/>
              <a:t>t </a:t>
            </a:r>
            <a:r>
              <a:rPr lang="en-US" altLang="zh-CN"/>
              <a:t>= </a:t>
            </a:r>
            <a:r>
              <a:rPr lang="en-US" altLang="zh-CN" i="1"/>
              <a:t>t</a:t>
            </a:r>
            <a:r>
              <a:rPr lang="en-US" altLang="zh-CN" baseline="-25000"/>
              <a:t>0</a:t>
            </a:r>
            <a:r>
              <a:rPr lang="en-US" altLang="zh-CN"/>
              <a:t> </a:t>
            </a:r>
            <a:r>
              <a:rPr lang="zh-CN" altLang="en-US"/>
              <a:t>时才抛蓝球，故应 </a:t>
            </a:r>
            <a:r>
              <a:rPr lang="en-US" altLang="zh-CN" i="1"/>
              <a:t>t</a:t>
            </a:r>
            <a:r>
              <a:rPr lang="zh-CN" altLang="en-US" baseline="-25000"/>
              <a:t>遇</a:t>
            </a:r>
            <a:r>
              <a:rPr lang="zh-CN" altLang="en-US">
                <a:sym typeface="Symbol" panose="05050102010706020507" pitchFamily="18" charset="2"/>
              </a:rPr>
              <a:t></a:t>
            </a:r>
            <a:r>
              <a:rPr lang="zh-CN" altLang="en-US"/>
              <a:t>  </a:t>
            </a:r>
            <a:r>
              <a:rPr lang="en-US" altLang="zh-CN" i="1"/>
              <a:t>t</a:t>
            </a:r>
            <a:r>
              <a:rPr lang="en-US" altLang="zh-CN" baseline="-25000"/>
              <a:t>0</a:t>
            </a:r>
            <a:r>
              <a:rPr lang="en-US" altLang="zh-CN"/>
              <a:t> .</a:t>
            </a:r>
            <a:r>
              <a:rPr lang="zh-CN" altLang="en-US"/>
              <a:t>因而要求 </a:t>
            </a:r>
          </a:p>
        </p:txBody>
      </p:sp>
      <p:graphicFrame>
        <p:nvGraphicFramePr>
          <p:cNvPr id="12294" name="Object 14">
            <a:extLst>
              <a:ext uri="{FF2B5EF4-FFF2-40B4-BE49-F238E27FC236}">
                <a16:creationId xmlns:a16="http://schemas.microsoft.com/office/drawing/2014/main" id="{A37A06AD-0AFB-456D-B57A-513033E52465}"/>
              </a:ext>
            </a:extLst>
          </p:cNvPr>
          <p:cNvGraphicFramePr>
            <a:graphicFrameLocks noChangeAspect="1"/>
          </p:cNvGraphicFramePr>
          <p:nvPr/>
        </p:nvGraphicFramePr>
        <p:xfrm>
          <a:off x="2819400" y="4800600"/>
          <a:ext cx="1685925" cy="911225"/>
        </p:xfrm>
        <a:graphic>
          <a:graphicData uri="http://schemas.openxmlformats.org/presentationml/2006/ole">
            <mc:AlternateContent xmlns:mc="http://schemas.openxmlformats.org/markup-compatibility/2006">
              <mc:Choice xmlns:v="urn:schemas-microsoft-com:vml" Requires="v">
                <p:oleObj spid="_x0000_s12303" name="Equation" r:id="rId11" imgW="774360" imgH="419040" progId="Equation.3">
                  <p:embed/>
                </p:oleObj>
              </mc:Choice>
              <mc:Fallback>
                <p:oleObj name="Equation" r:id="rId11" imgW="774360" imgH="419040"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9400" y="4800600"/>
                        <a:ext cx="1685925"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8" name="Text Box 15">
            <a:extLst>
              <a:ext uri="{FF2B5EF4-FFF2-40B4-BE49-F238E27FC236}">
                <a16:creationId xmlns:a16="http://schemas.microsoft.com/office/drawing/2014/main" id="{96293BC6-E2B1-4AEF-B2A3-14994DA48726}"/>
              </a:ext>
            </a:extLst>
          </p:cNvPr>
          <p:cNvSpPr txBox="1">
            <a:spLocks noChangeArrowheads="1"/>
          </p:cNvSpPr>
          <p:nvPr/>
        </p:nvSpPr>
        <p:spPr bwMode="auto">
          <a:xfrm>
            <a:off x="1181100" y="5715000"/>
            <a:ext cx="5294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即必在红球返回 </a:t>
            </a:r>
            <a:r>
              <a:rPr lang="en-US" altLang="zh-CN" i="1"/>
              <a:t>y </a:t>
            </a:r>
            <a:r>
              <a:rPr lang="zh-CN" altLang="en-US"/>
              <a:t>＝ </a:t>
            </a:r>
            <a:r>
              <a:rPr lang="en-US" altLang="zh-CN"/>
              <a:t>0 </a:t>
            </a:r>
            <a:r>
              <a:rPr lang="zh-CN" altLang="en-US"/>
              <a:t>之前抛出蓝球</a:t>
            </a:r>
            <a:r>
              <a:rPr lang="en-US" altLang="zh-CN"/>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A8C9B1BE-0E8B-46C7-9C95-65F29AD4E380}"/>
              </a:ext>
            </a:extLst>
          </p:cNvPr>
          <p:cNvSpPr>
            <a:spLocks noChangeArrowheads="1"/>
          </p:cNvSpPr>
          <p:nvPr/>
        </p:nvSpPr>
        <p:spPr bwMode="auto">
          <a:xfrm>
            <a:off x="914400" y="457200"/>
            <a:ext cx="70104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lang="en-US" altLang="zh-CN">
                <a:solidFill>
                  <a:srgbClr val="FF0000"/>
                </a:solidFill>
              </a:rPr>
              <a:t>[</a:t>
            </a:r>
            <a:r>
              <a:rPr lang="zh-CN" altLang="en-US">
                <a:solidFill>
                  <a:srgbClr val="FF0000"/>
                </a:solidFill>
              </a:rPr>
              <a:t>例题</a:t>
            </a:r>
            <a:r>
              <a:rPr lang="en-US" altLang="zh-CN">
                <a:solidFill>
                  <a:srgbClr val="FF0000"/>
                </a:solidFill>
              </a:rPr>
              <a:t>2]</a:t>
            </a:r>
            <a:r>
              <a:rPr lang="en-US" altLang="zh-CN"/>
              <a:t> </a:t>
            </a:r>
            <a:r>
              <a:rPr lang="zh-CN" altLang="en-US"/>
              <a:t>如图所示情况中，若忽略一切摩擦</a:t>
            </a:r>
            <a:r>
              <a:rPr lang="en-US" altLang="zh-CN"/>
              <a:t>. </a:t>
            </a:r>
            <a:r>
              <a:rPr lang="zh-CN" altLang="en-US"/>
              <a:t>试求两物体的相对加速度</a:t>
            </a:r>
            <a:r>
              <a:rPr lang="en-US" altLang="zh-CN"/>
              <a:t>.</a:t>
            </a:r>
          </a:p>
        </p:txBody>
      </p:sp>
      <p:grpSp>
        <p:nvGrpSpPr>
          <p:cNvPr id="13316" name="Group 3">
            <a:extLst>
              <a:ext uri="{FF2B5EF4-FFF2-40B4-BE49-F238E27FC236}">
                <a16:creationId xmlns:a16="http://schemas.microsoft.com/office/drawing/2014/main" id="{68C9944D-445F-4A8F-95E4-6CDC284B0AE7}"/>
              </a:ext>
            </a:extLst>
          </p:cNvPr>
          <p:cNvGrpSpPr>
            <a:grpSpLocks/>
          </p:cNvGrpSpPr>
          <p:nvPr/>
        </p:nvGrpSpPr>
        <p:grpSpPr bwMode="auto">
          <a:xfrm flipH="1">
            <a:off x="4191000" y="1524000"/>
            <a:ext cx="2759075" cy="1685925"/>
            <a:chOff x="3392" y="1109"/>
            <a:chExt cx="1738" cy="1062"/>
          </a:xfrm>
        </p:grpSpPr>
        <p:grpSp>
          <p:nvGrpSpPr>
            <p:cNvPr id="13360" name="Group 4">
              <a:extLst>
                <a:ext uri="{FF2B5EF4-FFF2-40B4-BE49-F238E27FC236}">
                  <a16:creationId xmlns:a16="http://schemas.microsoft.com/office/drawing/2014/main" id="{45E16486-5F1C-4DAB-9839-1B1611BFC75B}"/>
                </a:ext>
              </a:extLst>
            </p:cNvPr>
            <p:cNvGrpSpPr>
              <a:grpSpLocks/>
            </p:cNvGrpSpPr>
            <p:nvPr/>
          </p:nvGrpSpPr>
          <p:grpSpPr bwMode="auto">
            <a:xfrm>
              <a:off x="3450" y="1175"/>
              <a:ext cx="1680" cy="937"/>
              <a:chOff x="3450" y="1175"/>
              <a:chExt cx="1680" cy="937"/>
            </a:xfrm>
          </p:grpSpPr>
          <p:sp>
            <p:nvSpPr>
              <p:cNvPr id="13364" name="AutoShape 5">
                <a:extLst>
                  <a:ext uri="{FF2B5EF4-FFF2-40B4-BE49-F238E27FC236}">
                    <a16:creationId xmlns:a16="http://schemas.microsoft.com/office/drawing/2014/main" id="{02676EA1-4C22-4FA1-B655-E4EECFA17B9A}"/>
                  </a:ext>
                </a:extLst>
              </p:cNvPr>
              <p:cNvSpPr>
                <a:spLocks noChangeArrowheads="1"/>
              </p:cNvSpPr>
              <p:nvPr/>
            </p:nvSpPr>
            <p:spPr bwMode="auto">
              <a:xfrm>
                <a:off x="3450" y="1296"/>
                <a:ext cx="1680" cy="816"/>
              </a:xfrm>
              <a:prstGeom prst="rtTriangl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365" name="Rectangle 6">
                <a:extLst>
                  <a:ext uri="{FF2B5EF4-FFF2-40B4-BE49-F238E27FC236}">
                    <a16:creationId xmlns:a16="http://schemas.microsoft.com/office/drawing/2014/main" id="{F53B6D88-62EB-4E36-B495-A5005375FF86}"/>
                  </a:ext>
                </a:extLst>
              </p:cNvPr>
              <p:cNvSpPr>
                <a:spLocks noChangeArrowheads="1"/>
              </p:cNvSpPr>
              <p:nvPr/>
            </p:nvSpPr>
            <p:spPr bwMode="auto">
              <a:xfrm rot="1609522">
                <a:off x="3480" y="1175"/>
                <a:ext cx="288" cy="19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366" name="Freeform 7">
                <a:extLst>
                  <a:ext uri="{FF2B5EF4-FFF2-40B4-BE49-F238E27FC236}">
                    <a16:creationId xmlns:a16="http://schemas.microsoft.com/office/drawing/2014/main" id="{A55D2ACF-9A50-4D81-AA40-D2F118A8C5D4}"/>
                  </a:ext>
                </a:extLst>
              </p:cNvPr>
              <p:cNvSpPr>
                <a:spLocks/>
              </p:cNvSpPr>
              <p:nvPr/>
            </p:nvSpPr>
            <p:spPr bwMode="auto">
              <a:xfrm>
                <a:off x="4892" y="1995"/>
                <a:ext cx="29" cy="111"/>
              </a:xfrm>
              <a:custGeom>
                <a:avLst/>
                <a:gdLst>
                  <a:gd name="T0" fmla="*/ 348 w 22"/>
                  <a:gd name="T1" fmla="*/ 0 h 67"/>
                  <a:gd name="T2" fmla="*/ 0 w 22"/>
                  <a:gd name="T3" fmla="*/ 10449 h 67"/>
                  <a:gd name="T4" fmla="*/ 0 60000 65536"/>
                  <a:gd name="T5" fmla="*/ 0 60000 65536"/>
                  <a:gd name="T6" fmla="*/ 0 w 22"/>
                  <a:gd name="T7" fmla="*/ 0 h 67"/>
                  <a:gd name="T8" fmla="*/ 22 w 22"/>
                  <a:gd name="T9" fmla="*/ 67 h 67"/>
                </a:gdLst>
                <a:ahLst/>
                <a:cxnLst>
                  <a:cxn ang="T4">
                    <a:pos x="T0" y="T1"/>
                  </a:cxn>
                  <a:cxn ang="T5">
                    <a:pos x="T2" y="T3"/>
                  </a:cxn>
                </a:cxnLst>
                <a:rect l="T6" t="T7" r="T8" b="T9"/>
                <a:pathLst>
                  <a:path w="22" h="67">
                    <a:moveTo>
                      <a:pt x="22" y="0"/>
                    </a:moveTo>
                    <a:cubicBezTo>
                      <a:pt x="11" y="25"/>
                      <a:pt x="1" y="50"/>
                      <a:pt x="0" y="67"/>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3361" name="Text Box 8">
              <a:extLst>
                <a:ext uri="{FF2B5EF4-FFF2-40B4-BE49-F238E27FC236}">
                  <a16:creationId xmlns:a16="http://schemas.microsoft.com/office/drawing/2014/main" id="{117D121D-23A2-4D46-A494-1DB7098C4E2F}"/>
                </a:ext>
              </a:extLst>
            </p:cNvPr>
            <p:cNvSpPr txBox="1">
              <a:spLocks noChangeArrowheads="1"/>
            </p:cNvSpPr>
            <p:nvPr/>
          </p:nvSpPr>
          <p:spPr bwMode="auto">
            <a:xfrm>
              <a:off x="4692" y="1883"/>
              <a:ext cx="2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ea typeface="楷体_GB2312" pitchFamily="49" charset="-122"/>
                  <a:sym typeface="Symbol" panose="05050102010706020507" pitchFamily="18" charset="2"/>
                </a:rPr>
                <a:t></a:t>
              </a:r>
              <a:endParaRPr lang="en-US" altLang="zh-CN">
                <a:ea typeface="楷体_GB2312" pitchFamily="49" charset="-122"/>
              </a:endParaRPr>
            </a:p>
          </p:txBody>
        </p:sp>
        <p:sp>
          <p:nvSpPr>
            <p:cNvPr id="13362" name="Text Box 9">
              <a:extLst>
                <a:ext uri="{FF2B5EF4-FFF2-40B4-BE49-F238E27FC236}">
                  <a16:creationId xmlns:a16="http://schemas.microsoft.com/office/drawing/2014/main" id="{1823A455-2CD8-4AFC-9695-180CB478642D}"/>
                </a:ext>
              </a:extLst>
            </p:cNvPr>
            <p:cNvSpPr txBox="1">
              <a:spLocks noChangeArrowheads="1"/>
            </p:cNvSpPr>
            <p:nvPr/>
          </p:nvSpPr>
          <p:spPr bwMode="auto">
            <a:xfrm>
              <a:off x="3484" y="1109"/>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ea typeface="楷体_GB2312" pitchFamily="49" charset="-122"/>
                </a:rPr>
                <a:t>m</a:t>
              </a:r>
              <a:r>
                <a:rPr lang="en-US" altLang="zh-CN" baseline="-25000">
                  <a:ea typeface="楷体_GB2312" pitchFamily="49" charset="-122"/>
                </a:rPr>
                <a:t>1</a:t>
              </a:r>
              <a:endParaRPr lang="en-US" altLang="zh-CN">
                <a:ea typeface="楷体_GB2312" pitchFamily="49" charset="-122"/>
              </a:endParaRPr>
            </a:p>
          </p:txBody>
        </p:sp>
        <p:sp>
          <p:nvSpPr>
            <p:cNvPr id="13363" name="Text Box 10">
              <a:extLst>
                <a:ext uri="{FF2B5EF4-FFF2-40B4-BE49-F238E27FC236}">
                  <a16:creationId xmlns:a16="http://schemas.microsoft.com/office/drawing/2014/main" id="{2ACAAFFA-977B-4166-AFC5-581DC8FF3389}"/>
                </a:ext>
              </a:extLst>
            </p:cNvPr>
            <p:cNvSpPr txBox="1">
              <a:spLocks noChangeArrowheads="1"/>
            </p:cNvSpPr>
            <p:nvPr/>
          </p:nvSpPr>
          <p:spPr bwMode="auto">
            <a:xfrm>
              <a:off x="3392" y="1311"/>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ea typeface="楷体_GB2312" pitchFamily="49" charset="-122"/>
                </a:rPr>
                <a:t>m</a:t>
              </a:r>
              <a:r>
                <a:rPr lang="en-US" altLang="zh-CN" baseline="-25000">
                  <a:ea typeface="楷体_GB2312" pitchFamily="49" charset="-122"/>
                </a:rPr>
                <a:t>2</a:t>
              </a:r>
              <a:endParaRPr lang="en-US" altLang="zh-CN">
                <a:ea typeface="楷体_GB2312" pitchFamily="49" charset="-122"/>
              </a:endParaRPr>
            </a:p>
          </p:txBody>
        </p:sp>
      </p:grpSp>
      <p:grpSp>
        <p:nvGrpSpPr>
          <p:cNvPr id="13317" name="Group 11">
            <a:extLst>
              <a:ext uri="{FF2B5EF4-FFF2-40B4-BE49-F238E27FC236}">
                <a16:creationId xmlns:a16="http://schemas.microsoft.com/office/drawing/2014/main" id="{D9E7E584-50CE-40BB-AD65-A9ACCCEC9719}"/>
              </a:ext>
            </a:extLst>
          </p:cNvPr>
          <p:cNvGrpSpPr>
            <a:grpSpLocks/>
          </p:cNvGrpSpPr>
          <p:nvPr/>
        </p:nvGrpSpPr>
        <p:grpSpPr bwMode="auto">
          <a:xfrm flipH="1">
            <a:off x="3770313" y="1131888"/>
            <a:ext cx="4002087" cy="2297112"/>
            <a:chOff x="2832" y="665"/>
            <a:chExt cx="2521" cy="1447"/>
          </a:xfrm>
        </p:grpSpPr>
        <p:grpSp>
          <p:nvGrpSpPr>
            <p:cNvPr id="13354" name="Group 12">
              <a:extLst>
                <a:ext uri="{FF2B5EF4-FFF2-40B4-BE49-F238E27FC236}">
                  <a16:creationId xmlns:a16="http://schemas.microsoft.com/office/drawing/2014/main" id="{47127062-4413-437F-8DF8-A6AC44894CC8}"/>
                </a:ext>
              </a:extLst>
            </p:cNvPr>
            <p:cNvGrpSpPr>
              <a:grpSpLocks/>
            </p:cNvGrpSpPr>
            <p:nvPr/>
          </p:nvGrpSpPr>
          <p:grpSpPr bwMode="auto">
            <a:xfrm>
              <a:off x="2832" y="665"/>
              <a:ext cx="2277" cy="1294"/>
              <a:chOff x="2832" y="665"/>
              <a:chExt cx="2277" cy="1294"/>
            </a:xfrm>
          </p:grpSpPr>
          <p:sp>
            <p:nvSpPr>
              <p:cNvPr id="13356" name="Line 13">
                <a:extLst>
                  <a:ext uri="{FF2B5EF4-FFF2-40B4-BE49-F238E27FC236}">
                    <a16:creationId xmlns:a16="http://schemas.microsoft.com/office/drawing/2014/main" id="{20199CDB-2830-42AF-886D-5F7D65955797}"/>
                  </a:ext>
                </a:extLst>
              </p:cNvPr>
              <p:cNvSpPr>
                <a:spLocks noChangeShapeType="1"/>
              </p:cNvSpPr>
              <p:nvPr/>
            </p:nvSpPr>
            <p:spPr bwMode="auto">
              <a:xfrm flipV="1">
                <a:off x="5109" y="759"/>
                <a:ext cx="0" cy="1175"/>
              </a:xfrm>
              <a:prstGeom prst="line">
                <a:avLst/>
              </a:prstGeom>
              <a:noFill/>
              <a:ln w="19050">
                <a:solidFill>
                  <a:schemeClr val="accent2"/>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3357" name="Line 14">
                <a:extLst>
                  <a:ext uri="{FF2B5EF4-FFF2-40B4-BE49-F238E27FC236}">
                    <a16:creationId xmlns:a16="http://schemas.microsoft.com/office/drawing/2014/main" id="{AC2D3776-B74A-4C12-80E5-790E4B7725C4}"/>
                  </a:ext>
                </a:extLst>
              </p:cNvPr>
              <p:cNvSpPr>
                <a:spLocks noChangeShapeType="1"/>
              </p:cNvSpPr>
              <p:nvPr/>
            </p:nvSpPr>
            <p:spPr bwMode="auto">
              <a:xfrm>
                <a:off x="2832" y="1920"/>
                <a:ext cx="2256" cy="0"/>
              </a:xfrm>
              <a:prstGeom prst="line">
                <a:avLst/>
              </a:prstGeom>
              <a:noFill/>
              <a:ln w="19050">
                <a:solidFill>
                  <a:schemeClr val="accent2"/>
                </a:solidFill>
                <a:round/>
                <a:headEnd type="triangle" w="sm" len="lg"/>
                <a:tailEnd/>
              </a:ln>
              <a:extLst>
                <a:ext uri="{909E8E84-426E-40DD-AFC4-6F175D3DCCD1}">
                  <a14:hiddenFill xmlns:a14="http://schemas.microsoft.com/office/drawing/2010/main">
                    <a:noFill/>
                  </a14:hiddenFill>
                </a:ext>
              </a:extLst>
            </p:spPr>
            <p:txBody>
              <a:bodyPr/>
              <a:lstStyle/>
              <a:p>
                <a:endParaRPr lang="zh-CN" altLang="en-US"/>
              </a:p>
            </p:txBody>
          </p:sp>
          <p:sp>
            <p:nvSpPr>
              <p:cNvPr id="13358" name="Text Box 15">
                <a:extLst>
                  <a:ext uri="{FF2B5EF4-FFF2-40B4-BE49-F238E27FC236}">
                    <a16:creationId xmlns:a16="http://schemas.microsoft.com/office/drawing/2014/main" id="{06F9F465-59FD-4430-A294-11F7121D85D5}"/>
                  </a:ext>
                </a:extLst>
              </p:cNvPr>
              <p:cNvSpPr txBox="1">
                <a:spLocks noChangeArrowheads="1"/>
              </p:cNvSpPr>
              <p:nvPr/>
            </p:nvSpPr>
            <p:spPr bwMode="auto">
              <a:xfrm>
                <a:off x="2832" y="163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i="1">
                    <a:solidFill>
                      <a:schemeClr val="accent2"/>
                    </a:solidFill>
                    <a:ea typeface="楷体_GB2312" pitchFamily="49" charset="-122"/>
                  </a:rPr>
                  <a:t>x</a:t>
                </a:r>
              </a:p>
            </p:txBody>
          </p:sp>
          <p:sp>
            <p:nvSpPr>
              <p:cNvPr id="13359" name="Text Box 16">
                <a:extLst>
                  <a:ext uri="{FF2B5EF4-FFF2-40B4-BE49-F238E27FC236}">
                    <a16:creationId xmlns:a16="http://schemas.microsoft.com/office/drawing/2014/main" id="{47AD10AD-42C9-4826-B690-80C87BE09853}"/>
                  </a:ext>
                </a:extLst>
              </p:cNvPr>
              <p:cNvSpPr txBox="1">
                <a:spLocks noChangeArrowheads="1"/>
              </p:cNvSpPr>
              <p:nvPr/>
            </p:nvSpPr>
            <p:spPr bwMode="auto">
              <a:xfrm>
                <a:off x="4891" y="665"/>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i="1">
                    <a:solidFill>
                      <a:schemeClr val="accent2"/>
                    </a:solidFill>
                    <a:ea typeface="楷体_GB2312" pitchFamily="49" charset="-122"/>
                  </a:rPr>
                  <a:t>y</a:t>
                </a:r>
              </a:p>
            </p:txBody>
          </p:sp>
        </p:grpSp>
        <p:sp>
          <p:nvSpPr>
            <p:cNvPr id="13355" name="Text Box 17">
              <a:extLst>
                <a:ext uri="{FF2B5EF4-FFF2-40B4-BE49-F238E27FC236}">
                  <a16:creationId xmlns:a16="http://schemas.microsoft.com/office/drawing/2014/main" id="{AF11BB1C-ABAE-4852-9DF0-D33D42A5C843}"/>
                </a:ext>
              </a:extLst>
            </p:cNvPr>
            <p:cNvSpPr txBox="1">
              <a:spLocks noChangeArrowheads="1"/>
            </p:cNvSpPr>
            <p:nvPr/>
          </p:nvSpPr>
          <p:spPr bwMode="auto">
            <a:xfrm>
              <a:off x="5050" y="1824"/>
              <a:ext cx="3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ea typeface="楷体_GB2312" pitchFamily="49" charset="-122"/>
                </a:rPr>
                <a:t>O </a:t>
              </a:r>
            </a:p>
          </p:txBody>
        </p:sp>
      </p:grpSp>
      <p:grpSp>
        <p:nvGrpSpPr>
          <p:cNvPr id="13318" name="Group 18">
            <a:extLst>
              <a:ext uri="{FF2B5EF4-FFF2-40B4-BE49-F238E27FC236}">
                <a16:creationId xmlns:a16="http://schemas.microsoft.com/office/drawing/2014/main" id="{D6443BAC-3DA1-4114-8E98-03975729DA2C}"/>
              </a:ext>
            </a:extLst>
          </p:cNvPr>
          <p:cNvGrpSpPr>
            <a:grpSpLocks/>
          </p:cNvGrpSpPr>
          <p:nvPr/>
        </p:nvGrpSpPr>
        <p:grpSpPr bwMode="auto">
          <a:xfrm>
            <a:off x="4159250" y="2460625"/>
            <a:ext cx="2498725" cy="1412875"/>
            <a:chOff x="2860" y="1502"/>
            <a:chExt cx="1574" cy="890"/>
          </a:xfrm>
        </p:grpSpPr>
        <p:sp>
          <p:nvSpPr>
            <p:cNvPr id="13344" name="Line 19">
              <a:extLst>
                <a:ext uri="{FF2B5EF4-FFF2-40B4-BE49-F238E27FC236}">
                  <a16:creationId xmlns:a16="http://schemas.microsoft.com/office/drawing/2014/main" id="{8E8C5741-6089-4E48-9A26-5EB86FDB0AB1}"/>
                </a:ext>
              </a:extLst>
            </p:cNvPr>
            <p:cNvSpPr>
              <a:spLocks noChangeShapeType="1"/>
            </p:cNvSpPr>
            <p:nvPr/>
          </p:nvSpPr>
          <p:spPr bwMode="auto">
            <a:xfrm flipH="1" flipV="1">
              <a:off x="4054" y="1509"/>
              <a:ext cx="262" cy="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5" name="Line 20">
              <a:extLst>
                <a:ext uri="{FF2B5EF4-FFF2-40B4-BE49-F238E27FC236}">
                  <a16:creationId xmlns:a16="http://schemas.microsoft.com/office/drawing/2014/main" id="{15901FA9-BD8D-42F5-B103-FB1ED9861DDB}"/>
                </a:ext>
              </a:extLst>
            </p:cNvPr>
            <p:cNvSpPr>
              <a:spLocks noChangeShapeType="1"/>
            </p:cNvSpPr>
            <p:nvPr/>
          </p:nvSpPr>
          <p:spPr bwMode="auto">
            <a:xfrm>
              <a:off x="4252" y="1502"/>
              <a:ext cx="0" cy="418"/>
            </a:xfrm>
            <a:prstGeom prst="line">
              <a:avLst/>
            </a:prstGeom>
            <a:noFill/>
            <a:ln w="15875">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3346" name="Line 21">
              <a:extLst>
                <a:ext uri="{FF2B5EF4-FFF2-40B4-BE49-F238E27FC236}">
                  <a16:creationId xmlns:a16="http://schemas.microsoft.com/office/drawing/2014/main" id="{5237CED7-659A-4DDD-8AB3-551E41491B1A}"/>
                </a:ext>
              </a:extLst>
            </p:cNvPr>
            <p:cNvSpPr>
              <a:spLocks noChangeShapeType="1"/>
            </p:cNvSpPr>
            <p:nvPr/>
          </p:nvSpPr>
          <p:spPr bwMode="auto">
            <a:xfrm>
              <a:off x="4058" y="1554"/>
              <a:ext cx="0" cy="81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7" name="Line 22">
              <a:extLst>
                <a:ext uri="{FF2B5EF4-FFF2-40B4-BE49-F238E27FC236}">
                  <a16:creationId xmlns:a16="http://schemas.microsoft.com/office/drawing/2014/main" id="{E9176DEC-7208-4489-9706-F34355990B69}"/>
                </a:ext>
              </a:extLst>
            </p:cNvPr>
            <p:cNvSpPr>
              <a:spLocks noChangeShapeType="1"/>
            </p:cNvSpPr>
            <p:nvPr/>
          </p:nvSpPr>
          <p:spPr bwMode="auto">
            <a:xfrm>
              <a:off x="3408" y="1968"/>
              <a:ext cx="0" cy="26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8" name="Line 23">
              <a:extLst>
                <a:ext uri="{FF2B5EF4-FFF2-40B4-BE49-F238E27FC236}">
                  <a16:creationId xmlns:a16="http://schemas.microsoft.com/office/drawing/2014/main" id="{42D86B35-EAFD-4F3D-988F-333E1EE5462D}"/>
                </a:ext>
              </a:extLst>
            </p:cNvPr>
            <p:cNvSpPr>
              <a:spLocks noChangeShapeType="1"/>
            </p:cNvSpPr>
            <p:nvPr/>
          </p:nvSpPr>
          <p:spPr bwMode="auto">
            <a:xfrm>
              <a:off x="2860" y="1951"/>
              <a:ext cx="0" cy="441"/>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9" name="Line 24">
              <a:extLst>
                <a:ext uri="{FF2B5EF4-FFF2-40B4-BE49-F238E27FC236}">
                  <a16:creationId xmlns:a16="http://schemas.microsoft.com/office/drawing/2014/main" id="{5B8EC0AF-519E-43EE-A791-B9319A62EA02}"/>
                </a:ext>
              </a:extLst>
            </p:cNvPr>
            <p:cNvSpPr>
              <a:spLocks noChangeShapeType="1"/>
            </p:cNvSpPr>
            <p:nvPr/>
          </p:nvSpPr>
          <p:spPr bwMode="auto">
            <a:xfrm>
              <a:off x="2861" y="2115"/>
              <a:ext cx="554" cy="0"/>
            </a:xfrm>
            <a:prstGeom prst="line">
              <a:avLst/>
            </a:prstGeom>
            <a:noFill/>
            <a:ln w="15875">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3350" name="Line 25">
              <a:extLst>
                <a:ext uri="{FF2B5EF4-FFF2-40B4-BE49-F238E27FC236}">
                  <a16:creationId xmlns:a16="http://schemas.microsoft.com/office/drawing/2014/main" id="{6BDB9A51-5B2A-4006-B24C-4FF2B2154004}"/>
                </a:ext>
              </a:extLst>
            </p:cNvPr>
            <p:cNvSpPr>
              <a:spLocks noChangeShapeType="1"/>
            </p:cNvSpPr>
            <p:nvPr/>
          </p:nvSpPr>
          <p:spPr bwMode="auto">
            <a:xfrm flipV="1">
              <a:off x="2862" y="2309"/>
              <a:ext cx="1174" cy="1"/>
            </a:xfrm>
            <a:prstGeom prst="line">
              <a:avLst/>
            </a:prstGeom>
            <a:noFill/>
            <a:ln w="15875">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3351" name="Text Box 26">
              <a:extLst>
                <a:ext uri="{FF2B5EF4-FFF2-40B4-BE49-F238E27FC236}">
                  <a16:creationId xmlns:a16="http://schemas.microsoft.com/office/drawing/2014/main" id="{5DBC18FB-D18B-480C-A5BD-E5566A21DA01}"/>
                </a:ext>
              </a:extLst>
            </p:cNvPr>
            <p:cNvSpPr txBox="1">
              <a:spLocks noChangeArrowheads="1"/>
            </p:cNvSpPr>
            <p:nvPr/>
          </p:nvSpPr>
          <p:spPr bwMode="auto">
            <a:xfrm>
              <a:off x="3477" y="2045"/>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ea typeface="楷体_GB2312" pitchFamily="49" charset="-122"/>
                </a:rPr>
                <a:t>x</a:t>
              </a:r>
              <a:r>
                <a:rPr lang="en-US" altLang="zh-CN" baseline="-25000">
                  <a:ea typeface="楷体_GB2312" pitchFamily="49" charset="-122"/>
                </a:rPr>
                <a:t>1</a:t>
              </a:r>
              <a:endParaRPr lang="en-US" altLang="zh-CN">
                <a:ea typeface="楷体_GB2312" pitchFamily="49" charset="-122"/>
              </a:endParaRPr>
            </a:p>
          </p:txBody>
        </p:sp>
        <p:sp>
          <p:nvSpPr>
            <p:cNvPr id="13352" name="Text Box 27">
              <a:extLst>
                <a:ext uri="{FF2B5EF4-FFF2-40B4-BE49-F238E27FC236}">
                  <a16:creationId xmlns:a16="http://schemas.microsoft.com/office/drawing/2014/main" id="{7BC78121-AF61-4CAE-AF1E-BA46B3CD3096}"/>
                </a:ext>
              </a:extLst>
            </p:cNvPr>
            <p:cNvSpPr txBox="1">
              <a:spLocks noChangeArrowheads="1"/>
            </p:cNvSpPr>
            <p:nvPr/>
          </p:nvSpPr>
          <p:spPr bwMode="auto">
            <a:xfrm>
              <a:off x="4233" y="1537"/>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ea typeface="楷体_GB2312" pitchFamily="49" charset="-122"/>
                </a:rPr>
                <a:t>y</a:t>
              </a:r>
            </a:p>
          </p:txBody>
        </p:sp>
        <p:sp>
          <p:nvSpPr>
            <p:cNvPr id="13353" name="Text Box 28">
              <a:extLst>
                <a:ext uri="{FF2B5EF4-FFF2-40B4-BE49-F238E27FC236}">
                  <a16:creationId xmlns:a16="http://schemas.microsoft.com/office/drawing/2014/main" id="{534B1599-574D-4766-94C8-7EECD6C79AF8}"/>
                </a:ext>
              </a:extLst>
            </p:cNvPr>
            <p:cNvSpPr txBox="1">
              <a:spLocks noChangeArrowheads="1"/>
            </p:cNvSpPr>
            <p:nvPr/>
          </p:nvSpPr>
          <p:spPr bwMode="auto">
            <a:xfrm>
              <a:off x="3024" y="1847"/>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ea typeface="楷体_GB2312" pitchFamily="49" charset="-122"/>
                </a:rPr>
                <a:t>x</a:t>
              </a:r>
              <a:r>
                <a:rPr lang="en-US" altLang="zh-CN" baseline="-25000">
                  <a:ea typeface="楷体_GB2312" pitchFamily="49" charset="-122"/>
                </a:rPr>
                <a:t>2</a:t>
              </a:r>
              <a:endParaRPr lang="en-US" altLang="zh-CN">
                <a:ea typeface="楷体_GB2312" pitchFamily="49" charset="-122"/>
              </a:endParaRPr>
            </a:p>
          </p:txBody>
        </p:sp>
      </p:grpSp>
      <p:grpSp>
        <p:nvGrpSpPr>
          <p:cNvPr id="13319" name="Group 29">
            <a:extLst>
              <a:ext uri="{FF2B5EF4-FFF2-40B4-BE49-F238E27FC236}">
                <a16:creationId xmlns:a16="http://schemas.microsoft.com/office/drawing/2014/main" id="{E0279AD3-2F5B-4652-9A95-04C30199CB21}"/>
              </a:ext>
            </a:extLst>
          </p:cNvPr>
          <p:cNvGrpSpPr>
            <a:grpSpLocks/>
          </p:cNvGrpSpPr>
          <p:nvPr/>
        </p:nvGrpSpPr>
        <p:grpSpPr bwMode="auto">
          <a:xfrm flipH="1">
            <a:off x="5029200" y="1828800"/>
            <a:ext cx="2743200" cy="1295400"/>
            <a:chOff x="624" y="2688"/>
            <a:chExt cx="1728" cy="816"/>
          </a:xfrm>
        </p:grpSpPr>
        <p:grpSp>
          <p:nvGrpSpPr>
            <p:cNvPr id="13339" name="Group 30">
              <a:extLst>
                <a:ext uri="{FF2B5EF4-FFF2-40B4-BE49-F238E27FC236}">
                  <a16:creationId xmlns:a16="http://schemas.microsoft.com/office/drawing/2014/main" id="{4A9B9FA6-637B-44A8-BFE6-1FAC9A7AEA2E}"/>
                </a:ext>
              </a:extLst>
            </p:cNvPr>
            <p:cNvGrpSpPr>
              <a:grpSpLocks/>
            </p:cNvGrpSpPr>
            <p:nvPr/>
          </p:nvGrpSpPr>
          <p:grpSpPr bwMode="auto">
            <a:xfrm>
              <a:off x="672" y="2688"/>
              <a:ext cx="1680" cy="816"/>
              <a:chOff x="2807" y="1295"/>
              <a:chExt cx="1680" cy="816"/>
            </a:xfrm>
          </p:grpSpPr>
          <p:sp>
            <p:nvSpPr>
              <p:cNvPr id="13341" name="AutoShape 31">
                <a:extLst>
                  <a:ext uri="{FF2B5EF4-FFF2-40B4-BE49-F238E27FC236}">
                    <a16:creationId xmlns:a16="http://schemas.microsoft.com/office/drawing/2014/main" id="{47820B9E-2E0D-4618-832C-5A3287950CDE}"/>
                  </a:ext>
                </a:extLst>
              </p:cNvPr>
              <p:cNvSpPr>
                <a:spLocks noChangeArrowheads="1"/>
              </p:cNvSpPr>
              <p:nvPr/>
            </p:nvSpPr>
            <p:spPr bwMode="auto">
              <a:xfrm>
                <a:off x="2807" y="1295"/>
                <a:ext cx="1680" cy="816"/>
              </a:xfrm>
              <a:prstGeom prst="rtTriangle">
                <a:avLst/>
              </a:prstGeom>
              <a:noFill/>
              <a:ln w="19050">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342" name="Rectangle 32">
                <a:extLst>
                  <a:ext uri="{FF2B5EF4-FFF2-40B4-BE49-F238E27FC236}">
                    <a16:creationId xmlns:a16="http://schemas.microsoft.com/office/drawing/2014/main" id="{FC7E3C5B-ECA9-4ED7-93FA-C1DFFC211EB4}"/>
                  </a:ext>
                </a:extLst>
              </p:cNvPr>
              <p:cNvSpPr>
                <a:spLocks noChangeArrowheads="1"/>
              </p:cNvSpPr>
              <p:nvPr/>
            </p:nvSpPr>
            <p:spPr bwMode="auto">
              <a:xfrm rot="1609522">
                <a:off x="3696" y="1603"/>
                <a:ext cx="288" cy="173"/>
              </a:xfrm>
              <a:prstGeom prst="rect">
                <a:avLst/>
              </a:prstGeom>
              <a:noFill/>
              <a:ln w="19050">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343" name="Freeform 33">
                <a:extLst>
                  <a:ext uri="{FF2B5EF4-FFF2-40B4-BE49-F238E27FC236}">
                    <a16:creationId xmlns:a16="http://schemas.microsoft.com/office/drawing/2014/main" id="{ACD025AF-1EBE-4E14-9579-E8E5128F20EB}"/>
                  </a:ext>
                </a:extLst>
              </p:cNvPr>
              <p:cNvSpPr>
                <a:spLocks/>
              </p:cNvSpPr>
              <p:nvPr/>
            </p:nvSpPr>
            <p:spPr bwMode="auto">
              <a:xfrm>
                <a:off x="4249" y="1994"/>
                <a:ext cx="29" cy="111"/>
              </a:xfrm>
              <a:custGeom>
                <a:avLst/>
                <a:gdLst>
                  <a:gd name="T0" fmla="*/ 348 w 22"/>
                  <a:gd name="T1" fmla="*/ 0 h 67"/>
                  <a:gd name="T2" fmla="*/ 0 w 22"/>
                  <a:gd name="T3" fmla="*/ 10449 h 67"/>
                  <a:gd name="T4" fmla="*/ 0 60000 65536"/>
                  <a:gd name="T5" fmla="*/ 0 60000 65536"/>
                  <a:gd name="T6" fmla="*/ 0 w 22"/>
                  <a:gd name="T7" fmla="*/ 0 h 67"/>
                  <a:gd name="T8" fmla="*/ 22 w 22"/>
                  <a:gd name="T9" fmla="*/ 67 h 67"/>
                </a:gdLst>
                <a:ahLst/>
                <a:cxnLst>
                  <a:cxn ang="T4">
                    <a:pos x="T0" y="T1"/>
                  </a:cxn>
                  <a:cxn ang="T5">
                    <a:pos x="T2" y="T3"/>
                  </a:cxn>
                </a:cxnLst>
                <a:rect l="T6" t="T7" r="T8" b="T9"/>
                <a:pathLst>
                  <a:path w="22" h="67">
                    <a:moveTo>
                      <a:pt x="22" y="0"/>
                    </a:moveTo>
                    <a:cubicBezTo>
                      <a:pt x="11" y="25"/>
                      <a:pt x="1" y="50"/>
                      <a:pt x="0" y="67"/>
                    </a:cubicBezTo>
                  </a:path>
                </a:pathLst>
              </a:custGeom>
              <a:noFill/>
              <a:ln w="19050" cap="flat" cmpd="sng">
                <a:solidFill>
                  <a:srgbClr val="FF0000"/>
                </a:solidFill>
                <a:prstDash val="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3340" name="Text Box 34">
              <a:extLst>
                <a:ext uri="{FF2B5EF4-FFF2-40B4-BE49-F238E27FC236}">
                  <a16:creationId xmlns:a16="http://schemas.microsoft.com/office/drawing/2014/main" id="{1CAA449F-D4CB-4077-9E5F-FEB1E59FC9F5}"/>
                </a:ext>
              </a:extLst>
            </p:cNvPr>
            <p:cNvSpPr txBox="1">
              <a:spLocks noChangeArrowheads="1"/>
            </p:cNvSpPr>
            <p:nvPr/>
          </p:nvSpPr>
          <p:spPr bwMode="auto">
            <a:xfrm>
              <a:off x="624" y="2832"/>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i="1">
                  <a:ea typeface="楷体_GB2312" pitchFamily="49" charset="-122"/>
                </a:rPr>
                <a:t>h</a:t>
              </a:r>
            </a:p>
          </p:txBody>
        </p:sp>
      </p:grpSp>
      <p:grpSp>
        <p:nvGrpSpPr>
          <p:cNvPr id="13320" name="Group 35">
            <a:extLst>
              <a:ext uri="{FF2B5EF4-FFF2-40B4-BE49-F238E27FC236}">
                <a16:creationId xmlns:a16="http://schemas.microsoft.com/office/drawing/2014/main" id="{29D2FD84-34D4-49D9-85F2-6FEBD76BF060}"/>
              </a:ext>
            </a:extLst>
          </p:cNvPr>
          <p:cNvGrpSpPr>
            <a:grpSpLocks/>
          </p:cNvGrpSpPr>
          <p:nvPr/>
        </p:nvGrpSpPr>
        <p:grpSpPr bwMode="auto">
          <a:xfrm>
            <a:off x="4876800" y="3962400"/>
            <a:ext cx="2667000" cy="1295400"/>
            <a:chOff x="3371" y="2386"/>
            <a:chExt cx="1680" cy="816"/>
          </a:xfrm>
        </p:grpSpPr>
        <p:sp>
          <p:nvSpPr>
            <p:cNvPr id="13336" name="AutoShape 36">
              <a:extLst>
                <a:ext uri="{FF2B5EF4-FFF2-40B4-BE49-F238E27FC236}">
                  <a16:creationId xmlns:a16="http://schemas.microsoft.com/office/drawing/2014/main" id="{7AA15B4B-7F79-4D03-9886-172B079E7112}"/>
                </a:ext>
              </a:extLst>
            </p:cNvPr>
            <p:cNvSpPr>
              <a:spLocks noChangeArrowheads="1"/>
            </p:cNvSpPr>
            <p:nvPr/>
          </p:nvSpPr>
          <p:spPr bwMode="auto">
            <a:xfrm flipH="1">
              <a:off x="3371" y="2386"/>
              <a:ext cx="1680" cy="816"/>
            </a:xfrm>
            <a:prstGeom prst="rtTriangl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337" name="Line 37">
              <a:extLst>
                <a:ext uri="{FF2B5EF4-FFF2-40B4-BE49-F238E27FC236}">
                  <a16:creationId xmlns:a16="http://schemas.microsoft.com/office/drawing/2014/main" id="{3B81A4B9-F514-4F67-BB18-C4B93FE0B540}"/>
                </a:ext>
              </a:extLst>
            </p:cNvPr>
            <p:cNvSpPr>
              <a:spLocks noChangeShapeType="1"/>
            </p:cNvSpPr>
            <p:nvPr/>
          </p:nvSpPr>
          <p:spPr bwMode="auto">
            <a:xfrm>
              <a:off x="4379" y="2722"/>
              <a:ext cx="144" cy="28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3338" name="Text Box 38">
              <a:extLst>
                <a:ext uri="{FF2B5EF4-FFF2-40B4-BE49-F238E27FC236}">
                  <a16:creationId xmlns:a16="http://schemas.microsoft.com/office/drawing/2014/main" id="{2B37226B-74F0-48FE-A905-D88A75176B6E}"/>
                </a:ext>
              </a:extLst>
            </p:cNvPr>
            <p:cNvSpPr txBox="1">
              <a:spLocks noChangeArrowheads="1"/>
            </p:cNvSpPr>
            <p:nvPr/>
          </p:nvSpPr>
          <p:spPr bwMode="auto">
            <a:xfrm flipH="1">
              <a:off x="4477" y="2729"/>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ea typeface="楷体_GB2312" pitchFamily="49" charset="-122"/>
                </a:rPr>
                <a:t>F</a:t>
              </a:r>
              <a:r>
                <a:rPr lang="en-US" altLang="zh-CN" baseline="-25000">
                  <a:ea typeface="楷体_GB2312" pitchFamily="49" charset="-122"/>
                </a:rPr>
                <a:t>N</a:t>
              </a:r>
              <a:endParaRPr lang="en-US" altLang="zh-CN">
                <a:ea typeface="楷体_GB2312" pitchFamily="49" charset="-122"/>
              </a:endParaRPr>
            </a:p>
          </p:txBody>
        </p:sp>
      </p:grpSp>
      <p:grpSp>
        <p:nvGrpSpPr>
          <p:cNvPr id="13321" name="Group 76">
            <a:extLst>
              <a:ext uri="{FF2B5EF4-FFF2-40B4-BE49-F238E27FC236}">
                <a16:creationId xmlns:a16="http://schemas.microsoft.com/office/drawing/2014/main" id="{986D9FE9-8CE9-4433-9B45-A5A85B63C283}"/>
              </a:ext>
            </a:extLst>
          </p:cNvPr>
          <p:cNvGrpSpPr>
            <a:grpSpLocks/>
          </p:cNvGrpSpPr>
          <p:nvPr/>
        </p:nvGrpSpPr>
        <p:grpSpPr bwMode="auto">
          <a:xfrm>
            <a:off x="2209800" y="3657600"/>
            <a:ext cx="1055688" cy="1905000"/>
            <a:chOff x="1392" y="2160"/>
            <a:chExt cx="665" cy="1200"/>
          </a:xfrm>
        </p:grpSpPr>
        <p:sp>
          <p:nvSpPr>
            <p:cNvPr id="13329" name="Rectangle 60">
              <a:extLst>
                <a:ext uri="{FF2B5EF4-FFF2-40B4-BE49-F238E27FC236}">
                  <a16:creationId xmlns:a16="http://schemas.microsoft.com/office/drawing/2014/main" id="{8AEBE8EA-F680-4546-9113-FADA7FE97BA2}"/>
                </a:ext>
              </a:extLst>
            </p:cNvPr>
            <p:cNvSpPr>
              <a:spLocks noChangeArrowheads="1"/>
            </p:cNvSpPr>
            <p:nvPr/>
          </p:nvSpPr>
          <p:spPr bwMode="auto">
            <a:xfrm rot="19990478" flipH="1">
              <a:off x="1591" y="2675"/>
              <a:ext cx="288" cy="17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330" name="Line 61">
              <a:extLst>
                <a:ext uri="{FF2B5EF4-FFF2-40B4-BE49-F238E27FC236}">
                  <a16:creationId xmlns:a16="http://schemas.microsoft.com/office/drawing/2014/main" id="{8D365E4E-2CA3-43D1-8A36-371CFFE5A9C1}"/>
                </a:ext>
              </a:extLst>
            </p:cNvPr>
            <p:cNvSpPr>
              <a:spLocks noChangeShapeType="1"/>
            </p:cNvSpPr>
            <p:nvPr/>
          </p:nvSpPr>
          <p:spPr bwMode="auto">
            <a:xfrm flipH="1" flipV="1">
              <a:off x="1591" y="2483"/>
              <a:ext cx="144" cy="28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3331" name="Line 62">
              <a:extLst>
                <a:ext uri="{FF2B5EF4-FFF2-40B4-BE49-F238E27FC236}">
                  <a16:creationId xmlns:a16="http://schemas.microsoft.com/office/drawing/2014/main" id="{CF35A773-4E4F-4645-8E98-712D1ABDED36}"/>
                </a:ext>
              </a:extLst>
            </p:cNvPr>
            <p:cNvSpPr>
              <a:spLocks noChangeShapeType="1"/>
            </p:cNvSpPr>
            <p:nvPr/>
          </p:nvSpPr>
          <p:spPr bwMode="auto">
            <a:xfrm flipH="1">
              <a:off x="1735" y="2771"/>
              <a:ext cx="0" cy="336"/>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3332" name="Line 63">
              <a:extLst>
                <a:ext uri="{FF2B5EF4-FFF2-40B4-BE49-F238E27FC236}">
                  <a16:creationId xmlns:a16="http://schemas.microsoft.com/office/drawing/2014/main" id="{B2F16FD4-80ED-4B78-A6BD-C0F4B2C92622}"/>
                </a:ext>
              </a:extLst>
            </p:cNvPr>
            <p:cNvSpPr>
              <a:spLocks noChangeShapeType="1"/>
            </p:cNvSpPr>
            <p:nvPr/>
          </p:nvSpPr>
          <p:spPr bwMode="auto">
            <a:xfrm>
              <a:off x="1735" y="2771"/>
              <a:ext cx="144" cy="288"/>
            </a:xfrm>
            <a:prstGeom prst="line">
              <a:avLst/>
            </a:prstGeom>
            <a:noFill/>
            <a:ln w="158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3" name="Freeform 64">
              <a:extLst>
                <a:ext uri="{FF2B5EF4-FFF2-40B4-BE49-F238E27FC236}">
                  <a16:creationId xmlns:a16="http://schemas.microsoft.com/office/drawing/2014/main" id="{8FB2F9E9-9FAA-4E25-A90E-7D6B0B732639}"/>
                </a:ext>
              </a:extLst>
            </p:cNvPr>
            <p:cNvSpPr>
              <a:spLocks/>
            </p:cNvSpPr>
            <p:nvPr/>
          </p:nvSpPr>
          <p:spPr bwMode="auto">
            <a:xfrm flipH="1">
              <a:off x="1735" y="2903"/>
              <a:ext cx="57" cy="16"/>
            </a:xfrm>
            <a:custGeom>
              <a:avLst/>
              <a:gdLst>
                <a:gd name="T0" fmla="*/ 0 w 57"/>
                <a:gd name="T1" fmla="*/ 0 h 16"/>
                <a:gd name="T2" fmla="*/ 9 w 57"/>
                <a:gd name="T3" fmla="*/ 12 h 16"/>
                <a:gd name="T4" fmla="*/ 57 w 57"/>
                <a:gd name="T5" fmla="*/ 12 h 16"/>
                <a:gd name="T6" fmla="*/ 0 60000 65536"/>
                <a:gd name="T7" fmla="*/ 0 60000 65536"/>
                <a:gd name="T8" fmla="*/ 0 60000 65536"/>
                <a:gd name="T9" fmla="*/ 0 w 57"/>
                <a:gd name="T10" fmla="*/ 0 h 16"/>
                <a:gd name="T11" fmla="*/ 57 w 57"/>
                <a:gd name="T12" fmla="*/ 16 h 16"/>
              </a:gdLst>
              <a:ahLst/>
              <a:cxnLst>
                <a:cxn ang="T6">
                  <a:pos x="T0" y="T1"/>
                </a:cxn>
                <a:cxn ang="T7">
                  <a:pos x="T2" y="T3"/>
                </a:cxn>
                <a:cxn ang="T8">
                  <a:pos x="T4" y="T5"/>
                </a:cxn>
              </a:cxnLst>
              <a:rect l="T9" t="T10" r="T11" b="T12"/>
              <a:pathLst>
                <a:path w="57" h="16">
                  <a:moveTo>
                    <a:pt x="0" y="0"/>
                  </a:moveTo>
                  <a:cubicBezTo>
                    <a:pt x="2" y="3"/>
                    <a:pt x="0" y="10"/>
                    <a:pt x="9" y="12"/>
                  </a:cubicBezTo>
                  <a:cubicBezTo>
                    <a:pt x="18" y="14"/>
                    <a:pt x="41" y="16"/>
                    <a:pt x="57" y="12"/>
                  </a:cubicBezTo>
                </a:path>
              </a:pathLst>
            </a:custGeom>
            <a:noFill/>
            <a:ln w="1587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34" name="Text Box 65">
              <a:extLst>
                <a:ext uri="{FF2B5EF4-FFF2-40B4-BE49-F238E27FC236}">
                  <a16:creationId xmlns:a16="http://schemas.microsoft.com/office/drawing/2014/main" id="{8DB73453-B455-47A6-B40A-46896C2D4411}"/>
                </a:ext>
              </a:extLst>
            </p:cNvPr>
            <p:cNvSpPr txBox="1">
              <a:spLocks noChangeArrowheads="1"/>
            </p:cNvSpPr>
            <p:nvPr/>
          </p:nvSpPr>
          <p:spPr bwMode="auto">
            <a:xfrm flipH="1">
              <a:off x="1392" y="216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ea typeface="楷体_GB2312" pitchFamily="49" charset="-122"/>
                </a:rPr>
                <a:t>F</a:t>
              </a:r>
              <a:r>
                <a:rPr lang="en-US" altLang="zh-CN" baseline="-25000">
                  <a:ea typeface="楷体_GB2312" pitchFamily="49" charset="-122"/>
                </a:rPr>
                <a:t>N</a:t>
              </a:r>
              <a:endParaRPr lang="en-US" altLang="zh-CN">
                <a:ea typeface="楷体_GB2312" pitchFamily="49" charset="-122"/>
              </a:endParaRPr>
            </a:p>
          </p:txBody>
        </p:sp>
        <p:sp>
          <p:nvSpPr>
            <p:cNvPr id="13335" name="Text Box 66">
              <a:extLst>
                <a:ext uri="{FF2B5EF4-FFF2-40B4-BE49-F238E27FC236}">
                  <a16:creationId xmlns:a16="http://schemas.microsoft.com/office/drawing/2014/main" id="{BEC59E8E-CFDA-4D9F-B490-93EA6A873B5B}"/>
                </a:ext>
              </a:extLst>
            </p:cNvPr>
            <p:cNvSpPr txBox="1">
              <a:spLocks noChangeArrowheads="1"/>
            </p:cNvSpPr>
            <p:nvPr/>
          </p:nvSpPr>
          <p:spPr bwMode="auto">
            <a:xfrm flipH="1">
              <a:off x="1632" y="3072"/>
              <a:ext cx="4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ea typeface="楷体_GB2312" pitchFamily="49" charset="-122"/>
                </a:rPr>
                <a:t>m</a:t>
              </a:r>
              <a:r>
                <a:rPr lang="en-US" altLang="zh-CN" baseline="-25000">
                  <a:ea typeface="楷体_GB2312" pitchFamily="49" charset="-122"/>
                </a:rPr>
                <a:t>1</a:t>
              </a:r>
              <a:r>
                <a:rPr lang="en-US" altLang="zh-CN" i="1">
                  <a:ea typeface="楷体_GB2312" pitchFamily="49" charset="-122"/>
                </a:rPr>
                <a:t>g</a:t>
              </a:r>
            </a:p>
          </p:txBody>
        </p:sp>
      </p:grpSp>
      <p:grpSp>
        <p:nvGrpSpPr>
          <p:cNvPr id="13322" name="Group 78">
            <a:extLst>
              <a:ext uri="{FF2B5EF4-FFF2-40B4-BE49-F238E27FC236}">
                <a16:creationId xmlns:a16="http://schemas.microsoft.com/office/drawing/2014/main" id="{4EC9B43D-06D6-41AB-B16B-56E9265C920E}"/>
              </a:ext>
            </a:extLst>
          </p:cNvPr>
          <p:cNvGrpSpPr>
            <a:grpSpLocks/>
          </p:cNvGrpSpPr>
          <p:nvPr/>
        </p:nvGrpSpPr>
        <p:grpSpPr bwMode="auto">
          <a:xfrm>
            <a:off x="1676400" y="4495800"/>
            <a:ext cx="1728788" cy="790575"/>
            <a:chOff x="1056" y="2688"/>
            <a:chExt cx="1089" cy="498"/>
          </a:xfrm>
        </p:grpSpPr>
        <p:sp>
          <p:nvSpPr>
            <p:cNvPr id="13327" name="Line 68">
              <a:extLst>
                <a:ext uri="{FF2B5EF4-FFF2-40B4-BE49-F238E27FC236}">
                  <a16:creationId xmlns:a16="http://schemas.microsoft.com/office/drawing/2014/main" id="{3CA9A0C4-630C-4057-86C1-F24592BEE1DB}"/>
                </a:ext>
              </a:extLst>
            </p:cNvPr>
            <p:cNvSpPr>
              <a:spLocks noChangeShapeType="1"/>
            </p:cNvSpPr>
            <p:nvPr/>
          </p:nvSpPr>
          <p:spPr bwMode="auto">
            <a:xfrm flipH="1">
              <a:off x="1141" y="2688"/>
              <a:ext cx="1004" cy="498"/>
            </a:xfrm>
            <a:prstGeom prst="line">
              <a:avLst/>
            </a:prstGeom>
            <a:noFill/>
            <a:ln w="19050">
              <a:solidFill>
                <a:schemeClr val="accent2"/>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3328" name="Text Box 69">
              <a:extLst>
                <a:ext uri="{FF2B5EF4-FFF2-40B4-BE49-F238E27FC236}">
                  <a16:creationId xmlns:a16="http://schemas.microsoft.com/office/drawing/2014/main" id="{63E32BF4-94F4-4821-9D56-FD61F8BE3792}"/>
                </a:ext>
              </a:extLst>
            </p:cNvPr>
            <p:cNvSpPr txBox="1">
              <a:spLocks noChangeArrowheads="1"/>
            </p:cNvSpPr>
            <p:nvPr/>
          </p:nvSpPr>
          <p:spPr bwMode="auto">
            <a:xfrm flipH="1">
              <a:off x="1056" y="2880"/>
              <a:ext cx="3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ea typeface="楷体_GB2312" pitchFamily="49" charset="-122"/>
                </a:rPr>
                <a:t>x</a:t>
              </a:r>
              <a:r>
                <a:rPr lang="en-US" altLang="zh-CN">
                  <a:solidFill>
                    <a:schemeClr val="accent2"/>
                  </a:solidFill>
                  <a:cs typeface="Times New Roman" panose="02020603050405020304" pitchFamily="18" charset="0"/>
                </a:rPr>
                <a:t>´ </a:t>
              </a:r>
              <a:endParaRPr lang="en-US" altLang="zh-CN">
                <a:solidFill>
                  <a:schemeClr val="accent2"/>
                </a:solidFill>
                <a:ea typeface="楷体_GB2312" pitchFamily="49" charset="-122"/>
              </a:endParaRPr>
            </a:p>
          </p:txBody>
        </p:sp>
      </p:grpSp>
      <p:sp>
        <p:nvSpPr>
          <p:cNvPr id="11338" name="Text Box 74">
            <a:extLst>
              <a:ext uri="{FF2B5EF4-FFF2-40B4-BE49-F238E27FC236}">
                <a16:creationId xmlns:a16="http://schemas.microsoft.com/office/drawing/2014/main" id="{74B85164-55FA-480E-ADAE-90B15FEB932F}"/>
              </a:ext>
            </a:extLst>
          </p:cNvPr>
          <p:cNvSpPr txBox="1">
            <a:spLocks noChangeArrowheads="1"/>
          </p:cNvSpPr>
          <p:nvPr/>
        </p:nvSpPr>
        <p:spPr bwMode="auto">
          <a:xfrm>
            <a:off x="914400" y="1524000"/>
            <a:ext cx="33528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lang="en-US" altLang="zh-CN">
                <a:solidFill>
                  <a:srgbClr val="FF0000"/>
                </a:solidFill>
              </a:rPr>
              <a:t>[</a:t>
            </a:r>
            <a:r>
              <a:rPr lang="zh-CN" altLang="en-US">
                <a:solidFill>
                  <a:srgbClr val="FF0000"/>
                </a:solidFill>
              </a:rPr>
              <a:t>解</a:t>
            </a:r>
            <a:r>
              <a:rPr lang="en-US" altLang="zh-CN">
                <a:solidFill>
                  <a:srgbClr val="FF0000"/>
                </a:solidFill>
              </a:rPr>
              <a:t>]</a:t>
            </a:r>
            <a:r>
              <a:rPr lang="en-US" altLang="zh-CN" i="1"/>
              <a:t>m</a:t>
            </a:r>
            <a:r>
              <a:rPr lang="en-US" altLang="zh-CN" baseline="-25000"/>
              <a:t>1</a:t>
            </a:r>
            <a:r>
              <a:rPr lang="zh-CN" altLang="en-US"/>
              <a:t>在非惯性系中，取动坐标系</a:t>
            </a:r>
            <a:r>
              <a:rPr lang="en-US" altLang="zh-CN" i="1"/>
              <a:t>x</a:t>
            </a:r>
            <a:r>
              <a:rPr lang="en-US" altLang="zh-CN"/>
              <a:t>’</a:t>
            </a:r>
            <a:r>
              <a:rPr lang="zh-CN" altLang="en-US"/>
              <a:t>沿斜面   </a:t>
            </a:r>
          </a:p>
        </p:txBody>
      </p:sp>
      <p:sp>
        <p:nvSpPr>
          <p:cNvPr id="13324" name="Text Box 75">
            <a:extLst>
              <a:ext uri="{FF2B5EF4-FFF2-40B4-BE49-F238E27FC236}">
                <a16:creationId xmlns:a16="http://schemas.microsoft.com/office/drawing/2014/main" id="{25CCA045-8BDC-45D6-936F-1A28A88FE504}"/>
              </a:ext>
            </a:extLst>
          </p:cNvPr>
          <p:cNvSpPr txBox="1">
            <a:spLocks noChangeArrowheads="1"/>
          </p:cNvSpPr>
          <p:nvPr/>
        </p:nvSpPr>
        <p:spPr bwMode="auto">
          <a:xfrm>
            <a:off x="914400" y="2667000"/>
            <a:ext cx="2098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受力分析如图 </a:t>
            </a:r>
          </a:p>
        </p:txBody>
      </p:sp>
      <p:grpSp>
        <p:nvGrpSpPr>
          <p:cNvPr id="13325" name="Group 80">
            <a:extLst>
              <a:ext uri="{FF2B5EF4-FFF2-40B4-BE49-F238E27FC236}">
                <a16:creationId xmlns:a16="http://schemas.microsoft.com/office/drawing/2014/main" id="{0E86CB70-80B4-48A3-94F9-E122F57A61ED}"/>
              </a:ext>
            </a:extLst>
          </p:cNvPr>
          <p:cNvGrpSpPr>
            <a:grpSpLocks/>
          </p:cNvGrpSpPr>
          <p:nvPr/>
        </p:nvGrpSpPr>
        <p:grpSpPr bwMode="auto">
          <a:xfrm>
            <a:off x="1600200" y="4267200"/>
            <a:ext cx="828675" cy="401638"/>
            <a:chOff x="1008" y="2688"/>
            <a:chExt cx="522" cy="253"/>
          </a:xfrm>
        </p:grpSpPr>
        <p:sp>
          <p:nvSpPr>
            <p:cNvPr id="13326" name="Line 71">
              <a:extLst>
                <a:ext uri="{FF2B5EF4-FFF2-40B4-BE49-F238E27FC236}">
                  <a16:creationId xmlns:a16="http://schemas.microsoft.com/office/drawing/2014/main" id="{72C92EA7-9CCA-4D97-98AE-B7891815E90B}"/>
                </a:ext>
              </a:extLst>
            </p:cNvPr>
            <p:cNvSpPr>
              <a:spLocks noChangeShapeType="1"/>
            </p:cNvSpPr>
            <p:nvPr/>
          </p:nvSpPr>
          <p:spPr bwMode="auto">
            <a:xfrm flipH="1">
              <a:off x="1104" y="2928"/>
              <a:ext cx="426" cy="0"/>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3314" name="Object 79">
              <a:extLst>
                <a:ext uri="{FF2B5EF4-FFF2-40B4-BE49-F238E27FC236}">
                  <a16:creationId xmlns:a16="http://schemas.microsoft.com/office/drawing/2014/main" id="{45250FDA-D609-46A2-BBBC-BFB9A9AE0C96}"/>
                </a:ext>
              </a:extLst>
            </p:cNvPr>
            <p:cNvGraphicFramePr>
              <a:graphicFrameLocks noChangeAspect="1"/>
            </p:cNvGraphicFramePr>
            <p:nvPr/>
          </p:nvGraphicFramePr>
          <p:xfrm>
            <a:off x="1008" y="2688"/>
            <a:ext cx="432" cy="253"/>
          </p:xfrm>
          <a:graphic>
            <a:graphicData uri="http://schemas.openxmlformats.org/presentationml/2006/ole">
              <mc:AlternateContent xmlns:mc="http://schemas.openxmlformats.org/markup-compatibility/2006">
                <mc:Choice xmlns:v="urn:schemas-microsoft-com:vml" Requires="v">
                  <p:oleObj spid="_x0000_s13367" name="Equation" r:id="rId3" imgW="368280" imgH="215640" progId="Equation.3">
                    <p:embed/>
                  </p:oleObj>
                </mc:Choice>
                <mc:Fallback>
                  <p:oleObj name="Equation" r:id="rId3" imgW="368280" imgH="215640" progId="Equation.3">
                    <p:embed/>
                    <p:pic>
                      <p:nvPicPr>
                        <p:cNvPr id="0" name="Object 7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 y="2688"/>
                          <a:ext cx="432"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338">
                                            <p:txEl>
                                              <p:pRg st="0" end="0"/>
                                            </p:txEl>
                                          </p:spTgt>
                                        </p:tgtEl>
                                        <p:attrNameLst>
                                          <p:attrName>style.visibility</p:attrName>
                                        </p:attrNameLst>
                                      </p:cBhvr>
                                      <p:to>
                                        <p:strVal val="visible"/>
                                      </p:to>
                                    </p:set>
                                    <p:animEffect transition="in" filter="wipe(left)">
                                      <p:cBhvr>
                                        <p:cTn id="7" dur="500"/>
                                        <p:tgtEl>
                                          <p:spTgt spid="113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38"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4338" name="Object 2">
            <a:extLst>
              <a:ext uri="{FF2B5EF4-FFF2-40B4-BE49-F238E27FC236}">
                <a16:creationId xmlns:a16="http://schemas.microsoft.com/office/drawing/2014/main" id="{9336A73D-6EDD-4341-B7A1-BE23F4A047AE}"/>
              </a:ext>
            </a:extLst>
          </p:cNvPr>
          <p:cNvGraphicFramePr>
            <a:graphicFrameLocks noChangeAspect="1"/>
          </p:cNvGraphicFramePr>
          <p:nvPr/>
        </p:nvGraphicFramePr>
        <p:xfrm>
          <a:off x="2057400" y="1812925"/>
          <a:ext cx="2559050" cy="569913"/>
        </p:xfrm>
        <a:graphic>
          <a:graphicData uri="http://schemas.openxmlformats.org/presentationml/2006/ole">
            <mc:AlternateContent xmlns:mc="http://schemas.openxmlformats.org/markup-compatibility/2006">
              <mc:Choice xmlns:v="urn:schemas-microsoft-com:vml" Requires="v">
                <p:oleObj spid="_x0000_s14345" name="Equation" r:id="rId3" imgW="1028520" imgH="228600" progId="Equation.3">
                  <p:embed/>
                </p:oleObj>
              </mc:Choice>
              <mc:Fallback>
                <p:oleObj name="Equation" r:id="rId3" imgW="102852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812925"/>
                        <a:ext cx="2559050" cy="569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39" name="Object 3">
            <a:extLst>
              <a:ext uri="{FF2B5EF4-FFF2-40B4-BE49-F238E27FC236}">
                <a16:creationId xmlns:a16="http://schemas.microsoft.com/office/drawing/2014/main" id="{FB574EE1-9AFC-44B4-97B4-67E6C09F5860}"/>
              </a:ext>
            </a:extLst>
          </p:cNvPr>
          <p:cNvGraphicFramePr>
            <a:graphicFrameLocks noChangeAspect="1"/>
          </p:cNvGraphicFramePr>
          <p:nvPr/>
        </p:nvGraphicFramePr>
        <p:xfrm>
          <a:off x="2057400" y="685800"/>
          <a:ext cx="4614863" cy="541338"/>
        </p:xfrm>
        <a:graphic>
          <a:graphicData uri="http://schemas.openxmlformats.org/presentationml/2006/ole">
            <mc:AlternateContent xmlns:mc="http://schemas.openxmlformats.org/markup-compatibility/2006">
              <mc:Choice xmlns:v="urn:schemas-microsoft-com:vml" Requires="v">
                <p:oleObj spid="_x0000_s14346" name="Equation" r:id="rId5" imgW="1841400" imgH="215640" progId="Equation.3">
                  <p:embed/>
                </p:oleObj>
              </mc:Choice>
              <mc:Fallback>
                <p:oleObj name="Equation" r:id="rId5" imgW="1841400" imgH="21564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685800"/>
                        <a:ext cx="4614863" cy="54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0" name="Object 4">
            <a:extLst>
              <a:ext uri="{FF2B5EF4-FFF2-40B4-BE49-F238E27FC236}">
                <a16:creationId xmlns:a16="http://schemas.microsoft.com/office/drawing/2014/main" id="{6B5A68D0-EA82-4415-8EC2-DE9CB109E6F2}"/>
              </a:ext>
            </a:extLst>
          </p:cNvPr>
          <p:cNvGraphicFramePr>
            <a:graphicFrameLocks noChangeAspect="1"/>
          </p:cNvGraphicFramePr>
          <p:nvPr/>
        </p:nvGraphicFramePr>
        <p:xfrm>
          <a:off x="2041525" y="1203325"/>
          <a:ext cx="4889500" cy="565150"/>
        </p:xfrm>
        <a:graphic>
          <a:graphicData uri="http://schemas.openxmlformats.org/presentationml/2006/ole">
            <mc:AlternateContent xmlns:mc="http://schemas.openxmlformats.org/markup-compatibility/2006">
              <mc:Choice xmlns:v="urn:schemas-microsoft-com:vml" Requires="v">
                <p:oleObj spid="_x0000_s14347" name="Equation" r:id="rId7" imgW="1981080" imgH="228600" progId="Equation.3">
                  <p:embed/>
                </p:oleObj>
              </mc:Choice>
              <mc:Fallback>
                <p:oleObj name="Equation" r:id="rId7" imgW="1981080" imgH="2286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41525" y="1203325"/>
                        <a:ext cx="4889500"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3" name="AutoShape 5">
            <a:extLst>
              <a:ext uri="{FF2B5EF4-FFF2-40B4-BE49-F238E27FC236}">
                <a16:creationId xmlns:a16="http://schemas.microsoft.com/office/drawing/2014/main" id="{63843059-F119-49AC-BF71-5AE0BED8422C}"/>
              </a:ext>
            </a:extLst>
          </p:cNvPr>
          <p:cNvSpPr>
            <a:spLocks/>
          </p:cNvSpPr>
          <p:nvPr/>
        </p:nvSpPr>
        <p:spPr bwMode="auto">
          <a:xfrm>
            <a:off x="1905000" y="914400"/>
            <a:ext cx="76200" cy="1143000"/>
          </a:xfrm>
          <a:prstGeom prst="leftBrace">
            <a:avLst>
              <a:gd name="adj1" fmla="val 125000"/>
              <a:gd name="adj2" fmla="val 50000"/>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44" name="AutoShape 6">
            <a:extLst>
              <a:ext uri="{FF2B5EF4-FFF2-40B4-BE49-F238E27FC236}">
                <a16:creationId xmlns:a16="http://schemas.microsoft.com/office/drawing/2014/main" id="{E9C0F85F-37CA-40F9-952A-198EA45E3B15}"/>
              </a:ext>
            </a:extLst>
          </p:cNvPr>
          <p:cNvSpPr>
            <a:spLocks noChangeArrowheads="1"/>
          </p:cNvSpPr>
          <p:nvPr/>
        </p:nvSpPr>
        <p:spPr bwMode="auto">
          <a:xfrm>
            <a:off x="1981200" y="2590800"/>
            <a:ext cx="533400" cy="152400"/>
          </a:xfrm>
          <a:prstGeom prst="rightArrow">
            <a:avLst>
              <a:gd name="adj1" fmla="val 50000"/>
              <a:gd name="adj2" fmla="val 87500"/>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4341" name="Object 7">
            <a:extLst>
              <a:ext uri="{FF2B5EF4-FFF2-40B4-BE49-F238E27FC236}">
                <a16:creationId xmlns:a16="http://schemas.microsoft.com/office/drawing/2014/main" id="{4EB1A71B-9D6D-4B58-9BB0-C9EF22FAEF70}"/>
              </a:ext>
            </a:extLst>
          </p:cNvPr>
          <p:cNvGraphicFramePr>
            <a:graphicFrameLocks noChangeAspect="1"/>
          </p:cNvGraphicFramePr>
          <p:nvPr/>
        </p:nvGraphicFramePr>
        <p:xfrm>
          <a:off x="2165350" y="2895600"/>
          <a:ext cx="3522663" cy="968375"/>
        </p:xfrm>
        <a:graphic>
          <a:graphicData uri="http://schemas.openxmlformats.org/presentationml/2006/ole">
            <mc:AlternateContent xmlns:mc="http://schemas.openxmlformats.org/markup-compatibility/2006">
              <mc:Choice xmlns:v="urn:schemas-microsoft-com:vml" Requires="v">
                <p:oleObj spid="_x0000_s14348" name="Equation" r:id="rId9" imgW="1574640" imgH="431640" progId="Equation.DSMT4">
                  <p:embed/>
                </p:oleObj>
              </mc:Choice>
              <mc:Fallback>
                <p:oleObj name="Equation" r:id="rId9" imgW="1574640" imgH="43164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65350" y="2895600"/>
                        <a:ext cx="3522663" cy="96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2" name="Object 8">
            <a:extLst>
              <a:ext uri="{FF2B5EF4-FFF2-40B4-BE49-F238E27FC236}">
                <a16:creationId xmlns:a16="http://schemas.microsoft.com/office/drawing/2014/main" id="{32F380E0-6CBD-481F-9F89-7C522D4D42DA}"/>
              </a:ext>
            </a:extLst>
          </p:cNvPr>
          <p:cNvGraphicFramePr>
            <a:graphicFrameLocks noChangeAspect="1"/>
          </p:cNvGraphicFramePr>
          <p:nvPr/>
        </p:nvGraphicFramePr>
        <p:xfrm>
          <a:off x="1909763" y="3948113"/>
          <a:ext cx="5737225" cy="996950"/>
        </p:xfrm>
        <a:graphic>
          <a:graphicData uri="http://schemas.openxmlformats.org/presentationml/2006/ole">
            <mc:AlternateContent xmlns:mc="http://schemas.openxmlformats.org/markup-compatibility/2006">
              <mc:Choice xmlns:v="urn:schemas-microsoft-com:vml" Requires="v">
                <p:oleObj spid="_x0000_s14349" name="Equation" r:id="rId11" imgW="2565360" imgH="444240" progId="Equation.3">
                  <p:embed/>
                </p:oleObj>
              </mc:Choice>
              <mc:Fallback>
                <p:oleObj name="Equation" r:id="rId11" imgW="2565360" imgH="44424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9763" y="3948113"/>
                        <a:ext cx="5737225" cy="996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75" name="Text Box 2">
            <a:extLst>
              <a:ext uri="{FF2B5EF4-FFF2-40B4-BE49-F238E27FC236}">
                <a16:creationId xmlns:a16="http://schemas.microsoft.com/office/drawing/2014/main" id="{D0AC320A-D114-46FA-8F41-3485ADC5857E}"/>
              </a:ext>
            </a:extLst>
          </p:cNvPr>
          <p:cNvSpPr txBox="1">
            <a:spLocks noChangeArrowheads="1"/>
          </p:cNvSpPr>
          <p:nvPr/>
        </p:nvSpPr>
        <p:spPr bwMode="auto">
          <a:xfrm>
            <a:off x="1066800" y="533400"/>
            <a:ext cx="3394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ea typeface="黑体" panose="02010609060101010101" pitchFamily="49" charset="-122"/>
              </a:rPr>
              <a:t>§3.5.2 </a:t>
            </a:r>
            <a:r>
              <a:rPr lang="zh-CN" altLang="en-US" sz="2800">
                <a:ea typeface="黑体" panose="02010609060101010101" pitchFamily="49" charset="-122"/>
              </a:rPr>
              <a:t>离心惯性力   </a:t>
            </a:r>
          </a:p>
        </p:txBody>
      </p:sp>
      <p:sp>
        <p:nvSpPr>
          <p:cNvPr id="15376" name="Text Box 3">
            <a:extLst>
              <a:ext uri="{FF2B5EF4-FFF2-40B4-BE49-F238E27FC236}">
                <a16:creationId xmlns:a16="http://schemas.microsoft.com/office/drawing/2014/main" id="{F3EC6F6B-59BE-4396-BD5F-CAFDC78A1DE8}"/>
              </a:ext>
            </a:extLst>
          </p:cNvPr>
          <p:cNvSpPr txBox="1">
            <a:spLocks noChangeArrowheads="1"/>
          </p:cNvSpPr>
          <p:nvPr/>
        </p:nvSpPr>
        <p:spPr bwMode="auto">
          <a:xfrm>
            <a:off x="1243013" y="3352800"/>
            <a:ext cx="668178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spcBef>
                <a:spcPct val="50000"/>
              </a:spcBef>
            </a:pPr>
            <a:r>
              <a:rPr lang="zh-CN" altLang="en-US"/>
              <a:t>物体位于过原点而垂直转轴的平面内，相对于圆盘静止，则</a:t>
            </a:r>
          </a:p>
        </p:txBody>
      </p:sp>
      <p:sp>
        <p:nvSpPr>
          <p:cNvPr id="15377" name="Text Box 4">
            <a:extLst>
              <a:ext uri="{FF2B5EF4-FFF2-40B4-BE49-F238E27FC236}">
                <a16:creationId xmlns:a16="http://schemas.microsoft.com/office/drawing/2014/main" id="{2E1F6589-318A-4BB2-B881-FC0AC81EC4AC}"/>
              </a:ext>
            </a:extLst>
          </p:cNvPr>
          <p:cNvSpPr txBox="1">
            <a:spLocks noChangeArrowheads="1"/>
          </p:cNvSpPr>
          <p:nvPr/>
        </p:nvSpPr>
        <p:spPr bwMode="auto">
          <a:xfrm>
            <a:off x="1243013" y="4449763"/>
            <a:ext cx="2251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对于观察者</a:t>
            </a:r>
            <a:r>
              <a:rPr lang="en-US" altLang="zh-CN"/>
              <a:t>1</a:t>
            </a:r>
            <a:r>
              <a:rPr lang="zh-CN" altLang="en-US"/>
              <a:t>： </a:t>
            </a:r>
          </a:p>
        </p:txBody>
      </p:sp>
      <p:graphicFrame>
        <p:nvGraphicFramePr>
          <p:cNvPr id="15362" name="Object 5">
            <a:extLst>
              <a:ext uri="{FF2B5EF4-FFF2-40B4-BE49-F238E27FC236}">
                <a16:creationId xmlns:a16="http://schemas.microsoft.com/office/drawing/2014/main" id="{6ADE3F95-20E7-465D-8490-0BA1AB177097}"/>
              </a:ext>
            </a:extLst>
          </p:cNvPr>
          <p:cNvGraphicFramePr>
            <a:graphicFrameLocks noChangeAspect="1"/>
          </p:cNvGraphicFramePr>
          <p:nvPr/>
        </p:nvGraphicFramePr>
        <p:xfrm>
          <a:off x="3763963" y="4400550"/>
          <a:ext cx="1828800" cy="539750"/>
        </p:xfrm>
        <a:graphic>
          <a:graphicData uri="http://schemas.openxmlformats.org/presentationml/2006/ole">
            <mc:AlternateContent xmlns:mc="http://schemas.openxmlformats.org/markup-compatibility/2006">
              <mc:Choice xmlns:v="urn:schemas-microsoft-com:vml" Requires="v">
                <p:oleObj spid="_x0000_s15411" name="Equation" r:id="rId3" imgW="863280" imgH="241200" progId="Equation.3">
                  <p:embed/>
                </p:oleObj>
              </mc:Choice>
              <mc:Fallback>
                <p:oleObj name="Equation" r:id="rId3" imgW="863280" imgH="241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3963" y="4400550"/>
                        <a:ext cx="1828800"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8" name="Text Box 53">
            <a:extLst>
              <a:ext uri="{FF2B5EF4-FFF2-40B4-BE49-F238E27FC236}">
                <a16:creationId xmlns:a16="http://schemas.microsoft.com/office/drawing/2014/main" id="{5372F173-C253-41D7-B7A3-6726EF9896F1}"/>
              </a:ext>
            </a:extLst>
          </p:cNvPr>
          <p:cNvSpPr txBox="1">
            <a:spLocks noChangeArrowheads="1"/>
          </p:cNvSpPr>
          <p:nvPr/>
        </p:nvSpPr>
        <p:spPr bwMode="auto">
          <a:xfrm>
            <a:off x="1243013" y="5092700"/>
            <a:ext cx="2251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对于观察者</a:t>
            </a:r>
            <a:r>
              <a:rPr lang="en-US" altLang="zh-CN"/>
              <a:t>2</a:t>
            </a:r>
            <a:r>
              <a:rPr lang="zh-CN" altLang="en-US"/>
              <a:t>： </a:t>
            </a:r>
          </a:p>
        </p:txBody>
      </p:sp>
      <p:graphicFrame>
        <p:nvGraphicFramePr>
          <p:cNvPr id="15363" name="Object 54">
            <a:extLst>
              <a:ext uri="{FF2B5EF4-FFF2-40B4-BE49-F238E27FC236}">
                <a16:creationId xmlns:a16="http://schemas.microsoft.com/office/drawing/2014/main" id="{ACCBE3C4-27A7-410A-8D3D-48D1BFD35B0B}"/>
              </a:ext>
            </a:extLst>
          </p:cNvPr>
          <p:cNvGraphicFramePr>
            <a:graphicFrameLocks noChangeAspect="1"/>
          </p:cNvGraphicFramePr>
          <p:nvPr/>
        </p:nvGraphicFramePr>
        <p:xfrm>
          <a:off x="3779838" y="5045075"/>
          <a:ext cx="3640137" cy="485775"/>
        </p:xfrm>
        <a:graphic>
          <a:graphicData uri="http://schemas.openxmlformats.org/presentationml/2006/ole">
            <mc:AlternateContent xmlns:mc="http://schemas.openxmlformats.org/markup-compatibility/2006">
              <mc:Choice xmlns:v="urn:schemas-microsoft-com:vml" Requires="v">
                <p:oleObj spid="_x0000_s15412" name="Equation" r:id="rId5" imgW="1688760" imgH="215640" progId="Equation.3">
                  <p:embed/>
                </p:oleObj>
              </mc:Choice>
              <mc:Fallback>
                <p:oleObj name="Equation" r:id="rId5" imgW="1688760" imgH="215640" progId="Equation.3">
                  <p:embed/>
                  <p:pic>
                    <p:nvPicPr>
                      <p:cNvPr id="0" name="Object 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838" y="5045075"/>
                        <a:ext cx="3640137"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4" name="Object 55">
            <a:extLst>
              <a:ext uri="{FF2B5EF4-FFF2-40B4-BE49-F238E27FC236}">
                <a16:creationId xmlns:a16="http://schemas.microsoft.com/office/drawing/2014/main" id="{5FDFA880-51B1-4043-A45B-A44F725067F5}"/>
              </a:ext>
            </a:extLst>
          </p:cNvPr>
          <p:cNvGraphicFramePr>
            <a:graphicFrameLocks noChangeAspect="1"/>
          </p:cNvGraphicFramePr>
          <p:nvPr/>
        </p:nvGraphicFramePr>
        <p:xfrm>
          <a:off x="2328863" y="5591175"/>
          <a:ext cx="1806575" cy="503238"/>
        </p:xfrm>
        <a:graphic>
          <a:graphicData uri="http://schemas.openxmlformats.org/presentationml/2006/ole">
            <mc:AlternateContent xmlns:mc="http://schemas.openxmlformats.org/markup-compatibility/2006">
              <mc:Choice xmlns:v="urn:schemas-microsoft-com:vml" Requires="v">
                <p:oleObj spid="_x0000_s15413" name="Equation" r:id="rId7" imgW="774360" imgH="215640" progId="Equation.3">
                  <p:embed/>
                </p:oleObj>
              </mc:Choice>
              <mc:Fallback>
                <p:oleObj name="Equation" r:id="rId7" imgW="774360" imgH="215640" progId="Equation.3">
                  <p:embed/>
                  <p:pic>
                    <p:nvPicPr>
                      <p:cNvPr id="0" name="Object 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28863" y="5591175"/>
                        <a:ext cx="1806575" cy="503238"/>
                      </a:xfrm>
                      <a:prstGeom prst="rect">
                        <a:avLst/>
                      </a:prstGeom>
                      <a:noFill/>
                      <a:ln>
                        <a:noFill/>
                      </a:ln>
                      <a:effectLst/>
                      <a:extLst>
                        <a:ext uri="{909E8E84-426E-40DD-AFC4-6F175D3DCCD1}">
                          <a14:hiddenFill xmlns:a14="http://schemas.microsoft.com/office/drawing/2010/main">
                            <a:solidFill>
                              <a:srgbClr val="FF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9" name="Text Box 56">
            <a:extLst>
              <a:ext uri="{FF2B5EF4-FFF2-40B4-BE49-F238E27FC236}">
                <a16:creationId xmlns:a16="http://schemas.microsoft.com/office/drawing/2014/main" id="{AED98707-73CA-4DE4-9BD3-2A194DB42320}"/>
              </a:ext>
            </a:extLst>
          </p:cNvPr>
          <p:cNvSpPr txBox="1">
            <a:spLocks noChangeArrowheads="1"/>
          </p:cNvSpPr>
          <p:nvPr/>
        </p:nvSpPr>
        <p:spPr bwMode="auto">
          <a:xfrm>
            <a:off x="4419600" y="5638800"/>
            <a:ext cx="3752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rgbClr val="FF0000"/>
                </a:solidFill>
              </a:rPr>
              <a:t>——</a:t>
            </a:r>
            <a:r>
              <a:rPr lang="zh-CN" altLang="en-US">
                <a:solidFill>
                  <a:srgbClr val="FF0000"/>
                </a:solidFill>
              </a:rPr>
              <a:t>离心惯性力</a:t>
            </a:r>
            <a:r>
              <a:rPr lang="en-US" altLang="zh-CN">
                <a:solidFill>
                  <a:srgbClr val="FF0000"/>
                </a:solidFill>
              </a:rPr>
              <a:t>(</a:t>
            </a:r>
            <a:r>
              <a:rPr lang="zh-CN" altLang="en-US">
                <a:solidFill>
                  <a:srgbClr val="FF0000"/>
                </a:solidFill>
              </a:rPr>
              <a:t>离心力</a:t>
            </a:r>
            <a:r>
              <a:rPr lang="en-US" altLang="zh-CN">
                <a:solidFill>
                  <a:srgbClr val="FF0000"/>
                </a:solidFill>
              </a:rPr>
              <a:t>)    </a:t>
            </a:r>
          </a:p>
        </p:txBody>
      </p:sp>
      <p:sp>
        <p:nvSpPr>
          <p:cNvPr id="15380" name="Text Box 57">
            <a:extLst>
              <a:ext uri="{FF2B5EF4-FFF2-40B4-BE49-F238E27FC236}">
                <a16:creationId xmlns:a16="http://schemas.microsoft.com/office/drawing/2014/main" id="{CAAD5A00-1C85-4689-9E4E-71A89254BB82}"/>
              </a:ext>
            </a:extLst>
          </p:cNvPr>
          <p:cNvSpPr txBox="1">
            <a:spLocks noChangeArrowheads="1"/>
          </p:cNvSpPr>
          <p:nvPr/>
        </p:nvSpPr>
        <p:spPr bwMode="auto">
          <a:xfrm>
            <a:off x="1243013" y="5638800"/>
            <a:ext cx="974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其中</a:t>
            </a:r>
            <a:r>
              <a:rPr lang="en-US" altLang="zh-CN"/>
              <a:t>: </a:t>
            </a:r>
          </a:p>
        </p:txBody>
      </p:sp>
      <p:grpSp>
        <p:nvGrpSpPr>
          <p:cNvPr id="15381" name="Group 60">
            <a:extLst>
              <a:ext uri="{FF2B5EF4-FFF2-40B4-BE49-F238E27FC236}">
                <a16:creationId xmlns:a16="http://schemas.microsoft.com/office/drawing/2014/main" id="{EEB9F7A1-AAF5-4D06-87A1-AFE51BFA426C}"/>
              </a:ext>
            </a:extLst>
          </p:cNvPr>
          <p:cNvGrpSpPr>
            <a:grpSpLocks/>
          </p:cNvGrpSpPr>
          <p:nvPr/>
        </p:nvGrpSpPr>
        <p:grpSpPr bwMode="auto">
          <a:xfrm>
            <a:off x="1295400" y="1096963"/>
            <a:ext cx="3363913" cy="2084387"/>
            <a:chOff x="816" y="691"/>
            <a:chExt cx="2119" cy="1313"/>
          </a:xfrm>
        </p:grpSpPr>
        <p:grpSp>
          <p:nvGrpSpPr>
            <p:cNvPr id="15399" name="Group 28">
              <a:extLst>
                <a:ext uri="{FF2B5EF4-FFF2-40B4-BE49-F238E27FC236}">
                  <a16:creationId xmlns:a16="http://schemas.microsoft.com/office/drawing/2014/main" id="{60426D29-2EC8-4943-A777-DAD0C03EFF31}"/>
                </a:ext>
              </a:extLst>
            </p:cNvPr>
            <p:cNvGrpSpPr>
              <a:grpSpLocks/>
            </p:cNvGrpSpPr>
            <p:nvPr/>
          </p:nvGrpSpPr>
          <p:grpSpPr bwMode="auto">
            <a:xfrm>
              <a:off x="1541" y="1236"/>
              <a:ext cx="894" cy="768"/>
              <a:chOff x="1485" y="1584"/>
              <a:chExt cx="894" cy="768"/>
            </a:xfrm>
          </p:grpSpPr>
          <p:sp>
            <p:nvSpPr>
              <p:cNvPr id="15407" name="Oval 29">
                <a:extLst>
                  <a:ext uri="{FF2B5EF4-FFF2-40B4-BE49-F238E27FC236}">
                    <a16:creationId xmlns:a16="http://schemas.microsoft.com/office/drawing/2014/main" id="{64A20D2C-0AA1-46DD-9681-AD732177AA3B}"/>
                  </a:ext>
                </a:extLst>
              </p:cNvPr>
              <p:cNvSpPr>
                <a:spLocks noChangeArrowheads="1"/>
              </p:cNvSpPr>
              <p:nvPr/>
            </p:nvSpPr>
            <p:spPr bwMode="auto">
              <a:xfrm>
                <a:off x="1485" y="1869"/>
                <a:ext cx="894" cy="483"/>
              </a:xfrm>
              <a:prstGeom prst="ellipse">
                <a:avLst/>
              </a:prstGeom>
              <a:gradFill rotWithShape="0">
                <a:gsLst>
                  <a:gs pos="0">
                    <a:srgbClr val="FFFFFF"/>
                  </a:gs>
                  <a:gs pos="100000">
                    <a:srgbClr val="CC6600"/>
                  </a:gs>
                </a:gsLst>
                <a:path path="shape">
                  <a:fillToRect l="50000" t="50000" r="50000" b="50000"/>
                </a:path>
              </a:gradFill>
              <a:ln w="19050">
                <a:solidFill>
                  <a:srgbClr val="CC6600"/>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408" name="Oval 30">
                <a:extLst>
                  <a:ext uri="{FF2B5EF4-FFF2-40B4-BE49-F238E27FC236}">
                    <a16:creationId xmlns:a16="http://schemas.microsoft.com/office/drawing/2014/main" id="{C8C65FB6-563C-4E29-BED3-E773381DB042}"/>
                  </a:ext>
                </a:extLst>
              </p:cNvPr>
              <p:cNvSpPr>
                <a:spLocks noChangeArrowheads="1"/>
              </p:cNvSpPr>
              <p:nvPr/>
            </p:nvSpPr>
            <p:spPr bwMode="auto">
              <a:xfrm>
                <a:off x="1680" y="1872"/>
                <a:ext cx="480" cy="288"/>
              </a:xfrm>
              <a:prstGeom prst="ellipse">
                <a:avLst/>
              </a:prstGeom>
              <a:gradFill rotWithShape="0">
                <a:gsLst>
                  <a:gs pos="0">
                    <a:srgbClr val="FFFFFF"/>
                  </a:gs>
                  <a:gs pos="100000">
                    <a:srgbClr val="CC6600"/>
                  </a:gs>
                </a:gsLst>
                <a:path path="shape">
                  <a:fillToRect l="50000" t="50000" r="50000" b="50000"/>
                </a:path>
              </a:gradFill>
              <a:ln w="19050">
                <a:solidFill>
                  <a:srgbClr val="CC6600"/>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409" name="Oval 31">
                <a:extLst>
                  <a:ext uri="{FF2B5EF4-FFF2-40B4-BE49-F238E27FC236}">
                    <a16:creationId xmlns:a16="http://schemas.microsoft.com/office/drawing/2014/main" id="{263E1C27-8E05-4848-ABC9-6D018D9A79E9}"/>
                  </a:ext>
                </a:extLst>
              </p:cNvPr>
              <p:cNvSpPr>
                <a:spLocks noChangeArrowheads="1"/>
              </p:cNvSpPr>
              <p:nvPr/>
            </p:nvSpPr>
            <p:spPr bwMode="auto">
              <a:xfrm>
                <a:off x="1847" y="1990"/>
                <a:ext cx="128" cy="56"/>
              </a:xfrm>
              <a:prstGeom prst="ellipse">
                <a:avLst/>
              </a:prstGeom>
              <a:solidFill>
                <a:srgbClr val="CC6600"/>
              </a:solidFill>
              <a:ln>
                <a:noFill/>
              </a:ln>
              <a:extLst>
                <a:ext uri="{91240B29-F687-4F45-9708-019B960494DF}">
                  <a14:hiddenLine xmlns:a14="http://schemas.microsoft.com/office/drawing/2010/main" w="19050">
                    <a:solidFill>
                      <a:srgbClr val="000000"/>
                    </a:solidFill>
                    <a:prstDash val="dash"/>
                    <a:round/>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410" name="AutoShape 32">
                <a:extLst>
                  <a:ext uri="{FF2B5EF4-FFF2-40B4-BE49-F238E27FC236}">
                    <a16:creationId xmlns:a16="http://schemas.microsoft.com/office/drawing/2014/main" id="{1241EFA2-B060-42C6-9C3D-119FFE4B73FA}"/>
                  </a:ext>
                </a:extLst>
              </p:cNvPr>
              <p:cNvSpPr>
                <a:spLocks noChangeArrowheads="1"/>
              </p:cNvSpPr>
              <p:nvPr/>
            </p:nvSpPr>
            <p:spPr bwMode="auto">
              <a:xfrm flipV="1">
                <a:off x="1838" y="1584"/>
                <a:ext cx="144"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950 w 21600"/>
                  <a:gd name="T13" fmla="*/ 5000 h 21600"/>
                  <a:gd name="T14" fmla="*/ 16650 w 21600"/>
                  <a:gd name="T15" fmla="*/ 16600 h 21600"/>
                </a:gdLst>
                <a:ahLst/>
                <a:cxnLst>
                  <a:cxn ang="T8">
                    <a:pos x="T0" y="T1"/>
                  </a:cxn>
                  <a:cxn ang="T9">
                    <a:pos x="T2" y="T3"/>
                  </a:cxn>
                  <a:cxn ang="T10">
                    <a:pos x="T4" y="T5"/>
                  </a:cxn>
                  <a:cxn ang="T11">
                    <a:pos x="T6" y="T7"/>
                  </a:cxn>
                </a:cxnLst>
                <a:rect l="T12" t="T13" r="T14" b="T15"/>
                <a:pathLst>
                  <a:path w="21600" h="21600">
                    <a:moveTo>
                      <a:pt x="0" y="0"/>
                    </a:moveTo>
                    <a:lnTo>
                      <a:pt x="6438" y="21600"/>
                    </a:lnTo>
                    <a:lnTo>
                      <a:pt x="15162" y="21600"/>
                    </a:lnTo>
                    <a:lnTo>
                      <a:pt x="21600" y="0"/>
                    </a:lnTo>
                    <a:close/>
                  </a:path>
                </a:pathLst>
              </a:custGeom>
              <a:gradFill rotWithShape="0">
                <a:gsLst>
                  <a:gs pos="0">
                    <a:srgbClr val="000000"/>
                  </a:gs>
                  <a:gs pos="50000">
                    <a:srgbClr val="CC6600"/>
                  </a:gs>
                  <a:gs pos="100000">
                    <a:srgbClr val="000000"/>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endParaRPr lang="zh-CN" altLang="en-US"/>
              </a:p>
            </p:txBody>
          </p:sp>
        </p:grpSp>
        <p:graphicFrame>
          <p:nvGraphicFramePr>
            <p:cNvPr id="15370" name="Object 33">
              <a:extLst>
                <a:ext uri="{FF2B5EF4-FFF2-40B4-BE49-F238E27FC236}">
                  <a16:creationId xmlns:a16="http://schemas.microsoft.com/office/drawing/2014/main" id="{B158CB5B-EC4E-412E-99B4-3D9B71B29F6A}"/>
                </a:ext>
              </a:extLst>
            </p:cNvPr>
            <p:cNvGraphicFramePr>
              <a:graphicFrameLocks noChangeAspect="1"/>
            </p:cNvGraphicFramePr>
            <p:nvPr/>
          </p:nvGraphicFramePr>
          <p:xfrm>
            <a:off x="2518" y="1478"/>
            <a:ext cx="185" cy="133"/>
          </p:xfrm>
          <a:graphic>
            <a:graphicData uri="http://schemas.openxmlformats.org/presentationml/2006/ole">
              <mc:AlternateContent xmlns:mc="http://schemas.openxmlformats.org/markup-compatibility/2006">
                <mc:Choice xmlns:v="urn:schemas-microsoft-com:vml" Requires="v">
                  <p:oleObj spid="_x0000_s15414" name="公式" r:id="rId9" imgW="317160" imgH="253800" progId="Equation.3">
                    <p:embed/>
                  </p:oleObj>
                </mc:Choice>
                <mc:Fallback>
                  <p:oleObj name="公式" r:id="rId9" imgW="317160" imgH="253800" progId="Equation.3">
                    <p:embed/>
                    <p:pic>
                      <p:nvPicPr>
                        <p:cNvPr id="0" name="Object 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8" y="1478"/>
                          <a:ext cx="185" cy="1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400" name="Oval 34">
              <a:extLst>
                <a:ext uri="{FF2B5EF4-FFF2-40B4-BE49-F238E27FC236}">
                  <a16:creationId xmlns:a16="http://schemas.microsoft.com/office/drawing/2014/main" id="{B2AAC792-FC21-4F9A-8953-9F422493F51B}"/>
                </a:ext>
              </a:extLst>
            </p:cNvPr>
            <p:cNvSpPr>
              <a:spLocks noChangeArrowheads="1"/>
            </p:cNvSpPr>
            <p:nvPr/>
          </p:nvSpPr>
          <p:spPr bwMode="auto">
            <a:xfrm>
              <a:off x="1177" y="691"/>
              <a:ext cx="1608" cy="845"/>
            </a:xfrm>
            <a:prstGeom prst="ellipse">
              <a:avLst/>
            </a:prstGeom>
            <a:solidFill>
              <a:srgbClr val="CCFFFF">
                <a:alpha val="50195"/>
              </a:srgbClr>
            </a:solidFill>
            <a:ln w="19050">
              <a:solidFill>
                <a:schemeClr val="accent2"/>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401" name="Line 35">
              <a:extLst>
                <a:ext uri="{FF2B5EF4-FFF2-40B4-BE49-F238E27FC236}">
                  <a16:creationId xmlns:a16="http://schemas.microsoft.com/office/drawing/2014/main" id="{E9C0DD13-D003-422B-928B-D81537728E4E}"/>
                </a:ext>
              </a:extLst>
            </p:cNvPr>
            <p:cNvSpPr>
              <a:spLocks noChangeShapeType="1"/>
            </p:cNvSpPr>
            <p:nvPr/>
          </p:nvSpPr>
          <p:spPr bwMode="auto">
            <a:xfrm flipV="1">
              <a:off x="1981" y="1013"/>
              <a:ext cx="0" cy="203"/>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02" name="Oval 36">
              <a:extLst>
                <a:ext uri="{FF2B5EF4-FFF2-40B4-BE49-F238E27FC236}">
                  <a16:creationId xmlns:a16="http://schemas.microsoft.com/office/drawing/2014/main" id="{AAC8001D-3BD4-41D5-8ECD-967BB623039F}"/>
                </a:ext>
              </a:extLst>
            </p:cNvPr>
            <p:cNvSpPr>
              <a:spLocks noChangeArrowheads="1"/>
            </p:cNvSpPr>
            <p:nvPr/>
          </p:nvSpPr>
          <p:spPr bwMode="auto">
            <a:xfrm>
              <a:off x="1579" y="932"/>
              <a:ext cx="804" cy="362"/>
            </a:xfrm>
            <a:prstGeom prst="ellipse">
              <a:avLst/>
            </a:prstGeom>
            <a:noFill/>
            <a:ln w="38100">
              <a:solidFill>
                <a:srgbClr val="CC66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403" name="Line 37">
              <a:extLst>
                <a:ext uri="{FF2B5EF4-FFF2-40B4-BE49-F238E27FC236}">
                  <a16:creationId xmlns:a16="http://schemas.microsoft.com/office/drawing/2014/main" id="{0882EE5A-D30C-42E9-BC75-1AD66F47EAF8}"/>
                </a:ext>
              </a:extLst>
            </p:cNvPr>
            <p:cNvSpPr>
              <a:spLocks noChangeShapeType="1"/>
            </p:cNvSpPr>
            <p:nvPr/>
          </p:nvSpPr>
          <p:spPr bwMode="auto">
            <a:xfrm>
              <a:off x="1981" y="1093"/>
              <a:ext cx="4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04" name="Freeform 40">
              <a:extLst>
                <a:ext uri="{FF2B5EF4-FFF2-40B4-BE49-F238E27FC236}">
                  <a16:creationId xmlns:a16="http://schemas.microsoft.com/office/drawing/2014/main" id="{82A0FB16-CAF2-456B-B27D-E74ED7E08E38}"/>
                </a:ext>
              </a:extLst>
            </p:cNvPr>
            <p:cNvSpPr>
              <a:spLocks/>
            </p:cNvSpPr>
            <p:nvPr/>
          </p:nvSpPr>
          <p:spPr bwMode="auto">
            <a:xfrm>
              <a:off x="2675" y="1199"/>
              <a:ext cx="260" cy="298"/>
            </a:xfrm>
            <a:custGeom>
              <a:avLst/>
              <a:gdLst>
                <a:gd name="T0" fmla="*/ 0 w 260"/>
                <a:gd name="T1" fmla="*/ 298 h 298"/>
                <a:gd name="T2" fmla="*/ 89 w 260"/>
                <a:gd name="T3" fmla="*/ 238 h 298"/>
                <a:gd name="T4" fmla="*/ 164 w 260"/>
                <a:gd name="T5" fmla="*/ 163 h 298"/>
                <a:gd name="T6" fmla="*/ 260 w 260"/>
                <a:gd name="T7" fmla="*/ 0 h 298"/>
                <a:gd name="T8" fmla="*/ 0 60000 65536"/>
                <a:gd name="T9" fmla="*/ 0 60000 65536"/>
                <a:gd name="T10" fmla="*/ 0 60000 65536"/>
                <a:gd name="T11" fmla="*/ 0 60000 65536"/>
                <a:gd name="T12" fmla="*/ 0 w 260"/>
                <a:gd name="T13" fmla="*/ 0 h 298"/>
                <a:gd name="T14" fmla="*/ 260 w 260"/>
                <a:gd name="T15" fmla="*/ 298 h 298"/>
              </a:gdLst>
              <a:ahLst/>
              <a:cxnLst>
                <a:cxn ang="T8">
                  <a:pos x="T0" y="T1"/>
                </a:cxn>
                <a:cxn ang="T9">
                  <a:pos x="T2" y="T3"/>
                </a:cxn>
                <a:cxn ang="T10">
                  <a:pos x="T4" y="T5"/>
                </a:cxn>
                <a:cxn ang="T11">
                  <a:pos x="T6" y="T7"/>
                </a:cxn>
              </a:cxnLst>
              <a:rect l="T12" t="T13" r="T14" b="T15"/>
              <a:pathLst>
                <a:path w="260" h="298">
                  <a:moveTo>
                    <a:pt x="0" y="298"/>
                  </a:moveTo>
                  <a:lnTo>
                    <a:pt x="89" y="238"/>
                  </a:lnTo>
                  <a:lnTo>
                    <a:pt x="164" y="163"/>
                  </a:lnTo>
                  <a:lnTo>
                    <a:pt x="260" y="0"/>
                  </a:lnTo>
                </a:path>
              </a:pathLst>
            </a:custGeom>
            <a:noFill/>
            <a:ln w="28575" cmpd="sng">
              <a:solidFill>
                <a:srgbClr val="FF0000"/>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5371" name="Object 41">
              <a:extLst>
                <a:ext uri="{FF2B5EF4-FFF2-40B4-BE49-F238E27FC236}">
                  <a16:creationId xmlns:a16="http://schemas.microsoft.com/office/drawing/2014/main" id="{381511CB-96DB-4136-9D87-B0C3C9A5096D}"/>
                </a:ext>
              </a:extLst>
            </p:cNvPr>
            <p:cNvGraphicFramePr>
              <a:graphicFrameLocks noChangeAspect="1"/>
            </p:cNvGraphicFramePr>
            <p:nvPr/>
          </p:nvGraphicFramePr>
          <p:xfrm>
            <a:off x="2351" y="833"/>
            <a:ext cx="211" cy="140"/>
          </p:xfrm>
          <a:graphic>
            <a:graphicData uri="http://schemas.openxmlformats.org/presentationml/2006/ole">
              <mc:AlternateContent xmlns:mc="http://schemas.openxmlformats.org/markup-compatibility/2006">
                <mc:Choice xmlns:v="urn:schemas-microsoft-com:vml" Requires="v">
                  <p:oleObj spid="_x0000_s15415" name="公式" r:id="rId11" imgW="342720" imgH="253800" progId="Equation.3">
                    <p:embed/>
                  </p:oleObj>
                </mc:Choice>
                <mc:Fallback>
                  <p:oleObj name="公式" r:id="rId11" imgW="342720" imgH="253800" progId="Equation.3">
                    <p:embed/>
                    <p:pic>
                      <p:nvPicPr>
                        <p:cNvPr id="0" name="Object 4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51" y="833"/>
                          <a:ext cx="211"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2" name="Object 42">
              <a:extLst>
                <a:ext uri="{FF2B5EF4-FFF2-40B4-BE49-F238E27FC236}">
                  <a16:creationId xmlns:a16="http://schemas.microsoft.com/office/drawing/2014/main" id="{328065B8-093F-4E9D-9779-505F6E952036}"/>
                </a:ext>
              </a:extLst>
            </p:cNvPr>
            <p:cNvGraphicFramePr>
              <a:graphicFrameLocks noChangeAspect="1"/>
            </p:cNvGraphicFramePr>
            <p:nvPr/>
          </p:nvGraphicFramePr>
          <p:xfrm>
            <a:off x="881" y="1116"/>
            <a:ext cx="357" cy="486"/>
          </p:xfrm>
          <a:graphic>
            <a:graphicData uri="http://schemas.openxmlformats.org/presentationml/2006/ole">
              <mc:AlternateContent xmlns:mc="http://schemas.openxmlformats.org/markup-compatibility/2006">
                <mc:Choice xmlns:v="urn:schemas-microsoft-com:vml" Requires="v">
                  <p:oleObj spid="_x0000_s15416" name="剪辑" r:id="rId13" imgW="4046400" imgH="3352320" progId="MS_ClipArt_Gallery.2">
                    <p:embed/>
                  </p:oleObj>
                </mc:Choice>
                <mc:Fallback>
                  <p:oleObj name="剪辑" r:id="rId13" imgW="4046400" imgH="3352320" progId="MS_ClipArt_Gallery.2">
                    <p:embed/>
                    <p:pic>
                      <p:nvPicPr>
                        <p:cNvPr id="0" name="Object 4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81" y="1116"/>
                          <a:ext cx="357" cy="4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3" name="Object 43">
              <a:extLst>
                <a:ext uri="{FF2B5EF4-FFF2-40B4-BE49-F238E27FC236}">
                  <a16:creationId xmlns:a16="http://schemas.microsoft.com/office/drawing/2014/main" id="{0989EE0E-A017-419A-97E6-EFE239AE404C}"/>
                </a:ext>
              </a:extLst>
            </p:cNvPr>
            <p:cNvGraphicFramePr>
              <a:graphicFrameLocks noChangeAspect="1"/>
            </p:cNvGraphicFramePr>
            <p:nvPr/>
          </p:nvGraphicFramePr>
          <p:xfrm>
            <a:off x="816" y="1616"/>
            <a:ext cx="672" cy="213"/>
          </p:xfrm>
          <a:graphic>
            <a:graphicData uri="http://schemas.openxmlformats.org/presentationml/2006/ole">
              <mc:AlternateContent xmlns:mc="http://schemas.openxmlformats.org/markup-compatibility/2006">
                <mc:Choice xmlns:v="urn:schemas-microsoft-com:vml" Requires="v">
                  <p:oleObj spid="_x0000_s15417" name="Equation" r:id="rId15" imgW="571320" imgH="203040" progId="Equation.3">
                    <p:embed/>
                  </p:oleObj>
                </mc:Choice>
                <mc:Fallback>
                  <p:oleObj name="Equation" r:id="rId15" imgW="571320" imgH="203040" progId="Equation.3">
                    <p:embed/>
                    <p:pic>
                      <p:nvPicPr>
                        <p:cNvPr id="0" name="Object 4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16" y="1616"/>
                          <a:ext cx="672"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405" name="Line 38">
              <a:extLst>
                <a:ext uri="{FF2B5EF4-FFF2-40B4-BE49-F238E27FC236}">
                  <a16:creationId xmlns:a16="http://schemas.microsoft.com/office/drawing/2014/main" id="{2F5D34D1-FE49-4064-8DE9-072F24C159A9}"/>
                </a:ext>
              </a:extLst>
            </p:cNvPr>
            <p:cNvSpPr>
              <a:spLocks noChangeShapeType="1"/>
            </p:cNvSpPr>
            <p:nvPr/>
          </p:nvSpPr>
          <p:spPr bwMode="auto">
            <a:xfrm flipH="1">
              <a:off x="2110" y="1096"/>
              <a:ext cx="302" cy="2"/>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06" name="AutoShape 44">
              <a:extLst>
                <a:ext uri="{FF2B5EF4-FFF2-40B4-BE49-F238E27FC236}">
                  <a16:creationId xmlns:a16="http://schemas.microsoft.com/office/drawing/2014/main" id="{15867D99-9390-4AD2-A898-7DEA7BD632EE}"/>
                </a:ext>
              </a:extLst>
            </p:cNvPr>
            <p:cNvSpPr>
              <a:spLocks noChangeArrowheads="1"/>
            </p:cNvSpPr>
            <p:nvPr/>
          </p:nvSpPr>
          <p:spPr bwMode="auto">
            <a:xfrm>
              <a:off x="2345" y="1001"/>
              <a:ext cx="134" cy="160"/>
            </a:xfrm>
            <a:prstGeom prst="cube">
              <a:avLst>
                <a:gd name="adj" fmla="val 25000"/>
              </a:avLst>
            </a:prstGeom>
            <a:solidFill>
              <a:srgbClr val="CC6600"/>
            </a:solidFill>
            <a:ln w="9525">
              <a:solidFill>
                <a:srgbClr val="CC6600"/>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5374" name="Object 59">
              <a:extLst>
                <a:ext uri="{FF2B5EF4-FFF2-40B4-BE49-F238E27FC236}">
                  <a16:creationId xmlns:a16="http://schemas.microsoft.com/office/drawing/2014/main" id="{557E21AC-5873-46D4-8683-99FAF20A12A3}"/>
                </a:ext>
              </a:extLst>
            </p:cNvPr>
            <p:cNvGraphicFramePr>
              <a:graphicFrameLocks noChangeAspect="1"/>
            </p:cNvGraphicFramePr>
            <p:nvPr/>
          </p:nvGraphicFramePr>
          <p:xfrm>
            <a:off x="1998" y="840"/>
            <a:ext cx="258" cy="288"/>
          </p:xfrm>
          <a:graphic>
            <a:graphicData uri="http://schemas.openxmlformats.org/presentationml/2006/ole">
              <mc:AlternateContent xmlns:mc="http://schemas.openxmlformats.org/markup-compatibility/2006">
                <mc:Choice xmlns:v="urn:schemas-microsoft-com:vml" Requires="v">
                  <p:oleObj spid="_x0000_s15418" name="Equation" r:id="rId17" imgW="215640" imgH="241200" progId="Equation.3">
                    <p:embed/>
                  </p:oleObj>
                </mc:Choice>
                <mc:Fallback>
                  <p:oleObj name="Equation" r:id="rId17" imgW="215640" imgH="241200" progId="Equation.3">
                    <p:embed/>
                    <p:pic>
                      <p:nvPicPr>
                        <p:cNvPr id="0" name="Object 5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98" y="840"/>
                          <a:ext cx="25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5382" name="Group 62">
            <a:extLst>
              <a:ext uri="{FF2B5EF4-FFF2-40B4-BE49-F238E27FC236}">
                <a16:creationId xmlns:a16="http://schemas.microsoft.com/office/drawing/2014/main" id="{F2783545-1DFF-443B-9B0A-A2223DBBD928}"/>
              </a:ext>
            </a:extLst>
          </p:cNvPr>
          <p:cNvGrpSpPr>
            <a:grpSpLocks/>
          </p:cNvGrpSpPr>
          <p:nvPr/>
        </p:nvGrpSpPr>
        <p:grpSpPr bwMode="auto">
          <a:xfrm>
            <a:off x="5105400" y="1117600"/>
            <a:ext cx="2674938" cy="2082800"/>
            <a:chOff x="3216" y="704"/>
            <a:chExt cx="1685" cy="1312"/>
          </a:xfrm>
        </p:grpSpPr>
        <p:grpSp>
          <p:nvGrpSpPr>
            <p:cNvPr id="15384" name="Group 7">
              <a:extLst>
                <a:ext uri="{FF2B5EF4-FFF2-40B4-BE49-F238E27FC236}">
                  <a16:creationId xmlns:a16="http://schemas.microsoft.com/office/drawing/2014/main" id="{36DA45C3-D271-4743-8A6D-D50B4E9ADC47}"/>
                </a:ext>
              </a:extLst>
            </p:cNvPr>
            <p:cNvGrpSpPr>
              <a:grpSpLocks/>
            </p:cNvGrpSpPr>
            <p:nvPr/>
          </p:nvGrpSpPr>
          <p:grpSpPr bwMode="auto">
            <a:xfrm>
              <a:off x="3633" y="1248"/>
              <a:ext cx="894" cy="768"/>
              <a:chOff x="1485" y="1584"/>
              <a:chExt cx="894" cy="768"/>
            </a:xfrm>
          </p:grpSpPr>
          <p:sp>
            <p:nvSpPr>
              <p:cNvPr id="15395" name="Oval 8">
                <a:extLst>
                  <a:ext uri="{FF2B5EF4-FFF2-40B4-BE49-F238E27FC236}">
                    <a16:creationId xmlns:a16="http://schemas.microsoft.com/office/drawing/2014/main" id="{D20CFF8C-B1A6-44C8-A1F4-FB48877F3CBA}"/>
                  </a:ext>
                </a:extLst>
              </p:cNvPr>
              <p:cNvSpPr>
                <a:spLocks noChangeArrowheads="1"/>
              </p:cNvSpPr>
              <p:nvPr/>
            </p:nvSpPr>
            <p:spPr bwMode="auto">
              <a:xfrm>
                <a:off x="1485" y="1869"/>
                <a:ext cx="894" cy="483"/>
              </a:xfrm>
              <a:prstGeom prst="ellipse">
                <a:avLst/>
              </a:prstGeom>
              <a:gradFill rotWithShape="0">
                <a:gsLst>
                  <a:gs pos="0">
                    <a:srgbClr val="FFFFFF"/>
                  </a:gs>
                  <a:gs pos="100000">
                    <a:srgbClr val="CC6600"/>
                  </a:gs>
                </a:gsLst>
                <a:path path="shape">
                  <a:fillToRect l="50000" t="50000" r="50000" b="50000"/>
                </a:path>
              </a:gradFill>
              <a:ln w="19050">
                <a:solidFill>
                  <a:srgbClr val="CC6600"/>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396" name="Oval 9">
                <a:extLst>
                  <a:ext uri="{FF2B5EF4-FFF2-40B4-BE49-F238E27FC236}">
                    <a16:creationId xmlns:a16="http://schemas.microsoft.com/office/drawing/2014/main" id="{D761ECB0-40A2-4D45-B68C-4F40E7A02A56}"/>
                  </a:ext>
                </a:extLst>
              </p:cNvPr>
              <p:cNvSpPr>
                <a:spLocks noChangeArrowheads="1"/>
              </p:cNvSpPr>
              <p:nvPr/>
            </p:nvSpPr>
            <p:spPr bwMode="auto">
              <a:xfrm>
                <a:off x="1680" y="1872"/>
                <a:ext cx="480" cy="288"/>
              </a:xfrm>
              <a:prstGeom prst="ellipse">
                <a:avLst/>
              </a:prstGeom>
              <a:gradFill rotWithShape="0">
                <a:gsLst>
                  <a:gs pos="0">
                    <a:srgbClr val="FFFFFF"/>
                  </a:gs>
                  <a:gs pos="100000">
                    <a:srgbClr val="CC6600"/>
                  </a:gs>
                </a:gsLst>
                <a:path path="shape">
                  <a:fillToRect l="50000" t="50000" r="50000" b="50000"/>
                </a:path>
              </a:gradFill>
              <a:ln w="19050">
                <a:solidFill>
                  <a:srgbClr val="CC6600"/>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397" name="Oval 10">
                <a:extLst>
                  <a:ext uri="{FF2B5EF4-FFF2-40B4-BE49-F238E27FC236}">
                    <a16:creationId xmlns:a16="http://schemas.microsoft.com/office/drawing/2014/main" id="{4BEABA51-6E4F-4856-A0C1-98FA72179D24}"/>
                  </a:ext>
                </a:extLst>
              </p:cNvPr>
              <p:cNvSpPr>
                <a:spLocks noChangeArrowheads="1"/>
              </p:cNvSpPr>
              <p:nvPr/>
            </p:nvSpPr>
            <p:spPr bwMode="auto">
              <a:xfrm>
                <a:off x="1847" y="1990"/>
                <a:ext cx="128" cy="56"/>
              </a:xfrm>
              <a:prstGeom prst="ellipse">
                <a:avLst/>
              </a:prstGeom>
              <a:solidFill>
                <a:srgbClr val="CC6600"/>
              </a:solidFill>
              <a:ln>
                <a:noFill/>
              </a:ln>
              <a:extLst>
                <a:ext uri="{91240B29-F687-4F45-9708-019B960494DF}">
                  <a14:hiddenLine xmlns:a14="http://schemas.microsoft.com/office/drawing/2010/main" w="19050">
                    <a:solidFill>
                      <a:srgbClr val="000000"/>
                    </a:solidFill>
                    <a:prstDash val="dash"/>
                    <a:round/>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398" name="AutoShape 11">
                <a:extLst>
                  <a:ext uri="{FF2B5EF4-FFF2-40B4-BE49-F238E27FC236}">
                    <a16:creationId xmlns:a16="http://schemas.microsoft.com/office/drawing/2014/main" id="{05529A93-D832-4017-B2AC-293D73539296}"/>
                  </a:ext>
                </a:extLst>
              </p:cNvPr>
              <p:cNvSpPr>
                <a:spLocks noChangeArrowheads="1"/>
              </p:cNvSpPr>
              <p:nvPr/>
            </p:nvSpPr>
            <p:spPr bwMode="auto">
              <a:xfrm flipV="1">
                <a:off x="1838" y="1584"/>
                <a:ext cx="144"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950 w 21600"/>
                  <a:gd name="T13" fmla="*/ 5000 h 21600"/>
                  <a:gd name="T14" fmla="*/ 16650 w 21600"/>
                  <a:gd name="T15" fmla="*/ 16600 h 21600"/>
                </a:gdLst>
                <a:ahLst/>
                <a:cxnLst>
                  <a:cxn ang="T8">
                    <a:pos x="T0" y="T1"/>
                  </a:cxn>
                  <a:cxn ang="T9">
                    <a:pos x="T2" y="T3"/>
                  </a:cxn>
                  <a:cxn ang="T10">
                    <a:pos x="T4" y="T5"/>
                  </a:cxn>
                  <a:cxn ang="T11">
                    <a:pos x="T6" y="T7"/>
                  </a:cxn>
                </a:cxnLst>
                <a:rect l="T12" t="T13" r="T14" b="T15"/>
                <a:pathLst>
                  <a:path w="21600" h="21600">
                    <a:moveTo>
                      <a:pt x="0" y="0"/>
                    </a:moveTo>
                    <a:lnTo>
                      <a:pt x="6438" y="21600"/>
                    </a:lnTo>
                    <a:lnTo>
                      <a:pt x="15162" y="21600"/>
                    </a:lnTo>
                    <a:lnTo>
                      <a:pt x="21600" y="0"/>
                    </a:lnTo>
                    <a:close/>
                  </a:path>
                </a:pathLst>
              </a:custGeom>
              <a:gradFill rotWithShape="0">
                <a:gsLst>
                  <a:gs pos="0">
                    <a:srgbClr val="000000"/>
                  </a:gs>
                  <a:gs pos="50000">
                    <a:srgbClr val="CC6600"/>
                  </a:gs>
                  <a:gs pos="100000">
                    <a:srgbClr val="000000"/>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endParaRPr lang="zh-CN" altLang="en-US"/>
              </a:p>
            </p:txBody>
          </p:sp>
        </p:grpSp>
        <p:sp>
          <p:nvSpPr>
            <p:cNvPr id="15385" name="Oval 12">
              <a:extLst>
                <a:ext uri="{FF2B5EF4-FFF2-40B4-BE49-F238E27FC236}">
                  <a16:creationId xmlns:a16="http://schemas.microsoft.com/office/drawing/2014/main" id="{C18CB8CC-128D-4345-B922-52D3FF3A9057}"/>
                </a:ext>
              </a:extLst>
            </p:cNvPr>
            <p:cNvSpPr>
              <a:spLocks noChangeArrowheads="1"/>
            </p:cNvSpPr>
            <p:nvPr/>
          </p:nvSpPr>
          <p:spPr bwMode="auto">
            <a:xfrm>
              <a:off x="3264" y="704"/>
              <a:ext cx="1602" cy="845"/>
            </a:xfrm>
            <a:prstGeom prst="ellipse">
              <a:avLst/>
            </a:prstGeom>
            <a:solidFill>
              <a:srgbClr val="CCFFFF">
                <a:alpha val="50195"/>
              </a:srgbClr>
            </a:solidFill>
            <a:ln w="19050">
              <a:solidFill>
                <a:schemeClr val="accent2"/>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386" name="Oval 13">
              <a:extLst>
                <a:ext uri="{FF2B5EF4-FFF2-40B4-BE49-F238E27FC236}">
                  <a16:creationId xmlns:a16="http://schemas.microsoft.com/office/drawing/2014/main" id="{677EDEA2-0CFD-4998-944A-59523A07B1FF}"/>
                </a:ext>
              </a:extLst>
            </p:cNvPr>
            <p:cNvSpPr>
              <a:spLocks noChangeArrowheads="1"/>
            </p:cNvSpPr>
            <p:nvPr/>
          </p:nvSpPr>
          <p:spPr bwMode="auto">
            <a:xfrm>
              <a:off x="3654" y="949"/>
              <a:ext cx="801" cy="362"/>
            </a:xfrm>
            <a:prstGeom prst="ellipse">
              <a:avLst/>
            </a:prstGeom>
            <a:noFill/>
            <a:ln w="38100">
              <a:solidFill>
                <a:srgbClr val="CC66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387" name="Line 14">
              <a:extLst>
                <a:ext uri="{FF2B5EF4-FFF2-40B4-BE49-F238E27FC236}">
                  <a16:creationId xmlns:a16="http://schemas.microsoft.com/office/drawing/2014/main" id="{65C7047B-3E41-4DC3-BED4-12BB899649A2}"/>
                </a:ext>
              </a:extLst>
            </p:cNvPr>
            <p:cNvSpPr>
              <a:spLocks noChangeShapeType="1"/>
            </p:cNvSpPr>
            <p:nvPr/>
          </p:nvSpPr>
          <p:spPr bwMode="auto">
            <a:xfrm flipV="1">
              <a:off x="4055" y="1030"/>
              <a:ext cx="0" cy="172"/>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5365" name="Object 16">
              <a:extLst>
                <a:ext uri="{FF2B5EF4-FFF2-40B4-BE49-F238E27FC236}">
                  <a16:creationId xmlns:a16="http://schemas.microsoft.com/office/drawing/2014/main" id="{E0D80093-34F1-4F02-BB89-19E01EE1029A}"/>
                </a:ext>
              </a:extLst>
            </p:cNvPr>
            <p:cNvGraphicFramePr>
              <a:graphicFrameLocks noChangeAspect="1"/>
            </p:cNvGraphicFramePr>
            <p:nvPr/>
          </p:nvGraphicFramePr>
          <p:xfrm>
            <a:off x="4348" y="827"/>
            <a:ext cx="226" cy="154"/>
          </p:xfrm>
          <a:graphic>
            <a:graphicData uri="http://schemas.openxmlformats.org/presentationml/2006/ole">
              <mc:AlternateContent xmlns:mc="http://schemas.openxmlformats.org/markup-compatibility/2006">
                <mc:Choice xmlns:v="urn:schemas-microsoft-com:vml" Requires="v">
                  <p:oleObj spid="_x0000_s15419" name="Equation" r:id="rId19" imgW="304560" imgH="228600" progId="Equation.3">
                    <p:embed/>
                  </p:oleObj>
                </mc:Choice>
                <mc:Fallback>
                  <p:oleObj name="Equation" r:id="rId19" imgW="304560" imgH="228600" progId="Equation.3">
                    <p:embed/>
                    <p:pic>
                      <p:nvPicPr>
                        <p:cNvPr id="0" name="Object 1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48" y="827"/>
                          <a:ext cx="226"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88" name="Line 17">
              <a:extLst>
                <a:ext uri="{FF2B5EF4-FFF2-40B4-BE49-F238E27FC236}">
                  <a16:creationId xmlns:a16="http://schemas.microsoft.com/office/drawing/2014/main" id="{09D0CB67-AE17-452C-A497-08A43DC319B9}"/>
                </a:ext>
              </a:extLst>
            </p:cNvPr>
            <p:cNvSpPr>
              <a:spLocks noChangeShapeType="1"/>
            </p:cNvSpPr>
            <p:nvPr/>
          </p:nvSpPr>
          <p:spPr bwMode="auto">
            <a:xfrm flipH="1">
              <a:off x="4055" y="1070"/>
              <a:ext cx="31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5389" name="Group 18">
              <a:extLst>
                <a:ext uri="{FF2B5EF4-FFF2-40B4-BE49-F238E27FC236}">
                  <a16:creationId xmlns:a16="http://schemas.microsoft.com/office/drawing/2014/main" id="{8CD17BD2-C6D0-4515-B93D-9460A4D6795B}"/>
                </a:ext>
              </a:extLst>
            </p:cNvPr>
            <p:cNvGrpSpPr>
              <a:grpSpLocks/>
            </p:cNvGrpSpPr>
            <p:nvPr/>
          </p:nvGrpSpPr>
          <p:grpSpPr bwMode="auto">
            <a:xfrm>
              <a:off x="4135" y="1070"/>
              <a:ext cx="611" cy="7"/>
              <a:chOff x="4086" y="1675"/>
              <a:chExt cx="611" cy="7"/>
            </a:xfrm>
          </p:grpSpPr>
          <p:sp>
            <p:nvSpPr>
              <p:cNvPr id="15393" name="Line 19">
                <a:extLst>
                  <a:ext uri="{FF2B5EF4-FFF2-40B4-BE49-F238E27FC236}">
                    <a16:creationId xmlns:a16="http://schemas.microsoft.com/office/drawing/2014/main" id="{1B8044FD-A822-4EAA-A3C3-ACD6F9004B95}"/>
                  </a:ext>
                </a:extLst>
              </p:cNvPr>
              <p:cNvSpPr>
                <a:spLocks noChangeShapeType="1"/>
              </p:cNvSpPr>
              <p:nvPr/>
            </p:nvSpPr>
            <p:spPr bwMode="auto">
              <a:xfrm>
                <a:off x="4475" y="1675"/>
                <a:ext cx="222" cy="0"/>
              </a:xfrm>
              <a:prstGeom prst="line">
                <a:avLst/>
              </a:prstGeom>
              <a:noFill/>
              <a:ln w="19050">
                <a:solidFill>
                  <a:srgbClr val="3366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4" name="Line 20">
                <a:extLst>
                  <a:ext uri="{FF2B5EF4-FFF2-40B4-BE49-F238E27FC236}">
                    <a16:creationId xmlns:a16="http://schemas.microsoft.com/office/drawing/2014/main" id="{CAAD5772-AEFB-403A-8DDA-D0EC691DFF90}"/>
                  </a:ext>
                </a:extLst>
              </p:cNvPr>
              <p:cNvSpPr>
                <a:spLocks noChangeShapeType="1"/>
              </p:cNvSpPr>
              <p:nvPr/>
            </p:nvSpPr>
            <p:spPr bwMode="auto">
              <a:xfrm flipH="1" flipV="1">
                <a:off x="4086" y="1675"/>
                <a:ext cx="230" cy="7"/>
              </a:xfrm>
              <a:prstGeom prst="line">
                <a:avLst/>
              </a:prstGeom>
              <a:noFill/>
              <a:ln w="19050">
                <a:solidFill>
                  <a:srgbClr val="3366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5390" name="AutoShape 21">
              <a:extLst>
                <a:ext uri="{FF2B5EF4-FFF2-40B4-BE49-F238E27FC236}">
                  <a16:creationId xmlns:a16="http://schemas.microsoft.com/office/drawing/2014/main" id="{370D04C8-7574-4A16-A35D-4011FB29C636}"/>
                </a:ext>
              </a:extLst>
            </p:cNvPr>
            <p:cNvSpPr>
              <a:spLocks noChangeArrowheads="1"/>
            </p:cNvSpPr>
            <p:nvPr/>
          </p:nvSpPr>
          <p:spPr bwMode="auto">
            <a:xfrm>
              <a:off x="4366" y="990"/>
              <a:ext cx="134" cy="160"/>
            </a:xfrm>
            <a:prstGeom prst="cube">
              <a:avLst>
                <a:gd name="adj" fmla="val 25000"/>
              </a:avLst>
            </a:prstGeom>
            <a:solidFill>
              <a:srgbClr val="FFCC99"/>
            </a:solidFill>
            <a:ln w="9525">
              <a:solidFill>
                <a:srgbClr val="CC6600"/>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391" name="Freeform 22">
              <a:extLst>
                <a:ext uri="{FF2B5EF4-FFF2-40B4-BE49-F238E27FC236}">
                  <a16:creationId xmlns:a16="http://schemas.microsoft.com/office/drawing/2014/main" id="{31E2806C-FF6D-4E03-A982-09D8DF2E7FA7}"/>
                </a:ext>
              </a:extLst>
            </p:cNvPr>
            <p:cNvSpPr>
              <a:spLocks/>
            </p:cNvSpPr>
            <p:nvPr/>
          </p:nvSpPr>
          <p:spPr bwMode="auto">
            <a:xfrm>
              <a:off x="3221" y="704"/>
              <a:ext cx="277" cy="232"/>
            </a:xfrm>
            <a:custGeom>
              <a:avLst/>
              <a:gdLst>
                <a:gd name="T0" fmla="*/ 277 w 277"/>
                <a:gd name="T1" fmla="*/ 0 h 232"/>
                <a:gd name="T2" fmla="*/ 172 w 277"/>
                <a:gd name="T3" fmla="*/ 52 h 232"/>
                <a:gd name="T4" fmla="*/ 97 w 277"/>
                <a:gd name="T5" fmla="*/ 97 h 232"/>
                <a:gd name="T6" fmla="*/ 0 w 277"/>
                <a:gd name="T7" fmla="*/ 232 h 232"/>
                <a:gd name="T8" fmla="*/ 0 60000 65536"/>
                <a:gd name="T9" fmla="*/ 0 60000 65536"/>
                <a:gd name="T10" fmla="*/ 0 60000 65536"/>
                <a:gd name="T11" fmla="*/ 0 60000 65536"/>
                <a:gd name="T12" fmla="*/ 0 w 277"/>
                <a:gd name="T13" fmla="*/ 0 h 232"/>
                <a:gd name="T14" fmla="*/ 277 w 277"/>
                <a:gd name="T15" fmla="*/ 232 h 232"/>
              </a:gdLst>
              <a:ahLst/>
              <a:cxnLst>
                <a:cxn ang="T8">
                  <a:pos x="T0" y="T1"/>
                </a:cxn>
                <a:cxn ang="T9">
                  <a:pos x="T2" y="T3"/>
                </a:cxn>
                <a:cxn ang="T10">
                  <a:pos x="T4" y="T5"/>
                </a:cxn>
                <a:cxn ang="T11">
                  <a:pos x="T6" y="T7"/>
                </a:cxn>
              </a:cxnLst>
              <a:rect l="T12" t="T13" r="T14" b="T15"/>
              <a:pathLst>
                <a:path w="277" h="232">
                  <a:moveTo>
                    <a:pt x="277" y="0"/>
                  </a:moveTo>
                  <a:lnTo>
                    <a:pt x="172" y="52"/>
                  </a:lnTo>
                  <a:lnTo>
                    <a:pt x="97" y="97"/>
                  </a:lnTo>
                  <a:lnTo>
                    <a:pt x="0" y="232"/>
                  </a:lnTo>
                </a:path>
              </a:pathLst>
            </a:custGeom>
            <a:noFill/>
            <a:ln w="38100">
              <a:solidFill>
                <a:srgbClr val="FF0000"/>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5366" name="Object 23">
              <a:extLst>
                <a:ext uri="{FF2B5EF4-FFF2-40B4-BE49-F238E27FC236}">
                  <a16:creationId xmlns:a16="http://schemas.microsoft.com/office/drawing/2014/main" id="{6525B5BE-EC48-49B2-B90A-C72A5B421592}"/>
                </a:ext>
              </a:extLst>
            </p:cNvPr>
            <p:cNvGraphicFramePr>
              <a:graphicFrameLocks noChangeAspect="1"/>
            </p:cNvGraphicFramePr>
            <p:nvPr/>
          </p:nvGraphicFramePr>
          <p:xfrm>
            <a:off x="4642" y="764"/>
            <a:ext cx="259" cy="302"/>
          </p:xfrm>
          <a:graphic>
            <a:graphicData uri="http://schemas.openxmlformats.org/presentationml/2006/ole">
              <mc:AlternateContent xmlns:mc="http://schemas.openxmlformats.org/markup-compatibility/2006">
                <mc:Choice xmlns:v="urn:schemas-microsoft-com:vml" Requires="v">
                  <p:oleObj spid="_x0000_s15420" name="Equation" r:id="rId21" imgW="215640" imgH="203040" progId="Equation.3">
                    <p:embed/>
                  </p:oleObj>
                </mc:Choice>
                <mc:Fallback>
                  <p:oleObj name="Equation" r:id="rId21" imgW="215640" imgH="203040" progId="Equation.3">
                    <p:embed/>
                    <p:pic>
                      <p:nvPicPr>
                        <p:cNvPr id="0" name="Object 2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642" y="764"/>
                          <a:ext cx="259"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392" name="Group 46">
              <a:extLst>
                <a:ext uri="{FF2B5EF4-FFF2-40B4-BE49-F238E27FC236}">
                  <a16:creationId xmlns:a16="http://schemas.microsoft.com/office/drawing/2014/main" id="{A1EFF575-E9A9-4083-8AD7-1E56B127C3B0}"/>
                </a:ext>
              </a:extLst>
            </p:cNvPr>
            <p:cNvGrpSpPr>
              <a:grpSpLocks/>
            </p:cNvGrpSpPr>
            <p:nvPr/>
          </p:nvGrpSpPr>
          <p:grpSpPr bwMode="auto">
            <a:xfrm>
              <a:off x="3216" y="883"/>
              <a:ext cx="624" cy="666"/>
              <a:chOff x="3216" y="995"/>
              <a:chExt cx="624" cy="666"/>
            </a:xfrm>
          </p:grpSpPr>
          <p:graphicFrame>
            <p:nvGraphicFramePr>
              <p:cNvPr id="15368" name="Object 25">
                <a:extLst>
                  <a:ext uri="{FF2B5EF4-FFF2-40B4-BE49-F238E27FC236}">
                    <a16:creationId xmlns:a16="http://schemas.microsoft.com/office/drawing/2014/main" id="{B097B092-DE8F-4742-B33A-389D29E91C82}"/>
                  </a:ext>
                </a:extLst>
              </p:cNvPr>
              <p:cNvGraphicFramePr>
                <a:graphicFrameLocks noChangeAspect="1"/>
              </p:cNvGraphicFramePr>
              <p:nvPr/>
            </p:nvGraphicFramePr>
            <p:xfrm>
              <a:off x="3275" y="995"/>
              <a:ext cx="394" cy="539"/>
            </p:xfrm>
            <a:graphic>
              <a:graphicData uri="http://schemas.openxmlformats.org/presentationml/2006/ole">
                <mc:AlternateContent xmlns:mc="http://schemas.openxmlformats.org/markup-compatibility/2006">
                  <mc:Choice xmlns:v="urn:schemas-microsoft-com:vml" Requires="v">
                    <p:oleObj spid="_x0000_s15421" name="剪辑" r:id="rId23" imgW="4046400" imgH="3352320" progId="MS_ClipArt_Gallery.2">
                      <p:embed/>
                    </p:oleObj>
                  </mc:Choice>
                  <mc:Fallback>
                    <p:oleObj name="剪辑" r:id="rId23" imgW="4046400" imgH="3352320" progId="MS_ClipArt_Gallery.2">
                      <p:embed/>
                      <p:pic>
                        <p:nvPicPr>
                          <p:cNvPr id="0" name="Object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75" y="995"/>
                            <a:ext cx="394" cy="5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9" name="Object 26">
                <a:extLst>
                  <a:ext uri="{FF2B5EF4-FFF2-40B4-BE49-F238E27FC236}">
                    <a16:creationId xmlns:a16="http://schemas.microsoft.com/office/drawing/2014/main" id="{5B779FAB-2DB9-41F2-A8E6-EC8B79B2701C}"/>
                  </a:ext>
                </a:extLst>
              </p:cNvPr>
              <p:cNvGraphicFramePr>
                <a:graphicFrameLocks noChangeAspect="1"/>
              </p:cNvGraphicFramePr>
              <p:nvPr/>
            </p:nvGraphicFramePr>
            <p:xfrm>
              <a:off x="3216" y="1440"/>
              <a:ext cx="624" cy="221"/>
            </p:xfrm>
            <a:graphic>
              <a:graphicData uri="http://schemas.openxmlformats.org/presentationml/2006/ole">
                <mc:AlternateContent xmlns:mc="http://schemas.openxmlformats.org/markup-compatibility/2006">
                  <mc:Choice xmlns:v="urn:schemas-microsoft-com:vml" Requires="v">
                    <p:oleObj spid="_x0000_s15422" name="Equation" r:id="rId24" imgW="583920" imgH="203040" progId="Equation.3">
                      <p:embed/>
                    </p:oleObj>
                  </mc:Choice>
                  <mc:Fallback>
                    <p:oleObj name="Equation" r:id="rId24" imgW="583920" imgH="203040" progId="Equation.3">
                      <p:embed/>
                      <p:pic>
                        <p:nvPicPr>
                          <p:cNvPr id="0" name="Object 2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216" y="1440"/>
                            <a:ext cx="624" cy="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5367" name="Object 61">
              <a:extLst>
                <a:ext uri="{FF2B5EF4-FFF2-40B4-BE49-F238E27FC236}">
                  <a16:creationId xmlns:a16="http://schemas.microsoft.com/office/drawing/2014/main" id="{E77AB9E5-7D01-422A-A410-317993B1175E}"/>
                </a:ext>
              </a:extLst>
            </p:cNvPr>
            <p:cNvGraphicFramePr>
              <a:graphicFrameLocks noChangeAspect="1"/>
            </p:cNvGraphicFramePr>
            <p:nvPr/>
          </p:nvGraphicFramePr>
          <p:xfrm>
            <a:off x="4063" y="810"/>
            <a:ext cx="245" cy="274"/>
          </p:xfrm>
          <a:graphic>
            <a:graphicData uri="http://schemas.openxmlformats.org/presentationml/2006/ole">
              <mc:AlternateContent xmlns:mc="http://schemas.openxmlformats.org/markup-compatibility/2006">
                <mc:Choice xmlns:v="urn:schemas-microsoft-com:vml" Requires="v">
                  <p:oleObj spid="_x0000_s15423" name="Equation" r:id="rId26" imgW="215640" imgH="241200" progId="Equation.3">
                    <p:embed/>
                  </p:oleObj>
                </mc:Choice>
                <mc:Fallback>
                  <p:oleObj name="Equation" r:id="rId26" imgW="215640" imgH="241200" progId="Equation.3">
                    <p:embed/>
                    <p:pic>
                      <p:nvPicPr>
                        <p:cNvPr id="0" name="Object 6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63" y="810"/>
                          <a:ext cx="245"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5383" name="Text Box 65">
            <a:extLst>
              <a:ext uri="{FF2B5EF4-FFF2-40B4-BE49-F238E27FC236}">
                <a16:creationId xmlns:a16="http://schemas.microsoft.com/office/drawing/2014/main" id="{86F233E4-CCD6-47B3-BD22-B661D594C6B5}"/>
              </a:ext>
            </a:extLst>
          </p:cNvPr>
          <p:cNvSpPr txBox="1">
            <a:spLocks noChangeArrowheads="1"/>
          </p:cNvSpPr>
          <p:nvPr/>
        </p:nvSpPr>
        <p:spPr bwMode="auto">
          <a:xfrm>
            <a:off x="4089400" y="2863850"/>
            <a:ext cx="1570038" cy="476250"/>
          </a:xfrm>
          <a:prstGeom prst="rect">
            <a:avLst/>
          </a:prstGeom>
          <a:noFill/>
          <a:ln w="19050">
            <a:solidFill>
              <a:srgbClr val="009900"/>
            </a:solidFill>
            <a:miter lim="800000"/>
            <a:headEnd/>
            <a:tailEnd type="none" w="sm" len="lg"/>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solidFill>
                  <a:srgbClr val="009900"/>
                </a:solidFill>
              </a:rPr>
              <a:t>动画演示</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Text Box 10">
            <a:extLst>
              <a:ext uri="{FF2B5EF4-FFF2-40B4-BE49-F238E27FC236}">
                <a16:creationId xmlns:a16="http://schemas.microsoft.com/office/drawing/2014/main" id="{3A42C87F-56E5-48F1-B44B-4DE781FD79E8}"/>
              </a:ext>
            </a:extLst>
          </p:cNvPr>
          <p:cNvSpPr txBox="1">
            <a:spLocks noChangeArrowheads="1"/>
          </p:cNvSpPr>
          <p:nvPr/>
        </p:nvSpPr>
        <p:spPr bwMode="auto">
          <a:xfrm>
            <a:off x="855663" y="466725"/>
            <a:ext cx="7543800" cy="354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kumimoji="0" lang="en-US" altLang="zh-CN">
                <a:solidFill>
                  <a:srgbClr val="FF0000"/>
                </a:solidFill>
              </a:rPr>
              <a:t>[</a:t>
            </a:r>
            <a:r>
              <a:rPr kumimoji="0" lang="zh-CN" altLang="en-US">
                <a:solidFill>
                  <a:srgbClr val="FF0000"/>
                </a:solidFill>
              </a:rPr>
              <a:t>例题</a:t>
            </a:r>
            <a:r>
              <a:rPr kumimoji="0" lang="en-US" altLang="zh-CN">
                <a:solidFill>
                  <a:srgbClr val="FF0000"/>
                </a:solidFill>
              </a:rPr>
              <a:t>3]</a:t>
            </a:r>
            <a:r>
              <a:rPr kumimoji="0" lang="en-US" altLang="zh-CN"/>
              <a:t> </a:t>
            </a:r>
            <a:r>
              <a:rPr kumimoji="0" lang="zh-CN" altLang="en-US"/>
              <a:t>北京紫竹院公园有一旋风游戏机，大意如图所示</a:t>
            </a:r>
            <a:r>
              <a:rPr kumimoji="0" lang="en-US" altLang="zh-CN"/>
              <a:t>.</a:t>
            </a:r>
            <a:r>
              <a:rPr kumimoji="0" lang="zh-CN" altLang="en-US"/>
              <a:t>设大圆盘转轴</a:t>
            </a:r>
            <a:r>
              <a:rPr kumimoji="0" lang="en-US" altLang="zh-CN" i="1"/>
              <a:t>OO</a:t>
            </a:r>
            <a:r>
              <a:rPr kumimoji="0" lang="en-US" altLang="zh-CN" i="1">
                <a:cs typeface="Times New Roman" panose="02020603050405020304" pitchFamily="18" charset="0"/>
              </a:rPr>
              <a:t>´</a:t>
            </a:r>
            <a:r>
              <a:rPr kumimoji="0" lang="zh-CN" altLang="en-US"/>
              <a:t>与铅直方向成 </a:t>
            </a:r>
            <a:r>
              <a:rPr kumimoji="0" lang="zh-CN" altLang="en-US" i="1">
                <a:sym typeface="Symbol" panose="05050102010706020507" pitchFamily="18" charset="2"/>
              </a:rPr>
              <a:t> </a:t>
            </a:r>
            <a:r>
              <a:rPr kumimoji="0" lang="en-US" altLang="zh-CN">
                <a:sym typeface="Symbol" panose="05050102010706020507" pitchFamily="18" charset="2"/>
              </a:rPr>
              <a:t>=18</a:t>
            </a:r>
            <a:r>
              <a:rPr kumimoji="0" lang="en-US" altLang="zh-CN" baseline="30000">
                <a:cs typeface="Times New Roman" panose="02020603050405020304" pitchFamily="18" charset="0"/>
                <a:sym typeface="Symbol" panose="05050102010706020507" pitchFamily="18" charset="2"/>
              </a:rPr>
              <a:t>°</a:t>
            </a:r>
            <a:r>
              <a:rPr kumimoji="0" lang="zh-CN" altLang="en-US"/>
              <a:t>，匀速转动，角速度为</a:t>
            </a:r>
            <a:r>
              <a:rPr kumimoji="0" lang="zh-CN" altLang="en-US" i="1">
                <a:sym typeface="Symbol" panose="05050102010706020507" pitchFamily="18" charset="2"/>
              </a:rPr>
              <a:t></a:t>
            </a:r>
            <a:r>
              <a:rPr kumimoji="0" lang="en-US" altLang="zh-CN" baseline="-25000">
                <a:sym typeface="Symbol" panose="05050102010706020507" pitchFamily="18" charset="2"/>
              </a:rPr>
              <a:t>0</a:t>
            </a:r>
            <a:r>
              <a:rPr kumimoji="0" lang="en-US" altLang="zh-CN">
                <a:sym typeface="Symbol" panose="05050102010706020507" pitchFamily="18" charset="2"/>
              </a:rPr>
              <a:t>= 0.84 rad/s</a:t>
            </a:r>
            <a:r>
              <a:rPr kumimoji="0" lang="en-US" altLang="zh-CN"/>
              <a:t> </a:t>
            </a:r>
            <a:r>
              <a:rPr kumimoji="0" lang="zh-CN" altLang="en-US"/>
              <a:t>。离该轴 </a:t>
            </a:r>
            <a:r>
              <a:rPr kumimoji="0" lang="en-US" altLang="zh-CN" i="1"/>
              <a:t>R </a:t>
            </a:r>
            <a:r>
              <a:rPr kumimoji="0" lang="zh-CN" altLang="en-US"/>
              <a:t>＝</a:t>
            </a:r>
            <a:r>
              <a:rPr kumimoji="0" lang="en-US" altLang="zh-CN"/>
              <a:t>2.0 m </a:t>
            </a:r>
            <a:r>
              <a:rPr kumimoji="0" lang="zh-CN" altLang="en-US"/>
              <a:t>处又有与 </a:t>
            </a:r>
            <a:r>
              <a:rPr kumimoji="0" lang="en-US" altLang="zh-CN" i="1"/>
              <a:t>OO</a:t>
            </a:r>
            <a:r>
              <a:rPr kumimoji="0" lang="en-US" altLang="zh-CN" i="1">
                <a:cs typeface="Times New Roman" panose="02020603050405020304" pitchFamily="18" charset="0"/>
              </a:rPr>
              <a:t>´</a:t>
            </a:r>
            <a:r>
              <a:rPr kumimoji="0" lang="zh-CN" altLang="en-US"/>
              <a:t>平行的</a:t>
            </a:r>
            <a:r>
              <a:rPr kumimoji="0" lang="en-US" altLang="zh-CN" i="1"/>
              <a:t>PP</a:t>
            </a:r>
            <a:r>
              <a:rPr kumimoji="0" lang="en-US" altLang="zh-CN" i="1">
                <a:cs typeface="Times New Roman" panose="02020603050405020304" pitchFamily="18" charset="0"/>
              </a:rPr>
              <a:t>´</a:t>
            </a:r>
            <a:r>
              <a:rPr kumimoji="0" lang="en-US" altLang="zh-CN"/>
              <a:t> </a:t>
            </a:r>
            <a:r>
              <a:rPr kumimoji="0" lang="zh-CN" altLang="en-US"/>
              <a:t>，绕 </a:t>
            </a:r>
            <a:r>
              <a:rPr kumimoji="0" lang="en-US" altLang="zh-CN" i="1"/>
              <a:t>PP</a:t>
            </a:r>
            <a:r>
              <a:rPr kumimoji="0" lang="en-US" altLang="zh-CN" i="1">
                <a:cs typeface="Times New Roman" panose="02020603050405020304" pitchFamily="18" charset="0"/>
              </a:rPr>
              <a:t>´ </a:t>
            </a:r>
            <a:r>
              <a:rPr kumimoji="0" lang="zh-CN" altLang="en-US"/>
              <a:t>转动的座椅与 </a:t>
            </a:r>
            <a:r>
              <a:rPr kumimoji="0" lang="en-US" altLang="zh-CN" i="1"/>
              <a:t>PP</a:t>
            </a:r>
            <a:r>
              <a:rPr kumimoji="0" lang="en-US" altLang="zh-CN" i="1">
                <a:cs typeface="Times New Roman" panose="02020603050405020304" pitchFamily="18" charset="0"/>
              </a:rPr>
              <a:t>´ </a:t>
            </a:r>
            <a:r>
              <a:rPr kumimoji="0" lang="zh-CN" altLang="en-US"/>
              <a:t>轴距离为    </a:t>
            </a:r>
            <a:r>
              <a:rPr kumimoji="0" lang="en-US" altLang="zh-CN" i="1"/>
              <a:t>r</a:t>
            </a:r>
            <a:r>
              <a:rPr kumimoji="0" lang="en-US" altLang="zh-CN"/>
              <a:t> =1.6m.</a:t>
            </a:r>
            <a:r>
              <a:rPr kumimoji="0" lang="zh-CN" altLang="en-US"/>
              <a:t>为简单起见，设转椅静止于大圆盘</a:t>
            </a:r>
            <a:r>
              <a:rPr kumimoji="0" lang="en-US" altLang="zh-CN"/>
              <a:t>.</a:t>
            </a:r>
            <a:r>
              <a:rPr kumimoji="0" lang="zh-CN" altLang="en-US"/>
              <a:t>设椅座光滑，侧向力全来自扶手</a:t>
            </a:r>
            <a:r>
              <a:rPr kumimoji="0" lang="en-US" altLang="zh-CN"/>
              <a:t>.</a:t>
            </a:r>
            <a:r>
              <a:rPr kumimoji="0" lang="zh-CN" altLang="en-US"/>
              <a:t>又设两游客质量均为 </a:t>
            </a:r>
            <a:r>
              <a:rPr kumimoji="0" lang="en-US" altLang="zh-CN" i="1"/>
              <a:t>m </a:t>
            </a:r>
            <a:r>
              <a:rPr kumimoji="0" lang="en-US" altLang="zh-CN"/>
              <a:t>=60 kg .</a:t>
            </a:r>
            <a:r>
              <a:rPr kumimoji="0" lang="zh-CN" altLang="en-US"/>
              <a:t>求游客处于最高点</a:t>
            </a:r>
            <a:r>
              <a:rPr kumimoji="0" lang="en-US" altLang="zh-CN" i="1"/>
              <a:t>B</a:t>
            </a:r>
            <a:r>
              <a:rPr kumimoji="0" lang="zh-CN" altLang="en-US"/>
              <a:t>和较低点</a:t>
            </a:r>
            <a:r>
              <a:rPr kumimoji="0" lang="en-US" altLang="zh-CN" i="1"/>
              <a:t>A</a:t>
            </a:r>
            <a:r>
              <a:rPr kumimoji="0" lang="zh-CN" altLang="en-US"/>
              <a:t>处时受座椅的力</a:t>
            </a:r>
            <a:r>
              <a:rPr kumimoji="0" lang="en-US" altLang="zh-CN"/>
              <a:t>.</a:t>
            </a:r>
          </a:p>
        </p:txBody>
      </p:sp>
      <p:grpSp>
        <p:nvGrpSpPr>
          <p:cNvPr id="48131" name="Group 11">
            <a:extLst>
              <a:ext uri="{FF2B5EF4-FFF2-40B4-BE49-F238E27FC236}">
                <a16:creationId xmlns:a16="http://schemas.microsoft.com/office/drawing/2014/main" id="{3C441CC1-7D06-4435-88CA-D4EE413BD8C4}"/>
              </a:ext>
            </a:extLst>
          </p:cNvPr>
          <p:cNvGrpSpPr>
            <a:grpSpLocks/>
          </p:cNvGrpSpPr>
          <p:nvPr/>
        </p:nvGrpSpPr>
        <p:grpSpPr bwMode="auto">
          <a:xfrm>
            <a:off x="4343400" y="3962400"/>
            <a:ext cx="3622675" cy="2239963"/>
            <a:chOff x="1624" y="2518"/>
            <a:chExt cx="2282" cy="1411"/>
          </a:xfrm>
        </p:grpSpPr>
        <p:sp>
          <p:nvSpPr>
            <p:cNvPr id="48133" name="Line 12">
              <a:extLst>
                <a:ext uri="{FF2B5EF4-FFF2-40B4-BE49-F238E27FC236}">
                  <a16:creationId xmlns:a16="http://schemas.microsoft.com/office/drawing/2014/main" id="{B2C1D450-88BF-4BEC-A188-766B2650C928}"/>
                </a:ext>
              </a:extLst>
            </p:cNvPr>
            <p:cNvSpPr>
              <a:spLocks noChangeShapeType="1"/>
            </p:cNvSpPr>
            <p:nvPr/>
          </p:nvSpPr>
          <p:spPr bwMode="auto">
            <a:xfrm rot="-596018">
              <a:off x="2794" y="2695"/>
              <a:ext cx="0" cy="1081"/>
            </a:xfrm>
            <a:prstGeom prst="line">
              <a:avLst/>
            </a:prstGeom>
            <a:noFill/>
            <a:ln w="19050">
              <a:solidFill>
                <a:schemeClr val="tx1"/>
              </a:solidFill>
              <a:prstDash val="dashDot"/>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grpSp>
          <p:nvGrpSpPr>
            <p:cNvPr id="48134" name="Group 13">
              <a:extLst>
                <a:ext uri="{FF2B5EF4-FFF2-40B4-BE49-F238E27FC236}">
                  <a16:creationId xmlns:a16="http://schemas.microsoft.com/office/drawing/2014/main" id="{07A1928B-AD14-40E5-832B-06F8282D657A}"/>
                </a:ext>
              </a:extLst>
            </p:cNvPr>
            <p:cNvGrpSpPr>
              <a:grpSpLocks/>
            </p:cNvGrpSpPr>
            <p:nvPr/>
          </p:nvGrpSpPr>
          <p:grpSpPr bwMode="auto">
            <a:xfrm rot="-596018">
              <a:off x="2686" y="3359"/>
              <a:ext cx="288" cy="173"/>
              <a:chOff x="2208" y="2256"/>
              <a:chExt cx="288" cy="384"/>
            </a:xfrm>
          </p:grpSpPr>
          <p:grpSp>
            <p:nvGrpSpPr>
              <p:cNvPr id="48173" name="Group 14">
                <a:extLst>
                  <a:ext uri="{FF2B5EF4-FFF2-40B4-BE49-F238E27FC236}">
                    <a16:creationId xmlns:a16="http://schemas.microsoft.com/office/drawing/2014/main" id="{370B22ED-712D-4CA0-B0A2-52D3F5CF0E78}"/>
                  </a:ext>
                </a:extLst>
              </p:cNvPr>
              <p:cNvGrpSpPr>
                <a:grpSpLocks/>
              </p:cNvGrpSpPr>
              <p:nvPr/>
            </p:nvGrpSpPr>
            <p:grpSpPr bwMode="auto">
              <a:xfrm>
                <a:off x="2208" y="2256"/>
                <a:ext cx="96" cy="384"/>
                <a:chOff x="2208" y="2256"/>
                <a:chExt cx="96" cy="384"/>
              </a:xfrm>
            </p:grpSpPr>
            <p:sp>
              <p:nvSpPr>
                <p:cNvPr id="48177" name="Rectangle 15" descr="浅色上对角线">
                  <a:extLst>
                    <a:ext uri="{FF2B5EF4-FFF2-40B4-BE49-F238E27FC236}">
                      <a16:creationId xmlns:a16="http://schemas.microsoft.com/office/drawing/2014/main" id="{A2F2889E-D12A-4FC5-AD2D-3404CA745B75}"/>
                    </a:ext>
                  </a:extLst>
                </p:cNvPr>
                <p:cNvSpPr>
                  <a:spLocks noChangeArrowheads="1"/>
                </p:cNvSpPr>
                <p:nvPr/>
              </p:nvSpPr>
              <p:spPr bwMode="auto">
                <a:xfrm>
                  <a:off x="2208" y="2256"/>
                  <a:ext cx="96" cy="384"/>
                </a:xfrm>
                <a:prstGeom prst="rect">
                  <a:avLst/>
                </a:prstGeom>
                <a:pattFill prst="ltUpDiag">
                  <a:fgClr>
                    <a:schemeClr val="tx1"/>
                  </a:fgClr>
                  <a:bgClr>
                    <a:schemeClr val="bg1"/>
                  </a:bgClr>
                </a:pattFill>
                <a:ln>
                  <a:noFill/>
                </a:ln>
                <a:extLst>
                  <a:ext uri="{91240B29-F687-4F45-9708-019B960494DF}">
                    <a14:hiddenLine xmlns:a14="http://schemas.microsoft.com/office/drawing/2010/main" w="19050">
                      <a:solidFill>
                        <a:srgbClr val="000000"/>
                      </a:solidFill>
                      <a:miter lim="800000"/>
                      <a:headEnd/>
                      <a:tailEnd type="none" w="sm" len="lg"/>
                    </a14:hiddenLine>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8178" name="Line 16">
                  <a:extLst>
                    <a:ext uri="{FF2B5EF4-FFF2-40B4-BE49-F238E27FC236}">
                      <a16:creationId xmlns:a16="http://schemas.microsoft.com/office/drawing/2014/main" id="{7ABDB6C9-13C7-4572-80CD-74CD64AA2617}"/>
                    </a:ext>
                  </a:extLst>
                </p:cNvPr>
                <p:cNvSpPr>
                  <a:spLocks noChangeShapeType="1"/>
                </p:cNvSpPr>
                <p:nvPr/>
              </p:nvSpPr>
              <p:spPr bwMode="auto">
                <a:xfrm>
                  <a:off x="2304" y="2256"/>
                  <a:ext cx="0" cy="384"/>
                </a:xfrm>
                <a:prstGeom prst="line">
                  <a:avLst/>
                </a:prstGeom>
                <a:noFill/>
                <a:ln w="38100">
                  <a:solidFill>
                    <a:schemeClr val="tx1"/>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48174" name="Group 17">
                <a:extLst>
                  <a:ext uri="{FF2B5EF4-FFF2-40B4-BE49-F238E27FC236}">
                    <a16:creationId xmlns:a16="http://schemas.microsoft.com/office/drawing/2014/main" id="{57731C14-CAA4-4153-A60A-B21A46ACC811}"/>
                  </a:ext>
                </a:extLst>
              </p:cNvPr>
              <p:cNvGrpSpPr>
                <a:grpSpLocks/>
              </p:cNvGrpSpPr>
              <p:nvPr/>
            </p:nvGrpSpPr>
            <p:grpSpPr bwMode="auto">
              <a:xfrm>
                <a:off x="2400" y="2256"/>
                <a:ext cx="96" cy="384"/>
                <a:chOff x="2400" y="2256"/>
                <a:chExt cx="96" cy="384"/>
              </a:xfrm>
            </p:grpSpPr>
            <p:sp>
              <p:nvSpPr>
                <p:cNvPr id="48175" name="Rectangle 18" descr="浅色上对角线">
                  <a:extLst>
                    <a:ext uri="{FF2B5EF4-FFF2-40B4-BE49-F238E27FC236}">
                      <a16:creationId xmlns:a16="http://schemas.microsoft.com/office/drawing/2014/main" id="{8E759886-BF47-4ADD-994E-CCACF7A92EAE}"/>
                    </a:ext>
                  </a:extLst>
                </p:cNvPr>
                <p:cNvSpPr>
                  <a:spLocks noChangeArrowheads="1"/>
                </p:cNvSpPr>
                <p:nvPr/>
              </p:nvSpPr>
              <p:spPr bwMode="auto">
                <a:xfrm flipH="1">
                  <a:off x="2400" y="2256"/>
                  <a:ext cx="96" cy="384"/>
                </a:xfrm>
                <a:prstGeom prst="rect">
                  <a:avLst/>
                </a:prstGeom>
                <a:pattFill prst="ltUpDiag">
                  <a:fgClr>
                    <a:schemeClr val="tx1"/>
                  </a:fgClr>
                  <a:bgClr>
                    <a:schemeClr val="bg1"/>
                  </a:bgClr>
                </a:pattFill>
                <a:ln>
                  <a:noFill/>
                </a:ln>
                <a:extLst>
                  <a:ext uri="{91240B29-F687-4F45-9708-019B960494DF}">
                    <a14:hiddenLine xmlns:a14="http://schemas.microsoft.com/office/drawing/2010/main" w="19050">
                      <a:solidFill>
                        <a:srgbClr val="000000"/>
                      </a:solidFill>
                      <a:miter lim="800000"/>
                      <a:headEnd/>
                      <a:tailEnd type="none" w="sm" len="lg"/>
                    </a14:hiddenLine>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8176" name="Line 19">
                  <a:extLst>
                    <a:ext uri="{FF2B5EF4-FFF2-40B4-BE49-F238E27FC236}">
                      <a16:creationId xmlns:a16="http://schemas.microsoft.com/office/drawing/2014/main" id="{211FEF9A-F74C-4666-808E-2B131E6D611E}"/>
                    </a:ext>
                  </a:extLst>
                </p:cNvPr>
                <p:cNvSpPr>
                  <a:spLocks noChangeShapeType="1"/>
                </p:cNvSpPr>
                <p:nvPr/>
              </p:nvSpPr>
              <p:spPr bwMode="auto">
                <a:xfrm flipH="1">
                  <a:off x="2400" y="2256"/>
                  <a:ext cx="0" cy="384"/>
                </a:xfrm>
                <a:prstGeom prst="line">
                  <a:avLst/>
                </a:prstGeom>
                <a:noFill/>
                <a:ln w="38100">
                  <a:solidFill>
                    <a:schemeClr val="tx1"/>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grpSp>
        </p:grpSp>
        <p:sp>
          <p:nvSpPr>
            <p:cNvPr id="14356" name="Rectangle 20">
              <a:extLst>
                <a:ext uri="{FF2B5EF4-FFF2-40B4-BE49-F238E27FC236}">
                  <a16:creationId xmlns:a16="http://schemas.microsoft.com/office/drawing/2014/main" id="{3A802484-578D-4B68-B4B0-F32CC28B361B}"/>
                </a:ext>
              </a:extLst>
            </p:cNvPr>
            <p:cNvSpPr>
              <a:spLocks noChangeArrowheads="1"/>
            </p:cNvSpPr>
            <p:nvPr/>
          </p:nvSpPr>
          <p:spPr bwMode="auto">
            <a:xfrm rot="-596018">
              <a:off x="1698" y="3209"/>
              <a:ext cx="2208" cy="152"/>
            </a:xfrm>
            <a:prstGeom prst="rect">
              <a:avLst/>
            </a:prstGeom>
            <a:gradFill rotWithShape="0">
              <a:gsLst>
                <a:gs pos="0">
                  <a:schemeClr val="folHlink"/>
                </a:gs>
                <a:gs pos="50000">
                  <a:schemeClr val="folHlink">
                    <a:gamma/>
                    <a:tint val="0"/>
                    <a:invGamma/>
                  </a:schemeClr>
                </a:gs>
                <a:gs pos="100000">
                  <a:schemeClr val="folHlink"/>
                </a:gs>
              </a:gsLst>
              <a:lin ang="0" scaled="1"/>
            </a:gradFill>
            <a:ln w="19050">
              <a:solidFill>
                <a:schemeClr val="tx1"/>
              </a:solidFill>
              <a:miter lim="800000"/>
              <a:headEnd/>
              <a:tailEnd type="none" w="sm" len="lg"/>
            </a:ln>
            <a:effectLst/>
          </p:spPr>
          <p:txBody>
            <a:bodyPr wrap="none" anchor="ctr"/>
            <a:lstStyle/>
            <a:p>
              <a:pPr>
                <a:defRPr/>
              </a:pPr>
              <a:endParaRPr lang="zh-CN" altLang="en-US"/>
            </a:p>
          </p:txBody>
        </p:sp>
        <p:grpSp>
          <p:nvGrpSpPr>
            <p:cNvPr id="48136" name="Group 21">
              <a:extLst>
                <a:ext uri="{FF2B5EF4-FFF2-40B4-BE49-F238E27FC236}">
                  <a16:creationId xmlns:a16="http://schemas.microsoft.com/office/drawing/2014/main" id="{18505A73-7AF1-492F-805A-DA6CF47D1E0E}"/>
                </a:ext>
              </a:extLst>
            </p:cNvPr>
            <p:cNvGrpSpPr>
              <a:grpSpLocks/>
            </p:cNvGrpSpPr>
            <p:nvPr/>
          </p:nvGrpSpPr>
          <p:grpSpPr bwMode="auto">
            <a:xfrm rot="-596018">
              <a:off x="1624" y="3003"/>
              <a:ext cx="923" cy="322"/>
              <a:chOff x="1205" y="1540"/>
              <a:chExt cx="923" cy="419"/>
            </a:xfrm>
          </p:grpSpPr>
          <p:sp>
            <p:nvSpPr>
              <p:cNvPr id="14358" name="Freeform 22">
                <a:extLst>
                  <a:ext uri="{FF2B5EF4-FFF2-40B4-BE49-F238E27FC236}">
                    <a16:creationId xmlns:a16="http://schemas.microsoft.com/office/drawing/2014/main" id="{F4430C51-699D-46F9-B068-3DD082139AD5}"/>
                  </a:ext>
                </a:extLst>
              </p:cNvPr>
              <p:cNvSpPr>
                <a:spLocks/>
              </p:cNvSpPr>
              <p:nvPr/>
            </p:nvSpPr>
            <p:spPr bwMode="auto">
              <a:xfrm>
                <a:off x="1200" y="1544"/>
                <a:ext cx="354" cy="255"/>
              </a:xfrm>
              <a:custGeom>
                <a:avLst/>
                <a:gdLst/>
                <a:ahLst/>
                <a:cxnLst>
                  <a:cxn ang="0">
                    <a:pos x="55" y="286"/>
                  </a:cxn>
                  <a:cxn ang="0">
                    <a:pos x="24" y="46"/>
                  </a:cxn>
                  <a:cxn ang="0">
                    <a:pos x="199" y="19"/>
                  </a:cxn>
                  <a:cxn ang="0">
                    <a:pos x="334" y="46"/>
                  </a:cxn>
                  <a:cxn ang="0">
                    <a:pos x="320" y="295"/>
                  </a:cxn>
                </a:cxnLst>
                <a:rect l="0" t="0" r="r" b="b"/>
                <a:pathLst>
                  <a:path w="354" h="295">
                    <a:moveTo>
                      <a:pt x="55" y="286"/>
                    </a:moveTo>
                    <a:cubicBezTo>
                      <a:pt x="27" y="188"/>
                      <a:pt x="0" y="90"/>
                      <a:pt x="24" y="46"/>
                    </a:cubicBezTo>
                    <a:cubicBezTo>
                      <a:pt x="48" y="2"/>
                      <a:pt x="148" y="19"/>
                      <a:pt x="199" y="19"/>
                    </a:cubicBezTo>
                    <a:cubicBezTo>
                      <a:pt x="251" y="19"/>
                      <a:pt x="314" y="0"/>
                      <a:pt x="334" y="46"/>
                    </a:cubicBezTo>
                    <a:cubicBezTo>
                      <a:pt x="354" y="92"/>
                      <a:pt x="323" y="243"/>
                      <a:pt x="320" y="295"/>
                    </a:cubicBezTo>
                  </a:path>
                </a:pathLst>
              </a:custGeom>
              <a:gradFill rotWithShape="0">
                <a:gsLst>
                  <a:gs pos="0">
                    <a:schemeClr val="hlink"/>
                  </a:gs>
                  <a:gs pos="50000">
                    <a:schemeClr val="hlink">
                      <a:gamma/>
                      <a:tint val="0"/>
                      <a:invGamma/>
                    </a:schemeClr>
                  </a:gs>
                  <a:gs pos="100000">
                    <a:schemeClr val="hlink"/>
                  </a:gs>
                </a:gsLst>
                <a:lin ang="0" scaled="1"/>
              </a:gradFill>
              <a:ln w="28575" cap="flat" cmpd="sng">
                <a:solidFill>
                  <a:srgbClr val="0000FF"/>
                </a:solidFill>
                <a:prstDash val="solid"/>
                <a:round/>
                <a:headEnd type="none" w="med" len="med"/>
                <a:tailEnd type="none" w="sm" len="lg"/>
              </a:ln>
              <a:effectLst/>
            </p:spPr>
            <p:txBody>
              <a:bodyPr/>
              <a:lstStyle/>
              <a:p>
                <a:pPr>
                  <a:defRPr/>
                </a:pPr>
                <a:endParaRPr lang="zh-CN" altLang="en-US"/>
              </a:p>
            </p:txBody>
          </p:sp>
          <p:grpSp>
            <p:nvGrpSpPr>
              <p:cNvPr id="48165" name="Group 23">
                <a:extLst>
                  <a:ext uri="{FF2B5EF4-FFF2-40B4-BE49-F238E27FC236}">
                    <a16:creationId xmlns:a16="http://schemas.microsoft.com/office/drawing/2014/main" id="{7FF8161B-5F70-4401-8347-D436F6F061DC}"/>
                  </a:ext>
                </a:extLst>
              </p:cNvPr>
              <p:cNvGrpSpPr>
                <a:grpSpLocks/>
              </p:cNvGrpSpPr>
              <p:nvPr/>
            </p:nvGrpSpPr>
            <p:grpSpPr bwMode="auto">
              <a:xfrm>
                <a:off x="1774" y="1540"/>
                <a:ext cx="354" cy="277"/>
                <a:chOff x="1774" y="1473"/>
                <a:chExt cx="354" cy="321"/>
              </a:xfrm>
            </p:grpSpPr>
            <p:sp>
              <p:nvSpPr>
                <p:cNvPr id="14360" name="Freeform 24">
                  <a:extLst>
                    <a:ext uri="{FF2B5EF4-FFF2-40B4-BE49-F238E27FC236}">
                      <a16:creationId xmlns:a16="http://schemas.microsoft.com/office/drawing/2014/main" id="{D3ABC11A-F1EE-4CBA-A83B-4F67E88B7B92}"/>
                    </a:ext>
                  </a:extLst>
                </p:cNvPr>
                <p:cNvSpPr>
                  <a:spLocks/>
                </p:cNvSpPr>
                <p:nvPr/>
              </p:nvSpPr>
              <p:spPr bwMode="auto">
                <a:xfrm flipH="1">
                  <a:off x="1765" y="1451"/>
                  <a:ext cx="354" cy="297"/>
                </a:xfrm>
                <a:custGeom>
                  <a:avLst/>
                  <a:gdLst/>
                  <a:ahLst/>
                  <a:cxnLst>
                    <a:cxn ang="0">
                      <a:pos x="55" y="286"/>
                    </a:cxn>
                    <a:cxn ang="0">
                      <a:pos x="24" y="46"/>
                    </a:cxn>
                    <a:cxn ang="0">
                      <a:pos x="199" y="19"/>
                    </a:cxn>
                    <a:cxn ang="0">
                      <a:pos x="334" y="46"/>
                    </a:cxn>
                    <a:cxn ang="0">
                      <a:pos x="320" y="295"/>
                    </a:cxn>
                  </a:cxnLst>
                  <a:rect l="0" t="0" r="r" b="b"/>
                  <a:pathLst>
                    <a:path w="354" h="295">
                      <a:moveTo>
                        <a:pt x="55" y="286"/>
                      </a:moveTo>
                      <a:cubicBezTo>
                        <a:pt x="27" y="188"/>
                        <a:pt x="0" y="90"/>
                        <a:pt x="24" y="46"/>
                      </a:cubicBezTo>
                      <a:cubicBezTo>
                        <a:pt x="48" y="2"/>
                        <a:pt x="148" y="19"/>
                        <a:pt x="199" y="19"/>
                      </a:cubicBezTo>
                      <a:cubicBezTo>
                        <a:pt x="251" y="19"/>
                        <a:pt x="314" y="0"/>
                        <a:pt x="334" y="46"/>
                      </a:cubicBezTo>
                      <a:cubicBezTo>
                        <a:pt x="354" y="92"/>
                        <a:pt x="323" y="243"/>
                        <a:pt x="320" y="295"/>
                      </a:cubicBezTo>
                    </a:path>
                  </a:pathLst>
                </a:custGeom>
                <a:gradFill rotWithShape="0">
                  <a:gsLst>
                    <a:gs pos="0">
                      <a:schemeClr val="hlink"/>
                    </a:gs>
                    <a:gs pos="50000">
                      <a:schemeClr val="hlink">
                        <a:gamma/>
                        <a:tint val="0"/>
                        <a:invGamma/>
                      </a:schemeClr>
                    </a:gs>
                    <a:gs pos="100000">
                      <a:schemeClr val="hlink"/>
                    </a:gs>
                  </a:gsLst>
                  <a:lin ang="0" scaled="1"/>
                </a:gradFill>
                <a:ln w="28575" cap="flat" cmpd="sng">
                  <a:solidFill>
                    <a:srgbClr val="0000FF"/>
                  </a:solidFill>
                  <a:prstDash val="solid"/>
                  <a:round/>
                  <a:headEnd type="none" w="med" len="med"/>
                  <a:tailEnd type="none" w="sm" len="lg"/>
                </a:ln>
                <a:effectLst/>
              </p:spPr>
              <p:txBody>
                <a:bodyPr/>
                <a:lstStyle/>
                <a:p>
                  <a:pPr>
                    <a:defRPr/>
                  </a:pPr>
                  <a:endParaRPr lang="zh-CN" altLang="en-US"/>
                </a:p>
              </p:txBody>
            </p:sp>
            <p:sp>
              <p:nvSpPr>
                <p:cNvPr id="48172" name="Freeform 25">
                  <a:extLst>
                    <a:ext uri="{FF2B5EF4-FFF2-40B4-BE49-F238E27FC236}">
                      <a16:creationId xmlns:a16="http://schemas.microsoft.com/office/drawing/2014/main" id="{D77C0C45-60C2-4F0A-82C3-C797EF2D1EA7}"/>
                    </a:ext>
                  </a:extLst>
                </p:cNvPr>
                <p:cNvSpPr>
                  <a:spLocks/>
                </p:cNvSpPr>
                <p:nvPr/>
              </p:nvSpPr>
              <p:spPr bwMode="auto">
                <a:xfrm>
                  <a:off x="1796" y="1649"/>
                  <a:ext cx="305" cy="145"/>
                </a:xfrm>
                <a:custGeom>
                  <a:avLst/>
                  <a:gdLst>
                    <a:gd name="T0" fmla="*/ 0 w 305"/>
                    <a:gd name="T1" fmla="*/ 0 h 145"/>
                    <a:gd name="T2" fmla="*/ 90 w 305"/>
                    <a:gd name="T3" fmla="*/ 124 h 145"/>
                    <a:gd name="T4" fmla="*/ 226 w 305"/>
                    <a:gd name="T5" fmla="*/ 124 h 145"/>
                    <a:gd name="T6" fmla="*/ 305 w 305"/>
                    <a:gd name="T7" fmla="*/ 11 h 145"/>
                    <a:gd name="T8" fmla="*/ 0 60000 65536"/>
                    <a:gd name="T9" fmla="*/ 0 60000 65536"/>
                    <a:gd name="T10" fmla="*/ 0 60000 65536"/>
                    <a:gd name="T11" fmla="*/ 0 60000 65536"/>
                    <a:gd name="T12" fmla="*/ 0 w 305"/>
                    <a:gd name="T13" fmla="*/ 0 h 145"/>
                    <a:gd name="T14" fmla="*/ 305 w 305"/>
                    <a:gd name="T15" fmla="*/ 145 h 145"/>
                  </a:gdLst>
                  <a:ahLst/>
                  <a:cxnLst>
                    <a:cxn ang="T8">
                      <a:pos x="T0" y="T1"/>
                    </a:cxn>
                    <a:cxn ang="T9">
                      <a:pos x="T2" y="T3"/>
                    </a:cxn>
                    <a:cxn ang="T10">
                      <a:pos x="T4" y="T5"/>
                    </a:cxn>
                    <a:cxn ang="T11">
                      <a:pos x="T6" y="T7"/>
                    </a:cxn>
                  </a:cxnLst>
                  <a:rect l="T12" t="T13" r="T14" b="T15"/>
                  <a:pathLst>
                    <a:path w="305" h="145">
                      <a:moveTo>
                        <a:pt x="0" y="0"/>
                      </a:moveTo>
                      <a:cubicBezTo>
                        <a:pt x="15" y="21"/>
                        <a:pt x="52" y="103"/>
                        <a:pt x="90" y="124"/>
                      </a:cubicBezTo>
                      <a:cubicBezTo>
                        <a:pt x="128" y="145"/>
                        <a:pt x="190" y="143"/>
                        <a:pt x="226" y="124"/>
                      </a:cubicBezTo>
                      <a:cubicBezTo>
                        <a:pt x="262" y="105"/>
                        <a:pt x="289" y="35"/>
                        <a:pt x="305" y="11"/>
                      </a:cubicBezTo>
                    </a:path>
                  </a:pathLst>
                </a:custGeom>
                <a:noFill/>
                <a:ln w="28575" cap="flat" cmpd="sng">
                  <a:solidFill>
                    <a:srgbClr val="0000FF"/>
                  </a:solidFill>
                  <a:prstDash val="solid"/>
                  <a:round/>
                  <a:headEnd type="none" w="med" len="med"/>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8166" name="Group 26">
                <a:extLst>
                  <a:ext uri="{FF2B5EF4-FFF2-40B4-BE49-F238E27FC236}">
                    <a16:creationId xmlns:a16="http://schemas.microsoft.com/office/drawing/2014/main" id="{45CCB3BF-501E-4678-B0E6-B6C4476151A0}"/>
                  </a:ext>
                </a:extLst>
              </p:cNvPr>
              <p:cNvGrpSpPr>
                <a:grpSpLocks/>
              </p:cNvGrpSpPr>
              <p:nvPr/>
            </p:nvGrpSpPr>
            <p:grpSpPr bwMode="auto">
              <a:xfrm>
                <a:off x="1263" y="1801"/>
                <a:ext cx="816" cy="158"/>
                <a:chOff x="1263" y="1801"/>
                <a:chExt cx="816" cy="158"/>
              </a:xfrm>
            </p:grpSpPr>
            <p:sp>
              <p:nvSpPr>
                <p:cNvPr id="14363" name="Rectangle 27">
                  <a:extLst>
                    <a:ext uri="{FF2B5EF4-FFF2-40B4-BE49-F238E27FC236}">
                      <a16:creationId xmlns:a16="http://schemas.microsoft.com/office/drawing/2014/main" id="{684F5DDA-29C8-4174-BBB1-15601D67B29B}"/>
                    </a:ext>
                  </a:extLst>
                </p:cNvPr>
                <p:cNvSpPr>
                  <a:spLocks noChangeArrowheads="1"/>
                </p:cNvSpPr>
                <p:nvPr/>
              </p:nvSpPr>
              <p:spPr bwMode="auto">
                <a:xfrm>
                  <a:off x="1367" y="1828"/>
                  <a:ext cx="71" cy="120"/>
                </a:xfrm>
                <a:prstGeom prst="rect">
                  <a:avLst/>
                </a:prstGeom>
                <a:gradFill rotWithShape="0">
                  <a:gsLst>
                    <a:gs pos="0">
                      <a:schemeClr val="hlink"/>
                    </a:gs>
                    <a:gs pos="50000">
                      <a:schemeClr val="hlink">
                        <a:gamma/>
                        <a:tint val="0"/>
                        <a:invGamma/>
                      </a:schemeClr>
                    </a:gs>
                    <a:gs pos="100000">
                      <a:schemeClr val="hlink"/>
                    </a:gs>
                  </a:gsLst>
                  <a:lin ang="0" scaled="1"/>
                </a:gradFill>
                <a:ln w="19050">
                  <a:solidFill>
                    <a:srgbClr val="0000FF"/>
                  </a:solidFill>
                  <a:miter lim="800000"/>
                  <a:headEnd/>
                  <a:tailEnd type="none" w="sm" len="lg"/>
                </a:ln>
                <a:effectLst/>
              </p:spPr>
              <p:txBody>
                <a:bodyPr wrap="none" anchor="ctr"/>
                <a:lstStyle/>
                <a:p>
                  <a:pPr>
                    <a:defRPr/>
                  </a:pPr>
                  <a:endParaRPr lang="zh-CN" altLang="en-US"/>
                </a:p>
              </p:txBody>
            </p:sp>
            <p:sp>
              <p:nvSpPr>
                <p:cNvPr id="14364" name="Rectangle 28">
                  <a:extLst>
                    <a:ext uri="{FF2B5EF4-FFF2-40B4-BE49-F238E27FC236}">
                      <a16:creationId xmlns:a16="http://schemas.microsoft.com/office/drawing/2014/main" id="{82B1EDC2-CBF4-454A-866A-C622C9BC880F}"/>
                    </a:ext>
                  </a:extLst>
                </p:cNvPr>
                <p:cNvSpPr>
                  <a:spLocks noChangeArrowheads="1"/>
                </p:cNvSpPr>
                <p:nvPr/>
              </p:nvSpPr>
              <p:spPr bwMode="auto">
                <a:xfrm>
                  <a:off x="1631" y="1820"/>
                  <a:ext cx="71" cy="120"/>
                </a:xfrm>
                <a:prstGeom prst="rect">
                  <a:avLst/>
                </a:prstGeom>
                <a:gradFill rotWithShape="0">
                  <a:gsLst>
                    <a:gs pos="0">
                      <a:schemeClr val="hlink"/>
                    </a:gs>
                    <a:gs pos="50000">
                      <a:schemeClr val="hlink">
                        <a:gamma/>
                        <a:tint val="0"/>
                        <a:invGamma/>
                      </a:schemeClr>
                    </a:gs>
                    <a:gs pos="100000">
                      <a:schemeClr val="hlink"/>
                    </a:gs>
                  </a:gsLst>
                  <a:lin ang="0" scaled="1"/>
                </a:gradFill>
                <a:ln w="19050">
                  <a:solidFill>
                    <a:srgbClr val="0000FF"/>
                  </a:solidFill>
                  <a:miter lim="800000"/>
                  <a:headEnd/>
                  <a:tailEnd type="none" w="sm" len="lg"/>
                </a:ln>
                <a:effectLst/>
              </p:spPr>
              <p:txBody>
                <a:bodyPr wrap="none" anchor="ctr"/>
                <a:lstStyle/>
                <a:p>
                  <a:pPr>
                    <a:defRPr/>
                  </a:pPr>
                  <a:endParaRPr lang="zh-CN" altLang="en-US"/>
                </a:p>
              </p:txBody>
            </p:sp>
            <p:sp>
              <p:nvSpPr>
                <p:cNvPr id="14365" name="Rectangle 29">
                  <a:extLst>
                    <a:ext uri="{FF2B5EF4-FFF2-40B4-BE49-F238E27FC236}">
                      <a16:creationId xmlns:a16="http://schemas.microsoft.com/office/drawing/2014/main" id="{4216B74E-A903-4937-B150-32695EA1C047}"/>
                    </a:ext>
                  </a:extLst>
                </p:cNvPr>
                <p:cNvSpPr>
                  <a:spLocks noChangeArrowheads="1"/>
                </p:cNvSpPr>
                <p:nvPr/>
              </p:nvSpPr>
              <p:spPr bwMode="auto">
                <a:xfrm>
                  <a:off x="1910" y="1821"/>
                  <a:ext cx="71" cy="120"/>
                </a:xfrm>
                <a:prstGeom prst="rect">
                  <a:avLst/>
                </a:prstGeom>
                <a:gradFill rotWithShape="0">
                  <a:gsLst>
                    <a:gs pos="0">
                      <a:schemeClr val="hlink"/>
                    </a:gs>
                    <a:gs pos="50000">
                      <a:schemeClr val="hlink">
                        <a:gamma/>
                        <a:tint val="0"/>
                        <a:invGamma/>
                      </a:schemeClr>
                    </a:gs>
                    <a:gs pos="100000">
                      <a:schemeClr val="hlink"/>
                    </a:gs>
                  </a:gsLst>
                  <a:lin ang="0" scaled="1"/>
                </a:gradFill>
                <a:ln w="19050">
                  <a:solidFill>
                    <a:srgbClr val="0000FF"/>
                  </a:solidFill>
                  <a:miter lim="800000"/>
                  <a:headEnd/>
                  <a:tailEnd type="none" w="sm" len="lg"/>
                </a:ln>
                <a:effectLst/>
              </p:spPr>
              <p:txBody>
                <a:bodyPr wrap="none" anchor="ctr"/>
                <a:lstStyle/>
                <a:p>
                  <a:pPr>
                    <a:defRPr/>
                  </a:pPr>
                  <a:endParaRPr lang="zh-CN" altLang="en-US"/>
                </a:p>
              </p:txBody>
            </p:sp>
            <p:sp>
              <p:nvSpPr>
                <p:cNvPr id="14366" name="Rectangle 30">
                  <a:extLst>
                    <a:ext uri="{FF2B5EF4-FFF2-40B4-BE49-F238E27FC236}">
                      <a16:creationId xmlns:a16="http://schemas.microsoft.com/office/drawing/2014/main" id="{EE1BE6AE-9D0B-4723-BE7D-6EF067F5AE7E}"/>
                    </a:ext>
                  </a:extLst>
                </p:cNvPr>
                <p:cNvSpPr>
                  <a:spLocks noChangeArrowheads="1"/>
                </p:cNvSpPr>
                <p:nvPr/>
              </p:nvSpPr>
              <p:spPr bwMode="auto">
                <a:xfrm>
                  <a:off x="1256" y="1789"/>
                  <a:ext cx="816" cy="34"/>
                </a:xfrm>
                <a:prstGeom prst="rect">
                  <a:avLst/>
                </a:prstGeom>
                <a:gradFill rotWithShape="0">
                  <a:gsLst>
                    <a:gs pos="0">
                      <a:schemeClr val="hlink"/>
                    </a:gs>
                    <a:gs pos="50000">
                      <a:schemeClr val="hlink">
                        <a:gamma/>
                        <a:tint val="0"/>
                        <a:invGamma/>
                      </a:schemeClr>
                    </a:gs>
                    <a:gs pos="100000">
                      <a:schemeClr val="hlink"/>
                    </a:gs>
                  </a:gsLst>
                  <a:lin ang="5400000" scaled="1"/>
                </a:gradFill>
                <a:ln w="19050">
                  <a:solidFill>
                    <a:srgbClr val="0000FF"/>
                  </a:solidFill>
                  <a:miter lim="800000"/>
                  <a:headEnd/>
                  <a:tailEnd type="none" w="sm" len="lg"/>
                </a:ln>
                <a:effectLst/>
              </p:spPr>
              <p:txBody>
                <a:bodyPr wrap="none" anchor="ctr"/>
                <a:lstStyle/>
                <a:p>
                  <a:pPr>
                    <a:defRPr/>
                  </a:pPr>
                  <a:endParaRPr lang="zh-CN" altLang="en-US"/>
                </a:p>
              </p:txBody>
            </p:sp>
          </p:grpSp>
        </p:grpSp>
        <p:grpSp>
          <p:nvGrpSpPr>
            <p:cNvPr id="48137" name="Group 31">
              <a:extLst>
                <a:ext uri="{FF2B5EF4-FFF2-40B4-BE49-F238E27FC236}">
                  <a16:creationId xmlns:a16="http://schemas.microsoft.com/office/drawing/2014/main" id="{FCB4BFCC-32F6-419A-BE60-9B41C5472855}"/>
                </a:ext>
              </a:extLst>
            </p:cNvPr>
            <p:cNvGrpSpPr>
              <a:grpSpLocks/>
            </p:cNvGrpSpPr>
            <p:nvPr/>
          </p:nvGrpSpPr>
          <p:grpSpPr bwMode="auto">
            <a:xfrm rot="-596018">
              <a:off x="2852" y="2783"/>
              <a:ext cx="923" cy="322"/>
              <a:chOff x="2453" y="1534"/>
              <a:chExt cx="923" cy="419"/>
            </a:xfrm>
          </p:grpSpPr>
          <p:sp>
            <p:nvSpPr>
              <p:cNvPr id="14368" name="Freeform 32">
                <a:extLst>
                  <a:ext uri="{FF2B5EF4-FFF2-40B4-BE49-F238E27FC236}">
                    <a16:creationId xmlns:a16="http://schemas.microsoft.com/office/drawing/2014/main" id="{5DA46AAB-A567-4AE4-B391-32AE3F542BC4}"/>
                  </a:ext>
                </a:extLst>
              </p:cNvPr>
              <p:cNvSpPr>
                <a:spLocks/>
              </p:cNvSpPr>
              <p:nvPr/>
            </p:nvSpPr>
            <p:spPr bwMode="auto">
              <a:xfrm>
                <a:off x="2448" y="1538"/>
                <a:ext cx="354" cy="255"/>
              </a:xfrm>
              <a:custGeom>
                <a:avLst/>
                <a:gdLst/>
                <a:ahLst/>
                <a:cxnLst>
                  <a:cxn ang="0">
                    <a:pos x="55" y="286"/>
                  </a:cxn>
                  <a:cxn ang="0">
                    <a:pos x="24" y="46"/>
                  </a:cxn>
                  <a:cxn ang="0">
                    <a:pos x="199" y="19"/>
                  </a:cxn>
                  <a:cxn ang="0">
                    <a:pos x="334" y="46"/>
                  </a:cxn>
                  <a:cxn ang="0">
                    <a:pos x="320" y="295"/>
                  </a:cxn>
                </a:cxnLst>
                <a:rect l="0" t="0" r="r" b="b"/>
                <a:pathLst>
                  <a:path w="354" h="295">
                    <a:moveTo>
                      <a:pt x="55" y="286"/>
                    </a:moveTo>
                    <a:cubicBezTo>
                      <a:pt x="27" y="188"/>
                      <a:pt x="0" y="90"/>
                      <a:pt x="24" y="46"/>
                    </a:cubicBezTo>
                    <a:cubicBezTo>
                      <a:pt x="48" y="2"/>
                      <a:pt x="148" y="19"/>
                      <a:pt x="199" y="19"/>
                    </a:cubicBezTo>
                    <a:cubicBezTo>
                      <a:pt x="251" y="19"/>
                      <a:pt x="314" y="0"/>
                      <a:pt x="334" y="46"/>
                    </a:cubicBezTo>
                    <a:cubicBezTo>
                      <a:pt x="354" y="92"/>
                      <a:pt x="323" y="243"/>
                      <a:pt x="320" y="295"/>
                    </a:cubicBezTo>
                  </a:path>
                </a:pathLst>
              </a:custGeom>
              <a:gradFill rotWithShape="0">
                <a:gsLst>
                  <a:gs pos="0">
                    <a:schemeClr val="hlink"/>
                  </a:gs>
                  <a:gs pos="50000">
                    <a:schemeClr val="hlink">
                      <a:gamma/>
                      <a:tint val="0"/>
                      <a:invGamma/>
                    </a:schemeClr>
                  </a:gs>
                  <a:gs pos="100000">
                    <a:schemeClr val="hlink"/>
                  </a:gs>
                </a:gsLst>
                <a:lin ang="0" scaled="1"/>
              </a:gradFill>
              <a:ln w="28575" cap="flat" cmpd="sng">
                <a:solidFill>
                  <a:srgbClr val="0000FF"/>
                </a:solidFill>
                <a:prstDash val="solid"/>
                <a:round/>
                <a:headEnd type="none" w="med" len="med"/>
                <a:tailEnd type="none" w="sm" len="lg"/>
              </a:ln>
              <a:effectLst/>
            </p:spPr>
            <p:txBody>
              <a:bodyPr/>
              <a:lstStyle/>
              <a:p>
                <a:pPr>
                  <a:defRPr/>
                </a:pPr>
                <a:endParaRPr lang="zh-CN" altLang="en-US"/>
              </a:p>
            </p:txBody>
          </p:sp>
          <p:grpSp>
            <p:nvGrpSpPr>
              <p:cNvPr id="48156" name="Group 33">
                <a:extLst>
                  <a:ext uri="{FF2B5EF4-FFF2-40B4-BE49-F238E27FC236}">
                    <a16:creationId xmlns:a16="http://schemas.microsoft.com/office/drawing/2014/main" id="{FF504CFF-B86C-4A37-AF6E-AEDE4ABE5D14}"/>
                  </a:ext>
                </a:extLst>
              </p:cNvPr>
              <p:cNvGrpSpPr>
                <a:grpSpLocks/>
              </p:cNvGrpSpPr>
              <p:nvPr/>
            </p:nvGrpSpPr>
            <p:grpSpPr bwMode="auto">
              <a:xfrm>
                <a:off x="3022" y="1534"/>
                <a:ext cx="354" cy="277"/>
                <a:chOff x="1774" y="1473"/>
                <a:chExt cx="354" cy="321"/>
              </a:xfrm>
            </p:grpSpPr>
            <p:sp>
              <p:nvSpPr>
                <p:cNvPr id="14370" name="Freeform 34">
                  <a:extLst>
                    <a:ext uri="{FF2B5EF4-FFF2-40B4-BE49-F238E27FC236}">
                      <a16:creationId xmlns:a16="http://schemas.microsoft.com/office/drawing/2014/main" id="{F93C1C09-B216-4D9C-A9FE-96C0B62AFA3A}"/>
                    </a:ext>
                  </a:extLst>
                </p:cNvPr>
                <p:cNvSpPr>
                  <a:spLocks/>
                </p:cNvSpPr>
                <p:nvPr/>
              </p:nvSpPr>
              <p:spPr bwMode="auto">
                <a:xfrm flipH="1">
                  <a:off x="1765" y="1451"/>
                  <a:ext cx="354" cy="297"/>
                </a:xfrm>
                <a:custGeom>
                  <a:avLst/>
                  <a:gdLst/>
                  <a:ahLst/>
                  <a:cxnLst>
                    <a:cxn ang="0">
                      <a:pos x="55" y="286"/>
                    </a:cxn>
                    <a:cxn ang="0">
                      <a:pos x="24" y="46"/>
                    </a:cxn>
                    <a:cxn ang="0">
                      <a:pos x="199" y="19"/>
                    </a:cxn>
                    <a:cxn ang="0">
                      <a:pos x="334" y="46"/>
                    </a:cxn>
                    <a:cxn ang="0">
                      <a:pos x="320" y="295"/>
                    </a:cxn>
                  </a:cxnLst>
                  <a:rect l="0" t="0" r="r" b="b"/>
                  <a:pathLst>
                    <a:path w="354" h="295">
                      <a:moveTo>
                        <a:pt x="55" y="286"/>
                      </a:moveTo>
                      <a:cubicBezTo>
                        <a:pt x="27" y="188"/>
                        <a:pt x="0" y="90"/>
                        <a:pt x="24" y="46"/>
                      </a:cubicBezTo>
                      <a:cubicBezTo>
                        <a:pt x="48" y="2"/>
                        <a:pt x="148" y="19"/>
                        <a:pt x="199" y="19"/>
                      </a:cubicBezTo>
                      <a:cubicBezTo>
                        <a:pt x="251" y="19"/>
                        <a:pt x="314" y="0"/>
                        <a:pt x="334" y="46"/>
                      </a:cubicBezTo>
                      <a:cubicBezTo>
                        <a:pt x="354" y="92"/>
                        <a:pt x="323" y="243"/>
                        <a:pt x="320" y="295"/>
                      </a:cubicBezTo>
                    </a:path>
                  </a:pathLst>
                </a:custGeom>
                <a:gradFill rotWithShape="0">
                  <a:gsLst>
                    <a:gs pos="0">
                      <a:schemeClr val="hlink"/>
                    </a:gs>
                    <a:gs pos="50000">
                      <a:schemeClr val="hlink">
                        <a:gamma/>
                        <a:tint val="0"/>
                        <a:invGamma/>
                      </a:schemeClr>
                    </a:gs>
                    <a:gs pos="100000">
                      <a:schemeClr val="hlink"/>
                    </a:gs>
                  </a:gsLst>
                  <a:lin ang="0" scaled="1"/>
                </a:gradFill>
                <a:ln w="28575" cap="flat" cmpd="sng">
                  <a:solidFill>
                    <a:srgbClr val="0000FF"/>
                  </a:solidFill>
                  <a:prstDash val="solid"/>
                  <a:round/>
                  <a:headEnd type="none" w="med" len="med"/>
                  <a:tailEnd type="none" w="sm" len="lg"/>
                </a:ln>
                <a:effectLst/>
              </p:spPr>
              <p:txBody>
                <a:bodyPr/>
                <a:lstStyle/>
                <a:p>
                  <a:pPr>
                    <a:defRPr/>
                  </a:pPr>
                  <a:endParaRPr lang="zh-CN" altLang="en-US"/>
                </a:p>
              </p:txBody>
            </p:sp>
            <p:sp>
              <p:nvSpPr>
                <p:cNvPr id="48163" name="Freeform 35">
                  <a:extLst>
                    <a:ext uri="{FF2B5EF4-FFF2-40B4-BE49-F238E27FC236}">
                      <a16:creationId xmlns:a16="http://schemas.microsoft.com/office/drawing/2014/main" id="{4B5CF54C-FE66-48E9-811D-2F0C9B797E4F}"/>
                    </a:ext>
                  </a:extLst>
                </p:cNvPr>
                <p:cNvSpPr>
                  <a:spLocks/>
                </p:cNvSpPr>
                <p:nvPr/>
              </p:nvSpPr>
              <p:spPr bwMode="auto">
                <a:xfrm>
                  <a:off x="1796" y="1649"/>
                  <a:ext cx="305" cy="145"/>
                </a:xfrm>
                <a:custGeom>
                  <a:avLst/>
                  <a:gdLst>
                    <a:gd name="T0" fmla="*/ 0 w 305"/>
                    <a:gd name="T1" fmla="*/ 0 h 145"/>
                    <a:gd name="T2" fmla="*/ 90 w 305"/>
                    <a:gd name="T3" fmla="*/ 124 h 145"/>
                    <a:gd name="T4" fmla="*/ 226 w 305"/>
                    <a:gd name="T5" fmla="*/ 124 h 145"/>
                    <a:gd name="T6" fmla="*/ 305 w 305"/>
                    <a:gd name="T7" fmla="*/ 11 h 145"/>
                    <a:gd name="T8" fmla="*/ 0 60000 65536"/>
                    <a:gd name="T9" fmla="*/ 0 60000 65536"/>
                    <a:gd name="T10" fmla="*/ 0 60000 65536"/>
                    <a:gd name="T11" fmla="*/ 0 60000 65536"/>
                    <a:gd name="T12" fmla="*/ 0 w 305"/>
                    <a:gd name="T13" fmla="*/ 0 h 145"/>
                    <a:gd name="T14" fmla="*/ 305 w 305"/>
                    <a:gd name="T15" fmla="*/ 145 h 145"/>
                  </a:gdLst>
                  <a:ahLst/>
                  <a:cxnLst>
                    <a:cxn ang="T8">
                      <a:pos x="T0" y="T1"/>
                    </a:cxn>
                    <a:cxn ang="T9">
                      <a:pos x="T2" y="T3"/>
                    </a:cxn>
                    <a:cxn ang="T10">
                      <a:pos x="T4" y="T5"/>
                    </a:cxn>
                    <a:cxn ang="T11">
                      <a:pos x="T6" y="T7"/>
                    </a:cxn>
                  </a:cxnLst>
                  <a:rect l="T12" t="T13" r="T14" b="T15"/>
                  <a:pathLst>
                    <a:path w="305" h="145">
                      <a:moveTo>
                        <a:pt x="0" y="0"/>
                      </a:moveTo>
                      <a:cubicBezTo>
                        <a:pt x="15" y="21"/>
                        <a:pt x="52" y="103"/>
                        <a:pt x="90" y="124"/>
                      </a:cubicBezTo>
                      <a:cubicBezTo>
                        <a:pt x="128" y="145"/>
                        <a:pt x="190" y="143"/>
                        <a:pt x="226" y="124"/>
                      </a:cubicBezTo>
                      <a:cubicBezTo>
                        <a:pt x="262" y="105"/>
                        <a:pt x="289" y="35"/>
                        <a:pt x="305" y="11"/>
                      </a:cubicBezTo>
                    </a:path>
                  </a:pathLst>
                </a:custGeom>
                <a:noFill/>
                <a:ln w="28575" cap="flat" cmpd="sng">
                  <a:solidFill>
                    <a:srgbClr val="0000FF"/>
                  </a:solidFill>
                  <a:prstDash val="solid"/>
                  <a:round/>
                  <a:headEnd type="none" w="med" len="med"/>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8157" name="Group 36">
                <a:extLst>
                  <a:ext uri="{FF2B5EF4-FFF2-40B4-BE49-F238E27FC236}">
                    <a16:creationId xmlns:a16="http://schemas.microsoft.com/office/drawing/2014/main" id="{53D88CD4-10D3-4E8E-BC32-58A0BE662126}"/>
                  </a:ext>
                </a:extLst>
              </p:cNvPr>
              <p:cNvGrpSpPr>
                <a:grpSpLocks/>
              </p:cNvGrpSpPr>
              <p:nvPr/>
            </p:nvGrpSpPr>
            <p:grpSpPr bwMode="auto">
              <a:xfrm>
                <a:off x="2511" y="1795"/>
                <a:ext cx="816" cy="158"/>
                <a:chOff x="2511" y="1795"/>
                <a:chExt cx="816" cy="158"/>
              </a:xfrm>
            </p:grpSpPr>
            <p:sp>
              <p:nvSpPr>
                <p:cNvPr id="14373" name="Rectangle 37">
                  <a:extLst>
                    <a:ext uri="{FF2B5EF4-FFF2-40B4-BE49-F238E27FC236}">
                      <a16:creationId xmlns:a16="http://schemas.microsoft.com/office/drawing/2014/main" id="{72DD195F-BE87-4834-AD94-C97A87B84FD4}"/>
                    </a:ext>
                  </a:extLst>
                </p:cNvPr>
                <p:cNvSpPr>
                  <a:spLocks noChangeArrowheads="1"/>
                </p:cNvSpPr>
                <p:nvPr/>
              </p:nvSpPr>
              <p:spPr bwMode="auto">
                <a:xfrm>
                  <a:off x="2588" y="1816"/>
                  <a:ext cx="71" cy="120"/>
                </a:xfrm>
                <a:prstGeom prst="rect">
                  <a:avLst/>
                </a:prstGeom>
                <a:gradFill rotWithShape="0">
                  <a:gsLst>
                    <a:gs pos="0">
                      <a:schemeClr val="hlink"/>
                    </a:gs>
                    <a:gs pos="50000">
                      <a:schemeClr val="hlink">
                        <a:gamma/>
                        <a:tint val="0"/>
                        <a:invGamma/>
                      </a:schemeClr>
                    </a:gs>
                    <a:gs pos="100000">
                      <a:schemeClr val="hlink"/>
                    </a:gs>
                  </a:gsLst>
                  <a:lin ang="0" scaled="1"/>
                </a:gradFill>
                <a:ln w="19050">
                  <a:solidFill>
                    <a:srgbClr val="0000FF"/>
                  </a:solidFill>
                  <a:miter lim="800000"/>
                  <a:headEnd/>
                  <a:tailEnd type="none" w="sm" len="lg"/>
                </a:ln>
                <a:effectLst/>
              </p:spPr>
              <p:txBody>
                <a:bodyPr wrap="none" anchor="ctr"/>
                <a:lstStyle/>
                <a:p>
                  <a:pPr>
                    <a:defRPr/>
                  </a:pPr>
                  <a:endParaRPr lang="zh-CN" altLang="en-US"/>
                </a:p>
              </p:txBody>
            </p:sp>
            <p:sp>
              <p:nvSpPr>
                <p:cNvPr id="14374" name="Rectangle 38">
                  <a:extLst>
                    <a:ext uri="{FF2B5EF4-FFF2-40B4-BE49-F238E27FC236}">
                      <a16:creationId xmlns:a16="http://schemas.microsoft.com/office/drawing/2014/main" id="{1BAC65A7-F506-4924-B6AF-C167F58D0CB9}"/>
                    </a:ext>
                  </a:extLst>
                </p:cNvPr>
                <p:cNvSpPr>
                  <a:spLocks noChangeArrowheads="1"/>
                </p:cNvSpPr>
                <p:nvPr/>
              </p:nvSpPr>
              <p:spPr bwMode="auto">
                <a:xfrm>
                  <a:off x="2879" y="1814"/>
                  <a:ext cx="71" cy="120"/>
                </a:xfrm>
                <a:prstGeom prst="rect">
                  <a:avLst/>
                </a:prstGeom>
                <a:gradFill rotWithShape="0">
                  <a:gsLst>
                    <a:gs pos="0">
                      <a:schemeClr val="hlink"/>
                    </a:gs>
                    <a:gs pos="50000">
                      <a:schemeClr val="hlink">
                        <a:gamma/>
                        <a:tint val="0"/>
                        <a:invGamma/>
                      </a:schemeClr>
                    </a:gs>
                    <a:gs pos="100000">
                      <a:schemeClr val="hlink"/>
                    </a:gs>
                  </a:gsLst>
                  <a:lin ang="0" scaled="1"/>
                </a:gradFill>
                <a:ln w="19050">
                  <a:solidFill>
                    <a:srgbClr val="0000FF"/>
                  </a:solidFill>
                  <a:miter lim="800000"/>
                  <a:headEnd/>
                  <a:tailEnd type="none" w="sm" len="lg"/>
                </a:ln>
                <a:effectLst/>
              </p:spPr>
              <p:txBody>
                <a:bodyPr wrap="none" anchor="ctr"/>
                <a:lstStyle/>
                <a:p>
                  <a:pPr>
                    <a:defRPr/>
                  </a:pPr>
                  <a:endParaRPr lang="zh-CN" altLang="en-US"/>
                </a:p>
              </p:txBody>
            </p:sp>
            <p:sp>
              <p:nvSpPr>
                <p:cNvPr id="14375" name="Rectangle 39">
                  <a:extLst>
                    <a:ext uri="{FF2B5EF4-FFF2-40B4-BE49-F238E27FC236}">
                      <a16:creationId xmlns:a16="http://schemas.microsoft.com/office/drawing/2014/main" id="{259E663D-617A-4484-8A9E-0AF6DF25B255}"/>
                    </a:ext>
                  </a:extLst>
                </p:cNvPr>
                <p:cNvSpPr>
                  <a:spLocks noChangeArrowheads="1"/>
                </p:cNvSpPr>
                <p:nvPr/>
              </p:nvSpPr>
              <p:spPr bwMode="auto">
                <a:xfrm>
                  <a:off x="3179" y="1814"/>
                  <a:ext cx="71" cy="120"/>
                </a:xfrm>
                <a:prstGeom prst="rect">
                  <a:avLst/>
                </a:prstGeom>
                <a:gradFill rotWithShape="0">
                  <a:gsLst>
                    <a:gs pos="0">
                      <a:schemeClr val="hlink"/>
                    </a:gs>
                    <a:gs pos="50000">
                      <a:schemeClr val="hlink">
                        <a:gamma/>
                        <a:tint val="0"/>
                        <a:invGamma/>
                      </a:schemeClr>
                    </a:gs>
                    <a:gs pos="100000">
                      <a:schemeClr val="hlink"/>
                    </a:gs>
                  </a:gsLst>
                  <a:lin ang="0" scaled="1"/>
                </a:gradFill>
                <a:ln w="19050">
                  <a:solidFill>
                    <a:srgbClr val="0000FF"/>
                  </a:solidFill>
                  <a:miter lim="800000"/>
                  <a:headEnd/>
                  <a:tailEnd type="none" w="sm" len="lg"/>
                </a:ln>
                <a:effectLst/>
              </p:spPr>
              <p:txBody>
                <a:bodyPr wrap="none" anchor="ctr"/>
                <a:lstStyle/>
                <a:p>
                  <a:pPr>
                    <a:defRPr/>
                  </a:pPr>
                  <a:endParaRPr lang="zh-CN" altLang="en-US"/>
                </a:p>
              </p:txBody>
            </p:sp>
            <p:sp>
              <p:nvSpPr>
                <p:cNvPr id="14376" name="Rectangle 40">
                  <a:extLst>
                    <a:ext uri="{FF2B5EF4-FFF2-40B4-BE49-F238E27FC236}">
                      <a16:creationId xmlns:a16="http://schemas.microsoft.com/office/drawing/2014/main" id="{12E5DA0D-83B8-4B9B-AC95-9B6A3B0B0138}"/>
                    </a:ext>
                  </a:extLst>
                </p:cNvPr>
                <p:cNvSpPr>
                  <a:spLocks noChangeArrowheads="1"/>
                </p:cNvSpPr>
                <p:nvPr/>
              </p:nvSpPr>
              <p:spPr bwMode="auto">
                <a:xfrm>
                  <a:off x="2504" y="1783"/>
                  <a:ext cx="816" cy="34"/>
                </a:xfrm>
                <a:prstGeom prst="rect">
                  <a:avLst/>
                </a:prstGeom>
                <a:gradFill rotWithShape="0">
                  <a:gsLst>
                    <a:gs pos="0">
                      <a:schemeClr val="hlink"/>
                    </a:gs>
                    <a:gs pos="50000">
                      <a:schemeClr val="hlink">
                        <a:gamma/>
                        <a:tint val="0"/>
                        <a:invGamma/>
                      </a:schemeClr>
                    </a:gs>
                    <a:gs pos="100000">
                      <a:schemeClr val="hlink"/>
                    </a:gs>
                  </a:gsLst>
                  <a:lin ang="5400000" scaled="1"/>
                </a:gradFill>
                <a:ln w="19050">
                  <a:solidFill>
                    <a:srgbClr val="0000FF"/>
                  </a:solidFill>
                  <a:miter lim="800000"/>
                  <a:headEnd/>
                  <a:tailEnd type="none" w="sm" len="lg"/>
                </a:ln>
                <a:effectLst/>
              </p:spPr>
              <p:txBody>
                <a:bodyPr wrap="none" anchor="ctr"/>
                <a:lstStyle/>
                <a:p>
                  <a:pPr>
                    <a:defRPr/>
                  </a:pPr>
                  <a:endParaRPr lang="zh-CN" altLang="en-US"/>
                </a:p>
              </p:txBody>
            </p:sp>
          </p:grpSp>
        </p:grpSp>
        <p:sp>
          <p:nvSpPr>
            <p:cNvPr id="48138" name="Line 41">
              <a:extLst>
                <a:ext uri="{FF2B5EF4-FFF2-40B4-BE49-F238E27FC236}">
                  <a16:creationId xmlns:a16="http://schemas.microsoft.com/office/drawing/2014/main" id="{BD74E20C-CA09-4C5E-9714-E2F8BD93AB05}"/>
                </a:ext>
              </a:extLst>
            </p:cNvPr>
            <p:cNvSpPr>
              <a:spLocks noChangeShapeType="1"/>
            </p:cNvSpPr>
            <p:nvPr/>
          </p:nvSpPr>
          <p:spPr bwMode="auto">
            <a:xfrm rot="-596018">
              <a:off x="3378" y="2821"/>
              <a:ext cx="0" cy="819"/>
            </a:xfrm>
            <a:prstGeom prst="line">
              <a:avLst/>
            </a:prstGeom>
            <a:noFill/>
            <a:ln w="19050">
              <a:solidFill>
                <a:schemeClr val="tx1"/>
              </a:solidFill>
              <a:prstDash val="dashDot"/>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8139" name="Line 42">
              <a:extLst>
                <a:ext uri="{FF2B5EF4-FFF2-40B4-BE49-F238E27FC236}">
                  <a16:creationId xmlns:a16="http://schemas.microsoft.com/office/drawing/2014/main" id="{D9E3D1C5-D5A1-42B2-AB39-2CD5A22ECF2C}"/>
                </a:ext>
              </a:extLst>
            </p:cNvPr>
            <p:cNvSpPr>
              <a:spLocks noChangeShapeType="1"/>
            </p:cNvSpPr>
            <p:nvPr/>
          </p:nvSpPr>
          <p:spPr bwMode="auto">
            <a:xfrm rot="-596018">
              <a:off x="2122" y="3031"/>
              <a:ext cx="0" cy="664"/>
            </a:xfrm>
            <a:prstGeom prst="line">
              <a:avLst/>
            </a:prstGeom>
            <a:noFill/>
            <a:ln w="19050">
              <a:solidFill>
                <a:schemeClr val="tx1"/>
              </a:solidFill>
              <a:prstDash val="dashDot"/>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8140" name="Line 43">
              <a:extLst>
                <a:ext uri="{FF2B5EF4-FFF2-40B4-BE49-F238E27FC236}">
                  <a16:creationId xmlns:a16="http://schemas.microsoft.com/office/drawing/2014/main" id="{068F62E8-5379-4B8E-9911-817ABBF28A2B}"/>
                </a:ext>
              </a:extLst>
            </p:cNvPr>
            <p:cNvSpPr>
              <a:spLocks noChangeShapeType="1"/>
            </p:cNvSpPr>
            <p:nvPr/>
          </p:nvSpPr>
          <p:spPr bwMode="auto">
            <a:xfrm rot="-596018">
              <a:off x="2875" y="3561"/>
              <a:ext cx="531" cy="0"/>
            </a:xfrm>
            <a:prstGeom prst="line">
              <a:avLst/>
            </a:prstGeom>
            <a:noFill/>
            <a:ln w="19050">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8141" name="Line 44">
              <a:extLst>
                <a:ext uri="{FF2B5EF4-FFF2-40B4-BE49-F238E27FC236}">
                  <a16:creationId xmlns:a16="http://schemas.microsoft.com/office/drawing/2014/main" id="{0E41CB2A-86B1-4D97-A160-C260039D0C38}"/>
                </a:ext>
              </a:extLst>
            </p:cNvPr>
            <p:cNvSpPr>
              <a:spLocks noChangeShapeType="1"/>
            </p:cNvSpPr>
            <p:nvPr/>
          </p:nvSpPr>
          <p:spPr bwMode="auto">
            <a:xfrm rot="-596018">
              <a:off x="3680" y="3030"/>
              <a:ext cx="0" cy="503"/>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8142" name="Text Box 45">
              <a:extLst>
                <a:ext uri="{FF2B5EF4-FFF2-40B4-BE49-F238E27FC236}">
                  <a16:creationId xmlns:a16="http://schemas.microsoft.com/office/drawing/2014/main" id="{688009D1-365F-49DC-8956-8AF52D0954DD}"/>
                </a:ext>
              </a:extLst>
            </p:cNvPr>
            <p:cNvSpPr txBox="1">
              <a:spLocks noChangeArrowheads="1"/>
            </p:cNvSpPr>
            <p:nvPr/>
          </p:nvSpPr>
          <p:spPr bwMode="auto">
            <a:xfrm rot="-596018">
              <a:off x="3014" y="3312"/>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R</a:t>
              </a:r>
            </a:p>
          </p:txBody>
        </p:sp>
        <p:sp>
          <p:nvSpPr>
            <p:cNvPr id="48143" name="Text Box 46">
              <a:extLst>
                <a:ext uri="{FF2B5EF4-FFF2-40B4-BE49-F238E27FC236}">
                  <a16:creationId xmlns:a16="http://schemas.microsoft.com/office/drawing/2014/main" id="{2F4D4C00-A7A0-40B4-A708-06627CD95293}"/>
                </a:ext>
              </a:extLst>
            </p:cNvPr>
            <p:cNvSpPr txBox="1">
              <a:spLocks noChangeArrowheads="1"/>
            </p:cNvSpPr>
            <p:nvPr/>
          </p:nvSpPr>
          <p:spPr bwMode="auto">
            <a:xfrm rot="-596018">
              <a:off x="3455" y="3234"/>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r</a:t>
              </a:r>
            </a:p>
          </p:txBody>
        </p:sp>
        <p:sp>
          <p:nvSpPr>
            <p:cNvPr id="48144" name="Text Box 47">
              <a:extLst>
                <a:ext uri="{FF2B5EF4-FFF2-40B4-BE49-F238E27FC236}">
                  <a16:creationId xmlns:a16="http://schemas.microsoft.com/office/drawing/2014/main" id="{958E0DBE-693B-469B-893F-844328998942}"/>
                </a:ext>
              </a:extLst>
            </p:cNvPr>
            <p:cNvSpPr txBox="1">
              <a:spLocks noChangeArrowheads="1"/>
            </p:cNvSpPr>
            <p:nvPr/>
          </p:nvSpPr>
          <p:spPr bwMode="auto">
            <a:xfrm rot="-596018">
              <a:off x="2543" y="251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O</a:t>
              </a:r>
            </a:p>
          </p:txBody>
        </p:sp>
        <p:sp>
          <p:nvSpPr>
            <p:cNvPr id="48145" name="Text Box 48">
              <a:extLst>
                <a:ext uri="{FF2B5EF4-FFF2-40B4-BE49-F238E27FC236}">
                  <a16:creationId xmlns:a16="http://schemas.microsoft.com/office/drawing/2014/main" id="{ADBF394A-9227-45C5-8544-DDDD1F237960}"/>
                </a:ext>
              </a:extLst>
            </p:cNvPr>
            <p:cNvSpPr txBox="1">
              <a:spLocks noChangeArrowheads="1"/>
            </p:cNvSpPr>
            <p:nvPr/>
          </p:nvSpPr>
          <p:spPr bwMode="auto">
            <a:xfrm rot="-596018">
              <a:off x="2613" y="3641"/>
              <a:ext cx="4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O</a:t>
              </a:r>
              <a:r>
                <a:rPr lang="en-US" altLang="zh-CN" i="1">
                  <a:cs typeface="Times New Roman" panose="02020603050405020304" pitchFamily="18" charset="0"/>
                </a:rPr>
                <a:t>´  </a:t>
              </a:r>
              <a:endParaRPr lang="en-US" altLang="zh-CN" i="1"/>
            </a:p>
          </p:txBody>
        </p:sp>
        <p:sp>
          <p:nvSpPr>
            <p:cNvPr id="48146" name="Text Box 49">
              <a:extLst>
                <a:ext uri="{FF2B5EF4-FFF2-40B4-BE49-F238E27FC236}">
                  <a16:creationId xmlns:a16="http://schemas.microsoft.com/office/drawing/2014/main" id="{2EB5BE05-1FE4-46AD-8C3A-6AD9F15826BC}"/>
                </a:ext>
              </a:extLst>
            </p:cNvPr>
            <p:cNvSpPr txBox="1">
              <a:spLocks noChangeArrowheads="1"/>
            </p:cNvSpPr>
            <p:nvPr/>
          </p:nvSpPr>
          <p:spPr bwMode="auto">
            <a:xfrm rot="-596018">
              <a:off x="3174" y="2595"/>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P</a:t>
              </a:r>
            </a:p>
          </p:txBody>
        </p:sp>
        <p:sp>
          <p:nvSpPr>
            <p:cNvPr id="48147" name="Text Box 50">
              <a:extLst>
                <a:ext uri="{FF2B5EF4-FFF2-40B4-BE49-F238E27FC236}">
                  <a16:creationId xmlns:a16="http://schemas.microsoft.com/office/drawing/2014/main" id="{8C14AF26-A61E-412B-85F3-0A12BBC22713}"/>
                </a:ext>
              </a:extLst>
            </p:cNvPr>
            <p:cNvSpPr txBox="1">
              <a:spLocks noChangeArrowheads="1"/>
            </p:cNvSpPr>
            <p:nvPr/>
          </p:nvSpPr>
          <p:spPr bwMode="auto">
            <a:xfrm rot="-596018">
              <a:off x="3309" y="3565"/>
              <a:ext cx="4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P</a:t>
              </a:r>
              <a:r>
                <a:rPr lang="en-US" altLang="zh-CN" i="1">
                  <a:cs typeface="Times New Roman" panose="02020603050405020304" pitchFamily="18" charset="0"/>
                </a:rPr>
                <a:t>´  </a:t>
              </a:r>
              <a:endParaRPr lang="en-US" altLang="zh-CN" i="1"/>
            </a:p>
          </p:txBody>
        </p:sp>
        <p:sp>
          <p:nvSpPr>
            <p:cNvPr id="48148" name="Text Box 51">
              <a:extLst>
                <a:ext uri="{FF2B5EF4-FFF2-40B4-BE49-F238E27FC236}">
                  <a16:creationId xmlns:a16="http://schemas.microsoft.com/office/drawing/2014/main" id="{AFEA9CFC-C053-40CC-955A-84CDAD86699A}"/>
                </a:ext>
              </a:extLst>
            </p:cNvPr>
            <p:cNvSpPr txBox="1">
              <a:spLocks noChangeArrowheads="1"/>
            </p:cNvSpPr>
            <p:nvPr/>
          </p:nvSpPr>
          <p:spPr bwMode="auto">
            <a:xfrm rot="-596018">
              <a:off x="2958" y="3150"/>
              <a:ext cx="270"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A</a:t>
              </a:r>
            </a:p>
          </p:txBody>
        </p:sp>
        <p:sp>
          <p:nvSpPr>
            <p:cNvPr id="48149" name="Text Box 52">
              <a:extLst>
                <a:ext uri="{FF2B5EF4-FFF2-40B4-BE49-F238E27FC236}">
                  <a16:creationId xmlns:a16="http://schemas.microsoft.com/office/drawing/2014/main" id="{E53CE1E8-40C2-48A3-9224-1B4DE207940A}"/>
                </a:ext>
              </a:extLst>
            </p:cNvPr>
            <p:cNvSpPr txBox="1">
              <a:spLocks noChangeArrowheads="1"/>
            </p:cNvSpPr>
            <p:nvPr/>
          </p:nvSpPr>
          <p:spPr bwMode="auto">
            <a:xfrm rot="-596018">
              <a:off x="3604" y="2968"/>
              <a:ext cx="244"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B</a:t>
              </a:r>
            </a:p>
          </p:txBody>
        </p:sp>
        <p:sp>
          <p:nvSpPr>
            <p:cNvPr id="48150" name="Text Box 53">
              <a:extLst>
                <a:ext uri="{FF2B5EF4-FFF2-40B4-BE49-F238E27FC236}">
                  <a16:creationId xmlns:a16="http://schemas.microsoft.com/office/drawing/2014/main" id="{F0C26EC2-F4B0-42B5-9A2D-97A253E4548A}"/>
                </a:ext>
              </a:extLst>
            </p:cNvPr>
            <p:cNvSpPr txBox="1">
              <a:spLocks noChangeArrowheads="1"/>
            </p:cNvSpPr>
            <p:nvPr/>
          </p:nvSpPr>
          <p:spPr bwMode="auto">
            <a:xfrm rot="-596018">
              <a:off x="3106" y="3053"/>
              <a:ext cx="237"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ym typeface="Symbol" panose="05050102010706020507" pitchFamily="18" charset="2"/>
                </a:rPr>
                <a:t></a:t>
              </a:r>
              <a:endParaRPr lang="en-US" altLang="zh-CN" i="1"/>
            </a:p>
          </p:txBody>
        </p:sp>
        <p:sp>
          <p:nvSpPr>
            <p:cNvPr id="48151" name="Line 54">
              <a:extLst>
                <a:ext uri="{FF2B5EF4-FFF2-40B4-BE49-F238E27FC236}">
                  <a16:creationId xmlns:a16="http://schemas.microsoft.com/office/drawing/2014/main" id="{38559055-A237-44B1-B629-3739C4C6B3E0}"/>
                </a:ext>
              </a:extLst>
            </p:cNvPr>
            <p:cNvSpPr>
              <a:spLocks noChangeShapeType="1"/>
            </p:cNvSpPr>
            <p:nvPr/>
          </p:nvSpPr>
          <p:spPr bwMode="auto">
            <a:xfrm rot="-596018">
              <a:off x="3428" y="3490"/>
              <a:ext cx="283" cy="0"/>
            </a:xfrm>
            <a:prstGeom prst="line">
              <a:avLst/>
            </a:prstGeom>
            <a:noFill/>
            <a:ln w="19050">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8152" name="Line 55">
              <a:extLst>
                <a:ext uri="{FF2B5EF4-FFF2-40B4-BE49-F238E27FC236}">
                  <a16:creationId xmlns:a16="http://schemas.microsoft.com/office/drawing/2014/main" id="{DC7E5C15-2BBC-477D-9AF6-7EE09E0F596A}"/>
                </a:ext>
              </a:extLst>
            </p:cNvPr>
            <p:cNvSpPr>
              <a:spLocks noChangeShapeType="1"/>
            </p:cNvSpPr>
            <p:nvPr/>
          </p:nvSpPr>
          <p:spPr bwMode="auto">
            <a:xfrm rot="-596018">
              <a:off x="2778" y="3166"/>
              <a:ext cx="508" cy="78"/>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8153" name="Text Box 56">
              <a:extLst>
                <a:ext uri="{FF2B5EF4-FFF2-40B4-BE49-F238E27FC236}">
                  <a16:creationId xmlns:a16="http://schemas.microsoft.com/office/drawing/2014/main" id="{C6A94D38-A8E1-43BE-8E56-08443BEADE68}"/>
                </a:ext>
              </a:extLst>
            </p:cNvPr>
            <p:cNvSpPr txBox="1">
              <a:spLocks noChangeArrowheads="1"/>
            </p:cNvSpPr>
            <p:nvPr/>
          </p:nvSpPr>
          <p:spPr bwMode="auto">
            <a:xfrm rot="-596018">
              <a:off x="2797" y="2537"/>
              <a:ext cx="312"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ym typeface="Symbol" panose="05050102010706020507" pitchFamily="18" charset="2"/>
                </a:rPr>
                <a:t></a:t>
              </a:r>
              <a:r>
                <a:rPr lang="en-US" altLang="zh-CN" baseline="-25000">
                  <a:sym typeface="Symbol" panose="05050102010706020507" pitchFamily="18" charset="2"/>
                </a:rPr>
                <a:t>0</a:t>
              </a:r>
              <a:endParaRPr lang="en-US" altLang="zh-CN"/>
            </a:p>
          </p:txBody>
        </p:sp>
        <p:sp>
          <p:nvSpPr>
            <p:cNvPr id="48154" name="Arc 57">
              <a:extLst>
                <a:ext uri="{FF2B5EF4-FFF2-40B4-BE49-F238E27FC236}">
                  <a16:creationId xmlns:a16="http://schemas.microsoft.com/office/drawing/2014/main" id="{E070A7D9-1E5E-4F07-9236-3B683195E83C}"/>
                </a:ext>
              </a:extLst>
            </p:cNvPr>
            <p:cNvSpPr>
              <a:spLocks/>
            </p:cNvSpPr>
            <p:nvPr/>
          </p:nvSpPr>
          <p:spPr bwMode="auto">
            <a:xfrm rot="21003982" flipH="1">
              <a:off x="2503" y="2770"/>
              <a:ext cx="338" cy="89"/>
            </a:xfrm>
            <a:custGeom>
              <a:avLst/>
              <a:gdLst>
                <a:gd name="T0" fmla="*/ 0 w 43200"/>
                <a:gd name="T1" fmla="*/ 0 h 42382"/>
                <a:gd name="T2" fmla="*/ 0 w 43200"/>
                <a:gd name="T3" fmla="*/ 0 h 42382"/>
                <a:gd name="T4" fmla="*/ 0 w 43200"/>
                <a:gd name="T5" fmla="*/ 0 h 42382"/>
                <a:gd name="T6" fmla="*/ 0 60000 65536"/>
                <a:gd name="T7" fmla="*/ 0 60000 65536"/>
                <a:gd name="T8" fmla="*/ 0 60000 65536"/>
                <a:gd name="T9" fmla="*/ 0 w 43200"/>
                <a:gd name="T10" fmla="*/ 0 h 42382"/>
                <a:gd name="T11" fmla="*/ 43200 w 43200"/>
                <a:gd name="T12" fmla="*/ 42382 h 42382"/>
              </a:gdLst>
              <a:ahLst/>
              <a:cxnLst>
                <a:cxn ang="T6">
                  <a:pos x="T0" y="T1"/>
                </a:cxn>
                <a:cxn ang="T7">
                  <a:pos x="T2" y="T3"/>
                </a:cxn>
                <a:cxn ang="T8">
                  <a:pos x="T4" y="T5"/>
                </a:cxn>
              </a:cxnLst>
              <a:rect l="T9" t="T10" r="T11" b="T12"/>
              <a:pathLst>
                <a:path w="43200" h="42382" fill="none" extrusionOk="0">
                  <a:moveTo>
                    <a:pt x="33447" y="2721"/>
                  </a:moveTo>
                  <a:cubicBezTo>
                    <a:pt x="39533" y="6713"/>
                    <a:pt x="43200" y="13503"/>
                    <a:pt x="43200" y="20782"/>
                  </a:cubicBezTo>
                  <a:cubicBezTo>
                    <a:pt x="43200" y="32711"/>
                    <a:pt x="33529" y="42382"/>
                    <a:pt x="21600" y="42382"/>
                  </a:cubicBezTo>
                  <a:cubicBezTo>
                    <a:pt x="9670" y="42382"/>
                    <a:pt x="0" y="32711"/>
                    <a:pt x="0" y="20782"/>
                  </a:cubicBezTo>
                  <a:cubicBezTo>
                    <a:pt x="-1" y="11119"/>
                    <a:pt x="6416" y="2633"/>
                    <a:pt x="15712" y="-1"/>
                  </a:cubicBezTo>
                </a:path>
                <a:path w="43200" h="42382" stroke="0" extrusionOk="0">
                  <a:moveTo>
                    <a:pt x="33447" y="2721"/>
                  </a:moveTo>
                  <a:cubicBezTo>
                    <a:pt x="39533" y="6713"/>
                    <a:pt x="43200" y="13503"/>
                    <a:pt x="43200" y="20782"/>
                  </a:cubicBezTo>
                  <a:cubicBezTo>
                    <a:pt x="43200" y="32711"/>
                    <a:pt x="33529" y="42382"/>
                    <a:pt x="21600" y="42382"/>
                  </a:cubicBezTo>
                  <a:cubicBezTo>
                    <a:pt x="9670" y="42382"/>
                    <a:pt x="0" y="32711"/>
                    <a:pt x="0" y="20782"/>
                  </a:cubicBezTo>
                  <a:cubicBezTo>
                    <a:pt x="-1" y="11119"/>
                    <a:pt x="6416" y="2633"/>
                    <a:pt x="15712" y="-1"/>
                  </a:cubicBezTo>
                  <a:lnTo>
                    <a:pt x="21600" y="20782"/>
                  </a:lnTo>
                  <a:close/>
                </a:path>
              </a:pathLst>
            </a:custGeom>
            <a:noFill/>
            <a:ln w="19050">
              <a:solidFill>
                <a:schemeClr val="tx1"/>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48132" name="Text Box 58">
            <a:extLst>
              <a:ext uri="{FF2B5EF4-FFF2-40B4-BE49-F238E27FC236}">
                <a16:creationId xmlns:a16="http://schemas.microsoft.com/office/drawing/2014/main" id="{67DAF07F-13BF-496C-AD74-9641DA0266C9}"/>
              </a:ext>
            </a:extLst>
          </p:cNvPr>
          <p:cNvSpPr txBox="1">
            <a:spLocks noChangeArrowheads="1"/>
          </p:cNvSpPr>
          <p:nvPr/>
        </p:nvSpPr>
        <p:spPr bwMode="auto">
          <a:xfrm>
            <a:off x="838200" y="4135438"/>
            <a:ext cx="3476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0000"/>
                </a:solidFill>
              </a:rPr>
              <a:t>要求在非惯性系中求解</a:t>
            </a:r>
            <a:r>
              <a:rPr lang="en-US" altLang="zh-CN">
                <a:solidFill>
                  <a:srgbClr val="FF0000"/>
                </a:solidFill>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a:extLst>
              <a:ext uri="{FF2B5EF4-FFF2-40B4-BE49-F238E27FC236}">
                <a16:creationId xmlns:a16="http://schemas.microsoft.com/office/drawing/2014/main" id="{1F402448-813A-40C5-B0DB-FE053EF26427}"/>
              </a:ext>
            </a:extLst>
          </p:cNvPr>
          <p:cNvSpPr txBox="1">
            <a:spLocks noChangeArrowheads="1"/>
          </p:cNvSpPr>
          <p:nvPr/>
        </p:nvSpPr>
        <p:spPr bwMode="auto">
          <a:xfrm>
            <a:off x="855663" y="466725"/>
            <a:ext cx="7604125" cy="354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kumimoji="0" lang="en-US" altLang="zh-CN">
                <a:solidFill>
                  <a:srgbClr val="FF0000"/>
                </a:solidFill>
              </a:rPr>
              <a:t>[</a:t>
            </a:r>
            <a:r>
              <a:rPr kumimoji="0" lang="zh-CN" altLang="en-US">
                <a:solidFill>
                  <a:srgbClr val="FF0000"/>
                </a:solidFill>
              </a:rPr>
              <a:t>例题</a:t>
            </a:r>
            <a:r>
              <a:rPr kumimoji="0" lang="en-US" altLang="zh-CN">
                <a:solidFill>
                  <a:srgbClr val="FF0000"/>
                </a:solidFill>
              </a:rPr>
              <a:t>4]</a:t>
            </a:r>
            <a:r>
              <a:rPr kumimoji="0" lang="en-US" altLang="zh-CN"/>
              <a:t> </a:t>
            </a:r>
            <a:r>
              <a:rPr kumimoji="0" lang="zh-CN" altLang="en-US"/>
              <a:t>北京紫竹院公园有一旋风游戏机，大意如图所示</a:t>
            </a:r>
            <a:r>
              <a:rPr kumimoji="0" lang="en-US" altLang="zh-CN"/>
              <a:t>.</a:t>
            </a:r>
            <a:r>
              <a:rPr kumimoji="0" lang="zh-CN" altLang="en-US"/>
              <a:t>设大圆盘转轴</a:t>
            </a:r>
            <a:r>
              <a:rPr kumimoji="0" lang="en-US" altLang="zh-CN" i="1"/>
              <a:t>OO</a:t>
            </a:r>
            <a:r>
              <a:rPr kumimoji="0" lang="en-US" altLang="zh-CN" i="1">
                <a:cs typeface="Times New Roman" panose="02020603050405020304" pitchFamily="18" charset="0"/>
              </a:rPr>
              <a:t>´</a:t>
            </a:r>
            <a:r>
              <a:rPr kumimoji="0" lang="en-US" altLang="zh-CN"/>
              <a:t> </a:t>
            </a:r>
            <a:r>
              <a:rPr kumimoji="0" lang="zh-CN" altLang="en-US"/>
              <a:t>与铅直方向成 </a:t>
            </a:r>
            <a:r>
              <a:rPr kumimoji="0" lang="zh-CN" altLang="en-US" i="1">
                <a:sym typeface="Symbol" panose="05050102010706020507" pitchFamily="18" charset="2"/>
              </a:rPr>
              <a:t> </a:t>
            </a:r>
            <a:r>
              <a:rPr kumimoji="0" lang="en-US" altLang="zh-CN">
                <a:sym typeface="Symbol" panose="05050102010706020507" pitchFamily="18" charset="2"/>
              </a:rPr>
              <a:t>=18</a:t>
            </a:r>
            <a:r>
              <a:rPr kumimoji="0" lang="en-US" altLang="zh-CN" baseline="30000">
                <a:cs typeface="Times New Roman" panose="02020603050405020304" pitchFamily="18" charset="0"/>
                <a:sym typeface="Symbol" panose="05050102010706020507" pitchFamily="18" charset="2"/>
              </a:rPr>
              <a:t>°</a:t>
            </a:r>
            <a:r>
              <a:rPr kumimoji="0" lang="zh-CN" altLang="en-US"/>
              <a:t>，匀速转动，角速度为</a:t>
            </a:r>
            <a:r>
              <a:rPr kumimoji="0" lang="zh-CN" altLang="en-US" i="1">
                <a:sym typeface="Symbol" panose="05050102010706020507" pitchFamily="18" charset="2"/>
              </a:rPr>
              <a:t></a:t>
            </a:r>
            <a:r>
              <a:rPr kumimoji="0" lang="en-US" altLang="zh-CN" baseline="-25000">
                <a:sym typeface="Symbol" panose="05050102010706020507" pitchFamily="18" charset="2"/>
              </a:rPr>
              <a:t>0</a:t>
            </a:r>
            <a:r>
              <a:rPr kumimoji="0" lang="en-US" altLang="zh-CN">
                <a:sym typeface="Symbol" panose="05050102010706020507" pitchFamily="18" charset="2"/>
              </a:rPr>
              <a:t>= 0.84 rad/s</a:t>
            </a:r>
            <a:r>
              <a:rPr kumimoji="0" lang="en-US" altLang="zh-CN"/>
              <a:t>.  </a:t>
            </a:r>
            <a:r>
              <a:rPr kumimoji="0" lang="zh-CN" altLang="en-US"/>
              <a:t>离该轴 </a:t>
            </a:r>
            <a:r>
              <a:rPr kumimoji="0" lang="en-US" altLang="zh-CN" i="1"/>
              <a:t>R </a:t>
            </a:r>
            <a:r>
              <a:rPr kumimoji="0" lang="zh-CN" altLang="en-US"/>
              <a:t>＝</a:t>
            </a:r>
            <a:r>
              <a:rPr kumimoji="0" lang="en-US" altLang="zh-CN"/>
              <a:t>2.0 m </a:t>
            </a:r>
            <a:r>
              <a:rPr kumimoji="0" lang="zh-CN" altLang="en-US"/>
              <a:t>处又有与 </a:t>
            </a:r>
            <a:r>
              <a:rPr kumimoji="0" lang="en-US" altLang="zh-CN" i="1"/>
              <a:t>OO</a:t>
            </a:r>
            <a:r>
              <a:rPr kumimoji="0" lang="en-US" altLang="zh-CN" i="1">
                <a:cs typeface="Times New Roman" panose="02020603050405020304" pitchFamily="18" charset="0"/>
              </a:rPr>
              <a:t>´</a:t>
            </a:r>
            <a:r>
              <a:rPr kumimoji="0" lang="zh-CN" altLang="en-US"/>
              <a:t>平行的</a:t>
            </a:r>
            <a:r>
              <a:rPr kumimoji="0" lang="en-US" altLang="zh-CN" i="1"/>
              <a:t>PP</a:t>
            </a:r>
            <a:r>
              <a:rPr kumimoji="0" lang="en-US" altLang="zh-CN" i="1">
                <a:cs typeface="Times New Roman" panose="02020603050405020304" pitchFamily="18" charset="0"/>
              </a:rPr>
              <a:t>´</a:t>
            </a:r>
            <a:r>
              <a:rPr kumimoji="0" lang="zh-CN" altLang="en-US"/>
              <a:t>，绕 </a:t>
            </a:r>
            <a:r>
              <a:rPr kumimoji="0" lang="en-US" altLang="zh-CN" i="1"/>
              <a:t>PP</a:t>
            </a:r>
            <a:r>
              <a:rPr kumimoji="0" lang="en-US" altLang="zh-CN" i="1">
                <a:cs typeface="Times New Roman" panose="02020603050405020304" pitchFamily="18" charset="0"/>
              </a:rPr>
              <a:t>´</a:t>
            </a:r>
            <a:r>
              <a:rPr kumimoji="0" lang="en-US" altLang="zh-CN" i="1"/>
              <a:t> </a:t>
            </a:r>
            <a:r>
              <a:rPr kumimoji="0" lang="zh-CN" altLang="en-US"/>
              <a:t>转动的座椅与 </a:t>
            </a:r>
            <a:r>
              <a:rPr kumimoji="0" lang="en-US" altLang="zh-CN" i="1"/>
              <a:t>PP</a:t>
            </a:r>
            <a:r>
              <a:rPr kumimoji="0" lang="en-US" altLang="zh-CN" i="1">
                <a:cs typeface="Times New Roman" panose="02020603050405020304" pitchFamily="18" charset="0"/>
              </a:rPr>
              <a:t>´ </a:t>
            </a:r>
            <a:r>
              <a:rPr kumimoji="0" lang="zh-CN" altLang="en-US"/>
              <a:t>轴距离为 </a:t>
            </a:r>
            <a:r>
              <a:rPr kumimoji="0" lang="en-US" altLang="zh-CN" i="1"/>
              <a:t>r</a:t>
            </a:r>
            <a:r>
              <a:rPr kumimoji="0" lang="en-US" altLang="zh-CN"/>
              <a:t> =1.6m.</a:t>
            </a:r>
            <a:r>
              <a:rPr kumimoji="0" lang="zh-CN" altLang="en-US"/>
              <a:t>为简单起见，设转椅静止于大圆盘</a:t>
            </a:r>
            <a:r>
              <a:rPr kumimoji="0" lang="en-US" altLang="zh-CN"/>
              <a:t>.</a:t>
            </a:r>
            <a:r>
              <a:rPr kumimoji="0" lang="zh-CN" altLang="en-US"/>
              <a:t>设椅座光滑，侧向力全来自扶手</a:t>
            </a:r>
            <a:r>
              <a:rPr kumimoji="0" lang="en-US" altLang="zh-CN"/>
              <a:t>. </a:t>
            </a:r>
            <a:r>
              <a:rPr kumimoji="0" lang="zh-CN" altLang="en-US"/>
              <a:t>又设两游客质量均为 </a:t>
            </a:r>
            <a:r>
              <a:rPr kumimoji="0" lang="en-US" altLang="zh-CN" i="1"/>
              <a:t>m </a:t>
            </a:r>
            <a:r>
              <a:rPr kumimoji="0" lang="en-US" altLang="zh-CN"/>
              <a:t>=60 kg .</a:t>
            </a:r>
            <a:r>
              <a:rPr kumimoji="0" lang="zh-CN" altLang="en-US"/>
              <a:t>求游客处于最高点</a:t>
            </a:r>
            <a:r>
              <a:rPr kumimoji="0" lang="en-US" altLang="zh-CN" i="1"/>
              <a:t>B</a:t>
            </a:r>
            <a:r>
              <a:rPr kumimoji="0" lang="zh-CN" altLang="en-US"/>
              <a:t>和较低点</a:t>
            </a:r>
            <a:r>
              <a:rPr kumimoji="0" lang="en-US" altLang="zh-CN" i="1"/>
              <a:t>A</a:t>
            </a:r>
            <a:r>
              <a:rPr kumimoji="0" lang="zh-CN" altLang="en-US"/>
              <a:t>处时受座椅的力</a:t>
            </a:r>
            <a:r>
              <a:rPr kumimoji="0" lang="en-US" altLang="zh-CN"/>
              <a:t>.</a:t>
            </a:r>
          </a:p>
        </p:txBody>
      </p:sp>
      <p:grpSp>
        <p:nvGrpSpPr>
          <p:cNvPr id="45059" name="Group 3">
            <a:extLst>
              <a:ext uri="{FF2B5EF4-FFF2-40B4-BE49-F238E27FC236}">
                <a16:creationId xmlns:a16="http://schemas.microsoft.com/office/drawing/2014/main" id="{4DBE4905-411D-4FC6-81B9-3D4A02A3E837}"/>
              </a:ext>
            </a:extLst>
          </p:cNvPr>
          <p:cNvGrpSpPr>
            <a:grpSpLocks/>
          </p:cNvGrpSpPr>
          <p:nvPr/>
        </p:nvGrpSpPr>
        <p:grpSpPr bwMode="auto">
          <a:xfrm>
            <a:off x="2578100" y="3997325"/>
            <a:ext cx="3622675" cy="2233613"/>
            <a:chOff x="1624" y="2518"/>
            <a:chExt cx="2282" cy="1407"/>
          </a:xfrm>
        </p:grpSpPr>
        <p:sp>
          <p:nvSpPr>
            <p:cNvPr id="45060" name="Line 4">
              <a:extLst>
                <a:ext uri="{FF2B5EF4-FFF2-40B4-BE49-F238E27FC236}">
                  <a16:creationId xmlns:a16="http://schemas.microsoft.com/office/drawing/2014/main" id="{82BCE73A-F73D-4F28-8B86-32472D4CE78A}"/>
                </a:ext>
              </a:extLst>
            </p:cNvPr>
            <p:cNvSpPr>
              <a:spLocks noChangeShapeType="1"/>
            </p:cNvSpPr>
            <p:nvPr/>
          </p:nvSpPr>
          <p:spPr bwMode="auto">
            <a:xfrm rot="-596018">
              <a:off x="2794" y="2695"/>
              <a:ext cx="0" cy="1081"/>
            </a:xfrm>
            <a:prstGeom prst="line">
              <a:avLst/>
            </a:prstGeom>
            <a:noFill/>
            <a:ln w="19050">
              <a:solidFill>
                <a:schemeClr val="tx1"/>
              </a:solidFill>
              <a:prstDash val="dashDot"/>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grpSp>
          <p:nvGrpSpPr>
            <p:cNvPr id="45061" name="Group 5">
              <a:extLst>
                <a:ext uri="{FF2B5EF4-FFF2-40B4-BE49-F238E27FC236}">
                  <a16:creationId xmlns:a16="http://schemas.microsoft.com/office/drawing/2014/main" id="{CD5105FB-425E-4755-995F-212A815A8370}"/>
                </a:ext>
              </a:extLst>
            </p:cNvPr>
            <p:cNvGrpSpPr>
              <a:grpSpLocks/>
            </p:cNvGrpSpPr>
            <p:nvPr/>
          </p:nvGrpSpPr>
          <p:grpSpPr bwMode="auto">
            <a:xfrm rot="-596018">
              <a:off x="2686" y="3359"/>
              <a:ext cx="288" cy="173"/>
              <a:chOff x="2208" y="2256"/>
              <a:chExt cx="288" cy="384"/>
            </a:xfrm>
          </p:grpSpPr>
          <p:grpSp>
            <p:nvGrpSpPr>
              <p:cNvPr id="45100" name="Group 6">
                <a:extLst>
                  <a:ext uri="{FF2B5EF4-FFF2-40B4-BE49-F238E27FC236}">
                    <a16:creationId xmlns:a16="http://schemas.microsoft.com/office/drawing/2014/main" id="{7CA4B9AC-A010-422F-B605-2FE7E43B11D7}"/>
                  </a:ext>
                </a:extLst>
              </p:cNvPr>
              <p:cNvGrpSpPr>
                <a:grpSpLocks/>
              </p:cNvGrpSpPr>
              <p:nvPr/>
            </p:nvGrpSpPr>
            <p:grpSpPr bwMode="auto">
              <a:xfrm>
                <a:off x="2208" y="2256"/>
                <a:ext cx="96" cy="384"/>
                <a:chOff x="2208" y="2256"/>
                <a:chExt cx="96" cy="384"/>
              </a:xfrm>
            </p:grpSpPr>
            <p:sp>
              <p:nvSpPr>
                <p:cNvPr id="45104" name="Rectangle 7" descr="浅色上对角线">
                  <a:extLst>
                    <a:ext uri="{FF2B5EF4-FFF2-40B4-BE49-F238E27FC236}">
                      <a16:creationId xmlns:a16="http://schemas.microsoft.com/office/drawing/2014/main" id="{684BFB09-4CF4-418C-8F4B-5228FD335DCA}"/>
                    </a:ext>
                  </a:extLst>
                </p:cNvPr>
                <p:cNvSpPr>
                  <a:spLocks noChangeArrowheads="1"/>
                </p:cNvSpPr>
                <p:nvPr/>
              </p:nvSpPr>
              <p:spPr bwMode="auto">
                <a:xfrm>
                  <a:off x="2208" y="2256"/>
                  <a:ext cx="96" cy="384"/>
                </a:xfrm>
                <a:prstGeom prst="rect">
                  <a:avLst/>
                </a:prstGeom>
                <a:pattFill prst="ltUpDiag">
                  <a:fgClr>
                    <a:schemeClr val="tx1"/>
                  </a:fgClr>
                  <a:bgClr>
                    <a:schemeClr val="bg1"/>
                  </a:bgClr>
                </a:pattFill>
                <a:ln>
                  <a:noFill/>
                </a:ln>
                <a:extLst>
                  <a:ext uri="{91240B29-F687-4F45-9708-019B960494DF}">
                    <a14:hiddenLine xmlns:a14="http://schemas.microsoft.com/office/drawing/2010/main" w="19050">
                      <a:solidFill>
                        <a:srgbClr val="000000"/>
                      </a:solidFill>
                      <a:miter lim="800000"/>
                      <a:headEnd/>
                      <a:tailEnd type="none" w="sm" len="lg"/>
                    </a14:hiddenLine>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5105" name="Line 8">
                  <a:extLst>
                    <a:ext uri="{FF2B5EF4-FFF2-40B4-BE49-F238E27FC236}">
                      <a16:creationId xmlns:a16="http://schemas.microsoft.com/office/drawing/2014/main" id="{448DCEAB-4228-4DCA-829E-161B81324D74}"/>
                    </a:ext>
                  </a:extLst>
                </p:cNvPr>
                <p:cNvSpPr>
                  <a:spLocks noChangeShapeType="1"/>
                </p:cNvSpPr>
                <p:nvPr/>
              </p:nvSpPr>
              <p:spPr bwMode="auto">
                <a:xfrm>
                  <a:off x="2304" y="2256"/>
                  <a:ext cx="0" cy="384"/>
                </a:xfrm>
                <a:prstGeom prst="line">
                  <a:avLst/>
                </a:prstGeom>
                <a:noFill/>
                <a:ln w="38100">
                  <a:solidFill>
                    <a:schemeClr val="tx1"/>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45101" name="Group 9">
                <a:extLst>
                  <a:ext uri="{FF2B5EF4-FFF2-40B4-BE49-F238E27FC236}">
                    <a16:creationId xmlns:a16="http://schemas.microsoft.com/office/drawing/2014/main" id="{2061FF62-82D1-48D6-9A76-98058DA830C5}"/>
                  </a:ext>
                </a:extLst>
              </p:cNvPr>
              <p:cNvGrpSpPr>
                <a:grpSpLocks/>
              </p:cNvGrpSpPr>
              <p:nvPr/>
            </p:nvGrpSpPr>
            <p:grpSpPr bwMode="auto">
              <a:xfrm>
                <a:off x="2400" y="2256"/>
                <a:ext cx="96" cy="384"/>
                <a:chOff x="2400" y="2256"/>
                <a:chExt cx="96" cy="384"/>
              </a:xfrm>
            </p:grpSpPr>
            <p:sp>
              <p:nvSpPr>
                <p:cNvPr id="45102" name="Rectangle 10" descr="浅色上对角线">
                  <a:extLst>
                    <a:ext uri="{FF2B5EF4-FFF2-40B4-BE49-F238E27FC236}">
                      <a16:creationId xmlns:a16="http://schemas.microsoft.com/office/drawing/2014/main" id="{238915BE-461C-41E7-B4BD-609C1A216B7A}"/>
                    </a:ext>
                  </a:extLst>
                </p:cNvPr>
                <p:cNvSpPr>
                  <a:spLocks noChangeArrowheads="1"/>
                </p:cNvSpPr>
                <p:nvPr/>
              </p:nvSpPr>
              <p:spPr bwMode="auto">
                <a:xfrm flipH="1">
                  <a:off x="2400" y="2256"/>
                  <a:ext cx="96" cy="384"/>
                </a:xfrm>
                <a:prstGeom prst="rect">
                  <a:avLst/>
                </a:prstGeom>
                <a:pattFill prst="ltUpDiag">
                  <a:fgClr>
                    <a:schemeClr val="tx1"/>
                  </a:fgClr>
                  <a:bgClr>
                    <a:schemeClr val="bg1"/>
                  </a:bgClr>
                </a:pattFill>
                <a:ln>
                  <a:noFill/>
                </a:ln>
                <a:extLst>
                  <a:ext uri="{91240B29-F687-4F45-9708-019B960494DF}">
                    <a14:hiddenLine xmlns:a14="http://schemas.microsoft.com/office/drawing/2010/main" w="19050">
                      <a:solidFill>
                        <a:srgbClr val="000000"/>
                      </a:solidFill>
                      <a:miter lim="800000"/>
                      <a:headEnd/>
                      <a:tailEnd type="none" w="sm" len="lg"/>
                    </a14:hiddenLine>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5103" name="Line 11">
                  <a:extLst>
                    <a:ext uri="{FF2B5EF4-FFF2-40B4-BE49-F238E27FC236}">
                      <a16:creationId xmlns:a16="http://schemas.microsoft.com/office/drawing/2014/main" id="{F5248CA0-FE6A-435E-9093-3EEF3004483D}"/>
                    </a:ext>
                  </a:extLst>
                </p:cNvPr>
                <p:cNvSpPr>
                  <a:spLocks noChangeShapeType="1"/>
                </p:cNvSpPr>
                <p:nvPr/>
              </p:nvSpPr>
              <p:spPr bwMode="auto">
                <a:xfrm flipH="1">
                  <a:off x="2400" y="2256"/>
                  <a:ext cx="0" cy="384"/>
                </a:xfrm>
                <a:prstGeom prst="line">
                  <a:avLst/>
                </a:prstGeom>
                <a:noFill/>
                <a:ln w="38100">
                  <a:solidFill>
                    <a:schemeClr val="tx1"/>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grpSp>
        </p:grpSp>
        <p:sp>
          <p:nvSpPr>
            <p:cNvPr id="50188" name="Rectangle 12">
              <a:extLst>
                <a:ext uri="{FF2B5EF4-FFF2-40B4-BE49-F238E27FC236}">
                  <a16:creationId xmlns:a16="http://schemas.microsoft.com/office/drawing/2014/main" id="{F87C48FD-4301-42DB-BF06-7AAD099E9A02}"/>
                </a:ext>
              </a:extLst>
            </p:cNvPr>
            <p:cNvSpPr>
              <a:spLocks noChangeArrowheads="1"/>
            </p:cNvSpPr>
            <p:nvPr/>
          </p:nvSpPr>
          <p:spPr bwMode="auto">
            <a:xfrm rot="-596018">
              <a:off x="1698" y="3209"/>
              <a:ext cx="2208" cy="152"/>
            </a:xfrm>
            <a:prstGeom prst="rect">
              <a:avLst/>
            </a:prstGeom>
            <a:gradFill rotWithShape="0">
              <a:gsLst>
                <a:gs pos="0">
                  <a:schemeClr val="folHlink"/>
                </a:gs>
                <a:gs pos="50000">
                  <a:schemeClr val="folHlink">
                    <a:gamma/>
                    <a:tint val="0"/>
                    <a:invGamma/>
                  </a:schemeClr>
                </a:gs>
                <a:gs pos="100000">
                  <a:schemeClr val="folHlink"/>
                </a:gs>
              </a:gsLst>
              <a:lin ang="0" scaled="1"/>
            </a:gradFill>
            <a:ln w="19050">
              <a:solidFill>
                <a:schemeClr val="tx1"/>
              </a:solidFill>
              <a:miter lim="800000"/>
              <a:headEnd/>
              <a:tailEnd type="none" w="sm" len="lg"/>
            </a:ln>
            <a:effectLst/>
          </p:spPr>
          <p:txBody>
            <a:bodyPr wrap="none" anchor="ctr"/>
            <a:lstStyle/>
            <a:p>
              <a:pPr>
                <a:defRPr/>
              </a:pPr>
              <a:endParaRPr lang="zh-CN" altLang="en-US"/>
            </a:p>
          </p:txBody>
        </p:sp>
        <p:grpSp>
          <p:nvGrpSpPr>
            <p:cNvPr id="45063" name="Group 13">
              <a:extLst>
                <a:ext uri="{FF2B5EF4-FFF2-40B4-BE49-F238E27FC236}">
                  <a16:creationId xmlns:a16="http://schemas.microsoft.com/office/drawing/2014/main" id="{C4A2300D-8AF4-4078-A10C-A92E6D93E09A}"/>
                </a:ext>
              </a:extLst>
            </p:cNvPr>
            <p:cNvGrpSpPr>
              <a:grpSpLocks/>
            </p:cNvGrpSpPr>
            <p:nvPr/>
          </p:nvGrpSpPr>
          <p:grpSpPr bwMode="auto">
            <a:xfrm rot="-596018">
              <a:off x="1624" y="3003"/>
              <a:ext cx="923" cy="322"/>
              <a:chOff x="1205" y="1540"/>
              <a:chExt cx="923" cy="419"/>
            </a:xfrm>
          </p:grpSpPr>
          <p:sp>
            <p:nvSpPr>
              <p:cNvPr id="50190" name="Freeform 14">
                <a:extLst>
                  <a:ext uri="{FF2B5EF4-FFF2-40B4-BE49-F238E27FC236}">
                    <a16:creationId xmlns:a16="http://schemas.microsoft.com/office/drawing/2014/main" id="{4BDBB42F-5256-49D3-915D-D3927C1E9733}"/>
                  </a:ext>
                </a:extLst>
              </p:cNvPr>
              <p:cNvSpPr>
                <a:spLocks/>
              </p:cNvSpPr>
              <p:nvPr/>
            </p:nvSpPr>
            <p:spPr bwMode="auto">
              <a:xfrm>
                <a:off x="1200" y="1544"/>
                <a:ext cx="354" cy="255"/>
              </a:xfrm>
              <a:custGeom>
                <a:avLst/>
                <a:gdLst/>
                <a:ahLst/>
                <a:cxnLst>
                  <a:cxn ang="0">
                    <a:pos x="55" y="286"/>
                  </a:cxn>
                  <a:cxn ang="0">
                    <a:pos x="24" y="46"/>
                  </a:cxn>
                  <a:cxn ang="0">
                    <a:pos x="199" y="19"/>
                  </a:cxn>
                  <a:cxn ang="0">
                    <a:pos x="334" y="46"/>
                  </a:cxn>
                  <a:cxn ang="0">
                    <a:pos x="320" y="295"/>
                  </a:cxn>
                </a:cxnLst>
                <a:rect l="0" t="0" r="r" b="b"/>
                <a:pathLst>
                  <a:path w="354" h="295">
                    <a:moveTo>
                      <a:pt x="55" y="286"/>
                    </a:moveTo>
                    <a:cubicBezTo>
                      <a:pt x="27" y="188"/>
                      <a:pt x="0" y="90"/>
                      <a:pt x="24" y="46"/>
                    </a:cubicBezTo>
                    <a:cubicBezTo>
                      <a:pt x="48" y="2"/>
                      <a:pt x="148" y="19"/>
                      <a:pt x="199" y="19"/>
                    </a:cubicBezTo>
                    <a:cubicBezTo>
                      <a:pt x="251" y="19"/>
                      <a:pt x="314" y="0"/>
                      <a:pt x="334" y="46"/>
                    </a:cubicBezTo>
                    <a:cubicBezTo>
                      <a:pt x="354" y="92"/>
                      <a:pt x="323" y="243"/>
                      <a:pt x="320" y="295"/>
                    </a:cubicBezTo>
                  </a:path>
                </a:pathLst>
              </a:custGeom>
              <a:gradFill rotWithShape="0">
                <a:gsLst>
                  <a:gs pos="0">
                    <a:schemeClr val="hlink"/>
                  </a:gs>
                  <a:gs pos="50000">
                    <a:schemeClr val="hlink">
                      <a:gamma/>
                      <a:tint val="0"/>
                      <a:invGamma/>
                    </a:schemeClr>
                  </a:gs>
                  <a:gs pos="100000">
                    <a:schemeClr val="hlink"/>
                  </a:gs>
                </a:gsLst>
                <a:lin ang="0" scaled="1"/>
              </a:gradFill>
              <a:ln w="28575" cap="flat" cmpd="sng">
                <a:solidFill>
                  <a:srgbClr val="0000FF"/>
                </a:solidFill>
                <a:prstDash val="solid"/>
                <a:round/>
                <a:headEnd type="none" w="med" len="med"/>
                <a:tailEnd type="none" w="sm" len="lg"/>
              </a:ln>
              <a:effectLst/>
            </p:spPr>
            <p:txBody>
              <a:bodyPr/>
              <a:lstStyle/>
              <a:p>
                <a:pPr>
                  <a:defRPr/>
                </a:pPr>
                <a:endParaRPr lang="zh-CN" altLang="en-US"/>
              </a:p>
            </p:txBody>
          </p:sp>
          <p:grpSp>
            <p:nvGrpSpPr>
              <p:cNvPr id="45092" name="Group 15">
                <a:extLst>
                  <a:ext uri="{FF2B5EF4-FFF2-40B4-BE49-F238E27FC236}">
                    <a16:creationId xmlns:a16="http://schemas.microsoft.com/office/drawing/2014/main" id="{412BC0B5-A372-46B0-B307-6AA1B07D7A9C}"/>
                  </a:ext>
                </a:extLst>
              </p:cNvPr>
              <p:cNvGrpSpPr>
                <a:grpSpLocks/>
              </p:cNvGrpSpPr>
              <p:nvPr/>
            </p:nvGrpSpPr>
            <p:grpSpPr bwMode="auto">
              <a:xfrm>
                <a:off x="1774" y="1540"/>
                <a:ext cx="354" cy="277"/>
                <a:chOff x="1774" y="1473"/>
                <a:chExt cx="354" cy="321"/>
              </a:xfrm>
            </p:grpSpPr>
            <p:sp>
              <p:nvSpPr>
                <p:cNvPr id="50192" name="Freeform 16">
                  <a:extLst>
                    <a:ext uri="{FF2B5EF4-FFF2-40B4-BE49-F238E27FC236}">
                      <a16:creationId xmlns:a16="http://schemas.microsoft.com/office/drawing/2014/main" id="{582882BB-2AAD-49D3-BC81-441627B091D4}"/>
                    </a:ext>
                  </a:extLst>
                </p:cNvPr>
                <p:cNvSpPr>
                  <a:spLocks/>
                </p:cNvSpPr>
                <p:nvPr/>
              </p:nvSpPr>
              <p:spPr bwMode="auto">
                <a:xfrm flipH="1">
                  <a:off x="1765" y="1451"/>
                  <a:ext cx="354" cy="297"/>
                </a:xfrm>
                <a:custGeom>
                  <a:avLst/>
                  <a:gdLst/>
                  <a:ahLst/>
                  <a:cxnLst>
                    <a:cxn ang="0">
                      <a:pos x="55" y="286"/>
                    </a:cxn>
                    <a:cxn ang="0">
                      <a:pos x="24" y="46"/>
                    </a:cxn>
                    <a:cxn ang="0">
                      <a:pos x="199" y="19"/>
                    </a:cxn>
                    <a:cxn ang="0">
                      <a:pos x="334" y="46"/>
                    </a:cxn>
                    <a:cxn ang="0">
                      <a:pos x="320" y="295"/>
                    </a:cxn>
                  </a:cxnLst>
                  <a:rect l="0" t="0" r="r" b="b"/>
                  <a:pathLst>
                    <a:path w="354" h="295">
                      <a:moveTo>
                        <a:pt x="55" y="286"/>
                      </a:moveTo>
                      <a:cubicBezTo>
                        <a:pt x="27" y="188"/>
                        <a:pt x="0" y="90"/>
                        <a:pt x="24" y="46"/>
                      </a:cubicBezTo>
                      <a:cubicBezTo>
                        <a:pt x="48" y="2"/>
                        <a:pt x="148" y="19"/>
                        <a:pt x="199" y="19"/>
                      </a:cubicBezTo>
                      <a:cubicBezTo>
                        <a:pt x="251" y="19"/>
                        <a:pt x="314" y="0"/>
                        <a:pt x="334" y="46"/>
                      </a:cubicBezTo>
                      <a:cubicBezTo>
                        <a:pt x="354" y="92"/>
                        <a:pt x="323" y="243"/>
                        <a:pt x="320" y="295"/>
                      </a:cubicBezTo>
                    </a:path>
                  </a:pathLst>
                </a:custGeom>
                <a:gradFill rotWithShape="0">
                  <a:gsLst>
                    <a:gs pos="0">
                      <a:schemeClr val="hlink"/>
                    </a:gs>
                    <a:gs pos="50000">
                      <a:schemeClr val="hlink">
                        <a:gamma/>
                        <a:tint val="0"/>
                        <a:invGamma/>
                      </a:schemeClr>
                    </a:gs>
                    <a:gs pos="100000">
                      <a:schemeClr val="hlink"/>
                    </a:gs>
                  </a:gsLst>
                  <a:lin ang="0" scaled="1"/>
                </a:gradFill>
                <a:ln w="28575" cap="flat" cmpd="sng">
                  <a:solidFill>
                    <a:srgbClr val="0000FF"/>
                  </a:solidFill>
                  <a:prstDash val="solid"/>
                  <a:round/>
                  <a:headEnd type="none" w="med" len="med"/>
                  <a:tailEnd type="none" w="sm" len="lg"/>
                </a:ln>
                <a:effectLst/>
              </p:spPr>
              <p:txBody>
                <a:bodyPr/>
                <a:lstStyle/>
                <a:p>
                  <a:pPr>
                    <a:defRPr/>
                  </a:pPr>
                  <a:endParaRPr lang="zh-CN" altLang="en-US"/>
                </a:p>
              </p:txBody>
            </p:sp>
            <p:sp>
              <p:nvSpPr>
                <p:cNvPr id="45099" name="Freeform 17">
                  <a:extLst>
                    <a:ext uri="{FF2B5EF4-FFF2-40B4-BE49-F238E27FC236}">
                      <a16:creationId xmlns:a16="http://schemas.microsoft.com/office/drawing/2014/main" id="{05A9E8B6-5886-45D1-A0CC-88670B317486}"/>
                    </a:ext>
                  </a:extLst>
                </p:cNvPr>
                <p:cNvSpPr>
                  <a:spLocks/>
                </p:cNvSpPr>
                <p:nvPr/>
              </p:nvSpPr>
              <p:spPr bwMode="auto">
                <a:xfrm>
                  <a:off x="1796" y="1649"/>
                  <a:ext cx="305" cy="145"/>
                </a:xfrm>
                <a:custGeom>
                  <a:avLst/>
                  <a:gdLst>
                    <a:gd name="T0" fmla="*/ 0 w 305"/>
                    <a:gd name="T1" fmla="*/ 0 h 145"/>
                    <a:gd name="T2" fmla="*/ 90 w 305"/>
                    <a:gd name="T3" fmla="*/ 124 h 145"/>
                    <a:gd name="T4" fmla="*/ 226 w 305"/>
                    <a:gd name="T5" fmla="*/ 124 h 145"/>
                    <a:gd name="T6" fmla="*/ 305 w 305"/>
                    <a:gd name="T7" fmla="*/ 11 h 145"/>
                    <a:gd name="T8" fmla="*/ 0 60000 65536"/>
                    <a:gd name="T9" fmla="*/ 0 60000 65536"/>
                    <a:gd name="T10" fmla="*/ 0 60000 65536"/>
                    <a:gd name="T11" fmla="*/ 0 60000 65536"/>
                    <a:gd name="T12" fmla="*/ 0 w 305"/>
                    <a:gd name="T13" fmla="*/ 0 h 145"/>
                    <a:gd name="T14" fmla="*/ 305 w 305"/>
                    <a:gd name="T15" fmla="*/ 145 h 145"/>
                  </a:gdLst>
                  <a:ahLst/>
                  <a:cxnLst>
                    <a:cxn ang="T8">
                      <a:pos x="T0" y="T1"/>
                    </a:cxn>
                    <a:cxn ang="T9">
                      <a:pos x="T2" y="T3"/>
                    </a:cxn>
                    <a:cxn ang="T10">
                      <a:pos x="T4" y="T5"/>
                    </a:cxn>
                    <a:cxn ang="T11">
                      <a:pos x="T6" y="T7"/>
                    </a:cxn>
                  </a:cxnLst>
                  <a:rect l="T12" t="T13" r="T14" b="T15"/>
                  <a:pathLst>
                    <a:path w="305" h="145">
                      <a:moveTo>
                        <a:pt x="0" y="0"/>
                      </a:moveTo>
                      <a:cubicBezTo>
                        <a:pt x="15" y="21"/>
                        <a:pt x="52" y="103"/>
                        <a:pt x="90" y="124"/>
                      </a:cubicBezTo>
                      <a:cubicBezTo>
                        <a:pt x="128" y="145"/>
                        <a:pt x="190" y="143"/>
                        <a:pt x="226" y="124"/>
                      </a:cubicBezTo>
                      <a:cubicBezTo>
                        <a:pt x="262" y="105"/>
                        <a:pt x="289" y="35"/>
                        <a:pt x="305" y="11"/>
                      </a:cubicBezTo>
                    </a:path>
                  </a:pathLst>
                </a:custGeom>
                <a:noFill/>
                <a:ln w="28575" cap="flat" cmpd="sng">
                  <a:solidFill>
                    <a:srgbClr val="0000FF"/>
                  </a:solidFill>
                  <a:prstDash val="solid"/>
                  <a:round/>
                  <a:headEnd type="none" w="med" len="med"/>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5093" name="Group 18">
                <a:extLst>
                  <a:ext uri="{FF2B5EF4-FFF2-40B4-BE49-F238E27FC236}">
                    <a16:creationId xmlns:a16="http://schemas.microsoft.com/office/drawing/2014/main" id="{50C6371D-C63B-460A-A673-C59F9FA38F7E}"/>
                  </a:ext>
                </a:extLst>
              </p:cNvPr>
              <p:cNvGrpSpPr>
                <a:grpSpLocks/>
              </p:cNvGrpSpPr>
              <p:nvPr/>
            </p:nvGrpSpPr>
            <p:grpSpPr bwMode="auto">
              <a:xfrm>
                <a:off x="1263" y="1801"/>
                <a:ext cx="816" cy="158"/>
                <a:chOff x="1263" y="1801"/>
                <a:chExt cx="816" cy="158"/>
              </a:xfrm>
            </p:grpSpPr>
            <p:sp>
              <p:nvSpPr>
                <p:cNvPr id="50195" name="Rectangle 19">
                  <a:extLst>
                    <a:ext uri="{FF2B5EF4-FFF2-40B4-BE49-F238E27FC236}">
                      <a16:creationId xmlns:a16="http://schemas.microsoft.com/office/drawing/2014/main" id="{DC121D25-9493-479E-8DEE-328070C51E89}"/>
                    </a:ext>
                  </a:extLst>
                </p:cNvPr>
                <p:cNvSpPr>
                  <a:spLocks noChangeArrowheads="1"/>
                </p:cNvSpPr>
                <p:nvPr/>
              </p:nvSpPr>
              <p:spPr bwMode="auto">
                <a:xfrm>
                  <a:off x="1367" y="1828"/>
                  <a:ext cx="71" cy="120"/>
                </a:xfrm>
                <a:prstGeom prst="rect">
                  <a:avLst/>
                </a:prstGeom>
                <a:gradFill rotWithShape="0">
                  <a:gsLst>
                    <a:gs pos="0">
                      <a:schemeClr val="hlink"/>
                    </a:gs>
                    <a:gs pos="50000">
                      <a:schemeClr val="hlink">
                        <a:gamma/>
                        <a:tint val="0"/>
                        <a:invGamma/>
                      </a:schemeClr>
                    </a:gs>
                    <a:gs pos="100000">
                      <a:schemeClr val="hlink"/>
                    </a:gs>
                  </a:gsLst>
                  <a:lin ang="0" scaled="1"/>
                </a:gradFill>
                <a:ln w="19050">
                  <a:solidFill>
                    <a:srgbClr val="0000FF"/>
                  </a:solidFill>
                  <a:miter lim="800000"/>
                  <a:headEnd/>
                  <a:tailEnd type="none" w="sm" len="lg"/>
                </a:ln>
                <a:effectLst/>
              </p:spPr>
              <p:txBody>
                <a:bodyPr wrap="none" anchor="ctr"/>
                <a:lstStyle/>
                <a:p>
                  <a:pPr>
                    <a:defRPr/>
                  </a:pPr>
                  <a:endParaRPr lang="zh-CN" altLang="en-US"/>
                </a:p>
              </p:txBody>
            </p:sp>
            <p:sp>
              <p:nvSpPr>
                <p:cNvPr id="50196" name="Rectangle 20">
                  <a:extLst>
                    <a:ext uri="{FF2B5EF4-FFF2-40B4-BE49-F238E27FC236}">
                      <a16:creationId xmlns:a16="http://schemas.microsoft.com/office/drawing/2014/main" id="{23F52B76-3CD2-4927-B12E-32563D840042}"/>
                    </a:ext>
                  </a:extLst>
                </p:cNvPr>
                <p:cNvSpPr>
                  <a:spLocks noChangeArrowheads="1"/>
                </p:cNvSpPr>
                <p:nvPr/>
              </p:nvSpPr>
              <p:spPr bwMode="auto">
                <a:xfrm>
                  <a:off x="1631" y="1820"/>
                  <a:ext cx="71" cy="120"/>
                </a:xfrm>
                <a:prstGeom prst="rect">
                  <a:avLst/>
                </a:prstGeom>
                <a:gradFill rotWithShape="0">
                  <a:gsLst>
                    <a:gs pos="0">
                      <a:schemeClr val="hlink"/>
                    </a:gs>
                    <a:gs pos="50000">
                      <a:schemeClr val="hlink">
                        <a:gamma/>
                        <a:tint val="0"/>
                        <a:invGamma/>
                      </a:schemeClr>
                    </a:gs>
                    <a:gs pos="100000">
                      <a:schemeClr val="hlink"/>
                    </a:gs>
                  </a:gsLst>
                  <a:lin ang="0" scaled="1"/>
                </a:gradFill>
                <a:ln w="19050">
                  <a:solidFill>
                    <a:srgbClr val="0000FF"/>
                  </a:solidFill>
                  <a:miter lim="800000"/>
                  <a:headEnd/>
                  <a:tailEnd type="none" w="sm" len="lg"/>
                </a:ln>
                <a:effectLst/>
              </p:spPr>
              <p:txBody>
                <a:bodyPr wrap="none" anchor="ctr"/>
                <a:lstStyle/>
                <a:p>
                  <a:pPr>
                    <a:defRPr/>
                  </a:pPr>
                  <a:endParaRPr lang="zh-CN" altLang="en-US"/>
                </a:p>
              </p:txBody>
            </p:sp>
            <p:sp>
              <p:nvSpPr>
                <p:cNvPr id="50197" name="Rectangle 21">
                  <a:extLst>
                    <a:ext uri="{FF2B5EF4-FFF2-40B4-BE49-F238E27FC236}">
                      <a16:creationId xmlns:a16="http://schemas.microsoft.com/office/drawing/2014/main" id="{FA076AC3-D3CE-4E33-A65F-47D3FCD6EAF4}"/>
                    </a:ext>
                  </a:extLst>
                </p:cNvPr>
                <p:cNvSpPr>
                  <a:spLocks noChangeArrowheads="1"/>
                </p:cNvSpPr>
                <p:nvPr/>
              </p:nvSpPr>
              <p:spPr bwMode="auto">
                <a:xfrm>
                  <a:off x="1910" y="1821"/>
                  <a:ext cx="71" cy="120"/>
                </a:xfrm>
                <a:prstGeom prst="rect">
                  <a:avLst/>
                </a:prstGeom>
                <a:gradFill rotWithShape="0">
                  <a:gsLst>
                    <a:gs pos="0">
                      <a:schemeClr val="hlink"/>
                    </a:gs>
                    <a:gs pos="50000">
                      <a:schemeClr val="hlink">
                        <a:gamma/>
                        <a:tint val="0"/>
                        <a:invGamma/>
                      </a:schemeClr>
                    </a:gs>
                    <a:gs pos="100000">
                      <a:schemeClr val="hlink"/>
                    </a:gs>
                  </a:gsLst>
                  <a:lin ang="0" scaled="1"/>
                </a:gradFill>
                <a:ln w="19050">
                  <a:solidFill>
                    <a:srgbClr val="0000FF"/>
                  </a:solidFill>
                  <a:miter lim="800000"/>
                  <a:headEnd/>
                  <a:tailEnd type="none" w="sm" len="lg"/>
                </a:ln>
                <a:effectLst/>
              </p:spPr>
              <p:txBody>
                <a:bodyPr wrap="none" anchor="ctr"/>
                <a:lstStyle/>
                <a:p>
                  <a:pPr>
                    <a:defRPr/>
                  </a:pPr>
                  <a:endParaRPr lang="zh-CN" altLang="en-US"/>
                </a:p>
              </p:txBody>
            </p:sp>
            <p:sp>
              <p:nvSpPr>
                <p:cNvPr id="50198" name="Rectangle 22">
                  <a:extLst>
                    <a:ext uri="{FF2B5EF4-FFF2-40B4-BE49-F238E27FC236}">
                      <a16:creationId xmlns:a16="http://schemas.microsoft.com/office/drawing/2014/main" id="{97BC0EA1-3C38-49DA-95C1-31FD9A5824E3}"/>
                    </a:ext>
                  </a:extLst>
                </p:cNvPr>
                <p:cNvSpPr>
                  <a:spLocks noChangeArrowheads="1"/>
                </p:cNvSpPr>
                <p:nvPr/>
              </p:nvSpPr>
              <p:spPr bwMode="auto">
                <a:xfrm>
                  <a:off x="1256" y="1789"/>
                  <a:ext cx="816" cy="34"/>
                </a:xfrm>
                <a:prstGeom prst="rect">
                  <a:avLst/>
                </a:prstGeom>
                <a:gradFill rotWithShape="0">
                  <a:gsLst>
                    <a:gs pos="0">
                      <a:schemeClr val="hlink"/>
                    </a:gs>
                    <a:gs pos="50000">
                      <a:schemeClr val="hlink">
                        <a:gamma/>
                        <a:tint val="0"/>
                        <a:invGamma/>
                      </a:schemeClr>
                    </a:gs>
                    <a:gs pos="100000">
                      <a:schemeClr val="hlink"/>
                    </a:gs>
                  </a:gsLst>
                  <a:lin ang="5400000" scaled="1"/>
                </a:gradFill>
                <a:ln w="19050">
                  <a:solidFill>
                    <a:srgbClr val="0000FF"/>
                  </a:solidFill>
                  <a:miter lim="800000"/>
                  <a:headEnd/>
                  <a:tailEnd type="none" w="sm" len="lg"/>
                </a:ln>
                <a:effectLst/>
              </p:spPr>
              <p:txBody>
                <a:bodyPr wrap="none" anchor="ctr"/>
                <a:lstStyle/>
                <a:p>
                  <a:pPr>
                    <a:defRPr/>
                  </a:pPr>
                  <a:endParaRPr lang="zh-CN" altLang="en-US"/>
                </a:p>
              </p:txBody>
            </p:sp>
          </p:grpSp>
        </p:grpSp>
        <p:grpSp>
          <p:nvGrpSpPr>
            <p:cNvPr id="45064" name="Group 23">
              <a:extLst>
                <a:ext uri="{FF2B5EF4-FFF2-40B4-BE49-F238E27FC236}">
                  <a16:creationId xmlns:a16="http://schemas.microsoft.com/office/drawing/2014/main" id="{FC123125-64FC-4D0B-BEF6-AB7519F0E0C0}"/>
                </a:ext>
              </a:extLst>
            </p:cNvPr>
            <p:cNvGrpSpPr>
              <a:grpSpLocks/>
            </p:cNvGrpSpPr>
            <p:nvPr/>
          </p:nvGrpSpPr>
          <p:grpSpPr bwMode="auto">
            <a:xfrm rot="-596018">
              <a:off x="2852" y="2783"/>
              <a:ext cx="923" cy="322"/>
              <a:chOff x="2453" y="1534"/>
              <a:chExt cx="923" cy="419"/>
            </a:xfrm>
          </p:grpSpPr>
          <p:sp>
            <p:nvSpPr>
              <p:cNvPr id="50200" name="Freeform 24">
                <a:extLst>
                  <a:ext uri="{FF2B5EF4-FFF2-40B4-BE49-F238E27FC236}">
                    <a16:creationId xmlns:a16="http://schemas.microsoft.com/office/drawing/2014/main" id="{E11566AA-6A79-4662-ADE8-27FA5DEDA3A6}"/>
                  </a:ext>
                </a:extLst>
              </p:cNvPr>
              <p:cNvSpPr>
                <a:spLocks/>
              </p:cNvSpPr>
              <p:nvPr/>
            </p:nvSpPr>
            <p:spPr bwMode="auto">
              <a:xfrm>
                <a:off x="2448" y="1538"/>
                <a:ext cx="354" cy="255"/>
              </a:xfrm>
              <a:custGeom>
                <a:avLst/>
                <a:gdLst/>
                <a:ahLst/>
                <a:cxnLst>
                  <a:cxn ang="0">
                    <a:pos x="55" y="286"/>
                  </a:cxn>
                  <a:cxn ang="0">
                    <a:pos x="24" y="46"/>
                  </a:cxn>
                  <a:cxn ang="0">
                    <a:pos x="199" y="19"/>
                  </a:cxn>
                  <a:cxn ang="0">
                    <a:pos x="334" y="46"/>
                  </a:cxn>
                  <a:cxn ang="0">
                    <a:pos x="320" y="295"/>
                  </a:cxn>
                </a:cxnLst>
                <a:rect l="0" t="0" r="r" b="b"/>
                <a:pathLst>
                  <a:path w="354" h="295">
                    <a:moveTo>
                      <a:pt x="55" y="286"/>
                    </a:moveTo>
                    <a:cubicBezTo>
                      <a:pt x="27" y="188"/>
                      <a:pt x="0" y="90"/>
                      <a:pt x="24" y="46"/>
                    </a:cubicBezTo>
                    <a:cubicBezTo>
                      <a:pt x="48" y="2"/>
                      <a:pt x="148" y="19"/>
                      <a:pt x="199" y="19"/>
                    </a:cubicBezTo>
                    <a:cubicBezTo>
                      <a:pt x="251" y="19"/>
                      <a:pt x="314" y="0"/>
                      <a:pt x="334" y="46"/>
                    </a:cubicBezTo>
                    <a:cubicBezTo>
                      <a:pt x="354" y="92"/>
                      <a:pt x="323" y="243"/>
                      <a:pt x="320" y="295"/>
                    </a:cubicBezTo>
                  </a:path>
                </a:pathLst>
              </a:custGeom>
              <a:gradFill rotWithShape="0">
                <a:gsLst>
                  <a:gs pos="0">
                    <a:schemeClr val="hlink"/>
                  </a:gs>
                  <a:gs pos="50000">
                    <a:schemeClr val="hlink">
                      <a:gamma/>
                      <a:tint val="0"/>
                      <a:invGamma/>
                    </a:schemeClr>
                  </a:gs>
                  <a:gs pos="100000">
                    <a:schemeClr val="hlink"/>
                  </a:gs>
                </a:gsLst>
                <a:lin ang="0" scaled="1"/>
              </a:gradFill>
              <a:ln w="28575" cap="flat" cmpd="sng">
                <a:solidFill>
                  <a:srgbClr val="0000FF"/>
                </a:solidFill>
                <a:prstDash val="solid"/>
                <a:round/>
                <a:headEnd type="none" w="med" len="med"/>
                <a:tailEnd type="none" w="sm" len="lg"/>
              </a:ln>
              <a:effectLst/>
            </p:spPr>
            <p:txBody>
              <a:bodyPr/>
              <a:lstStyle/>
              <a:p>
                <a:pPr>
                  <a:defRPr/>
                </a:pPr>
                <a:endParaRPr lang="zh-CN" altLang="en-US"/>
              </a:p>
            </p:txBody>
          </p:sp>
          <p:grpSp>
            <p:nvGrpSpPr>
              <p:cNvPr id="45083" name="Group 25">
                <a:extLst>
                  <a:ext uri="{FF2B5EF4-FFF2-40B4-BE49-F238E27FC236}">
                    <a16:creationId xmlns:a16="http://schemas.microsoft.com/office/drawing/2014/main" id="{312B3E86-F68A-4BF4-91AE-65CC78424445}"/>
                  </a:ext>
                </a:extLst>
              </p:cNvPr>
              <p:cNvGrpSpPr>
                <a:grpSpLocks/>
              </p:cNvGrpSpPr>
              <p:nvPr/>
            </p:nvGrpSpPr>
            <p:grpSpPr bwMode="auto">
              <a:xfrm>
                <a:off x="3022" y="1534"/>
                <a:ext cx="354" cy="277"/>
                <a:chOff x="1774" y="1473"/>
                <a:chExt cx="354" cy="321"/>
              </a:xfrm>
            </p:grpSpPr>
            <p:sp>
              <p:nvSpPr>
                <p:cNvPr id="50202" name="Freeform 26">
                  <a:extLst>
                    <a:ext uri="{FF2B5EF4-FFF2-40B4-BE49-F238E27FC236}">
                      <a16:creationId xmlns:a16="http://schemas.microsoft.com/office/drawing/2014/main" id="{DDB18E19-FEB3-483D-A749-2B42C7729E34}"/>
                    </a:ext>
                  </a:extLst>
                </p:cNvPr>
                <p:cNvSpPr>
                  <a:spLocks/>
                </p:cNvSpPr>
                <p:nvPr/>
              </p:nvSpPr>
              <p:spPr bwMode="auto">
                <a:xfrm flipH="1">
                  <a:off x="1765" y="1451"/>
                  <a:ext cx="354" cy="297"/>
                </a:xfrm>
                <a:custGeom>
                  <a:avLst/>
                  <a:gdLst/>
                  <a:ahLst/>
                  <a:cxnLst>
                    <a:cxn ang="0">
                      <a:pos x="55" y="286"/>
                    </a:cxn>
                    <a:cxn ang="0">
                      <a:pos x="24" y="46"/>
                    </a:cxn>
                    <a:cxn ang="0">
                      <a:pos x="199" y="19"/>
                    </a:cxn>
                    <a:cxn ang="0">
                      <a:pos x="334" y="46"/>
                    </a:cxn>
                    <a:cxn ang="0">
                      <a:pos x="320" y="295"/>
                    </a:cxn>
                  </a:cxnLst>
                  <a:rect l="0" t="0" r="r" b="b"/>
                  <a:pathLst>
                    <a:path w="354" h="295">
                      <a:moveTo>
                        <a:pt x="55" y="286"/>
                      </a:moveTo>
                      <a:cubicBezTo>
                        <a:pt x="27" y="188"/>
                        <a:pt x="0" y="90"/>
                        <a:pt x="24" y="46"/>
                      </a:cubicBezTo>
                      <a:cubicBezTo>
                        <a:pt x="48" y="2"/>
                        <a:pt x="148" y="19"/>
                        <a:pt x="199" y="19"/>
                      </a:cubicBezTo>
                      <a:cubicBezTo>
                        <a:pt x="251" y="19"/>
                        <a:pt x="314" y="0"/>
                        <a:pt x="334" y="46"/>
                      </a:cubicBezTo>
                      <a:cubicBezTo>
                        <a:pt x="354" y="92"/>
                        <a:pt x="323" y="243"/>
                        <a:pt x="320" y="295"/>
                      </a:cubicBezTo>
                    </a:path>
                  </a:pathLst>
                </a:custGeom>
                <a:gradFill rotWithShape="0">
                  <a:gsLst>
                    <a:gs pos="0">
                      <a:schemeClr val="hlink"/>
                    </a:gs>
                    <a:gs pos="50000">
                      <a:schemeClr val="hlink">
                        <a:gamma/>
                        <a:tint val="0"/>
                        <a:invGamma/>
                      </a:schemeClr>
                    </a:gs>
                    <a:gs pos="100000">
                      <a:schemeClr val="hlink"/>
                    </a:gs>
                  </a:gsLst>
                  <a:lin ang="0" scaled="1"/>
                </a:gradFill>
                <a:ln w="28575" cap="flat" cmpd="sng">
                  <a:solidFill>
                    <a:srgbClr val="0000FF"/>
                  </a:solidFill>
                  <a:prstDash val="solid"/>
                  <a:round/>
                  <a:headEnd type="none" w="med" len="med"/>
                  <a:tailEnd type="none" w="sm" len="lg"/>
                </a:ln>
                <a:effectLst/>
              </p:spPr>
              <p:txBody>
                <a:bodyPr/>
                <a:lstStyle/>
                <a:p>
                  <a:pPr>
                    <a:defRPr/>
                  </a:pPr>
                  <a:endParaRPr lang="zh-CN" altLang="en-US"/>
                </a:p>
              </p:txBody>
            </p:sp>
            <p:sp>
              <p:nvSpPr>
                <p:cNvPr id="45090" name="Freeform 27">
                  <a:extLst>
                    <a:ext uri="{FF2B5EF4-FFF2-40B4-BE49-F238E27FC236}">
                      <a16:creationId xmlns:a16="http://schemas.microsoft.com/office/drawing/2014/main" id="{41D91430-0828-4F72-9FD8-4D770EE90E6F}"/>
                    </a:ext>
                  </a:extLst>
                </p:cNvPr>
                <p:cNvSpPr>
                  <a:spLocks/>
                </p:cNvSpPr>
                <p:nvPr/>
              </p:nvSpPr>
              <p:spPr bwMode="auto">
                <a:xfrm>
                  <a:off x="1796" y="1649"/>
                  <a:ext cx="305" cy="145"/>
                </a:xfrm>
                <a:custGeom>
                  <a:avLst/>
                  <a:gdLst>
                    <a:gd name="T0" fmla="*/ 0 w 305"/>
                    <a:gd name="T1" fmla="*/ 0 h 145"/>
                    <a:gd name="T2" fmla="*/ 90 w 305"/>
                    <a:gd name="T3" fmla="*/ 124 h 145"/>
                    <a:gd name="T4" fmla="*/ 226 w 305"/>
                    <a:gd name="T5" fmla="*/ 124 h 145"/>
                    <a:gd name="T6" fmla="*/ 305 w 305"/>
                    <a:gd name="T7" fmla="*/ 11 h 145"/>
                    <a:gd name="T8" fmla="*/ 0 60000 65536"/>
                    <a:gd name="T9" fmla="*/ 0 60000 65536"/>
                    <a:gd name="T10" fmla="*/ 0 60000 65536"/>
                    <a:gd name="T11" fmla="*/ 0 60000 65536"/>
                    <a:gd name="T12" fmla="*/ 0 w 305"/>
                    <a:gd name="T13" fmla="*/ 0 h 145"/>
                    <a:gd name="T14" fmla="*/ 305 w 305"/>
                    <a:gd name="T15" fmla="*/ 145 h 145"/>
                  </a:gdLst>
                  <a:ahLst/>
                  <a:cxnLst>
                    <a:cxn ang="T8">
                      <a:pos x="T0" y="T1"/>
                    </a:cxn>
                    <a:cxn ang="T9">
                      <a:pos x="T2" y="T3"/>
                    </a:cxn>
                    <a:cxn ang="T10">
                      <a:pos x="T4" y="T5"/>
                    </a:cxn>
                    <a:cxn ang="T11">
                      <a:pos x="T6" y="T7"/>
                    </a:cxn>
                  </a:cxnLst>
                  <a:rect l="T12" t="T13" r="T14" b="T15"/>
                  <a:pathLst>
                    <a:path w="305" h="145">
                      <a:moveTo>
                        <a:pt x="0" y="0"/>
                      </a:moveTo>
                      <a:cubicBezTo>
                        <a:pt x="15" y="21"/>
                        <a:pt x="52" y="103"/>
                        <a:pt x="90" y="124"/>
                      </a:cubicBezTo>
                      <a:cubicBezTo>
                        <a:pt x="128" y="145"/>
                        <a:pt x="190" y="143"/>
                        <a:pt x="226" y="124"/>
                      </a:cubicBezTo>
                      <a:cubicBezTo>
                        <a:pt x="262" y="105"/>
                        <a:pt x="289" y="35"/>
                        <a:pt x="305" y="11"/>
                      </a:cubicBezTo>
                    </a:path>
                  </a:pathLst>
                </a:custGeom>
                <a:noFill/>
                <a:ln w="28575" cap="flat" cmpd="sng">
                  <a:solidFill>
                    <a:srgbClr val="0000FF"/>
                  </a:solidFill>
                  <a:prstDash val="solid"/>
                  <a:round/>
                  <a:headEnd type="none" w="med" len="med"/>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5084" name="Group 28">
                <a:extLst>
                  <a:ext uri="{FF2B5EF4-FFF2-40B4-BE49-F238E27FC236}">
                    <a16:creationId xmlns:a16="http://schemas.microsoft.com/office/drawing/2014/main" id="{50938CA3-5731-4ABC-92E9-DF9184290FBF}"/>
                  </a:ext>
                </a:extLst>
              </p:cNvPr>
              <p:cNvGrpSpPr>
                <a:grpSpLocks/>
              </p:cNvGrpSpPr>
              <p:nvPr/>
            </p:nvGrpSpPr>
            <p:grpSpPr bwMode="auto">
              <a:xfrm>
                <a:off x="2511" y="1795"/>
                <a:ext cx="816" cy="158"/>
                <a:chOff x="2511" y="1795"/>
                <a:chExt cx="816" cy="158"/>
              </a:xfrm>
            </p:grpSpPr>
            <p:sp>
              <p:nvSpPr>
                <p:cNvPr id="50205" name="Rectangle 29">
                  <a:extLst>
                    <a:ext uri="{FF2B5EF4-FFF2-40B4-BE49-F238E27FC236}">
                      <a16:creationId xmlns:a16="http://schemas.microsoft.com/office/drawing/2014/main" id="{8AD98C3B-ECED-4B6A-BA56-07ACC91659C7}"/>
                    </a:ext>
                  </a:extLst>
                </p:cNvPr>
                <p:cNvSpPr>
                  <a:spLocks noChangeArrowheads="1"/>
                </p:cNvSpPr>
                <p:nvPr/>
              </p:nvSpPr>
              <p:spPr bwMode="auto">
                <a:xfrm>
                  <a:off x="2588" y="1816"/>
                  <a:ext cx="71" cy="120"/>
                </a:xfrm>
                <a:prstGeom prst="rect">
                  <a:avLst/>
                </a:prstGeom>
                <a:gradFill rotWithShape="0">
                  <a:gsLst>
                    <a:gs pos="0">
                      <a:schemeClr val="hlink"/>
                    </a:gs>
                    <a:gs pos="50000">
                      <a:schemeClr val="hlink">
                        <a:gamma/>
                        <a:tint val="0"/>
                        <a:invGamma/>
                      </a:schemeClr>
                    </a:gs>
                    <a:gs pos="100000">
                      <a:schemeClr val="hlink"/>
                    </a:gs>
                  </a:gsLst>
                  <a:lin ang="0" scaled="1"/>
                </a:gradFill>
                <a:ln w="19050">
                  <a:solidFill>
                    <a:srgbClr val="0000FF"/>
                  </a:solidFill>
                  <a:miter lim="800000"/>
                  <a:headEnd/>
                  <a:tailEnd type="none" w="sm" len="lg"/>
                </a:ln>
                <a:effectLst/>
              </p:spPr>
              <p:txBody>
                <a:bodyPr wrap="none" anchor="ctr"/>
                <a:lstStyle/>
                <a:p>
                  <a:pPr>
                    <a:defRPr/>
                  </a:pPr>
                  <a:endParaRPr lang="zh-CN" altLang="en-US"/>
                </a:p>
              </p:txBody>
            </p:sp>
            <p:sp>
              <p:nvSpPr>
                <p:cNvPr id="50206" name="Rectangle 30">
                  <a:extLst>
                    <a:ext uri="{FF2B5EF4-FFF2-40B4-BE49-F238E27FC236}">
                      <a16:creationId xmlns:a16="http://schemas.microsoft.com/office/drawing/2014/main" id="{07261C39-76DF-4D6C-8AC4-C17826949E08}"/>
                    </a:ext>
                  </a:extLst>
                </p:cNvPr>
                <p:cNvSpPr>
                  <a:spLocks noChangeArrowheads="1"/>
                </p:cNvSpPr>
                <p:nvPr/>
              </p:nvSpPr>
              <p:spPr bwMode="auto">
                <a:xfrm>
                  <a:off x="2879" y="1814"/>
                  <a:ext cx="71" cy="120"/>
                </a:xfrm>
                <a:prstGeom prst="rect">
                  <a:avLst/>
                </a:prstGeom>
                <a:gradFill rotWithShape="0">
                  <a:gsLst>
                    <a:gs pos="0">
                      <a:schemeClr val="hlink"/>
                    </a:gs>
                    <a:gs pos="50000">
                      <a:schemeClr val="hlink">
                        <a:gamma/>
                        <a:tint val="0"/>
                        <a:invGamma/>
                      </a:schemeClr>
                    </a:gs>
                    <a:gs pos="100000">
                      <a:schemeClr val="hlink"/>
                    </a:gs>
                  </a:gsLst>
                  <a:lin ang="0" scaled="1"/>
                </a:gradFill>
                <a:ln w="19050">
                  <a:solidFill>
                    <a:srgbClr val="0000FF"/>
                  </a:solidFill>
                  <a:miter lim="800000"/>
                  <a:headEnd/>
                  <a:tailEnd type="none" w="sm" len="lg"/>
                </a:ln>
                <a:effectLst/>
              </p:spPr>
              <p:txBody>
                <a:bodyPr wrap="none" anchor="ctr"/>
                <a:lstStyle/>
                <a:p>
                  <a:pPr>
                    <a:defRPr/>
                  </a:pPr>
                  <a:endParaRPr lang="zh-CN" altLang="en-US"/>
                </a:p>
              </p:txBody>
            </p:sp>
            <p:sp>
              <p:nvSpPr>
                <p:cNvPr id="50207" name="Rectangle 31">
                  <a:extLst>
                    <a:ext uri="{FF2B5EF4-FFF2-40B4-BE49-F238E27FC236}">
                      <a16:creationId xmlns:a16="http://schemas.microsoft.com/office/drawing/2014/main" id="{09B1B1B8-63FB-46AD-9A1D-EDC4F71EF924}"/>
                    </a:ext>
                  </a:extLst>
                </p:cNvPr>
                <p:cNvSpPr>
                  <a:spLocks noChangeArrowheads="1"/>
                </p:cNvSpPr>
                <p:nvPr/>
              </p:nvSpPr>
              <p:spPr bwMode="auto">
                <a:xfrm>
                  <a:off x="3179" y="1814"/>
                  <a:ext cx="71" cy="120"/>
                </a:xfrm>
                <a:prstGeom prst="rect">
                  <a:avLst/>
                </a:prstGeom>
                <a:gradFill rotWithShape="0">
                  <a:gsLst>
                    <a:gs pos="0">
                      <a:schemeClr val="hlink"/>
                    </a:gs>
                    <a:gs pos="50000">
                      <a:schemeClr val="hlink">
                        <a:gamma/>
                        <a:tint val="0"/>
                        <a:invGamma/>
                      </a:schemeClr>
                    </a:gs>
                    <a:gs pos="100000">
                      <a:schemeClr val="hlink"/>
                    </a:gs>
                  </a:gsLst>
                  <a:lin ang="0" scaled="1"/>
                </a:gradFill>
                <a:ln w="19050">
                  <a:solidFill>
                    <a:srgbClr val="0000FF"/>
                  </a:solidFill>
                  <a:miter lim="800000"/>
                  <a:headEnd/>
                  <a:tailEnd type="none" w="sm" len="lg"/>
                </a:ln>
                <a:effectLst/>
              </p:spPr>
              <p:txBody>
                <a:bodyPr wrap="none" anchor="ctr"/>
                <a:lstStyle/>
                <a:p>
                  <a:pPr>
                    <a:defRPr/>
                  </a:pPr>
                  <a:endParaRPr lang="zh-CN" altLang="en-US"/>
                </a:p>
              </p:txBody>
            </p:sp>
            <p:sp>
              <p:nvSpPr>
                <p:cNvPr id="50208" name="Rectangle 32">
                  <a:extLst>
                    <a:ext uri="{FF2B5EF4-FFF2-40B4-BE49-F238E27FC236}">
                      <a16:creationId xmlns:a16="http://schemas.microsoft.com/office/drawing/2014/main" id="{824172A1-A571-4436-B1CF-79AE137E2013}"/>
                    </a:ext>
                  </a:extLst>
                </p:cNvPr>
                <p:cNvSpPr>
                  <a:spLocks noChangeArrowheads="1"/>
                </p:cNvSpPr>
                <p:nvPr/>
              </p:nvSpPr>
              <p:spPr bwMode="auto">
                <a:xfrm>
                  <a:off x="2504" y="1783"/>
                  <a:ext cx="816" cy="34"/>
                </a:xfrm>
                <a:prstGeom prst="rect">
                  <a:avLst/>
                </a:prstGeom>
                <a:gradFill rotWithShape="0">
                  <a:gsLst>
                    <a:gs pos="0">
                      <a:schemeClr val="hlink"/>
                    </a:gs>
                    <a:gs pos="50000">
                      <a:schemeClr val="hlink">
                        <a:gamma/>
                        <a:tint val="0"/>
                        <a:invGamma/>
                      </a:schemeClr>
                    </a:gs>
                    <a:gs pos="100000">
                      <a:schemeClr val="hlink"/>
                    </a:gs>
                  </a:gsLst>
                  <a:lin ang="5400000" scaled="1"/>
                </a:gradFill>
                <a:ln w="19050">
                  <a:solidFill>
                    <a:srgbClr val="0000FF"/>
                  </a:solidFill>
                  <a:miter lim="800000"/>
                  <a:headEnd/>
                  <a:tailEnd type="none" w="sm" len="lg"/>
                </a:ln>
                <a:effectLst/>
              </p:spPr>
              <p:txBody>
                <a:bodyPr wrap="none" anchor="ctr"/>
                <a:lstStyle/>
                <a:p>
                  <a:pPr>
                    <a:defRPr/>
                  </a:pPr>
                  <a:endParaRPr lang="zh-CN" altLang="en-US"/>
                </a:p>
              </p:txBody>
            </p:sp>
          </p:grpSp>
        </p:grpSp>
        <p:sp>
          <p:nvSpPr>
            <p:cNvPr id="45065" name="Line 33">
              <a:extLst>
                <a:ext uri="{FF2B5EF4-FFF2-40B4-BE49-F238E27FC236}">
                  <a16:creationId xmlns:a16="http://schemas.microsoft.com/office/drawing/2014/main" id="{BE09E8AB-7AAA-4119-A457-C2D69E3FE686}"/>
                </a:ext>
              </a:extLst>
            </p:cNvPr>
            <p:cNvSpPr>
              <a:spLocks noChangeShapeType="1"/>
            </p:cNvSpPr>
            <p:nvPr/>
          </p:nvSpPr>
          <p:spPr bwMode="auto">
            <a:xfrm rot="-596018">
              <a:off x="3378" y="2821"/>
              <a:ext cx="0" cy="819"/>
            </a:xfrm>
            <a:prstGeom prst="line">
              <a:avLst/>
            </a:prstGeom>
            <a:noFill/>
            <a:ln w="19050">
              <a:solidFill>
                <a:schemeClr val="tx1"/>
              </a:solidFill>
              <a:prstDash val="dashDot"/>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5066" name="Line 34">
              <a:extLst>
                <a:ext uri="{FF2B5EF4-FFF2-40B4-BE49-F238E27FC236}">
                  <a16:creationId xmlns:a16="http://schemas.microsoft.com/office/drawing/2014/main" id="{DBB411CB-649D-4D4A-80E8-C252843B34E9}"/>
                </a:ext>
              </a:extLst>
            </p:cNvPr>
            <p:cNvSpPr>
              <a:spLocks noChangeShapeType="1"/>
            </p:cNvSpPr>
            <p:nvPr/>
          </p:nvSpPr>
          <p:spPr bwMode="auto">
            <a:xfrm rot="-596018">
              <a:off x="2122" y="3031"/>
              <a:ext cx="0" cy="664"/>
            </a:xfrm>
            <a:prstGeom prst="line">
              <a:avLst/>
            </a:prstGeom>
            <a:noFill/>
            <a:ln w="19050">
              <a:solidFill>
                <a:schemeClr val="tx1"/>
              </a:solidFill>
              <a:prstDash val="dashDot"/>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5067" name="Line 35">
              <a:extLst>
                <a:ext uri="{FF2B5EF4-FFF2-40B4-BE49-F238E27FC236}">
                  <a16:creationId xmlns:a16="http://schemas.microsoft.com/office/drawing/2014/main" id="{63CE3256-05EA-4FAF-A558-97A0F8F483D0}"/>
                </a:ext>
              </a:extLst>
            </p:cNvPr>
            <p:cNvSpPr>
              <a:spLocks noChangeShapeType="1"/>
            </p:cNvSpPr>
            <p:nvPr/>
          </p:nvSpPr>
          <p:spPr bwMode="auto">
            <a:xfrm rot="-596018">
              <a:off x="2875" y="3561"/>
              <a:ext cx="531" cy="0"/>
            </a:xfrm>
            <a:prstGeom prst="line">
              <a:avLst/>
            </a:prstGeom>
            <a:noFill/>
            <a:ln w="19050">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5068" name="Line 36">
              <a:extLst>
                <a:ext uri="{FF2B5EF4-FFF2-40B4-BE49-F238E27FC236}">
                  <a16:creationId xmlns:a16="http://schemas.microsoft.com/office/drawing/2014/main" id="{C96B7DA5-CC4D-4587-9660-0589288915C4}"/>
                </a:ext>
              </a:extLst>
            </p:cNvPr>
            <p:cNvSpPr>
              <a:spLocks noChangeShapeType="1"/>
            </p:cNvSpPr>
            <p:nvPr/>
          </p:nvSpPr>
          <p:spPr bwMode="auto">
            <a:xfrm rot="-596018">
              <a:off x="3680" y="3030"/>
              <a:ext cx="0" cy="503"/>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5069" name="Text Box 37">
              <a:extLst>
                <a:ext uri="{FF2B5EF4-FFF2-40B4-BE49-F238E27FC236}">
                  <a16:creationId xmlns:a16="http://schemas.microsoft.com/office/drawing/2014/main" id="{1437F04C-2311-4D5A-B298-18464A774548}"/>
                </a:ext>
              </a:extLst>
            </p:cNvPr>
            <p:cNvSpPr txBox="1">
              <a:spLocks noChangeArrowheads="1"/>
            </p:cNvSpPr>
            <p:nvPr/>
          </p:nvSpPr>
          <p:spPr bwMode="auto">
            <a:xfrm rot="-596018">
              <a:off x="3014" y="3312"/>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R</a:t>
              </a:r>
            </a:p>
          </p:txBody>
        </p:sp>
        <p:sp>
          <p:nvSpPr>
            <p:cNvPr id="45070" name="Text Box 38">
              <a:extLst>
                <a:ext uri="{FF2B5EF4-FFF2-40B4-BE49-F238E27FC236}">
                  <a16:creationId xmlns:a16="http://schemas.microsoft.com/office/drawing/2014/main" id="{C9763AB2-0369-44FF-9DDF-5DB176234B30}"/>
                </a:ext>
              </a:extLst>
            </p:cNvPr>
            <p:cNvSpPr txBox="1">
              <a:spLocks noChangeArrowheads="1"/>
            </p:cNvSpPr>
            <p:nvPr/>
          </p:nvSpPr>
          <p:spPr bwMode="auto">
            <a:xfrm rot="-596018">
              <a:off x="3455" y="3234"/>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r</a:t>
              </a:r>
            </a:p>
          </p:txBody>
        </p:sp>
        <p:sp>
          <p:nvSpPr>
            <p:cNvPr id="45071" name="Text Box 39">
              <a:extLst>
                <a:ext uri="{FF2B5EF4-FFF2-40B4-BE49-F238E27FC236}">
                  <a16:creationId xmlns:a16="http://schemas.microsoft.com/office/drawing/2014/main" id="{C904C2B8-4036-42D3-BBC6-B91D46131462}"/>
                </a:ext>
              </a:extLst>
            </p:cNvPr>
            <p:cNvSpPr txBox="1">
              <a:spLocks noChangeArrowheads="1"/>
            </p:cNvSpPr>
            <p:nvPr/>
          </p:nvSpPr>
          <p:spPr bwMode="auto">
            <a:xfrm rot="-596018">
              <a:off x="2543" y="251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O</a:t>
              </a:r>
            </a:p>
          </p:txBody>
        </p:sp>
        <p:sp>
          <p:nvSpPr>
            <p:cNvPr id="45072" name="Text Box 40">
              <a:extLst>
                <a:ext uri="{FF2B5EF4-FFF2-40B4-BE49-F238E27FC236}">
                  <a16:creationId xmlns:a16="http://schemas.microsoft.com/office/drawing/2014/main" id="{5A584659-6FB9-4D09-8D8D-0436E408C3FF}"/>
                </a:ext>
              </a:extLst>
            </p:cNvPr>
            <p:cNvSpPr txBox="1">
              <a:spLocks noChangeArrowheads="1"/>
            </p:cNvSpPr>
            <p:nvPr/>
          </p:nvSpPr>
          <p:spPr bwMode="auto">
            <a:xfrm rot="-596018">
              <a:off x="2613" y="3637"/>
              <a:ext cx="4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O</a:t>
              </a:r>
              <a:r>
                <a:rPr lang="en-US" altLang="zh-CN" i="1">
                  <a:cs typeface="Times New Roman" panose="02020603050405020304" pitchFamily="18" charset="0"/>
                </a:rPr>
                <a:t>´ </a:t>
              </a:r>
              <a:r>
                <a:rPr lang="en-US" altLang="zh-CN" i="1"/>
                <a:t> </a:t>
              </a:r>
              <a:r>
                <a:rPr lang="en-US" altLang="zh-CN" i="1">
                  <a:cs typeface="Times New Roman" panose="02020603050405020304" pitchFamily="18" charset="0"/>
                </a:rPr>
                <a:t> </a:t>
              </a:r>
              <a:endParaRPr lang="en-US" altLang="zh-CN" i="1"/>
            </a:p>
          </p:txBody>
        </p:sp>
        <p:sp>
          <p:nvSpPr>
            <p:cNvPr id="45073" name="Text Box 41">
              <a:extLst>
                <a:ext uri="{FF2B5EF4-FFF2-40B4-BE49-F238E27FC236}">
                  <a16:creationId xmlns:a16="http://schemas.microsoft.com/office/drawing/2014/main" id="{D4A70ECB-D41F-4102-8391-D45454A5F649}"/>
                </a:ext>
              </a:extLst>
            </p:cNvPr>
            <p:cNvSpPr txBox="1">
              <a:spLocks noChangeArrowheads="1"/>
            </p:cNvSpPr>
            <p:nvPr/>
          </p:nvSpPr>
          <p:spPr bwMode="auto">
            <a:xfrm rot="-596018">
              <a:off x="3174" y="2595"/>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P</a:t>
              </a:r>
            </a:p>
          </p:txBody>
        </p:sp>
        <p:sp>
          <p:nvSpPr>
            <p:cNvPr id="45074" name="Text Box 42">
              <a:extLst>
                <a:ext uri="{FF2B5EF4-FFF2-40B4-BE49-F238E27FC236}">
                  <a16:creationId xmlns:a16="http://schemas.microsoft.com/office/drawing/2014/main" id="{179D3314-ED0D-45F0-B541-7AFBB071E289}"/>
                </a:ext>
              </a:extLst>
            </p:cNvPr>
            <p:cNvSpPr txBox="1">
              <a:spLocks noChangeArrowheads="1"/>
            </p:cNvSpPr>
            <p:nvPr/>
          </p:nvSpPr>
          <p:spPr bwMode="auto">
            <a:xfrm rot="-596018">
              <a:off x="3309" y="3561"/>
              <a:ext cx="4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P</a:t>
              </a:r>
              <a:r>
                <a:rPr lang="en-US" altLang="zh-CN" i="1">
                  <a:cs typeface="Times New Roman" panose="02020603050405020304" pitchFamily="18" charset="0"/>
                </a:rPr>
                <a:t>´   </a:t>
              </a:r>
              <a:endParaRPr lang="en-US" altLang="zh-CN" i="1"/>
            </a:p>
          </p:txBody>
        </p:sp>
        <p:sp>
          <p:nvSpPr>
            <p:cNvPr id="45075" name="Text Box 43">
              <a:extLst>
                <a:ext uri="{FF2B5EF4-FFF2-40B4-BE49-F238E27FC236}">
                  <a16:creationId xmlns:a16="http://schemas.microsoft.com/office/drawing/2014/main" id="{9C189B2B-82CC-4ED3-A917-92D2E9BE3831}"/>
                </a:ext>
              </a:extLst>
            </p:cNvPr>
            <p:cNvSpPr txBox="1">
              <a:spLocks noChangeArrowheads="1"/>
            </p:cNvSpPr>
            <p:nvPr/>
          </p:nvSpPr>
          <p:spPr bwMode="auto">
            <a:xfrm rot="-596018">
              <a:off x="2958" y="3150"/>
              <a:ext cx="270"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A</a:t>
              </a:r>
            </a:p>
          </p:txBody>
        </p:sp>
        <p:sp>
          <p:nvSpPr>
            <p:cNvPr id="45076" name="Text Box 44">
              <a:extLst>
                <a:ext uri="{FF2B5EF4-FFF2-40B4-BE49-F238E27FC236}">
                  <a16:creationId xmlns:a16="http://schemas.microsoft.com/office/drawing/2014/main" id="{B03BEEB6-1176-418A-BC2E-56C921E7A3CA}"/>
                </a:ext>
              </a:extLst>
            </p:cNvPr>
            <p:cNvSpPr txBox="1">
              <a:spLocks noChangeArrowheads="1"/>
            </p:cNvSpPr>
            <p:nvPr/>
          </p:nvSpPr>
          <p:spPr bwMode="auto">
            <a:xfrm rot="-596018">
              <a:off x="3604" y="2968"/>
              <a:ext cx="244"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B</a:t>
              </a:r>
            </a:p>
          </p:txBody>
        </p:sp>
        <p:sp>
          <p:nvSpPr>
            <p:cNvPr id="45077" name="Text Box 45">
              <a:extLst>
                <a:ext uri="{FF2B5EF4-FFF2-40B4-BE49-F238E27FC236}">
                  <a16:creationId xmlns:a16="http://schemas.microsoft.com/office/drawing/2014/main" id="{71B269EA-F4A2-43AA-AD61-65028247A364}"/>
                </a:ext>
              </a:extLst>
            </p:cNvPr>
            <p:cNvSpPr txBox="1">
              <a:spLocks noChangeArrowheads="1"/>
            </p:cNvSpPr>
            <p:nvPr/>
          </p:nvSpPr>
          <p:spPr bwMode="auto">
            <a:xfrm rot="-596018">
              <a:off x="3106" y="3053"/>
              <a:ext cx="237"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ym typeface="Symbol" panose="05050102010706020507" pitchFamily="18" charset="2"/>
                </a:rPr>
                <a:t></a:t>
              </a:r>
              <a:endParaRPr lang="en-US" altLang="zh-CN" i="1"/>
            </a:p>
          </p:txBody>
        </p:sp>
        <p:sp>
          <p:nvSpPr>
            <p:cNvPr id="45078" name="Line 46">
              <a:extLst>
                <a:ext uri="{FF2B5EF4-FFF2-40B4-BE49-F238E27FC236}">
                  <a16:creationId xmlns:a16="http://schemas.microsoft.com/office/drawing/2014/main" id="{EB8583F6-3FCD-43CB-B07F-FB6D9205BDB3}"/>
                </a:ext>
              </a:extLst>
            </p:cNvPr>
            <p:cNvSpPr>
              <a:spLocks noChangeShapeType="1"/>
            </p:cNvSpPr>
            <p:nvPr/>
          </p:nvSpPr>
          <p:spPr bwMode="auto">
            <a:xfrm rot="-596018">
              <a:off x="3428" y="3490"/>
              <a:ext cx="283" cy="0"/>
            </a:xfrm>
            <a:prstGeom prst="line">
              <a:avLst/>
            </a:prstGeom>
            <a:noFill/>
            <a:ln w="19050">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5079" name="Line 47">
              <a:extLst>
                <a:ext uri="{FF2B5EF4-FFF2-40B4-BE49-F238E27FC236}">
                  <a16:creationId xmlns:a16="http://schemas.microsoft.com/office/drawing/2014/main" id="{EF9B4422-71CC-44A1-AD3D-48FDB07FD1EF}"/>
                </a:ext>
              </a:extLst>
            </p:cNvPr>
            <p:cNvSpPr>
              <a:spLocks noChangeShapeType="1"/>
            </p:cNvSpPr>
            <p:nvPr/>
          </p:nvSpPr>
          <p:spPr bwMode="auto">
            <a:xfrm rot="-596018">
              <a:off x="2778" y="3166"/>
              <a:ext cx="508" cy="78"/>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5080" name="Text Box 48">
              <a:extLst>
                <a:ext uri="{FF2B5EF4-FFF2-40B4-BE49-F238E27FC236}">
                  <a16:creationId xmlns:a16="http://schemas.microsoft.com/office/drawing/2014/main" id="{3A3426DD-1F72-4BB3-B589-2E8C04555B48}"/>
                </a:ext>
              </a:extLst>
            </p:cNvPr>
            <p:cNvSpPr txBox="1">
              <a:spLocks noChangeArrowheads="1"/>
            </p:cNvSpPr>
            <p:nvPr/>
          </p:nvSpPr>
          <p:spPr bwMode="auto">
            <a:xfrm rot="-596018">
              <a:off x="2797" y="2537"/>
              <a:ext cx="312"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ym typeface="Symbol" panose="05050102010706020507" pitchFamily="18" charset="2"/>
                </a:rPr>
                <a:t></a:t>
              </a:r>
              <a:r>
                <a:rPr lang="en-US" altLang="zh-CN" baseline="-25000">
                  <a:sym typeface="Symbol" panose="05050102010706020507" pitchFamily="18" charset="2"/>
                </a:rPr>
                <a:t>0</a:t>
              </a:r>
              <a:endParaRPr lang="en-US" altLang="zh-CN"/>
            </a:p>
          </p:txBody>
        </p:sp>
        <p:sp>
          <p:nvSpPr>
            <p:cNvPr id="45081" name="Arc 49">
              <a:extLst>
                <a:ext uri="{FF2B5EF4-FFF2-40B4-BE49-F238E27FC236}">
                  <a16:creationId xmlns:a16="http://schemas.microsoft.com/office/drawing/2014/main" id="{CD7F44A1-6889-425E-BBB4-A6D745E02080}"/>
                </a:ext>
              </a:extLst>
            </p:cNvPr>
            <p:cNvSpPr>
              <a:spLocks/>
            </p:cNvSpPr>
            <p:nvPr/>
          </p:nvSpPr>
          <p:spPr bwMode="auto">
            <a:xfrm rot="21003982" flipH="1">
              <a:off x="2503" y="2770"/>
              <a:ext cx="338" cy="89"/>
            </a:xfrm>
            <a:custGeom>
              <a:avLst/>
              <a:gdLst>
                <a:gd name="T0" fmla="*/ 0 w 43200"/>
                <a:gd name="T1" fmla="*/ 0 h 42382"/>
                <a:gd name="T2" fmla="*/ 0 w 43200"/>
                <a:gd name="T3" fmla="*/ 0 h 42382"/>
                <a:gd name="T4" fmla="*/ 0 w 43200"/>
                <a:gd name="T5" fmla="*/ 0 h 42382"/>
                <a:gd name="T6" fmla="*/ 0 60000 65536"/>
                <a:gd name="T7" fmla="*/ 0 60000 65536"/>
                <a:gd name="T8" fmla="*/ 0 60000 65536"/>
                <a:gd name="T9" fmla="*/ 0 w 43200"/>
                <a:gd name="T10" fmla="*/ 0 h 42382"/>
                <a:gd name="T11" fmla="*/ 43200 w 43200"/>
                <a:gd name="T12" fmla="*/ 42382 h 42382"/>
              </a:gdLst>
              <a:ahLst/>
              <a:cxnLst>
                <a:cxn ang="T6">
                  <a:pos x="T0" y="T1"/>
                </a:cxn>
                <a:cxn ang="T7">
                  <a:pos x="T2" y="T3"/>
                </a:cxn>
                <a:cxn ang="T8">
                  <a:pos x="T4" y="T5"/>
                </a:cxn>
              </a:cxnLst>
              <a:rect l="T9" t="T10" r="T11" b="T12"/>
              <a:pathLst>
                <a:path w="43200" h="42382" fill="none" extrusionOk="0">
                  <a:moveTo>
                    <a:pt x="33447" y="2721"/>
                  </a:moveTo>
                  <a:cubicBezTo>
                    <a:pt x="39533" y="6713"/>
                    <a:pt x="43200" y="13503"/>
                    <a:pt x="43200" y="20782"/>
                  </a:cubicBezTo>
                  <a:cubicBezTo>
                    <a:pt x="43200" y="32711"/>
                    <a:pt x="33529" y="42382"/>
                    <a:pt x="21600" y="42382"/>
                  </a:cubicBezTo>
                  <a:cubicBezTo>
                    <a:pt x="9670" y="42382"/>
                    <a:pt x="0" y="32711"/>
                    <a:pt x="0" y="20782"/>
                  </a:cubicBezTo>
                  <a:cubicBezTo>
                    <a:pt x="-1" y="11119"/>
                    <a:pt x="6416" y="2633"/>
                    <a:pt x="15712" y="-1"/>
                  </a:cubicBezTo>
                </a:path>
                <a:path w="43200" h="42382" stroke="0" extrusionOk="0">
                  <a:moveTo>
                    <a:pt x="33447" y="2721"/>
                  </a:moveTo>
                  <a:cubicBezTo>
                    <a:pt x="39533" y="6713"/>
                    <a:pt x="43200" y="13503"/>
                    <a:pt x="43200" y="20782"/>
                  </a:cubicBezTo>
                  <a:cubicBezTo>
                    <a:pt x="43200" y="32711"/>
                    <a:pt x="33529" y="42382"/>
                    <a:pt x="21600" y="42382"/>
                  </a:cubicBezTo>
                  <a:cubicBezTo>
                    <a:pt x="9670" y="42382"/>
                    <a:pt x="0" y="32711"/>
                    <a:pt x="0" y="20782"/>
                  </a:cubicBezTo>
                  <a:cubicBezTo>
                    <a:pt x="-1" y="11119"/>
                    <a:pt x="6416" y="2633"/>
                    <a:pt x="15712" y="-1"/>
                  </a:cubicBezTo>
                  <a:lnTo>
                    <a:pt x="21600" y="20782"/>
                  </a:lnTo>
                  <a:close/>
                </a:path>
              </a:pathLst>
            </a:custGeom>
            <a:noFill/>
            <a:ln w="19050">
              <a:solidFill>
                <a:schemeClr val="tx1"/>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6400" name="Group 37">
            <a:extLst>
              <a:ext uri="{FF2B5EF4-FFF2-40B4-BE49-F238E27FC236}">
                <a16:creationId xmlns:a16="http://schemas.microsoft.com/office/drawing/2014/main" id="{7764A257-D45D-48EE-9F20-EBE6980E07CA}"/>
              </a:ext>
            </a:extLst>
          </p:cNvPr>
          <p:cNvGrpSpPr>
            <a:grpSpLocks/>
          </p:cNvGrpSpPr>
          <p:nvPr/>
        </p:nvGrpSpPr>
        <p:grpSpPr bwMode="auto">
          <a:xfrm>
            <a:off x="4191000" y="533400"/>
            <a:ext cx="831850" cy="1069975"/>
            <a:chOff x="2640" y="336"/>
            <a:chExt cx="524" cy="674"/>
          </a:xfrm>
        </p:grpSpPr>
        <p:sp>
          <p:nvSpPr>
            <p:cNvPr id="16414" name="Line 19">
              <a:extLst>
                <a:ext uri="{FF2B5EF4-FFF2-40B4-BE49-F238E27FC236}">
                  <a16:creationId xmlns:a16="http://schemas.microsoft.com/office/drawing/2014/main" id="{F5BBB77A-1A45-4DBE-8416-E872A7DDE64D}"/>
                </a:ext>
              </a:extLst>
            </p:cNvPr>
            <p:cNvSpPr>
              <a:spLocks noChangeShapeType="1"/>
            </p:cNvSpPr>
            <p:nvPr/>
          </p:nvSpPr>
          <p:spPr bwMode="auto">
            <a:xfrm flipH="1">
              <a:off x="2793" y="892"/>
              <a:ext cx="260" cy="103"/>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6415" name="Line 20">
              <a:extLst>
                <a:ext uri="{FF2B5EF4-FFF2-40B4-BE49-F238E27FC236}">
                  <a16:creationId xmlns:a16="http://schemas.microsoft.com/office/drawing/2014/main" id="{129EDAEF-EF05-4B9D-8EBD-026A7B1CB0C4}"/>
                </a:ext>
              </a:extLst>
            </p:cNvPr>
            <p:cNvSpPr>
              <a:spLocks noChangeShapeType="1"/>
            </p:cNvSpPr>
            <p:nvPr/>
          </p:nvSpPr>
          <p:spPr bwMode="auto">
            <a:xfrm flipH="1" flipV="1">
              <a:off x="2918" y="529"/>
              <a:ext cx="120" cy="355"/>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6398" name="Object 21">
              <a:extLst>
                <a:ext uri="{FF2B5EF4-FFF2-40B4-BE49-F238E27FC236}">
                  <a16:creationId xmlns:a16="http://schemas.microsoft.com/office/drawing/2014/main" id="{B1EB2E0F-11FC-4BBC-9FCE-4CCE745FB03D}"/>
                </a:ext>
              </a:extLst>
            </p:cNvPr>
            <p:cNvGraphicFramePr>
              <a:graphicFrameLocks noChangeAspect="1"/>
            </p:cNvGraphicFramePr>
            <p:nvPr/>
          </p:nvGraphicFramePr>
          <p:xfrm>
            <a:off x="2640" y="729"/>
            <a:ext cx="219" cy="281"/>
          </p:xfrm>
          <a:graphic>
            <a:graphicData uri="http://schemas.openxmlformats.org/presentationml/2006/ole">
              <mc:AlternateContent xmlns:mc="http://schemas.openxmlformats.org/markup-compatibility/2006">
                <mc:Choice xmlns:v="urn:schemas-microsoft-com:vml" Requires="v">
                  <p:oleObj spid="_x0000_s16416" name="Equation" r:id="rId3" imgW="177480" imgH="215640" progId="Equation.3">
                    <p:embed/>
                  </p:oleObj>
                </mc:Choice>
                <mc:Fallback>
                  <p:oleObj name="Equation" r:id="rId3" imgW="177480" imgH="215640" progId="Equation.3">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 y="729"/>
                          <a:ext cx="219" cy="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9" name="Object 22">
              <a:extLst>
                <a:ext uri="{FF2B5EF4-FFF2-40B4-BE49-F238E27FC236}">
                  <a16:creationId xmlns:a16="http://schemas.microsoft.com/office/drawing/2014/main" id="{E73AB2D1-404A-4944-A473-0C098583C627}"/>
                </a:ext>
              </a:extLst>
            </p:cNvPr>
            <p:cNvGraphicFramePr>
              <a:graphicFrameLocks noChangeAspect="1"/>
            </p:cNvGraphicFramePr>
            <p:nvPr/>
          </p:nvGraphicFramePr>
          <p:xfrm>
            <a:off x="2959" y="336"/>
            <a:ext cx="205" cy="325"/>
          </p:xfrm>
          <a:graphic>
            <a:graphicData uri="http://schemas.openxmlformats.org/presentationml/2006/ole">
              <mc:AlternateContent xmlns:mc="http://schemas.openxmlformats.org/markup-compatibility/2006">
                <mc:Choice xmlns:v="urn:schemas-microsoft-com:vml" Requires="v">
                  <p:oleObj spid="_x0000_s16417" name="Equation" r:id="rId5" imgW="152280" imgH="228600" progId="Equation.3">
                    <p:embed/>
                  </p:oleObj>
                </mc:Choice>
                <mc:Fallback>
                  <p:oleObj name="Equation" r:id="rId5" imgW="152280" imgH="228600" progId="Equation.3">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9" y="336"/>
                          <a:ext cx="205"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6401" name="Group 36">
            <a:extLst>
              <a:ext uri="{FF2B5EF4-FFF2-40B4-BE49-F238E27FC236}">
                <a16:creationId xmlns:a16="http://schemas.microsoft.com/office/drawing/2014/main" id="{47FBDE9A-A24B-437D-8C63-BF15F6F24B82}"/>
              </a:ext>
            </a:extLst>
          </p:cNvPr>
          <p:cNvGrpSpPr>
            <a:grpSpLocks/>
          </p:cNvGrpSpPr>
          <p:nvPr/>
        </p:nvGrpSpPr>
        <p:grpSpPr bwMode="auto">
          <a:xfrm>
            <a:off x="2057400" y="522288"/>
            <a:ext cx="1817688" cy="2638425"/>
            <a:chOff x="1296" y="329"/>
            <a:chExt cx="1145" cy="1662"/>
          </a:xfrm>
        </p:grpSpPr>
        <p:sp>
          <p:nvSpPr>
            <p:cNvPr id="16409" name="Line 3">
              <a:extLst>
                <a:ext uri="{FF2B5EF4-FFF2-40B4-BE49-F238E27FC236}">
                  <a16:creationId xmlns:a16="http://schemas.microsoft.com/office/drawing/2014/main" id="{630D4772-01F7-4781-B2FE-42B5B05BE004}"/>
                </a:ext>
              </a:extLst>
            </p:cNvPr>
            <p:cNvSpPr>
              <a:spLocks noChangeShapeType="1"/>
            </p:cNvSpPr>
            <p:nvPr/>
          </p:nvSpPr>
          <p:spPr bwMode="auto">
            <a:xfrm>
              <a:off x="1831" y="1106"/>
              <a:ext cx="0" cy="553"/>
            </a:xfrm>
            <a:prstGeom prst="line">
              <a:avLst/>
            </a:prstGeom>
            <a:noFill/>
            <a:ln w="19050">
              <a:solidFill>
                <a:schemeClr val="tx1"/>
              </a:solidFill>
              <a:round/>
              <a:headEnd type="oval" w="med" len="me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6410" name="Line 4">
              <a:extLst>
                <a:ext uri="{FF2B5EF4-FFF2-40B4-BE49-F238E27FC236}">
                  <a16:creationId xmlns:a16="http://schemas.microsoft.com/office/drawing/2014/main" id="{AEBA831F-25FE-4026-85CF-880E654080E2}"/>
                </a:ext>
              </a:extLst>
            </p:cNvPr>
            <p:cNvSpPr>
              <a:spLocks noChangeShapeType="1"/>
            </p:cNvSpPr>
            <p:nvPr/>
          </p:nvSpPr>
          <p:spPr bwMode="auto">
            <a:xfrm flipH="1">
              <a:off x="1471" y="1106"/>
              <a:ext cx="394" cy="147"/>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6411" name="Line 5">
              <a:extLst>
                <a:ext uri="{FF2B5EF4-FFF2-40B4-BE49-F238E27FC236}">
                  <a16:creationId xmlns:a16="http://schemas.microsoft.com/office/drawing/2014/main" id="{2AAC51A1-299B-42E7-9BFE-03B03D94A46F}"/>
                </a:ext>
              </a:extLst>
            </p:cNvPr>
            <p:cNvSpPr>
              <a:spLocks noChangeShapeType="1"/>
            </p:cNvSpPr>
            <p:nvPr/>
          </p:nvSpPr>
          <p:spPr bwMode="auto">
            <a:xfrm flipH="1" flipV="1">
              <a:off x="1662" y="597"/>
              <a:ext cx="181" cy="509"/>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6394" name="Object 6">
              <a:extLst>
                <a:ext uri="{FF2B5EF4-FFF2-40B4-BE49-F238E27FC236}">
                  <a16:creationId xmlns:a16="http://schemas.microsoft.com/office/drawing/2014/main" id="{8BA35411-B837-4C05-B151-031BD8D7BFA6}"/>
                </a:ext>
              </a:extLst>
            </p:cNvPr>
            <p:cNvGraphicFramePr>
              <a:graphicFrameLocks noChangeAspect="1"/>
            </p:cNvGraphicFramePr>
            <p:nvPr/>
          </p:nvGraphicFramePr>
          <p:xfrm>
            <a:off x="1296" y="868"/>
            <a:ext cx="364" cy="313"/>
          </p:xfrm>
          <a:graphic>
            <a:graphicData uri="http://schemas.openxmlformats.org/presentationml/2006/ole">
              <mc:AlternateContent xmlns:mc="http://schemas.openxmlformats.org/markup-compatibility/2006">
                <mc:Choice xmlns:v="urn:schemas-microsoft-com:vml" Requires="v">
                  <p:oleObj spid="_x0000_s16418" name="Equation" r:id="rId7" imgW="279360" imgH="241200" progId="Equation.3">
                    <p:embed/>
                  </p:oleObj>
                </mc:Choice>
                <mc:Fallback>
                  <p:oleObj name="Equation" r:id="rId7" imgW="279360" imgH="2412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6" y="868"/>
                          <a:ext cx="364"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5" name="Object 7">
              <a:extLst>
                <a:ext uri="{FF2B5EF4-FFF2-40B4-BE49-F238E27FC236}">
                  <a16:creationId xmlns:a16="http://schemas.microsoft.com/office/drawing/2014/main" id="{558CFFC0-DE54-4D15-AE7F-5A66F5EDB723}"/>
                </a:ext>
              </a:extLst>
            </p:cNvPr>
            <p:cNvGraphicFramePr>
              <a:graphicFrameLocks noChangeAspect="1"/>
            </p:cNvGraphicFramePr>
            <p:nvPr/>
          </p:nvGraphicFramePr>
          <p:xfrm>
            <a:off x="1421" y="329"/>
            <a:ext cx="339" cy="294"/>
          </p:xfrm>
          <a:graphic>
            <a:graphicData uri="http://schemas.openxmlformats.org/presentationml/2006/ole">
              <mc:AlternateContent xmlns:mc="http://schemas.openxmlformats.org/markup-compatibility/2006">
                <mc:Choice xmlns:v="urn:schemas-microsoft-com:vml" Requires="v">
                  <p:oleObj spid="_x0000_s16419" name="Equation" r:id="rId9" imgW="291960" imgH="253800" progId="Equation.3">
                    <p:embed/>
                  </p:oleObj>
                </mc:Choice>
                <mc:Fallback>
                  <p:oleObj name="Equation" r:id="rId9" imgW="291960" imgH="2538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21" y="329"/>
                          <a:ext cx="339" cy="2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6" name="Object 8">
              <a:extLst>
                <a:ext uri="{FF2B5EF4-FFF2-40B4-BE49-F238E27FC236}">
                  <a16:creationId xmlns:a16="http://schemas.microsoft.com/office/drawing/2014/main" id="{4A2E99E0-8C43-4B8E-A0E5-A798F16035D2}"/>
                </a:ext>
              </a:extLst>
            </p:cNvPr>
            <p:cNvGraphicFramePr>
              <a:graphicFrameLocks noChangeAspect="1"/>
            </p:cNvGraphicFramePr>
            <p:nvPr/>
          </p:nvGraphicFramePr>
          <p:xfrm>
            <a:off x="1729" y="1636"/>
            <a:ext cx="287" cy="355"/>
          </p:xfrm>
          <a:graphic>
            <a:graphicData uri="http://schemas.openxmlformats.org/presentationml/2006/ole">
              <mc:AlternateContent xmlns:mc="http://schemas.openxmlformats.org/markup-compatibility/2006">
                <mc:Choice xmlns:v="urn:schemas-microsoft-com:vml" Requires="v">
                  <p:oleObj spid="_x0000_s16420" name="Equation" r:id="rId11" imgW="215640" imgH="266400" progId="Equation.3">
                    <p:embed/>
                  </p:oleObj>
                </mc:Choice>
                <mc:Fallback>
                  <p:oleObj name="Equation" r:id="rId11" imgW="215640" imgH="2664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29" y="1636"/>
                          <a:ext cx="287" cy="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12" name="Text Box 9">
              <a:extLst>
                <a:ext uri="{FF2B5EF4-FFF2-40B4-BE49-F238E27FC236}">
                  <a16:creationId xmlns:a16="http://schemas.microsoft.com/office/drawing/2014/main" id="{C9EC0F26-AD66-4158-A8F5-E7959CA6AC48}"/>
                </a:ext>
              </a:extLst>
            </p:cNvPr>
            <p:cNvSpPr txBox="1">
              <a:spLocks noChangeArrowheads="1"/>
            </p:cNvSpPr>
            <p:nvPr/>
          </p:nvSpPr>
          <p:spPr bwMode="auto">
            <a:xfrm>
              <a:off x="1824" y="1056"/>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A</a:t>
              </a:r>
            </a:p>
          </p:txBody>
        </p:sp>
        <p:sp>
          <p:nvSpPr>
            <p:cNvPr id="16413" name="Line 23">
              <a:extLst>
                <a:ext uri="{FF2B5EF4-FFF2-40B4-BE49-F238E27FC236}">
                  <a16:creationId xmlns:a16="http://schemas.microsoft.com/office/drawing/2014/main" id="{20D68CE1-5D6C-4FE5-BFFD-6AE8D2EDFA79}"/>
                </a:ext>
              </a:extLst>
            </p:cNvPr>
            <p:cNvSpPr>
              <a:spLocks noChangeShapeType="1"/>
            </p:cNvSpPr>
            <p:nvPr/>
          </p:nvSpPr>
          <p:spPr bwMode="auto">
            <a:xfrm flipV="1">
              <a:off x="1872" y="912"/>
              <a:ext cx="480" cy="192"/>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6397" name="Object 24">
              <a:extLst>
                <a:ext uri="{FF2B5EF4-FFF2-40B4-BE49-F238E27FC236}">
                  <a16:creationId xmlns:a16="http://schemas.microsoft.com/office/drawing/2014/main" id="{18D4F594-BEA0-4D17-8CF4-8936CF2C5419}"/>
                </a:ext>
              </a:extLst>
            </p:cNvPr>
            <p:cNvGraphicFramePr>
              <a:graphicFrameLocks noChangeAspect="1"/>
            </p:cNvGraphicFramePr>
            <p:nvPr/>
          </p:nvGraphicFramePr>
          <p:xfrm>
            <a:off x="2016" y="624"/>
            <a:ext cx="425" cy="295"/>
          </p:xfrm>
          <a:graphic>
            <a:graphicData uri="http://schemas.openxmlformats.org/presentationml/2006/ole">
              <mc:AlternateContent xmlns:mc="http://schemas.openxmlformats.org/markup-compatibility/2006">
                <mc:Choice xmlns:v="urn:schemas-microsoft-com:vml" Requires="v">
                  <p:oleObj spid="_x0000_s16421" name="Equation" r:id="rId13" imgW="279360" imgH="253800" progId="Equation.3">
                    <p:embed/>
                  </p:oleObj>
                </mc:Choice>
                <mc:Fallback>
                  <p:oleObj name="Equation" r:id="rId13" imgW="279360" imgH="253800" progId="Equation.3">
                    <p:embed/>
                    <p:pic>
                      <p:nvPicPr>
                        <p:cNvPr id="0"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16" y="624"/>
                          <a:ext cx="425"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6402" name="Group 38">
            <a:extLst>
              <a:ext uri="{FF2B5EF4-FFF2-40B4-BE49-F238E27FC236}">
                <a16:creationId xmlns:a16="http://schemas.microsoft.com/office/drawing/2014/main" id="{8D3147CD-69EE-4A7B-B3B7-611AD6125453}"/>
              </a:ext>
            </a:extLst>
          </p:cNvPr>
          <p:cNvGrpSpPr>
            <a:grpSpLocks/>
          </p:cNvGrpSpPr>
          <p:nvPr/>
        </p:nvGrpSpPr>
        <p:grpSpPr bwMode="auto">
          <a:xfrm>
            <a:off x="5194300" y="598488"/>
            <a:ext cx="1884363" cy="2459037"/>
            <a:chOff x="3272" y="377"/>
            <a:chExt cx="1187" cy="1549"/>
          </a:xfrm>
        </p:grpSpPr>
        <p:sp>
          <p:nvSpPr>
            <p:cNvPr id="16404" name="Line 11">
              <a:extLst>
                <a:ext uri="{FF2B5EF4-FFF2-40B4-BE49-F238E27FC236}">
                  <a16:creationId xmlns:a16="http://schemas.microsoft.com/office/drawing/2014/main" id="{013D5278-EA2A-44F1-AD0F-AB57175A357F}"/>
                </a:ext>
              </a:extLst>
            </p:cNvPr>
            <p:cNvSpPr>
              <a:spLocks noChangeShapeType="1"/>
            </p:cNvSpPr>
            <p:nvPr/>
          </p:nvSpPr>
          <p:spPr bwMode="auto">
            <a:xfrm>
              <a:off x="3853" y="1041"/>
              <a:ext cx="0" cy="553"/>
            </a:xfrm>
            <a:prstGeom prst="line">
              <a:avLst/>
            </a:prstGeom>
            <a:noFill/>
            <a:ln w="19050">
              <a:solidFill>
                <a:schemeClr val="tx1"/>
              </a:solidFill>
              <a:round/>
              <a:headEnd type="oval" w="med" len="me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6405" name="Line 12">
              <a:extLst>
                <a:ext uri="{FF2B5EF4-FFF2-40B4-BE49-F238E27FC236}">
                  <a16:creationId xmlns:a16="http://schemas.microsoft.com/office/drawing/2014/main" id="{3C04FE42-A06B-4CE9-BA7D-BB15728F0E14}"/>
                </a:ext>
              </a:extLst>
            </p:cNvPr>
            <p:cNvSpPr>
              <a:spLocks noChangeShapeType="1"/>
            </p:cNvSpPr>
            <p:nvPr/>
          </p:nvSpPr>
          <p:spPr bwMode="auto">
            <a:xfrm flipH="1">
              <a:off x="3493" y="1041"/>
              <a:ext cx="394" cy="147"/>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6406" name="Line 13">
              <a:extLst>
                <a:ext uri="{FF2B5EF4-FFF2-40B4-BE49-F238E27FC236}">
                  <a16:creationId xmlns:a16="http://schemas.microsoft.com/office/drawing/2014/main" id="{97CBD1F0-BC99-4E4E-827C-5ED3C725406F}"/>
                </a:ext>
              </a:extLst>
            </p:cNvPr>
            <p:cNvSpPr>
              <a:spLocks noChangeShapeType="1"/>
            </p:cNvSpPr>
            <p:nvPr/>
          </p:nvSpPr>
          <p:spPr bwMode="auto">
            <a:xfrm flipH="1" flipV="1">
              <a:off x="3684" y="532"/>
              <a:ext cx="181" cy="509"/>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6390" name="Object 14">
              <a:extLst>
                <a:ext uri="{FF2B5EF4-FFF2-40B4-BE49-F238E27FC236}">
                  <a16:creationId xmlns:a16="http://schemas.microsoft.com/office/drawing/2014/main" id="{F42924BB-9A33-4ED9-A5A1-9DFE4D439242}"/>
                </a:ext>
              </a:extLst>
            </p:cNvPr>
            <p:cNvGraphicFramePr>
              <a:graphicFrameLocks noChangeAspect="1"/>
            </p:cNvGraphicFramePr>
            <p:nvPr/>
          </p:nvGraphicFramePr>
          <p:xfrm>
            <a:off x="3272" y="1187"/>
            <a:ext cx="365" cy="313"/>
          </p:xfrm>
          <a:graphic>
            <a:graphicData uri="http://schemas.openxmlformats.org/presentationml/2006/ole">
              <mc:AlternateContent xmlns:mc="http://schemas.openxmlformats.org/markup-compatibility/2006">
                <mc:Choice xmlns:v="urn:schemas-microsoft-com:vml" Requires="v">
                  <p:oleObj spid="_x0000_s16422" name="Equation" r:id="rId15" imgW="279360" imgH="241200" progId="Equation.3">
                    <p:embed/>
                  </p:oleObj>
                </mc:Choice>
                <mc:Fallback>
                  <p:oleObj name="Equation" r:id="rId15" imgW="279360" imgH="241200" progId="Equation.3">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72" y="1187"/>
                          <a:ext cx="365"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1" name="Object 15">
              <a:extLst>
                <a:ext uri="{FF2B5EF4-FFF2-40B4-BE49-F238E27FC236}">
                  <a16:creationId xmlns:a16="http://schemas.microsoft.com/office/drawing/2014/main" id="{C8C66BCA-911D-4D2F-A00A-CF57D2D27C0C}"/>
                </a:ext>
              </a:extLst>
            </p:cNvPr>
            <p:cNvGraphicFramePr>
              <a:graphicFrameLocks noChangeAspect="1"/>
            </p:cNvGraphicFramePr>
            <p:nvPr/>
          </p:nvGraphicFramePr>
          <p:xfrm>
            <a:off x="3760" y="377"/>
            <a:ext cx="338" cy="295"/>
          </p:xfrm>
          <a:graphic>
            <a:graphicData uri="http://schemas.openxmlformats.org/presentationml/2006/ole">
              <mc:AlternateContent xmlns:mc="http://schemas.openxmlformats.org/markup-compatibility/2006">
                <mc:Choice xmlns:v="urn:schemas-microsoft-com:vml" Requires="v">
                  <p:oleObj spid="_x0000_s16423" name="Equation" r:id="rId17" imgW="291960" imgH="253800" progId="Equation.3">
                    <p:embed/>
                  </p:oleObj>
                </mc:Choice>
                <mc:Fallback>
                  <p:oleObj name="Equation" r:id="rId17" imgW="291960" imgH="253800" progId="Equation.3">
                    <p:embed/>
                    <p:pic>
                      <p:nvPicPr>
                        <p:cNvPr id="0" name="Object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60" y="377"/>
                          <a:ext cx="338"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2" name="Object 16">
              <a:extLst>
                <a:ext uri="{FF2B5EF4-FFF2-40B4-BE49-F238E27FC236}">
                  <a16:creationId xmlns:a16="http://schemas.microsoft.com/office/drawing/2014/main" id="{1585C1AF-8028-4ABA-8501-014DB1D419D3}"/>
                </a:ext>
              </a:extLst>
            </p:cNvPr>
            <p:cNvGraphicFramePr>
              <a:graphicFrameLocks noChangeAspect="1"/>
            </p:cNvGraphicFramePr>
            <p:nvPr/>
          </p:nvGraphicFramePr>
          <p:xfrm>
            <a:off x="3751" y="1571"/>
            <a:ext cx="287" cy="355"/>
          </p:xfrm>
          <a:graphic>
            <a:graphicData uri="http://schemas.openxmlformats.org/presentationml/2006/ole">
              <mc:AlternateContent xmlns:mc="http://schemas.openxmlformats.org/markup-compatibility/2006">
                <mc:Choice xmlns:v="urn:schemas-microsoft-com:vml" Requires="v">
                  <p:oleObj spid="_x0000_s16424" name="Equation" r:id="rId19" imgW="215640" imgH="266400" progId="Equation.3">
                    <p:embed/>
                  </p:oleObj>
                </mc:Choice>
                <mc:Fallback>
                  <p:oleObj name="Equation" r:id="rId19" imgW="215640" imgH="26640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51" y="1571"/>
                          <a:ext cx="287" cy="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07" name="Text Box 17">
              <a:extLst>
                <a:ext uri="{FF2B5EF4-FFF2-40B4-BE49-F238E27FC236}">
                  <a16:creationId xmlns:a16="http://schemas.microsoft.com/office/drawing/2014/main" id="{F594FBD3-E57E-4859-9307-0C49A2DABE79}"/>
                </a:ext>
              </a:extLst>
            </p:cNvPr>
            <p:cNvSpPr txBox="1">
              <a:spLocks noChangeArrowheads="1"/>
            </p:cNvSpPr>
            <p:nvPr/>
          </p:nvSpPr>
          <p:spPr bwMode="auto">
            <a:xfrm>
              <a:off x="3888" y="1104"/>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B</a:t>
              </a:r>
            </a:p>
          </p:txBody>
        </p:sp>
        <p:graphicFrame>
          <p:nvGraphicFramePr>
            <p:cNvPr id="16393" name="Object 25">
              <a:extLst>
                <a:ext uri="{FF2B5EF4-FFF2-40B4-BE49-F238E27FC236}">
                  <a16:creationId xmlns:a16="http://schemas.microsoft.com/office/drawing/2014/main" id="{E03E5E3F-B341-4145-A5A6-4391E9E85F29}"/>
                </a:ext>
              </a:extLst>
            </p:cNvPr>
            <p:cNvGraphicFramePr>
              <a:graphicFrameLocks noChangeAspect="1"/>
            </p:cNvGraphicFramePr>
            <p:nvPr/>
          </p:nvGraphicFramePr>
          <p:xfrm>
            <a:off x="4121" y="576"/>
            <a:ext cx="338" cy="295"/>
          </p:xfrm>
          <a:graphic>
            <a:graphicData uri="http://schemas.openxmlformats.org/presentationml/2006/ole">
              <mc:AlternateContent xmlns:mc="http://schemas.openxmlformats.org/markup-compatibility/2006">
                <mc:Choice xmlns:v="urn:schemas-microsoft-com:vml" Requires="v">
                  <p:oleObj spid="_x0000_s16425" name="Equation" r:id="rId20" imgW="291960" imgH="253800" progId="Equation.3">
                    <p:embed/>
                  </p:oleObj>
                </mc:Choice>
                <mc:Fallback>
                  <p:oleObj name="Equation" r:id="rId20" imgW="291960" imgH="253800" progId="Equation.3">
                    <p:embed/>
                    <p:pic>
                      <p:nvPicPr>
                        <p:cNvPr id="0" name="Object 2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121" y="576"/>
                          <a:ext cx="338"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08" name="Line 27">
              <a:extLst>
                <a:ext uri="{FF2B5EF4-FFF2-40B4-BE49-F238E27FC236}">
                  <a16:creationId xmlns:a16="http://schemas.microsoft.com/office/drawing/2014/main" id="{9061CDA0-F74C-40DC-BA92-21DD2C31194F}"/>
                </a:ext>
              </a:extLst>
            </p:cNvPr>
            <p:cNvSpPr>
              <a:spLocks noChangeShapeType="1"/>
            </p:cNvSpPr>
            <p:nvPr/>
          </p:nvSpPr>
          <p:spPr bwMode="auto">
            <a:xfrm flipV="1">
              <a:off x="3840" y="864"/>
              <a:ext cx="480" cy="192"/>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sp>
        <p:nvSpPr>
          <p:cNvPr id="16403" name="Text Box 29">
            <a:extLst>
              <a:ext uri="{FF2B5EF4-FFF2-40B4-BE49-F238E27FC236}">
                <a16:creationId xmlns:a16="http://schemas.microsoft.com/office/drawing/2014/main" id="{65BAF84F-F6BB-4FA2-A46B-4DB4703B7F12}"/>
              </a:ext>
            </a:extLst>
          </p:cNvPr>
          <p:cNvSpPr txBox="1">
            <a:spLocks noChangeArrowheads="1"/>
          </p:cNvSpPr>
          <p:nvPr/>
        </p:nvSpPr>
        <p:spPr bwMode="auto">
          <a:xfrm>
            <a:off x="1143000" y="3048000"/>
            <a:ext cx="3703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solidFill>
                  <a:srgbClr val="FF0000"/>
                </a:solidFill>
                <a:latin typeface="Arial" panose="020B0604020202020204" pitchFamily="34" charset="0"/>
              </a:rPr>
              <a:t>[</a:t>
            </a:r>
            <a:r>
              <a:rPr kumimoji="0" lang="zh-CN" altLang="en-US">
                <a:solidFill>
                  <a:srgbClr val="FF0000"/>
                </a:solidFill>
                <a:latin typeface="Arial" panose="020B0604020202020204" pitchFamily="34" charset="0"/>
              </a:rPr>
              <a:t>解</a:t>
            </a:r>
            <a:r>
              <a:rPr kumimoji="0" lang="en-US" altLang="zh-CN">
                <a:solidFill>
                  <a:srgbClr val="FF0000"/>
                </a:solidFill>
                <a:latin typeface="Arial" panose="020B0604020202020204" pitchFamily="34" charset="0"/>
              </a:rPr>
              <a:t>]</a:t>
            </a:r>
            <a:r>
              <a:rPr kumimoji="0" lang="en-US" altLang="zh-CN">
                <a:latin typeface="Arial" panose="020B0604020202020204" pitchFamily="34" charset="0"/>
              </a:rPr>
              <a:t>  </a:t>
            </a:r>
            <a:r>
              <a:rPr kumimoji="0" lang="zh-CN" altLang="en-US">
                <a:latin typeface="Arial" panose="020B0604020202020204" pitchFamily="34" charset="0"/>
              </a:rPr>
              <a:t>选大转盘为参考系， </a:t>
            </a:r>
          </a:p>
        </p:txBody>
      </p:sp>
      <p:graphicFrame>
        <p:nvGraphicFramePr>
          <p:cNvPr id="16386" name="Object 31">
            <a:extLst>
              <a:ext uri="{FF2B5EF4-FFF2-40B4-BE49-F238E27FC236}">
                <a16:creationId xmlns:a16="http://schemas.microsoft.com/office/drawing/2014/main" id="{47E33035-E420-456F-9EA6-82D2CF9A167A}"/>
              </a:ext>
            </a:extLst>
          </p:cNvPr>
          <p:cNvGraphicFramePr>
            <a:graphicFrameLocks noChangeAspect="1"/>
          </p:cNvGraphicFramePr>
          <p:nvPr/>
        </p:nvGraphicFramePr>
        <p:xfrm>
          <a:off x="2908300" y="3482975"/>
          <a:ext cx="3436938" cy="541338"/>
        </p:xfrm>
        <a:graphic>
          <a:graphicData uri="http://schemas.openxmlformats.org/presentationml/2006/ole">
            <mc:AlternateContent xmlns:mc="http://schemas.openxmlformats.org/markup-compatibility/2006">
              <mc:Choice xmlns:v="urn:schemas-microsoft-com:vml" Requires="v">
                <p:oleObj spid="_x0000_s16426" name="Equation" r:id="rId22" imgW="1612800" imgH="253800" progId="Equation.3">
                  <p:embed/>
                </p:oleObj>
              </mc:Choice>
              <mc:Fallback>
                <p:oleObj name="Equation" r:id="rId22" imgW="1612800" imgH="253800" progId="Equation.3">
                  <p:embed/>
                  <p:pic>
                    <p:nvPicPr>
                      <p:cNvPr id="0" name="Object 3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908300" y="3482975"/>
                        <a:ext cx="3436938"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87" name="Object 33">
            <a:extLst>
              <a:ext uri="{FF2B5EF4-FFF2-40B4-BE49-F238E27FC236}">
                <a16:creationId xmlns:a16="http://schemas.microsoft.com/office/drawing/2014/main" id="{0D022A0A-5EE3-4607-8C2B-5E376BE7DA3F}"/>
              </a:ext>
            </a:extLst>
          </p:cNvPr>
          <p:cNvGraphicFramePr>
            <a:graphicFrameLocks noChangeAspect="1"/>
          </p:cNvGraphicFramePr>
          <p:nvPr/>
        </p:nvGraphicFramePr>
        <p:xfrm>
          <a:off x="2908300" y="4114800"/>
          <a:ext cx="3436938" cy="541338"/>
        </p:xfrm>
        <a:graphic>
          <a:graphicData uri="http://schemas.openxmlformats.org/presentationml/2006/ole">
            <mc:AlternateContent xmlns:mc="http://schemas.openxmlformats.org/markup-compatibility/2006">
              <mc:Choice xmlns:v="urn:schemas-microsoft-com:vml" Requires="v">
                <p:oleObj spid="_x0000_s16427" name="Equation" r:id="rId24" imgW="1612800" imgH="253800" progId="Equation.3">
                  <p:embed/>
                </p:oleObj>
              </mc:Choice>
              <mc:Fallback>
                <p:oleObj name="Equation" r:id="rId24" imgW="1612800" imgH="253800" progId="Equation.3">
                  <p:embed/>
                  <p:pic>
                    <p:nvPicPr>
                      <p:cNvPr id="0" name="Object 3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908300" y="4114800"/>
                        <a:ext cx="3436938"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88" name="Object 34">
            <a:extLst>
              <a:ext uri="{FF2B5EF4-FFF2-40B4-BE49-F238E27FC236}">
                <a16:creationId xmlns:a16="http://schemas.microsoft.com/office/drawing/2014/main" id="{39CFD6E9-D3D3-4F17-8E2F-B50D9FFA17FB}"/>
              </a:ext>
            </a:extLst>
          </p:cNvPr>
          <p:cNvGraphicFramePr>
            <a:graphicFrameLocks noChangeAspect="1"/>
          </p:cNvGraphicFramePr>
          <p:nvPr/>
        </p:nvGraphicFramePr>
        <p:xfrm>
          <a:off x="2881313" y="4748213"/>
          <a:ext cx="3249612" cy="547687"/>
        </p:xfrm>
        <a:graphic>
          <a:graphicData uri="http://schemas.openxmlformats.org/presentationml/2006/ole">
            <mc:AlternateContent xmlns:mc="http://schemas.openxmlformats.org/markup-compatibility/2006">
              <mc:Choice xmlns:v="urn:schemas-microsoft-com:vml" Requires="v">
                <p:oleObj spid="_x0000_s16428" name="Equation" r:id="rId26" imgW="1422360" imgH="253800" progId="Equation.3">
                  <p:embed/>
                </p:oleObj>
              </mc:Choice>
              <mc:Fallback>
                <p:oleObj name="Equation" r:id="rId26" imgW="1422360" imgH="253800" progId="Equation.3">
                  <p:embed/>
                  <p:pic>
                    <p:nvPicPr>
                      <p:cNvPr id="0" name="Object 3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881313" y="4748213"/>
                        <a:ext cx="3249612" cy="547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9" name="Object 35">
            <a:extLst>
              <a:ext uri="{FF2B5EF4-FFF2-40B4-BE49-F238E27FC236}">
                <a16:creationId xmlns:a16="http://schemas.microsoft.com/office/drawing/2014/main" id="{1F186837-7C6B-492B-8720-FA69B29E28D4}"/>
              </a:ext>
            </a:extLst>
          </p:cNvPr>
          <p:cNvGraphicFramePr>
            <a:graphicFrameLocks noChangeAspect="1"/>
          </p:cNvGraphicFramePr>
          <p:nvPr/>
        </p:nvGraphicFramePr>
        <p:xfrm>
          <a:off x="2933700" y="5387975"/>
          <a:ext cx="3048000" cy="547688"/>
        </p:xfrm>
        <a:graphic>
          <a:graphicData uri="http://schemas.openxmlformats.org/presentationml/2006/ole">
            <mc:AlternateContent xmlns:mc="http://schemas.openxmlformats.org/markup-compatibility/2006">
              <mc:Choice xmlns:v="urn:schemas-microsoft-com:vml" Requires="v">
                <p:oleObj spid="_x0000_s16429" name="Equation" r:id="rId28" imgW="1422360" imgH="253800" progId="Equation.3">
                  <p:embed/>
                </p:oleObj>
              </mc:Choice>
              <mc:Fallback>
                <p:oleObj name="Equation" r:id="rId28" imgW="1422360" imgH="253800" progId="Equation.3">
                  <p:embed/>
                  <p:pic>
                    <p:nvPicPr>
                      <p:cNvPr id="0" name="Object 35"/>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933700" y="5387975"/>
                        <a:ext cx="3048000" cy="547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20" name="Text Box 2">
            <a:extLst>
              <a:ext uri="{FF2B5EF4-FFF2-40B4-BE49-F238E27FC236}">
                <a16:creationId xmlns:a16="http://schemas.microsoft.com/office/drawing/2014/main" id="{A577E844-CB3A-4264-8389-9E2763BA7BBA}"/>
              </a:ext>
            </a:extLst>
          </p:cNvPr>
          <p:cNvSpPr txBox="1">
            <a:spLocks noChangeArrowheads="1"/>
          </p:cNvSpPr>
          <p:nvPr/>
        </p:nvSpPr>
        <p:spPr bwMode="auto">
          <a:xfrm>
            <a:off x="1050925" y="557213"/>
            <a:ext cx="2173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ea typeface="黑体" panose="02010609060101010101" pitchFamily="49" charset="-122"/>
              </a:rPr>
              <a:t>3.</a:t>
            </a:r>
            <a:r>
              <a:rPr lang="zh-CN" altLang="en-US">
                <a:ea typeface="黑体" panose="02010609060101010101" pitchFamily="49" charset="-122"/>
              </a:rPr>
              <a:t>科里奥利力   </a:t>
            </a:r>
          </a:p>
        </p:txBody>
      </p:sp>
      <p:sp>
        <p:nvSpPr>
          <p:cNvPr id="17421" name="Text Box 3">
            <a:extLst>
              <a:ext uri="{FF2B5EF4-FFF2-40B4-BE49-F238E27FC236}">
                <a16:creationId xmlns:a16="http://schemas.microsoft.com/office/drawing/2014/main" id="{35903281-E3D0-43E3-A023-20B056F4A80C}"/>
              </a:ext>
            </a:extLst>
          </p:cNvPr>
          <p:cNvSpPr txBox="1">
            <a:spLocks noChangeArrowheads="1"/>
          </p:cNvSpPr>
          <p:nvPr/>
        </p:nvSpPr>
        <p:spPr bwMode="auto">
          <a:xfrm>
            <a:off x="1000125" y="923925"/>
            <a:ext cx="69723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lang="en-US" altLang="zh-CN"/>
              <a:t>        </a:t>
            </a:r>
            <a:r>
              <a:rPr lang="zh-CN" altLang="en-US"/>
              <a:t>考虑物体相对地面走的是曲线，则相对转盘走的是直线</a:t>
            </a:r>
            <a:r>
              <a:rPr lang="en-US" altLang="zh-CN"/>
              <a:t>.</a:t>
            </a:r>
          </a:p>
        </p:txBody>
      </p:sp>
      <p:sp>
        <p:nvSpPr>
          <p:cNvPr id="17422" name="Oval 10">
            <a:extLst>
              <a:ext uri="{FF2B5EF4-FFF2-40B4-BE49-F238E27FC236}">
                <a16:creationId xmlns:a16="http://schemas.microsoft.com/office/drawing/2014/main" id="{9F7A0B9F-C421-4868-A3EA-14E2B4FF5E5B}"/>
              </a:ext>
            </a:extLst>
          </p:cNvPr>
          <p:cNvSpPr>
            <a:spLocks noChangeArrowheads="1"/>
          </p:cNvSpPr>
          <p:nvPr/>
        </p:nvSpPr>
        <p:spPr bwMode="auto">
          <a:xfrm>
            <a:off x="2266950" y="2159000"/>
            <a:ext cx="1749425" cy="1935163"/>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23" name="Freeform 11">
            <a:extLst>
              <a:ext uri="{FF2B5EF4-FFF2-40B4-BE49-F238E27FC236}">
                <a16:creationId xmlns:a16="http://schemas.microsoft.com/office/drawing/2014/main" id="{1FCCDF22-4977-4C13-B44D-EC51DA4263A2}"/>
              </a:ext>
            </a:extLst>
          </p:cNvPr>
          <p:cNvSpPr>
            <a:spLocks/>
          </p:cNvSpPr>
          <p:nvPr/>
        </p:nvSpPr>
        <p:spPr bwMode="auto">
          <a:xfrm>
            <a:off x="3486150" y="2006600"/>
            <a:ext cx="509588" cy="420688"/>
          </a:xfrm>
          <a:custGeom>
            <a:avLst/>
            <a:gdLst>
              <a:gd name="T0" fmla="*/ 2147483647 w 336"/>
              <a:gd name="T1" fmla="*/ 2147483647 h 240"/>
              <a:gd name="T2" fmla="*/ 2147483647 w 336"/>
              <a:gd name="T3" fmla="*/ 2147483647 h 240"/>
              <a:gd name="T4" fmla="*/ 0 w 336"/>
              <a:gd name="T5" fmla="*/ 0 h 240"/>
              <a:gd name="T6" fmla="*/ 0 60000 65536"/>
              <a:gd name="T7" fmla="*/ 0 60000 65536"/>
              <a:gd name="T8" fmla="*/ 0 60000 65536"/>
              <a:gd name="T9" fmla="*/ 0 w 336"/>
              <a:gd name="T10" fmla="*/ 0 h 240"/>
              <a:gd name="T11" fmla="*/ 336 w 336"/>
              <a:gd name="T12" fmla="*/ 240 h 240"/>
            </a:gdLst>
            <a:ahLst/>
            <a:cxnLst>
              <a:cxn ang="T6">
                <a:pos x="T0" y="T1"/>
              </a:cxn>
              <a:cxn ang="T7">
                <a:pos x="T2" y="T3"/>
              </a:cxn>
              <a:cxn ang="T8">
                <a:pos x="T4" y="T5"/>
              </a:cxn>
            </a:cxnLst>
            <a:rect l="T9" t="T10" r="T11" b="T12"/>
            <a:pathLst>
              <a:path w="336" h="240">
                <a:moveTo>
                  <a:pt x="336" y="240"/>
                </a:moveTo>
                <a:cubicBezTo>
                  <a:pt x="292" y="188"/>
                  <a:pt x="248" y="136"/>
                  <a:pt x="192" y="96"/>
                </a:cubicBezTo>
                <a:cubicBezTo>
                  <a:pt x="136" y="56"/>
                  <a:pt x="68" y="28"/>
                  <a:pt x="0" y="0"/>
                </a:cubicBezTo>
              </a:path>
            </a:pathLst>
          </a:custGeom>
          <a:noFill/>
          <a:ln w="19050" cap="flat" cmpd="sng">
            <a:solidFill>
              <a:schemeClr val="tx1"/>
            </a:solidFill>
            <a:prstDash val="solid"/>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4" name="Text Box 12">
            <a:extLst>
              <a:ext uri="{FF2B5EF4-FFF2-40B4-BE49-F238E27FC236}">
                <a16:creationId xmlns:a16="http://schemas.microsoft.com/office/drawing/2014/main" id="{45094D62-EEA2-4269-B36D-72F2D102F605}"/>
              </a:ext>
            </a:extLst>
          </p:cNvPr>
          <p:cNvSpPr txBox="1">
            <a:spLocks noChangeArrowheads="1"/>
          </p:cNvSpPr>
          <p:nvPr/>
        </p:nvSpPr>
        <p:spPr bwMode="auto">
          <a:xfrm>
            <a:off x="3105150" y="1752600"/>
            <a:ext cx="4492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ym typeface="Symbol" panose="05050102010706020507" pitchFamily="18" charset="2"/>
              </a:rPr>
              <a:t> </a:t>
            </a:r>
            <a:endParaRPr lang="en-US" altLang="zh-CN" i="1"/>
          </a:p>
        </p:txBody>
      </p:sp>
      <p:sp>
        <p:nvSpPr>
          <p:cNvPr id="17425" name="Line 15">
            <a:extLst>
              <a:ext uri="{FF2B5EF4-FFF2-40B4-BE49-F238E27FC236}">
                <a16:creationId xmlns:a16="http://schemas.microsoft.com/office/drawing/2014/main" id="{004660D2-50CB-414A-BF75-60238F02A3D9}"/>
              </a:ext>
            </a:extLst>
          </p:cNvPr>
          <p:cNvSpPr>
            <a:spLocks noChangeShapeType="1"/>
          </p:cNvSpPr>
          <p:nvPr/>
        </p:nvSpPr>
        <p:spPr bwMode="auto">
          <a:xfrm flipH="1">
            <a:off x="3178175" y="3008313"/>
            <a:ext cx="0" cy="9874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6" name="Line 17">
            <a:extLst>
              <a:ext uri="{FF2B5EF4-FFF2-40B4-BE49-F238E27FC236}">
                <a16:creationId xmlns:a16="http://schemas.microsoft.com/office/drawing/2014/main" id="{1F4DB5A2-205D-4C0D-92B4-8B231AEA0A30}"/>
              </a:ext>
            </a:extLst>
          </p:cNvPr>
          <p:cNvSpPr>
            <a:spLocks noChangeShapeType="1"/>
          </p:cNvSpPr>
          <p:nvPr/>
        </p:nvSpPr>
        <p:spPr bwMode="auto">
          <a:xfrm rot="16149410" flipH="1">
            <a:off x="3409157" y="2774156"/>
            <a:ext cx="366712" cy="8159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7" name="Oval 19">
            <a:extLst>
              <a:ext uri="{FF2B5EF4-FFF2-40B4-BE49-F238E27FC236}">
                <a16:creationId xmlns:a16="http://schemas.microsoft.com/office/drawing/2014/main" id="{898A34CE-A25B-4C8F-B19B-B4CC0DEF98E8}"/>
              </a:ext>
            </a:extLst>
          </p:cNvPr>
          <p:cNvSpPr>
            <a:spLocks noChangeArrowheads="1"/>
          </p:cNvSpPr>
          <p:nvPr/>
        </p:nvSpPr>
        <p:spPr bwMode="auto">
          <a:xfrm flipH="1">
            <a:off x="3157538" y="2949575"/>
            <a:ext cx="73025" cy="98425"/>
          </a:xfrm>
          <a:prstGeom prst="ellipse">
            <a:avLst/>
          </a:prstGeom>
          <a:solidFill>
            <a:srgbClr val="FF0000"/>
          </a:solidFill>
          <a:ln w="19050">
            <a:solidFill>
              <a:srgbClr val="FF0000"/>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28" name="Oval 20">
            <a:extLst>
              <a:ext uri="{FF2B5EF4-FFF2-40B4-BE49-F238E27FC236}">
                <a16:creationId xmlns:a16="http://schemas.microsoft.com/office/drawing/2014/main" id="{51F2EE4A-7CF5-448F-9DBC-7FAABF4646C8}"/>
              </a:ext>
            </a:extLst>
          </p:cNvPr>
          <p:cNvSpPr>
            <a:spLocks noChangeArrowheads="1"/>
          </p:cNvSpPr>
          <p:nvPr/>
        </p:nvSpPr>
        <p:spPr bwMode="auto">
          <a:xfrm flipH="1">
            <a:off x="3843338" y="3238500"/>
            <a:ext cx="73025" cy="98425"/>
          </a:xfrm>
          <a:prstGeom prst="ellipse">
            <a:avLst/>
          </a:prstGeom>
          <a:solidFill>
            <a:srgbClr val="FF0000"/>
          </a:solidFill>
          <a:ln w="19050">
            <a:solidFill>
              <a:srgbClr val="FF0000"/>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29" name="Oval 22">
            <a:extLst>
              <a:ext uri="{FF2B5EF4-FFF2-40B4-BE49-F238E27FC236}">
                <a16:creationId xmlns:a16="http://schemas.microsoft.com/office/drawing/2014/main" id="{862B09DE-E703-453D-B964-ED4FCABFA5E2}"/>
              </a:ext>
            </a:extLst>
          </p:cNvPr>
          <p:cNvSpPr>
            <a:spLocks noChangeArrowheads="1"/>
          </p:cNvSpPr>
          <p:nvPr/>
        </p:nvSpPr>
        <p:spPr bwMode="auto">
          <a:xfrm flipH="1">
            <a:off x="3146425" y="3317875"/>
            <a:ext cx="73025" cy="98425"/>
          </a:xfrm>
          <a:prstGeom prst="ellipse">
            <a:avLst/>
          </a:prstGeom>
          <a:solidFill>
            <a:srgbClr val="FF0000"/>
          </a:solidFill>
          <a:ln w="19050">
            <a:solidFill>
              <a:srgbClr val="FF0000"/>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30" name="Text Box 23">
            <a:extLst>
              <a:ext uri="{FF2B5EF4-FFF2-40B4-BE49-F238E27FC236}">
                <a16:creationId xmlns:a16="http://schemas.microsoft.com/office/drawing/2014/main" id="{BA4EA426-C6EF-43CF-B7D8-D7E1EFCD3CBA}"/>
              </a:ext>
            </a:extLst>
          </p:cNvPr>
          <p:cNvSpPr txBox="1">
            <a:spLocks noChangeArrowheads="1"/>
          </p:cNvSpPr>
          <p:nvPr/>
        </p:nvSpPr>
        <p:spPr bwMode="auto">
          <a:xfrm flipH="1">
            <a:off x="2781300" y="2697163"/>
            <a:ext cx="387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O</a:t>
            </a:r>
          </a:p>
        </p:txBody>
      </p:sp>
      <p:sp>
        <p:nvSpPr>
          <p:cNvPr id="17431" name="Text Box 24">
            <a:extLst>
              <a:ext uri="{FF2B5EF4-FFF2-40B4-BE49-F238E27FC236}">
                <a16:creationId xmlns:a16="http://schemas.microsoft.com/office/drawing/2014/main" id="{78C07A97-2B14-4D99-9BCF-3ADAF8980825}"/>
              </a:ext>
            </a:extLst>
          </p:cNvPr>
          <p:cNvSpPr txBox="1">
            <a:spLocks noChangeArrowheads="1"/>
          </p:cNvSpPr>
          <p:nvPr/>
        </p:nvSpPr>
        <p:spPr bwMode="auto">
          <a:xfrm flipH="1">
            <a:off x="2779713" y="3125788"/>
            <a:ext cx="3698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A</a:t>
            </a:r>
          </a:p>
        </p:txBody>
      </p:sp>
      <p:sp>
        <p:nvSpPr>
          <p:cNvPr id="17432" name="Text Box 25">
            <a:extLst>
              <a:ext uri="{FF2B5EF4-FFF2-40B4-BE49-F238E27FC236}">
                <a16:creationId xmlns:a16="http://schemas.microsoft.com/office/drawing/2014/main" id="{9837053F-A2B4-4289-A433-75212A5F704E}"/>
              </a:ext>
            </a:extLst>
          </p:cNvPr>
          <p:cNvSpPr txBox="1">
            <a:spLocks noChangeArrowheads="1"/>
          </p:cNvSpPr>
          <p:nvPr/>
        </p:nvSpPr>
        <p:spPr bwMode="auto">
          <a:xfrm flipH="1">
            <a:off x="2820988" y="3479800"/>
            <a:ext cx="3698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B</a:t>
            </a:r>
          </a:p>
        </p:txBody>
      </p:sp>
      <p:sp>
        <p:nvSpPr>
          <p:cNvPr id="17433" name="Text Box 26">
            <a:extLst>
              <a:ext uri="{FF2B5EF4-FFF2-40B4-BE49-F238E27FC236}">
                <a16:creationId xmlns:a16="http://schemas.microsoft.com/office/drawing/2014/main" id="{2AADA75B-15B6-4200-B7C7-643D5937DB3A}"/>
              </a:ext>
            </a:extLst>
          </p:cNvPr>
          <p:cNvSpPr txBox="1">
            <a:spLocks noChangeArrowheads="1"/>
          </p:cNvSpPr>
          <p:nvPr/>
        </p:nvSpPr>
        <p:spPr bwMode="auto">
          <a:xfrm flipH="1">
            <a:off x="3394075" y="2700338"/>
            <a:ext cx="3698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C</a:t>
            </a:r>
          </a:p>
        </p:txBody>
      </p:sp>
      <p:sp>
        <p:nvSpPr>
          <p:cNvPr id="17434" name="Line 27">
            <a:extLst>
              <a:ext uri="{FF2B5EF4-FFF2-40B4-BE49-F238E27FC236}">
                <a16:creationId xmlns:a16="http://schemas.microsoft.com/office/drawing/2014/main" id="{B6324798-C8D4-4090-BCA3-46FE8C514AEB}"/>
              </a:ext>
            </a:extLst>
          </p:cNvPr>
          <p:cNvSpPr>
            <a:spLocks noChangeShapeType="1"/>
          </p:cNvSpPr>
          <p:nvPr/>
        </p:nvSpPr>
        <p:spPr bwMode="auto">
          <a:xfrm flipH="1">
            <a:off x="3168650" y="3106738"/>
            <a:ext cx="325438" cy="277812"/>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17435" name="Line 28">
            <a:extLst>
              <a:ext uri="{FF2B5EF4-FFF2-40B4-BE49-F238E27FC236}">
                <a16:creationId xmlns:a16="http://schemas.microsoft.com/office/drawing/2014/main" id="{0BCB08A6-7757-4478-B37C-12E9AA68D824}"/>
              </a:ext>
            </a:extLst>
          </p:cNvPr>
          <p:cNvSpPr>
            <a:spLocks noChangeShapeType="1"/>
          </p:cNvSpPr>
          <p:nvPr/>
        </p:nvSpPr>
        <p:spPr bwMode="auto">
          <a:xfrm>
            <a:off x="3168650" y="3357563"/>
            <a:ext cx="411163" cy="277812"/>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17436" name="Line 29">
            <a:extLst>
              <a:ext uri="{FF2B5EF4-FFF2-40B4-BE49-F238E27FC236}">
                <a16:creationId xmlns:a16="http://schemas.microsoft.com/office/drawing/2014/main" id="{91E27AFD-2B40-4AE4-BA69-C3B9A91EED00}"/>
              </a:ext>
            </a:extLst>
          </p:cNvPr>
          <p:cNvSpPr>
            <a:spLocks noChangeShapeType="1"/>
          </p:cNvSpPr>
          <p:nvPr/>
        </p:nvSpPr>
        <p:spPr bwMode="auto">
          <a:xfrm>
            <a:off x="3490913" y="3106738"/>
            <a:ext cx="103187" cy="614362"/>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17437" name="Oval 21">
            <a:extLst>
              <a:ext uri="{FF2B5EF4-FFF2-40B4-BE49-F238E27FC236}">
                <a16:creationId xmlns:a16="http://schemas.microsoft.com/office/drawing/2014/main" id="{D6C76DB6-4027-415F-A041-051B37D6441D}"/>
              </a:ext>
            </a:extLst>
          </p:cNvPr>
          <p:cNvSpPr>
            <a:spLocks noChangeArrowheads="1"/>
          </p:cNvSpPr>
          <p:nvPr/>
        </p:nvSpPr>
        <p:spPr bwMode="auto">
          <a:xfrm flipH="1">
            <a:off x="3546475" y="3568700"/>
            <a:ext cx="73025" cy="98425"/>
          </a:xfrm>
          <a:prstGeom prst="ellipse">
            <a:avLst/>
          </a:prstGeom>
          <a:solidFill>
            <a:srgbClr val="FF0000"/>
          </a:solidFill>
          <a:ln w="19050">
            <a:solidFill>
              <a:srgbClr val="FF0000"/>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38" name="Freeform 30">
            <a:extLst>
              <a:ext uri="{FF2B5EF4-FFF2-40B4-BE49-F238E27FC236}">
                <a16:creationId xmlns:a16="http://schemas.microsoft.com/office/drawing/2014/main" id="{656CE422-9F4C-4817-8EB3-7ACA346E0286}"/>
              </a:ext>
            </a:extLst>
          </p:cNvPr>
          <p:cNvSpPr>
            <a:spLocks/>
          </p:cNvSpPr>
          <p:nvPr/>
        </p:nvSpPr>
        <p:spPr bwMode="auto">
          <a:xfrm>
            <a:off x="3168650" y="3249613"/>
            <a:ext cx="703263" cy="493712"/>
          </a:xfrm>
          <a:custGeom>
            <a:avLst/>
            <a:gdLst>
              <a:gd name="T0" fmla="*/ 0 w 463"/>
              <a:gd name="T1" fmla="*/ 2147483647 h 282"/>
              <a:gd name="T2" fmla="*/ 2147483647 w 463"/>
              <a:gd name="T3" fmla="*/ 2147483647 h 282"/>
              <a:gd name="T4" fmla="*/ 2147483647 w 463"/>
              <a:gd name="T5" fmla="*/ 0 h 282"/>
              <a:gd name="T6" fmla="*/ 0 60000 65536"/>
              <a:gd name="T7" fmla="*/ 0 60000 65536"/>
              <a:gd name="T8" fmla="*/ 0 60000 65536"/>
              <a:gd name="T9" fmla="*/ 0 w 463"/>
              <a:gd name="T10" fmla="*/ 0 h 282"/>
              <a:gd name="T11" fmla="*/ 463 w 463"/>
              <a:gd name="T12" fmla="*/ 282 h 282"/>
            </a:gdLst>
            <a:ahLst/>
            <a:cxnLst>
              <a:cxn ang="T6">
                <a:pos x="T0" y="T1"/>
              </a:cxn>
              <a:cxn ang="T7">
                <a:pos x="T2" y="T3"/>
              </a:cxn>
              <a:cxn ang="T8">
                <a:pos x="T4" y="T5"/>
              </a:cxn>
            </a:cxnLst>
            <a:rect l="T9" t="T10" r="T11" b="T12"/>
            <a:pathLst>
              <a:path w="463" h="282">
                <a:moveTo>
                  <a:pt x="0" y="282"/>
                </a:moveTo>
                <a:cubicBezTo>
                  <a:pt x="102" y="277"/>
                  <a:pt x="205" y="273"/>
                  <a:pt x="282" y="226"/>
                </a:cubicBezTo>
                <a:cubicBezTo>
                  <a:pt x="359" y="179"/>
                  <a:pt x="411" y="89"/>
                  <a:pt x="463" y="0"/>
                </a:cubicBezTo>
              </a:path>
            </a:pathLst>
          </a:custGeom>
          <a:noFill/>
          <a:ln w="19050" cap="flat" cmpd="sng">
            <a:solidFill>
              <a:schemeClr val="tx1"/>
            </a:solidFill>
            <a:prstDash val="dash"/>
            <a:round/>
            <a:headEnd type="none" w="med" len="med"/>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39" name="Text Box 31">
            <a:extLst>
              <a:ext uri="{FF2B5EF4-FFF2-40B4-BE49-F238E27FC236}">
                <a16:creationId xmlns:a16="http://schemas.microsoft.com/office/drawing/2014/main" id="{709E2C9D-3254-4F2F-AEBD-1E07AF77D19E}"/>
              </a:ext>
            </a:extLst>
          </p:cNvPr>
          <p:cNvSpPr txBox="1">
            <a:spLocks noChangeArrowheads="1"/>
          </p:cNvSpPr>
          <p:nvPr/>
        </p:nvSpPr>
        <p:spPr bwMode="auto">
          <a:xfrm>
            <a:off x="3452813" y="3556000"/>
            <a:ext cx="387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D</a:t>
            </a:r>
          </a:p>
        </p:txBody>
      </p:sp>
      <p:sp>
        <p:nvSpPr>
          <p:cNvPr id="17440" name="Text Box 32">
            <a:extLst>
              <a:ext uri="{FF2B5EF4-FFF2-40B4-BE49-F238E27FC236}">
                <a16:creationId xmlns:a16="http://schemas.microsoft.com/office/drawing/2014/main" id="{4CBB9074-F083-45B8-B509-4A0F7D544AB0}"/>
              </a:ext>
            </a:extLst>
          </p:cNvPr>
          <p:cNvSpPr txBox="1">
            <a:spLocks noChangeArrowheads="1"/>
          </p:cNvSpPr>
          <p:nvPr/>
        </p:nvSpPr>
        <p:spPr bwMode="auto">
          <a:xfrm>
            <a:off x="3806825" y="3197225"/>
            <a:ext cx="5349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D</a:t>
            </a:r>
            <a:r>
              <a:rPr lang="en-US" altLang="zh-CN" i="1">
                <a:cs typeface="Times New Roman" panose="02020603050405020304" pitchFamily="18" charset="0"/>
              </a:rPr>
              <a:t>´</a:t>
            </a:r>
            <a:endParaRPr lang="en-US" altLang="zh-CN" i="1"/>
          </a:p>
        </p:txBody>
      </p:sp>
      <p:graphicFrame>
        <p:nvGraphicFramePr>
          <p:cNvPr id="17410" name="Object 33">
            <a:extLst>
              <a:ext uri="{FF2B5EF4-FFF2-40B4-BE49-F238E27FC236}">
                <a16:creationId xmlns:a16="http://schemas.microsoft.com/office/drawing/2014/main" id="{583CA470-DDB6-4666-8869-664F82CD5049}"/>
              </a:ext>
            </a:extLst>
          </p:cNvPr>
          <p:cNvGraphicFramePr>
            <a:graphicFrameLocks noChangeAspect="1"/>
          </p:cNvGraphicFramePr>
          <p:nvPr/>
        </p:nvGraphicFramePr>
        <p:xfrm>
          <a:off x="1414463" y="2951163"/>
          <a:ext cx="1549400" cy="447675"/>
        </p:xfrm>
        <a:graphic>
          <a:graphicData uri="http://schemas.openxmlformats.org/presentationml/2006/ole">
            <mc:AlternateContent xmlns:mc="http://schemas.openxmlformats.org/markup-compatibility/2006">
              <mc:Choice xmlns:v="urn:schemas-microsoft-com:vml" Requires="v">
                <p:oleObj spid="_x0000_s17454" name="Equation" r:id="rId3" imgW="647640" imgH="203040" progId="Equation.3">
                  <p:embed/>
                </p:oleObj>
              </mc:Choice>
              <mc:Fallback>
                <p:oleObj name="Equation" r:id="rId3" imgW="647640" imgH="203040" progId="Equation.3">
                  <p:embed/>
                  <p:pic>
                    <p:nvPicPr>
                      <p:cNvPr id="0"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4463" y="2951163"/>
                        <a:ext cx="1549400"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41" name="Freeform 34">
            <a:extLst>
              <a:ext uri="{FF2B5EF4-FFF2-40B4-BE49-F238E27FC236}">
                <a16:creationId xmlns:a16="http://schemas.microsoft.com/office/drawing/2014/main" id="{4B2AD8DB-A67F-448F-B6D3-AADC41B97C39}"/>
              </a:ext>
            </a:extLst>
          </p:cNvPr>
          <p:cNvSpPr>
            <a:spLocks/>
          </p:cNvSpPr>
          <p:nvPr/>
        </p:nvSpPr>
        <p:spPr bwMode="auto">
          <a:xfrm>
            <a:off x="2790825" y="3140075"/>
            <a:ext cx="514350" cy="47625"/>
          </a:xfrm>
          <a:custGeom>
            <a:avLst/>
            <a:gdLst>
              <a:gd name="T0" fmla="*/ 2147483647 w 249"/>
              <a:gd name="T1" fmla="*/ 0 h 1"/>
              <a:gd name="T2" fmla="*/ 0 w 249"/>
              <a:gd name="T3" fmla="*/ 0 h 1"/>
              <a:gd name="T4" fmla="*/ 0 60000 65536"/>
              <a:gd name="T5" fmla="*/ 0 60000 65536"/>
              <a:gd name="T6" fmla="*/ 0 w 249"/>
              <a:gd name="T7" fmla="*/ 0 h 1"/>
              <a:gd name="T8" fmla="*/ 249 w 249"/>
              <a:gd name="T9" fmla="*/ 1 h 1"/>
            </a:gdLst>
            <a:ahLst/>
            <a:cxnLst>
              <a:cxn ang="T4">
                <a:pos x="T0" y="T1"/>
              </a:cxn>
              <a:cxn ang="T5">
                <a:pos x="T2" y="T3"/>
              </a:cxn>
            </a:cxnLst>
            <a:rect l="T6" t="T7" r="T8" b="T9"/>
            <a:pathLst>
              <a:path w="249" h="1">
                <a:moveTo>
                  <a:pt x="249" y="0"/>
                </a:moveTo>
                <a:cubicBezTo>
                  <a:pt x="249" y="0"/>
                  <a:pt x="124" y="0"/>
                  <a:pt x="0" y="0"/>
                </a:cubicBezTo>
              </a:path>
            </a:pathLst>
          </a:custGeom>
          <a:noFill/>
          <a:ln w="19050" cap="flat" cmpd="sng">
            <a:solidFill>
              <a:srgbClr val="0000FF"/>
            </a:solidFill>
            <a:prstDash val="solid"/>
            <a:round/>
            <a:headEnd type="none" w="med" len="med"/>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17411" name="Object 35">
            <a:extLst>
              <a:ext uri="{FF2B5EF4-FFF2-40B4-BE49-F238E27FC236}">
                <a16:creationId xmlns:a16="http://schemas.microsoft.com/office/drawing/2014/main" id="{6D132711-3D98-44D7-827B-8D603F249BEE}"/>
              </a:ext>
            </a:extLst>
          </p:cNvPr>
          <p:cNvGraphicFramePr>
            <a:graphicFrameLocks noChangeAspect="1"/>
          </p:cNvGraphicFramePr>
          <p:nvPr/>
        </p:nvGraphicFramePr>
        <p:xfrm>
          <a:off x="2838450" y="4086225"/>
          <a:ext cx="354013" cy="533400"/>
        </p:xfrm>
        <a:graphic>
          <a:graphicData uri="http://schemas.openxmlformats.org/presentationml/2006/ole">
            <mc:AlternateContent xmlns:mc="http://schemas.openxmlformats.org/markup-compatibility/2006">
              <mc:Choice xmlns:v="urn:schemas-microsoft-com:vml" Requires="v">
                <p:oleObj spid="_x0000_s17455" name="Equation" r:id="rId5" imgW="152280" imgH="228600" progId="Equation.3">
                  <p:embed/>
                </p:oleObj>
              </mc:Choice>
              <mc:Fallback>
                <p:oleObj name="Equation" r:id="rId5" imgW="152280" imgH="228600" progId="Equation.3">
                  <p:embed/>
                  <p:pic>
                    <p:nvPicPr>
                      <p:cNvPr id="0" name="Object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8450" y="4086225"/>
                        <a:ext cx="354013"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42" name="Line 36">
            <a:extLst>
              <a:ext uri="{FF2B5EF4-FFF2-40B4-BE49-F238E27FC236}">
                <a16:creationId xmlns:a16="http://schemas.microsoft.com/office/drawing/2014/main" id="{A8616872-1388-44B2-ABB3-9E896DCEEF96}"/>
              </a:ext>
            </a:extLst>
          </p:cNvPr>
          <p:cNvSpPr>
            <a:spLocks noChangeShapeType="1"/>
          </p:cNvSpPr>
          <p:nvPr/>
        </p:nvSpPr>
        <p:spPr bwMode="auto">
          <a:xfrm>
            <a:off x="3186113" y="4002088"/>
            <a:ext cx="0" cy="534987"/>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nvGrpSpPr>
          <p:cNvPr id="17443" name="Group 62">
            <a:extLst>
              <a:ext uri="{FF2B5EF4-FFF2-40B4-BE49-F238E27FC236}">
                <a16:creationId xmlns:a16="http://schemas.microsoft.com/office/drawing/2014/main" id="{64132A48-FAD6-4DD0-8C1E-DE5A46C0E6E8}"/>
              </a:ext>
            </a:extLst>
          </p:cNvPr>
          <p:cNvGrpSpPr>
            <a:grpSpLocks/>
          </p:cNvGrpSpPr>
          <p:nvPr/>
        </p:nvGrpSpPr>
        <p:grpSpPr bwMode="auto">
          <a:xfrm>
            <a:off x="5605463" y="2103438"/>
            <a:ext cx="1612900" cy="2300287"/>
            <a:chOff x="3531" y="1325"/>
            <a:chExt cx="1016" cy="1449"/>
          </a:xfrm>
        </p:grpSpPr>
        <p:sp>
          <p:nvSpPr>
            <p:cNvPr id="17446" name="Oval 38">
              <a:extLst>
                <a:ext uri="{FF2B5EF4-FFF2-40B4-BE49-F238E27FC236}">
                  <a16:creationId xmlns:a16="http://schemas.microsoft.com/office/drawing/2014/main" id="{582D5035-85EC-483C-B2EB-CDC8E649F996}"/>
                </a:ext>
              </a:extLst>
            </p:cNvPr>
            <p:cNvSpPr>
              <a:spLocks noChangeArrowheads="1"/>
            </p:cNvSpPr>
            <p:nvPr/>
          </p:nvSpPr>
          <p:spPr bwMode="auto">
            <a:xfrm>
              <a:off x="3531" y="1325"/>
              <a:ext cx="1016" cy="1050"/>
            </a:xfrm>
            <a:prstGeom prst="ellipse">
              <a:avLst/>
            </a:prstGeom>
            <a:noFill/>
            <a:ln w="19050">
              <a:solidFill>
                <a:schemeClr val="tx1"/>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47" name="Oval 40">
              <a:extLst>
                <a:ext uri="{FF2B5EF4-FFF2-40B4-BE49-F238E27FC236}">
                  <a16:creationId xmlns:a16="http://schemas.microsoft.com/office/drawing/2014/main" id="{EADAFE48-9DB2-49E9-9728-4465D1261F60}"/>
                </a:ext>
              </a:extLst>
            </p:cNvPr>
            <p:cNvSpPr>
              <a:spLocks noChangeArrowheads="1"/>
            </p:cNvSpPr>
            <p:nvPr/>
          </p:nvSpPr>
          <p:spPr bwMode="auto">
            <a:xfrm>
              <a:off x="4029" y="2115"/>
              <a:ext cx="56" cy="56"/>
            </a:xfrm>
            <a:prstGeom prst="ellipse">
              <a:avLst/>
            </a:prstGeom>
            <a:solidFill>
              <a:srgbClr val="FF0000"/>
            </a:solidFill>
            <a:ln w="19050">
              <a:solidFill>
                <a:srgbClr val="FF0000"/>
              </a:solidFill>
              <a:round/>
              <a:headEnd/>
              <a:tailEnd type="none" w="sm" len="lg"/>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48" name="Line 42">
              <a:extLst>
                <a:ext uri="{FF2B5EF4-FFF2-40B4-BE49-F238E27FC236}">
                  <a16:creationId xmlns:a16="http://schemas.microsoft.com/office/drawing/2014/main" id="{2039ADA5-6C07-489F-9C40-5936EA416B23}"/>
                </a:ext>
              </a:extLst>
            </p:cNvPr>
            <p:cNvSpPr>
              <a:spLocks noChangeShapeType="1"/>
            </p:cNvSpPr>
            <p:nvPr/>
          </p:nvSpPr>
          <p:spPr bwMode="auto">
            <a:xfrm>
              <a:off x="4107" y="2149"/>
              <a:ext cx="22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7449" name="Line 43">
              <a:extLst>
                <a:ext uri="{FF2B5EF4-FFF2-40B4-BE49-F238E27FC236}">
                  <a16:creationId xmlns:a16="http://schemas.microsoft.com/office/drawing/2014/main" id="{3AECEB75-AD1B-480A-A801-8ABAE4A5CDC0}"/>
                </a:ext>
              </a:extLst>
            </p:cNvPr>
            <p:cNvSpPr>
              <a:spLocks noChangeShapeType="1"/>
            </p:cNvSpPr>
            <p:nvPr/>
          </p:nvSpPr>
          <p:spPr bwMode="auto">
            <a:xfrm flipH="1">
              <a:off x="3791" y="2149"/>
              <a:ext cx="22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7450" name="Line 45">
              <a:extLst>
                <a:ext uri="{FF2B5EF4-FFF2-40B4-BE49-F238E27FC236}">
                  <a16:creationId xmlns:a16="http://schemas.microsoft.com/office/drawing/2014/main" id="{7E5A6E76-6BBF-4E4B-98F1-7C5A763FAC4A}"/>
                </a:ext>
              </a:extLst>
            </p:cNvPr>
            <p:cNvSpPr>
              <a:spLocks noChangeShapeType="1"/>
            </p:cNvSpPr>
            <p:nvPr/>
          </p:nvSpPr>
          <p:spPr bwMode="auto">
            <a:xfrm flipH="1">
              <a:off x="4062" y="2172"/>
              <a:ext cx="0" cy="44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7451" name="Line 46">
              <a:extLst>
                <a:ext uri="{FF2B5EF4-FFF2-40B4-BE49-F238E27FC236}">
                  <a16:creationId xmlns:a16="http://schemas.microsoft.com/office/drawing/2014/main" id="{1032DA5F-E791-4BFD-BAA7-17BEF2561176}"/>
                </a:ext>
              </a:extLst>
            </p:cNvPr>
            <p:cNvSpPr>
              <a:spLocks noChangeShapeType="1"/>
            </p:cNvSpPr>
            <p:nvPr/>
          </p:nvSpPr>
          <p:spPr bwMode="auto">
            <a:xfrm flipV="1">
              <a:off x="4074" y="1901"/>
              <a:ext cx="0" cy="225"/>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7452" name="Oval 41">
              <a:extLst>
                <a:ext uri="{FF2B5EF4-FFF2-40B4-BE49-F238E27FC236}">
                  <a16:creationId xmlns:a16="http://schemas.microsoft.com/office/drawing/2014/main" id="{23C3E2C7-75C3-417B-93CE-7893ED6B6101}"/>
                </a:ext>
              </a:extLst>
            </p:cNvPr>
            <p:cNvSpPr>
              <a:spLocks noChangeArrowheads="1"/>
            </p:cNvSpPr>
            <p:nvPr/>
          </p:nvSpPr>
          <p:spPr bwMode="auto">
            <a:xfrm>
              <a:off x="4035" y="1828"/>
              <a:ext cx="56" cy="56"/>
            </a:xfrm>
            <a:prstGeom prst="ellipse">
              <a:avLst/>
            </a:prstGeom>
            <a:solidFill>
              <a:srgbClr val="0000FF"/>
            </a:solidFill>
            <a:ln w="19050">
              <a:solidFill>
                <a:srgbClr val="0000FF"/>
              </a:solidFill>
              <a:round/>
              <a:headEnd/>
              <a:tailEnd type="none" w="sm" len="lg"/>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53" name="Text Box 47">
              <a:extLst>
                <a:ext uri="{FF2B5EF4-FFF2-40B4-BE49-F238E27FC236}">
                  <a16:creationId xmlns:a16="http://schemas.microsoft.com/office/drawing/2014/main" id="{A8D77617-9BC8-4D29-839F-E873FE585D06}"/>
                </a:ext>
              </a:extLst>
            </p:cNvPr>
            <p:cNvSpPr txBox="1">
              <a:spLocks noChangeArrowheads="1"/>
            </p:cNvSpPr>
            <p:nvPr/>
          </p:nvSpPr>
          <p:spPr bwMode="auto">
            <a:xfrm>
              <a:off x="3857" y="1607"/>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O</a:t>
              </a:r>
            </a:p>
          </p:txBody>
        </p:sp>
        <p:graphicFrame>
          <p:nvGraphicFramePr>
            <p:cNvPr id="17416" name="Object 50">
              <a:extLst>
                <a:ext uri="{FF2B5EF4-FFF2-40B4-BE49-F238E27FC236}">
                  <a16:creationId xmlns:a16="http://schemas.microsoft.com/office/drawing/2014/main" id="{89A47EFD-63F4-4EC7-AED3-E26A33CEF9D2}"/>
                </a:ext>
              </a:extLst>
            </p:cNvPr>
            <p:cNvGraphicFramePr>
              <a:graphicFrameLocks noChangeAspect="1"/>
            </p:cNvGraphicFramePr>
            <p:nvPr/>
          </p:nvGraphicFramePr>
          <p:xfrm>
            <a:off x="4088" y="1787"/>
            <a:ext cx="269" cy="316"/>
          </p:xfrm>
          <a:graphic>
            <a:graphicData uri="http://schemas.openxmlformats.org/presentationml/2006/ole">
              <mc:AlternateContent xmlns:mc="http://schemas.openxmlformats.org/markup-compatibility/2006">
                <mc:Choice xmlns:v="urn:schemas-microsoft-com:vml" Requires="v">
                  <p:oleObj spid="_x0000_s17456" name="Equation" r:id="rId7" imgW="215640" imgH="253800" progId="Equation.3">
                    <p:embed/>
                  </p:oleObj>
                </mc:Choice>
                <mc:Fallback>
                  <p:oleObj name="Equation" r:id="rId7" imgW="215640" imgH="253800" progId="Equation.3">
                    <p:embed/>
                    <p:pic>
                      <p:nvPicPr>
                        <p:cNvPr id="0" name="Object 5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88" y="1787"/>
                          <a:ext cx="269" cy="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7" name="Object 51">
              <a:extLst>
                <a:ext uri="{FF2B5EF4-FFF2-40B4-BE49-F238E27FC236}">
                  <a16:creationId xmlns:a16="http://schemas.microsoft.com/office/drawing/2014/main" id="{1F7CA02B-E0DA-4C3F-B4C2-1DB5BA5D876F}"/>
                </a:ext>
              </a:extLst>
            </p:cNvPr>
            <p:cNvGraphicFramePr>
              <a:graphicFrameLocks noChangeAspect="1"/>
            </p:cNvGraphicFramePr>
            <p:nvPr/>
          </p:nvGraphicFramePr>
          <p:xfrm>
            <a:off x="4286" y="1922"/>
            <a:ext cx="201" cy="292"/>
          </p:xfrm>
          <a:graphic>
            <a:graphicData uri="http://schemas.openxmlformats.org/presentationml/2006/ole">
              <mc:AlternateContent xmlns:mc="http://schemas.openxmlformats.org/markup-compatibility/2006">
                <mc:Choice xmlns:v="urn:schemas-microsoft-com:vml" Requires="v">
                  <p:oleObj spid="_x0000_s17457" name="Equation" r:id="rId9" imgW="164880" imgH="203040" progId="Equation.3">
                    <p:embed/>
                  </p:oleObj>
                </mc:Choice>
                <mc:Fallback>
                  <p:oleObj name="Equation" r:id="rId9" imgW="164880" imgH="203040" progId="Equation.3">
                    <p:embed/>
                    <p:pic>
                      <p:nvPicPr>
                        <p:cNvPr id="0" name="Object 5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86" y="1922"/>
                          <a:ext cx="201"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8" name="Object 52">
              <a:extLst>
                <a:ext uri="{FF2B5EF4-FFF2-40B4-BE49-F238E27FC236}">
                  <a16:creationId xmlns:a16="http://schemas.microsoft.com/office/drawing/2014/main" id="{3C4807C6-5E12-4A35-AF95-72F59AEA58D3}"/>
                </a:ext>
              </a:extLst>
            </p:cNvPr>
            <p:cNvGraphicFramePr>
              <a:graphicFrameLocks noChangeAspect="1"/>
            </p:cNvGraphicFramePr>
            <p:nvPr/>
          </p:nvGraphicFramePr>
          <p:xfrm>
            <a:off x="4119" y="2409"/>
            <a:ext cx="329" cy="365"/>
          </p:xfrm>
          <a:graphic>
            <a:graphicData uri="http://schemas.openxmlformats.org/presentationml/2006/ole">
              <mc:AlternateContent xmlns:mc="http://schemas.openxmlformats.org/markup-compatibility/2006">
                <mc:Choice xmlns:v="urn:schemas-microsoft-com:vml" Requires="v">
                  <p:oleObj spid="_x0000_s17458" name="Equation" r:id="rId11" imgW="228600" imgH="253800" progId="Equation.3">
                    <p:embed/>
                  </p:oleObj>
                </mc:Choice>
                <mc:Fallback>
                  <p:oleObj name="Equation" r:id="rId11" imgW="228600" imgH="253800" progId="Equation.3">
                    <p:embed/>
                    <p:pic>
                      <p:nvPicPr>
                        <p:cNvPr id="0" name="Object 5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19" y="2409"/>
                          <a:ext cx="329"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9" name="Object 53">
              <a:extLst>
                <a:ext uri="{FF2B5EF4-FFF2-40B4-BE49-F238E27FC236}">
                  <a16:creationId xmlns:a16="http://schemas.microsoft.com/office/drawing/2014/main" id="{CB4F5CC8-6D40-4EDE-9E91-0418E6DEB3CF}"/>
                </a:ext>
              </a:extLst>
            </p:cNvPr>
            <p:cNvGraphicFramePr>
              <a:graphicFrameLocks noChangeAspect="1"/>
            </p:cNvGraphicFramePr>
            <p:nvPr/>
          </p:nvGraphicFramePr>
          <p:xfrm>
            <a:off x="3560" y="1836"/>
            <a:ext cx="329" cy="347"/>
          </p:xfrm>
          <a:graphic>
            <a:graphicData uri="http://schemas.openxmlformats.org/presentationml/2006/ole">
              <mc:AlternateContent xmlns:mc="http://schemas.openxmlformats.org/markup-compatibility/2006">
                <mc:Choice xmlns:v="urn:schemas-microsoft-com:vml" Requires="v">
                  <p:oleObj spid="_x0000_s17459" name="Equation" r:id="rId13" imgW="228600" imgH="241200" progId="Equation.3">
                    <p:embed/>
                  </p:oleObj>
                </mc:Choice>
                <mc:Fallback>
                  <p:oleObj name="Equation" r:id="rId13" imgW="228600" imgH="241200" progId="Equation.3">
                    <p:embed/>
                    <p:pic>
                      <p:nvPicPr>
                        <p:cNvPr id="0" name="Object 5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60" y="1836"/>
                          <a:ext cx="329" cy="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7444" name="Group 63">
            <a:extLst>
              <a:ext uri="{FF2B5EF4-FFF2-40B4-BE49-F238E27FC236}">
                <a16:creationId xmlns:a16="http://schemas.microsoft.com/office/drawing/2014/main" id="{236F9DE0-7C0F-44CD-A390-0CD5B7337597}"/>
              </a:ext>
            </a:extLst>
          </p:cNvPr>
          <p:cNvGrpSpPr>
            <a:grpSpLocks/>
          </p:cNvGrpSpPr>
          <p:nvPr/>
        </p:nvGrpSpPr>
        <p:grpSpPr bwMode="auto">
          <a:xfrm>
            <a:off x="1016000" y="4572000"/>
            <a:ext cx="3529013" cy="490538"/>
            <a:chOff x="640" y="2880"/>
            <a:chExt cx="2223" cy="309"/>
          </a:xfrm>
        </p:grpSpPr>
        <p:sp>
          <p:nvSpPr>
            <p:cNvPr id="17445" name="Text Box 55">
              <a:extLst>
                <a:ext uri="{FF2B5EF4-FFF2-40B4-BE49-F238E27FC236}">
                  <a16:creationId xmlns:a16="http://schemas.microsoft.com/office/drawing/2014/main" id="{74C57AE5-F503-40B3-8F72-6F7875197F82}"/>
                </a:ext>
              </a:extLst>
            </p:cNvPr>
            <p:cNvSpPr txBox="1">
              <a:spLocks noChangeArrowheads="1"/>
            </p:cNvSpPr>
            <p:nvPr/>
          </p:nvSpPr>
          <p:spPr bwMode="auto">
            <a:xfrm>
              <a:off x="640" y="2901"/>
              <a:ext cx="21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设物体相对转盘速度为   </a:t>
              </a:r>
            </a:p>
          </p:txBody>
        </p:sp>
        <p:graphicFrame>
          <p:nvGraphicFramePr>
            <p:cNvPr id="17415" name="Object 56">
              <a:extLst>
                <a:ext uri="{FF2B5EF4-FFF2-40B4-BE49-F238E27FC236}">
                  <a16:creationId xmlns:a16="http://schemas.microsoft.com/office/drawing/2014/main" id="{0184C380-0B57-433D-8028-B76D1CA72928}"/>
                </a:ext>
              </a:extLst>
            </p:cNvPr>
            <p:cNvGraphicFramePr>
              <a:graphicFrameLocks noChangeAspect="1"/>
            </p:cNvGraphicFramePr>
            <p:nvPr/>
          </p:nvGraphicFramePr>
          <p:xfrm>
            <a:off x="2660" y="2880"/>
            <a:ext cx="203" cy="304"/>
          </p:xfrm>
          <a:graphic>
            <a:graphicData uri="http://schemas.openxmlformats.org/presentationml/2006/ole">
              <mc:AlternateContent xmlns:mc="http://schemas.openxmlformats.org/markup-compatibility/2006">
                <mc:Choice xmlns:v="urn:schemas-microsoft-com:vml" Requires="v">
                  <p:oleObj spid="_x0000_s17460" name="Equation" r:id="rId15" imgW="152280" imgH="228600" progId="Equation.3">
                    <p:embed/>
                  </p:oleObj>
                </mc:Choice>
                <mc:Fallback>
                  <p:oleObj name="Equation" r:id="rId15" imgW="152280" imgH="228600" progId="Equation.3">
                    <p:embed/>
                    <p:pic>
                      <p:nvPicPr>
                        <p:cNvPr id="0" name="Object 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0" y="2880"/>
                          <a:ext cx="203"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7412" name="Object 58">
            <a:extLst>
              <a:ext uri="{FF2B5EF4-FFF2-40B4-BE49-F238E27FC236}">
                <a16:creationId xmlns:a16="http://schemas.microsoft.com/office/drawing/2014/main" id="{14069F53-C932-47D0-9526-F26E6FE97E1F}"/>
              </a:ext>
            </a:extLst>
          </p:cNvPr>
          <p:cNvGraphicFramePr>
            <a:graphicFrameLocks noChangeAspect="1"/>
          </p:cNvGraphicFramePr>
          <p:nvPr/>
        </p:nvGraphicFramePr>
        <p:xfrm>
          <a:off x="2181225" y="5075238"/>
          <a:ext cx="1689100" cy="595312"/>
        </p:xfrm>
        <a:graphic>
          <a:graphicData uri="http://schemas.openxmlformats.org/presentationml/2006/ole">
            <mc:AlternateContent xmlns:mc="http://schemas.openxmlformats.org/markup-compatibility/2006">
              <mc:Choice xmlns:v="urn:schemas-microsoft-com:vml" Requires="v">
                <p:oleObj spid="_x0000_s17461" name="Equation" r:id="rId16" imgW="723600" imgH="253800" progId="Equation.3">
                  <p:embed/>
                </p:oleObj>
              </mc:Choice>
              <mc:Fallback>
                <p:oleObj name="Equation" r:id="rId16" imgW="723600" imgH="253800" progId="Equation.3">
                  <p:embed/>
                  <p:pic>
                    <p:nvPicPr>
                      <p:cNvPr id="0" name="Object 5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81225" y="5075238"/>
                        <a:ext cx="1689100" cy="595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3" name="Object 59">
            <a:extLst>
              <a:ext uri="{FF2B5EF4-FFF2-40B4-BE49-F238E27FC236}">
                <a16:creationId xmlns:a16="http://schemas.microsoft.com/office/drawing/2014/main" id="{DAE33883-AA86-420F-AB01-9E434FA7F77A}"/>
              </a:ext>
            </a:extLst>
          </p:cNvPr>
          <p:cNvGraphicFramePr>
            <a:graphicFrameLocks noChangeAspect="1"/>
          </p:cNvGraphicFramePr>
          <p:nvPr/>
        </p:nvGraphicFramePr>
        <p:xfrm>
          <a:off x="4419600" y="5105400"/>
          <a:ext cx="1524000" cy="476250"/>
        </p:xfrm>
        <a:graphic>
          <a:graphicData uri="http://schemas.openxmlformats.org/presentationml/2006/ole">
            <mc:AlternateContent xmlns:mc="http://schemas.openxmlformats.org/markup-compatibility/2006">
              <mc:Choice xmlns:v="urn:schemas-microsoft-com:vml" Requires="v">
                <p:oleObj spid="_x0000_s17462" name="Equation" r:id="rId18" imgW="647640" imgH="203040" progId="Equation.3">
                  <p:embed/>
                </p:oleObj>
              </mc:Choice>
              <mc:Fallback>
                <p:oleObj name="Equation" r:id="rId18" imgW="647640" imgH="203040" progId="Equation.3">
                  <p:embed/>
                  <p:pic>
                    <p:nvPicPr>
                      <p:cNvPr id="0" name="Object 5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419600" y="5105400"/>
                        <a:ext cx="15240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4" name="Object 60">
            <a:extLst>
              <a:ext uri="{FF2B5EF4-FFF2-40B4-BE49-F238E27FC236}">
                <a16:creationId xmlns:a16="http://schemas.microsoft.com/office/drawing/2014/main" id="{C039A856-C639-4514-A351-E962918C8660}"/>
              </a:ext>
            </a:extLst>
          </p:cNvPr>
          <p:cNvGraphicFramePr>
            <a:graphicFrameLocks noChangeAspect="1"/>
          </p:cNvGraphicFramePr>
          <p:nvPr/>
        </p:nvGraphicFramePr>
        <p:xfrm>
          <a:off x="0" y="5729288"/>
          <a:ext cx="8369300" cy="514350"/>
        </p:xfrm>
        <a:graphic>
          <a:graphicData uri="http://schemas.openxmlformats.org/presentationml/2006/ole">
            <mc:AlternateContent xmlns:mc="http://schemas.openxmlformats.org/markup-compatibility/2006">
              <mc:Choice xmlns:v="urn:schemas-microsoft-com:vml" Requires="v">
                <p:oleObj spid="_x0000_s17463" name="Equation" r:id="rId20" imgW="4140000" imgH="253800" progId="Equation.DSMT4">
                  <p:embed/>
                </p:oleObj>
              </mc:Choice>
              <mc:Fallback>
                <p:oleObj name="Equation" r:id="rId20" imgW="4140000" imgH="253800" progId="Equation.DSMT4">
                  <p:embed/>
                  <p:pic>
                    <p:nvPicPr>
                      <p:cNvPr id="0" name="Object 6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5729288"/>
                        <a:ext cx="8369300"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45" name="Text Box 21">
            <a:extLst>
              <a:ext uri="{FF2B5EF4-FFF2-40B4-BE49-F238E27FC236}">
                <a16:creationId xmlns:a16="http://schemas.microsoft.com/office/drawing/2014/main" id="{A6DC8002-AE64-426E-A498-47B910849F61}"/>
              </a:ext>
            </a:extLst>
          </p:cNvPr>
          <p:cNvSpPr txBox="1">
            <a:spLocks noChangeArrowheads="1"/>
          </p:cNvSpPr>
          <p:nvPr/>
        </p:nvSpPr>
        <p:spPr bwMode="auto">
          <a:xfrm>
            <a:off x="1295400" y="1752600"/>
            <a:ext cx="3941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设物体向右方的加速度为</a:t>
            </a:r>
            <a:r>
              <a:rPr lang="en-US" altLang="zh-CN" i="1"/>
              <a:t>a</a:t>
            </a:r>
            <a:r>
              <a:rPr lang="en-US" altLang="zh-CN" baseline="-25000"/>
              <a:t>K</a:t>
            </a:r>
            <a:r>
              <a:rPr lang="en-US" altLang="zh-CN"/>
              <a:t> </a:t>
            </a:r>
          </a:p>
        </p:txBody>
      </p:sp>
      <p:graphicFrame>
        <p:nvGraphicFramePr>
          <p:cNvPr id="18434" name="Object 38">
            <a:extLst>
              <a:ext uri="{FF2B5EF4-FFF2-40B4-BE49-F238E27FC236}">
                <a16:creationId xmlns:a16="http://schemas.microsoft.com/office/drawing/2014/main" id="{B9EEDFB6-C05A-4975-895F-355B1B5BA13D}"/>
              </a:ext>
            </a:extLst>
          </p:cNvPr>
          <p:cNvGraphicFramePr>
            <a:graphicFrameLocks noChangeAspect="1"/>
          </p:cNvGraphicFramePr>
          <p:nvPr/>
        </p:nvGraphicFramePr>
        <p:xfrm>
          <a:off x="2105025" y="503238"/>
          <a:ext cx="1689100" cy="595312"/>
        </p:xfrm>
        <a:graphic>
          <a:graphicData uri="http://schemas.openxmlformats.org/presentationml/2006/ole">
            <mc:AlternateContent xmlns:mc="http://schemas.openxmlformats.org/markup-compatibility/2006">
              <mc:Choice xmlns:v="urn:schemas-microsoft-com:vml" Requires="v">
                <p:oleObj spid="_x0000_s18461" name="Equation" r:id="rId3" imgW="723600" imgH="253800" progId="Equation.3">
                  <p:embed/>
                </p:oleObj>
              </mc:Choice>
              <mc:Fallback>
                <p:oleObj name="Equation" r:id="rId3" imgW="723600" imgH="253800" progId="Equation.3">
                  <p:embed/>
                  <p:pic>
                    <p:nvPicPr>
                      <p:cNvPr id="0" name="Object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5025" y="503238"/>
                        <a:ext cx="1689100" cy="595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5" name="Object 39">
            <a:extLst>
              <a:ext uri="{FF2B5EF4-FFF2-40B4-BE49-F238E27FC236}">
                <a16:creationId xmlns:a16="http://schemas.microsoft.com/office/drawing/2014/main" id="{796AA15A-8C39-4034-83F6-42A0B0179F70}"/>
              </a:ext>
            </a:extLst>
          </p:cNvPr>
          <p:cNvGraphicFramePr>
            <a:graphicFrameLocks noChangeAspect="1"/>
          </p:cNvGraphicFramePr>
          <p:nvPr/>
        </p:nvGraphicFramePr>
        <p:xfrm>
          <a:off x="4343400" y="533400"/>
          <a:ext cx="1524000" cy="476250"/>
        </p:xfrm>
        <a:graphic>
          <a:graphicData uri="http://schemas.openxmlformats.org/presentationml/2006/ole">
            <mc:AlternateContent xmlns:mc="http://schemas.openxmlformats.org/markup-compatibility/2006">
              <mc:Choice xmlns:v="urn:schemas-microsoft-com:vml" Requires="v">
                <p:oleObj spid="_x0000_s18462" name="Equation" r:id="rId5" imgW="647640" imgH="203040" progId="Equation.3">
                  <p:embed/>
                </p:oleObj>
              </mc:Choice>
              <mc:Fallback>
                <p:oleObj name="Equation" r:id="rId5" imgW="647640" imgH="203040" progId="Equation.3">
                  <p:embed/>
                  <p:pic>
                    <p:nvPicPr>
                      <p:cNvPr id="0" name="Object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3400" y="533400"/>
                        <a:ext cx="15240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8446" name="Group 68">
            <a:extLst>
              <a:ext uri="{FF2B5EF4-FFF2-40B4-BE49-F238E27FC236}">
                <a16:creationId xmlns:a16="http://schemas.microsoft.com/office/drawing/2014/main" id="{D5402AEE-FA56-4788-A9C4-A4947817CC9E}"/>
              </a:ext>
            </a:extLst>
          </p:cNvPr>
          <p:cNvGrpSpPr>
            <a:grpSpLocks/>
          </p:cNvGrpSpPr>
          <p:nvPr/>
        </p:nvGrpSpPr>
        <p:grpSpPr bwMode="auto">
          <a:xfrm>
            <a:off x="2124075" y="2325688"/>
            <a:ext cx="2587625" cy="903287"/>
            <a:chOff x="1338" y="1465"/>
            <a:chExt cx="1630" cy="569"/>
          </a:xfrm>
        </p:grpSpPr>
        <p:graphicFrame>
          <p:nvGraphicFramePr>
            <p:cNvPr id="18444" name="Object 22">
              <a:extLst>
                <a:ext uri="{FF2B5EF4-FFF2-40B4-BE49-F238E27FC236}">
                  <a16:creationId xmlns:a16="http://schemas.microsoft.com/office/drawing/2014/main" id="{8BD84013-9430-4D4E-8227-42F0D03CC6DF}"/>
                </a:ext>
              </a:extLst>
            </p:cNvPr>
            <p:cNvGraphicFramePr>
              <a:graphicFrameLocks noChangeAspect="1"/>
            </p:cNvGraphicFramePr>
            <p:nvPr/>
          </p:nvGraphicFramePr>
          <p:xfrm>
            <a:off x="1338" y="1465"/>
            <a:ext cx="1630" cy="569"/>
          </p:xfrm>
          <a:graphic>
            <a:graphicData uri="http://schemas.openxmlformats.org/presentationml/2006/ole">
              <mc:AlternateContent xmlns:mc="http://schemas.openxmlformats.org/markup-compatibility/2006">
                <mc:Choice xmlns:v="urn:schemas-microsoft-com:vml" Requires="v">
                  <p:oleObj spid="_x0000_s18463" name="Equation" r:id="rId7" imgW="1130040" imgH="393480" progId="Equation.3">
                    <p:embed/>
                  </p:oleObj>
                </mc:Choice>
                <mc:Fallback>
                  <p:oleObj name="Equation" r:id="rId7" imgW="1130040" imgH="393480" progId="Equation.3">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8" y="1465"/>
                          <a:ext cx="1630" cy="5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60" name="Freeform 41">
              <a:extLst>
                <a:ext uri="{FF2B5EF4-FFF2-40B4-BE49-F238E27FC236}">
                  <a16:creationId xmlns:a16="http://schemas.microsoft.com/office/drawing/2014/main" id="{BAF1EE9B-F972-4C70-8829-D16EEC48D53B}"/>
                </a:ext>
              </a:extLst>
            </p:cNvPr>
            <p:cNvSpPr>
              <a:spLocks/>
            </p:cNvSpPr>
            <p:nvPr/>
          </p:nvSpPr>
          <p:spPr bwMode="auto">
            <a:xfrm>
              <a:off x="1452" y="1581"/>
              <a:ext cx="316" cy="55"/>
            </a:xfrm>
            <a:custGeom>
              <a:avLst/>
              <a:gdLst>
                <a:gd name="T0" fmla="*/ 0 w 316"/>
                <a:gd name="T1" fmla="*/ 49 h 55"/>
                <a:gd name="T2" fmla="*/ 144 w 316"/>
                <a:gd name="T3" fmla="*/ 1 h 55"/>
                <a:gd name="T4" fmla="*/ 316 w 316"/>
                <a:gd name="T5" fmla="*/ 55 h 55"/>
                <a:gd name="T6" fmla="*/ 0 60000 65536"/>
                <a:gd name="T7" fmla="*/ 0 60000 65536"/>
                <a:gd name="T8" fmla="*/ 0 60000 65536"/>
                <a:gd name="T9" fmla="*/ 0 w 316"/>
                <a:gd name="T10" fmla="*/ 0 h 55"/>
                <a:gd name="T11" fmla="*/ 316 w 316"/>
                <a:gd name="T12" fmla="*/ 55 h 55"/>
              </a:gdLst>
              <a:ahLst/>
              <a:cxnLst>
                <a:cxn ang="T6">
                  <a:pos x="T0" y="T1"/>
                </a:cxn>
                <a:cxn ang="T7">
                  <a:pos x="T2" y="T3"/>
                </a:cxn>
                <a:cxn ang="T8">
                  <a:pos x="T4" y="T5"/>
                </a:cxn>
              </a:cxnLst>
              <a:rect l="T9" t="T10" r="T11" b="T12"/>
              <a:pathLst>
                <a:path w="316" h="55">
                  <a:moveTo>
                    <a:pt x="0" y="49"/>
                  </a:moveTo>
                  <a:cubicBezTo>
                    <a:pt x="52" y="25"/>
                    <a:pt x="91" y="0"/>
                    <a:pt x="144" y="1"/>
                  </a:cubicBezTo>
                  <a:cubicBezTo>
                    <a:pt x="197" y="2"/>
                    <a:pt x="280" y="44"/>
                    <a:pt x="316" y="55"/>
                  </a:cubicBezTo>
                </a:path>
              </a:pathLst>
            </a:custGeom>
            <a:noFill/>
            <a:ln w="19050" cap="flat" cmpd="sng">
              <a:solidFill>
                <a:schemeClr val="tx1"/>
              </a:solidFill>
              <a:prstDash val="solid"/>
              <a:round/>
              <a:headEnd type="none" w="med" len="med"/>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8447" name="Group 65">
            <a:extLst>
              <a:ext uri="{FF2B5EF4-FFF2-40B4-BE49-F238E27FC236}">
                <a16:creationId xmlns:a16="http://schemas.microsoft.com/office/drawing/2014/main" id="{478783E0-0169-4E24-8679-E087C9742E7B}"/>
              </a:ext>
            </a:extLst>
          </p:cNvPr>
          <p:cNvGrpSpPr>
            <a:grpSpLocks/>
          </p:cNvGrpSpPr>
          <p:nvPr/>
        </p:nvGrpSpPr>
        <p:grpSpPr bwMode="auto">
          <a:xfrm>
            <a:off x="2105025" y="1052513"/>
            <a:ext cx="3898900" cy="611187"/>
            <a:chOff x="1326" y="663"/>
            <a:chExt cx="2456" cy="385"/>
          </a:xfrm>
        </p:grpSpPr>
        <p:graphicFrame>
          <p:nvGraphicFramePr>
            <p:cNvPr id="18443" name="Object 40">
              <a:extLst>
                <a:ext uri="{FF2B5EF4-FFF2-40B4-BE49-F238E27FC236}">
                  <a16:creationId xmlns:a16="http://schemas.microsoft.com/office/drawing/2014/main" id="{63CA51E0-BFD2-447C-BFF3-1F996EFED489}"/>
                </a:ext>
              </a:extLst>
            </p:cNvPr>
            <p:cNvGraphicFramePr>
              <a:graphicFrameLocks noChangeAspect="1"/>
            </p:cNvGraphicFramePr>
            <p:nvPr/>
          </p:nvGraphicFramePr>
          <p:xfrm>
            <a:off x="1326" y="663"/>
            <a:ext cx="2456" cy="385"/>
          </p:xfrm>
          <a:graphic>
            <a:graphicData uri="http://schemas.openxmlformats.org/presentationml/2006/ole">
              <mc:AlternateContent xmlns:mc="http://schemas.openxmlformats.org/markup-compatibility/2006">
                <mc:Choice xmlns:v="urn:schemas-microsoft-com:vml" Requires="v">
                  <p:oleObj spid="_x0000_s18464" name="Equation" r:id="rId9" imgW="1701720" imgH="266400" progId="Equation.3">
                    <p:embed/>
                  </p:oleObj>
                </mc:Choice>
                <mc:Fallback>
                  <p:oleObj name="Equation" r:id="rId9" imgW="1701720" imgH="266400" progId="Equation.3">
                    <p:embed/>
                    <p:pic>
                      <p:nvPicPr>
                        <p:cNvPr id="0" name="Object 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26" y="663"/>
                          <a:ext cx="2456" cy="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59" name="Freeform 42">
              <a:extLst>
                <a:ext uri="{FF2B5EF4-FFF2-40B4-BE49-F238E27FC236}">
                  <a16:creationId xmlns:a16="http://schemas.microsoft.com/office/drawing/2014/main" id="{C61CC680-61D5-467A-ADB8-49A470507526}"/>
                </a:ext>
              </a:extLst>
            </p:cNvPr>
            <p:cNvSpPr>
              <a:spLocks/>
            </p:cNvSpPr>
            <p:nvPr/>
          </p:nvSpPr>
          <p:spPr bwMode="auto">
            <a:xfrm>
              <a:off x="1392" y="672"/>
              <a:ext cx="316" cy="55"/>
            </a:xfrm>
            <a:custGeom>
              <a:avLst/>
              <a:gdLst>
                <a:gd name="T0" fmla="*/ 0 w 316"/>
                <a:gd name="T1" fmla="*/ 49 h 55"/>
                <a:gd name="T2" fmla="*/ 144 w 316"/>
                <a:gd name="T3" fmla="*/ 1 h 55"/>
                <a:gd name="T4" fmla="*/ 316 w 316"/>
                <a:gd name="T5" fmla="*/ 55 h 55"/>
                <a:gd name="T6" fmla="*/ 0 60000 65536"/>
                <a:gd name="T7" fmla="*/ 0 60000 65536"/>
                <a:gd name="T8" fmla="*/ 0 60000 65536"/>
                <a:gd name="T9" fmla="*/ 0 w 316"/>
                <a:gd name="T10" fmla="*/ 0 h 55"/>
                <a:gd name="T11" fmla="*/ 316 w 316"/>
                <a:gd name="T12" fmla="*/ 55 h 55"/>
              </a:gdLst>
              <a:ahLst/>
              <a:cxnLst>
                <a:cxn ang="T6">
                  <a:pos x="T0" y="T1"/>
                </a:cxn>
                <a:cxn ang="T7">
                  <a:pos x="T2" y="T3"/>
                </a:cxn>
                <a:cxn ang="T8">
                  <a:pos x="T4" y="T5"/>
                </a:cxn>
              </a:cxnLst>
              <a:rect l="T9" t="T10" r="T11" b="T12"/>
              <a:pathLst>
                <a:path w="316" h="55">
                  <a:moveTo>
                    <a:pt x="0" y="49"/>
                  </a:moveTo>
                  <a:cubicBezTo>
                    <a:pt x="52" y="25"/>
                    <a:pt x="91" y="0"/>
                    <a:pt x="144" y="1"/>
                  </a:cubicBezTo>
                  <a:cubicBezTo>
                    <a:pt x="197" y="2"/>
                    <a:pt x="280" y="44"/>
                    <a:pt x="316" y="55"/>
                  </a:cubicBezTo>
                </a:path>
              </a:pathLst>
            </a:custGeom>
            <a:noFill/>
            <a:ln w="19050" cap="flat" cmpd="sng">
              <a:solidFill>
                <a:schemeClr val="tx1"/>
              </a:solidFill>
              <a:prstDash val="solid"/>
              <a:round/>
              <a:headEnd type="none" w="med" len="med"/>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8448" name="Rectangle 47">
            <a:extLst>
              <a:ext uri="{FF2B5EF4-FFF2-40B4-BE49-F238E27FC236}">
                <a16:creationId xmlns:a16="http://schemas.microsoft.com/office/drawing/2014/main" id="{382764E3-D804-4BCF-BFBA-4909F220D171}"/>
              </a:ext>
            </a:extLst>
          </p:cNvPr>
          <p:cNvSpPr>
            <a:spLocks noChangeArrowheads="1"/>
          </p:cNvSpPr>
          <p:nvPr/>
        </p:nvSpPr>
        <p:spPr bwMode="auto">
          <a:xfrm>
            <a:off x="1392238" y="3332163"/>
            <a:ext cx="27590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000000"/>
                </a:solidFill>
                <a:latin typeface="宋体" panose="02010600030101010101" pitchFamily="2" charset="-122"/>
              </a:rPr>
              <a:t>比较以上两式，得  </a:t>
            </a:r>
            <a:endParaRPr lang="zh-CN" altLang="en-US"/>
          </a:p>
        </p:txBody>
      </p:sp>
      <p:graphicFrame>
        <p:nvGraphicFramePr>
          <p:cNvPr id="18436" name="Object 46">
            <a:extLst>
              <a:ext uri="{FF2B5EF4-FFF2-40B4-BE49-F238E27FC236}">
                <a16:creationId xmlns:a16="http://schemas.microsoft.com/office/drawing/2014/main" id="{5EAF6866-296B-4FEC-A44F-2D738564BBFC}"/>
              </a:ext>
            </a:extLst>
          </p:cNvPr>
          <p:cNvGraphicFramePr>
            <a:graphicFrameLocks noChangeAspect="1"/>
          </p:cNvGraphicFramePr>
          <p:nvPr/>
        </p:nvGraphicFramePr>
        <p:xfrm>
          <a:off x="4205288" y="3260725"/>
          <a:ext cx="1598612" cy="533400"/>
        </p:xfrm>
        <a:graphic>
          <a:graphicData uri="http://schemas.openxmlformats.org/presentationml/2006/ole">
            <mc:AlternateContent xmlns:mc="http://schemas.openxmlformats.org/markup-compatibility/2006">
              <mc:Choice xmlns:v="urn:schemas-microsoft-com:vml" Requires="v">
                <p:oleObj spid="_x0000_s18465" name="Equation" r:id="rId11" imgW="685800" imgH="228600" progId="Equation.3">
                  <p:embed/>
                </p:oleObj>
              </mc:Choice>
              <mc:Fallback>
                <p:oleObj name="Equation" r:id="rId11" imgW="685800" imgH="228600" progId="Equation.3">
                  <p:embed/>
                  <p:pic>
                    <p:nvPicPr>
                      <p:cNvPr id="0" name="Object 4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05288" y="3260725"/>
                        <a:ext cx="159861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7" name="Object 48">
            <a:extLst>
              <a:ext uri="{FF2B5EF4-FFF2-40B4-BE49-F238E27FC236}">
                <a16:creationId xmlns:a16="http://schemas.microsoft.com/office/drawing/2014/main" id="{9ACB63CC-FB00-413E-A05A-E8482B3C2B16}"/>
              </a:ext>
            </a:extLst>
          </p:cNvPr>
          <p:cNvGraphicFramePr>
            <a:graphicFrameLocks noChangeAspect="1"/>
          </p:cNvGraphicFramePr>
          <p:nvPr/>
        </p:nvGraphicFramePr>
        <p:xfrm>
          <a:off x="3048000" y="5300663"/>
          <a:ext cx="2160588" cy="566737"/>
        </p:xfrm>
        <a:graphic>
          <a:graphicData uri="http://schemas.openxmlformats.org/presentationml/2006/ole">
            <mc:AlternateContent xmlns:mc="http://schemas.openxmlformats.org/markup-compatibility/2006">
              <mc:Choice xmlns:v="urn:schemas-microsoft-com:vml" Requires="v">
                <p:oleObj spid="_x0000_s18466" name="Equation" r:id="rId13" imgW="965160" imgH="253800" progId="Equation.3">
                  <p:embed/>
                </p:oleObj>
              </mc:Choice>
              <mc:Fallback>
                <p:oleObj name="Equation" r:id="rId13" imgW="965160" imgH="253800" progId="Equation.3">
                  <p:embed/>
                  <p:pic>
                    <p:nvPicPr>
                      <p:cNvPr id="0" name="Object 4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48000" y="5300663"/>
                        <a:ext cx="2160588" cy="566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9" name="Text Box 49">
            <a:extLst>
              <a:ext uri="{FF2B5EF4-FFF2-40B4-BE49-F238E27FC236}">
                <a16:creationId xmlns:a16="http://schemas.microsoft.com/office/drawing/2014/main" id="{8C925851-3DC2-4D4E-96EA-C0850A86B059}"/>
              </a:ext>
            </a:extLst>
          </p:cNvPr>
          <p:cNvSpPr txBox="1">
            <a:spLocks noChangeArrowheads="1"/>
          </p:cNvSpPr>
          <p:nvPr/>
        </p:nvSpPr>
        <p:spPr bwMode="auto">
          <a:xfrm>
            <a:off x="1295400" y="5341938"/>
            <a:ext cx="1944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考虑到方向   </a:t>
            </a:r>
          </a:p>
        </p:txBody>
      </p:sp>
      <p:graphicFrame>
        <p:nvGraphicFramePr>
          <p:cNvPr id="18438" name="Object 51">
            <a:extLst>
              <a:ext uri="{FF2B5EF4-FFF2-40B4-BE49-F238E27FC236}">
                <a16:creationId xmlns:a16="http://schemas.microsoft.com/office/drawing/2014/main" id="{892DE802-ABD0-4930-A7A2-7B828AAF7BE4}"/>
              </a:ext>
            </a:extLst>
          </p:cNvPr>
          <p:cNvGraphicFramePr>
            <a:graphicFrameLocks noChangeAspect="1"/>
          </p:cNvGraphicFramePr>
          <p:nvPr/>
        </p:nvGraphicFramePr>
        <p:xfrm>
          <a:off x="4848225" y="4572000"/>
          <a:ext cx="2959100" cy="579438"/>
        </p:xfrm>
        <a:graphic>
          <a:graphicData uri="http://schemas.openxmlformats.org/presentationml/2006/ole">
            <mc:AlternateContent xmlns:mc="http://schemas.openxmlformats.org/markup-compatibility/2006">
              <mc:Choice xmlns:v="urn:schemas-microsoft-com:vml" Requires="v">
                <p:oleObj spid="_x0000_s18467" name="Equation" r:id="rId15" imgW="1295280" imgH="253800" progId="Equation.3">
                  <p:embed/>
                </p:oleObj>
              </mc:Choice>
              <mc:Fallback>
                <p:oleObj name="Equation" r:id="rId15" imgW="1295280" imgH="253800" progId="Equation.3">
                  <p:embed/>
                  <p:pic>
                    <p:nvPicPr>
                      <p:cNvPr id="0" name="Object 5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48225" y="4572000"/>
                        <a:ext cx="29591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8450" name="Group 69">
            <a:extLst>
              <a:ext uri="{FF2B5EF4-FFF2-40B4-BE49-F238E27FC236}">
                <a16:creationId xmlns:a16="http://schemas.microsoft.com/office/drawing/2014/main" id="{7C22090E-0E37-4044-ABAC-4240D3822962}"/>
              </a:ext>
            </a:extLst>
          </p:cNvPr>
          <p:cNvGrpSpPr>
            <a:grpSpLocks/>
          </p:cNvGrpSpPr>
          <p:nvPr/>
        </p:nvGrpSpPr>
        <p:grpSpPr bwMode="auto">
          <a:xfrm>
            <a:off x="6275388" y="1371600"/>
            <a:ext cx="1600200" cy="1960563"/>
            <a:chOff x="3953" y="864"/>
            <a:chExt cx="1008" cy="1235"/>
          </a:xfrm>
        </p:grpSpPr>
        <p:sp>
          <p:nvSpPr>
            <p:cNvPr id="18454" name="Oval 53">
              <a:extLst>
                <a:ext uri="{FF2B5EF4-FFF2-40B4-BE49-F238E27FC236}">
                  <a16:creationId xmlns:a16="http://schemas.microsoft.com/office/drawing/2014/main" id="{59758691-5A1E-4EB5-8ADD-3DC8B521F415}"/>
                </a:ext>
              </a:extLst>
            </p:cNvPr>
            <p:cNvSpPr>
              <a:spLocks noChangeArrowheads="1"/>
            </p:cNvSpPr>
            <p:nvPr/>
          </p:nvSpPr>
          <p:spPr bwMode="auto">
            <a:xfrm>
              <a:off x="3953" y="1179"/>
              <a:ext cx="1008" cy="614"/>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455" name="Line 54">
              <a:extLst>
                <a:ext uri="{FF2B5EF4-FFF2-40B4-BE49-F238E27FC236}">
                  <a16:creationId xmlns:a16="http://schemas.microsoft.com/office/drawing/2014/main" id="{51581A88-3712-4343-82D7-3B9B27A77C2D}"/>
                </a:ext>
              </a:extLst>
            </p:cNvPr>
            <p:cNvSpPr>
              <a:spLocks noChangeShapeType="1"/>
            </p:cNvSpPr>
            <p:nvPr/>
          </p:nvSpPr>
          <p:spPr bwMode="auto">
            <a:xfrm flipV="1">
              <a:off x="4482" y="1471"/>
              <a:ext cx="47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6" name="Line 55">
              <a:extLst>
                <a:ext uri="{FF2B5EF4-FFF2-40B4-BE49-F238E27FC236}">
                  <a16:creationId xmlns:a16="http://schemas.microsoft.com/office/drawing/2014/main" id="{CD42239F-962F-4E38-9AC5-A01D9E1A5798}"/>
                </a:ext>
              </a:extLst>
            </p:cNvPr>
            <p:cNvSpPr>
              <a:spLocks noChangeShapeType="1"/>
            </p:cNvSpPr>
            <p:nvPr/>
          </p:nvSpPr>
          <p:spPr bwMode="auto">
            <a:xfrm flipH="1">
              <a:off x="4230" y="1471"/>
              <a:ext cx="252" cy="485"/>
            </a:xfrm>
            <a:prstGeom prst="line">
              <a:avLst/>
            </a:prstGeom>
            <a:noFill/>
            <a:ln w="38100">
              <a:solidFill>
                <a:srgbClr val="3366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7" name="Line 56">
              <a:extLst>
                <a:ext uri="{FF2B5EF4-FFF2-40B4-BE49-F238E27FC236}">
                  <a16:creationId xmlns:a16="http://schemas.microsoft.com/office/drawing/2014/main" id="{DC705F03-3CA4-4954-A670-DE034DE77EE9}"/>
                </a:ext>
              </a:extLst>
            </p:cNvPr>
            <p:cNvSpPr>
              <a:spLocks noChangeShapeType="1"/>
            </p:cNvSpPr>
            <p:nvPr/>
          </p:nvSpPr>
          <p:spPr bwMode="auto">
            <a:xfrm flipV="1">
              <a:off x="4482" y="888"/>
              <a:ext cx="0" cy="583"/>
            </a:xfrm>
            <a:prstGeom prst="line">
              <a:avLst/>
            </a:prstGeom>
            <a:noFill/>
            <a:ln w="38100">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8" name="Line 57">
              <a:extLst>
                <a:ext uri="{FF2B5EF4-FFF2-40B4-BE49-F238E27FC236}">
                  <a16:creationId xmlns:a16="http://schemas.microsoft.com/office/drawing/2014/main" id="{E0C7AADD-8DC7-4E2C-B5BA-25219393D7E6}"/>
                </a:ext>
              </a:extLst>
            </p:cNvPr>
            <p:cNvSpPr>
              <a:spLocks noChangeShapeType="1"/>
            </p:cNvSpPr>
            <p:nvPr/>
          </p:nvSpPr>
          <p:spPr bwMode="auto">
            <a:xfrm flipH="1" flipV="1">
              <a:off x="4069" y="1598"/>
              <a:ext cx="323" cy="22"/>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8440" name="Object 58">
              <a:extLst>
                <a:ext uri="{FF2B5EF4-FFF2-40B4-BE49-F238E27FC236}">
                  <a16:creationId xmlns:a16="http://schemas.microsoft.com/office/drawing/2014/main" id="{940FE692-43BB-4CE5-8E06-56E27C19C233}"/>
                </a:ext>
              </a:extLst>
            </p:cNvPr>
            <p:cNvGraphicFramePr>
              <a:graphicFrameLocks noChangeAspect="1"/>
            </p:cNvGraphicFramePr>
            <p:nvPr/>
          </p:nvGraphicFramePr>
          <p:xfrm>
            <a:off x="4241" y="864"/>
            <a:ext cx="215" cy="192"/>
          </p:xfrm>
          <a:graphic>
            <a:graphicData uri="http://schemas.openxmlformats.org/presentationml/2006/ole">
              <mc:AlternateContent xmlns:mc="http://schemas.openxmlformats.org/markup-compatibility/2006">
                <mc:Choice xmlns:v="urn:schemas-microsoft-com:vml" Requires="v">
                  <p:oleObj spid="_x0000_s18468" name="公式" r:id="rId17" imgW="291960" imgH="304560" progId="Equation.3">
                    <p:embed/>
                  </p:oleObj>
                </mc:Choice>
                <mc:Fallback>
                  <p:oleObj name="公式" r:id="rId17" imgW="291960" imgH="304560" progId="Equation.3">
                    <p:embed/>
                    <p:pic>
                      <p:nvPicPr>
                        <p:cNvPr id="0" name="Object 5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41" y="864"/>
                          <a:ext cx="21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1" name="Object 59">
              <a:extLst>
                <a:ext uri="{FF2B5EF4-FFF2-40B4-BE49-F238E27FC236}">
                  <a16:creationId xmlns:a16="http://schemas.microsoft.com/office/drawing/2014/main" id="{2F74D5E1-6812-4F6A-960B-C6C8CD6600CC}"/>
                </a:ext>
              </a:extLst>
            </p:cNvPr>
            <p:cNvGraphicFramePr>
              <a:graphicFrameLocks noChangeAspect="1"/>
            </p:cNvGraphicFramePr>
            <p:nvPr/>
          </p:nvGraphicFramePr>
          <p:xfrm>
            <a:off x="4072" y="1259"/>
            <a:ext cx="228" cy="313"/>
          </p:xfrm>
          <a:graphic>
            <a:graphicData uri="http://schemas.openxmlformats.org/presentationml/2006/ole">
              <mc:AlternateContent xmlns:mc="http://schemas.openxmlformats.org/markup-compatibility/2006">
                <mc:Choice xmlns:v="urn:schemas-microsoft-com:vml" Requires="v">
                  <p:oleObj spid="_x0000_s18469" name="Equation" r:id="rId19" imgW="228600" imgH="241200" progId="Equation.3">
                    <p:embed/>
                  </p:oleObj>
                </mc:Choice>
                <mc:Fallback>
                  <p:oleObj name="Equation" r:id="rId19" imgW="228600" imgH="241200" progId="Equation.3">
                    <p:embed/>
                    <p:pic>
                      <p:nvPicPr>
                        <p:cNvPr id="0" name="Object 5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72" y="1259"/>
                          <a:ext cx="228"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2" name="Object 60">
              <a:extLst>
                <a:ext uri="{FF2B5EF4-FFF2-40B4-BE49-F238E27FC236}">
                  <a16:creationId xmlns:a16="http://schemas.microsoft.com/office/drawing/2014/main" id="{3B4E47EA-63E8-4175-81BE-163F7D7C2AE8}"/>
                </a:ext>
              </a:extLst>
            </p:cNvPr>
            <p:cNvGraphicFramePr>
              <a:graphicFrameLocks noChangeAspect="1"/>
            </p:cNvGraphicFramePr>
            <p:nvPr/>
          </p:nvGraphicFramePr>
          <p:xfrm>
            <a:off x="3954" y="1689"/>
            <a:ext cx="211" cy="410"/>
          </p:xfrm>
          <a:graphic>
            <a:graphicData uri="http://schemas.openxmlformats.org/presentationml/2006/ole">
              <mc:AlternateContent xmlns:mc="http://schemas.openxmlformats.org/markup-compatibility/2006">
                <mc:Choice xmlns:v="urn:schemas-microsoft-com:vml" Requires="v">
                  <p:oleObj spid="_x0000_s18470" name="Equation" r:id="rId21" imgW="152280" imgH="228600" progId="Equation.3">
                    <p:embed/>
                  </p:oleObj>
                </mc:Choice>
                <mc:Fallback>
                  <p:oleObj name="Equation" r:id="rId21" imgW="152280" imgH="228600" progId="Equation.3">
                    <p:embed/>
                    <p:pic>
                      <p:nvPicPr>
                        <p:cNvPr id="0" name="Object 6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954" y="1689"/>
                          <a:ext cx="211" cy="4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8439" name="Object 61">
            <a:extLst>
              <a:ext uri="{FF2B5EF4-FFF2-40B4-BE49-F238E27FC236}">
                <a16:creationId xmlns:a16="http://schemas.microsoft.com/office/drawing/2014/main" id="{B4DACB8F-DFB5-4CB4-9267-6EA3D32E9EF8}"/>
              </a:ext>
            </a:extLst>
          </p:cNvPr>
          <p:cNvGraphicFramePr>
            <a:graphicFrameLocks noChangeAspect="1"/>
          </p:cNvGraphicFramePr>
          <p:nvPr/>
        </p:nvGraphicFramePr>
        <p:xfrm>
          <a:off x="2303463" y="3933825"/>
          <a:ext cx="1865312" cy="533400"/>
        </p:xfrm>
        <a:graphic>
          <a:graphicData uri="http://schemas.openxmlformats.org/presentationml/2006/ole">
            <mc:AlternateContent xmlns:mc="http://schemas.openxmlformats.org/markup-compatibility/2006">
              <mc:Choice xmlns:v="urn:schemas-microsoft-com:vml" Requires="v">
                <p:oleObj spid="_x0000_s18471" name="Equation" r:id="rId23" imgW="799920" imgH="228600" progId="Equation.3">
                  <p:embed/>
                </p:oleObj>
              </mc:Choice>
              <mc:Fallback>
                <p:oleObj name="Equation" r:id="rId23" imgW="799920" imgH="228600" progId="Equation.3">
                  <p:embed/>
                  <p:pic>
                    <p:nvPicPr>
                      <p:cNvPr id="0" name="Object 6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303463" y="3933825"/>
                        <a:ext cx="186531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51" name="Text Box 62">
            <a:extLst>
              <a:ext uri="{FF2B5EF4-FFF2-40B4-BE49-F238E27FC236}">
                <a16:creationId xmlns:a16="http://schemas.microsoft.com/office/drawing/2014/main" id="{8AE49CA9-EBD0-40D0-B65A-79A2941F7DEA}"/>
              </a:ext>
            </a:extLst>
          </p:cNvPr>
          <p:cNvSpPr txBox="1">
            <a:spLocks noChangeArrowheads="1"/>
          </p:cNvSpPr>
          <p:nvPr/>
        </p:nvSpPr>
        <p:spPr bwMode="auto">
          <a:xfrm>
            <a:off x="4532313" y="3927475"/>
            <a:ext cx="3167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a:t>
            </a:r>
            <a:r>
              <a:rPr lang="zh-CN" altLang="en-US"/>
              <a:t>科里奥利加速度   </a:t>
            </a:r>
          </a:p>
        </p:txBody>
      </p:sp>
      <p:sp>
        <p:nvSpPr>
          <p:cNvPr id="18452" name="Text Box 63">
            <a:extLst>
              <a:ext uri="{FF2B5EF4-FFF2-40B4-BE49-F238E27FC236}">
                <a16:creationId xmlns:a16="http://schemas.microsoft.com/office/drawing/2014/main" id="{3C799A2D-7FC4-4F46-A444-F90F33235E26}"/>
              </a:ext>
            </a:extLst>
          </p:cNvPr>
          <p:cNvSpPr txBox="1">
            <a:spLocks noChangeArrowheads="1"/>
          </p:cNvSpPr>
          <p:nvPr/>
        </p:nvSpPr>
        <p:spPr bwMode="auto">
          <a:xfrm>
            <a:off x="1295400" y="4519613"/>
            <a:ext cx="378301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lang="zh-CN" altLang="en-US"/>
              <a:t>质点相对转盘走的是直线   </a:t>
            </a:r>
          </a:p>
        </p:txBody>
      </p:sp>
      <p:sp>
        <p:nvSpPr>
          <p:cNvPr id="18453" name="Text Box 64">
            <a:extLst>
              <a:ext uri="{FF2B5EF4-FFF2-40B4-BE49-F238E27FC236}">
                <a16:creationId xmlns:a16="http://schemas.microsoft.com/office/drawing/2014/main" id="{4A377900-1161-432D-9FDA-A110D4096BA8}"/>
              </a:ext>
            </a:extLst>
          </p:cNvPr>
          <p:cNvSpPr txBox="1">
            <a:spLocks noChangeArrowheads="1"/>
          </p:cNvSpPr>
          <p:nvPr/>
        </p:nvSpPr>
        <p:spPr bwMode="auto">
          <a:xfrm>
            <a:off x="5486400" y="5300663"/>
            <a:ext cx="2478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0000FF"/>
                </a:solidFill>
              </a:rPr>
              <a:t>——</a:t>
            </a:r>
            <a:r>
              <a:rPr lang="zh-CN" altLang="en-US">
                <a:solidFill>
                  <a:srgbClr val="0000FF"/>
                </a:solidFill>
              </a:rPr>
              <a:t>科里奥利力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4F722129-8EE3-4413-A4EA-E60EE29B698E}"/>
              </a:ext>
            </a:extLst>
          </p:cNvPr>
          <p:cNvSpPr>
            <a:spLocks noGrp="1" noChangeArrowheads="1"/>
          </p:cNvSpPr>
          <p:nvPr>
            <p:ph type="title"/>
          </p:nvPr>
        </p:nvSpPr>
        <p:spPr bwMode="auto">
          <a:xfrm>
            <a:off x="539750" y="765175"/>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3200">
                <a:solidFill>
                  <a:srgbClr val="FF0000"/>
                </a:solidFill>
              </a:rPr>
              <a:t>科里奥利力的应用</a:t>
            </a:r>
            <a:r>
              <a:rPr lang="en-US" altLang="zh-CN" sz="3200">
                <a:solidFill>
                  <a:srgbClr val="FF0000"/>
                </a:solidFill>
              </a:rPr>
              <a:t>---</a:t>
            </a:r>
            <a:r>
              <a:rPr lang="zh-CN" altLang="en-US" sz="3200">
                <a:solidFill>
                  <a:srgbClr val="FF0000"/>
                </a:solidFill>
              </a:rPr>
              <a:t>傅科摆</a:t>
            </a:r>
            <a:br>
              <a:rPr lang="zh-CN" altLang="en-US" sz="4700">
                <a:solidFill>
                  <a:srgbClr val="FF0000"/>
                </a:solidFill>
              </a:rPr>
            </a:br>
            <a:endParaRPr lang="zh-CN" altLang="en-US" sz="4700">
              <a:solidFill>
                <a:srgbClr val="FF0000"/>
              </a:solidFill>
            </a:endParaRPr>
          </a:p>
        </p:txBody>
      </p:sp>
      <p:sp>
        <p:nvSpPr>
          <p:cNvPr id="26627" name="Rectangle 3">
            <a:extLst>
              <a:ext uri="{FF2B5EF4-FFF2-40B4-BE49-F238E27FC236}">
                <a16:creationId xmlns:a16="http://schemas.microsoft.com/office/drawing/2014/main" id="{7804A908-B284-4F5C-AFC9-8D4F0DED11F5}"/>
              </a:ext>
            </a:extLst>
          </p:cNvPr>
          <p:cNvSpPr>
            <a:spLocks noGrp="1" noChangeArrowheads="1"/>
          </p:cNvSpPr>
          <p:nvPr>
            <p:ph type="body" idx="1"/>
          </p:nvPr>
        </p:nvSpPr>
        <p:spPr bwMode="auto">
          <a:xfrm>
            <a:off x="457200" y="1600200"/>
            <a:ext cx="4835525" cy="5257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b="1">
                <a:solidFill>
                  <a:srgbClr val="FF0000"/>
                </a:solidFill>
              </a:rPr>
              <a:t>傅科摆</a:t>
            </a:r>
            <a:r>
              <a:rPr lang="zh-CN" altLang="en-US" b="1"/>
              <a:t>是法国物理学家傅科（</a:t>
            </a:r>
            <a:r>
              <a:rPr lang="en-US" altLang="zh-CN" b="1"/>
              <a:t>J.B.L.Foucault</a:t>
            </a:r>
            <a:r>
              <a:rPr lang="zh-CN" altLang="en-US" b="1"/>
              <a:t>）</a:t>
            </a:r>
            <a:r>
              <a:rPr lang="en-US" altLang="zh-CN" b="1"/>
              <a:t>1851</a:t>
            </a:r>
            <a:r>
              <a:rPr lang="zh-CN" altLang="en-US" b="1"/>
              <a:t>年在巴黎国葬院的圆拱屋顶上悬挂的一个摆长约</a:t>
            </a:r>
            <a:r>
              <a:rPr lang="en-US" altLang="zh-CN" b="1">
                <a:solidFill>
                  <a:srgbClr val="FF0000"/>
                </a:solidFill>
              </a:rPr>
              <a:t>67</a:t>
            </a:r>
            <a:r>
              <a:rPr lang="zh-CN" altLang="en-US" b="1">
                <a:solidFill>
                  <a:srgbClr val="FF0000"/>
                </a:solidFill>
              </a:rPr>
              <a:t>米</a:t>
            </a:r>
            <a:r>
              <a:rPr lang="zh-CN" altLang="en-US" b="1"/>
              <a:t>、摆锤重</a:t>
            </a:r>
            <a:r>
              <a:rPr lang="en-US" altLang="zh-CN" b="1">
                <a:solidFill>
                  <a:srgbClr val="FF0000"/>
                </a:solidFill>
              </a:rPr>
              <a:t>28</a:t>
            </a:r>
            <a:r>
              <a:rPr lang="zh-CN" altLang="en-US" b="1">
                <a:solidFill>
                  <a:srgbClr val="FF0000"/>
                </a:solidFill>
              </a:rPr>
              <a:t>千克</a:t>
            </a:r>
            <a:r>
              <a:rPr lang="zh-CN" altLang="en-US" b="1"/>
              <a:t>的大单摆。随着每一次摆动，地上巨大的沙盘便留下摆锤运动的痕迹 </a:t>
            </a:r>
          </a:p>
        </p:txBody>
      </p:sp>
      <p:pic>
        <p:nvPicPr>
          <p:cNvPr id="49156" name="Picture 4" descr="d35a10f48caa847dddc474b7">
            <a:extLst>
              <a:ext uri="{FF2B5EF4-FFF2-40B4-BE49-F238E27FC236}">
                <a16:creationId xmlns:a16="http://schemas.microsoft.com/office/drawing/2014/main" id="{D0AD21F4-C218-4786-9713-D98C2355EA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0163" y="1341438"/>
            <a:ext cx="4033837" cy="299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7" name="Picture 5" descr="9e7ce6dc1ee865e2cc116609">
            <a:extLst>
              <a:ext uri="{FF2B5EF4-FFF2-40B4-BE49-F238E27FC236}">
                <a16:creationId xmlns:a16="http://schemas.microsoft.com/office/drawing/2014/main" id="{C44A84DC-AF5D-417A-9DD9-709413B176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4289425"/>
            <a:ext cx="4067175" cy="25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diamond(in)">
                                      <p:cBhvr>
                                        <p:cTn id="7" dur="1000"/>
                                        <p:tgtEl>
                                          <p:spTgt spid="266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a:extLst>
              <a:ext uri="{FF2B5EF4-FFF2-40B4-BE49-F238E27FC236}">
                <a16:creationId xmlns:a16="http://schemas.microsoft.com/office/drawing/2014/main" id="{1CB3134E-CFA3-4C54-BE5E-E4F34B50EC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236" t="18329" r="32762" b="12766"/>
          <a:stretch>
            <a:fillRect/>
          </a:stretch>
        </p:blipFill>
        <p:spPr bwMode="auto">
          <a:xfrm>
            <a:off x="0" y="0"/>
            <a:ext cx="9283700" cy="630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a:extLst>
              <a:ext uri="{FF2B5EF4-FFF2-40B4-BE49-F238E27FC236}">
                <a16:creationId xmlns:a16="http://schemas.microsoft.com/office/drawing/2014/main" id="{4575EA69-3C58-4293-AC1B-38A49F39D2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1857" t="13406" r="44937" b="8829"/>
          <a:stretch>
            <a:fillRect/>
          </a:stretch>
        </p:blipFill>
        <p:spPr bwMode="auto">
          <a:xfrm>
            <a:off x="1979613" y="0"/>
            <a:ext cx="4932362" cy="649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E0C141EA-AB21-4619-9DCF-72D6648E21F9}"/>
              </a:ext>
            </a:extLst>
          </p:cNvPr>
          <p:cNvSpPr>
            <a:spLocks noGrp="1" noChangeArrowheads="1"/>
          </p:cNvSpPr>
          <p:nvPr>
            <p:ph type="title"/>
          </p:nvPr>
        </p:nvSpPr>
        <p:spPr bwMode="auto">
          <a:xfrm>
            <a:off x="468313" y="836613"/>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2800"/>
              <a:t>       </a:t>
            </a:r>
            <a:r>
              <a:rPr lang="zh-CN" altLang="en-US" sz="2800" b="1"/>
              <a:t>单摆每一次摆动，都会在地上巨大的沙盘留下摆锤运动的痕迹，但是这只大单摆至始至终都没有按一条直线来回往复</a:t>
            </a:r>
            <a:endParaRPr lang="zh-CN" altLang="en-US" sz="3400"/>
          </a:p>
        </p:txBody>
      </p:sp>
      <p:sp>
        <p:nvSpPr>
          <p:cNvPr id="52227" name="Rectangle 3">
            <a:extLst>
              <a:ext uri="{FF2B5EF4-FFF2-40B4-BE49-F238E27FC236}">
                <a16:creationId xmlns:a16="http://schemas.microsoft.com/office/drawing/2014/main" id="{CE583ED8-E3E2-4FB6-9F6E-B56744D4D53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anose="05000000000000000000" pitchFamily="2" charset="2"/>
              <a:buNone/>
            </a:pPr>
            <a:endParaRPr lang="zh-CN" altLang="zh-CN"/>
          </a:p>
        </p:txBody>
      </p:sp>
      <p:grpSp>
        <p:nvGrpSpPr>
          <p:cNvPr id="2" name="Group 4">
            <a:extLst>
              <a:ext uri="{FF2B5EF4-FFF2-40B4-BE49-F238E27FC236}">
                <a16:creationId xmlns:a16="http://schemas.microsoft.com/office/drawing/2014/main" id="{651C17FB-9FA7-4DDA-A699-F93A42EEE1B8}"/>
              </a:ext>
            </a:extLst>
          </p:cNvPr>
          <p:cNvGrpSpPr>
            <a:grpSpLocks/>
          </p:cNvGrpSpPr>
          <p:nvPr/>
        </p:nvGrpSpPr>
        <p:grpSpPr bwMode="auto">
          <a:xfrm>
            <a:off x="468313" y="2133600"/>
            <a:ext cx="4535487" cy="4392613"/>
            <a:chOff x="6840" y="8868"/>
            <a:chExt cx="4140" cy="4450"/>
          </a:xfrm>
        </p:grpSpPr>
        <p:pic>
          <p:nvPicPr>
            <p:cNvPr id="52230" name="Picture 5" descr="001">
              <a:extLst>
                <a:ext uri="{FF2B5EF4-FFF2-40B4-BE49-F238E27FC236}">
                  <a16:creationId xmlns:a16="http://schemas.microsoft.com/office/drawing/2014/main" id="{B3266F96-1A04-4BE4-872F-1CD0CAB05C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0" y="8868"/>
              <a:ext cx="4140" cy="3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1" name="Text Box 6">
              <a:extLst>
                <a:ext uri="{FF2B5EF4-FFF2-40B4-BE49-F238E27FC236}">
                  <a16:creationId xmlns:a16="http://schemas.microsoft.com/office/drawing/2014/main" id="{28B1AF1D-C04A-4C7D-88EA-3714753E9A62}"/>
                </a:ext>
              </a:extLst>
            </p:cNvPr>
            <p:cNvSpPr txBox="1">
              <a:spLocks noChangeArrowheads="1"/>
            </p:cNvSpPr>
            <p:nvPr/>
          </p:nvSpPr>
          <p:spPr bwMode="auto">
            <a:xfrm>
              <a:off x="7020" y="12850"/>
              <a:ext cx="378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t>图</a:t>
              </a:r>
              <a:r>
                <a:rPr lang="en-US" altLang="zh-CN"/>
                <a:t>4-3 </a:t>
              </a:r>
              <a:r>
                <a:rPr lang="zh-CN" altLang="en-US"/>
                <a:t>北半球傅科摆摆动平面的旋转轨迹</a:t>
              </a:r>
            </a:p>
            <a:p>
              <a:pPr eaLnBrk="1" hangingPunct="1"/>
              <a:endParaRPr lang="en-US" altLang="zh-CN">
                <a:latin typeface="Verdana" panose="020B0604030504040204" pitchFamily="34" charset="0"/>
              </a:endParaRPr>
            </a:p>
          </p:txBody>
        </p:sp>
      </p:grpSp>
      <p:sp>
        <p:nvSpPr>
          <p:cNvPr id="27656" name="AutoShape 8">
            <a:extLst>
              <a:ext uri="{FF2B5EF4-FFF2-40B4-BE49-F238E27FC236}">
                <a16:creationId xmlns:a16="http://schemas.microsoft.com/office/drawing/2014/main" id="{CB04C534-454A-4AC9-BC1F-FADAD3CD4CCF}"/>
              </a:ext>
            </a:extLst>
          </p:cNvPr>
          <p:cNvSpPr>
            <a:spLocks noChangeArrowheads="1"/>
          </p:cNvSpPr>
          <p:nvPr/>
        </p:nvSpPr>
        <p:spPr bwMode="auto">
          <a:xfrm>
            <a:off x="4356100" y="2492375"/>
            <a:ext cx="4391025" cy="792163"/>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傅科第一个证明了地球的自转！</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7656"/>
                                        </p:tgtEl>
                                        <p:attrNameLst>
                                          <p:attrName>style.visibility</p:attrName>
                                        </p:attrNameLst>
                                      </p:cBhvr>
                                      <p:to>
                                        <p:strVal val="visible"/>
                                      </p:to>
                                    </p:set>
                                    <p:animEffect transition="in" filter="box(in)">
                                      <p:cBhvr>
                                        <p:cTn id="12" dur="1000"/>
                                        <p:tgtEl>
                                          <p:spTgt spid="27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3C90BC50-FE20-4C87-BEB7-2E5FACC300C4}"/>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b="1"/>
              <a:t>傅科摆原理：</a:t>
            </a:r>
          </a:p>
        </p:txBody>
      </p:sp>
      <p:sp>
        <p:nvSpPr>
          <p:cNvPr id="53251" name="Rectangle 3">
            <a:extLst>
              <a:ext uri="{FF2B5EF4-FFF2-40B4-BE49-F238E27FC236}">
                <a16:creationId xmlns:a16="http://schemas.microsoft.com/office/drawing/2014/main" id="{D6084F64-9024-43FE-957F-58B10F978C7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anose="05000000000000000000" pitchFamily="2" charset="2"/>
              <a:buNone/>
            </a:pPr>
            <a:r>
              <a:rPr lang="en-US" altLang="zh-CN"/>
              <a:t>           </a:t>
            </a:r>
            <a:r>
              <a:rPr lang="zh-CN" altLang="en-US" b="1"/>
              <a:t>摆动可以看作一种往复的直线运动，在地球上的摆动会受到地球自转的影响。摆面就会受到科里奥利力的影响，而产生一个与地球自转方向相反的扭矩，从而使得摆面发生转动。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Text Box 2">
            <a:extLst>
              <a:ext uri="{FF2B5EF4-FFF2-40B4-BE49-F238E27FC236}">
                <a16:creationId xmlns:a16="http://schemas.microsoft.com/office/drawing/2014/main" id="{6617B3A5-E4B4-4A8D-BDEF-6FD04BAE4301}"/>
              </a:ext>
            </a:extLst>
          </p:cNvPr>
          <p:cNvSpPr txBox="1">
            <a:spLocks noChangeArrowheads="1"/>
          </p:cNvSpPr>
          <p:nvPr/>
        </p:nvSpPr>
        <p:spPr bwMode="auto">
          <a:xfrm>
            <a:off x="1524000" y="736600"/>
            <a:ext cx="61452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a:ea typeface="楷体_GB2312" pitchFamily="49" charset="-122"/>
              </a:rPr>
              <a:t>§3.6 </a:t>
            </a:r>
            <a:r>
              <a:rPr lang="zh-CN" altLang="en-US" sz="3600">
                <a:ea typeface="楷体_GB2312" pitchFamily="49" charset="-122"/>
              </a:rPr>
              <a:t>用冲量表述的动量定理  </a:t>
            </a:r>
          </a:p>
        </p:txBody>
      </p:sp>
      <p:sp>
        <p:nvSpPr>
          <p:cNvPr id="54275" name="Text Box 3">
            <a:extLst>
              <a:ext uri="{FF2B5EF4-FFF2-40B4-BE49-F238E27FC236}">
                <a16:creationId xmlns:a16="http://schemas.microsoft.com/office/drawing/2014/main" id="{C79A7554-77A6-4E05-A254-62EDE07DA7E2}"/>
              </a:ext>
            </a:extLst>
          </p:cNvPr>
          <p:cNvSpPr txBox="1">
            <a:spLocks noChangeArrowheads="1"/>
          </p:cNvSpPr>
          <p:nvPr/>
        </p:nvSpPr>
        <p:spPr bwMode="auto">
          <a:xfrm>
            <a:off x="1524000" y="1806575"/>
            <a:ext cx="28590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ea typeface="黑体" panose="02010609060101010101" pitchFamily="49" charset="-122"/>
              </a:rPr>
              <a:t>§3.6.1 </a:t>
            </a:r>
            <a:r>
              <a:rPr lang="zh-CN" altLang="en-US" sz="2800">
                <a:ea typeface="黑体" panose="02010609060101010101" pitchFamily="49" charset="-122"/>
              </a:rPr>
              <a:t>力的冲量 </a:t>
            </a:r>
          </a:p>
        </p:txBody>
      </p:sp>
      <p:sp>
        <p:nvSpPr>
          <p:cNvPr id="54276" name="Text Box 4">
            <a:extLst>
              <a:ext uri="{FF2B5EF4-FFF2-40B4-BE49-F238E27FC236}">
                <a16:creationId xmlns:a16="http://schemas.microsoft.com/office/drawing/2014/main" id="{4E746664-FA5F-4D2D-B695-AA906A759758}"/>
              </a:ext>
            </a:extLst>
          </p:cNvPr>
          <p:cNvSpPr txBox="1">
            <a:spLocks noChangeArrowheads="1"/>
          </p:cNvSpPr>
          <p:nvPr/>
        </p:nvSpPr>
        <p:spPr bwMode="auto">
          <a:xfrm>
            <a:off x="1524000" y="2478088"/>
            <a:ext cx="51800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ea typeface="黑体" panose="02010609060101010101" pitchFamily="49" charset="-122"/>
              </a:rPr>
              <a:t>§3.6.2 </a:t>
            </a:r>
            <a:r>
              <a:rPr lang="zh-CN" altLang="en-US" sz="2800">
                <a:ea typeface="黑体" panose="02010609060101010101" pitchFamily="49" charset="-122"/>
              </a:rPr>
              <a:t>用冲量表述的动量定理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61" name="Text Box 2">
            <a:extLst>
              <a:ext uri="{FF2B5EF4-FFF2-40B4-BE49-F238E27FC236}">
                <a16:creationId xmlns:a16="http://schemas.microsoft.com/office/drawing/2014/main" id="{67094F2B-0B6E-4CB8-A390-7B90C86AF9FF}"/>
              </a:ext>
            </a:extLst>
          </p:cNvPr>
          <p:cNvSpPr txBox="1">
            <a:spLocks noChangeArrowheads="1"/>
          </p:cNvSpPr>
          <p:nvPr/>
        </p:nvSpPr>
        <p:spPr bwMode="auto">
          <a:xfrm>
            <a:off x="1524000" y="533400"/>
            <a:ext cx="61452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a:ea typeface="楷体_GB2312" pitchFamily="49" charset="-122"/>
              </a:rPr>
              <a:t>§3.6 </a:t>
            </a:r>
            <a:r>
              <a:rPr lang="zh-CN" altLang="en-US" sz="3600">
                <a:ea typeface="楷体_GB2312" pitchFamily="49" charset="-122"/>
              </a:rPr>
              <a:t>用冲量表述的动量定理  </a:t>
            </a:r>
          </a:p>
        </p:txBody>
      </p:sp>
      <p:sp>
        <p:nvSpPr>
          <p:cNvPr id="19462" name="Text Box 3">
            <a:extLst>
              <a:ext uri="{FF2B5EF4-FFF2-40B4-BE49-F238E27FC236}">
                <a16:creationId xmlns:a16="http://schemas.microsoft.com/office/drawing/2014/main" id="{045B72EF-5638-4E46-B68D-9CB9EEB182CB}"/>
              </a:ext>
            </a:extLst>
          </p:cNvPr>
          <p:cNvSpPr txBox="1">
            <a:spLocks noChangeArrowheads="1"/>
          </p:cNvSpPr>
          <p:nvPr/>
        </p:nvSpPr>
        <p:spPr bwMode="auto">
          <a:xfrm>
            <a:off x="1524000" y="1273175"/>
            <a:ext cx="30368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ea typeface="黑体" panose="02010609060101010101" pitchFamily="49" charset="-122"/>
              </a:rPr>
              <a:t>§3.6.1 </a:t>
            </a:r>
            <a:r>
              <a:rPr lang="zh-CN" altLang="en-US" sz="2800">
                <a:ea typeface="黑体" panose="02010609060101010101" pitchFamily="49" charset="-122"/>
              </a:rPr>
              <a:t>力的冲量   </a:t>
            </a:r>
          </a:p>
        </p:txBody>
      </p:sp>
      <p:graphicFrame>
        <p:nvGraphicFramePr>
          <p:cNvPr id="19458" name="Object 4">
            <a:extLst>
              <a:ext uri="{FF2B5EF4-FFF2-40B4-BE49-F238E27FC236}">
                <a16:creationId xmlns:a16="http://schemas.microsoft.com/office/drawing/2014/main" id="{019C77F3-AA8A-4C65-8E5F-046302EEECB3}"/>
              </a:ext>
            </a:extLst>
          </p:cNvPr>
          <p:cNvGraphicFramePr>
            <a:graphicFrameLocks noChangeAspect="1"/>
          </p:cNvGraphicFramePr>
          <p:nvPr/>
        </p:nvGraphicFramePr>
        <p:xfrm>
          <a:off x="3581400" y="2906713"/>
          <a:ext cx="1428750" cy="485775"/>
        </p:xfrm>
        <a:graphic>
          <a:graphicData uri="http://schemas.openxmlformats.org/presentationml/2006/ole">
            <mc:AlternateContent xmlns:mc="http://schemas.openxmlformats.org/markup-compatibility/2006">
              <mc:Choice xmlns:v="urn:schemas-microsoft-com:vml" Requires="v">
                <p:oleObj spid="_x0000_s19467" name="Equation" r:id="rId3" imgW="634680" imgH="215640" progId="Equation.3">
                  <p:embed/>
                </p:oleObj>
              </mc:Choice>
              <mc:Fallback>
                <p:oleObj name="Equation" r:id="rId3" imgW="634680" imgH="215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2906713"/>
                        <a:ext cx="142875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3" name="Rectangle 5">
            <a:extLst>
              <a:ext uri="{FF2B5EF4-FFF2-40B4-BE49-F238E27FC236}">
                <a16:creationId xmlns:a16="http://schemas.microsoft.com/office/drawing/2014/main" id="{1112E59E-1CE1-4F7D-B270-3A1DAB55DBAB}"/>
              </a:ext>
            </a:extLst>
          </p:cNvPr>
          <p:cNvSpPr>
            <a:spLocks noChangeArrowheads="1"/>
          </p:cNvSpPr>
          <p:nvPr/>
        </p:nvSpPr>
        <p:spPr bwMode="auto">
          <a:xfrm>
            <a:off x="1619250" y="1839913"/>
            <a:ext cx="5541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0000"/>
                </a:solidFill>
              </a:rPr>
              <a:t>冲量</a:t>
            </a:r>
            <a:r>
              <a:rPr lang="en-US" altLang="zh-CN"/>
              <a:t>——</a:t>
            </a:r>
            <a:r>
              <a:rPr lang="zh-CN" altLang="en-US"/>
              <a:t>力对时间的积累作用，是矢量</a:t>
            </a:r>
            <a:r>
              <a:rPr lang="en-US" altLang="zh-CN"/>
              <a:t>. </a:t>
            </a:r>
          </a:p>
        </p:txBody>
      </p:sp>
      <p:sp>
        <p:nvSpPr>
          <p:cNvPr id="19464" name="Text Box 6">
            <a:extLst>
              <a:ext uri="{FF2B5EF4-FFF2-40B4-BE49-F238E27FC236}">
                <a16:creationId xmlns:a16="http://schemas.microsoft.com/office/drawing/2014/main" id="{F5076842-843C-4F27-9772-B78E641C1D78}"/>
              </a:ext>
            </a:extLst>
          </p:cNvPr>
          <p:cNvSpPr txBox="1">
            <a:spLocks noChangeArrowheads="1"/>
          </p:cNvSpPr>
          <p:nvPr/>
        </p:nvSpPr>
        <p:spPr bwMode="auto">
          <a:xfrm>
            <a:off x="1524000" y="2449513"/>
            <a:ext cx="2828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ym typeface="Symbol" panose="05050102010706020507" pitchFamily="18" charset="2"/>
              </a:rPr>
              <a:t>力在</a:t>
            </a:r>
            <a:r>
              <a:rPr lang="en-US" altLang="zh-CN" i="1">
                <a:sym typeface="Symbol" panose="05050102010706020507" pitchFamily="18" charset="2"/>
              </a:rPr>
              <a:t>t </a:t>
            </a:r>
            <a:r>
              <a:rPr lang="zh-CN" altLang="en-US">
                <a:sym typeface="Symbol" panose="05050102010706020507" pitchFamily="18" charset="2"/>
              </a:rPr>
              <a:t>内的元冲量  </a:t>
            </a:r>
          </a:p>
        </p:txBody>
      </p:sp>
      <p:sp>
        <p:nvSpPr>
          <p:cNvPr id="19465" name="Text Box 7">
            <a:extLst>
              <a:ext uri="{FF2B5EF4-FFF2-40B4-BE49-F238E27FC236}">
                <a16:creationId xmlns:a16="http://schemas.microsoft.com/office/drawing/2014/main" id="{DB82029B-7C1B-4ECD-BF0B-6791688CE9DB}"/>
              </a:ext>
            </a:extLst>
          </p:cNvPr>
          <p:cNvSpPr txBox="1">
            <a:spLocks noChangeArrowheads="1"/>
          </p:cNvSpPr>
          <p:nvPr/>
        </p:nvSpPr>
        <p:spPr bwMode="auto">
          <a:xfrm>
            <a:off x="1600200" y="3522663"/>
            <a:ext cx="4076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ym typeface="Symbol" panose="05050102010706020507" pitchFamily="18" charset="2"/>
              </a:rPr>
              <a:t>力在 </a:t>
            </a:r>
            <a:r>
              <a:rPr lang="en-US" altLang="zh-CN" i="1"/>
              <a:t>t </a:t>
            </a:r>
            <a:r>
              <a:rPr lang="en-US" altLang="zh-CN"/>
              <a:t>- </a:t>
            </a:r>
            <a:r>
              <a:rPr lang="en-US" altLang="zh-CN" i="1"/>
              <a:t>t</a:t>
            </a:r>
            <a:r>
              <a:rPr lang="en-US" altLang="zh-CN" baseline="-25000"/>
              <a:t>0</a:t>
            </a:r>
            <a:r>
              <a:rPr lang="en-US" altLang="zh-CN">
                <a:sym typeface="Symbol" panose="05050102010706020507" pitchFamily="18" charset="2"/>
              </a:rPr>
              <a:t> </a:t>
            </a:r>
            <a:r>
              <a:rPr lang="zh-CN" altLang="en-US">
                <a:sym typeface="Symbol" panose="05050102010706020507" pitchFamily="18" charset="2"/>
              </a:rPr>
              <a:t>时间间隔内的冲量  </a:t>
            </a:r>
          </a:p>
        </p:txBody>
      </p:sp>
      <p:graphicFrame>
        <p:nvGraphicFramePr>
          <p:cNvPr id="19459" name="Object 8">
            <a:extLst>
              <a:ext uri="{FF2B5EF4-FFF2-40B4-BE49-F238E27FC236}">
                <a16:creationId xmlns:a16="http://schemas.microsoft.com/office/drawing/2014/main" id="{F5C509E6-00DD-4B7A-A0A7-CB55576653D3}"/>
              </a:ext>
            </a:extLst>
          </p:cNvPr>
          <p:cNvGraphicFramePr>
            <a:graphicFrameLocks noChangeAspect="1"/>
          </p:cNvGraphicFramePr>
          <p:nvPr/>
        </p:nvGraphicFramePr>
        <p:xfrm>
          <a:off x="2590800" y="4049713"/>
          <a:ext cx="3657600" cy="777875"/>
        </p:xfrm>
        <a:graphic>
          <a:graphicData uri="http://schemas.openxmlformats.org/presentationml/2006/ole">
            <mc:AlternateContent xmlns:mc="http://schemas.openxmlformats.org/markup-compatibility/2006">
              <mc:Choice xmlns:v="urn:schemas-microsoft-com:vml" Requires="v">
                <p:oleObj spid="_x0000_s19468" name="Equation" r:id="rId5" imgW="1574640" imgH="368280" progId="Equation.3">
                  <p:embed/>
                </p:oleObj>
              </mc:Choice>
              <mc:Fallback>
                <p:oleObj name="Equation" r:id="rId5" imgW="1574640" imgH="36828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4049713"/>
                        <a:ext cx="3657600" cy="7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6" name="Text Box 9">
            <a:extLst>
              <a:ext uri="{FF2B5EF4-FFF2-40B4-BE49-F238E27FC236}">
                <a16:creationId xmlns:a16="http://schemas.microsoft.com/office/drawing/2014/main" id="{37B98C63-DC5B-43C2-A052-C12D92221C1A}"/>
              </a:ext>
            </a:extLst>
          </p:cNvPr>
          <p:cNvSpPr txBox="1">
            <a:spLocks noChangeArrowheads="1"/>
          </p:cNvSpPr>
          <p:nvPr/>
        </p:nvSpPr>
        <p:spPr bwMode="auto">
          <a:xfrm>
            <a:off x="1600200" y="5226050"/>
            <a:ext cx="1868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平均力定义  </a:t>
            </a:r>
          </a:p>
        </p:txBody>
      </p:sp>
      <p:graphicFrame>
        <p:nvGraphicFramePr>
          <p:cNvPr id="19460" name="Object 10">
            <a:extLst>
              <a:ext uri="{FF2B5EF4-FFF2-40B4-BE49-F238E27FC236}">
                <a16:creationId xmlns:a16="http://schemas.microsoft.com/office/drawing/2014/main" id="{73D6CD89-88E2-4918-87CD-DAEC1DA6F509}"/>
              </a:ext>
            </a:extLst>
          </p:cNvPr>
          <p:cNvGraphicFramePr>
            <a:graphicFrameLocks noChangeAspect="1"/>
          </p:cNvGraphicFramePr>
          <p:nvPr/>
        </p:nvGraphicFramePr>
        <p:xfrm>
          <a:off x="3662363" y="4824413"/>
          <a:ext cx="1589087" cy="1401762"/>
        </p:xfrm>
        <a:graphic>
          <a:graphicData uri="http://schemas.openxmlformats.org/presentationml/2006/ole">
            <mc:AlternateContent xmlns:mc="http://schemas.openxmlformats.org/markup-compatibility/2006">
              <mc:Choice xmlns:v="urn:schemas-microsoft-com:vml" Requires="v">
                <p:oleObj spid="_x0000_s19469" name="Equation" r:id="rId7" imgW="749160" imgH="660240" progId="Equation.DSMT4">
                  <p:embed/>
                </p:oleObj>
              </mc:Choice>
              <mc:Fallback>
                <p:oleObj name="Equation" r:id="rId7" imgW="749160" imgH="66024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62363" y="4824413"/>
                        <a:ext cx="1589087" cy="1401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60" name="Group 2">
            <a:extLst>
              <a:ext uri="{FF2B5EF4-FFF2-40B4-BE49-F238E27FC236}">
                <a16:creationId xmlns:a16="http://schemas.microsoft.com/office/drawing/2014/main" id="{30F4A6C9-27B2-4CF4-88F2-B659875109CF}"/>
              </a:ext>
            </a:extLst>
          </p:cNvPr>
          <p:cNvGrpSpPr>
            <a:grpSpLocks/>
          </p:cNvGrpSpPr>
          <p:nvPr/>
        </p:nvGrpSpPr>
        <p:grpSpPr bwMode="auto">
          <a:xfrm rot="-596018">
            <a:off x="1123950" y="592138"/>
            <a:ext cx="3573463" cy="2890837"/>
            <a:chOff x="1205" y="1050"/>
            <a:chExt cx="2251" cy="1821"/>
          </a:xfrm>
        </p:grpSpPr>
        <p:sp>
          <p:nvSpPr>
            <p:cNvPr id="2076" name="Line 3">
              <a:extLst>
                <a:ext uri="{FF2B5EF4-FFF2-40B4-BE49-F238E27FC236}">
                  <a16:creationId xmlns:a16="http://schemas.microsoft.com/office/drawing/2014/main" id="{11B18D1B-7810-4F43-98DC-EA00B70AE281}"/>
                </a:ext>
              </a:extLst>
            </p:cNvPr>
            <p:cNvSpPr>
              <a:spLocks noChangeShapeType="1"/>
            </p:cNvSpPr>
            <p:nvPr/>
          </p:nvSpPr>
          <p:spPr bwMode="auto">
            <a:xfrm>
              <a:off x="2352" y="1296"/>
              <a:ext cx="0" cy="1409"/>
            </a:xfrm>
            <a:prstGeom prst="line">
              <a:avLst/>
            </a:prstGeom>
            <a:noFill/>
            <a:ln w="19050">
              <a:solidFill>
                <a:schemeClr val="tx1"/>
              </a:solidFill>
              <a:prstDash val="dashDot"/>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grpSp>
          <p:nvGrpSpPr>
            <p:cNvPr id="2077" name="Group 4">
              <a:extLst>
                <a:ext uri="{FF2B5EF4-FFF2-40B4-BE49-F238E27FC236}">
                  <a16:creationId xmlns:a16="http://schemas.microsoft.com/office/drawing/2014/main" id="{6229083C-24D4-47F8-A5EA-CF952B08E81C}"/>
                </a:ext>
              </a:extLst>
            </p:cNvPr>
            <p:cNvGrpSpPr>
              <a:grpSpLocks/>
            </p:cNvGrpSpPr>
            <p:nvPr/>
          </p:nvGrpSpPr>
          <p:grpSpPr bwMode="auto">
            <a:xfrm>
              <a:off x="2208" y="2165"/>
              <a:ext cx="288" cy="226"/>
              <a:chOff x="2208" y="2256"/>
              <a:chExt cx="288" cy="384"/>
            </a:xfrm>
          </p:grpSpPr>
          <p:grpSp>
            <p:nvGrpSpPr>
              <p:cNvPr id="2116" name="Group 5">
                <a:extLst>
                  <a:ext uri="{FF2B5EF4-FFF2-40B4-BE49-F238E27FC236}">
                    <a16:creationId xmlns:a16="http://schemas.microsoft.com/office/drawing/2014/main" id="{57545307-6820-44F3-A4ED-2453A3A79A65}"/>
                  </a:ext>
                </a:extLst>
              </p:cNvPr>
              <p:cNvGrpSpPr>
                <a:grpSpLocks/>
              </p:cNvGrpSpPr>
              <p:nvPr/>
            </p:nvGrpSpPr>
            <p:grpSpPr bwMode="auto">
              <a:xfrm>
                <a:off x="2208" y="2256"/>
                <a:ext cx="96" cy="384"/>
                <a:chOff x="2208" y="2256"/>
                <a:chExt cx="96" cy="384"/>
              </a:xfrm>
            </p:grpSpPr>
            <p:sp>
              <p:nvSpPr>
                <p:cNvPr id="2120" name="Rectangle 6" descr="浅色上对角线">
                  <a:extLst>
                    <a:ext uri="{FF2B5EF4-FFF2-40B4-BE49-F238E27FC236}">
                      <a16:creationId xmlns:a16="http://schemas.microsoft.com/office/drawing/2014/main" id="{4C54EB0A-89E4-4B1A-883B-E75E245965E7}"/>
                    </a:ext>
                  </a:extLst>
                </p:cNvPr>
                <p:cNvSpPr>
                  <a:spLocks noChangeArrowheads="1"/>
                </p:cNvSpPr>
                <p:nvPr/>
              </p:nvSpPr>
              <p:spPr bwMode="auto">
                <a:xfrm>
                  <a:off x="2208" y="2256"/>
                  <a:ext cx="96" cy="384"/>
                </a:xfrm>
                <a:prstGeom prst="rect">
                  <a:avLst/>
                </a:prstGeom>
                <a:pattFill prst="ltUpDiag">
                  <a:fgClr>
                    <a:schemeClr val="tx1"/>
                  </a:fgClr>
                  <a:bgClr>
                    <a:schemeClr val="bg1"/>
                  </a:bgClr>
                </a:pattFill>
                <a:ln>
                  <a:noFill/>
                </a:ln>
                <a:extLst>
                  <a:ext uri="{91240B29-F687-4F45-9708-019B960494DF}">
                    <a14:hiddenLine xmlns:a14="http://schemas.microsoft.com/office/drawing/2010/main" w="19050">
                      <a:solidFill>
                        <a:srgbClr val="000000"/>
                      </a:solidFill>
                      <a:miter lim="800000"/>
                      <a:headEnd/>
                      <a:tailEnd type="none" w="sm" len="lg"/>
                    </a14:hiddenLine>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21" name="Line 7">
                  <a:extLst>
                    <a:ext uri="{FF2B5EF4-FFF2-40B4-BE49-F238E27FC236}">
                      <a16:creationId xmlns:a16="http://schemas.microsoft.com/office/drawing/2014/main" id="{250D39FE-8468-46D1-8110-586006B62083}"/>
                    </a:ext>
                  </a:extLst>
                </p:cNvPr>
                <p:cNvSpPr>
                  <a:spLocks noChangeShapeType="1"/>
                </p:cNvSpPr>
                <p:nvPr/>
              </p:nvSpPr>
              <p:spPr bwMode="auto">
                <a:xfrm>
                  <a:off x="2304" y="2256"/>
                  <a:ext cx="0" cy="384"/>
                </a:xfrm>
                <a:prstGeom prst="line">
                  <a:avLst/>
                </a:prstGeom>
                <a:noFill/>
                <a:ln w="38100">
                  <a:solidFill>
                    <a:schemeClr val="tx1"/>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2117" name="Group 8">
                <a:extLst>
                  <a:ext uri="{FF2B5EF4-FFF2-40B4-BE49-F238E27FC236}">
                    <a16:creationId xmlns:a16="http://schemas.microsoft.com/office/drawing/2014/main" id="{1FAA06D7-1619-4E96-B7E5-E5C6AF88C90C}"/>
                  </a:ext>
                </a:extLst>
              </p:cNvPr>
              <p:cNvGrpSpPr>
                <a:grpSpLocks/>
              </p:cNvGrpSpPr>
              <p:nvPr/>
            </p:nvGrpSpPr>
            <p:grpSpPr bwMode="auto">
              <a:xfrm>
                <a:off x="2400" y="2256"/>
                <a:ext cx="96" cy="384"/>
                <a:chOff x="2400" y="2256"/>
                <a:chExt cx="96" cy="384"/>
              </a:xfrm>
            </p:grpSpPr>
            <p:sp>
              <p:nvSpPr>
                <p:cNvPr id="2118" name="Rectangle 9" descr="浅色上对角线">
                  <a:extLst>
                    <a:ext uri="{FF2B5EF4-FFF2-40B4-BE49-F238E27FC236}">
                      <a16:creationId xmlns:a16="http://schemas.microsoft.com/office/drawing/2014/main" id="{71A81C04-B0C7-485D-8DA8-326275F0427C}"/>
                    </a:ext>
                  </a:extLst>
                </p:cNvPr>
                <p:cNvSpPr>
                  <a:spLocks noChangeArrowheads="1"/>
                </p:cNvSpPr>
                <p:nvPr/>
              </p:nvSpPr>
              <p:spPr bwMode="auto">
                <a:xfrm flipH="1">
                  <a:off x="2400" y="2256"/>
                  <a:ext cx="96" cy="384"/>
                </a:xfrm>
                <a:prstGeom prst="rect">
                  <a:avLst/>
                </a:prstGeom>
                <a:pattFill prst="ltUpDiag">
                  <a:fgClr>
                    <a:schemeClr val="tx1"/>
                  </a:fgClr>
                  <a:bgClr>
                    <a:schemeClr val="bg1"/>
                  </a:bgClr>
                </a:pattFill>
                <a:ln>
                  <a:noFill/>
                </a:ln>
                <a:extLst>
                  <a:ext uri="{91240B29-F687-4F45-9708-019B960494DF}">
                    <a14:hiddenLine xmlns:a14="http://schemas.microsoft.com/office/drawing/2010/main" w="19050">
                      <a:solidFill>
                        <a:srgbClr val="000000"/>
                      </a:solidFill>
                      <a:miter lim="800000"/>
                      <a:headEnd/>
                      <a:tailEnd type="none" w="sm" len="lg"/>
                    </a14:hiddenLine>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19" name="Line 10">
                  <a:extLst>
                    <a:ext uri="{FF2B5EF4-FFF2-40B4-BE49-F238E27FC236}">
                      <a16:creationId xmlns:a16="http://schemas.microsoft.com/office/drawing/2014/main" id="{6E6B61A8-9984-4BEF-8BFB-818B2079A23A}"/>
                    </a:ext>
                  </a:extLst>
                </p:cNvPr>
                <p:cNvSpPr>
                  <a:spLocks noChangeShapeType="1"/>
                </p:cNvSpPr>
                <p:nvPr/>
              </p:nvSpPr>
              <p:spPr bwMode="auto">
                <a:xfrm flipH="1">
                  <a:off x="2400" y="2256"/>
                  <a:ext cx="0" cy="384"/>
                </a:xfrm>
                <a:prstGeom prst="line">
                  <a:avLst/>
                </a:prstGeom>
                <a:noFill/>
                <a:ln w="38100">
                  <a:solidFill>
                    <a:schemeClr val="tx1"/>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grpSp>
        </p:grpSp>
        <p:sp>
          <p:nvSpPr>
            <p:cNvPr id="51211" name="Rectangle 11">
              <a:extLst>
                <a:ext uri="{FF2B5EF4-FFF2-40B4-BE49-F238E27FC236}">
                  <a16:creationId xmlns:a16="http://schemas.microsoft.com/office/drawing/2014/main" id="{11069074-F69E-4E87-B76E-55CEB9B9E9B4}"/>
                </a:ext>
              </a:extLst>
            </p:cNvPr>
            <p:cNvSpPr>
              <a:spLocks noChangeArrowheads="1"/>
            </p:cNvSpPr>
            <p:nvPr/>
          </p:nvSpPr>
          <p:spPr bwMode="auto">
            <a:xfrm>
              <a:off x="1241" y="1959"/>
              <a:ext cx="2208" cy="198"/>
            </a:xfrm>
            <a:prstGeom prst="rect">
              <a:avLst/>
            </a:prstGeom>
            <a:gradFill rotWithShape="0">
              <a:gsLst>
                <a:gs pos="0">
                  <a:schemeClr val="folHlink"/>
                </a:gs>
                <a:gs pos="50000">
                  <a:schemeClr val="folHlink">
                    <a:gamma/>
                    <a:tint val="0"/>
                    <a:invGamma/>
                  </a:schemeClr>
                </a:gs>
                <a:gs pos="100000">
                  <a:schemeClr val="folHlink"/>
                </a:gs>
              </a:gsLst>
              <a:lin ang="0" scaled="1"/>
            </a:gradFill>
            <a:ln w="19050">
              <a:solidFill>
                <a:schemeClr val="tx1"/>
              </a:solidFill>
              <a:miter lim="800000"/>
              <a:headEnd/>
              <a:tailEnd type="none" w="sm" len="lg"/>
            </a:ln>
            <a:effectLst/>
          </p:spPr>
          <p:txBody>
            <a:bodyPr wrap="none" anchor="ctr"/>
            <a:lstStyle/>
            <a:p>
              <a:pPr>
                <a:defRPr/>
              </a:pPr>
              <a:endParaRPr lang="zh-CN" altLang="en-US"/>
            </a:p>
          </p:txBody>
        </p:sp>
        <p:grpSp>
          <p:nvGrpSpPr>
            <p:cNvPr id="2079" name="Group 12">
              <a:extLst>
                <a:ext uri="{FF2B5EF4-FFF2-40B4-BE49-F238E27FC236}">
                  <a16:creationId xmlns:a16="http://schemas.microsoft.com/office/drawing/2014/main" id="{27619048-82CB-4121-A6FF-912CBFCB07DD}"/>
                </a:ext>
              </a:extLst>
            </p:cNvPr>
            <p:cNvGrpSpPr>
              <a:grpSpLocks/>
            </p:cNvGrpSpPr>
            <p:nvPr/>
          </p:nvGrpSpPr>
          <p:grpSpPr bwMode="auto">
            <a:xfrm>
              <a:off x="1205" y="1540"/>
              <a:ext cx="923" cy="419"/>
              <a:chOff x="1205" y="1540"/>
              <a:chExt cx="923" cy="419"/>
            </a:xfrm>
          </p:grpSpPr>
          <p:sp>
            <p:nvSpPr>
              <p:cNvPr id="51213" name="Freeform 13">
                <a:extLst>
                  <a:ext uri="{FF2B5EF4-FFF2-40B4-BE49-F238E27FC236}">
                    <a16:creationId xmlns:a16="http://schemas.microsoft.com/office/drawing/2014/main" id="{C8F36233-DAB1-432E-997F-2032377C22B6}"/>
                  </a:ext>
                </a:extLst>
              </p:cNvPr>
              <p:cNvSpPr>
                <a:spLocks/>
              </p:cNvSpPr>
              <p:nvPr/>
            </p:nvSpPr>
            <p:spPr bwMode="auto">
              <a:xfrm>
                <a:off x="1195" y="1539"/>
                <a:ext cx="354" cy="254"/>
              </a:xfrm>
              <a:custGeom>
                <a:avLst/>
                <a:gdLst/>
                <a:ahLst/>
                <a:cxnLst>
                  <a:cxn ang="0">
                    <a:pos x="55" y="286"/>
                  </a:cxn>
                  <a:cxn ang="0">
                    <a:pos x="24" y="46"/>
                  </a:cxn>
                  <a:cxn ang="0">
                    <a:pos x="199" y="19"/>
                  </a:cxn>
                  <a:cxn ang="0">
                    <a:pos x="334" y="46"/>
                  </a:cxn>
                  <a:cxn ang="0">
                    <a:pos x="320" y="295"/>
                  </a:cxn>
                </a:cxnLst>
                <a:rect l="0" t="0" r="r" b="b"/>
                <a:pathLst>
                  <a:path w="354" h="295">
                    <a:moveTo>
                      <a:pt x="55" y="286"/>
                    </a:moveTo>
                    <a:cubicBezTo>
                      <a:pt x="27" y="188"/>
                      <a:pt x="0" y="90"/>
                      <a:pt x="24" y="46"/>
                    </a:cubicBezTo>
                    <a:cubicBezTo>
                      <a:pt x="48" y="2"/>
                      <a:pt x="148" y="19"/>
                      <a:pt x="199" y="19"/>
                    </a:cubicBezTo>
                    <a:cubicBezTo>
                      <a:pt x="251" y="19"/>
                      <a:pt x="314" y="0"/>
                      <a:pt x="334" y="46"/>
                    </a:cubicBezTo>
                    <a:cubicBezTo>
                      <a:pt x="354" y="92"/>
                      <a:pt x="323" y="243"/>
                      <a:pt x="320" y="295"/>
                    </a:cubicBezTo>
                  </a:path>
                </a:pathLst>
              </a:custGeom>
              <a:gradFill rotWithShape="0">
                <a:gsLst>
                  <a:gs pos="0">
                    <a:schemeClr val="hlink"/>
                  </a:gs>
                  <a:gs pos="50000">
                    <a:schemeClr val="hlink">
                      <a:gamma/>
                      <a:tint val="0"/>
                      <a:invGamma/>
                    </a:schemeClr>
                  </a:gs>
                  <a:gs pos="100000">
                    <a:schemeClr val="hlink"/>
                  </a:gs>
                </a:gsLst>
                <a:lin ang="0" scaled="1"/>
              </a:gradFill>
              <a:ln w="28575" cap="flat" cmpd="sng">
                <a:solidFill>
                  <a:srgbClr val="0000FF"/>
                </a:solidFill>
                <a:prstDash val="solid"/>
                <a:round/>
                <a:headEnd type="none" w="med" len="med"/>
                <a:tailEnd type="none" w="sm" len="lg"/>
              </a:ln>
              <a:effectLst/>
            </p:spPr>
            <p:txBody>
              <a:bodyPr/>
              <a:lstStyle/>
              <a:p>
                <a:pPr>
                  <a:defRPr/>
                </a:pPr>
                <a:endParaRPr lang="zh-CN" altLang="en-US"/>
              </a:p>
            </p:txBody>
          </p:sp>
          <p:grpSp>
            <p:nvGrpSpPr>
              <p:cNvPr id="2108" name="Group 14">
                <a:extLst>
                  <a:ext uri="{FF2B5EF4-FFF2-40B4-BE49-F238E27FC236}">
                    <a16:creationId xmlns:a16="http://schemas.microsoft.com/office/drawing/2014/main" id="{0D1421D5-1B47-4B20-8DAB-D23A831DB744}"/>
                  </a:ext>
                </a:extLst>
              </p:cNvPr>
              <p:cNvGrpSpPr>
                <a:grpSpLocks/>
              </p:cNvGrpSpPr>
              <p:nvPr/>
            </p:nvGrpSpPr>
            <p:grpSpPr bwMode="auto">
              <a:xfrm>
                <a:off x="1774" y="1540"/>
                <a:ext cx="354" cy="277"/>
                <a:chOff x="1774" y="1473"/>
                <a:chExt cx="354" cy="321"/>
              </a:xfrm>
            </p:grpSpPr>
            <p:sp>
              <p:nvSpPr>
                <p:cNvPr id="51215" name="Freeform 15">
                  <a:extLst>
                    <a:ext uri="{FF2B5EF4-FFF2-40B4-BE49-F238E27FC236}">
                      <a16:creationId xmlns:a16="http://schemas.microsoft.com/office/drawing/2014/main" id="{1097CBF8-E389-4E9C-8131-4B98F3EB0751}"/>
                    </a:ext>
                  </a:extLst>
                </p:cNvPr>
                <p:cNvSpPr>
                  <a:spLocks/>
                </p:cNvSpPr>
                <p:nvPr/>
              </p:nvSpPr>
              <p:spPr bwMode="auto">
                <a:xfrm flipH="1">
                  <a:off x="1758" y="1456"/>
                  <a:ext cx="354" cy="298"/>
                </a:xfrm>
                <a:custGeom>
                  <a:avLst/>
                  <a:gdLst/>
                  <a:ahLst/>
                  <a:cxnLst>
                    <a:cxn ang="0">
                      <a:pos x="55" y="286"/>
                    </a:cxn>
                    <a:cxn ang="0">
                      <a:pos x="24" y="46"/>
                    </a:cxn>
                    <a:cxn ang="0">
                      <a:pos x="199" y="19"/>
                    </a:cxn>
                    <a:cxn ang="0">
                      <a:pos x="334" y="46"/>
                    </a:cxn>
                    <a:cxn ang="0">
                      <a:pos x="320" y="295"/>
                    </a:cxn>
                  </a:cxnLst>
                  <a:rect l="0" t="0" r="r" b="b"/>
                  <a:pathLst>
                    <a:path w="354" h="295">
                      <a:moveTo>
                        <a:pt x="55" y="286"/>
                      </a:moveTo>
                      <a:cubicBezTo>
                        <a:pt x="27" y="188"/>
                        <a:pt x="0" y="90"/>
                        <a:pt x="24" y="46"/>
                      </a:cubicBezTo>
                      <a:cubicBezTo>
                        <a:pt x="48" y="2"/>
                        <a:pt x="148" y="19"/>
                        <a:pt x="199" y="19"/>
                      </a:cubicBezTo>
                      <a:cubicBezTo>
                        <a:pt x="251" y="19"/>
                        <a:pt x="314" y="0"/>
                        <a:pt x="334" y="46"/>
                      </a:cubicBezTo>
                      <a:cubicBezTo>
                        <a:pt x="354" y="92"/>
                        <a:pt x="323" y="243"/>
                        <a:pt x="320" y="295"/>
                      </a:cubicBezTo>
                    </a:path>
                  </a:pathLst>
                </a:custGeom>
                <a:gradFill rotWithShape="0">
                  <a:gsLst>
                    <a:gs pos="0">
                      <a:schemeClr val="hlink"/>
                    </a:gs>
                    <a:gs pos="50000">
                      <a:schemeClr val="hlink">
                        <a:gamma/>
                        <a:tint val="0"/>
                        <a:invGamma/>
                      </a:schemeClr>
                    </a:gs>
                    <a:gs pos="100000">
                      <a:schemeClr val="hlink"/>
                    </a:gs>
                  </a:gsLst>
                  <a:lin ang="0" scaled="1"/>
                </a:gradFill>
                <a:ln w="28575" cap="flat" cmpd="sng">
                  <a:solidFill>
                    <a:srgbClr val="0000FF"/>
                  </a:solidFill>
                  <a:prstDash val="solid"/>
                  <a:round/>
                  <a:headEnd type="none" w="med" len="med"/>
                  <a:tailEnd type="none" w="sm" len="lg"/>
                </a:ln>
                <a:effectLst/>
              </p:spPr>
              <p:txBody>
                <a:bodyPr/>
                <a:lstStyle/>
                <a:p>
                  <a:pPr>
                    <a:defRPr/>
                  </a:pPr>
                  <a:endParaRPr lang="zh-CN" altLang="en-US"/>
                </a:p>
              </p:txBody>
            </p:sp>
            <p:sp>
              <p:nvSpPr>
                <p:cNvPr id="2115" name="Freeform 16">
                  <a:extLst>
                    <a:ext uri="{FF2B5EF4-FFF2-40B4-BE49-F238E27FC236}">
                      <a16:creationId xmlns:a16="http://schemas.microsoft.com/office/drawing/2014/main" id="{75AE8772-9505-4975-B1E0-5D1FDF3410E3}"/>
                    </a:ext>
                  </a:extLst>
                </p:cNvPr>
                <p:cNvSpPr>
                  <a:spLocks/>
                </p:cNvSpPr>
                <p:nvPr/>
              </p:nvSpPr>
              <p:spPr bwMode="auto">
                <a:xfrm>
                  <a:off x="1796" y="1649"/>
                  <a:ext cx="305" cy="145"/>
                </a:xfrm>
                <a:custGeom>
                  <a:avLst/>
                  <a:gdLst>
                    <a:gd name="T0" fmla="*/ 0 w 305"/>
                    <a:gd name="T1" fmla="*/ 0 h 145"/>
                    <a:gd name="T2" fmla="*/ 90 w 305"/>
                    <a:gd name="T3" fmla="*/ 124 h 145"/>
                    <a:gd name="T4" fmla="*/ 226 w 305"/>
                    <a:gd name="T5" fmla="*/ 124 h 145"/>
                    <a:gd name="T6" fmla="*/ 305 w 305"/>
                    <a:gd name="T7" fmla="*/ 11 h 145"/>
                    <a:gd name="T8" fmla="*/ 0 60000 65536"/>
                    <a:gd name="T9" fmla="*/ 0 60000 65536"/>
                    <a:gd name="T10" fmla="*/ 0 60000 65536"/>
                    <a:gd name="T11" fmla="*/ 0 60000 65536"/>
                    <a:gd name="T12" fmla="*/ 0 w 305"/>
                    <a:gd name="T13" fmla="*/ 0 h 145"/>
                    <a:gd name="T14" fmla="*/ 305 w 305"/>
                    <a:gd name="T15" fmla="*/ 145 h 145"/>
                  </a:gdLst>
                  <a:ahLst/>
                  <a:cxnLst>
                    <a:cxn ang="T8">
                      <a:pos x="T0" y="T1"/>
                    </a:cxn>
                    <a:cxn ang="T9">
                      <a:pos x="T2" y="T3"/>
                    </a:cxn>
                    <a:cxn ang="T10">
                      <a:pos x="T4" y="T5"/>
                    </a:cxn>
                    <a:cxn ang="T11">
                      <a:pos x="T6" y="T7"/>
                    </a:cxn>
                  </a:cxnLst>
                  <a:rect l="T12" t="T13" r="T14" b="T15"/>
                  <a:pathLst>
                    <a:path w="305" h="145">
                      <a:moveTo>
                        <a:pt x="0" y="0"/>
                      </a:moveTo>
                      <a:cubicBezTo>
                        <a:pt x="15" y="21"/>
                        <a:pt x="52" y="103"/>
                        <a:pt x="90" y="124"/>
                      </a:cubicBezTo>
                      <a:cubicBezTo>
                        <a:pt x="128" y="145"/>
                        <a:pt x="190" y="143"/>
                        <a:pt x="226" y="124"/>
                      </a:cubicBezTo>
                      <a:cubicBezTo>
                        <a:pt x="262" y="105"/>
                        <a:pt x="289" y="35"/>
                        <a:pt x="305" y="11"/>
                      </a:cubicBezTo>
                    </a:path>
                  </a:pathLst>
                </a:custGeom>
                <a:noFill/>
                <a:ln w="28575" cap="flat" cmpd="sng">
                  <a:solidFill>
                    <a:srgbClr val="0000FF"/>
                  </a:solidFill>
                  <a:prstDash val="solid"/>
                  <a:round/>
                  <a:headEnd type="none" w="med" len="med"/>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109" name="Group 17">
                <a:extLst>
                  <a:ext uri="{FF2B5EF4-FFF2-40B4-BE49-F238E27FC236}">
                    <a16:creationId xmlns:a16="http://schemas.microsoft.com/office/drawing/2014/main" id="{0DF8A68A-8507-41BF-8682-D3FB177F08B9}"/>
                  </a:ext>
                </a:extLst>
              </p:cNvPr>
              <p:cNvGrpSpPr>
                <a:grpSpLocks/>
              </p:cNvGrpSpPr>
              <p:nvPr/>
            </p:nvGrpSpPr>
            <p:grpSpPr bwMode="auto">
              <a:xfrm>
                <a:off x="1263" y="1801"/>
                <a:ext cx="816" cy="158"/>
                <a:chOff x="1263" y="1801"/>
                <a:chExt cx="816" cy="158"/>
              </a:xfrm>
            </p:grpSpPr>
            <p:sp>
              <p:nvSpPr>
                <p:cNvPr id="51218" name="Rectangle 18">
                  <a:extLst>
                    <a:ext uri="{FF2B5EF4-FFF2-40B4-BE49-F238E27FC236}">
                      <a16:creationId xmlns:a16="http://schemas.microsoft.com/office/drawing/2014/main" id="{DFD2541C-1F65-4280-BCA9-358C1EB3E140}"/>
                    </a:ext>
                  </a:extLst>
                </p:cNvPr>
                <p:cNvSpPr>
                  <a:spLocks noChangeArrowheads="1"/>
                </p:cNvSpPr>
                <p:nvPr/>
              </p:nvSpPr>
              <p:spPr bwMode="auto">
                <a:xfrm>
                  <a:off x="1357" y="1817"/>
                  <a:ext cx="71" cy="123"/>
                </a:xfrm>
                <a:prstGeom prst="rect">
                  <a:avLst/>
                </a:prstGeom>
                <a:gradFill rotWithShape="0">
                  <a:gsLst>
                    <a:gs pos="0">
                      <a:schemeClr val="hlink"/>
                    </a:gs>
                    <a:gs pos="50000">
                      <a:schemeClr val="hlink">
                        <a:gamma/>
                        <a:tint val="0"/>
                        <a:invGamma/>
                      </a:schemeClr>
                    </a:gs>
                    <a:gs pos="100000">
                      <a:schemeClr val="hlink"/>
                    </a:gs>
                  </a:gsLst>
                  <a:lin ang="0" scaled="1"/>
                </a:gradFill>
                <a:ln w="19050">
                  <a:solidFill>
                    <a:srgbClr val="0000FF"/>
                  </a:solidFill>
                  <a:miter lim="800000"/>
                  <a:headEnd/>
                  <a:tailEnd type="none" w="sm" len="lg"/>
                </a:ln>
                <a:effectLst/>
              </p:spPr>
              <p:txBody>
                <a:bodyPr wrap="none" anchor="ctr"/>
                <a:lstStyle/>
                <a:p>
                  <a:pPr>
                    <a:defRPr/>
                  </a:pPr>
                  <a:endParaRPr lang="zh-CN" altLang="en-US"/>
                </a:p>
              </p:txBody>
            </p:sp>
            <p:sp>
              <p:nvSpPr>
                <p:cNvPr id="51219" name="Rectangle 19">
                  <a:extLst>
                    <a:ext uri="{FF2B5EF4-FFF2-40B4-BE49-F238E27FC236}">
                      <a16:creationId xmlns:a16="http://schemas.microsoft.com/office/drawing/2014/main" id="{437B9701-B12A-4801-AAFD-B3E04A85E37E}"/>
                    </a:ext>
                  </a:extLst>
                </p:cNvPr>
                <p:cNvSpPr>
                  <a:spLocks noChangeArrowheads="1"/>
                </p:cNvSpPr>
                <p:nvPr/>
              </p:nvSpPr>
              <p:spPr bwMode="auto">
                <a:xfrm>
                  <a:off x="1626" y="1816"/>
                  <a:ext cx="71" cy="123"/>
                </a:xfrm>
                <a:prstGeom prst="rect">
                  <a:avLst/>
                </a:prstGeom>
                <a:gradFill rotWithShape="0">
                  <a:gsLst>
                    <a:gs pos="0">
                      <a:schemeClr val="hlink"/>
                    </a:gs>
                    <a:gs pos="50000">
                      <a:schemeClr val="hlink">
                        <a:gamma/>
                        <a:tint val="0"/>
                        <a:invGamma/>
                      </a:schemeClr>
                    </a:gs>
                    <a:gs pos="100000">
                      <a:schemeClr val="hlink"/>
                    </a:gs>
                  </a:gsLst>
                  <a:lin ang="0" scaled="1"/>
                </a:gradFill>
                <a:ln w="19050">
                  <a:solidFill>
                    <a:srgbClr val="0000FF"/>
                  </a:solidFill>
                  <a:miter lim="800000"/>
                  <a:headEnd/>
                  <a:tailEnd type="none" w="sm" len="lg"/>
                </a:ln>
                <a:effectLst/>
              </p:spPr>
              <p:txBody>
                <a:bodyPr wrap="none" anchor="ctr"/>
                <a:lstStyle/>
                <a:p>
                  <a:pPr>
                    <a:defRPr/>
                  </a:pPr>
                  <a:endParaRPr lang="zh-CN" altLang="en-US"/>
                </a:p>
              </p:txBody>
            </p:sp>
            <p:sp>
              <p:nvSpPr>
                <p:cNvPr id="51220" name="Rectangle 20">
                  <a:extLst>
                    <a:ext uri="{FF2B5EF4-FFF2-40B4-BE49-F238E27FC236}">
                      <a16:creationId xmlns:a16="http://schemas.microsoft.com/office/drawing/2014/main" id="{09F5CA28-437A-47BE-9ED7-073E02873CE7}"/>
                    </a:ext>
                  </a:extLst>
                </p:cNvPr>
                <p:cNvSpPr>
                  <a:spLocks noChangeArrowheads="1"/>
                </p:cNvSpPr>
                <p:nvPr/>
              </p:nvSpPr>
              <p:spPr bwMode="auto">
                <a:xfrm>
                  <a:off x="1902" y="1816"/>
                  <a:ext cx="71" cy="123"/>
                </a:xfrm>
                <a:prstGeom prst="rect">
                  <a:avLst/>
                </a:prstGeom>
                <a:gradFill rotWithShape="0">
                  <a:gsLst>
                    <a:gs pos="0">
                      <a:schemeClr val="hlink"/>
                    </a:gs>
                    <a:gs pos="50000">
                      <a:schemeClr val="hlink">
                        <a:gamma/>
                        <a:tint val="0"/>
                        <a:invGamma/>
                      </a:schemeClr>
                    </a:gs>
                    <a:gs pos="100000">
                      <a:schemeClr val="hlink"/>
                    </a:gs>
                  </a:gsLst>
                  <a:lin ang="0" scaled="1"/>
                </a:gradFill>
                <a:ln w="19050">
                  <a:solidFill>
                    <a:srgbClr val="0000FF"/>
                  </a:solidFill>
                  <a:miter lim="800000"/>
                  <a:headEnd/>
                  <a:tailEnd type="none" w="sm" len="lg"/>
                </a:ln>
                <a:effectLst/>
              </p:spPr>
              <p:txBody>
                <a:bodyPr wrap="none" anchor="ctr"/>
                <a:lstStyle/>
                <a:p>
                  <a:pPr>
                    <a:defRPr/>
                  </a:pPr>
                  <a:endParaRPr lang="zh-CN" altLang="en-US"/>
                </a:p>
              </p:txBody>
            </p:sp>
            <p:sp>
              <p:nvSpPr>
                <p:cNvPr id="51221" name="Rectangle 21">
                  <a:extLst>
                    <a:ext uri="{FF2B5EF4-FFF2-40B4-BE49-F238E27FC236}">
                      <a16:creationId xmlns:a16="http://schemas.microsoft.com/office/drawing/2014/main" id="{F138BF59-BBC0-4E62-975F-DD99F5735294}"/>
                    </a:ext>
                  </a:extLst>
                </p:cNvPr>
                <p:cNvSpPr>
                  <a:spLocks noChangeArrowheads="1"/>
                </p:cNvSpPr>
                <p:nvPr/>
              </p:nvSpPr>
              <p:spPr bwMode="auto">
                <a:xfrm>
                  <a:off x="1249" y="1782"/>
                  <a:ext cx="816" cy="35"/>
                </a:xfrm>
                <a:prstGeom prst="rect">
                  <a:avLst/>
                </a:prstGeom>
                <a:gradFill rotWithShape="0">
                  <a:gsLst>
                    <a:gs pos="0">
                      <a:schemeClr val="hlink"/>
                    </a:gs>
                    <a:gs pos="50000">
                      <a:schemeClr val="hlink">
                        <a:gamma/>
                        <a:tint val="0"/>
                        <a:invGamma/>
                      </a:schemeClr>
                    </a:gs>
                    <a:gs pos="100000">
                      <a:schemeClr val="hlink"/>
                    </a:gs>
                  </a:gsLst>
                  <a:lin ang="5400000" scaled="1"/>
                </a:gradFill>
                <a:ln w="19050">
                  <a:solidFill>
                    <a:srgbClr val="0000FF"/>
                  </a:solidFill>
                  <a:miter lim="800000"/>
                  <a:headEnd/>
                  <a:tailEnd type="none" w="sm" len="lg"/>
                </a:ln>
                <a:effectLst/>
              </p:spPr>
              <p:txBody>
                <a:bodyPr wrap="none" anchor="ctr"/>
                <a:lstStyle/>
                <a:p>
                  <a:pPr>
                    <a:defRPr/>
                  </a:pPr>
                  <a:endParaRPr lang="zh-CN" altLang="en-US"/>
                </a:p>
              </p:txBody>
            </p:sp>
          </p:grpSp>
        </p:grpSp>
        <p:grpSp>
          <p:nvGrpSpPr>
            <p:cNvPr id="2080" name="Group 22">
              <a:extLst>
                <a:ext uri="{FF2B5EF4-FFF2-40B4-BE49-F238E27FC236}">
                  <a16:creationId xmlns:a16="http://schemas.microsoft.com/office/drawing/2014/main" id="{F6D4E83D-B723-48E3-9C01-75F15D08E2FE}"/>
                </a:ext>
              </a:extLst>
            </p:cNvPr>
            <p:cNvGrpSpPr>
              <a:grpSpLocks/>
            </p:cNvGrpSpPr>
            <p:nvPr/>
          </p:nvGrpSpPr>
          <p:grpSpPr bwMode="auto">
            <a:xfrm>
              <a:off x="2453" y="1534"/>
              <a:ext cx="923" cy="419"/>
              <a:chOff x="2453" y="1534"/>
              <a:chExt cx="923" cy="419"/>
            </a:xfrm>
          </p:grpSpPr>
          <p:sp>
            <p:nvSpPr>
              <p:cNvPr id="51223" name="Freeform 23">
                <a:extLst>
                  <a:ext uri="{FF2B5EF4-FFF2-40B4-BE49-F238E27FC236}">
                    <a16:creationId xmlns:a16="http://schemas.microsoft.com/office/drawing/2014/main" id="{52F70B25-DEC5-4214-9340-5D55B61BA490}"/>
                  </a:ext>
                </a:extLst>
              </p:cNvPr>
              <p:cNvSpPr>
                <a:spLocks/>
              </p:cNvSpPr>
              <p:nvPr/>
            </p:nvSpPr>
            <p:spPr bwMode="auto">
              <a:xfrm>
                <a:off x="2438" y="1537"/>
                <a:ext cx="354" cy="254"/>
              </a:xfrm>
              <a:custGeom>
                <a:avLst/>
                <a:gdLst/>
                <a:ahLst/>
                <a:cxnLst>
                  <a:cxn ang="0">
                    <a:pos x="55" y="286"/>
                  </a:cxn>
                  <a:cxn ang="0">
                    <a:pos x="24" y="46"/>
                  </a:cxn>
                  <a:cxn ang="0">
                    <a:pos x="199" y="19"/>
                  </a:cxn>
                  <a:cxn ang="0">
                    <a:pos x="334" y="46"/>
                  </a:cxn>
                  <a:cxn ang="0">
                    <a:pos x="320" y="295"/>
                  </a:cxn>
                </a:cxnLst>
                <a:rect l="0" t="0" r="r" b="b"/>
                <a:pathLst>
                  <a:path w="354" h="295">
                    <a:moveTo>
                      <a:pt x="55" y="286"/>
                    </a:moveTo>
                    <a:cubicBezTo>
                      <a:pt x="27" y="188"/>
                      <a:pt x="0" y="90"/>
                      <a:pt x="24" y="46"/>
                    </a:cubicBezTo>
                    <a:cubicBezTo>
                      <a:pt x="48" y="2"/>
                      <a:pt x="148" y="19"/>
                      <a:pt x="199" y="19"/>
                    </a:cubicBezTo>
                    <a:cubicBezTo>
                      <a:pt x="251" y="19"/>
                      <a:pt x="314" y="0"/>
                      <a:pt x="334" y="46"/>
                    </a:cubicBezTo>
                    <a:cubicBezTo>
                      <a:pt x="354" y="92"/>
                      <a:pt x="323" y="243"/>
                      <a:pt x="320" y="295"/>
                    </a:cubicBezTo>
                  </a:path>
                </a:pathLst>
              </a:custGeom>
              <a:gradFill rotWithShape="0">
                <a:gsLst>
                  <a:gs pos="0">
                    <a:schemeClr val="hlink"/>
                  </a:gs>
                  <a:gs pos="50000">
                    <a:schemeClr val="hlink">
                      <a:gamma/>
                      <a:tint val="0"/>
                      <a:invGamma/>
                    </a:schemeClr>
                  </a:gs>
                  <a:gs pos="100000">
                    <a:schemeClr val="hlink"/>
                  </a:gs>
                </a:gsLst>
                <a:lin ang="0" scaled="1"/>
              </a:gradFill>
              <a:ln w="28575" cap="flat" cmpd="sng">
                <a:solidFill>
                  <a:srgbClr val="0000FF"/>
                </a:solidFill>
                <a:prstDash val="solid"/>
                <a:round/>
                <a:headEnd type="none" w="med" len="med"/>
                <a:tailEnd type="none" w="sm" len="lg"/>
              </a:ln>
              <a:effectLst/>
            </p:spPr>
            <p:txBody>
              <a:bodyPr/>
              <a:lstStyle/>
              <a:p>
                <a:pPr>
                  <a:defRPr/>
                </a:pPr>
                <a:endParaRPr lang="zh-CN" altLang="en-US"/>
              </a:p>
            </p:txBody>
          </p:sp>
          <p:grpSp>
            <p:nvGrpSpPr>
              <p:cNvPr id="2099" name="Group 24">
                <a:extLst>
                  <a:ext uri="{FF2B5EF4-FFF2-40B4-BE49-F238E27FC236}">
                    <a16:creationId xmlns:a16="http://schemas.microsoft.com/office/drawing/2014/main" id="{7AC1FE87-6451-42BB-A259-0262AEF3A5A0}"/>
                  </a:ext>
                </a:extLst>
              </p:cNvPr>
              <p:cNvGrpSpPr>
                <a:grpSpLocks/>
              </p:cNvGrpSpPr>
              <p:nvPr/>
            </p:nvGrpSpPr>
            <p:grpSpPr bwMode="auto">
              <a:xfrm>
                <a:off x="3022" y="1534"/>
                <a:ext cx="354" cy="277"/>
                <a:chOff x="1774" y="1473"/>
                <a:chExt cx="354" cy="321"/>
              </a:xfrm>
            </p:grpSpPr>
            <p:sp>
              <p:nvSpPr>
                <p:cNvPr id="51225" name="Freeform 25">
                  <a:extLst>
                    <a:ext uri="{FF2B5EF4-FFF2-40B4-BE49-F238E27FC236}">
                      <a16:creationId xmlns:a16="http://schemas.microsoft.com/office/drawing/2014/main" id="{CD914444-26CB-46D8-AF72-7A2CB53D83A8}"/>
                    </a:ext>
                  </a:extLst>
                </p:cNvPr>
                <p:cNvSpPr>
                  <a:spLocks/>
                </p:cNvSpPr>
                <p:nvPr/>
              </p:nvSpPr>
              <p:spPr bwMode="auto">
                <a:xfrm flipH="1">
                  <a:off x="1756" y="1457"/>
                  <a:ext cx="354" cy="298"/>
                </a:xfrm>
                <a:custGeom>
                  <a:avLst/>
                  <a:gdLst/>
                  <a:ahLst/>
                  <a:cxnLst>
                    <a:cxn ang="0">
                      <a:pos x="55" y="286"/>
                    </a:cxn>
                    <a:cxn ang="0">
                      <a:pos x="24" y="46"/>
                    </a:cxn>
                    <a:cxn ang="0">
                      <a:pos x="199" y="19"/>
                    </a:cxn>
                    <a:cxn ang="0">
                      <a:pos x="334" y="46"/>
                    </a:cxn>
                    <a:cxn ang="0">
                      <a:pos x="320" y="295"/>
                    </a:cxn>
                  </a:cxnLst>
                  <a:rect l="0" t="0" r="r" b="b"/>
                  <a:pathLst>
                    <a:path w="354" h="295">
                      <a:moveTo>
                        <a:pt x="55" y="286"/>
                      </a:moveTo>
                      <a:cubicBezTo>
                        <a:pt x="27" y="188"/>
                        <a:pt x="0" y="90"/>
                        <a:pt x="24" y="46"/>
                      </a:cubicBezTo>
                      <a:cubicBezTo>
                        <a:pt x="48" y="2"/>
                        <a:pt x="148" y="19"/>
                        <a:pt x="199" y="19"/>
                      </a:cubicBezTo>
                      <a:cubicBezTo>
                        <a:pt x="251" y="19"/>
                        <a:pt x="314" y="0"/>
                        <a:pt x="334" y="46"/>
                      </a:cubicBezTo>
                      <a:cubicBezTo>
                        <a:pt x="354" y="92"/>
                        <a:pt x="323" y="243"/>
                        <a:pt x="320" y="295"/>
                      </a:cubicBezTo>
                    </a:path>
                  </a:pathLst>
                </a:custGeom>
                <a:gradFill rotWithShape="0">
                  <a:gsLst>
                    <a:gs pos="0">
                      <a:schemeClr val="hlink"/>
                    </a:gs>
                    <a:gs pos="50000">
                      <a:schemeClr val="hlink">
                        <a:gamma/>
                        <a:tint val="0"/>
                        <a:invGamma/>
                      </a:schemeClr>
                    </a:gs>
                    <a:gs pos="100000">
                      <a:schemeClr val="hlink"/>
                    </a:gs>
                  </a:gsLst>
                  <a:lin ang="0" scaled="1"/>
                </a:gradFill>
                <a:ln w="28575" cap="flat" cmpd="sng">
                  <a:solidFill>
                    <a:srgbClr val="0000FF"/>
                  </a:solidFill>
                  <a:prstDash val="solid"/>
                  <a:round/>
                  <a:headEnd type="none" w="med" len="med"/>
                  <a:tailEnd type="none" w="sm" len="lg"/>
                </a:ln>
                <a:effectLst/>
              </p:spPr>
              <p:txBody>
                <a:bodyPr/>
                <a:lstStyle/>
                <a:p>
                  <a:pPr>
                    <a:defRPr/>
                  </a:pPr>
                  <a:endParaRPr lang="zh-CN" altLang="en-US"/>
                </a:p>
              </p:txBody>
            </p:sp>
            <p:sp>
              <p:nvSpPr>
                <p:cNvPr id="2106" name="Freeform 26">
                  <a:extLst>
                    <a:ext uri="{FF2B5EF4-FFF2-40B4-BE49-F238E27FC236}">
                      <a16:creationId xmlns:a16="http://schemas.microsoft.com/office/drawing/2014/main" id="{3DC98933-0A9C-423E-85B1-0530ADAD251A}"/>
                    </a:ext>
                  </a:extLst>
                </p:cNvPr>
                <p:cNvSpPr>
                  <a:spLocks/>
                </p:cNvSpPr>
                <p:nvPr/>
              </p:nvSpPr>
              <p:spPr bwMode="auto">
                <a:xfrm>
                  <a:off x="1796" y="1649"/>
                  <a:ext cx="305" cy="145"/>
                </a:xfrm>
                <a:custGeom>
                  <a:avLst/>
                  <a:gdLst>
                    <a:gd name="T0" fmla="*/ 0 w 305"/>
                    <a:gd name="T1" fmla="*/ 0 h 145"/>
                    <a:gd name="T2" fmla="*/ 90 w 305"/>
                    <a:gd name="T3" fmla="*/ 124 h 145"/>
                    <a:gd name="T4" fmla="*/ 226 w 305"/>
                    <a:gd name="T5" fmla="*/ 124 h 145"/>
                    <a:gd name="T6" fmla="*/ 305 w 305"/>
                    <a:gd name="T7" fmla="*/ 11 h 145"/>
                    <a:gd name="T8" fmla="*/ 0 60000 65536"/>
                    <a:gd name="T9" fmla="*/ 0 60000 65536"/>
                    <a:gd name="T10" fmla="*/ 0 60000 65536"/>
                    <a:gd name="T11" fmla="*/ 0 60000 65536"/>
                    <a:gd name="T12" fmla="*/ 0 w 305"/>
                    <a:gd name="T13" fmla="*/ 0 h 145"/>
                    <a:gd name="T14" fmla="*/ 305 w 305"/>
                    <a:gd name="T15" fmla="*/ 145 h 145"/>
                  </a:gdLst>
                  <a:ahLst/>
                  <a:cxnLst>
                    <a:cxn ang="T8">
                      <a:pos x="T0" y="T1"/>
                    </a:cxn>
                    <a:cxn ang="T9">
                      <a:pos x="T2" y="T3"/>
                    </a:cxn>
                    <a:cxn ang="T10">
                      <a:pos x="T4" y="T5"/>
                    </a:cxn>
                    <a:cxn ang="T11">
                      <a:pos x="T6" y="T7"/>
                    </a:cxn>
                  </a:cxnLst>
                  <a:rect l="T12" t="T13" r="T14" b="T15"/>
                  <a:pathLst>
                    <a:path w="305" h="145">
                      <a:moveTo>
                        <a:pt x="0" y="0"/>
                      </a:moveTo>
                      <a:cubicBezTo>
                        <a:pt x="15" y="21"/>
                        <a:pt x="52" y="103"/>
                        <a:pt x="90" y="124"/>
                      </a:cubicBezTo>
                      <a:cubicBezTo>
                        <a:pt x="128" y="145"/>
                        <a:pt x="190" y="143"/>
                        <a:pt x="226" y="124"/>
                      </a:cubicBezTo>
                      <a:cubicBezTo>
                        <a:pt x="262" y="105"/>
                        <a:pt x="289" y="35"/>
                        <a:pt x="305" y="11"/>
                      </a:cubicBezTo>
                    </a:path>
                  </a:pathLst>
                </a:custGeom>
                <a:noFill/>
                <a:ln w="28575" cap="flat" cmpd="sng">
                  <a:solidFill>
                    <a:srgbClr val="0000FF"/>
                  </a:solidFill>
                  <a:prstDash val="solid"/>
                  <a:round/>
                  <a:headEnd type="none" w="med" len="med"/>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100" name="Group 27">
                <a:extLst>
                  <a:ext uri="{FF2B5EF4-FFF2-40B4-BE49-F238E27FC236}">
                    <a16:creationId xmlns:a16="http://schemas.microsoft.com/office/drawing/2014/main" id="{1DB31966-8FE0-415A-8BA4-924D1FD69F6B}"/>
                  </a:ext>
                </a:extLst>
              </p:cNvPr>
              <p:cNvGrpSpPr>
                <a:grpSpLocks/>
              </p:cNvGrpSpPr>
              <p:nvPr/>
            </p:nvGrpSpPr>
            <p:grpSpPr bwMode="auto">
              <a:xfrm>
                <a:off x="2511" y="1795"/>
                <a:ext cx="816" cy="158"/>
                <a:chOff x="2511" y="1795"/>
                <a:chExt cx="816" cy="158"/>
              </a:xfrm>
            </p:grpSpPr>
            <p:sp>
              <p:nvSpPr>
                <p:cNvPr id="51228" name="Rectangle 28">
                  <a:extLst>
                    <a:ext uri="{FF2B5EF4-FFF2-40B4-BE49-F238E27FC236}">
                      <a16:creationId xmlns:a16="http://schemas.microsoft.com/office/drawing/2014/main" id="{1BAB35A1-9652-4C9A-8B88-FF54E956BF5A}"/>
                    </a:ext>
                  </a:extLst>
                </p:cNvPr>
                <p:cNvSpPr>
                  <a:spLocks noChangeArrowheads="1"/>
                </p:cNvSpPr>
                <p:nvPr/>
              </p:nvSpPr>
              <p:spPr bwMode="auto">
                <a:xfrm>
                  <a:off x="2581" y="1812"/>
                  <a:ext cx="71" cy="123"/>
                </a:xfrm>
                <a:prstGeom prst="rect">
                  <a:avLst/>
                </a:prstGeom>
                <a:gradFill rotWithShape="0">
                  <a:gsLst>
                    <a:gs pos="0">
                      <a:schemeClr val="hlink"/>
                    </a:gs>
                    <a:gs pos="50000">
                      <a:schemeClr val="hlink">
                        <a:gamma/>
                        <a:tint val="0"/>
                        <a:invGamma/>
                      </a:schemeClr>
                    </a:gs>
                    <a:gs pos="100000">
                      <a:schemeClr val="hlink"/>
                    </a:gs>
                  </a:gsLst>
                  <a:lin ang="0" scaled="1"/>
                </a:gradFill>
                <a:ln w="19050">
                  <a:solidFill>
                    <a:srgbClr val="0000FF"/>
                  </a:solidFill>
                  <a:miter lim="800000"/>
                  <a:headEnd/>
                  <a:tailEnd type="none" w="sm" len="lg"/>
                </a:ln>
                <a:effectLst/>
              </p:spPr>
              <p:txBody>
                <a:bodyPr wrap="none" anchor="ctr"/>
                <a:lstStyle/>
                <a:p>
                  <a:pPr>
                    <a:defRPr/>
                  </a:pPr>
                  <a:endParaRPr lang="zh-CN" altLang="en-US"/>
                </a:p>
              </p:txBody>
            </p:sp>
            <p:sp>
              <p:nvSpPr>
                <p:cNvPr id="51229" name="Rectangle 29">
                  <a:extLst>
                    <a:ext uri="{FF2B5EF4-FFF2-40B4-BE49-F238E27FC236}">
                      <a16:creationId xmlns:a16="http://schemas.microsoft.com/office/drawing/2014/main" id="{81D5B831-39DE-4DA6-9180-C604D2E1DFE6}"/>
                    </a:ext>
                  </a:extLst>
                </p:cNvPr>
                <p:cNvSpPr>
                  <a:spLocks noChangeArrowheads="1"/>
                </p:cNvSpPr>
                <p:nvPr/>
              </p:nvSpPr>
              <p:spPr bwMode="auto">
                <a:xfrm>
                  <a:off x="2870" y="1813"/>
                  <a:ext cx="71" cy="123"/>
                </a:xfrm>
                <a:prstGeom prst="rect">
                  <a:avLst/>
                </a:prstGeom>
                <a:gradFill rotWithShape="0">
                  <a:gsLst>
                    <a:gs pos="0">
                      <a:schemeClr val="hlink"/>
                    </a:gs>
                    <a:gs pos="50000">
                      <a:schemeClr val="hlink">
                        <a:gamma/>
                        <a:tint val="0"/>
                        <a:invGamma/>
                      </a:schemeClr>
                    </a:gs>
                    <a:gs pos="100000">
                      <a:schemeClr val="hlink"/>
                    </a:gs>
                  </a:gsLst>
                  <a:lin ang="0" scaled="1"/>
                </a:gradFill>
                <a:ln w="19050">
                  <a:solidFill>
                    <a:srgbClr val="0000FF"/>
                  </a:solidFill>
                  <a:miter lim="800000"/>
                  <a:headEnd/>
                  <a:tailEnd type="none" w="sm" len="lg"/>
                </a:ln>
                <a:effectLst/>
              </p:spPr>
              <p:txBody>
                <a:bodyPr wrap="none" anchor="ctr"/>
                <a:lstStyle/>
                <a:p>
                  <a:pPr>
                    <a:defRPr/>
                  </a:pPr>
                  <a:endParaRPr lang="zh-CN" altLang="en-US"/>
                </a:p>
              </p:txBody>
            </p:sp>
            <p:sp>
              <p:nvSpPr>
                <p:cNvPr id="51230" name="Rectangle 30">
                  <a:extLst>
                    <a:ext uri="{FF2B5EF4-FFF2-40B4-BE49-F238E27FC236}">
                      <a16:creationId xmlns:a16="http://schemas.microsoft.com/office/drawing/2014/main" id="{B1F86504-D50B-4DBD-81BC-4A324F805403}"/>
                    </a:ext>
                  </a:extLst>
                </p:cNvPr>
                <p:cNvSpPr>
                  <a:spLocks noChangeArrowheads="1"/>
                </p:cNvSpPr>
                <p:nvPr/>
              </p:nvSpPr>
              <p:spPr bwMode="auto">
                <a:xfrm>
                  <a:off x="3169" y="1811"/>
                  <a:ext cx="71" cy="123"/>
                </a:xfrm>
                <a:prstGeom prst="rect">
                  <a:avLst/>
                </a:prstGeom>
                <a:gradFill rotWithShape="0">
                  <a:gsLst>
                    <a:gs pos="0">
                      <a:schemeClr val="hlink"/>
                    </a:gs>
                    <a:gs pos="50000">
                      <a:schemeClr val="hlink">
                        <a:gamma/>
                        <a:tint val="0"/>
                        <a:invGamma/>
                      </a:schemeClr>
                    </a:gs>
                    <a:gs pos="100000">
                      <a:schemeClr val="hlink"/>
                    </a:gs>
                  </a:gsLst>
                  <a:lin ang="0" scaled="1"/>
                </a:gradFill>
                <a:ln w="19050">
                  <a:solidFill>
                    <a:srgbClr val="0000FF"/>
                  </a:solidFill>
                  <a:miter lim="800000"/>
                  <a:headEnd/>
                  <a:tailEnd type="none" w="sm" len="lg"/>
                </a:ln>
                <a:effectLst/>
              </p:spPr>
              <p:txBody>
                <a:bodyPr wrap="none" anchor="ctr"/>
                <a:lstStyle/>
                <a:p>
                  <a:pPr>
                    <a:defRPr/>
                  </a:pPr>
                  <a:endParaRPr lang="zh-CN" altLang="en-US"/>
                </a:p>
              </p:txBody>
            </p:sp>
            <p:sp>
              <p:nvSpPr>
                <p:cNvPr id="51231" name="Rectangle 31">
                  <a:extLst>
                    <a:ext uri="{FF2B5EF4-FFF2-40B4-BE49-F238E27FC236}">
                      <a16:creationId xmlns:a16="http://schemas.microsoft.com/office/drawing/2014/main" id="{8A90F9E7-049C-436D-BB0D-5502464BC983}"/>
                    </a:ext>
                  </a:extLst>
                </p:cNvPr>
                <p:cNvSpPr>
                  <a:spLocks noChangeArrowheads="1"/>
                </p:cNvSpPr>
                <p:nvPr/>
              </p:nvSpPr>
              <p:spPr bwMode="auto">
                <a:xfrm>
                  <a:off x="2495" y="1778"/>
                  <a:ext cx="816" cy="35"/>
                </a:xfrm>
                <a:prstGeom prst="rect">
                  <a:avLst/>
                </a:prstGeom>
                <a:gradFill rotWithShape="0">
                  <a:gsLst>
                    <a:gs pos="0">
                      <a:schemeClr val="hlink"/>
                    </a:gs>
                    <a:gs pos="50000">
                      <a:schemeClr val="hlink">
                        <a:gamma/>
                        <a:tint val="0"/>
                        <a:invGamma/>
                      </a:schemeClr>
                    </a:gs>
                    <a:gs pos="100000">
                      <a:schemeClr val="hlink"/>
                    </a:gs>
                  </a:gsLst>
                  <a:lin ang="5400000" scaled="1"/>
                </a:gradFill>
                <a:ln w="19050">
                  <a:solidFill>
                    <a:srgbClr val="0000FF"/>
                  </a:solidFill>
                  <a:miter lim="800000"/>
                  <a:headEnd/>
                  <a:tailEnd type="none" w="sm" len="lg"/>
                </a:ln>
                <a:effectLst/>
              </p:spPr>
              <p:txBody>
                <a:bodyPr wrap="none" anchor="ctr"/>
                <a:lstStyle/>
                <a:p>
                  <a:pPr>
                    <a:defRPr/>
                  </a:pPr>
                  <a:endParaRPr lang="zh-CN" altLang="en-US"/>
                </a:p>
              </p:txBody>
            </p:sp>
          </p:grpSp>
        </p:grpSp>
        <p:sp>
          <p:nvSpPr>
            <p:cNvPr id="2081" name="Line 32">
              <a:extLst>
                <a:ext uri="{FF2B5EF4-FFF2-40B4-BE49-F238E27FC236}">
                  <a16:creationId xmlns:a16="http://schemas.microsoft.com/office/drawing/2014/main" id="{F4DC6971-3CE3-4F1E-9FD6-906773C1B272}"/>
                </a:ext>
              </a:extLst>
            </p:cNvPr>
            <p:cNvSpPr>
              <a:spLocks noChangeShapeType="1"/>
            </p:cNvSpPr>
            <p:nvPr/>
          </p:nvSpPr>
          <p:spPr bwMode="auto">
            <a:xfrm>
              <a:off x="2928" y="1592"/>
              <a:ext cx="0" cy="1067"/>
            </a:xfrm>
            <a:prstGeom prst="line">
              <a:avLst/>
            </a:prstGeom>
            <a:noFill/>
            <a:ln w="19050">
              <a:solidFill>
                <a:schemeClr val="tx1"/>
              </a:solidFill>
              <a:prstDash val="dashDot"/>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2082" name="Line 33">
              <a:extLst>
                <a:ext uri="{FF2B5EF4-FFF2-40B4-BE49-F238E27FC236}">
                  <a16:creationId xmlns:a16="http://schemas.microsoft.com/office/drawing/2014/main" id="{FA38CF9F-0BF2-479C-95EE-D1CDCD53CB22}"/>
                </a:ext>
              </a:extLst>
            </p:cNvPr>
            <p:cNvSpPr>
              <a:spLocks noChangeShapeType="1"/>
            </p:cNvSpPr>
            <p:nvPr/>
          </p:nvSpPr>
          <p:spPr bwMode="auto">
            <a:xfrm>
              <a:off x="1669" y="1581"/>
              <a:ext cx="0" cy="864"/>
            </a:xfrm>
            <a:prstGeom prst="line">
              <a:avLst/>
            </a:prstGeom>
            <a:noFill/>
            <a:ln w="19050">
              <a:solidFill>
                <a:schemeClr val="tx1"/>
              </a:solidFill>
              <a:prstDash val="dashDot"/>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2083" name="Line 34">
              <a:extLst>
                <a:ext uri="{FF2B5EF4-FFF2-40B4-BE49-F238E27FC236}">
                  <a16:creationId xmlns:a16="http://schemas.microsoft.com/office/drawing/2014/main" id="{317A824E-0C92-4974-874E-D29DC3CEFE78}"/>
                </a:ext>
              </a:extLst>
            </p:cNvPr>
            <p:cNvSpPr>
              <a:spLocks noChangeShapeType="1"/>
            </p:cNvSpPr>
            <p:nvPr/>
          </p:nvSpPr>
          <p:spPr bwMode="auto">
            <a:xfrm>
              <a:off x="2372" y="2496"/>
              <a:ext cx="531" cy="0"/>
            </a:xfrm>
            <a:prstGeom prst="line">
              <a:avLst/>
            </a:prstGeom>
            <a:noFill/>
            <a:ln w="19050">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084" name="Line 35">
              <a:extLst>
                <a:ext uri="{FF2B5EF4-FFF2-40B4-BE49-F238E27FC236}">
                  <a16:creationId xmlns:a16="http://schemas.microsoft.com/office/drawing/2014/main" id="{9183F7DA-F3FF-47EA-B3B7-15EA0D845A80}"/>
                </a:ext>
              </a:extLst>
            </p:cNvPr>
            <p:cNvSpPr>
              <a:spLocks noChangeShapeType="1"/>
            </p:cNvSpPr>
            <p:nvPr/>
          </p:nvSpPr>
          <p:spPr bwMode="auto">
            <a:xfrm>
              <a:off x="3217" y="1931"/>
              <a:ext cx="0" cy="655"/>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2085" name="Text Box 36">
              <a:extLst>
                <a:ext uri="{FF2B5EF4-FFF2-40B4-BE49-F238E27FC236}">
                  <a16:creationId xmlns:a16="http://schemas.microsoft.com/office/drawing/2014/main" id="{C13CC349-865D-4FC3-845E-F6776E0C0A7B}"/>
                </a:ext>
              </a:extLst>
            </p:cNvPr>
            <p:cNvSpPr txBox="1">
              <a:spLocks noChangeArrowheads="1"/>
            </p:cNvSpPr>
            <p:nvPr/>
          </p:nvSpPr>
          <p:spPr bwMode="auto">
            <a:xfrm>
              <a:off x="2517" y="2261"/>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R</a:t>
              </a:r>
            </a:p>
          </p:txBody>
        </p:sp>
        <p:sp>
          <p:nvSpPr>
            <p:cNvPr id="2086" name="Text Box 37">
              <a:extLst>
                <a:ext uri="{FF2B5EF4-FFF2-40B4-BE49-F238E27FC236}">
                  <a16:creationId xmlns:a16="http://schemas.microsoft.com/office/drawing/2014/main" id="{88E25D88-B987-4AE4-AA1C-8B34C5E8A9E8}"/>
                </a:ext>
              </a:extLst>
            </p:cNvPr>
            <p:cNvSpPr txBox="1">
              <a:spLocks noChangeArrowheads="1"/>
            </p:cNvSpPr>
            <p:nvPr/>
          </p:nvSpPr>
          <p:spPr bwMode="auto">
            <a:xfrm>
              <a:off x="2968" y="2238"/>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r</a:t>
              </a:r>
            </a:p>
          </p:txBody>
        </p:sp>
        <p:sp>
          <p:nvSpPr>
            <p:cNvPr id="2087" name="Text Box 38">
              <a:extLst>
                <a:ext uri="{FF2B5EF4-FFF2-40B4-BE49-F238E27FC236}">
                  <a16:creationId xmlns:a16="http://schemas.microsoft.com/office/drawing/2014/main" id="{A4967B7C-8FC6-4659-A9BA-81768417C6E0}"/>
                </a:ext>
              </a:extLst>
            </p:cNvPr>
            <p:cNvSpPr txBox="1">
              <a:spLocks noChangeArrowheads="1"/>
            </p:cNvSpPr>
            <p:nvPr/>
          </p:nvSpPr>
          <p:spPr bwMode="auto">
            <a:xfrm>
              <a:off x="2202" y="105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O</a:t>
              </a:r>
            </a:p>
          </p:txBody>
        </p:sp>
        <p:sp>
          <p:nvSpPr>
            <p:cNvPr id="2088" name="Text Box 39">
              <a:extLst>
                <a:ext uri="{FF2B5EF4-FFF2-40B4-BE49-F238E27FC236}">
                  <a16:creationId xmlns:a16="http://schemas.microsoft.com/office/drawing/2014/main" id="{A3EA0786-ACAF-482D-81AF-EC6A17870E11}"/>
                </a:ext>
              </a:extLst>
            </p:cNvPr>
            <p:cNvSpPr txBox="1">
              <a:spLocks noChangeArrowheads="1"/>
            </p:cNvSpPr>
            <p:nvPr/>
          </p:nvSpPr>
          <p:spPr bwMode="auto">
            <a:xfrm>
              <a:off x="2073" y="2528"/>
              <a:ext cx="5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O</a:t>
              </a:r>
              <a:r>
                <a:rPr lang="en-US" altLang="zh-CN" i="1">
                  <a:cs typeface="Times New Roman" panose="02020603050405020304" pitchFamily="18" charset="0"/>
                </a:rPr>
                <a:t>´    </a:t>
              </a:r>
              <a:endParaRPr lang="en-US" altLang="zh-CN" i="1"/>
            </a:p>
          </p:txBody>
        </p:sp>
        <p:sp>
          <p:nvSpPr>
            <p:cNvPr id="2089" name="Text Box 40">
              <a:extLst>
                <a:ext uri="{FF2B5EF4-FFF2-40B4-BE49-F238E27FC236}">
                  <a16:creationId xmlns:a16="http://schemas.microsoft.com/office/drawing/2014/main" id="{1189DBBF-8D5E-4FD3-BF91-1B35A1F0E9F7}"/>
                </a:ext>
              </a:extLst>
            </p:cNvPr>
            <p:cNvSpPr txBox="1">
              <a:spLocks noChangeArrowheads="1"/>
            </p:cNvSpPr>
            <p:nvPr/>
          </p:nvSpPr>
          <p:spPr bwMode="auto">
            <a:xfrm>
              <a:off x="2811" y="1288"/>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P</a:t>
              </a:r>
            </a:p>
          </p:txBody>
        </p:sp>
        <p:sp>
          <p:nvSpPr>
            <p:cNvPr id="2090" name="Text Box 41">
              <a:extLst>
                <a:ext uri="{FF2B5EF4-FFF2-40B4-BE49-F238E27FC236}">
                  <a16:creationId xmlns:a16="http://schemas.microsoft.com/office/drawing/2014/main" id="{23541929-D35E-4B08-A57B-9BD409CBF85F}"/>
                </a:ext>
              </a:extLst>
            </p:cNvPr>
            <p:cNvSpPr txBox="1">
              <a:spLocks noChangeArrowheads="1"/>
            </p:cNvSpPr>
            <p:nvPr/>
          </p:nvSpPr>
          <p:spPr bwMode="auto">
            <a:xfrm>
              <a:off x="2773" y="2583"/>
              <a:ext cx="52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P</a:t>
              </a:r>
              <a:r>
                <a:rPr lang="en-US" altLang="zh-CN" i="1">
                  <a:cs typeface="Times New Roman" panose="02020603050405020304" pitchFamily="18" charset="0"/>
                </a:rPr>
                <a:t>´    </a:t>
              </a:r>
              <a:endParaRPr lang="en-US" altLang="zh-CN" i="1"/>
            </a:p>
          </p:txBody>
        </p:sp>
        <p:sp>
          <p:nvSpPr>
            <p:cNvPr id="2091" name="Text Box 42">
              <a:extLst>
                <a:ext uri="{FF2B5EF4-FFF2-40B4-BE49-F238E27FC236}">
                  <a16:creationId xmlns:a16="http://schemas.microsoft.com/office/drawing/2014/main" id="{24FE4F09-69FE-4A28-A600-6C6D5066490B}"/>
                </a:ext>
              </a:extLst>
            </p:cNvPr>
            <p:cNvSpPr txBox="1">
              <a:spLocks noChangeArrowheads="1"/>
            </p:cNvSpPr>
            <p:nvPr/>
          </p:nvSpPr>
          <p:spPr bwMode="auto">
            <a:xfrm>
              <a:off x="2528" y="1955"/>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A</a:t>
              </a:r>
            </a:p>
          </p:txBody>
        </p:sp>
        <p:sp>
          <p:nvSpPr>
            <p:cNvPr id="2092" name="Text Box 43">
              <a:extLst>
                <a:ext uri="{FF2B5EF4-FFF2-40B4-BE49-F238E27FC236}">
                  <a16:creationId xmlns:a16="http://schemas.microsoft.com/office/drawing/2014/main" id="{2ECB7EC6-04C2-4EC8-91B0-1D30EF80B199}"/>
                </a:ext>
              </a:extLst>
            </p:cNvPr>
            <p:cNvSpPr txBox="1">
              <a:spLocks noChangeArrowheads="1"/>
            </p:cNvSpPr>
            <p:nvPr/>
          </p:nvSpPr>
          <p:spPr bwMode="auto">
            <a:xfrm>
              <a:off x="3182" y="1943"/>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B</a:t>
              </a:r>
            </a:p>
          </p:txBody>
        </p:sp>
        <p:sp>
          <p:nvSpPr>
            <p:cNvPr id="2093" name="Text Box 44">
              <a:extLst>
                <a:ext uri="{FF2B5EF4-FFF2-40B4-BE49-F238E27FC236}">
                  <a16:creationId xmlns:a16="http://schemas.microsoft.com/office/drawing/2014/main" id="{8184300E-4098-4405-9C83-901D54776808}"/>
                </a:ext>
              </a:extLst>
            </p:cNvPr>
            <p:cNvSpPr txBox="1">
              <a:spLocks noChangeArrowheads="1"/>
            </p:cNvSpPr>
            <p:nvPr/>
          </p:nvSpPr>
          <p:spPr bwMode="auto">
            <a:xfrm>
              <a:off x="2665" y="1860"/>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ym typeface="Symbol" panose="05050102010706020507" pitchFamily="18" charset="2"/>
                </a:rPr>
                <a:t></a:t>
              </a:r>
              <a:endParaRPr lang="en-US" altLang="zh-CN" i="1"/>
            </a:p>
          </p:txBody>
        </p:sp>
        <p:sp>
          <p:nvSpPr>
            <p:cNvPr id="2094" name="Line 45">
              <a:extLst>
                <a:ext uri="{FF2B5EF4-FFF2-40B4-BE49-F238E27FC236}">
                  <a16:creationId xmlns:a16="http://schemas.microsoft.com/office/drawing/2014/main" id="{34A6F3DE-5562-4698-BE22-8E9426CC7DF5}"/>
                </a:ext>
              </a:extLst>
            </p:cNvPr>
            <p:cNvSpPr>
              <a:spLocks noChangeShapeType="1"/>
            </p:cNvSpPr>
            <p:nvPr/>
          </p:nvSpPr>
          <p:spPr bwMode="auto">
            <a:xfrm>
              <a:off x="2931" y="2501"/>
              <a:ext cx="283" cy="0"/>
            </a:xfrm>
            <a:prstGeom prst="line">
              <a:avLst/>
            </a:prstGeom>
            <a:noFill/>
            <a:ln w="19050">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095" name="Line 46">
              <a:extLst>
                <a:ext uri="{FF2B5EF4-FFF2-40B4-BE49-F238E27FC236}">
                  <a16:creationId xmlns:a16="http://schemas.microsoft.com/office/drawing/2014/main" id="{8B744A8E-7635-4BC7-BE71-1A618DE0C2DD}"/>
                </a:ext>
              </a:extLst>
            </p:cNvPr>
            <p:cNvSpPr>
              <a:spLocks noChangeShapeType="1"/>
            </p:cNvSpPr>
            <p:nvPr/>
          </p:nvSpPr>
          <p:spPr bwMode="auto">
            <a:xfrm>
              <a:off x="2338" y="1965"/>
              <a:ext cx="508" cy="102"/>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2096" name="Text Box 47">
              <a:extLst>
                <a:ext uri="{FF2B5EF4-FFF2-40B4-BE49-F238E27FC236}">
                  <a16:creationId xmlns:a16="http://schemas.microsoft.com/office/drawing/2014/main" id="{1C6EC094-6C1E-4FD5-8455-93C22A6914EF}"/>
                </a:ext>
              </a:extLst>
            </p:cNvPr>
            <p:cNvSpPr txBox="1">
              <a:spLocks noChangeArrowheads="1"/>
            </p:cNvSpPr>
            <p:nvPr/>
          </p:nvSpPr>
          <p:spPr bwMode="auto">
            <a:xfrm>
              <a:off x="2449" y="1138"/>
              <a:ext cx="3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ym typeface="Symbol" panose="05050102010706020507" pitchFamily="18" charset="2"/>
                </a:rPr>
                <a:t></a:t>
              </a:r>
              <a:r>
                <a:rPr lang="en-US" altLang="zh-CN" baseline="-25000">
                  <a:sym typeface="Symbol" panose="05050102010706020507" pitchFamily="18" charset="2"/>
                </a:rPr>
                <a:t>0</a:t>
              </a:r>
              <a:endParaRPr lang="en-US" altLang="zh-CN"/>
            </a:p>
          </p:txBody>
        </p:sp>
        <p:sp>
          <p:nvSpPr>
            <p:cNvPr id="2097" name="Arc 48">
              <a:extLst>
                <a:ext uri="{FF2B5EF4-FFF2-40B4-BE49-F238E27FC236}">
                  <a16:creationId xmlns:a16="http://schemas.microsoft.com/office/drawing/2014/main" id="{BF79574C-E409-4368-B0DD-62C26CEEEFC5}"/>
                </a:ext>
              </a:extLst>
            </p:cNvPr>
            <p:cNvSpPr>
              <a:spLocks/>
            </p:cNvSpPr>
            <p:nvPr/>
          </p:nvSpPr>
          <p:spPr bwMode="auto">
            <a:xfrm flipH="1">
              <a:off x="2136" y="1376"/>
              <a:ext cx="430" cy="197"/>
            </a:xfrm>
            <a:custGeom>
              <a:avLst/>
              <a:gdLst>
                <a:gd name="T0" fmla="*/ 0 w 43200"/>
                <a:gd name="T1" fmla="*/ 0 h 42382"/>
                <a:gd name="T2" fmla="*/ 0 w 43200"/>
                <a:gd name="T3" fmla="*/ 0 h 42382"/>
                <a:gd name="T4" fmla="*/ 0 w 43200"/>
                <a:gd name="T5" fmla="*/ 0 h 42382"/>
                <a:gd name="T6" fmla="*/ 0 60000 65536"/>
                <a:gd name="T7" fmla="*/ 0 60000 65536"/>
                <a:gd name="T8" fmla="*/ 0 60000 65536"/>
                <a:gd name="T9" fmla="*/ 0 w 43200"/>
                <a:gd name="T10" fmla="*/ 0 h 42382"/>
                <a:gd name="T11" fmla="*/ 43200 w 43200"/>
                <a:gd name="T12" fmla="*/ 42382 h 42382"/>
              </a:gdLst>
              <a:ahLst/>
              <a:cxnLst>
                <a:cxn ang="T6">
                  <a:pos x="T0" y="T1"/>
                </a:cxn>
                <a:cxn ang="T7">
                  <a:pos x="T2" y="T3"/>
                </a:cxn>
                <a:cxn ang="T8">
                  <a:pos x="T4" y="T5"/>
                </a:cxn>
              </a:cxnLst>
              <a:rect l="T9" t="T10" r="T11" b="T12"/>
              <a:pathLst>
                <a:path w="43200" h="42382" fill="none" extrusionOk="0">
                  <a:moveTo>
                    <a:pt x="33447" y="2721"/>
                  </a:moveTo>
                  <a:cubicBezTo>
                    <a:pt x="39533" y="6713"/>
                    <a:pt x="43200" y="13503"/>
                    <a:pt x="43200" y="20782"/>
                  </a:cubicBezTo>
                  <a:cubicBezTo>
                    <a:pt x="43200" y="32711"/>
                    <a:pt x="33529" y="42382"/>
                    <a:pt x="21600" y="42382"/>
                  </a:cubicBezTo>
                  <a:cubicBezTo>
                    <a:pt x="9670" y="42382"/>
                    <a:pt x="0" y="32711"/>
                    <a:pt x="0" y="20782"/>
                  </a:cubicBezTo>
                  <a:cubicBezTo>
                    <a:pt x="-1" y="11119"/>
                    <a:pt x="6416" y="2633"/>
                    <a:pt x="15712" y="-1"/>
                  </a:cubicBezTo>
                </a:path>
                <a:path w="43200" h="42382" stroke="0" extrusionOk="0">
                  <a:moveTo>
                    <a:pt x="33447" y="2721"/>
                  </a:moveTo>
                  <a:cubicBezTo>
                    <a:pt x="39533" y="6713"/>
                    <a:pt x="43200" y="13503"/>
                    <a:pt x="43200" y="20782"/>
                  </a:cubicBezTo>
                  <a:cubicBezTo>
                    <a:pt x="43200" y="32711"/>
                    <a:pt x="33529" y="42382"/>
                    <a:pt x="21600" y="42382"/>
                  </a:cubicBezTo>
                  <a:cubicBezTo>
                    <a:pt x="9670" y="42382"/>
                    <a:pt x="0" y="32711"/>
                    <a:pt x="0" y="20782"/>
                  </a:cubicBezTo>
                  <a:cubicBezTo>
                    <a:pt x="-1" y="11119"/>
                    <a:pt x="6416" y="2633"/>
                    <a:pt x="15712" y="-1"/>
                  </a:cubicBezTo>
                  <a:lnTo>
                    <a:pt x="21600" y="20782"/>
                  </a:lnTo>
                  <a:close/>
                </a:path>
              </a:pathLst>
            </a:custGeom>
            <a:noFill/>
            <a:ln w="19050">
              <a:solidFill>
                <a:schemeClr val="tx1"/>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2061" name="Group 49">
            <a:extLst>
              <a:ext uri="{FF2B5EF4-FFF2-40B4-BE49-F238E27FC236}">
                <a16:creationId xmlns:a16="http://schemas.microsoft.com/office/drawing/2014/main" id="{59F22A97-D717-4295-89D4-0A67320DE62D}"/>
              </a:ext>
            </a:extLst>
          </p:cNvPr>
          <p:cNvGrpSpPr>
            <a:grpSpLocks/>
          </p:cNvGrpSpPr>
          <p:nvPr/>
        </p:nvGrpSpPr>
        <p:grpSpPr bwMode="auto">
          <a:xfrm>
            <a:off x="4995863" y="757238"/>
            <a:ext cx="1270000" cy="2638425"/>
            <a:chOff x="3147" y="477"/>
            <a:chExt cx="800" cy="1662"/>
          </a:xfrm>
        </p:grpSpPr>
        <p:sp>
          <p:nvSpPr>
            <p:cNvPr id="2072" name="Line 50">
              <a:extLst>
                <a:ext uri="{FF2B5EF4-FFF2-40B4-BE49-F238E27FC236}">
                  <a16:creationId xmlns:a16="http://schemas.microsoft.com/office/drawing/2014/main" id="{AD1FD09D-DBE3-4065-802F-AD9EFD918959}"/>
                </a:ext>
              </a:extLst>
            </p:cNvPr>
            <p:cNvSpPr>
              <a:spLocks noChangeShapeType="1"/>
            </p:cNvSpPr>
            <p:nvPr/>
          </p:nvSpPr>
          <p:spPr bwMode="auto">
            <a:xfrm>
              <a:off x="3682" y="1254"/>
              <a:ext cx="0" cy="553"/>
            </a:xfrm>
            <a:prstGeom prst="line">
              <a:avLst/>
            </a:prstGeom>
            <a:noFill/>
            <a:ln w="19050">
              <a:solidFill>
                <a:schemeClr val="tx1"/>
              </a:solidFill>
              <a:round/>
              <a:headEnd type="oval" w="med" len="me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073" name="Line 51">
              <a:extLst>
                <a:ext uri="{FF2B5EF4-FFF2-40B4-BE49-F238E27FC236}">
                  <a16:creationId xmlns:a16="http://schemas.microsoft.com/office/drawing/2014/main" id="{D54CBD23-1D31-4F0E-9722-4B09F566249C}"/>
                </a:ext>
              </a:extLst>
            </p:cNvPr>
            <p:cNvSpPr>
              <a:spLocks noChangeShapeType="1"/>
            </p:cNvSpPr>
            <p:nvPr/>
          </p:nvSpPr>
          <p:spPr bwMode="auto">
            <a:xfrm flipH="1">
              <a:off x="3322" y="1254"/>
              <a:ext cx="394" cy="147"/>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074" name="Line 52">
              <a:extLst>
                <a:ext uri="{FF2B5EF4-FFF2-40B4-BE49-F238E27FC236}">
                  <a16:creationId xmlns:a16="http://schemas.microsoft.com/office/drawing/2014/main" id="{32AD03AA-691D-4823-AE9C-CA02F181C920}"/>
                </a:ext>
              </a:extLst>
            </p:cNvPr>
            <p:cNvSpPr>
              <a:spLocks noChangeShapeType="1"/>
            </p:cNvSpPr>
            <p:nvPr/>
          </p:nvSpPr>
          <p:spPr bwMode="auto">
            <a:xfrm flipH="1" flipV="1">
              <a:off x="3513" y="745"/>
              <a:ext cx="181" cy="509"/>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057" name="Object 53">
              <a:extLst>
                <a:ext uri="{FF2B5EF4-FFF2-40B4-BE49-F238E27FC236}">
                  <a16:creationId xmlns:a16="http://schemas.microsoft.com/office/drawing/2014/main" id="{FF50AA93-0591-4D6F-8C1F-EA40F0964141}"/>
                </a:ext>
              </a:extLst>
            </p:cNvPr>
            <p:cNvGraphicFramePr>
              <a:graphicFrameLocks noChangeAspect="1"/>
            </p:cNvGraphicFramePr>
            <p:nvPr/>
          </p:nvGraphicFramePr>
          <p:xfrm>
            <a:off x="3147" y="1016"/>
            <a:ext cx="364" cy="313"/>
          </p:xfrm>
          <a:graphic>
            <a:graphicData uri="http://schemas.openxmlformats.org/presentationml/2006/ole">
              <mc:AlternateContent xmlns:mc="http://schemas.openxmlformats.org/markup-compatibility/2006">
                <mc:Choice xmlns:v="urn:schemas-microsoft-com:vml" Requires="v">
                  <p:oleObj spid="_x0000_s2122" name="Equation" r:id="rId3" imgW="279360" imgH="241200" progId="Equation.3">
                    <p:embed/>
                  </p:oleObj>
                </mc:Choice>
                <mc:Fallback>
                  <p:oleObj name="Equation" r:id="rId3" imgW="279360" imgH="241200" progId="Equation.3">
                    <p:embed/>
                    <p:pic>
                      <p:nvPicPr>
                        <p:cNvPr id="0" name="Object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7" y="1016"/>
                          <a:ext cx="364"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8" name="Object 54">
              <a:extLst>
                <a:ext uri="{FF2B5EF4-FFF2-40B4-BE49-F238E27FC236}">
                  <a16:creationId xmlns:a16="http://schemas.microsoft.com/office/drawing/2014/main" id="{2BB7D730-33E4-4217-BF1F-05C437F629ED}"/>
                </a:ext>
              </a:extLst>
            </p:cNvPr>
            <p:cNvGraphicFramePr>
              <a:graphicFrameLocks noChangeAspect="1"/>
            </p:cNvGraphicFramePr>
            <p:nvPr/>
          </p:nvGraphicFramePr>
          <p:xfrm>
            <a:off x="3272" y="477"/>
            <a:ext cx="339" cy="295"/>
          </p:xfrm>
          <a:graphic>
            <a:graphicData uri="http://schemas.openxmlformats.org/presentationml/2006/ole">
              <mc:AlternateContent xmlns:mc="http://schemas.openxmlformats.org/markup-compatibility/2006">
                <mc:Choice xmlns:v="urn:schemas-microsoft-com:vml" Requires="v">
                  <p:oleObj spid="_x0000_s2123" name="Equation" r:id="rId5" imgW="291960" imgH="253800" progId="Equation.3">
                    <p:embed/>
                  </p:oleObj>
                </mc:Choice>
                <mc:Fallback>
                  <p:oleObj name="Equation" r:id="rId5" imgW="291960" imgH="253800" progId="Equation.3">
                    <p:embed/>
                    <p:pic>
                      <p:nvPicPr>
                        <p:cNvPr id="0" name="Object 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2" y="477"/>
                          <a:ext cx="339"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9" name="Object 55">
              <a:extLst>
                <a:ext uri="{FF2B5EF4-FFF2-40B4-BE49-F238E27FC236}">
                  <a16:creationId xmlns:a16="http://schemas.microsoft.com/office/drawing/2014/main" id="{FD18900D-DE55-4B6B-AB88-A89043315333}"/>
                </a:ext>
              </a:extLst>
            </p:cNvPr>
            <p:cNvGraphicFramePr>
              <a:graphicFrameLocks noChangeAspect="1"/>
            </p:cNvGraphicFramePr>
            <p:nvPr/>
          </p:nvGraphicFramePr>
          <p:xfrm>
            <a:off x="3580" y="1784"/>
            <a:ext cx="287" cy="355"/>
          </p:xfrm>
          <a:graphic>
            <a:graphicData uri="http://schemas.openxmlformats.org/presentationml/2006/ole">
              <mc:AlternateContent xmlns:mc="http://schemas.openxmlformats.org/markup-compatibility/2006">
                <mc:Choice xmlns:v="urn:schemas-microsoft-com:vml" Requires="v">
                  <p:oleObj spid="_x0000_s2124" name="Equation" r:id="rId7" imgW="215640" imgH="266400" progId="Equation.3">
                    <p:embed/>
                  </p:oleObj>
                </mc:Choice>
                <mc:Fallback>
                  <p:oleObj name="Equation" r:id="rId7" imgW="215640" imgH="266400" progId="Equation.3">
                    <p:embed/>
                    <p:pic>
                      <p:nvPicPr>
                        <p:cNvPr id="0" name="Object 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0" y="1784"/>
                          <a:ext cx="287" cy="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75" name="Text Box 56">
              <a:extLst>
                <a:ext uri="{FF2B5EF4-FFF2-40B4-BE49-F238E27FC236}">
                  <a16:creationId xmlns:a16="http://schemas.microsoft.com/office/drawing/2014/main" id="{67D73FE0-BA0B-477D-BBD7-B442E74486E8}"/>
                </a:ext>
              </a:extLst>
            </p:cNvPr>
            <p:cNvSpPr txBox="1">
              <a:spLocks noChangeArrowheads="1"/>
            </p:cNvSpPr>
            <p:nvPr/>
          </p:nvSpPr>
          <p:spPr bwMode="auto">
            <a:xfrm>
              <a:off x="3703" y="1108"/>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A</a:t>
              </a:r>
            </a:p>
          </p:txBody>
        </p:sp>
      </p:grpSp>
      <p:grpSp>
        <p:nvGrpSpPr>
          <p:cNvPr id="2062" name="Group 57">
            <a:extLst>
              <a:ext uri="{FF2B5EF4-FFF2-40B4-BE49-F238E27FC236}">
                <a16:creationId xmlns:a16="http://schemas.microsoft.com/office/drawing/2014/main" id="{3B370E90-60FE-469A-A4E8-542392EE9FFF}"/>
              </a:ext>
            </a:extLst>
          </p:cNvPr>
          <p:cNvGrpSpPr>
            <a:grpSpLocks/>
          </p:cNvGrpSpPr>
          <p:nvPr/>
        </p:nvGrpSpPr>
        <p:grpSpPr bwMode="auto">
          <a:xfrm>
            <a:off x="6670675" y="892175"/>
            <a:ext cx="1343025" cy="2459038"/>
            <a:chOff x="4202" y="562"/>
            <a:chExt cx="846" cy="1549"/>
          </a:xfrm>
        </p:grpSpPr>
        <p:sp>
          <p:nvSpPr>
            <p:cNvPr id="2068" name="Line 58">
              <a:extLst>
                <a:ext uri="{FF2B5EF4-FFF2-40B4-BE49-F238E27FC236}">
                  <a16:creationId xmlns:a16="http://schemas.microsoft.com/office/drawing/2014/main" id="{B3FB5906-9027-4609-8613-C0A2EC13E8D7}"/>
                </a:ext>
              </a:extLst>
            </p:cNvPr>
            <p:cNvSpPr>
              <a:spLocks noChangeShapeType="1"/>
            </p:cNvSpPr>
            <p:nvPr/>
          </p:nvSpPr>
          <p:spPr bwMode="auto">
            <a:xfrm>
              <a:off x="4783" y="1226"/>
              <a:ext cx="0" cy="553"/>
            </a:xfrm>
            <a:prstGeom prst="line">
              <a:avLst/>
            </a:prstGeom>
            <a:noFill/>
            <a:ln w="19050">
              <a:solidFill>
                <a:schemeClr val="tx1"/>
              </a:solidFill>
              <a:round/>
              <a:headEnd type="oval" w="med" len="me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069" name="Line 59">
              <a:extLst>
                <a:ext uri="{FF2B5EF4-FFF2-40B4-BE49-F238E27FC236}">
                  <a16:creationId xmlns:a16="http://schemas.microsoft.com/office/drawing/2014/main" id="{4A06CF4E-FBC4-4E75-B7DC-F333C3267FED}"/>
                </a:ext>
              </a:extLst>
            </p:cNvPr>
            <p:cNvSpPr>
              <a:spLocks noChangeShapeType="1"/>
            </p:cNvSpPr>
            <p:nvPr/>
          </p:nvSpPr>
          <p:spPr bwMode="auto">
            <a:xfrm flipH="1">
              <a:off x="4423" y="1226"/>
              <a:ext cx="394" cy="147"/>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070" name="Line 60">
              <a:extLst>
                <a:ext uri="{FF2B5EF4-FFF2-40B4-BE49-F238E27FC236}">
                  <a16:creationId xmlns:a16="http://schemas.microsoft.com/office/drawing/2014/main" id="{DA03A9C9-F292-4765-8E0E-65E7F27E4D25}"/>
                </a:ext>
              </a:extLst>
            </p:cNvPr>
            <p:cNvSpPr>
              <a:spLocks noChangeShapeType="1"/>
            </p:cNvSpPr>
            <p:nvPr/>
          </p:nvSpPr>
          <p:spPr bwMode="auto">
            <a:xfrm flipH="1" flipV="1">
              <a:off x="4614" y="717"/>
              <a:ext cx="181" cy="509"/>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054" name="Object 61">
              <a:extLst>
                <a:ext uri="{FF2B5EF4-FFF2-40B4-BE49-F238E27FC236}">
                  <a16:creationId xmlns:a16="http://schemas.microsoft.com/office/drawing/2014/main" id="{914DB8DE-B5D2-44F3-9751-5A3F61C75A6B}"/>
                </a:ext>
              </a:extLst>
            </p:cNvPr>
            <p:cNvGraphicFramePr>
              <a:graphicFrameLocks noChangeAspect="1"/>
            </p:cNvGraphicFramePr>
            <p:nvPr/>
          </p:nvGraphicFramePr>
          <p:xfrm>
            <a:off x="4202" y="1372"/>
            <a:ext cx="364" cy="313"/>
          </p:xfrm>
          <a:graphic>
            <a:graphicData uri="http://schemas.openxmlformats.org/presentationml/2006/ole">
              <mc:AlternateContent xmlns:mc="http://schemas.openxmlformats.org/markup-compatibility/2006">
                <mc:Choice xmlns:v="urn:schemas-microsoft-com:vml" Requires="v">
                  <p:oleObj spid="_x0000_s2125" name="Equation" r:id="rId9" imgW="279360" imgH="241200" progId="Equation.3">
                    <p:embed/>
                  </p:oleObj>
                </mc:Choice>
                <mc:Fallback>
                  <p:oleObj name="Equation" r:id="rId9" imgW="279360" imgH="241200" progId="Equation.3">
                    <p:embed/>
                    <p:pic>
                      <p:nvPicPr>
                        <p:cNvPr id="0" name="Object 6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02" y="1372"/>
                          <a:ext cx="364"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5" name="Object 62">
              <a:extLst>
                <a:ext uri="{FF2B5EF4-FFF2-40B4-BE49-F238E27FC236}">
                  <a16:creationId xmlns:a16="http://schemas.microsoft.com/office/drawing/2014/main" id="{1EA960C5-7399-4A8E-AB15-49ABE4C62596}"/>
                </a:ext>
              </a:extLst>
            </p:cNvPr>
            <p:cNvGraphicFramePr>
              <a:graphicFrameLocks noChangeAspect="1"/>
            </p:cNvGraphicFramePr>
            <p:nvPr/>
          </p:nvGraphicFramePr>
          <p:xfrm>
            <a:off x="4690" y="562"/>
            <a:ext cx="338" cy="295"/>
          </p:xfrm>
          <a:graphic>
            <a:graphicData uri="http://schemas.openxmlformats.org/presentationml/2006/ole">
              <mc:AlternateContent xmlns:mc="http://schemas.openxmlformats.org/markup-compatibility/2006">
                <mc:Choice xmlns:v="urn:schemas-microsoft-com:vml" Requires="v">
                  <p:oleObj spid="_x0000_s2126" name="Equation" r:id="rId11" imgW="291960" imgH="253800" progId="Equation.3">
                    <p:embed/>
                  </p:oleObj>
                </mc:Choice>
                <mc:Fallback>
                  <p:oleObj name="Equation" r:id="rId11" imgW="291960" imgH="253800" progId="Equation.3">
                    <p:embed/>
                    <p:pic>
                      <p:nvPicPr>
                        <p:cNvPr id="0" name="Object 6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90" y="562"/>
                          <a:ext cx="338"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6" name="Object 63">
              <a:extLst>
                <a:ext uri="{FF2B5EF4-FFF2-40B4-BE49-F238E27FC236}">
                  <a16:creationId xmlns:a16="http://schemas.microsoft.com/office/drawing/2014/main" id="{7F0F3C40-AB6E-4F05-95A1-2A7F6EFBAA61}"/>
                </a:ext>
              </a:extLst>
            </p:cNvPr>
            <p:cNvGraphicFramePr>
              <a:graphicFrameLocks noChangeAspect="1"/>
            </p:cNvGraphicFramePr>
            <p:nvPr/>
          </p:nvGraphicFramePr>
          <p:xfrm>
            <a:off x="4681" y="1756"/>
            <a:ext cx="287" cy="355"/>
          </p:xfrm>
          <a:graphic>
            <a:graphicData uri="http://schemas.openxmlformats.org/presentationml/2006/ole">
              <mc:AlternateContent xmlns:mc="http://schemas.openxmlformats.org/markup-compatibility/2006">
                <mc:Choice xmlns:v="urn:schemas-microsoft-com:vml" Requires="v">
                  <p:oleObj spid="_x0000_s2127" name="Equation" r:id="rId13" imgW="215640" imgH="266400" progId="Equation.3">
                    <p:embed/>
                  </p:oleObj>
                </mc:Choice>
                <mc:Fallback>
                  <p:oleObj name="Equation" r:id="rId13" imgW="215640" imgH="266400" progId="Equation.3">
                    <p:embed/>
                    <p:pic>
                      <p:nvPicPr>
                        <p:cNvPr id="0" name="Object 6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1" y="1756"/>
                          <a:ext cx="287" cy="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71" name="Text Box 64">
              <a:extLst>
                <a:ext uri="{FF2B5EF4-FFF2-40B4-BE49-F238E27FC236}">
                  <a16:creationId xmlns:a16="http://schemas.microsoft.com/office/drawing/2014/main" id="{BB5945D7-B476-4F07-BA94-B9D00F40EFE7}"/>
                </a:ext>
              </a:extLst>
            </p:cNvPr>
            <p:cNvSpPr txBox="1">
              <a:spLocks noChangeArrowheads="1"/>
            </p:cNvSpPr>
            <p:nvPr/>
          </p:nvSpPr>
          <p:spPr bwMode="auto">
            <a:xfrm>
              <a:off x="4804" y="1080"/>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B</a:t>
              </a:r>
            </a:p>
          </p:txBody>
        </p:sp>
      </p:grpSp>
      <p:grpSp>
        <p:nvGrpSpPr>
          <p:cNvPr id="2063" name="Group 65">
            <a:extLst>
              <a:ext uri="{FF2B5EF4-FFF2-40B4-BE49-F238E27FC236}">
                <a16:creationId xmlns:a16="http://schemas.microsoft.com/office/drawing/2014/main" id="{7CC7AFB0-016A-4BF7-BBB5-9E21B62DC9EC}"/>
              </a:ext>
            </a:extLst>
          </p:cNvPr>
          <p:cNvGrpSpPr>
            <a:grpSpLocks/>
          </p:cNvGrpSpPr>
          <p:nvPr/>
        </p:nvGrpSpPr>
        <p:grpSpPr bwMode="auto">
          <a:xfrm>
            <a:off x="6240463" y="738188"/>
            <a:ext cx="831850" cy="1069975"/>
            <a:chOff x="3931" y="465"/>
            <a:chExt cx="524" cy="674"/>
          </a:xfrm>
        </p:grpSpPr>
        <p:sp>
          <p:nvSpPr>
            <p:cNvPr id="2066" name="Line 66">
              <a:extLst>
                <a:ext uri="{FF2B5EF4-FFF2-40B4-BE49-F238E27FC236}">
                  <a16:creationId xmlns:a16="http://schemas.microsoft.com/office/drawing/2014/main" id="{8B6CEFE0-F0EA-4AFB-98E6-8D8F7D88E158}"/>
                </a:ext>
              </a:extLst>
            </p:cNvPr>
            <p:cNvSpPr>
              <a:spLocks noChangeShapeType="1"/>
            </p:cNvSpPr>
            <p:nvPr/>
          </p:nvSpPr>
          <p:spPr bwMode="auto">
            <a:xfrm flipH="1">
              <a:off x="4084" y="1021"/>
              <a:ext cx="260" cy="103"/>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067" name="Line 67">
              <a:extLst>
                <a:ext uri="{FF2B5EF4-FFF2-40B4-BE49-F238E27FC236}">
                  <a16:creationId xmlns:a16="http://schemas.microsoft.com/office/drawing/2014/main" id="{2999C12F-6C0D-4D6A-9018-7DEBED768AD3}"/>
                </a:ext>
              </a:extLst>
            </p:cNvPr>
            <p:cNvSpPr>
              <a:spLocks noChangeShapeType="1"/>
            </p:cNvSpPr>
            <p:nvPr/>
          </p:nvSpPr>
          <p:spPr bwMode="auto">
            <a:xfrm flipH="1" flipV="1">
              <a:off x="4209" y="658"/>
              <a:ext cx="120" cy="355"/>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052" name="Object 68">
              <a:extLst>
                <a:ext uri="{FF2B5EF4-FFF2-40B4-BE49-F238E27FC236}">
                  <a16:creationId xmlns:a16="http://schemas.microsoft.com/office/drawing/2014/main" id="{E8C18CC4-922B-41FB-8BF3-B885310A3FD0}"/>
                </a:ext>
              </a:extLst>
            </p:cNvPr>
            <p:cNvGraphicFramePr>
              <a:graphicFrameLocks noChangeAspect="1"/>
            </p:cNvGraphicFramePr>
            <p:nvPr/>
          </p:nvGraphicFramePr>
          <p:xfrm>
            <a:off x="3931" y="858"/>
            <a:ext cx="219" cy="281"/>
          </p:xfrm>
          <a:graphic>
            <a:graphicData uri="http://schemas.openxmlformats.org/presentationml/2006/ole">
              <mc:AlternateContent xmlns:mc="http://schemas.openxmlformats.org/markup-compatibility/2006">
                <mc:Choice xmlns:v="urn:schemas-microsoft-com:vml" Requires="v">
                  <p:oleObj spid="_x0000_s2128" name="Equation" r:id="rId14" imgW="177480" imgH="215640" progId="Equation.3">
                    <p:embed/>
                  </p:oleObj>
                </mc:Choice>
                <mc:Fallback>
                  <p:oleObj name="Equation" r:id="rId14" imgW="177480" imgH="215640" progId="Equation.3">
                    <p:embed/>
                    <p:pic>
                      <p:nvPicPr>
                        <p:cNvPr id="0" name="Object 6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31" y="858"/>
                          <a:ext cx="219" cy="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3" name="Object 69">
              <a:extLst>
                <a:ext uri="{FF2B5EF4-FFF2-40B4-BE49-F238E27FC236}">
                  <a16:creationId xmlns:a16="http://schemas.microsoft.com/office/drawing/2014/main" id="{35DFFBDC-FB06-452D-BE5A-31215AAFE995}"/>
                </a:ext>
              </a:extLst>
            </p:cNvPr>
            <p:cNvGraphicFramePr>
              <a:graphicFrameLocks noChangeAspect="1"/>
            </p:cNvGraphicFramePr>
            <p:nvPr/>
          </p:nvGraphicFramePr>
          <p:xfrm>
            <a:off x="4250" y="465"/>
            <a:ext cx="205" cy="325"/>
          </p:xfrm>
          <a:graphic>
            <a:graphicData uri="http://schemas.openxmlformats.org/presentationml/2006/ole">
              <mc:AlternateContent xmlns:mc="http://schemas.openxmlformats.org/markup-compatibility/2006">
                <mc:Choice xmlns:v="urn:schemas-microsoft-com:vml" Requires="v">
                  <p:oleObj spid="_x0000_s2129" name="Equation" r:id="rId16" imgW="152280" imgH="228600" progId="Equation.3">
                    <p:embed/>
                  </p:oleObj>
                </mc:Choice>
                <mc:Fallback>
                  <p:oleObj name="Equation" r:id="rId16" imgW="152280" imgH="228600" progId="Equation.3">
                    <p:embed/>
                    <p:pic>
                      <p:nvPicPr>
                        <p:cNvPr id="0" name="Object 6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50" y="465"/>
                          <a:ext cx="205"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064" name="Text Box 70">
            <a:extLst>
              <a:ext uri="{FF2B5EF4-FFF2-40B4-BE49-F238E27FC236}">
                <a16:creationId xmlns:a16="http://schemas.microsoft.com/office/drawing/2014/main" id="{88B692BF-0F96-45A9-B472-35C7FB5F4508}"/>
              </a:ext>
            </a:extLst>
          </p:cNvPr>
          <p:cNvSpPr txBox="1">
            <a:spLocks noChangeArrowheads="1"/>
          </p:cNvSpPr>
          <p:nvPr/>
        </p:nvSpPr>
        <p:spPr bwMode="auto">
          <a:xfrm>
            <a:off x="987425" y="3352800"/>
            <a:ext cx="70453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kumimoji="0" lang="en-US" altLang="zh-CN">
                <a:solidFill>
                  <a:srgbClr val="FF0000"/>
                </a:solidFill>
              </a:rPr>
              <a:t>[</a:t>
            </a:r>
            <a:r>
              <a:rPr kumimoji="0" lang="zh-CN" altLang="en-US">
                <a:solidFill>
                  <a:srgbClr val="FF0000"/>
                </a:solidFill>
              </a:rPr>
              <a:t>解</a:t>
            </a:r>
            <a:r>
              <a:rPr kumimoji="0" lang="en-US" altLang="zh-CN">
                <a:solidFill>
                  <a:srgbClr val="FF0000"/>
                </a:solidFill>
              </a:rPr>
              <a:t>]</a:t>
            </a:r>
            <a:r>
              <a:rPr kumimoji="0" lang="en-US" altLang="zh-CN"/>
              <a:t> </a:t>
            </a:r>
            <a:r>
              <a:rPr kumimoji="0" lang="zh-CN" altLang="en-US"/>
              <a:t>游客作圆周运动</a:t>
            </a:r>
            <a:r>
              <a:rPr kumimoji="0" lang="en-US" altLang="zh-CN"/>
              <a:t>. </a:t>
            </a:r>
            <a:r>
              <a:rPr kumimoji="0" lang="en-US" altLang="zh-CN" i="1"/>
              <a:t>A</a:t>
            </a:r>
            <a:r>
              <a:rPr kumimoji="0" lang="zh-CN" altLang="en-US" i="1"/>
              <a:t>、</a:t>
            </a:r>
            <a:r>
              <a:rPr kumimoji="0" lang="en-US" altLang="zh-CN" i="1"/>
              <a:t>B</a:t>
            </a:r>
            <a:r>
              <a:rPr kumimoji="0" lang="zh-CN" altLang="en-US"/>
              <a:t>二人受力分析如上右图  </a:t>
            </a:r>
          </a:p>
        </p:txBody>
      </p:sp>
      <p:graphicFrame>
        <p:nvGraphicFramePr>
          <p:cNvPr id="2050" name="Object 71">
            <a:extLst>
              <a:ext uri="{FF2B5EF4-FFF2-40B4-BE49-F238E27FC236}">
                <a16:creationId xmlns:a16="http://schemas.microsoft.com/office/drawing/2014/main" id="{F26E1E15-D1BD-452B-AD69-B5661808058A}"/>
              </a:ext>
            </a:extLst>
          </p:cNvPr>
          <p:cNvGraphicFramePr>
            <a:graphicFrameLocks noChangeAspect="1"/>
          </p:cNvGraphicFramePr>
          <p:nvPr/>
        </p:nvGraphicFramePr>
        <p:xfrm>
          <a:off x="2755900" y="4572000"/>
          <a:ext cx="3032125" cy="541338"/>
        </p:xfrm>
        <a:graphic>
          <a:graphicData uri="http://schemas.openxmlformats.org/presentationml/2006/ole">
            <mc:AlternateContent xmlns:mc="http://schemas.openxmlformats.org/markup-compatibility/2006">
              <mc:Choice xmlns:v="urn:schemas-microsoft-com:vml" Requires="v">
                <p:oleObj spid="_x0000_s2130" name="Equation" r:id="rId18" imgW="1422360" imgH="253800" progId="Equation.3">
                  <p:embed/>
                </p:oleObj>
              </mc:Choice>
              <mc:Fallback>
                <p:oleObj name="Equation" r:id="rId18" imgW="1422360" imgH="253800" progId="Equation.3">
                  <p:embed/>
                  <p:pic>
                    <p:nvPicPr>
                      <p:cNvPr id="0" name="Object 7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755900" y="4572000"/>
                        <a:ext cx="3032125"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 name="Object 72">
            <a:extLst>
              <a:ext uri="{FF2B5EF4-FFF2-40B4-BE49-F238E27FC236}">
                <a16:creationId xmlns:a16="http://schemas.microsoft.com/office/drawing/2014/main" id="{6E49BD9E-91FA-41E7-83C9-F428427BDF30}"/>
              </a:ext>
            </a:extLst>
          </p:cNvPr>
          <p:cNvGraphicFramePr>
            <a:graphicFrameLocks noChangeAspect="1"/>
          </p:cNvGraphicFramePr>
          <p:nvPr/>
        </p:nvGraphicFramePr>
        <p:xfrm>
          <a:off x="2794000" y="5257800"/>
          <a:ext cx="3059113" cy="541338"/>
        </p:xfrm>
        <a:graphic>
          <a:graphicData uri="http://schemas.openxmlformats.org/presentationml/2006/ole">
            <mc:AlternateContent xmlns:mc="http://schemas.openxmlformats.org/markup-compatibility/2006">
              <mc:Choice xmlns:v="urn:schemas-microsoft-com:vml" Requires="v">
                <p:oleObj spid="_x0000_s2131" name="Equation" r:id="rId20" imgW="1434960" imgH="253800" progId="Equation.3">
                  <p:embed/>
                </p:oleObj>
              </mc:Choice>
              <mc:Fallback>
                <p:oleObj name="Equation" r:id="rId20" imgW="1434960" imgH="253800" progId="Equation.3">
                  <p:embed/>
                  <p:pic>
                    <p:nvPicPr>
                      <p:cNvPr id="0" name="Object 7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94000" y="5257800"/>
                        <a:ext cx="3059113"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65" name="Text Box 73">
            <a:extLst>
              <a:ext uri="{FF2B5EF4-FFF2-40B4-BE49-F238E27FC236}">
                <a16:creationId xmlns:a16="http://schemas.microsoft.com/office/drawing/2014/main" id="{D07A3142-7B60-41D9-9D65-21EA801A2B4F}"/>
              </a:ext>
            </a:extLst>
          </p:cNvPr>
          <p:cNvSpPr txBox="1">
            <a:spLocks noChangeArrowheads="1"/>
          </p:cNvSpPr>
          <p:nvPr/>
        </p:nvSpPr>
        <p:spPr bwMode="auto">
          <a:xfrm>
            <a:off x="1066800" y="4038600"/>
            <a:ext cx="4322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a:latin typeface="宋体" panose="02010600030101010101" pitchFamily="2" charset="-122"/>
              </a:rPr>
              <a:t>根据牛顿第二、三定律，得   </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5" name="Text Box 2">
            <a:extLst>
              <a:ext uri="{FF2B5EF4-FFF2-40B4-BE49-F238E27FC236}">
                <a16:creationId xmlns:a16="http://schemas.microsoft.com/office/drawing/2014/main" id="{D6FE6608-7B1C-4F06-B6CF-7DB8B14AA56B}"/>
              </a:ext>
            </a:extLst>
          </p:cNvPr>
          <p:cNvSpPr txBox="1">
            <a:spLocks noChangeArrowheads="1"/>
          </p:cNvSpPr>
          <p:nvPr/>
        </p:nvSpPr>
        <p:spPr bwMode="auto">
          <a:xfrm>
            <a:off x="1295400" y="636588"/>
            <a:ext cx="2174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平均力的冲量  </a:t>
            </a:r>
          </a:p>
        </p:txBody>
      </p:sp>
      <p:graphicFrame>
        <p:nvGraphicFramePr>
          <p:cNvPr id="20482" name="Object 3">
            <a:extLst>
              <a:ext uri="{FF2B5EF4-FFF2-40B4-BE49-F238E27FC236}">
                <a16:creationId xmlns:a16="http://schemas.microsoft.com/office/drawing/2014/main" id="{14F22A01-6615-4C3F-A01E-CF8122FDF83F}"/>
              </a:ext>
            </a:extLst>
          </p:cNvPr>
          <p:cNvGraphicFramePr>
            <a:graphicFrameLocks noChangeAspect="1"/>
          </p:cNvGraphicFramePr>
          <p:nvPr/>
        </p:nvGraphicFramePr>
        <p:xfrm>
          <a:off x="3736975" y="547688"/>
          <a:ext cx="1901825" cy="635000"/>
        </p:xfrm>
        <a:graphic>
          <a:graphicData uri="http://schemas.openxmlformats.org/presentationml/2006/ole">
            <mc:AlternateContent xmlns:mc="http://schemas.openxmlformats.org/markup-compatibility/2006">
              <mc:Choice xmlns:v="urn:schemas-microsoft-com:vml" Requires="v">
                <p:oleObj spid="_x0000_s20489" name="Equation" r:id="rId3" imgW="838080" imgH="279360" progId="Equation.3">
                  <p:embed/>
                </p:oleObj>
              </mc:Choice>
              <mc:Fallback>
                <p:oleObj name="Equation" r:id="rId3" imgW="838080" imgH="27936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6975" y="547688"/>
                        <a:ext cx="1901825"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6" name="Text Box 4">
            <a:extLst>
              <a:ext uri="{FF2B5EF4-FFF2-40B4-BE49-F238E27FC236}">
                <a16:creationId xmlns:a16="http://schemas.microsoft.com/office/drawing/2014/main" id="{733FB4AD-7E0F-4A7E-BCAA-6B9A9ED7DB62}"/>
              </a:ext>
            </a:extLst>
          </p:cNvPr>
          <p:cNvSpPr txBox="1">
            <a:spLocks noChangeArrowheads="1"/>
          </p:cNvSpPr>
          <p:nvPr/>
        </p:nvSpPr>
        <p:spPr bwMode="auto">
          <a:xfrm>
            <a:off x="1295400" y="1298575"/>
            <a:ext cx="1050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0000FF"/>
                </a:solidFill>
              </a:rPr>
              <a:t>单位</a:t>
            </a:r>
            <a:r>
              <a:rPr lang="en-US" altLang="zh-CN">
                <a:solidFill>
                  <a:srgbClr val="0000FF"/>
                </a:solidFill>
              </a:rPr>
              <a:t>:  </a:t>
            </a:r>
          </a:p>
        </p:txBody>
      </p:sp>
      <p:graphicFrame>
        <p:nvGraphicFramePr>
          <p:cNvPr id="20483" name="Object 5">
            <a:extLst>
              <a:ext uri="{FF2B5EF4-FFF2-40B4-BE49-F238E27FC236}">
                <a16:creationId xmlns:a16="http://schemas.microsoft.com/office/drawing/2014/main" id="{3634F274-598B-4ABF-BF57-AAF2ABB0096D}"/>
              </a:ext>
            </a:extLst>
          </p:cNvPr>
          <p:cNvGraphicFramePr>
            <a:graphicFrameLocks noChangeAspect="1"/>
          </p:cNvGraphicFramePr>
          <p:nvPr/>
        </p:nvGraphicFramePr>
        <p:xfrm>
          <a:off x="2346325" y="1246188"/>
          <a:ext cx="2606675" cy="582612"/>
        </p:xfrm>
        <a:graphic>
          <a:graphicData uri="http://schemas.openxmlformats.org/presentationml/2006/ole">
            <mc:AlternateContent xmlns:mc="http://schemas.openxmlformats.org/markup-compatibility/2006">
              <mc:Choice xmlns:v="urn:schemas-microsoft-com:vml" Requires="v">
                <p:oleObj spid="_x0000_s20490" name="Equation" r:id="rId5" imgW="1079280" imgH="241200" progId="Equation.3">
                  <p:embed/>
                </p:oleObj>
              </mc:Choice>
              <mc:Fallback>
                <p:oleObj name="Equation" r:id="rId5" imgW="1079280" imgH="241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46325" y="1246188"/>
                        <a:ext cx="2606675"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4" name="Object 6">
            <a:extLst>
              <a:ext uri="{FF2B5EF4-FFF2-40B4-BE49-F238E27FC236}">
                <a16:creationId xmlns:a16="http://schemas.microsoft.com/office/drawing/2014/main" id="{C17EC38A-2F6A-4960-8A64-560DC2AFA34C}"/>
              </a:ext>
            </a:extLst>
          </p:cNvPr>
          <p:cNvGraphicFramePr>
            <a:graphicFrameLocks noChangeAspect="1"/>
          </p:cNvGraphicFramePr>
          <p:nvPr/>
        </p:nvGraphicFramePr>
        <p:xfrm>
          <a:off x="5370513" y="1304925"/>
          <a:ext cx="1944687" cy="460375"/>
        </p:xfrm>
        <a:graphic>
          <a:graphicData uri="http://schemas.openxmlformats.org/presentationml/2006/ole">
            <mc:AlternateContent xmlns:mc="http://schemas.openxmlformats.org/markup-compatibility/2006">
              <mc:Choice xmlns:v="urn:schemas-microsoft-com:vml" Requires="v">
                <p:oleObj spid="_x0000_s20491" name="Equation" r:id="rId7" imgW="965160" imgH="228600" progId="Equation.3">
                  <p:embed/>
                </p:oleObj>
              </mc:Choice>
              <mc:Fallback>
                <p:oleObj name="Equation" r:id="rId7" imgW="965160" imgH="228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70513" y="1304925"/>
                        <a:ext cx="194468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7" name="Text Box 7">
            <a:extLst>
              <a:ext uri="{FF2B5EF4-FFF2-40B4-BE49-F238E27FC236}">
                <a16:creationId xmlns:a16="http://schemas.microsoft.com/office/drawing/2014/main" id="{8AD30CEA-9F9D-4B40-8C39-8C2C51976233}"/>
              </a:ext>
            </a:extLst>
          </p:cNvPr>
          <p:cNvSpPr txBox="1">
            <a:spLocks noChangeArrowheads="1"/>
          </p:cNvSpPr>
          <p:nvPr/>
        </p:nvSpPr>
        <p:spPr bwMode="auto">
          <a:xfrm>
            <a:off x="1131888" y="3532188"/>
            <a:ext cx="6183312" cy="158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lang="en-US" altLang="zh-CN"/>
              <a:t>        </a:t>
            </a:r>
            <a:r>
              <a:rPr lang="zh-CN" altLang="en-US"/>
              <a:t>元冲量与</a:t>
            </a:r>
            <a:r>
              <a:rPr lang="en-US" altLang="zh-CN" i="1"/>
              <a:t>F </a:t>
            </a:r>
            <a:r>
              <a:rPr lang="zh-CN" altLang="en-US"/>
              <a:t>的方向一致</a:t>
            </a:r>
            <a:r>
              <a:rPr lang="en-US" altLang="zh-CN"/>
              <a:t>,</a:t>
            </a:r>
            <a:r>
              <a:rPr lang="zh-CN" altLang="en-US"/>
              <a:t>而一段时间间隔内力的冲量的方向决定于这段时间诸元冲量矢量和的方向</a:t>
            </a:r>
            <a:r>
              <a:rPr lang="en-US" altLang="zh-CN"/>
              <a:t>.</a:t>
            </a:r>
          </a:p>
        </p:txBody>
      </p:sp>
      <p:sp>
        <p:nvSpPr>
          <p:cNvPr id="20488" name="Text Box 8">
            <a:extLst>
              <a:ext uri="{FF2B5EF4-FFF2-40B4-BE49-F238E27FC236}">
                <a16:creationId xmlns:a16="http://schemas.microsoft.com/office/drawing/2014/main" id="{EB887E90-4442-4DA9-9056-D3D6056C1DB0}"/>
              </a:ext>
            </a:extLst>
          </p:cNvPr>
          <p:cNvSpPr txBox="1">
            <a:spLocks noChangeArrowheads="1"/>
          </p:cNvSpPr>
          <p:nvPr/>
        </p:nvSpPr>
        <p:spPr bwMode="auto">
          <a:xfrm>
            <a:off x="1371600" y="1981200"/>
            <a:ext cx="67214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lang="zh-CN" altLang="en-US">
                <a:solidFill>
                  <a:srgbClr val="FF0000"/>
                </a:solidFill>
              </a:rPr>
              <a:t>冲力</a:t>
            </a:r>
            <a:r>
              <a:rPr lang="en-US" altLang="zh-CN"/>
              <a:t>——</a:t>
            </a:r>
            <a:r>
              <a:rPr lang="zh-CN" altLang="en-US"/>
              <a:t>作用时间很短且量值变化很大的力</a:t>
            </a:r>
            <a:r>
              <a:rPr lang="en-US" altLang="zh-CN"/>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10" name="Text Box 2">
            <a:extLst>
              <a:ext uri="{FF2B5EF4-FFF2-40B4-BE49-F238E27FC236}">
                <a16:creationId xmlns:a16="http://schemas.microsoft.com/office/drawing/2014/main" id="{A3A065C2-61E4-48CE-9E26-C6495D67D9A8}"/>
              </a:ext>
            </a:extLst>
          </p:cNvPr>
          <p:cNvSpPr txBox="1">
            <a:spLocks noChangeArrowheads="1"/>
          </p:cNvSpPr>
          <p:nvPr/>
        </p:nvSpPr>
        <p:spPr bwMode="auto">
          <a:xfrm>
            <a:off x="1066800" y="609600"/>
            <a:ext cx="51800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ea typeface="黑体" panose="02010609060101010101" pitchFamily="49" charset="-122"/>
              </a:rPr>
              <a:t>§3.6.2 </a:t>
            </a:r>
            <a:r>
              <a:rPr lang="zh-CN" altLang="en-US" sz="2800">
                <a:ea typeface="黑体" panose="02010609060101010101" pitchFamily="49" charset="-122"/>
              </a:rPr>
              <a:t>用冲量表述的动量定理   </a:t>
            </a:r>
          </a:p>
        </p:txBody>
      </p:sp>
      <p:graphicFrame>
        <p:nvGraphicFramePr>
          <p:cNvPr id="21506" name="Object 3">
            <a:extLst>
              <a:ext uri="{FF2B5EF4-FFF2-40B4-BE49-F238E27FC236}">
                <a16:creationId xmlns:a16="http://schemas.microsoft.com/office/drawing/2014/main" id="{86E7DEE4-468F-43AD-B933-D2455094DE07}"/>
              </a:ext>
            </a:extLst>
          </p:cNvPr>
          <p:cNvGraphicFramePr>
            <a:graphicFrameLocks noChangeAspect="1"/>
          </p:cNvGraphicFramePr>
          <p:nvPr/>
        </p:nvGraphicFramePr>
        <p:xfrm>
          <a:off x="3048000" y="2778125"/>
          <a:ext cx="2133600" cy="755650"/>
        </p:xfrm>
        <a:graphic>
          <a:graphicData uri="http://schemas.openxmlformats.org/presentationml/2006/ole">
            <mc:AlternateContent xmlns:mc="http://schemas.openxmlformats.org/markup-compatibility/2006">
              <mc:Choice xmlns:v="urn:schemas-microsoft-com:vml" Requires="v">
                <p:oleObj spid="_x0000_s21516" name="Equation" r:id="rId3" imgW="1028520" imgH="368280" progId="Equation.3">
                  <p:embed/>
                </p:oleObj>
              </mc:Choice>
              <mc:Fallback>
                <p:oleObj name="Equation" r:id="rId3" imgW="1028520" imgH="3682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2778125"/>
                        <a:ext cx="2133600" cy="755650"/>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1" name="Text Box 4">
            <a:extLst>
              <a:ext uri="{FF2B5EF4-FFF2-40B4-BE49-F238E27FC236}">
                <a16:creationId xmlns:a16="http://schemas.microsoft.com/office/drawing/2014/main" id="{E6D18943-6311-4293-975E-3CE6AD5C323B}"/>
              </a:ext>
            </a:extLst>
          </p:cNvPr>
          <p:cNvSpPr txBox="1">
            <a:spLocks noChangeArrowheads="1"/>
          </p:cNvSpPr>
          <p:nvPr/>
        </p:nvSpPr>
        <p:spPr bwMode="auto">
          <a:xfrm>
            <a:off x="1066800" y="1219200"/>
            <a:ext cx="3322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0000FF"/>
                </a:solidFill>
              </a:rPr>
              <a:t>力对时间的积累效果</a:t>
            </a:r>
            <a:r>
              <a:rPr lang="en-US" altLang="zh-CN">
                <a:solidFill>
                  <a:srgbClr val="0000FF"/>
                </a:solidFill>
              </a:rPr>
              <a:t>?   </a:t>
            </a:r>
          </a:p>
        </p:txBody>
      </p:sp>
      <p:sp>
        <p:nvSpPr>
          <p:cNvPr id="21512" name="Text Box 5">
            <a:extLst>
              <a:ext uri="{FF2B5EF4-FFF2-40B4-BE49-F238E27FC236}">
                <a16:creationId xmlns:a16="http://schemas.microsoft.com/office/drawing/2014/main" id="{D80BAE6C-D5DF-4A6A-B0A6-8B37D08988F2}"/>
              </a:ext>
            </a:extLst>
          </p:cNvPr>
          <p:cNvSpPr txBox="1">
            <a:spLocks noChangeArrowheads="1"/>
          </p:cNvSpPr>
          <p:nvPr/>
        </p:nvSpPr>
        <p:spPr bwMode="auto">
          <a:xfrm>
            <a:off x="1066800" y="3630613"/>
            <a:ext cx="65532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lang="zh-CN" altLang="en-US">
                <a:solidFill>
                  <a:srgbClr val="0000FF"/>
                </a:solidFill>
              </a:rPr>
              <a:t>即</a:t>
            </a:r>
            <a:r>
              <a:rPr lang="en-US" altLang="zh-CN">
                <a:solidFill>
                  <a:srgbClr val="0000FF"/>
                </a:solidFill>
              </a:rPr>
              <a:t>:</a:t>
            </a:r>
            <a:r>
              <a:rPr lang="zh-CN" altLang="en-US">
                <a:solidFill>
                  <a:srgbClr val="0000FF"/>
                </a:solidFill>
              </a:rPr>
              <a:t>力在时间上的积累作用产生的效果是使质点的动量增加</a:t>
            </a:r>
            <a:r>
              <a:rPr lang="en-US" altLang="zh-CN">
                <a:solidFill>
                  <a:srgbClr val="0000FF"/>
                </a:solidFill>
              </a:rPr>
              <a:t>.</a:t>
            </a:r>
          </a:p>
        </p:txBody>
      </p:sp>
      <p:graphicFrame>
        <p:nvGraphicFramePr>
          <p:cNvPr id="21507" name="Object 6">
            <a:extLst>
              <a:ext uri="{FF2B5EF4-FFF2-40B4-BE49-F238E27FC236}">
                <a16:creationId xmlns:a16="http://schemas.microsoft.com/office/drawing/2014/main" id="{CEFF9458-6CF2-4B00-8A85-94AA75EF7AC6}"/>
              </a:ext>
            </a:extLst>
          </p:cNvPr>
          <p:cNvGraphicFramePr>
            <a:graphicFrameLocks noChangeAspect="1"/>
          </p:cNvGraphicFramePr>
          <p:nvPr/>
        </p:nvGraphicFramePr>
        <p:xfrm>
          <a:off x="5181600" y="2743200"/>
          <a:ext cx="2286000" cy="825500"/>
        </p:xfrm>
        <a:graphic>
          <a:graphicData uri="http://schemas.openxmlformats.org/presentationml/2006/ole">
            <mc:AlternateContent xmlns:mc="http://schemas.openxmlformats.org/markup-compatibility/2006">
              <mc:Choice xmlns:v="urn:schemas-microsoft-com:vml" Requires="v">
                <p:oleObj spid="_x0000_s21517" name="Equation" r:id="rId5" imgW="1054080" imgH="380880" progId="Equation.3">
                  <p:embed/>
                </p:oleObj>
              </mc:Choice>
              <mc:Fallback>
                <p:oleObj name="Equation" r:id="rId5" imgW="1054080" imgH="38088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2743200"/>
                        <a:ext cx="22860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3" name="Rectangle 7">
            <a:extLst>
              <a:ext uri="{FF2B5EF4-FFF2-40B4-BE49-F238E27FC236}">
                <a16:creationId xmlns:a16="http://schemas.microsoft.com/office/drawing/2014/main" id="{0F398D8D-8018-4315-88E7-04D07F219BDA}"/>
              </a:ext>
            </a:extLst>
          </p:cNvPr>
          <p:cNvSpPr>
            <a:spLocks noChangeArrowheads="1"/>
          </p:cNvSpPr>
          <p:nvPr/>
        </p:nvSpPr>
        <p:spPr bwMode="auto">
          <a:xfrm>
            <a:off x="1066800" y="5507038"/>
            <a:ext cx="477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冲量的方向</a:t>
            </a:r>
            <a:r>
              <a:rPr lang="en-US" altLang="zh-CN"/>
              <a:t>——</a:t>
            </a:r>
            <a:r>
              <a:rPr lang="zh-CN" altLang="en-US"/>
              <a:t>速度增量的方向</a:t>
            </a:r>
            <a:r>
              <a:rPr lang="en-US" altLang="zh-CN"/>
              <a:t>.   </a:t>
            </a:r>
          </a:p>
        </p:txBody>
      </p:sp>
      <p:graphicFrame>
        <p:nvGraphicFramePr>
          <p:cNvPr id="21508" name="Object 8">
            <a:extLst>
              <a:ext uri="{FF2B5EF4-FFF2-40B4-BE49-F238E27FC236}">
                <a16:creationId xmlns:a16="http://schemas.microsoft.com/office/drawing/2014/main" id="{5B04E13C-021C-4F92-8A04-4B314D1BA3DB}"/>
              </a:ext>
            </a:extLst>
          </p:cNvPr>
          <p:cNvGraphicFramePr>
            <a:graphicFrameLocks noChangeAspect="1"/>
          </p:cNvGraphicFramePr>
          <p:nvPr/>
        </p:nvGraphicFramePr>
        <p:xfrm>
          <a:off x="3041650" y="1676400"/>
          <a:ext cx="2978150" cy="860425"/>
        </p:xfrm>
        <a:graphic>
          <a:graphicData uri="http://schemas.openxmlformats.org/presentationml/2006/ole">
            <mc:AlternateContent xmlns:mc="http://schemas.openxmlformats.org/markup-compatibility/2006">
              <mc:Choice xmlns:v="urn:schemas-microsoft-com:vml" Requires="v">
                <p:oleObj spid="_x0000_s21518" name="Equation" r:id="rId7" imgW="1371600" imgH="393480" progId="Equation.3">
                  <p:embed/>
                </p:oleObj>
              </mc:Choice>
              <mc:Fallback>
                <p:oleObj name="Equation" r:id="rId7" imgW="1371600" imgH="39348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1650" y="1676400"/>
                        <a:ext cx="2978150"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4" name="Text Box 9">
            <a:extLst>
              <a:ext uri="{FF2B5EF4-FFF2-40B4-BE49-F238E27FC236}">
                <a16:creationId xmlns:a16="http://schemas.microsoft.com/office/drawing/2014/main" id="{37E5C965-2C8F-43ED-8F0D-20964F657CF0}"/>
              </a:ext>
            </a:extLst>
          </p:cNvPr>
          <p:cNvSpPr txBox="1">
            <a:spLocks noChangeArrowheads="1"/>
          </p:cNvSpPr>
          <p:nvPr/>
        </p:nvSpPr>
        <p:spPr bwMode="auto">
          <a:xfrm>
            <a:off x="1066800" y="1925638"/>
            <a:ext cx="1562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微分形式  </a:t>
            </a:r>
          </a:p>
        </p:txBody>
      </p:sp>
      <p:sp>
        <p:nvSpPr>
          <p:cNvPr id="21515" name="Rectangle 10">
            <a:extLst>
              <a:ext uri="{FF2B5EF4-FFF2-40B4-BE49-F238E27FC236}">
                <a16:creationId xmlns:a16="http://schemas.microsoft.com/office/drawing/2014/main" id="{570EA7E9-CE19-447A-B2FB-56A81A91E771}"/>
              </a:ext>
            </a:extLst>
          </p:cNvPr>
          <p:cNvSpPr>
            <a:spLocks noChangeArrowheads="1"/>
          </p:cNvSpPr>
          <p:nvPr/>
        </p:nvSpPr>
        <p:spPr bwMode="auto">
          <a:xfrm>
            <a:off x="1066800" y="2840038"/>
            <a:ext cx="1562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积分形式  </a:t>
            </a:r>
          </a:p>
        </p:txBody>
      </p:sp>
      <p:graphicFrame>
        <p:nvGraphicFramePr>
          <p:cNvPr id="21509" name="Object 11">
            <a:extLst>
              <a:ext uri="{FF2B5EF4-FFF2-40B4-BE49-F238E27FC236}">
                <a16:creationId xmlns:a16="http://schemas.microsoft.com/office/drawing/2014/main" id="{664583C2-CC69-46BC-A7B7-0A6A9F0D5331}"/>
              </a:ext>
            </a:extLst>
          </p:cNvPr>
          <p:cNvGraphicFramePr>
            <a:graphicFrameLocks noChangeAspect="1"/>
          </p:cNvGraphicFramePr>
          <p:nvPr/>
        </p:nvGraphicFramePr>
        <p:xfrm>
          <a:off x="3200400" y="4724400"/>
          <a:ext cx="2438400" cy="603250"/>
        </p:xfrm>
        <a:graphic>
          <a:graphicData uri="http://schemas.openxmlformats.org/presentationml/2006/ole">
            <mc:AlternateContent xmlns:mc="http://schemas.openxmlformats.org/markup-compatibility/2006">
              <mc:Choice xmlns:v="urn:schemas-microsoft-com:vml" Requires="v">
                <p:oleObj spid="_x0000_s21519" name="Equation" r:id="rId9" imgW="1130040" imgH="279360" progId="Equation.3">
                  <p:embed/>
                </p:oleObj>
              </mc:Choice>
              <mc:Fallback>
                <p:oleObj name="Equation" r:id="rId9" imgW="1130040" imgH="27936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0400" y="4724400"/>
                        <a:ext cx="24384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2" name="Text Box 2">
            <a:extLst>
              <a:ext uri="{FF2B5EF4-FFF2-40B4-BE49-F238E27FC236}">
                <a16:creationId xmlns:a16="http://schemas.microsoft.com/office/drawing/2014/main" id="{EC7B7E0F-DE88-4558-A253-741043D264CE}"/>
              </a:ext>
            </a:extLst>
          </p:cNvPr>
          <p:cNvSpPr txBox="1">
            <a:spLocks noChangeArrowheads="1"/>
          </p:cNvSpPr>
          <p:nvPr/>
        </p:nvSpPr>
        <p:spPr bwMode="auto">
          <a:xfrm>
            <a:off x="914400" y="457200"/>
            <a:ext cx="7391400" cy="305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lang="en-US" altLang="zh-CN">
                <a:solidFill>
                  <a:srgbClr val="FF0000"/>
                </a:solidFill>
              </a:rPr>
              <a:t>[</a:t>
            </a:r>
            <a:r>
              <a:rPr lang="zh-CN" altLang="en-US">
                <a:solidFill>
                  <a:srgbClr val="FF0000"/>
                </a:solidFill>
              </a:rPr>
              <a:t>例题</a:t>
            </a:r>
            <a:r>
              <a:rPr lang="en-US" altLang="zh-CN">
                <a:solidFill>
                  <a:srgbClr val="FF0000"/>
                </a:solidFill>
              </a:rPr>
              <a:t>1]</a:t>
            </a:r>
            <a:r>
              <a:rPr lang="en-US" altLang="zh-CN"/>
              <a:t>  </a:t>
            </a:r>
            <a:r>
              <a:rPr lang="zh-CN" altLang="en-US"/>
              <a:t>气体对容器壁的压强是由大量分子碰撞器壁产生的</a:t>
            </a:r>
            <a:r>
              <a:rPr lang="en-US" altLang="zh-CN"/>
              <a:t>. </a:t>
            </a:r>
            <a:r>
              <a:rPr lang="zh-CN" altLang="en-US"/>
              <a:t>从分子运动角度研究气体压强，首先要考虑一个分子碰撞器壁的冲量</a:t>
            </a:r>
            <a:r>
              <a:rPr lang="en-US" altLang="zh-CN"/>
              <a:t>. </a:t>
            </a:r>
            <a:r>
              <a:rPr lang="zh-CN" altLang="en-US"/>
              <a:t>设某种气体分子质量为</a:t>
            </a:r>
            <a:r>
              <a:rPr lang="en-US" altLang="zh-CN" i="1"/>
              <a:t>m</a:t>
            </a:r>
            <a:r>
              <a:rPr lang="zh-CN" altLang="en-US"/>
              <a:t>，以速率 </a:t>
            </a:r>
            <a:r>
              <a:rPr lang="en-US" altLang="zh-CN" i="1"/>
              <a:t>v </a:t>
            </a:r>
            <a:r>
              <a:rPr lang="zh-CN" altLang="en-US"/>
              <a:t>沿与器壁法线成</a:t>
            </a:r>
            <a:r>
              <a:rPr lang="en-US" altLang="zh-CN"/>
              <a:t>60</a:t>
            </a:r>
            <a:r>
              <a:rPr lang="en-US" altLang="zh-CN" baseline="30000">
                <a:cs typeface="Times New Roman" panose="02020603050405020304" pitchFamily="18" charset="0"/>
              </a:rPr>
              <a:t>° </a:t>
            </a:r>
            <a:r>
              <a:rPr lang="zh-CN" altLang="en-US"/>
              <a:t>的方向运动与器壁碰撞，反射到容器内，沿与法线成</a:t>
            </a:r>
            <a:r>
              <a:rPr lang="en-US" altLang="zh-CN"/>
              <a:t>60</a:t>
            </a:r>
            <a:r>
              <a:rPr lang="en-US" altLang="zh-CN" baseline="30000">
                <a:cs typeface="Times New Roman" panose="02020603050405020304" pitchFamily="18" charset="0"/>
              </a:rPr>
              <a:t>° </a:t>
            </a:r>
            <a:r>
              <a:rPr lang="zh-CN" altLang="en-US"/>
              <a:t>的另一方向以速率 </a:t>
            </a:r>
            <a:r>
              <a:rPr lang="en-US" altLang="zh-CN" i="1"/>
              <a:t>v</a:t>
            </a:r>
            <a:r>
              <a:rPr lang="en-US" altLang="zh-CN"/>
              <a:t> </a:t>
            </a:r>
            <a:r>
              <a:rPr lang="zh-CN" altLang="en-US"/>
              <a:t>运动，如图所示，求该气体分子作用于器壁的冲量</a:t>
            </a:r>
            <a:r>
              <a:rPr lang="en-US" altLang="zh-CN"/>
              <a:t>.</a:t>
            </a:r>
          </a:p>
        </p:txBody>
      </p:sp>
      <p:grpSp>
        <p:nvGrpSpPr>
          <p:cNvPr id="22533" name="Group 3">
            <a:extLst>
              <a:ext uri="{FF2B5EF4-FFF2-40B4-BE49-F238E27FC236}">
                <a16:creationId xmlns:a16="http://schemas.microsoft.com/office/drawing/2014/main" id="{41F79323-8014-4CEB-BBF7-B8B0A6E03C2F}"/>
              </a:ext>
            </a:extLst>
          </p:cNvPr>
          <p:cNvGrpSpPr>
            <a:grpSpLocks/>
          </p:cNvGrpSpPr>
          <p:nvPr/>
        </p:nvGrpSpPr>
        <p:grpSpPr bwMode="auto">
          <a:xfrm>
            <a:off x="3048000" y="3497263"/>
            <a:ext cx="2438400" cy="2595562"/>
            <a:chOff x="1920" y="2203"/>
            <a:chExt cx="1536" cy="1635"/>
          </a:xfrm>
        </p:grpSpPr>
        <p:grpSp>
          <p:nvGrpSpPr>
            <p:cNvPr id="22534" name="Group 4">
              <a:extLst>
                <a:ext uri="{FF2B5EF4-FFF2-40B4-BE49-F238E27FC236}">
                  <a16:creationId xmlns:a16="http://schemas.microsoft.com/office/drawing/2014/main" id="{124FB235-9A22-4513-978B-8FD3BAE6BA82}"/>
                </a:ext>
              </a:extLst>
            </p:cNvPr>
            <p:cNvGrpSpPr>
              <a:grpSpLocks/>
            </p:cNvGrpSpPr>
            <p:nvPr/>
          </p:nvGrpSpPr>
          <p:grpSpPr bwMode="auto">
            <a:xfrm>
              <a:off x="2665" y="2293"/>
              <a:ext cx="112" cy="1545"/>
              <a:chOff x="1151" y="2350"/>
              <a:chExt cx="112" cy="1545"/>
            </a:xfrm>
          </p:grpSpPr>
          <p:sp>
            <p:nvSpPr>
              <p:cNvPr id="22546" name="Line 5">
                <a:extLst>
                  <a:ext uri="{FF2B5EF4-FFF2-40B4-BE49-F238E27FC236}">
                    <a16:creationId xmlns:a16="http://schemas.microsoft.com/office/drawing/2014/main" id="{FE6B0623-62DC-4CC1-A9A5-37A915DC07E1}"/>
                  </a:ext>
                </a:extLst>
              </p:cNvPr>
              <p:cNvSpPr>
                <a:spLocks noChangeShapeType="1"/>
              </p:cNvSpPr>
              <p:nvPr/>
            </p:nvSpPr>
            <p:spPr bwMode="auto">
              <a:xfrm flipV="1">
                <a:off x="1151" y="2350"/>
                <a:ext cx="0" cy="1537"/>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2547" name="Rectangle 6" descr="浅色下对角线">
                <a:extLst>
                  <a:ext uri="{FF2B5EF4-FFF2-40B4-BE49-F238E27FC236}">
                    <a16:creationId xmlns:a16="http://schemas.microsoft.com/office/drawing/2014/main" id="{E46C1D74-BE56-4758-B3BA-60F99C66C539}"/>
                  </a:ext>
                </a:extLst>
              </p:cNvPr>
              <p:cNvSpPr>
                <a:spLocks noChangeArrowheads="1"/>
              </p:cNvSpPr>
              <p:nvPr/>
            </p:nvSpPr>
            <p:spPr bwMode="auto">
              <a:xfrm>
                <a:off x="1167" y="2585"/>
                <a:ext cx="96" cy="1310"/>
              </a:xfrm>
              <a:prstGeom prst="rect">
                <a:avLst/>
              </a:prstGeom>
              <a:pattFill prst="ltDnDiag">
                <a:fgClr>
                  <a:srgbClr val="CC6600"/>
                </a:fgClr>
                <a:bgClr>
                  <a:schemeClr val="bg1"/>
                </a:bgClr>
              </a:pattFill>
              <a:ln>
                <a:noFill/>
              </a:ln>
              <a:extLst>
                <a:ext uri="{91240B29-F687-4F45-9708-019B960494DF}">
                  <a14:hiddenLine xmlns:a14="http://schemas.microsoft.com/office/drawing/2010/main" w="19050">
                    <a:solidFill>
                      <a:srgbClr val="000000"/>
                    </a:solidFill>
                    <a:miter lim="800000"/>
                    <a:headEnd/>
                    <a:tailEnd type="none" w="sm" len="lg"/>
                  </a14:hiddenLine>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22535" name="Line 7">
              <a:extLst>
                <a:ext uri="{FF2B5EF4-FFF2-40B4-BE49-F238E27FC236}">
                  <a16:creationId xmlns:a16="http://schemas.microsoft.com/office/drawing/2014/main" id="{E2E969D8-D2AF-48B7-86AF-8FF658B6FCA0}"/>
                </a:ext>
              </a:extLst>
            </p:cNvPr>
            <p:cNvSpPr>
              <a:spLocks noChangeShapeType="1"/>
            </p:cNvSpPr>
            <p:nvPr/>
          </p:nvSpPr>
          <p:spPr bwMode="auto">
            <a:xfrm>
              <a:off x="1920" y="3072"/>
              <a:ext cx="1536" cy="0"/>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22536" name="Line 8">
              <a:extLst>
                <a:ext uri="{FF2B5EF4-FFF2-40B4-BE49-F238E27FC236}">
                  <a16:creationId xmlns:a16="http://schemas.microsoft.com/office/drawing/2014/main" id="{2285550F-1C04-48C7-92FB-951D4ECDB1F3}"/>
                </a:ext>
              </a:extLst>
            </p:cNvPr>
            <p:cNvSpPr>
              <a:spLocks noChangeShapeType="1"/>
            </p:cNvSpPr>
            <p:nvPr/>
          </p:nvSpPr>
          <p:spPr bwMode="auto">
            <a:xfrm flipH="1" flipV="1">
              <a:off x="2259" y="2338"/>
              <a:ext cx="406" cy="723"/>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2537" name="Line 9">
              <a:extLst>
                <a:ext uri="{FF2B5EF4-FFF2-40B4-BE49-F238E27FC236}">
                  <a16:creationId xmlns:a16="http://schemas.microsoft.com/office/drawing/2014/main" id="{7845D395-AC93-4017-B11C-586462F8618A}"/>
                </a:ext>
              </a:extLst>
            </p:cNvPr>
            <p:cNvSpPr>
              <a:spLocks noChangeShapeType="1"/>
            </p:cNvSpPr>
            <p:nvPr/>
          </p:nvSpPr>
          <p:spPr bwMode="auto">
            <a:xfrm flipV="1">
              <a:off x="2693" y="2343"/>
              <a:ext cx="406" cy="723"/>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2538" name="Line 10">
              <a:extLst>
                <a:ext uri="{FF2B5EF4-FFF2-40B4-BE49-F238E27FC236}">
                  <a16:creationId xmlns:a16="http://schemas.microsoft.com/office/drawing/2014/main" id="{D25F1F0B-E2BE-411A-9759-41AFE2A8F632}"/>
                </a:ext>
              </a:extLst>
            </p:cNvPr>
            <p:cNvSpPr>
              <a:spLocks noChangeShapeType="1"/>
            </p:cNvSpPr>
            <p:nvPr/>
          </p:nvSpPr>
          <p:spPr bwMode="auto">
            <a:xfrm flipH="1">
              <a:off x="2338" y="3072"/>
              <a:ext cx="339" cy="700"/>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22539" name="Freeform 11">
              <a:extLst>
                <a:ext uri="{FF2B5EF4-FFF2-40B4-BE49-F238E27FC236}">
                  <a16:creationId xmlns:a16="http://schemas.microsoft.com/office/drawing/2014/main" id="{893CC5A7-41AF-45C5-B135-FFA33C56317B}"/>
                </a:ext>
              </a:extLst>
            </p:cNvPr>
            <p:cNvSpPr>
              <a:spLocks/>
            </p:cNvSpPr>
            <p:nvPr/>
          </p:nvSpPr>
          <p:spPr bwMode="auto">
            <a:xfrm>
              <a:off x="2790" y="2879"/>
              <a:ext cx="79" cy="193"/>
            </a:xfrm>
            <a:custGeom>
              <a:avLst/>
              <a:gdLst>
                <a:gd name="T0" fmla="*/ 0 w 80"/>
                <a:gd name="T1" fmla="*/ 0 h 192"/>
                <a:gd name="T2" fmla="*/ 57 w 80"/>
                <a:gd name="T3" fmla="*/ 90 h 192"/>
                <a:gd name="T4" fmla="*/ 69 w 80"/>
                <a:gd name="T5" fmla="*/ 202 h 192"/>
                <a:gd name="T6" fmla="*/ 0 60000 65536"/>
                <a:gd name="T7" fmla="*/ 0 60000 65536"/>
                <a:gd name="T8" fmla="*/ 0 60000 65536"/>
                <a:gd name="T9" fmla="*/ 0 w 80"/>
                <a:gd name="T10" fmla="*/ 0 h 192"/>
                <a:gd name="T11" fmla="*/ 80 w 80"/>
                <a:gd name="T12" fmla="*/ 192 h 192"/>
              </a:gdLst>
              <a:ahLst/>
              <a:cxnLst>
                <a:cxn ang="T6">
                  <a:pos x="T0" y="T1"/>
                </a:cxn>
                <a:cxn ang="T7">
                  <a:pos x="T2" y="T3"/>
                </a:cxn>
                <a:cxn ang="T8">
                  <a:pos x="T4" y="T5"/>
                </a:cxn>
              </a:cxnLst>
              <a:rect l="T9" t="T10" r="T11" b="T12"/>
              <a:pathLst>
                <a:path w="80" h="192">
                  <a:moveTo>
                    <a:pt x="0" y="0"/>
                  </a:moveTo>
                  <a:cubicBezTo>
                    <a:pt x="27" y="29"/>
                    <a:pt x="54" y="58"/>
                    <a:pt x="67" y="90"/>
                  </a:cubicBezTo>
                  <a:cubicBezTo>
                    <a:pt x="80" y="122"/>
                    <a:pt x="79" y="157"/>
                    <a:pt x="79" y="192"/>
                  </a:cubicBezTo>
                </a:path>
              </a:pathLst>
            </a:custGeom>
            <a:noFill/>
            <a:ln w="19050" cap="flat" cmpd="sng">
              <a:solidFill>
                <a:schemeClr val="tx1"/>
              </a:solidFill>
              <a:prstDash val="solid"/>
              <a:round/>
              <a:headEnd type="none" w="med" len="med"/>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40" name="Freeform 12">
              <a:extLst>
                <a:ext uri="{FF2B5EF4-FFF2-40B4-BE49-F238E27FC236}">
                  <a16:creationId xmlns:a16="http://schemas.microsoft.com/office/drawing/2014/main" id="{BC9137A3-143B-4F1F-9048-B501FF1F63C3}"/>
                </a:ext>
              </a:extLst>
            </p:cNvPr>
            <p:cNvSpPr>
              <a:spLocks/>
            </p:cNvSpPr>
            <p:nvPr/>
          </p:nvSpPr>
          <p:spPr bwMode="auto">
            <a:xfrm>
              <a:off x="2487" y="2869"/>
              <a:ext cx="65" cy="440"/>
            </a:xfrm>
            <a:custGeom>
              <a:avLst/>
              <a:gdLst>
                <a:gd name="T0" fmla="*/ 65 w 65"/>
                <a:gd name="T1" fmla="*/ 0 h 440"/>
                <a:gd name="T2" fmla="*/ 9 w 65"/>
                <a:gd name="T3" fmla="*/ 158 h 440"/>
                <a:gd name="T4" fmla="*/ 9 w 65"/>
                <a:gd name="T5" fmla="*/ 293 h 440"/>
                <a:gd name="T6" fmla="*/ 65 w 65"/>
                <a:gd name="T7" fmla="*/ 440 h 440"/>
                <a:gd name="T8" fmla="*/ 0 60000 65536"/>
                <a:gd name="T9" fmla="*/ 0 60000 65536"/>
                <a:gd name="T10" fmla="*/ 0 60000 65536"/>
                <a:gd name="T11" fmla="*/ 0 60000 65536"/>
                <a:gd name="T12" fmla="*/ 0 w 65"/>
                <a:gd name="T13" fmla="*/ 0 h 440"/>
                <a:gd name="T14" fmla="*/ 65 w 65"/>
                <a:gd name="T15" fmla="*/ 440 h 440"/>
              </a:gdLst>
              <a:ahLst/>
              <a:cxnLst>
                <a:cxn ang="T8">
                  <a:pos x="T0" y="T1"/>
                </a:cxn>
                <a:cxn ang="T9">
                  <a:pos x="T2" y="T3"/>
                </a:cxn>
                <a:cxn ang="T10">
                  <a:pos x="T4" y="T5"/>
                </a:cxn>
                <a:cxn ang="T11">
                  <a:pos x="T6" y="T7"/>
                </a:cxn>
              </a:cxnLst>
              <a:rect l="T12" t="T13" r="T14" b="T15"/>
              <a:pathLst>
                <a:path w="65" h="440">
                  <a:moveTo>
                    <a:pt x="65" y="0"/>
                  </a:moveTo>
                  <a:cubicBezTo>
                    <a:pt x="41" y="54"/>
                    <a:pt x="18" y="109"/>
                    <a:pt x="9" y="158"/>
                  </a:cubicBezTo>
                  <a:cubicBezTo>
                    <a:pt x="0" y="207"/>
                    <a:pt x="0" y="246"/>
                    <a:pt x="9" y="293"/>
                  </a:cubicBezTo>
                  <a:cubicBezTo>
                    <a:pt x="18" y="340"/>
                    <a:pt x="41" y="390"/>
                    <a:pt x="65" y="440"/>
                  </a:cubicBezTo>
                </a:path>
              </a:pathLst>
            </a:custGeom>
            <a:noFill/>
            <a:ln w="19050" cap="flat" cmpd="sng">
              <a:solidFill>
                <a:schemeClr val="tx1"/>
              </a:solidFill>
              <a:prstDash val="solid"/>
              <a:round/>
              <a:headEnd type="none" w="med" len="med"/>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41" name="Text Box 13">
              <a:extLst>
                <a:ext uri="{FF2B5EF4-FFF2-40B4-BE49-F238E27FC236}">
                  <a16:creationId xmlns:a16="http://schemas.microsoft.com/office/drawing/2014/main" id="{98E811B9-F7E5-4A35-91B7-E6F660D21B4F}"/>
                </a:ext>
              </a:extLst>
            </p:cNvPr>
            <p:cNvSpPr txBox="1">
              <a:spLocks noChangeArrowheads="1"/>
            </p:cNvSpPr>
            <p:nvPr/>
          </p:nvSpPr>
          <p:spPr bwMode="auto">
            <a:xfrm>
              <a:off x="2664" y="3029"/>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A</a:t>
              </a:r>
            </a:p>
          </p:txBody>
        </p:sp>
        <p:sp>
          <p:nvSpPr>
            <p:cNvPr id="22542" name="Text Box 14">
              <a:extLst>
                <a:ext uri="{FF2B5EF4-FFF2-40B4-BE49-F238E27FC236}">
                  <a16:creationId xmlns:a16="http://schemas.microsoft.com/office/drawing/2014/main" id="{E4FB357C-3B48-400A-8823-1588058FDA8F}"/>
                </a:ext>
              </a:extLst>
            </p:cNvPr>
            <p:cNvSpPr txBox="1">
              <a:spLocks noChangeArrowheads="1"/>
            </p:cNvSpPr>
            <p:nvPr/>
          </p:nvSpPr>
          <p:spPr bwMode="auto">
            <a:xfrm>
              <a:off x="2134" y="2757"/>
              <a:ext cx="35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60</a:t>
              </a:r>
              <a:r>
                <a:rPr lang="en-US" altLang="zh-CN" baseline="30000">
                  <a:cs typeface="Times New Roman" panose="02020603050405020304" pitchFamily="18" charset="0"/>
                </a:rPr>
                <a:t>°</a:t>
              </a:r>
              <a:endParaRPr lang="en-US" altLang="zh-CN" baseline="30000"/>
            </a:p>
          </p:txBody>
        </p:sp>
        <p:sp>
          <p:nvSpPr>
            <p:cNvPr id="22543" name="Text Box 15">
              <a:extLst>
                <a:ext uri="{FF2B5EF4-FFF2-40B4-BE49-F238E27FC236}">
                  <a16:creationId xmlns:a16="http://schemas.microsoft.com/office/drawing/2014/main" id="{2893F360-B40E-4D79-8604-C736562170F8}"/>
                </a:ext>
              </a:extLst>
            </p:cNvPr>
            <p:cNvSpPr txBox="1">
              <a:spLocks noChangeArrowheads="1"/>
            </p:cNvSpPr>
            <p:nvPr/>
          </p:nvSpPr>
          <p:spPr bwMode="auto">
            <a:xfrm>
              <a:off x="2105" y="3090"/>
              <a:ext cx="35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60</a:t>
              </a:r>
              <a:r>
                <a:rPr lang="en-US" altLang="zh-CN" baseline="30000">
                  <a:cs typeface="Times New Roman" panose="02020603050405020304" pitchFamily="18" charset="0"/>
                </a:rPr>
                <a:t>°</a:t>
              </a:r>
              <a:endParaRPr lang="en-US" altLang="zh-CN" baseline="30000"/>
            </a:p>
          </p:txBody>
        </p:sp>
        <p:sp>
          <p:nvSpPr>
            <p:cNvPr id="22544" name="Text Box 16">
              <a:extLst>
                <a:ext uri="{FF2B5EF4-FFF2-40B4-BE49-F238E27FC236}">
                  <a16:creationId xmlns:a16="http://schemas.microsoft.com/office/drawing/2014/main" id="{5928BBF8-EFE7-4747-A514-AE99F5B3B1BE}"/>
                </a:ext>
              </a:extLst>
            </p:cNvPr>
            <p:cNvSpPr txBox="1">
              <a:spLocks noChangeArrowheads="1"/>
            </p:cNvSpPr>
            <p:nvPr/>
          </p:nvSpPr>
          <p:spPr bwMode="auto">
            <a:xfrm>
              <a:off x="2856" y="2768"/>
              <a:ext cx="35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60</a:t>
              </a:r>
              <a:r>
                <a:rPr lang="en-US" altLang="zh-CN" baseline="30000">
                  <a:cs typeface="Times New Roman" panose="02020603050405020304" pitchFamily="18" charset="0"/>
                </a:rPr>
                <a:t>°</a:t>
              </a:r>
              <a:endParaRPr lang="en-US" altLang="zh-CN" baseline="30000"/>
            </a:p>
          </p:txBody>
        </p:sp>
        <p:sp>
          <p:nvSpPr>
            <p:cNvPr id="22545" name="Text Box 17">
              <a:extLst>
                <a:ext uri="{FF2B5EF4-FFF2-40B4-BE49-F238E27FC236}">
                  <a16:creationId xmlns:a16="http://schemas.microsoft.com/office/drawing/2014/main" id="{9C85B4E0-64E2-4103-8274-C7D4FC106142}"/>
                </a:ext>
              </a:extLst>
            </p:cNvPr>
            <p:cNvSpPr txBox="1">
              <a:spLocks noChangeArrowheads="1"/>
            </p:cNvSpPr>
            <p:nvPr/>
          </p:nvSpPr>
          <p:spPr bwMode="auto">
            <a:xfrm>
              <a:off x="2472" y="2203"/>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y</a:t>
              </a:r>
            </a:p>
          </p:txBody>
        </p:sp>
        <p:graphicFrame>
          <p:nvGraphicFramePr>
            <p:cNvPr id="22530" name="Object 18">
              <a:extLst>
                <a:ext uri="{FF2B5EF4-FFF2-40B4-BE49-F238E27FC236}">
                  <a16:creationId xmlns:a16="http://schemas.microsoft.com/office/drawing/2014/main" id="{0B1BAC7C-6AFB-4B3E-BD1F-76042D3EF05F}"/>
                </a:ext>
              </a:extLst>
            </p:cNvPr>
            <p:cNvGraphicFramePr>
              <a:graphicFrameLocks noChangeAspect="1"/>
            </p:cNvGraphicFramePr>
            <p:nvPr/>
          </p:nvGraphicFramePr>
          <p:xfrm>
            <a:off x="2019" y="2277"/>
            <a:ext cx="215" cy="286"/>
          </p:xfrm>
          <a:graphic>
            <a:graphicData uri="http://schemas.openxmlformats.org/presentationml/2006/ole">
              <mc:AlternateContent xmlns:mc="http://schemas.openxmlformats.org/markup-compatibility/2006">
                <mc:Choice xmlns:v="urn:schemas-microsoft-com:vml" Requires="v">
                  <p:oleObj spid="_x0000_s22548" name="Equation" r:id="rId3" imgW="152280" imgH="203040" progId="Equation.3">
                    <p:embed/>
                  </p:oleObj>
                </mc:Choice>
                <mc:Fallback>
                  <p:oleObj name="Equation" r:id="rId3" imgW="152280" imgH="203040"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9" y="2277"/>
                          <a:ext cx="215"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1" name="Object 19">
              <a:extLst>
                <a:ext uri="{FF2B5EF4-FFF2-40B4-BE49-F238E27FC236}">
                  <a16:creationId xmlns:a16="http://schemas.microsoft.com/office/drawing/2014/main" id="{A7BA1D31-1EE8-4B4D-B129-DA53AE21CDE9}"/>
                </a:ext>
              </a:extLst>
            </p:cNvPr>
            <p:cNvGraphicFramePr>
              <a:graphicFrameLocks noChangeAspect="1"/>
            </p:cNvGraphicFramePr>
            <p:nvPr/>
          </p:nvGraphicFramePr>
          <p:xfrm>
            <a:off x="3104" y="2255"/>
            <a:ext cx="269" cy="321"/>
          </p:xfrm>
          <a:graphic>
            <a:graphicData uri="http://schemas.openxmlformats.org/presentationml/2006/ole">
              <mc:AlternateContent xmlns:mc="http://schemas.openxmlformats.org/markup-compatibility/2006">
                <mc:Choice xmlns:v="urn:schemas-microsoft-com:vml" Requires="v">
                  <p:oleObj spid="_x0000_s22549" name="Equation" r:id="rId5" imgW="190440" imgH="228600" progId="Equation.3">
                    <p:embed/>
                  </p:oleObj>
                </mc:Choice>
                <mc:Fallback>
                  <p:oleObj name="Equation" r:id="rId5" imgW="190440" imgH="228600" progId="Equation.3">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4" y="2255"/>
                          <a:ext cx="269"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3559" name="Group 2">
            <a:extLst>
              <a:ext uri="{FF2B5EF4-FFF2-40B4-BE49-F238E27FC236}">
                <a16:creationId xmlns:a16="http://schemas.microsoft.com/office/drawing/2014/main" id="{7B01D1C9-AA59-4600-B776-98B13105EA6B}"/>
              </a:ext>
            </a:extLst>
          </p:cNvPr>
          <p:cNvGrpSpPr>
            <a:grpSpLocks/>
          </p:cNvGrpSpPr>
          <p:nvPr/>
        </p:nvGrpSpPr>
        <p:grpSpPr bwMode="auto">
          <a:xfrm>
            <a:off x="5416550" y="628650"/>
            <a:ext cx="2438400" cy="2667000"/>
            <a:chOff x="3321" y="1153"/>
            <a:chExt cx="1536" cy="1680"/>
          </a:xfrm>
        </p:grpSpPr>
        <p:grpSp>
          <p:nvGrpSpPr>
            <p:cNvPr id="23564" name="Group 3">
              <a:extLst>
                <a:ext uri="{FF2B5EF4-FFF2-40B4-BE49-F238E27FC236}">
                  <a16:creationId xmlns:a16="http://schemas.microsoft.com/office/drawing/2014/main" id="{FDEFF5ED-4DB2-4F8E-8226-3DCD85D9AB77}"/>
                </a:ext>
              </a:extLst>
            </p:cNvPr>
            <p:cNvGrpSpPr>
              <a:grpSpLocks/>
            </p:cNvGrpSpPr>
            <p:nvPr/>
          </p:nvGrpSpPr>
          <p:grpSpPr bwMode="auto">
            <a:xfrm>
              <a:off x="4066" y="1523"/>
              <a:ext cx="112" cy="1310"/>
              <a:chOff x="4066" y="1523"/>
              <a:chExt cx="112" cy="1310"/>
            </a:xfrm>
          </p:grpSpPr>
          <p:sp>
            <p:nvSpPr>
              <p:cNvPr id="23578" name="Line 4">
                <a:extLst>
                  <a:ext uri="{FF2B5EF4-FFF2-40B4-BE49-F238E27FC236}">
                    <a16:creationId xmlns:a16="http://schemas.microsoft.com/office/drawing/2014/main" id="{5467D8CF-A74D-4F15-9793-DAA37A6F7049}"/>
                  </a:ext>
                </a:extLst>
              </p:cNvPr>
              <p:cNvSpPr>
                <a:spLocks noChangeShapeType="1"/>
              </p:cNvSpPr>
              <p:nvPr/>
            </p:nvSpPr>
            <p:spPr bwMode="auto">
              <a:xfrm flipV="1">
                <a:off x="4066" y="1548"/>
                <a:ext cx="0" cy="1266"/>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23579" name="Rectangle 5" descr="浅色下对角线">
                <a:extLst>
                  <a:ext uri="{FF2B5EF4-FFF2-40B4-BE49-F238E27FC236}">
                    <a16:creationId xmlns:a16="http://schemas.microsoft.com/office/drawing/2014/main" id="{A5B8ACF1-44BC-4AE6-A39C-8B8F1A0F3C1F}"/>
                  </a:ext>
                </a:extLst>
              </p:cNvPr>
              <p:cNvSpPr>
                <a:spLocks noChangeArrowheads="1"/>
              </p:cNvSpPr>
              <p:nvPr/>
            </p:nvSpPr>
            <p:spPr bwMode="auto">
              <a:xfrm>
                <a:off x="4082" y="1523"/>
                <a:ext cx="96" cy="1310"/>
              </a:xfrm>
              <a:prstGeom prst="rect">
                <a:avLst/>
              </a:prstGeom>
              <a:pattFill prst="ltDnDiag">
                <a:fgClr>
                  <a:srgbClr val="CC6600"/>
                </a:fgClr>
                <a:bgClr>
                  <a:schemeClr val="bg1"/>
                </a:bgClr>
              </a:pattFill>
              <a:ln>
                <a:noFill/>
              </a:ln>
              <a:extLst>
                <a:ext uri="{91240B29-F687-4F45-9708-019B960494DF}">
                  <a14:hiddenLine xmlns:a14="http://schemas.microsoft.com/office/drawing/2010/main" w="19050">
                    <a:solidFill>
                      <a:srgbClr val="000000"/>
                    </a:solidFill>
                    <a:miter lim="800000"/>
                    <a:headEnd/>
                    <a:tailEnd type="none" w="sm" len="lg"/>
                  </a14:hiddenLine>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23565" name="Line 6">
              <a:extLst>
                <a:ext uri="{FF2B5EF4-FFF2-40B4-BE49-F238E27FC236}">
                  <a16:creationId xmlns:a16="http://schemas.microsoft.com/office/drawing/2014/main" id="{F31F0C93-ACEF-43E5-A81B-5983505EE05C}"/>
                </a:ext>
              </a:extLst>
            </p:cNvPr>
            <p:cNvSpPr>
              <a:spLocks noChangeShapeType="1"/>
            </p:cNvSpPr>
            <p:nvPr/>
          </p:nvSpPr>
          <p:spPr bwMode="auto">
            <a:xfrm>
              <a:off x="3321" y="2067"/>
              <a:ext cx="1536" cy="0"/>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23566" name="Line 7">
              <a:extLst>
                <a:ext uri="{FF2B5EF4-FFF2-40B4-BE49-F238E27FC236}">
                  <a16:creationId xmlns:a16="http://schemas.microsoft.com/office/drawing/2014/main" id="{B554B38C-856B-4BF5-A6BA-D0C1412919A5}"/>
                </a:ext>
              </a:extLst>
            </p:cNvPr>
            <p:cNvSpPr>
              <a:spLocks noChangeShapeType="1"/>
            </p:cNvSpPr>
            <p:nvPr/>
          </p:nvSpPr>
          <p:spPr bwMode="auto">
            <a:xfrm flipH="1" flipV="1">
              <a:off x="3660" y="1333"/>
              <a:ext cx="406" cy="723"/>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3567" name="Line 8">
              <a:extLst>
                <a:ext uri="{FF2B5EF4-FFF2-40B4-BE49-F238E27FC236}">
                  <a16:creationId xmlns:a16="http://schemas.microsoft.com/office/drawing/2014/main" id="{FFCDF786-3538-46EE-965C-D4F9E1E360DE}"/>
                </a:ext>
              </a:extLst>
            </p:cNvPr>
            <p:cNvSpPr>
              <a:spLocks noChangeShapeType="1"/>
            </p:cNvSpPr>
            <p:nvPr/>
          </p:nvSpPr>
          <p:spPr bwMode="auto">
            <a:xfrm flipV="1">
              <a:off x="4094" y="1338"/>
              <a:ext cx="406" cy="723"/>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3568" name="Freeform 9">
              <a:extLst>
                <a:ext uri="{FF2B5EF4-FFF2-40B4-BE49-F238E27FC236}">
                  <a16:creationId xmlns:a16="http://schemas.microsoft.com/office/drawing/2014/main" id="{AFB0DFA3-E54D-40B2-9768-3CDD72286826}"/>
                </a:ext>
              </a:extLst>
            </p:cNvPr>
            <p:cNvSpPr>
              <a:spLocks/>
            </p:cNvSpPr>
            <p:nvPr/>
          </p:nvSpPr>
          <p:spPr bwMode="auto">
            <a:xfrm>
              <a:off x="4191" y="1874"/>
              <a:ext cx="79" cy="193"/>
            </a:xfrm>
            <a:custGeom>
              <a:avLst/>
              <a:gdLst>
                <a:gd name="T0" fmla="*/ 0 w 80"/>
                <a:gd name="T1" fmla="*/ 0 h 192"/>
                <a:gd name="T2" fmla="*/ 57 w 80"/>
                <a:gd name="T3" fmla="*/ 90 h 192"/>
                <a:gd name="T4" fmla="*/ 69 w 80"/>
                <a:gd name="T5" fmla="*/ 202 h 192"/>
                <a:gd name="T6" fmla="*/ 0 60000 65536"/>
                <a:gd name="T7" fmla="*/ 0 60000 65536"/>
                <a:gd name="T8" fmla="*/ 0 60000 65536"/>
                <a:gd name="T9" fmla="*/ 0 w 80"/>
                <a:gd name="T10" fmla="*/ 0 h 192"/>
                <a:gd name="T11" fmla="*/ 80 w 80"/>
                <a:gd name="T12" fmla="*/ 192 h 192"/>
              </a:gdLst>
              <a:ahLst/>
              <a:cxnLst>
                <a:cxn ang="T6">
                  <a:pos x="T0" y="T1"/>
                </a:cxn>
                <a:cxn ang="T7">
                  <a:pos x="T2" y="T3"/>
                </a:cxn>
                <a:cxn ang="T8">
                  <a:pos x="T4" y="T5"/>
                </a:cxn>
              </a:cxnLst>
              <a:rect l="T9" t="T10" r="T11" b="T12"/>
              <a:pathLst>
                <a:path w="80" h="192">
                  <a:moveTo>
                    <a:pt x="0" y="0"/>
                  </a:moveTo>
                  <a:cubicBezTo>
                    <a:pt x="27" y="29"/>
                    <a:pt x="54" y="58"/>
                    <a:pt x="67" y="90"/>
                  </a:cubicBezTo>
                  <a:cubicBezTo>
                    <a:pt x="80" y="122"/>
                    <a:pt x="79" y="157"/>
                    <a:pt x="79" y="192"/>
                  </a:cubicBezTo>
                </a:path>
              </a:pathLst>
            </a:custGeom>
            <a:noFill/>
            <a:ln w="19050" cap="flat" cmpd="sng">
              <a:solidFill>
                <a:schemeClr val="tx1"/>
              </a:solidFill>
              <a:prstDash val="solid"/>
              <a:round/>
              <a:headEnd type="none" w="med" len="med"/>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69" name="Text Box 10">
              <a:extLst>
                <a:ext uri="{FF2B5EF4-FFF2-40B4-BE49-F238E27FC236}">
                  <a16:creationId xmlns:a16="http://schemas.microsoft.com/office/drawing/2014/main" id="{34B07212-3E41-40CB-8263-7366FFAAED7A}"/>
                </a:ext>
              </a:extLst>
            </p:cNvPr>
            <p:cNvSpPr txBox="1">
              <a:spLocks noChangeArrowheads="1"/>
            </p:cNvSpPr>
            <p:nvPr/>
          </p:nvSpPr>
          <p:spPr bwMode="auto">
            <a:xfrm>
              <a:off x="4065" y="2024"/>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A</a:t>
              </a:r>
            </a:p>
          </p:txBody>
        </p:sp>
        <p:sp>
          <p:nvSpPr>
            <p:cNvPr id="23570" name="Text Box 11">
              <a:extLst>
                <a:ext uri="{FF2B5EF4-FFF2-40B4-BE49-F238E27FC236}">
                  <a16:creationId xmlns:a16="http://schemas.microsoft.com/office/drawing/2014/main" id="{16034CC6-CAAF-478E-B602-B176D27AFBFB}"/>
                </a:ext>
              </a:extLst>
            </p:cNvPr>
            <p:cNvSpPr txBox="1">
              <a:spLocks noChangeArrowheads="1"/>
            </p:cNvSpPr>
            <p:nvPr/>
          </p:nvSpPr>
          <p:spPr bwMode="auto">
            <a:xfrm>
              <a:off x="3557" y="1819"/>
              <a:ext cx="3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60</a:t>
              </a:r>
              <a:r>
                <a:rPr lang="en-US" altLang="zh-CN" baseline="30000">
                  <a:cs typeface="Times New Roman" panose="02020603050405020304" pitchFamily="18" charset="0"/>
                </a:rPr>
                <a:t>°</a:t>
              </a:r>
              <a:r>
                <a:rPr lang="en-US" altLang="zh-CN" baseline="30000"/>
                <a:t> </a:t>
              </a:r>
              <a:endParaRPr lang="en-US" altLang="zh-CN"/>
            </a:p>
          </p:txBody>
        </p:sp>
        <p:sp>
          <p:nvSpPr>
            <p:cNvPr id="23571" name="Text Box 12">
              <a:extLst>
                <a:ext uri="{FF2B5EF4-FFF2-40B4-BE49-F238E27FC236}">
                  <a16:creationId xmlns:a16="http://schemas.microsoft.com/office/drawing/2014/main" id="{286CB7B1-E5A8-4D03-BA02-A42618F6F2A5}"/>
                </a:ext>
              </a:extLst>
            </p:cNvPr>
            <p:cNvSpPr txBox="1">
              <a:spLocks noChangeArrowheads="1"/>
            </p:cNvSpPr>
            <p:nvPr/>
          </p:nvSpPr>
          <p:spPr bwMode="auto">
            <a:xfrm>
              <a:off x="4257" y="1818"/>
              <a:ext cx="35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60</a:t>
              </a:r>
              <a:r>
                <a:rPr lang="en-US" altLang="zh-CN" baseline="30000">
                  <a:cs typeface="Times New Roman" panose="02020603050405020304" pitchFamily="18" charset="0"/>
                </a:rPr>
                <a:t>°</a:t>
              </a:r>
              <a:endParaRPr lang="en-US" altLang="zh-CN"/>
            </a:p>
          </p:txBody>
        </p:sp>
        <p:graphicFrame>
          <p:nvGraphicFramePr>
            <p:cNvPr id="23557" name="Object 13">
              <a:extLst>
                <a:ext uri="{FF2B5EF4-FFF2-40B4-BE49-F238E27FC236}">
                  <a16:creationId xmlns:a16="http://schemas.microsoft.com/office/drawing/2014/main" id="{34057DE2-60F8-4AE0-8E60-1E1F2B579822}"/>
                </a:ext>
              </a:extLst>
            </p:cNvPr>
            <p:cNvGraphicFramePr>
              <a:graphicFrameLocks noChangeAspect="1"/>
            </p:cNvGraphicFramePr>
            <p:nvPr/>
          </p:nvGraphicFramePr>
          <p:xfrm>
            <a:off x="3521" y="1487"/>
            <a:ext cx="215" cy="286"/>
          </p:xfrm>
          <a:graphic>
            <a:graphicData uri="http://schemas.openxmlformats.org/presentationml/2006/ole">
              <mc:AlternateContent xmlns:mc="http://schemas.openxmlformats.org/markup-compatibility/2006">
                <mc:Choice xmlns:v="urn:schemas-microsoft-com:vml" Requires="v">
                  <p:oleObj spid="_x0000_s23580" name="Equation" r:id="rId3" imgW="152280" imgH="203040" progId="Equation.3">
                    <p:embed/>
                  </p:oleObj>
                </mc:Choice>
                <mc:Fallback>
                  <p:oleObj name="Equation" r:id="rId3" imgW="152280" imgH="20304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1" y="1487"/>
                          <a:ext cx="215"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8" name="Object 14">
              <a:extLst>
                <a:ext uri="{FF2B5EF4-FFF2-40B4-BE49-F238E27FC236}">
                  <a16:creationId xmlns:a16="http://schemas.microsoft.com/office/drawing/2014/main" id="{D4A46133-3F48-4C4D-A252-77A9BF3DA448}"/>
                </a:ext>
              </a:extLst>
            </p:cNvPr>
            <p:cNvGraphicFramePr>
              <a:graphicFrameLocks noChangeAspect="1"/>
            </p:cNvGraphicFramePr>
            <p:nvPr/>
          </p:nvGraphicFramePr>
          <p:xfrm>
            <a:off x="4347" y="1487"/>
            <a:ext cx="269" cy="321"/>
          </p:xfrm>
          <a:graphic>
            <a:graphicData uri="http://schemas.openxmlformats.org/presentationml/2006/ole">
              <mc:AlternateContent xmlns:mc="http://schemas.openxmlformats.org/markup-compatibility/2006">
                <mc:Choice xmlns:v="urn:schemas-microsoft-com:vml" Requires="v">
                  <p:oleObj spid="_x0000_s23581" name="Equation" r:id="rId5" imgW="190440" imgH="228600" progId="Equation.3">
                    <p:embed/>
                  </p:oleObj>
                </mc:Choice>
                <mc:Fallback>
                  <p:oleObj name="Equation" r:id="rId5" imgW="190440" imgH="22860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7" y="1487"/>
                          <a:ext cx="269"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72" name="Freeform 15">
              <a:extLst>
                <a:ext uri="{FF2B5EF4-FFF2-40B4-BE49-F238E27FC236}">
                  <a16:creationId xmlns:a16="http://schemas.microsoft.com/office/drawing/2014/main" id="{DB044ADE-8A8B-4934-AF43-BD92D77026A1}"/>
                </a:ext>
              </a:extLst>
            </p:cNvPr>
            <p:cNvSpPr>
              <a:spLocks/>
            </p:cNvSpPr>
            <p:nvPr/>
          </p:nvSpPr>
          <p:spPr bwMode="auto">
            <a:xfrm>
              <a:off x="3913" y="1898"/>
              <a:ext cx="63" cy="181"/>
            </a:xfrm>
            <a:custGeom>
              <a:avLst/>
              <a:gdLst>
                <a:gd name="T0" fmla="*/ 63 w 63"/>
                <a:gd name="T1" fmla="*/ 0 h 181"/>
                <a:gd name="T2" fmla="*/ 7 w 63"/>
                <a:gd name="T3" fmla="*/ 90 h 181"/>
                <a:gd name="T4" fmla="*/ 18 w 63"/>
                <a:gd name="T5" fmla="*/ 181 h 181"/>
                <a:gd name="T6" fmla="*/ 0 60000 65536"/>
                <a:gd name="T7" fmla="*/ 0 60000 65536"/>
                <a:gd name="T8" fmla="*/ 0 60000 65536"/>
                <a:gd name="T9" fmla="*/ 0 w 63"/>
                <a:gd name="T10" fmla="*/ 0 h 181"/>
                <a:gd name="T11" fmla="*/ 63 w 63"/>
                <a:gd name="T12" fmla="*/ 181 h 181"/>
              </a:gdLst>
              <a:ahLst/>
              <a:cxnLst>
                <a:cxn ang="T6">
                  <a:pos x="T0" y="T1"/>
                </a:cxn>
                <a:cxn ang="T7">
                  <a:pos x="T2" y="T3"/>
                </a:cxn>
                <a:cxn ang="T8">
                  <a:pos x="T4" y="T5"/>
                </a:cxn>
              </a:cxnLst>
              <a:rect l="T9" t="T10" r="T11" b="T12"/>
              <a:pathLst>
                <a:path w="63" h="181">
                  <a:moveTo>
                    <a:pt x="63" y="0"/>
                  </a:moveTo>
                  <a:cubicBezTo>
                    <a:pt x="54" y="15"/>
                    <a:pt x="14" y="60"/>
                    <a:pt x="7" y="90"/>
                  </a:cubicBezTo>
                  <a:cubicBezTo>
                    <a:pt x="0" y="120"/>
                    <a:pt x="16" y="162"/>
                    <a:pt x="18" y="181"/>
                  </a:cubicBezTo>
                </a:path>
              </a:pathLst>
            </a:custGeom>
            <a:noFill/>
            <a:ln w="19050" cap="flat" cmpd="sng">
              <a:solidFill>
                <a:schemeClr val="tx1"/>
              </a:solidFill>
              <a:prstDash val="solid"/>
              <a:round/>
              <a:headEnd type="none" w="med" len="med"/>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73" name="Text Box 16">
              <a:extLst>
                <a:ext uri="{FF2B5EF4-FFF2-40B4-BE49-F238E27FC236}">
                  <a16:creationId xmlns:a16="http://schemas.microsoft.com/office/drawing/2014/main" id="{2F9246F8-2269-4B06-8F5F-706F739157AF}"/>
                </a:ext>
              </a:extLst>
            </p:cNvPr>
            <p:cNvSpPr txBox="1">
              <a:spLocks noChangeArrowheads="1"/>
            </p:cNvSpPr>
            <p:nvPr/>
          </p:nvSpPr>
          <p:spPr bwMode="auto">
            <a:xfrm>
              <a:off x="3809" y="1361"/>
              <a:ext cx="35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60</a:t>
              </a:r>
              <a:r>
                <a:rPr lang="en-US" altLang="zh-CN" baseline="30000">
                  <a:cs typeface="Times New Roman" panose="02020603050405020304" pitchFamily="18" charset="0"/>
                </a:rPr>
                <a:t>°</a:t>
              </a:r>
              <a:endParaRPr lang="en-US" altLang="zh-CN"/>
            </a:p>
          </p:txBody>
        </p:sp>
        <p:sp>
          <p:nvSpPr>
            <p:cNvPr id="23574" name="Line 17">
              <a:extLst>
                <a:ext uri="{FF2B5EF4-FFF2-40B4-BE49-F238E27FC236}">
                  <a16:creationId xmlns:a16="http://schemas.microsoft.com/office/drawing/2014/main" id="{5E802089-F84A-4AE1-98E0-340A572E4E2A}"/>
                </a:ext>
              </a:extLst>
            </p:cNvPr>
            <p:cNvSpPr>
              <a:spLocks noChangeShapeType="1"/>
            </p:cNvSpPr>
            <p:nvPr/>
          </p:nvSpPr>
          <p:spPr bwMode="auto">
            <a:xfrm flipH="1">
              <a:off x="3671" y="1355"/>
              <a:ext cx="824" cy="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3575" name="Freeform 18">
              <a:extLst>
                <a:ext uri="{FF2B5EF4-FFF2-40B4-BE49-F238E27FC236}">
                  <a16:creationId xmlns:a16="http://schemas.microsoft.com/office/drawing/2014/main" id="{6730DA2D-7CEA-4FA1-9DB6-932AB1358119}"/>
                </a:ext>
              </a:extLst>
            </p:cNvPr>
            <p:cNvSpPr>
              <a:spLocks/>
            </p:cNvSpPr>
            <p:nvPr/>
          </p:nvSpPr>
          <p:spPr bwMode="auto">
            <a:xfrm>
              <a:off x="3750" y="1355"/>
              <a:ext cx="124" cy="149"/>
            </a:xfrm>
            <a:custGeom>
              <a:avLst/>
              <a:gdLst>
                <a:gd name="T0" fmla="*/ 124 w 124"/>
                <a:gd name="T1" fmla="*/ 0 h 149"/>
                <a:gd name="T2" fmla="*/ 90 w 124"/>
                <a:gd name="T3" fmla="*/ 125 h 149"/>
                <a:gd name="T4" fmla="*/ 0 w 124"/>
                <a:gd name="T5" fmla="*/ 147 h 149"/>
                <a:gd name="T6" fmla="*/ 0 60000 65536"/>
                <a:gd name="T7" fmla="*/ 0 60000 65536"/>
                <a:gd name="T8" fmla="*/ 0 60000 65536"/>
                <a:gd name="T9" fmla="*/ 0 w 124"/>
                <a:gd name="T10" fmla="*/ 0 h 149"/>
                <a:gd name="T11" fmla="*/ 124 w 124"/>
                <a:gd name="T12" fmla="*/ 149 h 149"/>
              </a:gdLst>
              <a:ahLst/>
              <a:cxnLst>
                <a:cxn ang="T6">
                  <a:pos x="T0" y="T1"/>
                </a:cxn>
                <a:cxn ang="T7">
                  <a:pos x="T2" y="T3"/>
                </a:cxn>
                <a:cxn ang="T8">
                  <a:pos x="T4" y="T5"/>
                </a:cxn>
              </a:cxnLst>
              <a:rect l="T9" t="T10" r="T11" b="T12"/>
              <a:pathLst>
                <a:path w="124" h="149">
                  <a:moveTo>
                    <a:pt x="124" y="0"/>
                  </a:moveTo>
                  <a:cubicBezTo>
                    <a:pt x="117" y="50"/>
                    <a:pt x="111" y="101"/>
                    <a:pt x="90" y="125"/>
                  </a:cubicBezTo>
                  <a:cubicBezTo>
                    <a:pt x="69" y="149"/>
                    <a:pt x="34" y="148"/>
                    <a:pt x="0" y="147"/>
                  </a:cubicBezTo>
                </a:path>
              </a:pathLst>
            </a:custGeom>
            <a:noFill/>
            <a:ln w="19050" cap="flat" cmpd="sng">
              <a:solidFill>
                <a:schemeClr val="tx1"/>
              </a:solidFill>
              <a:prstDash val="solid"/>
              <a:round/>
              <a:headEnd type="none" w="med" len="med"/>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76" name="Text Box 19">
              <a:extLst>
                <a:ext uri="{FF2B5EF4-FFF2-40B4-BE49-F238E27FC236}">
                  <a16:creationId xmlns:a16="http://schemas.microsoft.com/office/drawing/2014/main" id="{152BE50B-23C5-4FCC-A121-7B96550CEF84}"/>
                </a:ext>
              </a:extLst>
            </p:cNvPr>
            <p:cNvSpPr txBox="1">
              <a:spLocks noChangeArrowheads="1"/>
            </p:cNvSpPr>
            <p:nvPr/>
          </p:nvSpPr>
          <p:spPr bwMode="auto">
            <a:xfrm>
              <a:off x="4483" y="1176"/>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B</a:t>
              </a:r>
            </a:p>
          </p:txBody>
        </p:sp>
        <p:sp>
          <p:nvSpPr>
            <p:cNvPr id="23577" name="Text Box 20">
              <a:extLst>
                <a:ext uri="{FF2B5EF4-FFF2-40B4-BE49-F238E27FC236}">
                  <a16:creationId xmlns:a16="http://schemas.microsoft.com/office/drawing/2014/main" id="{9504CC6B-1B12-43F4-8D88-B1140E7DC795}"/>
                </a:ext>
              </a:extLst>
            </p:cNvPr>
            <p:cNvSpPr txBox="1">
              <a:spLocks noChangeArrowheads="1"/>
            </p:cNvSpPr>
            <p:nvPr/>
          </p:nvSpPr>
          <p:spPr bwMode="auto">
            <a:xfrm>
              <a:off x="3455" y="1153"/>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C</a:t>
              </a:r>
            </a:p>
          </p:txBody>
        </p:sp>
      </p:grpSp>
      <p:graphicFrame>
        <p:nvGraphicFramePr>
          <p:cNvPr id="23554" name="Object 21">
            <a:extLst>
              <a:ext uri="{FF2B5EF4-FFF2-40B4-BE49-F238E27FC236}">
                <a16:creationId xmlns:a16="http://schemas.microsoft.com/office/drawing/2014/main" id="{2B943337-11CF-4703-88A4-CD3D6F692381}"/>
              </a:ext>
            </a:extLst>
          </p:cNvPr>
          <p:cNvGraphicFramePr>
            <a:graphicFrameLocks noChangeAspect="1"/>
          </p:cNvGraphicFramePr>
          <p:nvPr/>
        </p:nvGraphicFramePr>
        <p:xfrm>
          <a:off x="3224213" y="2890838"/>
          <a:ext cx="114300" cy="215900"/>
        </p:xfrm>
        <a:graphic>
          <a:graphicData uri="http://schemas.openxmlformats.org/presentationml/2006/ole">
            <mc:AlternateContent xmlns:mc="http://schemas.openxmlformats.org/markup-compatibility/2006">
              <mc:Choice xmlns:v="urn:schemas-microsoft-com:vml" Requires="v">
                <p:oleObj spid="_x0000_s23582" name="公式" r:id="rId7" imgW="114120" imgH="215640" progId="Equation.3">
                  <p:embed/>
                </p:oleObj>
              </mc:Choice>
              <mc:Fallback>
                <p:oleObj name="公式" r:id="rId7" imgW="114120" imgH="215640" progId="Equation.3">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24213" y="2890838"/>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5" name="Object 22">
            <a:extLst>
              <a:ext uri="{FF2B5EF4-FFF2-40B4-BE49-F238E27FC236}">
                <a16:creationId xmlns:a16="http://schemas.microsoft.com/office/drawing/2014/main" id="{C686AC00-F24A-471B-AF14-A58C887EFFE1}"/>
              </a:ext>
            </a:extLst>
          </p:cNvPr>
          <p:cNvGraphicFramePr>
            <a:graphicFrameLocks noChangeAspect="1"/>
          </p:cNvGraphicFramePr>
          <p:nvPr/>
        </p:nvGraphicFramePr>
        <p:xfrm>
          <a:off x="2590800" y="3657600"/>
          <a:ext cx="1076325" cy="396875"/>
        </p:xfrm>
        <a:graphic>
          <a:graphicData uri="http://schemas.openxmlformats.org/presentationml/2006/ole">
            <mc:AlternateContent xmlns:mc="http://schemas.openxmlformats.org/markup-compatibility/2006">
              <mc:Choice xmlns:v="urn:schemas-microsoft-com:vml" Requires="v">
                <p:oleObj spid="_x0000_s23583" name="Equation" r:id="rId9" imgW="482400" imgH="177480" progId="Equation.3">
                  <p:embed/>
                </p:oleObj>
              </mc:Choice>
              <mc:Fallback>
                <p:oleObj name="Equation" r:id="rId9" imgW="482400" imgH="177480" progId="Equation.3">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0800" y="3657600"/>
                        <a:ext cx="10763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6" name="Object 23">
            <a:extLst>
              <a:ext uri="{FF2B5EF4-FFF2-40B4-BE49-F238E27FC236}">
                <a16:creationId xmlns:a16="http://schemas.microsoft.com/office/drawing/2014/main" id="{63850145-B5AF-43C9-88B2-8F64B3F20CF6}"/>
              </a:ext>
            </a:extLst>
          </p:cNvPr>
          <p:cNvGraphicFramePr>
            <a:graphicFrameLocks noChangeAspect="1"/>
          </p:cNvGraphicFramePr>
          <p:nvPr/>
        </p:nvGraphicFramePr>
        <p:xfrm>
          <a:off x="1554163" y="2208213"/>
          <a:ext cx="3614737" cy="534987"/>
        </p:xfrm>
        <a:graphic>
          <a:graphicData uri="http://schemas.openxmlformats.org/presentationml/2006/ole">
            <mc:AlternateContent xmlns:mc="http://schemas.openxmlformats.org/markup-compatibility/2006">
              <mc:Choice xmlns:v="urn:schemas-microsoft-com:vml" Requires="v">
                <p:oleObj spid="_x0000_s23584" name="Equation" r:id="rId11" imgW="1714320" imgH="253800" progId="Equation.3">
                  <p:embed/>
                </p:oleObj>
              </mc:Choice>
              <mc:Fallback>
                <p:oleObj name="Equation" r:id="rId11" imgW="1714320" imgH="253800" progId="Equation.3">
                  <p:embed/>
                  <p:pic>
                    <p:nvPicPr>
                      <p:cNvPr id="0"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54163" y="2208213"/>
                        <a:ext cx="3614737" cy="534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60" name="Text Box 24">
            <a:extLst>
              <a:ext uri="{FF2B5EF4-FFF2-40B4-BE49-F238E27FC236}">
                <a16:creationId xmlns:a16="http://schemas.microsoft.com/office/drawing/2014/main" id="{34BFE674-38FC-40A2-A528-AE6C3A11D0CD}"/>
              </a:ext>
            </a:extLst>
          </p:cNvPr>
          <p:cNvSpPr txBox="1">
            <a:spLocks noChangeArrowheads="1"/>
          </p:cNvSpPr>
          <p:nvPr/>
        </p:nvSpPr>
        <p:spPr bwMode="auto">
          <a:xfrm>
            <a:off x="1162050" y="663575"/>
            <a:ext cx="3956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solidFill>
                  <a:srgbClr val="FF0000"/>
                </a:solidFill>
                <a:latin typeface="Arial" panose="020B0604020202020204" pitchFamily="34" charset="0"/>
              </a:rPr>
              <a:t>[</a:t>
            </a:r>
            <a:r>
              <a:rPr kumimoji="0" lang="zh-CN" altLang="en-US">
                <a:solidFill>
                  <a:srgbClr val="FF0000"/>
                </a:solidFill>
                <a:latin typeface="Arial" panose="020B0604020202020204" pitchFamily="34" charset="0"/>
              </a:rPr>
              <a:t>解</a:t>
            </a:r>
            <a:r>
              <a:rPr kumimoji="0" lang="en-US" altLang="zh-CN">
                <a:solidFill>
                  <a:srgbClr val="FF0000"/>
                </a:solidFill>
                <a:latin typeface="Arial" panose="020B0604020202020204" pitchFamily="34" charset="0"/>
              </a:rPr>
              <a:t>]</a:t>
            </a:r>
            <a:r>
              <a:rPr kumimoji="0" lang="en-US" altLang="zh-CN">
                <a:latin typeface="Arial" panose="020B0604020202020204" pitchFamily="34" charset="0"/>
              </a:rPr>
              <a:t>  </a:t>
            </a:r>
            <a:r>
              <a:rPr kumimoji="0" lang="zh-CN" altLang="en-US">
                <a:latin typeface="Arial" panose="020B0604020202020204" pitchFamily="34" charset="0"/>
              </a:rPr>
              <a:t>将气体分子视为质点</a:t>
            </a:r>
            <a:r>
              <a:rPr kumimoji="0" lang="en-US" altLang="zh-CN">
                <a:latin typeface="Arial" panose="020B0604020202020204" pitchFamily="34" charset="0"/>
              </a:rPr>
              <a:t>.   </a:t>
            </a:r>
          </a:p>
        </p:txBody>
      </p:sp>
      <p:sp>
        <p:nvSpPr>
          <p:cNvPr id="23561" name="Text Box 25">
            <a:extLst>
              <a:ext uri="{FF2B5EF4-FFF2-40B4-BE49-F238E27FC236}">
                <a16:creationId xmlns:a16="http://schemas.microsoft.com/office/drawing/2014/main" id="{996848A0-F62B-40E5-800C-BFCC623E4B7B}"/>
              </a:ext>
            </a:extLst>
          </p:cNvPr>
          <p:cNvSpPr txBox="1">
            <a:spLocks noChangeArrowheads="1"/>
          </p:cNvSpPr>
          <p:nvPr/>
        </p:nvSpPr>
        <p:spPr bwMode="auto">
          <a:xfrm>
            <a:off x="1250950" y="1066800"/>
            <a:ext cx="377983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kumimoji="0" lang="zh-CN" altLang="en-US">
                <a:latin typeface="Arial" panose="020B0604020202020204" pitchFamily="34" charset="0"/>
              </a:rPr>
              <a:t>一个分子在一次碰撞器壁中动量的增量为</a:t>
            </a:r>
          </a:p>
        </p:txBody>
      </p:sp>
      <p:sp>
        <p:nvSpPr>
          <p:cNvPr id="23562" name="Text Box 26">
            <a:extLst>
              <a:ext uri="{FF2B5EF4-FFF2-40B4-BE49-F238E27FC236}">
                <a16:creationId xmlns:a16="http://schemas.microsoft.com/office/drawing/2014/main" id="{5D80BE48-3E0D-4C7B-8A27-8197F6294F0A}"/>
              </a:ext>
            </a:extLst>
          </p:cNvPr>
          <p:cNvSpPr txBox="1">
            <a:spLocks noChangeArrowheads="1"/>
          </p:cNvSpPr>
          <p:nvPr/>
        </p:nvSpPr>
        <p:spPr bwMode="auto">
          <a:xfrm>
            <a:off x="1279525" y="2863850"/>
            <a:ext cx="48926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kumimoji="0" lang="zh-CN" altLang="en-US">
                <a:latin typeface="Arial" panose="020B0604020202020204" pitchFamily="34" charset="0"/>
              </a:rPr>
              <a:t>即分子一次碰撞施于器壁的冲量为    </a:t>
            </a:r>
          </a:p>
        </p:txBody>
      </p:sp>
      <p:sp>
        <p:nvSpPr>
          <p:cNvPr id="23563" name="Text Box 27">
            <a:extLst>
              <a:ext uri="{FF2B5EF4-FFF2-40B4-BE49-F238E27FC236}">
                <a16:creationId xmlns:a16="http://schemas.microsoft.com/office/drawing/2014/main" id="{775D5287-4584-4D47-B380-3074800395E5}"/>
              </a:ext>
            </a:extLst>
          </p:cNvPr>
          <p:cNvSpPr txBox="1">
            <a:spLocks noChangeArrowheads="1"/>
          </p:cNvSpPr>
          <p:nvPr/>
        </p:nvSpPr>
        <p:spPr bwMode="auto">
          <a:xfrm>
            <a:off x="1295400" y="4114800"/>
            <a:ext cx="697071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kumimoji="0" lang="en-US" altLang="zh-CN">
                <a:latin typeface="Arial" panose="020B0604020202020204" pitchFamily="34" charset="0"/>
              </a:rPr>
              <a:t>        </a:t>
            </a:r>
            <a:r>
              <a:rPr kumimoji="0" lang="zh-CN" altLang="en-US">
                <a:latin typeface="Arial" panose="020B0604020202020204" pitchFamily="34" charset="0"/>
              </a:rPr>
              <a:t>即冲量可采用作图法，按几何关系（余弦定理、正弦定理等）求解</a:t>
            </a:r>
            <a:r>
              <a:rPr kumimoji="0" lang="en-US" altLang="zh-CN">
                <a:latin typeface="Arial" panose="020B0604020202020204" pitchFamily="34" charset="0"/>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Text Box 2">
            <a:extLst>
              <a:ext uri="{FF2B5EF4-FFF2-40B4-BE49-F238E27FC236}">
                <a16:creationId xmlns:a16="http://schemas.microsoft.com/office/drawing/2014/main" id="{CFAFD506-4D72-4CAD-8EF4-C2F9DDBE3544}"/>
              </a:ext>
            </a:extLst>
          </p:cNvPr>
          <p:cNvSpPr txBox="1">
            <a:spLocks noChangeArrowheads="1"/>
          </p:cNvSpPr>
          <p:nvPr/>
        </p:nvSpPr>
        <p:spPr bwMode="auto">
          <a:xfrm>
            <a:off x="2051050" y="549275"/>
            <a:ext cx="4999038"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lang="en-US" altLang="zh-CN" sz="3600">
                <a:ea typeface="楷体_GB2312" pitchFamily="49" charset="-122"/>
              </a:rPr>
              <a:t>§3.7 </a:t>
            </a:r>
            <a:r>
              <a:rPr lang="zh-CN" altLang="en-US" sz="3600">
                <a:ea typeface="楷体_GB2312" pitchFamily="49" charset="-122"/>
              </a:rPr>
              <a:t>质点系的动量定理</a:t>
            </a:r>
          </a:p>
          <a:p>
            <a:pPr eaLnBrk="1" hangingPunct="1">
              <a:lnSpc>
                <a:spcPct val="135000"/>
              </a:lnSpc>
            </a:pPr>
            <a:r>
              <a:rPr lang="zh-CN" altLang="en-US" sz="3600">
                <a:ea typeface="楷体_GB2312" pitchFamily="49" charset="-122"/>
              </a:rPr>
              <a:t>          和质心运动定理  </a:t>
            </a:r>
          </a:p>
        </p:txBody>
      </p:sp>
      <p:sp>
        <p:nvSpPr>
          <p:cNvPr id="55299" name="Text Box 3">
            <a:extLst>
              <a:ext uri="{FF2B5EF4-FFF2-40B4-BE49-F238E27FC236}">
                <a16:creationId xmlns:a16="http://schemas.microsoft.com/office/drawing/2014/main" id="{310B13DE-2D9A-472C-A766-4BB2315476E5}"/>
              </a:ext>
            </a:extLst>
          </p:cNvPr>
          <p:cNvSpPr txBox="1">
            <a:spLocks noChangeArrowheads="1"/>
          </p:cNvSpPr>
          <p:nvPr/>
        </p:nvSpPr>
        <p:spPr bwMode="auto">
          <a:xfrm>
            <a:off x="1600200" y="2224088"/>
            <a:ext cx="3930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ea typeface="黑体" panose="02010609060101010101" pitchFamily="49" charset="-122"/>
              </a:rPr>
              <a:t>§3.7.1 </a:t>
            </a:r>
            <a:r>
              <a:rPr lang="zh-CN" altLang="en-US" sz="2800">
                <a:ea typeface="黑体" panose="02010609060101010101" pitchFamily="49" charset="-122"/>
              </a:rPr>
              <a:t>质点系动量定理 </a:t>
            </a:r>
          </a:p>
        </p:txBody>
      </p:sp>
      <p:sp>
        <p:nvSpPr>
          <p:cNvPr id="55300" name="Text Box 4">
            <a:extLst>
              <a:ext uri="{FF2B5EF4-FFF2-40B4-BE49-F238E27FC236}">
                <a16:creationId xmlns:a16="http://schemas.microsoft.com/office/drawing/2014/main" id="{50D55EF7-364E-4F5C-939F-AE33CF46DA10}"/>
              </a:ext>
            </a:extLst>
          </p:cNvPr>
          <p:cNvSpPr txBox="1">
            <a:spLocks noChangeArrowheads="1"/>
          </p:cNvSpPr>
          <p:nvPr/>
        </p:nvSpPr>
        <p:spPr bwMode="auto">
          <a:xfrm>
            <a:off x="1600200" y="2940050"/>
            <a:ext cx="37512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ea typeface="黑体" panose="02010609060101010101" pitchFamily="49" charset="-122"/>
              </a:rPr>
              <a:t>§3.7.2 </a:t>
            </a:r>
            <a:r>
              <a:rPr lang="zh-CN" altLang="en-US" sz="2800">
                <a:ea typeface="黑体" panose="02010609060101010101" pitchFamily="49" charset="-122"/>
              </a:rPr>
              <a:t>质心运动定理   </a:t>
            </a:r>
          </a:p>
        </p:txBody>
      </p:sp>
      <p:sp>
        <p:nvSpPr>
          <p:cNvPr id="55301" name="Text Box 5">
            <a:extLst>
              <a:ext uri="{FF2B5EF4-FFF2-40B4-BE49-F238E27FC236}">
                <a16:creationId xmlns:a16="http://schemas.microsoft.com/office/drawing/2014/main" id="{05FF691A-C5E2-4986-9118-A847889CDC7E}"/>
              </a:ext>
            </a:extLst>
          </p:cNvPr>
          <p:cNvSpPr txBox="1">
            <a:spLocks noChangeArrowheads="1"/>
          </p:cNvSpPr>
          <p:nvPr/>
        </p:nvSpPr>
        <p:spPr bwMode="auto">
          <a:xfrm>
            <a:off x="1600200" y="3657600"/>
            <a:ext cx="58943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ea typeface="黑体" panose="02010609060101010101" pitchFamily="49" charset="-122"/>
              </a:rPr>
              <a:t>§3.7.3 </a:t>
            </a:r>
            <a:r>
              <a:rPr lang="zh-CN" altLang="en-US" sz="2800">
                <a:ea typeface="黑体" panose="02010609060101010101" pitchFamily="49" charset="-122"/>
              </a:rPr>
              <a:t>质点系相对于质心系的动量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9" name="Text Box 2">
            <a:extLst>
              <a:ext uri="{FF2B5EF4-FFF2-40B4-BE49-F238E27FC236}">
                <a16:creationId xmlns:a16="http://schemas.microsoft.com/office/drawing/2014/main" id="{9E4BF075-2BC8-4E5E-8769-E5C70813E519}"/>
              </a:ext>
            </a:extLst>
          </p:cNvPr>
          <p:cNvSpPr txBox="1">
            <a:spLocks noChangeArrowheads="1"/>
          </p:cNvSpPr>
          <p:nvPr/>
        </p:nvSpPr>
        <p:spPr bwMode="auto">
          <a:xfrm>
            <a:off x="2133600" y="304800"/>
            <a:ext cx="5391150"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lang="en-US" altLang="zh-CN" sz="3600">
                <a:ea typeface="楷体_GB2312" pitchFamily="49" charset="-122"/>
              </a:rPr>
              <a:t>§3.7 </a:t>
            </a:r>
            <a:r>
              <a:rPr lang="zh-CN" altLang="en-US" sz="3600">
                <a:ea typeface="楷体_GB2312" pitchFamily="49" charset="-122"/>
              </a:rPr>
              <a:t>质点系的动量定理</a:t>
            </a:r>
          </a:p>
          <a:p>
            <a:pPr eaLnBrk="1" hangingPunct="1">
              <a:lnSpc>
                <a:spcPct val="135000"/>
              </a:lnSpc>
            </a:pPr>
            <a:r>
              <a:rPr lang="zh-CN" altLang="en-US" sz="3600">
                <a:ea typeface="楷体_GB2312" pitchFamily="49" charset="-122"/>
              </a:rPr>
              <a:t>           和质心运动定理   </a:t>
            </a:r>
          </a:p>
        </p:txBody>
      </p:sp>
      <p:sp>
        <p:nvSpPr>
          <p:cNvPr id="24580" name="Text Box 3">
            <a:extLst>
              <a:ext uri="{FF2B5EF4-FFF2-40B4-BE49-F238E27FC236}">
                <a16:creationId xmlns:a16="http://schemas.microsoft.com/office/drawing/2014/main" id="{E30FDF7C-17C9-4D84-AA9D-231DD2AF790C}"/>
              </a:ext>
            </a:extLst>
          </p:cNvPr>
          <p:cNvSpPr txBox="1">
            <a:spLocks noChangeArrowheads="1"/>
          </p:cNvSpPr>
          <p:nvPr/>
        </p:nvSpPr>
        <p:spPr bwMode="auto">
          <a:xfrm>
            <a:off x="1295400" y="1828800"/>
            <a:ext cx="4108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ea typeface="黑体" panose="02010609060101010101" pitchFamily="49" charset="-122"/>
              </a:rPr>
              <a:t>§3.7.1 </a:t>
            </a:r>
            <a:r>
              <a:rPr lang="zh-CN" altLang="en-US" sz="2800">
                <a:ea typeface="黑体" panose="02010609060101010101" pitchFamily="49" charset="-122"/>
              </a:rPr>
              <a:t>质点系动量定理   </a:t>
            </a:r>
          </a:p>
        </p:txBody>
      </p:sp>
      <p:sp>
        <p:nvSpPr>
          <p:cNvPr id="24581" name="Text Box 4">
            <a:extLst>
              <a:ext uri="{FF2B5EF4-FFF2-40B4-BE49-F238E27FC236}">
                <a16:creationId xmlns:a16="http://schemas.microsoft.com/office/drawing/2014/main" id="{A422F0C4-9E05-4652-85C6-A85AAA919990}"/>
              </a:ext>
            </a:extLst>
          </p:cNvPr>
          <p:cNvSpPr txBox="1">
            <a:spLocks noChangeArrowheads="1"/>
          </p:cNvSpPr>
          <p:nvPr/>
        </p:nvSpPr>
        <p:spPr bwMode="auto">
          <a:xfrm>
            <a:off x="1295400" y="2286000"/>
            <a:ext cx="684371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lang="zh-CN" altLang="en-US">
                <a:solidFill>
                  <a:srgbClr val="FF0000"/>
                </a:solidFill>
              </a:rPr>
              <a:t>质点系</a:t>
            </a:r>
            <a:r>
              <a:rPr lang="en-US" altLang="zh-CN"/>
              <a:t>——</a:t>
            </a:r>
            <a:r>
              <a:rPr lang="zh-CN" altLang="en-US"/>
              <a:t>有相互作用的若干个质点组成的系统</a:t>
            </a:r>
            <a:r>
              <a:rPr lang="en-US" altLang="zh-CN"/>
              <a:t>.  </a:t>
            </a:r>
          </a:p>
        </p:txBody>
      </p:sp>
      <p:sp>
        <p:nvSpPr>
          <p:cNvPr id="24582" name="Text Box 5">
            <a:extLst>
              <a:ext uri="{FF2B5EF4-FFF2-40B4-BE49-F238E27FC236}">
                <a16:creationId xmlns:a16="http://schemas.microsoft.com/office/drawing/2014/main" id="{E54E3E0D-3EC2-4F68-89BA-40EA6C266B7C}"/>
              </a:ext>
            </a:extLst>
          </p:cNvPr>
          <p:cNvSpPr txBox="1">
            <a:spLocks noChangeArrowheads="1"/>
          </p:cNvSpPr>
          <p:nvPr/>
        </p:nvSpPr>
        <p:spPr bwMode="auto">
          <a:xfrm>
            <a:off x="1295400" y="2781300"/>
            <a:ext cx="561816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lang="zh-CN" altLang="en-US">
                <a:solidFill>
                  <a:srgbClr val="FF0000"/>
                </a:solidFill>
              </a:rPr>
              <a:t>内力</a:t>
            </a:r>
            <a:r>
              <a:rPr lang="en-US" altLang="zh-CN"/>
              <a:t>——</a:t>
            </a:r>
            <a:r>
              <a:rPr lang="zh-CN" altLang="en-US"/>
              <a:t>系统内各质点间的相互作用力</a:t>
            </a:r>
            <a:r>
              <a:rPr lang="en-US" altLang="zh-CN"/>
              <a:t>.  </a:t>
            </a:r>
          </a:p>
        </p:txBody>
      </p:sp>
      <p:sp>
        <p:nvSpPr>
          <p:cNvPr id="24583" name="Text Box 6">
            <a:extLst>
              <a:ext uri="{FF2B5EF4-FFF2-40B4-BE49-F238E27FC236}">
                <a16:creationId xmlns:a16="http://schemas.microsoft.com/office/drawing/2014/main" id="{C7DACEDF-214C-487F-A3B1-92541925DA38}"/>
              </a:ext>
            </a:extLst>
          </p:cNvPr>
          <p:cNvSpPr txBox="1">
            <a:spLocks noChangeArrowheads="1"/>
          </p:cNvSpPr>
          <p:nvPr/>
        </p:nvSpPr>
        <p:spPr bwMode="auto">
          <a:xfrm>
            <a:off x="1295400" y="3276600"/>
            <a:ext cx="66294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lang="zh-CN" altLang="en-US">
                <a:solidFill>
                  <a:srgbClr val="FF0000"/>
                </a:solidFill>
              </a:rPr>
              <a:t>外力</a:t>
            </a:r>
            <a:r>
              <a:rPr lang="en-US" altLang="zh-CN"/>
              <a:t>——</a:t>
            </a:r>
            <a:r>
              <a:rPr lang="zh-CN" altLang="en-US"/>
              <a:t>系统以外的其它物体对系统内任意一质点的作用力</a:t>
            </a:r>
            <a:r>
              <a:rPr lang="en-US" altLang="zh-CN"/>
              <a:t>.</a:t>
            </a:r>
          </a:p>
        </p:txBody>
      </p:sp>
      <p:sp>
        <p:nvSpPr>
          <p:cNvPr id="24584" name="Text Box 7">
            <a:extLst>
              <a:ext uri="{FF2B5EF4-FFF2-40B4-BE49-F238E27FC236}">
                <a16:creationId xmlns:a16="http://schemas.microsoft.com/office/drawing/2014/main" id="{4C3C286D-E461-475F-9FA9-DE52CB996CF2}"/>
              </a:ext>
            </a:extLst>
          </p:cNvPr>
          <p:cNvSpPr txBox="1">
            <a:spLocks noChangeArrowheads="1"/>
          </p:cNvSpPr>
          <p:nvPr/>
        </p:nvSpPr>
        <p:spPr bwMode="auto">
          <a:xfrm>
            <a:off x="1295400" y="4267200"/>
            <a:ext cx="20574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lang="en-US" altLang="zh-CN">
                <a:solidFill>
                  <a:srgbClr val="FF0000"/>
                </a:solidFill>
              </a:rPr>
              <a:t> </a:t>
            </a:r>
            <a:r>
              <a:rPr lang="zh-CN" altLang="en-US">
                <a:solidFill>
                  <a:srgbClr val="FF0000"/>
                </a:solidFill>
              </a:rPr>
              <a:t>质点系动量 定理微分形式   </a:t>
            </a:r>
          </a:p>
        </p:txBody>
      </p:sp>
      <p:graphicFrame>
        <p:nvGraphicFramePr>
          <p:cNvPr id="24578" name="Object 8">
            <a:extLst>
              <a:ext uri="{FF2B5EF4-FFF2-40B4-BE49-F238E27FC236}">
                <a16:creationId xmlns:a16="http://schemas.microsoft.com/office/drawing/2014/main" id="{A0544A76-3F23-4309-9E54-20EF2D7BE5BF}"/>
              </a:ext>
            </a:extLst>
          </p:cNvPr>
          <p:cNvGraphicFramePr>
            <a:graphicFrameLocks noChangeAspect="1"/>
          </p:cNvGraphicFramePr>
          <p:nvPr/>
        </p:nvGraphicFramePr>
        <p:xfrm>
          <a:off x="3657600" y="4267200"/>
          <a:ext cx="2667000" cy="1019175"/>
        </p:xfrm>
        <a:graphic>
          <a:graphicData uri="http://schemas.openxmlformats.org/presentationml/2006/ole">
            <mc:AlternateContent xmlns:mc="http://schemas.openxmlformats.org/markup-compatibility/2006">
              <mc:Choice xmlns:v="urn:schemas-microsoft-com:vml" Requires="v">
                <p:oleObj spid="_x0000_s24586" name="Equation" r:id="rId3" imgW="1091880" imgH="469800" progId="Equation.3">
                  <p:embed/>
                </p:oleObj>
              </mc:Choice>
              <mc:Fallback>
                <p:oleObj name="Equation" r:id="rId3" imgW="1091880" imgH="4698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4267200"/>
                        <a:ext cx="2667000" cy="1019175"/>
                      </a:xfrm>
                      <a:prstGeom prst="rect">
                        <a:avLst/>
                      </a:prstGeom>
                      <a:noFill/>
                      <a:ln>
                        <a:noFill/>
                      </a:ln>
                      <a:effectLst/>
                      <a:extLst>
                        <a:ext uri="{909E8E84-426E-40DD-AFC4-6F175D3DCCD1}">
                          <a14:hiddenFill xmlns:a14="http://schemas.microsoft.com/office/drawing/2010/main">
                            <a:gradFill rotWithShape="0">
                              <a:gsLst>
                                <a:gs pos="0">
                                  <a:srgbClr val="CCCCFF"/>
                                </a:gs>
                                <a:gs pos="50000">
                                  <a:srgbClr val="CCCCFF">
                                    <a:gamma/>
                                    <a:tint val="0"/>
                                    <a:invGamma/>
                                  </a:srgbClr>
                                </a:gs>
                                <a:gs pos="100000">
                                  <a:srgbClr val="CCCCFF"/>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5" name="Text Box 9">
            <a:extLst>
              <a:ext uri="{FF2B5EF4-FFF2-40B4-BE49-F238E27FC236}">
                <a16:creationId xmlns:a16="http://schemas.microsoft.com/office/drawing/2014/main" id="{5E9D362F-3909-460C-A241-3DD28D5833D3}"/>
              </a:ext>
            </a:extLst>
          </p:cNvPr>
          <p:cNvSpPr txBox="1">
            <a:spLocks noChangeArrowheads="1"/>
          </p:cNvSpPr>
          <p:nvPr/>
        </p:nvSpPr>
        <p:spPr bwMode="auto">
          <a:xfrm>
            <a:off x="1295400" y="5507038"/>
            <a:ext cx="6540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质点系动量对时间的变化率等于外力的矢量和</a:t>
            </a:r>
            <a:r>
              <a:rPr lang="en-US" altLang="zh-CN"/>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7" name="Rectangle 4">
            <a:extLst>
              <a:ext uri="{FF2B5EF4-FFF2-40B4-BE49-F238E27FC236}">
                <a16:creationId xmlns:a16="http://schemas.microsoft.com/office/drawing/2014/main" id="{030C5C7C-2F38-4419-AB16-8E4287325A33}"/>
              </a:ext>
            </a:extLst>
          </p:cNvPr>
          <p:cNvSpPr>
            <a:spLocks noChangeArrowheads="1"/>
          </p:cNvSpPr>
          <p:nvPr/>
        </p:nvSpPr>
        <p:spPr bwMode="auto">
          <a:xfrm>
            <a:off x="0" y="0"/>
            <a:ext cx="9144000" cy="54927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608" name="Rectangle 10">
            <a:extLst>
              <a:ext uri="{FF2B5EF4-FFF2-40B4-BE49-F238E27FC236}">
                <a16:creationId xmlns:a16="http://schemas.microsoft.com/office/drawing/2014/main" id="{6E162B2F-3725-434E-A02D-B121C58FBAF0}"/>
              </a:ext>
            </a:extLst>
          </p:cNvPr>
          <p:cNvSpPr>
            <a:spLocks noChangeArrowheads="1"/>
          </p:cNvSpPr>
          <p:nvPr/>
        </p:nvSpPr>
        <p:spPr bwMode="auto">
          <a:xfrm>
            <a:off x="323850" y="404813"/>
            <a:ext cx="84582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a:solidFill>
                  <a:srgbClr val="000066"/>
                </a:solidFill>
                <a:latin typeface="Tahoma" panose="020B0604030504040204" pitchFamily="34" charset="0"/>
                <a:ea typeface="黑体" panose="02010609060101010101" pitchFamily="49" charset="-122"/>
              </a:rPr>
              <a:t>§2.</a:t>
            </a:r>
            <a:r>
              <a:rPr lang="zh-CN" altLang="en-US" sz="3200">
                <a:solidFill>
                  <a:srgbClr val="000066"/>
                </a:solidFill>
                <a:latin typeface="华文中宋" panose="02010600040101010101" pitchFamily="2" charset="-122"/>
                <a:ea typeface="华文中宋" panose="02010600040101010101" pitchFamily="2" charset="-122"/>
              </a:rPr>
              <a:t>质点系动量定理和质心运动定理</a:t>
            </a:r>
          </a:p>
          <a:p>
            <a:pPr eaLnBrk="1" hangingPunct="1">
              <a:spcBef>
                <a:spcPct val="50000"/>
              </a:spcBef>
            </a:pPr>
            <a:endParaRPr lang="en-US" altLang="zh-CN" sz="3200">
              <a:solidFill>
                <a:srgbClr val="000066"/>
              </a:solidFill>
              <a:latin typeface="华文中宋" panose="02010600040101010101" pitchFamily="2" charset="-122"/>
              <a:ea typeface="华文中宋" panose="02010600040101010101" pitchFamily="2" charset="-122"/>
            </a:endParaRPr>
          </a:p>
        </p:txBody>
      </p:sp>
      <p:sp>
        <p:nvSpPr>
          <p:cNvPr id="25609" name="Rectangle 11">
            <a:extLst>
              <a:ext uri="{FF2B5EF4-FFF2-40B4-BE49-F238E27FC236}">
                <a16:creationId xmlns:a16="http://schemas.microsoft.com/office/drawing/2014/main" id="{BB276AAB-67AA-4AF7-A1A1-A8DEA2F803DF}"/>
              </a:ext>
            </a:extLst>
          </p:cNvPr>
          <p:cNvSpPr>
            <a:spLocks noChangeArrowheads="1"/>
          </p:cNvSpPr>
          <p:nvPr/>
        </p:nvSpPr>
        <p:spPr bwMode="auto">
          <a:xfrm>
            <a:off x="539750" y="1196975"/>
            <a:ext cx="822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000066"/>
                </a:solidFill>
                <a:latin typeface="华文中宋" panose="02010600040101010101" pitchFamily="2" charset="-122"/>
                <a:ea typeface="华文中宋" panose="02010600040101010101" pitchFamily="2" charset="-122"/>
              </a:rPr>
              <a:t>一</a:t>
            </a:r>
            <a:r>
              <a:rPr lang="en-US" altLang="zh-CN">
                <a:solidFill>
                  <a:srgbClr val="000066"/>
                </a:solidFill>
                <a:latin typeface="华文中宋" panose="02010600040101010101" pitchFamily="2" charset="-122"/>
                <a:ea typeface="华文中宋" panose="02010600040101010101" pitchFamily="2" charset="-122"/>
              </a:rPr>
              <a:t>.</a:t>
            </a:r>
            <a:r>
              <a:rPr lang="zh-CN" altLang="en-US">
                <a:solidFill>
                  <a:srgbClr val="000066"/>
                </a:solidFill>
                <a:latin typeface="华文中宋" panose="02010600040101010101" pitchFamily="2" charset="-122"/>
                <a:ea typeface="华文中宋" panose="02010600040101010101" pitchFamily="2" charset="-122"/>
              </a:rPr>
              <a:t>质点系动量定理</a:t>
            </a:r>
          </a:p>
        </p:txBody>
      </p:sp>
      <p:sp>
        <p:nvSpPr>
          <p:cNvPr id="25610" name="Rectangle 12">
            <a:extLst>
              <a:ext uri="{FF2B5EF4-FFF2-40B4-BE49-F238E27FC236}">
                <a16:creationId xmlns:a16="http://schemas.microsoft.com/office/drawing/2014/main" id="{5A4AB8EB-63BC-4297-848F-B0801DD4B556}"/>
              </a:ext>
            </a:extLst>
          </p:cNvPr>
          <p:cNvSpPr>
            <a:spLocks noChangeArrowheads="1"/>
          </p:cNvSpPr>
          <p:nvPr/>
        </p:nvSpPr>
        <p:spPr bwMode="auto">
          <a:xfrm>
            <a:off x="395288" y="1989138"/>
            <a:ext cx="8027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chemeClr val="tx2"/>
                </a:solidFill>
                <a:ea typeface="楷体_GB2312" pitchFamily="49" charset="-122"/>
              </a:rPr>
              <a:t>对于有</a:t>
            </a:r>
            <a:r>
              <a:rPr lang="en-US" altLang="zh-CN">
                <a:solidFill>
                  <a:schemeClr val="tx2"/>
                </a:solidFill>
                <a:ea typeface="楷体_GB2312" pitchFamily="49" charset="-122"/>
              </a:rPr>
              <a:t>n</a:t>
            </a:r>
            <a:r>
              <a:rPr lang="zh-CN" altLang="en-US">
                <a:solidFill>
                  <a:schemeClr val="tx2"/>
                </a:solidFill>
                <a:ea typeface="楷体_GB2312" pitchFamily="49" charset="-122"/>
              </a:rPr>
              <a:t>个质点的质点系</a:t>
            </a:r>
            <a:r>
              <a:rPr lang="en-US" altLang="zh-CN">
                <a:solidFill>
                  <a:schemeClr val="tx2"/>
                </a:solidFill>
                <a:ea typeface="楷体_GB2312" pitchFamily="49" charset="-122"/>
              </a:rPr>
              <a:t>,</a:t>
            </a:r>
            <a:r>
              <a:rPr lang="zh-CN" altLang="en-US">
                <a:solidFill>
                  <a:schemeClr val="tx2"/>
                </a:solidFill>
                <a:ea typeface="楷体_GB2312" pitchFamily="49" charset="-122"/>
              </a:rPr>
              <a:t>它们每个质点既所受外力</a:t>
            </a:r>
            <a:r>
              <a:rPr lang="en-US" altLang="zh-CN">
                <a:solidFill>
                  <a:schemeClr val="tx2"/>
                </a:solidFill>
                <a:ea typeface="楷体_GB2312" pitchFamily="49" charset="-122"/>
              </a:rPr>
              <a:t>,</a:t>
            </a:r>
          </a:p>
        </p:txBody>
      </p:sp>
      <p:sp>
        <p:nvSpPr>
          <p:cNvPr id="25611" name="Rectangle 13">
            <a:extLst>
              <a:ext uri="{FF2B5EF4-FFF2-40B4-BE49-F238E27FC236}">
                <a16:creationId xmlns:a16="http://schemas.microsoft.com/office/drawing/2014/main" id="{EE95CC8B-865F-49AE-8FF3-CD10B6803E09}"/>
              </a:ext>
            </a:extLst>
          </p:cNvPr>
          <p:cNvSpPr>
            <a:spLocks noChangeArrowheads="1"/>
          </p:cNvSpPr>
          <p:nvPr/>
        </p:nvSpPr>
        <p:spPr bwMode="auto">
          <a:xfrm>
            <a:off x="395288" y="2636838"/>
            <a:ext cx="8305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chemeClr val="tx2"/>
                </a:solidFill>
                <a:ea typeface="楷体_GB2312" pitchFamily="49" charset="-122"/>
              </a:rPr>
              <a:t>也受内力</a:t>
            </a:r>
            <a:r>
              <a:rPr lang="en-US" altLang="zh-CN">
                <a:solidFill>
                  <a:schemeClr val="tx2"/>
                </a:solidFill>
                <a:ea typeface="楷体_GB2312" pitchFamily="49" charset="-122"/>
              </a:rPr>
              <a:t>. </a:t>
            </a:r>
            <a:r>
              <a:rPr lang="zh-CN" altLang="en-US">
                <a:solidFill>
                  <a:schemeClr val="tx2"/>
                </a:solidFill>
                <a:ea typeface="楷体_GB2312" pitchFamily="49" charset="-122"/>
              </a:rPr>
              <a:t>若第</a:t>
            </a:r>
            <a:r>
              <a:rPr lang="en-US" altLang="zh-CN" i="1">
                <a:solidFill>
                  <a:schemeClr val="tx2"/>
                </a:solidFill>
                <a:cs typeface="Times New Roman" panose="02020603050405020304" pitchFamily="18" charset="0"/>
              </a:rPr>
              <a:t>i</a:t>
            </a:r>
            <a:r>
              <a:rPr lang="zh-CN" altLang="en-US">
                <a:solidFill>
                  <a:schemeClr val="tx2"/>
                </a:solidFill>
                <a:ea typeface="楷体_GB2312" pitchFamily="49" charset="-122"/>
              </a:rPr>
              <a:t>质点在</a:t>
            </a:r>
            <a:r>
              <a:rPr lang="en-US" altLang="zh-CN">
                <a:solidFill>
                  <a:schemeClr val="tx2"/>
                </a:solidFill>
                <a:cs typeface="Times New Roman" panose="02020603050405020304" pitchFamily="18" charset="0"/>
              </a:rPr>
              <a:t>t</a:t>
            </a:r>
            <a:r>
              <a:rPr lang="en-US" altLang="zh-CN" baseline="-16000">
                <a:solidFill>
                  <a:schemeClr val="tx2"/>
                </a:solidFill>
                <a:cs typeface="Times New Roman" panose="02020603050405020304" pitchFamily="18" charset="0"/>
              </a:rPr>
              <a:t>o</a:t>
            </a:r>
            <a:r>
              <a:rPr lang="zh-CN" altLang="en-US">
                <a:solidFill>
                  <a:schemeClr val="tx2"/>
                </a:solidFill>
              </a:rPr>
              <a:t>时刻动量</a:t>
            </a:r>
            <a:r>
              <a:rPr lang="zh-CN" altLang="en-US">
                <a:solidFill>
                  <a:schemeClr val="tx2"/>
                </a:solidFill>
                <a:ea typeface="楷体_GB2312" pitchFamily="49" charset="-122"/>
              </a:rPr>
              <a:t>为</a:t>
            </a:r>
          </a:p>
        </p:txBody>
      </p:sp>
      <p:sp>
        <p:nvSpPr>
          <p:cNvPr id="25612" name="Rectangle 15">
            <a:extLst>
              <a:ext uri="{FF2B5EF4-FFF2-40B4-BE49-F238E27FC236}">
                <a16:creationId xmlns:a16="http://schemas.microsoft.com/office/drawing/2014/main" id="{ECD63A73-BA6C-49B2-B816-48F326594EF4}"/>
              </a:ext>
            </a:extLst>
          </p:cNvPr>
          <p:cNvSpPr>
            <a:spLocks noChangeArrowheads="1"/>
          </p:cNvSpPr>
          <p:nvPr/>
        </p:nvSpPr>
        <p:spPr bwMode="auto">
          <a:xfrm>
            <a:off x="539750" y="3357563"/>
            <a:ext cx="8229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chemeClr val="tx2"/>
                </a:solidFill>
                <a:ea typeface="楷体_GB2312" pitchFamily="49" charset="-122"/>
              </a:rPr>
              <a:t>受外力为</a:t>
            </a:r>
          </a:p>
        </p:txBody>
      </p:sp>
      <p:sp>
        <p:nvSpPr>
          <p:cNvPr id="25613" name="Rectangle 17">
            <a:extLst>
              <a:ext uri="{FF2B5EF4-FFF2-40B4-BE49-F238E27FC236}">
                <a16:creationId xmlns:a16="http://schemas.microsoft.com/office/drawing/2014/main" id="{A0F61A88-1A5E-4D72-B036-9773A5D2F006}"/>
              </a:ext>
            </a:extLst>
          </p:cNvPr>
          <p:cNvSpPr>
            <a:spLocks noChangeArrowheads="1"/>
          </p:cNvSpPr>
          <p:nvPr/>
        </p:nvSpPr>
        <p:spPr bwMode="auto">
          <a:xfrm>
            <a:off x="2771775" y="3357563"/>
            <a:ext cx="5638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chemeClr val="tx2"/>
                </a:solidFill>
                <a:ea typeface="楷体_GB2312" pitchFamily="49" charset="-122"/>
              </a:rPr>
              <a:t>受系统内力</a:t>
            </a:r>
          </a:p>
        </p:txBody>
      </p:sp>
      <p:sp>
        <p:nvSpPr>
          <p:cNvPr id="25614" name="Rectangle 19">
            <a:extLst>
              <a:ext uri="{FF2B5EF4-FFF2-40B4-BE49-F238E27FC236}">
                <a16:creationId xmlns:a16="http://schemas.microsoft.com/office/drawing/2014/main" id="{EDFC1933-4E5F-4885-83FC-B9B56409DB90}"/>
              </a:ext>
            </a:extLst>
          </p:cNvPr>
          <p:cNvSpPr>
            <a:spLocks noChangeArrowheads="1"/>
          </p:cNvSpPr>
          <p:nvPr/>
        </p:nvSpPr>
        <p:spPr bwMode="auto">
          <a:xfrm>
            <a:off x="468313" y="4652963"/>
            <a:ext cx="4419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chemeClr val="tx2"/>
                </a:solidFill>
                <a:ea typeface="楷体_GB2312" pitchFamily="49" charset="-122"/>
              </a:rPr>
              <a:t>对于质点系有运动方程</a:t>
            </a:r>
            <a:r>
              <a:rPr lang="en-US" altLang="zh-CN">
                <a:solidFill>
                  <a:schemeClr val="tx2"/>
                </a:solidFill>
                <a:ea typeface="楷体_GB2312" pitchFamily="49" charset="-122"/>
              </a:rPr>
              <a:t>:</a:t>
            </a:r>
          </a:p>
        </p:txBody>
      </p:sp>
      <p:graphicFrame>
        <p:nvGraphicFramePr>
          <p:cNvPr id="25602" name="Object 2">
            <a:extLst>
              <a:ext uri="{FF2B5EF4-FFF2-40B4-BE49-F238E27FC236}">
                <a16:creationId xmlns:a16="http://schemas.microsoft.com/office/drawing/2014/main" id="{55494949-1F7A-4552-AE27-26030F5F2C94}"/>
              </a:ext>
            </a:extLst>
          </p:cNvPr>
          <p:cNvGraphicFramePr>
            <a:graphicFrameLocks noChangeAspect="1"/>
          </p:cNvGraphicFramePr>
          <p:nvPr/>
        </p:nvGraphicFramePr>
        <p:xfrm>
          <a:off x="2268538" y="5229225"/>
          <a:ext cx="3470275" cy="1039813"/>
        </p:xfrm>
        <a:graphic>
          <a:graphicData uri="http://schemas.openxmlformats.org/presentationml/2006/ole">
            <mc:AlternateContent xmlns:mc="http://schemas.openxmlformats.org/markup-compatibility/2006">
              <mc:Choice xmlns:v="urn:schemas-microsoft-com:vml" Requires="v">
                <p:oleObj spid="_x0000_s25616" name="公式" r:id="rId3" imgW="2120760" imgH="634680" progId="Equation.3">
                  <p:embed/>
                </p:oleObj>
              </mc:Choice>
              <mc:Fallback>
                <p:oleObj name="公式" r:id="rId3" imgW="2120760" imgH="6346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5229225"/>
                        <a:ext cx="3470275" cy="1039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3" name="Object 3">
            <a:extLst>
              <a:ext uri="{FF2B5EF4-FFF2-40B4-BE49-F238E27FC236}">
                <a16:creationId xmlns:a16="http://schemas.microsoft.com/office/drawing/2014/main" id="{7B5D5C82-B267-48C8-85F8-3CD00DD633F5}"/>
              </a:ext>
            </a:extLst>
          </p:cNvPr>
          <p:cNvGraphicFramePr>
            <a:graphicFrameLocks noChangeAspect="1"/>
          </p:cNvGraphicFramePr>
          <p:nvPr/>
        </p:nvGraphicFramePr>
        <p:xfrm>
          <a:off x="4859338" y="3141663"/>
          <a:ext cx="935037" cy="935037"/>
        </p:xfrm>
        <a:graphic>
          <a:graphicData uri="http://schemas.openxmlformats.org/presentationml/2006/ole">
            <mc:AlternateContent xmlns:mc="http://schemas.openxmlformats.org/markup-compatibility/2006">
              <mc:Choice xmlns:v="urn:schemas-microsoft-com:vml" Requires="v">
                <p:oleObj spid="_x0000_s25617" name="公式" r:id="rId5" imgW="444240" imgH="444240" progId="Equation.3">
                  <p:embed/>
                </p:oleObj>
              </mc:Choice>
              <mc:Fallback>
                <p:oleObj name="公式" r:id="rId5" imgW="444240" imgH="44424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9338" y="3141663"/>
                        <a:ext cx="935037" cy="93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4" name="Object 4">
            <a:extLst>
              <a:ext uri="{FF2B5EF4-FFF2-40B4-BE49-F238E27FC236}">
                <a16:creationId xmlns:a16="http://schemas.microsoft.com/office/drawing/2014/main" id="{47025E8D-FFDB-4932-9C02-6F3474C1B7A9}"/>
              </a:ext>
            </a:extLst>
          </p:cNvPr>
          <p:cNvGraphicFramePr>
            <a:graphicFrameLocks noChangeAspect="1"/>
          </p:cNvGraphicFramePr>
          <p:nvPr/>
        </p:nvGraphicFramePr>
        <p:xfrm>
          <a:off x="2124075" y="3284538"/>
          <a:ext cx="539750" cy="652462"/>
        </p:xfrm>
        <a:graphic>
          <a:graphicData uri="http://schemas.openxmlformats.org/presentationml/2006/ole">
            <mc:AlternateContent xmlns:mc="http://schemas.openxmlformats.org/markup-compatibility/2006">
              <mc:Choice xmlns:v="urn:schemas-microsoft-com:vml" Requires="v">
                <p:oleObj spid="_x0000_s25618" name="公式" r:id="rId7" imgW="241200" imgH="291960" progId="Equation.3">
                  <p:embed/>
                </p:oleObj>
              </mc:Choice>
              <mc:Fallback>
                <p:oleObj name="公式" r:id="rId7" imgW="241200" imgH="29196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4075" y="3284538"/>
                        <a:ext cx="539750" cy="65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5" name="Object 5">
            <a:extLst>
              <a:ext uri="{FF2B5EF4-FFF2-40B4-BE49-F238E27FC236}">
                <a16:creationId xmlns:a16="http://schemas.microsoft.com/office/drawing/2014/main" id="{95116D91-9C8E-45A1-BE02-08CB1997F392}"/>
              </a:ext>
            </a:extLst>
          </p:cNvPr>
          <p:cNvGraphicFramePr>
            <a:graphicFrameLocks noChangeAspect="1"/>
          </p:cNvGraphicFramePr>
          <p:nvPr/>
        </p:nvGraphicFramePr>
        <p:xfrm>
          <a:off x="6156325" y="2565400"/>
          <a:ext cx="1079500" cy="539750"/>
        </p:xfrm>
        <a:graphic>
          <a:graphicData uri="http://schemas.openxmlformats.org/presentationml/2006/ole">
            <mc:AlternateContent xmlns:mc="http://schemas.openxmlformats.org/markup-compatibility/2006">
              <mc:Choice xmlns:v="urn:schemas-microsoft-com:vml" Requires="v">
                <p:oleObj spid="_x0000_s25619" name="公式" r:id="rId9" imgW="507960" imgH="253800" progId="Equation.3">
                  <p:embed/>
                </p:oleObj>
              </mc:Choice>
              <mc:Fallback>
                <p:oleObj name="公式" r:id="rId9" imgW="507960" imgH="2538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56325" y="2565400"/>
                        <a:ext cx="10795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6" name="Object 6">
            <a:extLst>
              <a:ext uri="{FF2B5EF4-FFF2-40B4-BE49-F238E27FC236}">
                <a16:creationId xmlns:a16="http://schemas.microsoft.com/office/drawing/2014/main" id="{402318C8-B309-4B82-833E-F862A34BF4A7}"/>
              </a:ext>
            </a:extLst>
          </p:cNvPr>
          <p:cNvGraphicFramePr>
            <a:graphicFrameLocks noChangeAspect="1"/>
          </p:cNvGraphicFramePr>
          <p:nvPr/>
        </p:nvGraphicFramePr>
        <p:xfrm>
          <a:off x="2627313" y="3933825"/>
          <a:ext cx="2952750" cy="892175"/>
        </p:xfrm>
        <a:graphic>
          <a:graphicData uri="http://schemas.openxmlformats.org/presentationml/2006/ole">
            <mc:AlternateContent xmlns:mc="http://schemas.openxmlformats.org/markup-compatibility/2006">
              <mc:Choice xmlns:v="urn:schemas-microsoft-com:vml" Requires="v">
                <p:oleObj spid="_x0000_s25620" name="公式" r:id="rId11" imgW="1473120" imgH="444240" progId="Equation.3">
                  <p:embed/>
                </p:oleObj>
              </mc:Choice>
              <mc:Fallback>
                <p:oleObj name="公式" r:id="rId11" imgW="1473120" imgH="44424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27313" y="3933825"/>
                        <a:ext cx="2952750" cy="89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15" name="Text Box 27">
            <a:extLst>
              <a:ext uri="{FF2B5EF4-FFF2-40B4-BE49-F238E27FC236}">
                <a16:creationId xmlns:a16="http://schemas.microsoft.com/office/drawing/2014/main" id="{5D158C37-505F-422E-8251-7975EC6DA1B3}"/>
              </a:ext>
            </a:extLst>
          </p:cNvPr>
          <p:cNvSpPr txBox="1">
            <a:spLocks noChangeArrowheads="1"/>
          </p:cNvSpPr>
          <p:nvPr/>
        </p:nvSpPr>
        <p:spPr bwMode="auto">
          <a:xfrm>
            <a:off x="323850" y="4149725"/>
            <a:ext cx="1944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对质点</a:t>
            </a:r>
            <a:r>
              <a:rPr lang="en-US" altLang="zh-CN"/>
              <a:t>i</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30" name="Rectangle 4">
            <a:extLst>
              <a:ext uri="{FF2B5EF4-FFF2-40B4-BE49-F238E27FC236}">
                <a16:creationId xmlns:a16="http://schemas.microsoft.com/office/drawing/2014/main" id="{23B6A376-A330-4996-BB04-FCB4118DAC3D}"/>
              </a:ext>
            </a:extLst>
          </p:cNvPr>
          <p:cNvSpPr>
            <a:spLocks noChangeArrowheads="1"/>
          </p:cNvSpPr>
          <p:nvPr/>
        </p:nvSpPr>
        <p:spPr bwMode="auto">
          <a:xfrm>
            <a:off x="0" y="0"/>
            <a:ext cx="9144000" cy="6921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631" name="Rectangle 5">
            <a:extLst>
              <a:ext uri="{FF2B5EF4-FFF2-40B4-BE49-F238E27FC236}">
                <a16:creationId xmlns:a16="http://schemas.microsoft.com/office/drawing/2014/main" id="{A64B99D6-9236-4171-A907-501AEE7F7F51}"/>
              </a:ext>
            </a:extLst>
          </p:cNvPr>
          <p:cNvSpPr>
            <a:spLocks noChangeArrowheads="1"/>
          </p:cNvSpPr>
          <p:nvPr/>
        </p:nvSpPr>
        <p:spPr bwMode="auto">
          <a:xfrm>
            <a:off x="609600" y="457200"/>
            <a:ext cx="679767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50000"/>
              </a:spcBef>
            </a:pPr>
            <a:r>
              <a:rPr lang="en-US" altLang="zh-CN">
                <a:solidFill>
                  <a:srgbClr val="000066"/>
                </a:solidFill>
                <a:latin typeface="华文中宋" panose="02010600040101010101" pitchFamily="2" charset="-122"/>
                <a:ea typeface="华文中宋" panose="02010600040101010101" pitchFamily="2" charset="-122"/>
              </a:rPr>
              <a:t> </a:t>
            </a:r>
            <a:endParaRPr lang="en-US" altLang="zh-CN" b="0">
              <a:solidFill>
                <a:srgbClr val="000066"/>
              </a:solidFill>
              <a:latin typeface="华文中宋" panose="02010600040101010101" pitchFamily="2" charset="-122"/>
              <a:ea typeface="华文中宋" panose="02010600040101010101" pitchFamily="2" charset="-122"/>
            </a:endParaRPr>
          </a:p>
        </p:txBody>
      </p:sp>
      <p:graphicFrame>
        <p:nvGraphicFramePr>
          <p:cNvPr id="26626" name="Object 2">
            <a:extLst>
              <a:ext uri="{FF2B5EF4-FFF2-40B4-BE49-F238E27FC236}">
                <a16:creationId xmlns:a16="http://schemas.microsoft.com/office/drawing/2014/main" id="{36DEEDC1-C252-436A-B47D-B6969D64909B}"/>
              </a:ext>
            </a:extLst>
          </p:cNvPr>
          <p:cNvGraphicFramePr>
            <a:graphicFrameLocks noChangeAspect="1"/>
          </p:cNvGraphicFramePr>
          <p:nvPr/>
        </p:nvGraphicFramePr>
        <p:xfrm>
          <a:off x="2660650" y="381000"/>
          <a:ext cx="3175000" cy="615950"/>
        </p:xfrm>
        <a:graphic>
          <a:graphicData uri="http://schemas.openxmlformats.org/presentationml/2006/ole">
            <mc:AlternateContent xmlns:mc="http://schemas.openxmlformats.org/markup-compatibility/2006">
              <mc:Choice xmlns:v="urn:schemas-microsoft-com:vml" Requires="v">
                <p:oleObj spid="_x0000_s26637" name="Equation" r:id="rId3" imgW="1701720" imgH="330120" progId="Equation.3">
                  <p:embed/>
                </p:oleObj>
              </mc:Choice>
              <mc:Fallback>
                <p:oleObj name="Equation" r:id="rId3" imgW="1701720" imgH="33012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0650" y="381000"/>
                        <a:ext cx="3175000" cy="61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2" name="Rectangle 7">
            <a:extLst>
              <a:ext uri="{FF2B5EF4-FFF2-40B4-BE49-F238E27FC236}">
                <a16:creationId xmlns:a16="http://schemas.microsoft.com/office/drawing/2014/main" id="{FD1CA544-AF25-4674-ACBA-6A2A25A7C562}"/>
              </a:ext>
            </a:extLst>
          </p:cNvPr>
          <p:cNvSpPr>
            <a:spLocks noChangeArrowheads="1"/>
          </p:cNvSpPr>
          <p:nvPr/>
        </p:nvSpPr>
        <p:spPr bwMode="auto">
          <a:xfrm>
            <a:off x="685800" y="990600"/>
            <a:ext cx="480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chemeClr val="tx2"/>
                </a:solidFill>
                <a:ea typeface="楷体_GB2312" pitchFamily="49" charset="-122"/>
              </a:rPr>
              <a:t>故有</a:t>
            </a:r>
            <a:r>
              <a:rPr lang="en-US" altLang="zh-CN">
                <a:solidFill>
                  <a:schemeClr val="tx2"/>
                </a:solidFill>
                <a:ea typeface="楷体_GB2312" pitchFamily="49" charset="-122"/>
              </a:rPr>
              <a:t>:</a:t>
            </a:r>
          </a:p>
        </p:txBody>
      </p:sp>
      <p:graphicFrame>
        <p:nvGraphicFramePr>
          <p:cNvPr id="26627" name="Object 3">
            <a:extLst>
              <a:ext uri="{FF2B5EF4-FFF2-40B4-BE49-F238E27FC236}">
                <a16:creationId xmlns:a16="http://schemas.microsoft.com/office/drawing/2014/main" id="{9520FEE3-CD38-4E0E-B1F9-70A1FC2F6A57}"/>
              </a:ext>
            </a:extLst>
          </p:cNvPr>
          <p:cNvGraphicFramePr>
            <a:graphicFrameLocks noChangeAspect="1"/>
          </p:cNvGraphicFramePr>
          <p:nvPr/>
        </p:nvGraphicFramePr>
        <p:xfrm>
          <a:off x="2667000" y="838200"/>
          <a:ext cx="2990850" cy="1017588"/>
        </p:xfrm>
        <a:graphic>
          <a:graphicData uri="http://schemas.openxmlformats.org/presentationml/2006/ole">
            <mc:AlternateContent xmlns:mc="http://schemas.openxmlformats.org/markup-compatibility/2006">
              <mc:Choice xmlns:v="urn:schemas-microsoft-com:vml" Requires="v">
                <p:oleObj spid="_x0000_s26638" name="Equation" r:id="rId5" imgW="1828800" imgH="622080" progId="Equation.3">
                  <p:embed/>
                </p:oleObj>
              </mc:Choice>
              <mc:Fallback>
                <p:oleObj name="Equation" r:id="rId5" imgW="1828800" imgH="62208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838200"/>
                        <a:ext cx="2990850" cy="1017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3" name="Rectangle 9">
            <a:extLst>
              <a:ext uri="{FF2B5EF4-FFF2-40B4-BE49-F238E27FC236}">
                <a16:creationId xmlns:a16="http://schemas.microsoft.com/office/drawing/2014/main" id="{2D9C2FBD-EE94-48B2-9665-3DA96936A8D0}"/>
              </a:ext>
            </a:extLst>
          </p:cNvPr>
          <p:cNvSpPr>
            <a:spLocks noChangeArrowheads="1"/>
          </p:cNvSpPr>
          <p:nvPr/>
        </p:nvSpPr>
        <p:spPr bwMode="auto">
          <a:xfrm>
            <a:off x="609600" y="1905000"/>
            <a:ext cx="822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chemeClr val="tx2"/>
                </a:solidFill>
                <a:ea typeface="楷体_GB2312" pitchFamily="49" charset="-122"/>
              </a:rPr>
              <a:t>若外力作用时间从</a:t>
            </a:r>
            <a:r>
              <a:rPr lang="en-US" altLang="zh-CN">
                <a:solidFill>
                  <a:schemeClr val="tx2"/>
                </a:solidFill>
                <a:cs typeface="Times New Roman" panose="02020603050405020304" pitchFamily="18" charset="0"/>
              </a:rPr>
              <a:t>t</a:t>
            </a:r>
            <a:r>
              <a:rPr lang="en-US" altLang="zh-CN" baseline="-25000">
                <a:solidFill>
                  <a:schemeClr val="tx2"/>
                </a:solidFill>
                <a:cs typeface="Times New Roman" panose="02020603050405020304" pitchFamily="18" charset="0"/>
              </a:rPr>
              <a:t>0</a:t>
            </a:r>
            <a:r>
              <a:rPr lang="en-US" altLang="zh-CN">
                <a:solidFill>
                  <a:schemeClr val="tx2"/>
                </a:solidFill>
                <a:cs typeface="Times New Roman" panose="02020603050405020304" pitchFamily="18" charset="0"/>
              </a:rPr>
              <a:t>—t,</a:t>
            </a:r>
            <a:r>
              <a:rPr lang="zh-CN" altLang="en-US">
                <a:solidFill>
                  <a:schemeClr val="tx2"/>
                </a:solidFill>
              </a:rPr>
              <a:t>则</a:t>
            </a:r>
            <a:r>
              <a:rPr lang="en-US" altLang="zh-CN">
                <a:solidFill>
                  <a:schemeClr val="tx2"/>
                </a:solidFill>
              </a:rPr>
              <a:t>:</a:t>
            </a:r>
          </a:p>
        </p:txBody>
      </p:sp>
      <p:graphicFrame>
        <p:nvGraphicFramePr>
          <p:cNvPr id="26628" name="Object 4">
            <a:extLst>
              <a:ext uri="{FF2B5EF4-FFF2-40B4-BE49-F238E27FC236}">
                <a16:creationId xmlns:a16="http://schemas.microsoft.com/office/drawing/2014/main" id="{683F676D-BDFB-40B5-97F0-97AB03260200}"/>
              </a:ext>
            </a:extLst>
          </p:cNvPr>
          <p:cNvGraphicFramePr>
            <a:graphicFrameLocks noChangeAspect="1"/>
          </p:cNvGraphicFramePr>
          <p:nvPr/>
        </p:nvGraphicFramePr>
        <p:xfrm>
          <a:off x="1371600" y="2349500"/>
          <a:ext cx="5054600" cy="889000"/>
        </p:xfrm>
        <a:graphic>
          <a:graphicData uri="http://schemas.openxmlformats.org/presentationml/2006/ole">
            <mc:AlternateContent xmlns:mc="http://schemas.openxmlformats.org/markup-compatibility/2006">
              <mc:Choice xmlns:v="urn:schemas-microsoft-com:vml" Requires="v">
                <p:oleObj spid="_x0000_s26639" name="Equation" r:id="rId7" imgW="2527200" imgH="444240" progId="Equation.3">
                  <p:embed/>
                </p:oleObj>
              </mc:Choice>
              <mc:Fallback>
                <p:oleObj name="Equation" r:id="rId7" imgW="2527200" imgH="44424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2349500"/>
                        <a:ext cx="50546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9" name="Object 5">
            <a:extLst>
              <a:ext uri="{FF2B5EF4-FFF2-40B4-BE49-F238E27FC236}">
                <a16:creationId xmlns:a16="http://schemas.microsoft.com/office/drawing/2014/main" id="{9CBA3F86-398E-4653-B29C-92BB0DE70978}"/>
              </a:ext>
            </a:extLst>
          </p:cNvPr>
          <p:cNvGraphicFramePr>
            <a:graphicFrameLocks noChangeAspect="1"/>
          </p:cNvGraphicFramePr>
          <p:nvPr/>
        </p:nvGraphicFramePr>
        <p:xfrm>
          <a:off x="533400" y="3352800"/>
          <a:ext cx="7808913" cy="576263"/>
        </p:xfrm>
        <a:graphic>
          <a:graphicData uri="http://schemas.openxmlformats.org/presentationml/2006/ole">
            <mc:AlternateContent xmlns:mc="http://schemas.openxmlformats.org/markup-compatibility/2006">
              <mc:Choice xmlns:v="urn:schemas-microsoft-com:vml" Requires="v">
                <p:oleObj spid="_x0000_s26640" name="Equation" r:id="rId9" imgW="5854680" imgH="431640" progId="Equation.3">
                  <p:embed/>
                </p:oleObj>
              </mc:Choice>
              <mc:Fallback>
                <p:oleObj name="Equation" r:id="rId9" imgW="5854680" imgH="43164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 y="3352800"/>
                        <a:ext cx="7808913"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4" name="Rectangle 12">
            <a:extLst>
              <a:ext uri="{FF2B5EF4-FFF2-40B4-BE49-F238E27FC236}">
                <a16:creationId xmlns:a16="http://schemas.microsoft.com/office/drawing/2014/main" id="{9F13507D-9ECF-4C6A-9595-80B4E7675B03}"/>
              </a:ext>
            </a:extLst>
          </p:cNvPr>
          <p:cNvSpPr>
            <a:spLocks noChangeArrowheads="1"/>
          </p:cNvSpPr>
          <p:nvPr/>
        </p:nvSpPr>
        <p:spPr bwMode="auto">
          <a:xfrm>
            <a:off x="533400" y="4191000"/>
            <a:ext cx="807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a:solidFill>
                  <a:schemeClr val="tx2"/>
                </a:solidFill>
                <a:ea typeface="楷体_GB2312" pitchFamily="49" charset="-122"/>
              </a:rPr>
              <a:t>上式表明</a:t>
            </a:r>
            <a:r>
              <a:rPr lang="en-US" altLang="zh-CN" sz="3200">
                <a:solidFill>
                  <a:schemeClr val="tx2"/>
                </a:solidFill>
                <a:ea typeface="楷体_GB2312" pitchFamily="49" charset="-122"/>
              </a:rPr>
              <a:t>:</a:t>
            </a:r>
            <a:r>
              <a:rPr lang="zh-CN" altLang="en-US">
                <a:solidFill>
                  <a:srgbClr val="0033CC"/>
                </a:solidFill>
                <a:ea typeface="楷体_GB2312" pitchFamily="49" charset="-122"/>
              </a:rPr>
              <a:t>作用于质点系的外力矢量和的冲量等于</a:t>
            </a:r>
          </a:p>
        </p:txBody>
      </p:sp>
      <p:sp>
        <p:nvSpPr>
          <p:cNvPr id="26635" name="Rectangle 13">
            <a:extLst>
              <a:ext uri="{FF2B5EF4-FFF2-40B4-BE49-F238E27FC236}">
                <a16:creationId xmlns:a16="http://schemas.microsoft.com/office/drawing/2014/main" id="{4ED728D0-965F-4E6B-A77B-557A7BD3C5CC}"/>
              </a:ext>
            </a:extLst>
          </p:cNvPr>
          <p:cNvSpPr>
            <a:spLocks noChangeArrowheads="1"/>
          </p:cNvSpPr>
          <p:nvPr/>
        </p:nvSpPr>
        <p:spPr bwMode="auto">
          <a:xfrm>
            <a:off x="685800" y="4876800"/>
            <a:ext cx="7772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0033CC"/>
                </a:solidFill>
                <a:ea typeface="楷体_GB2312" pitchFamily="49" charset="-122"/>
              </a:rPr>
              <a:t>质点系动量的增量</a:t>
            </a:r>
            <a:r>
              <a:rPr lang="en-US" altLang="zh-CN">
                <a:solidFill>
                  <a:srgbClr val="0033CC"/>
                </a:solidFill>
                <a:ea typeface="楷体_GB2312" pitchFamily="49" charset="-122"/>
              </a:rPr>
              <a:t>.</a:t>
            </a:r>
          </a:p>
        </p:txBody>
      </p:sp>
      <p:sp>
        <p:nvSpPr>
          <p:cNvPr id="26636" name="Rectangle 14">
            <a:extLst>
              <a:ext uri="{FF2B5EF4-FFF2-40B4-BE49-F238E27FC236}">
                <a16:creationId xmlns:a16="http://schemas.microsoft.com/office/drawing/2014/main" id="{44934B1C-761B-410D-96EF-8E7D8BB08707}"/>
              </a:ext>
            </a:extLst>
          </p:cNvPr>
          <p:cNvSpPr>
            <a:spLocks noChangeArrowheads="1"/>
          </p:cNvSpPr>
          <p:nvPr/>
        </p:nvSpPr>
        <p:spPr bwMode="auto">
          <a:xfrm>
            <a:off x="533400" y="5486400"/>
            <a:ext cx="7924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a:solidFill>
                  <a:schemeClr val="tx2"/>
                </a:solidFill>
                <a:ea typeface="楷体_GB2312" pitchFamily="49" charset="-122"/>
              </a:rPr>
              <a:t>上式称为</a:t>
            </a:r>
            <a:r>
              <a:rPr lang="zh-CN" altLang="en-US" sz="3600">
                <a:solidFill>
                  <a:srgbClr val="CC0000"/>
                </a:solidFill>
                <a:ea typeface="楷体_GB2312" pitchFamily="49" charset="-122"/>
              </a:rPr>
              <a:t>质点系动量定理</a:t>
            </a:r>
            <a:r>
              <a:rPr lang="en-US" altLang="zh-CN" sz="3600">
                <a:solidFill>
                  <a:srgbClr val="CC0000"/>
                </a:solidFill>
                <a:ea typeface="楷体_GB2312" pitchFamily="49" charset="-122"/>
              </a:rPr>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2" name="Text Box 2">
            <a:extLst>
              <a:ext uri="{FF2B5EF4-FFF2-40B4-BE49-F238E27FC236}">
                <a16:creationId xmlns:a16="http://schemas.microsoft.com/office/drawing/2014/main" id="{6E9E1D47-CB29-49BB-BA56-0E625A3AB24C}"/>
              </a:ext>
            </a:extLst>
          </p:cNvPr>
          <p:cNvSpPr txBox="1">
            <a:spLocks noChangeArrowheads="1"/>
          </p:cNvSpPr>
          <p:nvPr/>
        </p:nvSpPr>
        <p:spPr bwMode="auto">
          <a:xfrm>
            <a:off x="1233488" y="476250"/>
            <a:ext cx="1714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lang="zh-CN" altLang="en-US">
                <a:solidFill>
                  <a:srgbClr val="FF0000"/>
                </a:solidFill>
              </a:rPr>
              <a:t>几点说明    </a:t>
            </a:r>
          </a:p>
        </p:txBody>
      </p:sp>
      <p:sp>
        <p:nvSpPr>
          <p:cNvPr id="27653" name="Text Box 3">
            <a:extLst>
              <a:ext uri="{FF2B5EF4-FFF2-40B4-BE49-F238E27FC236}">
                <a16:creationId xmlns:a16="http://schemas.microsoft.com/office/drawing/2014/main" id="{052EDC6F-E8BA-483B-8905-A2E385FBCC2A}"/>
              </a:ext>
            </a:extLst>
          </p:cNvPr>
          <p:cNvSpPr txBox="1">
            <a:spLocks noChangeArrowheads="1"/>
          </p:cNvSpPr>
          <p:nvPr/>
        </p:nvSpPr>
        <p:spPr bwMode="auto">
          <a:xfrm>
            <a:off x="1219200" y="963613"/>
            <a:ext cx="6781800" cy="157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lang="en-US" altLang="zh-CN"/>
              <a:t>(1)</a:t>
            </a:r>
            <a:r>
              <a:rPr lang="zh-CN" altLang="en-US"/>
              <a:t>只有外力对体系的总动量变化有贡献，内力对体系的总动量变化没有贡献，但内力对动量在体系内部的分配是有作用的</a:t>
            </a:r>
            <a:r>
              <a:rPr lang="en-US" altLang="zh-CN"/>
              <a:t>.</a:t>
            </a:r>
          </a:p>
        </p:txBody>
      </p:sp>
      <p:sp>
        <p:nvSpPr>
          <p:cNvPr id="27654" name="Rectangle 4">
            <a:extLst>
              <a:ext uri="{FF2B5EF4-FFF2-40B4-BE49-F238E27FC236}">
                <a16:creationId xmlns:a16="http://schemas.microsoft.com/office/drawing/2014/main" id="{2E1BB09E-4375-4506-8A46-91BD7E48E102}"/>
              </a:ext>
            </a:extLst>
          </p:cNvPr>
          <p:cNvSpPr>
            <a:spLocks noChangeArrowheads="1"/>
          </p:cNvSpPr>
          <p:nvPr/>
        </p:nvSpPr>
        <p:spPr bwMode="auto">
          <a:xfrm>
            <a:off x="3352800" y="2667000"/>
            <a:ext cx="28638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lang="zh-CN" altLang="en-US"/>
              <a:t>是过程量</a:t>
            </a:r>
            <a:r>
              <a:rPr lang="en-US" altLang="zh-CN"/>
              <a:t>,</a:t>
            </a:r>
            <a:r>
              <a:rPr lang="zh-CN" altLang="en-US"/>
              <a:t>积分效果  </a:t>
            </a:r>
          </a:p>
        </p:txBody>
      </p:sp>
      <p:graphicFrame>
        <p:nvGraphicFramePr>
          <p:cNvPr id="27650" name="Object 5">
            <a:extLst>
              <a:ext uri="{FF2B5EF4-FFF2-40B4-BE49-F238E27FC236}">
                <a16:creationId xmlns:a16="http://schemas.microsoft.com/office/drawing/2014/main" id="{8E77D84D-2263-4205-BA46-F3C80F86EA5E}"/>
              </a:ext>
            </a:extLst>
          </p:cNvPr>
          <p:cNvGraphicFramePr>
            <a:graphicFrameLocks noChangeAspect="1"/>
          </p:cNvGraphicFramePr>
          <p:nvPr/>
        </p:nvGraphicFramePr>
        <p:xfrm>
          <a:off x="1878013" y="2736850"/>
          <a:ext cx="1398587" cy="615950"/>
        </p:xfrm>
        <a:graphic>
          <a:graphicData uri="http://schemas.openxmlformats.org/presentationml/2006/ole">
            <mc:AlternateContent xmlns:mc="http://schemas.openxmlformats.org/markup-compatibility/2006">
              <mc:Choice xmlns:v="urn:schemas-microsoft-com:vml" Requires="v">
                <p:oleObj spid="_x0000_s27658" name="Equation" r:id="rId3" imgW="634680" imgH="279360" progId="Equation.3">
                  <p:embed/>
                </p:oleObj>
              </mc:Choice>
              <mc:Fallback>
                <p:oleObj name="Equation" r:id="rId3" imgW="634680" imgH="27936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8013" y="2736850"/>
                        <a:ext cx="1398587" cy="61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1" name="Object 6">
            <a:extLst>
              <a:ext uri="{FF2B5EF4-FFF2-40B4-BE49-F238E27FC236}">
                <a16:creationId xmlns:a16="http://schemas.microsoft.com/office/drawing/2014/main" id="{2C4EBDF0-A690-4FC7-8BEA-DCC05A218F6A}"/>
              </a:ext>
            </a:extLst>
          </p:cNvPr>
          <p:cNvGraphicFramePr>
            <a:graphicFrameLocks noChangeAspect="1"/>
          </p:cNvGraphicFramePr>
          <p:nvPr/>
        </p:nvGraphicFramePr>
        <p:xfrm>
          <a:off x="5980113" y="2776538"/>
          <a:ext cx="2020887" cy="423862"/>
        </p:xfrm>
        <a:graphic>
          <a:graphicData uri="http://schemas.openxmlformats.org/presentationml/2006/ole">
            <mc:AlternateContent xmlns:mc="http://schemas.openxmlformats.org/markup-compatibility/2006">
              <mc:Choice xmlns:v="urn:schemas-microsoft-com:vml" Requires="v">
                <p:oleObj spid="_x0000_s27659" name="Equation" r:id="rId5" imgW="876240" imgH="203040" progId="Equation.3">
                  <p:embed/>
                </p:oleObj>
              </mc:Choice>
              <mc:Fallback>
                <p:oleObj name="Equation" r:id="rId5" imgW="876240" imgH="2030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80113" y="2776538"/>
                        <a:ext cx="2020887" cy="4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5" name="Text Box 7">
            <a:extLst>
              <a:ext uri="{FF2B5EF4-FFF2-40B4-BE49-F238E27FC236}">
                <a16:creationId xmlns:a16="http://schemas.microsoft.com/office/drawing/2014/main" id="{D35D712C-9A63-4791-9E9D-A668C74DAD59}"/>
              </a:ext>
            </a:extLst>
          </p:cNvPr>
          <p:cNvSpPr txBox="1">
            <a:spLocks noChangeArrowheads="1"/>
          </p:cNvSpPr>
          <p:nvPr/>
        </p:nvSpPr>
        <p:spPr bwMode="auto">
          <a:xfrm>
            <a:off x="1219200" y="2613025"/>
            <a:ext cx="5397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lang="en-US" altLang="zh-CN"/>
              <a:t>(2)</a:t>
            </a:r>
          </a:p>
        </p:txBody>
      </p:sp>
      <p:sp>
        <p:nvSpPr>
          <p:cNvPr id="27656" name="Text Box 8">
            <a:extLst>
              <a:ext uri="{FF2B5EF4-FFF2-40B4-BE49-F238E27FC236}">
                <a16:creationId xmlns:a16="http://schemas.microsoft.com/office/drawing/2014/main" id="{64921501-1B57-44A9-AD38-ED35DF79D386}"/>
              </a:ext>
            </a:extLst>
          </p:cNvPr>
          <p:cNvSpPr txBox="1">
            <a:spLocks noChangeArrowheads="1"/>
          </p:cNvSpPr>
          <p:nvPr/>
        </p:nvSpPr>
        <p:spPr bwMode="auto">
          <a:xfrm>
            <a:off x="1219200" y="3352800"/>
            <a:ext cx="69342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lang="en-US" altLang="zh-CN"/>
              <a:t>(3)</a:t>
            </a:r>
            <a:r>
              <a:rPr lang="zh-CN" altLang="en-US"/>
              <a:t>牛顿第二定律只适于质点，动量定理既适于质点又适于质点系</a:t>
            </a:r>
            <a:r>
              <a:rPr lang="en-US" altLang="zh-CN"/>
              <a:t>.    </a:t>
            </a:r>
          </a:p>
        </p:txBody>
      </p:sp>
      <p:sp>
        <p:nvSpPr>
          <p:cNvPr id="27657" name="Rectangle 9">
            <a:extLst>
              <a:ext uri="{FF2B5EF4-FFF2-40B4-BE49-F238E27FC236}">
                <a16:creationId xmlns:a16="http://schemas.microsoft.com/office/drawing/2014/main" id="{6DC00393-4D44-4E5A-B934-AD40F29FB71B}"/>
              </a:ext>
            </a:extLst>
          </p:cNvPr>
          <p:cNvSpPr>
            <a:spLocks noChangeArrowheads="1"/>
          </p:cNvSpPr>
          <p:nvPr/>
        </p:nvSpPr>
        <p:spPr bwMode="auto">
          <a:xfrm>
            <a:off x="1219200" y="4406900"/>
            <a:ext cx="67818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lang="en-US" altLang="zh-CN"/>
              <a:t>(4)</a:t>
            </a:r>
            <a:r>
              <a:rPr lang="zh-CN" altLang="en-US"/>
              <a:t>动量定理只适用于惯性系</a:t>
            </a:r>
            <a:r>
              <a:rPr lang="en-US" altLang="zh-CN"/>
              <a:t>, </a:t>
            </a:r>
            <a:r>
              <a:rPr lang="zh-CN" altLang="en-US"/>
              <a:t>对非惯性系，还应计入惯性力的冲量</a:t>
            </a:r>
            <a:r>
              <a:rPr lang="en-US" altLang="zh-CN"/>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6" name="Text Box 2">
            <a:extLst>
              <a:ext uri="{FF2B5EF4-FFF2-40B4-BE49-F238E27FC236}">
                <a16:creationId xmlns:a16="http://schemas.microsoft.com/office/drawing/2014/main" id="{D86164FD-3FD0-4BCD-8134-BCF226738FA8}"/>
              </a:ext>
            </a:extLst>
          </p:cNvPr>
          <p:cNvSpPr txBox="1">
            <a:spLocks noChangeArrowheads="1"/>
          </p:cNvSpPr>
          <p:nvPr/>
        </p:nvSpPr>
        <p:spPr bwMode="auto">
          <a:xfrm>
            <a:off x="990600" y="520700"/>
            <a:ext cx="692626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lang="en-US" altLang="zh-CN"/>
              <a:t>(5)</a:t>
            </a:r>
            <a:r>
              <a:rPr lang="zh-CN" altLang="en-US"/>
              <a:t>动量定理是矢量式</a:t>
            </a:r>
            <a:r>
              <a:rPr lang="en-US" altLang="zh-CN"/>
              <a:t>,</a:t>
            </a:r>
            <a:r>
              <a:rPr lang="zh-CN" altLang="en-US"/>
              <a:t>应用时可用沿坐标轴的</a:t>
            </a:r>
            <a:r>
              <a:rPr lang="zh-CN" altLang="en-US">
                <a:solidFill>
                  <a:srgbClr val="0000FF"/>
                </a:solidFill>
              </a:rPr>
              <a:t>分量式</a:t>
            </a:r>
            <a:r>
              <a:rPr lang="zh-CN" altLang="en-US"/>
              <a:t>求解</a:t>
            </a:r>
            <a:r>
              <a:rPr lang="en-US" altLang="zh-CN"/>
              <a:t>, </a:t>
            </a:r>
            <a:r>
              <a:rPr lang="zh-CN" altLang="en-US"/>
              <a:t>如 </a:t>
            </a:r>
            <a:r>
              <a:rPr lang="en-US" altLang="zh-CN" i="1"/>
              <a:t>x </a:t>
            </a:r>
            <a:r>
              <a:rPr lang="zh-CN" altLang="en-US"/>
              <a:t>轴分量式</a:t>
            </a:r>
          </a:p>
        </p:txBody>
      </p:sp>
      <p:sp>
        <p:nvSpPr>
          <p:cNvPr id="28677" name="Text Box 3">
            <a:extLst>
              <a:ext uri="{FF2B5EF4-FFF2-40B4-BE49-F238E27FC236}">
                <a16:creationId xmlns:a16="http://schemas.microsoft.com/office/drawing/2014/main" id="{D6A9DA6F-6E83-47F9-B6FA-00229D8FBA53}"/>
              </a:ext>
            </a:extLst>
          </p:cNvPr>
          <p:cNvSpPr txBox="1">
            <a:spLocks noChangeArrowheads="1"/>
          </p:cNvSpPr>
          <p:nvPr/>
        </p:nvSpPr>
        <p:spPr bwMode="auto">
          <a:xfrm>
            <a:off x="1058863" y="3602038"/>
            <a:ext cx="7459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即冲量在某一方向上的分量等于该方向上动量的增量</a:t>
            </a:r>
            <a:r>
              <a:rPr lang="en-US" altLang="zh-CN"/>
              <a:t>.  </a:t>
            </a:r>
          </a:p>
        </p:txBody>
      </p:sp>
      <p:graphicFrame>
        <p:nvGraphicFramePr>
          <p:cNvPr id="28674" name="Object 4">
            <a:extLst>
              <a:ext uri="{FF2B5EF4-FFF2-40B4-BE49-F238E27FC236}">
                <a16:creationId xmlns:a16="http://schemas.microsoft.com/office/drawing/2014/main" id="{7837AF64-3A3F-4DD6-AEEB-2DB9F24013DB}"/>
              </a:ext>
            </a:extLst>
          </p:cNvPr>
          <p:cNvGraphicFramePr>
            <a:graphicFrameLocks noChangeAspect="1"/>
          </p:cNvGraphicFramePr>
          <p:nvPr/>
        </p:nvGraphicFramePr>
        <p:xfrm>
          <a:off x="2698750" y="1533525"/>
          <a:ext cx="2774950" cy="981075"/>
        </p:xfrm>
        <a:graphic>
          <a:graphicData uri="http://schemas.openxmlformats.org/presentationml/2006/ole">
            <mc:AlternateContent xmlns:mc="http://schemas.openxmlformats.org/markup-compatibility/2006">
              <mc:Choice xmlns:v="urn:schemas-microsoft-com:vml" Requires="v">
                <p:oleObj spid="_x0000_s28679" name="Equation" r:id="rId3" imgW="1180800" imgH="469800" progId="Equation.3">
                  <p:embed/>
                </p:oleObj>
              </mc:Choice>
              <mc:Fallback>
                <p:oleObj name="Equation" r:id="rId3" imgW="1180800" imgH="469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8750" y="1533525"/>
                        <a:ext cx="2774950" cy="981075"/>
                      </a:xfrm>
                      <a:prstGeom prst="rect">
                        <a:avLst/>
                      </a:prstGeom>
                      <a:noFill/>
                      <a:ln>
                        <a:noFill/>
                      </a:ln>
                      <a:effectLst/>
                      <a:extLst>
                        <a:ext uri="{909E8E84-426E-40DD-AFC4-6F175D3DCCD1}">
                          <a14:hiddenFill xmlns:a14="http://schemas.microsoft.com/office/drawing/2010/main">
                            <a:gradFill rotWithShape="0">
                              <a:gsLst>
                                <a:gs pos="0">
                                  <a:srgbClr val="CCCCFF"/>
                                </a:gs>
                                <a:gs pos="50000">
                                  <a:srgbClr val="CCCCFF">
                                    <a:gamma/>
                                    <a:tint val="0"/>
                                    <a:invGamma/>
                                  </a:srgbClr>
                                </a:gs>
                                <a:gs pos="100000">
                                  <a:srgbClr val="CCCCFF"/>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5" name="Object 5">
            <a:extLst>
              <a:ext uri="{FF2B5EF4-FFF2-40B4-BE49-F238E27FC236}">
                <a16:creationId xmlns:a16="http://schemas.microsoft.com/office/drawing/2014/main" id="{47156FBA-EC55-49E6-BBF9-FBEAE94950F7}"/>
              </a:ext>
            </a:extLst>
          </p:cNvPr>
          <p:cNvGraphicFramePr>
            <a:graphicFrameLocks noChangeAspect="1"/>
          </p:cNvGraphicFramePr>
          <p:nvPr/>
        </p:nvGraphicFramePr>
        <p:xfrm>
          <a:off x="2698750" y="2514600"/>
          <a:ext cx="3473450" cy="1009650"/>
        </p:xfrm>
        <a:graphic>
          <a:graphicData uri="http://schemas.openxmlformats.org/presentationml/2006/ole">
            <mc:AlternateContent xmlns:mc="http://schemas.openxmlformats.org/markup-compatibility/2006">
              <mc:Choice xmlns:v="urn:schemas-microsoft-com:vml" Requires="v">
                <p:oleObj spid="_x0000_s28680" name="Equation" r:id="rId5" imgW="1574640" imgH="457200" progId="Equation.3">
                  <p:embed/>
                </p:oleObj>
              </mc:Choice>
              <mc:Fallback>
                <p:oleObj name="Equation" r:id="rId5" imgW="1574640" imgH="457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8750" y="2514600"/>
                        <a:ext cx="3473450"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8" name="Text Box 6">
            <a:extLst>
              <a:ext uri="{FF2B5EF4-FFF2-40B4-BE49-F238E27FC236}">
                <a16:creationId xmlns:a16="http://schemas.microsoft.com/office/drawing/2014/main" id="{824336B2-E755-4959-8B2D-8C1AF11CEC1D}"/>
              </a:ext>
            </a:extLst>
          </p:cNvPr>
          <p:cNvSpPr txBox="1">
            <a:spLocks noChangeArrowheads="1"/>
          </p:cNvSpPr>
          <p:nvPr/>
        </p:nvSpPr>
        <p:spPr bwMode="auto">
          <a:xfrm>
            <a:off x="990600" y="4102100"/>
            <a:ext cx="70866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lang="zh-CN" altLang="en-US"/>
              <a:t>也可采用</a:t>
            </a:r>
            <a:r>
              <a:rPr lang="zh-CN" altLang="en-US">
                <a:solidFill>
                  <a:srgbClr val="0000FF"/>
                </a:solidFill>
              </a:rPr>
              <a:t>作图法</a:t>
            </a:r>
            <a:r>
              <a:rPr lang="zh-CN" altLang="en-US"/>
              <a:t>，按几何关系</a:t>
            </a:r>
            <a:r>
              <a:rPr lang="en-US" altLang="zh-CN"/>
              <a:t>(</a:t>
            </a:r>
            <a:r>
              <a:rPr lang="zh-CN" altLang="en-US"/>
              <a:t>余弦定理、正弦定理等</a:t>
            </a:r>
            <a:r>
              <a:rPr lang="en-US" altLang="zh-CN"/>
              <a:t>)</a:t>
            </a:r>
            <a:r>
              <a:rPr lang="zh-CN" altLang="en-US"/>
              <a:t>求解</a:t>
            </a:r>
            <a:r>
              <a:rPr lang="en-US" altLang="zh-CN"/>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 name="Text Box 2">
            <a:extLst>
              <a:ext uri="{FF2B5EF4-FFF2-40B4-BE49-F238E27FC236}">
                <a16:creationId xmlns:a16="http://schemas.microsoft.com/office/drawing/2014/main" id="{9DF7470F-2B84-4042-B73E-1B04A6D1BDA6}"/>
              </a:ext>
            </a:extLst>
          </p:cNvPr>
          <p:cNvSpPr txBox="1">
            <a:spLocks noChangeArrowheads="1"/>
          </p:cNvSpPr>
          <p:nvPr/>
        </p:nvSpPr>
        <p:spPr bwMode="auto">
          <a:xfrm>
            <a:off x="1066800" y="609600"/>
            <a:ext cx="1331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分量式   </a:t>
            </a:r>
          </a:p>
        </p:txBody>
      </p:sp>
      <p:graphicFrame>
        <p:nvGraphicFramePr>
          <p:cNvPr id="3074" name="Object 3">
            <a:extLst>
              <a:ext uri="{FF2B5EF4-FFF2-40B4-BE49-F238E27FC236}">
                <a16:creationId xmlns:a16="http://schemas.microsoft.com/office/drawing/2014/main" id="{6588D24E-FCC0-447D-8D5F-A374A8ED5CEA}"/>
              </a:ext>
            </a:extLst>
          </p:cNvPr>
          <p:cNvGraphicFramePr>
            <a:graphicFrameLocks noChangeAspect="1"/>
          </p:cNvGraphicFramePr>
          <p:nvPr/>
        </p:nvGraphicFramePr>
        <p:xfrm>
          <a:off x="2527300" y="2689225"/>
          <a:ext cx="2563813" cy="490538"/>
        </p:xfrm>
        <a:graphic>
          <a:graphicData uri="http://schemas.openxmlformats.org/presentationml/2006/ole">
            <mc:AlternateContent xmlns:mc="http://schemas.openxmlformats.org/markup-compatibility/2006">
              <mc:Choice xmlns:v="urn:schemas-microsoft-com:vml" Requires="v">
                <p:oleObj spid="_x0000_s3084" name="Equation" r:id="rId3" imgW="1193760" imgH="228600" progId="Equation.3">
                  <p:embed/>
                </p:oleObj>
              </mc:Choice>
              <mc:Fallback>
                <p:oleObj name="Equation" r:id="rId3" imgW="119376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7300" y="2689225"/>
                        <a:ext cx="2563813"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 name="Object 4">
            <a:extLst>
              <a:ext uri="{FF2B5EF4-FFF2-40B4-BE49-F238E27FC236}">
                <a16:creationId xmlns:a16="http://schemas.microsoft.com/office/drawing/2014/main" id="{F2774160-9013-4FD8-9053-436A9DA54004}"/>
              </a:ext>
            </a:extLst>
          </p:cNvPr>
          <p:cNvGraphicFramePr>
            <a:graphicFrameLocks noChangeAspect="1"/>
          </p:cNvGraphicFramePr>
          <p:nvPr/>
        </p:nvGraphicFramePr>
        <p:xfrm>
          <a:off x="2514600" y="838200"/>
          <a:ext cx="3944938" cy="527050"/>
        </p:xfrm>
        <a:graphic>
          <a:graphicData uri="http://schemas.openxmlformats.org/presentationml/2006/ole">
            <mc:AlternateContent xmlns:mc="http://schemas.openxmlformats.org/markup-compatibility/2006">
              <mc:Choice xmlns:v="urn:schemas-microsoft-com:vml" Requires="v">
                <p:oleObj spid="_x0000_s3085" name="Equation" r:id="rId5" imgW="1866600" imgH="253800" progId="Equation.3">
                  <p:embed/>
                </p:oleObj>
              </mc:Choice>
              <mc:Fallback>
                <p:oleObj name="Equation" r:id="rId5" imgW="1866600" imgH="2538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838200"/>
                        <a:ext cx="3944938"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6" name="Object 5">
            <a:extLst>
              <a:ext uri="{FF2B5EF4-FFF2-40B4-BE49-F238E27FC236}">
                <a16:creationId xmlns:a16="http://schemas.microsoft.com/office/drawing/2014/main" id="{B5828675-58AA-41F4-905A-D55AD1BF7723}"/>
              </a:ext>
            </a:extLst>
          </p:cNvPr>
          <p:cNvGraphicFramePr>
            <a:graphicFrameLocks noChangeAspect="1"/>
          </p:cNvGraphicFramePr>
          <p:nvPr/>
        </p:nvGraphicFramePr>
        <p:xfrm>
          <a:off x="2528888" y="1433513"/>
          <a:ext cx="2790825" cy="534987"/>
        </p:xfrm>
        <a:graphic>
          <a:graphicData uri="http://schemas.openxmlformats.org/presentationml/2006/ole">
            <mc:AlternateContent xmlns:mc="http://schemas.openxmlformats.org/markup-compatibility/2006">
              <mc:Choice xmlns:v="urn:schemas-microsoft-com:vml" Requires="v">
                <p:oleObj spid="_x0000_s3086" name="Equation" r:id="rId7" imgW="1193760" imgH="228600" progId="Equation.3">
                  <p:embed/>
                </p:oleObj>
              </mc:Choice>
              <mc:Fallback>
                <p:oleObj name="Equation" r:id="rId7" imgW="1193760" imgH="2286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28888" y="1433513"/>
                        <a:ext cx="2790825" cy="53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7" name="Object 6">
            <a:extLst>
              <a:ext uri="{FF2B5EF4-FFF2-40B4-BE49-F238E27FC236}">
                <a16:creationId xmlns:a16="http://schemas.microsoft.com/office/drawing/2014/main" id="{24293A53-204D-4525-90F2-D4B4DABD388B}"/>
              </a:ext>
            </a:extLst>
          </p:cNvPr>
          <p:cNvGraphicFramePr>
            <a:graphicFrameLocks noChangeAspect="1"/>
          </p:cNvGraphicFramePr>
          <p:nvPr/>
        </p:nvGraphicFramePr>
        <p:xfrm>
          <a:off x="2514600" y="2038350"/>
          <a:ext cx="4267200" cy="581025"/>
        </p:xfrm>
        <a:graphic>
          <a:graphicData uri="http://schemas.openxmlformats.org/presentationml/2006/ole">
            <mc:AlternateContent xmlns:mc="http://schemas.openxmlformats.org/markup-compatibility/2006">
              <mc:Choice xmlns:v="urn:schemas-microsoft-com:vml" Requires="v">
                <p:oleObj spid="_x0000_s3087" name="Equation" r:id="rId9" imgW="1866600" imgH="253800" progId="Equation.3">
                  <p:embed/>
                </p:oleObj>
              </mc:Choice>
              <mc:Fallback>
                <p:oleObj name="Equation" r:id="rId9" imgW="1866600" imgH="2538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4600" y="2038350"/>
                        <a:ext cx="42672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83" name="Text Box 7">
            <a:extLst>
              <a:ext uri="{FF2B5EF4-FFF2-40B4-BE49-F238E27FC236}">
                <a16:creationId xmlns:a16="http://schemas.microsoft.com/office/drawing/2014/main" id="{FDC29729-3597-4198-BB92-151EC80BD1B0}"/>
              </a:ext>
            </a:extLst>
          </p:cNvPr>
          <p:cNvSpPr txBox="1">
            <a:spLocks noChangeArrowheads="1"/>
          </p:cNvSpPr>
          <p:nvPr/>
        </p:nvSpPr>
        <p:spPr bwMode="auto">
          <a:xfrm>
            <a:off x="1066800" y="3295650"/>
            <a:ext cx="1271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a:latin typeface="Arial" panose="020B0604020202020204" pitchFamily="34" charset="0"/>
              </a:rPr>
              <a:t>解之得  </a:t>
            </a:r>
            <a:endParaRPr lang="zh-CN" altLang="en-US"/>
          </a:p>
        </p:txBody>
      </p:sp>
      <p:graphicFrame>
        <p:nvGraphicFramePr>
          <p:cNvPr id="3078" name="Object 8">
            <a:extLst>
              <a:ext uri="{FF2B5EF4-FFF2-40B4-BE49-F238E27FC236}">
                <a16:creationId xmlns:a16="http://schemas.microsoft.com/office/drawing/2014/main" id="{9A202542-CB63-4A2B-A326-E30E97E98F4D}"/>
              </a:ext>
            </a:extLst>
          </p:cNvPr>
          <p:cNvGraphicFramePr>
            <a:graphicFrameLocks noChangeAspect="1"/>
          </p:cNvGraphicFramePr>
          <p:nvPr/>
        </p:nvGraphicFramePr>
        <p:xfrm>
          <a:off x="2530475" y="5232400"/>
          <a:ext cx="2559050" cy="558800"/>
        </p:xfrm>
        <a:graphic>
          <a:graphicData uri="http://schemas.openxmlformats.org/presentationml/2006/ole">
            <mc:AlternateContent xmlns:mc="http://schemas.openxmlformats.org/markup-compatibility/2006">
              <mc:Choice xmlns:v="urn:schemas-microsoft-com:vml" Requires="v">
                <p:oleObj spid="_x0000_s3088" name="Equation" r:id="rId11" imgW="1041120" imgH="228600" progId="Equation.3">
                  <p:embed/>
                </p:oleObj>
              </mc:Choice>
              <mc:Fallback>
                <p:oleObj name="Equation" r:id="rId11" imgW="1041120" imgH="2286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30475" y="5232400"/>
                        <a:ext cx="255905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9" name="Object 9">
            <a:extLst>
              <a:ext uri="{FF2B5EF4-FFF2-40B4-BE49-F238E27FC236}">
                <a16:creationId xmlns:a16="http://schemas.microsoft.com/office/drawing/2014/main" id="{24CA4017-25A5-44E2-B17E-4E51E2785685}"/>
              </a:ext>
            </a:extLst>
          </p:cNvPr>
          <p:cNvGraphicFramePr>
            <a:graphicFrameLocks noChangeAspect="1"/>
          </p:cNvGraphicFramePr>
          <p:nvPr/>
        </p:nvGraphicFramePr>
        <p:xfrm>
          <a:off x="2514600" y="3400425"/>
          <a:ext cx="4038600" cy="549275"/>
        </p:xfrm>
        <a:graphic>
          <a:graphicData uri="http://schemas.openxmlformats.org/presentationml/2006/ole">
            <mc:AlternateContent xmlns:mc="http://schemas.openxmlformats.org/markup-compatibility/2006">
              <mc:Choice xmlns:v="urn:schemas-microsoft-com:vml" Requires="v">
                <p:oleObj spid="_x0000_s3089" name="Equation" r:id="rId13" imgW="1866600" imgH="253800" progId="Equation.3">
                  <p:embed/>
                </p:oleObj>
              </mc:Choice>
              <mc:Fallback>
                <p:oleObj name="Equation" r:id="rId13" imgW="1866600" imgH="25380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14600" y="3400425"/>
                        <a:ext cx="40386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80" name="Object 10">
            <a:extLst>
              <a:ext uri="{FF2B5EF4-FFF2-40B4-BE49-F238E27FC236}">
                <a16:creationId xmlns:a16="http://schemas.microsoft.com/office/drawing/2014/main" id="{DBA67FC1-9514-443D-8EF2-44557F193349}"/>
              </a:ext>
            </a:extLst>
          </p:cNvPr>
          <p:cNvGraphicFramePr>
            <a:graphicFrameLocks noChangeAspect="1"/>
          </p:cNvGraphicFramePr>
          <p:nvPr/>
        </p:nvGraphicFramePr>
        <p:xfrm>
          <a:off x="2528888" y="4019550"/>
          <a:ext cx="2333625" cy="512763"/>
        </p:xfrm>
        <a:graphic>
          <a:graphicData uri="http://schemas.openxmlformats.org/presentationml/2006/ole">
            <mc:AlternateContent xmlns:mc="http://schemas.openxmlformats.org/markup-compatibility/2006">
              <mc:Choice xmlns:v="urn:schemas-microsoft-com:vml" Requires="v">
                <p:oleObj spid="_x0000_s3090" name="Equation" r:id="rId15" imgW="1041120" imgH="228600" progId="Equation.3">
                  <p:embed/>
                </p:oleObj>
              </mc:Choice>
              <mc:Fallback>
                <p:oleObj name="Equation" r:id="rId15" imgW="1041120" imgH="228600"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28888" y="4019550"/>
                        <a:ext cx="2333625"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81" name="Object 11">
            <a:extLst>
              <a:ext uri="{FF2B5EF4-FFF2-40B4-BE49-F238E27FC236}">
                <a16:creationId xmlns:a16="http://schemas.microsoft.com/office/drawing/2014/main" id="{BF08BB94-D31D-47E0-AE6A-DFCC8043C21A}"/>
              </a:ext>
            </a:extLst>
          </p:cNvPr>
          <p:cNvGraphicFramePr>
            <a:graphicFrameLocks noChangeAspect="1"/>
          </p:cNvGraphicFramePr>
          <p:nvPr/>
        </p:nvGraphicFramePr>
        <p:xfrm>
          <a:off x="2514600" y="4602163"/>
          <a:ext cx="4114800" cy="560387"/>
        </p:xfrm>
        <a:graphic>
          <a:graphicData uri="http://schemas.openxmlformats.org/presentationml/2006/ole">
            <mc:AlternateContent xmlns:mc="http://schemas.openxmlformats.org/markup-compatibility/2006">
              <mc:Choice xmlns:v="urn:schemas-microsoft-com:vml" Requires="v">
                <p:oleObj spid="_x0000_s3091" name="Equation" r:id="rId17" imgW="1866600" imgH="253800" progId="Equation.3">
                  <p:embed/>
                </p:oleObj>
              </mc:Choice>
              <mc:Fallback>
                <p:oleObj name="Equation" r:id="rId17" imgW="1866600" imgH="253800" progId="Equation.3">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14600" y="4602163"/>
                        <a:ext cx="4114800" cy="56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9" name="Text Box 2">
            <a:extLst>
              <a:ext uri="{FF2B5EF4-FFF2-40B4-BE49-F238E27FC236}">
                <a16:creationId xmlns:a16="http://schemas.microsoft.com/office/drawing/2014/main" id="{60DAEA73-4C9A-4D1B-819C-A4F7D02B332E}"/>
              </a:ext>
            </a:extLst>
          </p:cNvPr>
          <p:cNvSpPr txBox="1">
            <a:spLocks noChangeArrowheads="1"/>
          </p:cNvSpPr>
          <p:nvPr/>
        </p:nvSpPr>
        <p:spPr bwMode="auto">
          <a:xfrm>
            <a:off x="479425" y="520700"/>
            <a:ext cx="8218488"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lang="zh-CN" altLang="en-US">
                <a:solidFill>
                  <a:srgbClr val="FF0000"/>
                </a:solidFill>
              </a:rPr>
              <a:t>例题</a:t>
            </a:r>
            <a:r>
              <a:rPr lang="zh-CN" altLang="en-US"/>
              <a:t>质量为</a:t>
            </a:r>
            <a:r>
              <a:rPr lang="en-US" altLang="zh-CN"/>
              <a:t>M</a:t>
            </a:r>
            <a:r>
              <a:rPr lang="zh-CN" altLang="en-US"/>
              <a:t>的均质细软绳，总长为</a:t>
            </a:r>
            <a:r>
              <a:rPr lang="en-US" altLang="zh-CN"/>
              <a:t>L</a:t>
            </a:r>
            <a:r>
              <a:rPr lang="zh-CN" altLang="en-US"/>
              <a:t>，下端刚好和水平面接触。使绳从静止自由下落。求下落</a:t>
            </a:r>
            <a:r>
              <a:rPr lang="en-US" altLang="zh-CN"/>
              <a:t>l</a:t>
            </a:r>
            <a:r>
              <a:rPr lang="zh-CN" altLang="en-US"/>
              <a:t>时，地面所受正压力</a:t>
            </a:r>
          </a:p>
        </p:txBody>
      </p:sp>
      <p:sp>
        <p:nvSpPr>
          <p:cNvPr id="29700" name="Text Box 2">
            <a:extLst>
              <a:ext uri="{FF2B5EF4-FFF2-40B4-BE49-F238E27FC236}">
                <a16:creationId xmlns:a16="http://schemas.microsoft.com/office/drawing/2014/main" id="{94ACA4F0-D358-4823-B1F0-21897DAB5F5A}"/>
              </a:ext>
            </a:extLst>
          </p:cNvPr>
          <p:cNvSpPr txBox="1">
            <a:spLocks noChangeArrowheads="1"/>
          </p:cNvSpPr>
          <p:nvPr/>
        </p:nvSpPr>
        <p:spPr bwMode="auto">
          <a:xfrm>
            <a:off x="509588" y="1676400"/>
            <a:ext cx="8218487"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lang="zh-CN" altLang="en-US">
                <a:solidFill>
                  <a:srgbClr val="FF0000"/>
                </a:solidFill>
              </a:rPr>
              <a:t>方法一  质点动量定理</a:t>
            </a:r>
            <a:endParaRPr lang="zh-CN" altLang="en-US"/>
          </a:p>
        </p:txBody>
      </p:sp>
      <p:graphicFrame>
        <p:nvGraphicFramePr>
          <p:cNvPr id="29698" name="Object 4">
            <a:extLst>
              <a:ext uri="{FF2B5EF4-FFF2-40B4-BE49-F238E27FC236}">
                <a16:creationId xmlns:a16="http://schemas.microsoft.com/office/drawing/2014/main" id="{0B71B9D9-6C42-4F5F-8C92-62C51CBA31E5}"/>
              </a:ext>
            </a:extLst>
          </p:cNvPr>
          <p:cNvGraphicFramePr>
            <a:graphicFrameLocks noChangeAspect="1"/>
          </p:cNvGraphicFramePr>
          <p:nvPr/>
        </p:nvGraphicFramePr>
        <p:xfrm>
          <a:off x="1774825" y="2252663"/>
          <a:ext cx="4167188" cy="3300412"/>
        </p:xfrm>
        <a:graphic>
          <a:graphicData uri="http://schemas.openxmlformats.org/presentationml/2006/ole">
            <mc:AlternateContent xmlns:mc="http://schemas.openxmlformats.org/markup-compatibility/2006">
              <mc:Choice xmlns:v="urn:schemas-microsoft-com:vml" Requires="v">
                <p:oleObj spid="_x0000_s29701" name="Equation" r:id="rId3" imgW="1892160" imgH="1498320" progId="Equation.DSMT4">
                  <p:embed/>
                </p:oleObj>
              </mc:Choice>
              <mc:Fallback>
                <p:oleObj name="Equation" r:id="rId3" imgW="1892160" imgH="149832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825" y="2252663"/>
                        <a:ext cx="4167188" cy="330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17961" dir="2700000" algn="ctr" rotWithShape="0">
                                <a:schemeClr val="accent1">
                                  <a:gamma/>
                                  <a:shade val="60000"/>
                                  <a:invGamma/>
                                </a:schemeClr>
                              </a:outerShdw>
                            </a:effectLst>
                          </a14:hiddenEffects>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3" name="Text Box 2">
            <a:extLst>
              <a:ext uri="{FF2B5EF4-FFF2-40B4-BE49-F238E27FC236}">
                <a16:creationId xmlns:a16="http://schemas.microsoft.com/office/drawing/2014/main" id="{2A24E644-A5BB-49A0-A70B-FCC75D38AC17}"/>
              </a:ext>
            </a:extLst>
          </p:cNvPr>
          <p:cNvSpPr txBox="1">
            <a:spLocks noChangeArrowheads="1"/>
          </p:cNvSpPr>
          <p:nvPr/>
        </p:nvSpPr>
        <p:spPr bwMode="auto">
          <a:xfrm>
            <a:off x="509588" y="1676400"/>
            <a:ext cx="8218487"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lang="zh-CN" altLang="en-US">
                <a:solidFill>
                  <a:srgbClr val="FF0000"/>
                </a:solidFill>
              </a:rPr>
              <a:t>方法二  质点系动量定理</a:t>
            </a:r>
            <a:endParaRPr lang="zh-CN" altLang="en-US"/>
          </a:p>
        </p:txBody>
      </p:sp>
      <p:graphicFrame>
        <p:nvGraphicFramePr>
          <p:cNvPr id="30722" name="Object 3">
            <a:extLst>
              <a:ext uri="{FF2B5EF4-FFF2-40B4-BE49-F238E27FC236}">
                <a16:creationId xmlns:a16="http://schemas.microsoft.com/office/drawing/2014/main" id="{FFD1517E-B4EC-40C9-99FF-8948D11F73AF}"/>
              </a:ext>
            </a:extLst>
          </p:cNvPr>
          <p:cNvGraphicFramePr>
            <a:graphicFrameLocks noChangeAspect="1"/>
          </p:cNvGraphicFramePr>
          <p:nvPr/>
        </p:nvGraphicFramePr>
        <p:xfrm>
          <a:off x="523875" y="2598738"/>
          <a:ext cx="8262938" cy="2740025"/>
        </p:xfrm>
        <a:graphic>
          <a:graphicData uri="http://schemas.openxmlformats.org/presentationml/2006/ole">
            <mc:AlternateContent xmlns:mc="http://schemas.openxmlformats.org/markup-compatibility/2006">
              <mc:Choice xmlns:v="urn:schemas-microsoft-com:vml" Requires="v">
                <p:oleObj spid="_x0000_s30724" name="Equation" r:id="rId3" imgW="5130720" imgH="1701720" progId="Equation.DSMT4">
                  <p:embed/>
                </p:oleObj>
              </mc:Choice>
              <mc:Fallback>
                <p:oleObj name="Equation" r:id="rId3" imgW="5130720" imgH="170172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75" y="2598738"/>
                        <a:ext cx="8262938" cy="274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17961" dir="2700000" algn="ctr" rotWithShape="0">
                                <a:schemeClr val="accent1">
                                  <a:gamma/>
                                  <a:shade val="60000"/>
                                  <a:invGamma/>
                                </a:schemeClr>
                              </a:outerShdw>
                            </a:effectLst>
                          </a14:hiddenEffects>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50" name="Text Box 2">
            <a:extLst>
              <a:ext uri="{FF2B5EF4-FFF2-40B4-BE49-F238E27FC236}">
                <a16:creationId xmlns:a16="http://schemas.microsoft.com/office/drawing/2014/main" id="{FAE90B81-3ECC-4A8F-9D59-2C7715A9ED88}"/>
              </a:ext>
            </a:extLst>
          </p:cNvPr>
          <p:cNvSpPr txBox="1">
            <a:spLocks noChangeArrowheads="1"/>
          </p:cNvSpPr>
          <p:nvPr/>
        </p:nvSpPr>
        <p:spPr bwMode="auto">
          <a:xfrm>
            <a:off x="1201738" y="623888"/>
            <a:ext cx="37512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ea typeface="黑体" panose="02010609060101010101" pitchFamily="49" charset="-122"/>
              </a:rPr>
              <a:t>§3.7.2 </a:t>
            </a:r>
            <a:r>
              <a:rPr lang="zh-CN" altLang="en-US" sz="2800">
                <a:ea typeface="黑体" panose="02010609060101010101" pitchFamily="49" charset="-122"/>
              </a:rPr>
              <a:t>质心运动定理   </a:t>
            </a:r>
          </a:p>
        </p:txBody>
      </p:sp>
      <p:sp>
        <p:nvSpPr>
          <p:cNvPr id="31751" name="Text Box 3">
            <a:extLst>
              <a:ext uri="{FF2B5EF4-FFF2-40B4-BE49-F238E27FC236}">
                <a16:creationId xmlns:a16="http://schemas.microsoft.com/office/drawing/2014/main" id="{120BF923-75DD-4365-B256-911D4F519A37}"/>
              </a:ext>
            </a:extLst>
          </p:cNvPr>
          <p:cNvSpPr txBox="1">
            <a:spLocks noChangeArrowheads="1"/>
          </p:cNvSpPr>
          <p:nvPr/>
        </p:nvSpPr>
        <p:spPr bwMode="auto">
          <a:xfrm>
            <a:off x="1295400" y="1143000"/>
            <a:ext cx="1177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ea typeface="黑体" panose="02010609060101010101" pitchFamily="49" charset="-122"/>
              </a:rPr>
              <a:t>1.</a:t>
            </a:r>
            <a:r>
              <a:rPr lang="zh-CN" altLang="en-US">
                <a:ea typeface="黑体" panose="02010609060101010101" pitchFamily="49" charset="-122"/>
              </a:rPr>
              <a:t>质心  </a:t>
            </a:r>
          </a:p>
        </p:txBody>
      </p:sp>
      <p:graphicFrame>
        <p:nvGraphicFramePr>
          <p:cNvPr id="31746" name="Object 4">
            <a:extLst>
              <a:ext uri="{FF2B5EF4-FFF2-40B4-BE49-F238E27FC236}">
                <a16:creationId xmlns:a16="http://schemas.microsoft.com/office/drawing/2014/main" id="{EBE82424-D9CA-46FC-9DF9-E895F9E96148}"/>
              </a:ext>
            </a:extLst>
          </p:cNvPr>
          <p:cNvGraphicFramePr>
            <a:graphicFrameLocks noChangeAspect="1"/>
          </p:cNvGraphicFramePr>
          <p:nvPr/>
        </p:nvGraphicFramePr>
        <p:xfrm>
          <a:off x="3914775" y="1338263"/>
          <a:ext cx="2838450" cy="1273175"/>
        </p:xfrm>
        <a:graphic>
          <a:graphicData uri="http://schemas.openxmlformats.org/presentationml/2006/ole">
            <mc:AlternateContent xmlns:mc="http://schemas.openxmlformats.org/markup-compatibility/2006">
              <mc:Choice xmlns:v="urn:schemas-microsoft-com:vml" Requires="v">
                <p:oleObj spid="_x0000_s31756" name="Equation" r:id="rId3" imgW="1206360" imgH="609480" progId="Equation.DSMT4">
                  <p:embed/>
                </p:oleObj>
              </mc:Choice>
              <mc:Fallback>
                <p:oleObj name="Equation" r:id="rId3" imgW="1206360" imgH="6094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4775" y="1338263"/>
                        <a:ext cx="2838450" cy="1273175"/>
                      </a:xfrm>
                      <a:prstGeom prst="rect">
                        <a:avLst/>
                      </a:prstGeom>
                      <a:noFill/>
                      <a:ln>
                        <a:noFill/>
                      </a:ln>
                      <a:effectLst/>
                      <a:extLst>
                        <a:ext uri="{909E8E84-426E-40DD-AFC4-6F175D3DCCD1}">
                          <a14:hiddenFill xmlns:a14="http://schemas.microsoft.com/office/drawing/2010/main">
                            <a:gradFill rotWithShape="0">
                              <a:gsLst>
                                <a:gs pos="0">
                                  <a:srgbClr val="CCCCFF"/>
                                </a:gs>
                                <a:gs pos="50000">
                                  <a:srgbClr val="CCCCFF">
                                    <a:gamma/>
                                    <a:tint val="0"/>
                                    <a:invGamma/>
                                  </a:srgbClr>
                                </a:gs>
                                <a:gs pos="100000">
                                  <a:srgbClr val="CCCCFF"/>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2" name="Text Box 5">
            <a:extLst>
              <a:ext uri="{FF2B5EF4-FFF2-40B4-BE49-F238E27FC236}">
                <a16:creationId xmlns:a16="http://schemas.microsoft.com/office/drawing/2014/main" id="{99272673-5CEC-44E9-B0E1-7AC9C6DF82CF}"/>
              </a:ext>
            </a:extLst>
          </p:cNvPr>
          <p:cNvSpPr txBox="1">
            <a:spLocks noChangeArrowheads="1"/>
          </p:cNvSpPr>
          <p:nvPr/>
        </p:nvSpPr>
        <p:spPr bwMode="auto">
          <a:xfrm>
            <a:off x="1295400" y="1739900"/>
            <a:ext cx="2481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质点系动量定理  </a:t>
            </a:r>
          </a:p>
        </p:txBody>
      </p:sp>
      <p:sp>
        <p:nvSpPr>
          <p:cNvPr id="31753" name="Text Box 6">
            <a:extLst>
              <a:ext uri="{FF2B5EF4-FFF2-40B4-BE49-F238E27FC236}">
                <a16:creationId xmlns:a16="http://schemas.microsoft.com/office/drawing/2014/main" id="{38F47F54-778B-4DD0-B716-078CAC284E14}"/>
              </a:ext>
            </a:extLst>
          </p:cNvPr>
          <p:cNvSpPr txBox="1">
            <a:spLocks noChangeArrowheads="1"/>
          </p:cNvSpPr>
          <p:nvPr/>
        </p:nvSpPr>
        <p:spPr bwMode="auto">
          <a:xfrm>
            <a:off x="1295400" y="2543175"/>
            <a:ext cx="566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而 </a:t>
            </a:r>
          </a:p>
        </p:txBody>
      </p:sp>
      <p:graphicFrame>
        <p:nvGraphicFramePr>
          <p:cNvPr id="31747" name="Object 7">
            <a:extLst>
              <a:ext uri="{FF2B5EF4-FFF2-40B4-BE49-F238E27FC236}">
                <a16:creationId xmlns:a16="http://schemas.microsoft.com/office/drawing/2014/main" id="{88B075D4-1BE0-4330-A6E1-7DFB4683A3A2}"/>
              </a:ext>
            </a:extLst>
          </p:cNvPr>
          <p:cNvGraphicFramePr>
            <a:graphicFrameLocks noChangeAspect="1"/>
          </p:cNvGraphicFramePr>
          <p:nvPr/>
        </p:nvGraphicFramePr>
        <p:xfrm>
          <a:off x="2133600" y="2370138"/>
          <a:ext cx="1143000" cy="842962"/>
        </p:xfrm>
        <a:graphic>
          <a:graphicData uri="http://schemas.openxmlformats.org/presentationml/2006/ole">
            <mc:AlternateContent xmlns:mc="http://schemas.openxmlformats.org/markup-compatibility/2006">
              <mc:Choice xmlns:v="urn:schemas-microsoft-com:vml" Requires="v">
                <p:oleObj spid="_x0000_s31757" name="Equation" r:id="rId5" imgW="533160" imgH="393480" progId="Equation.3">
                  <p:embed/>
                </p:oleObj>
              </mc:Choice>
              <mc:Fallback>
                <p:oleObj name="Equation" r:id="rId5" imgW="533160" imgH="39348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2370138"/>
                        <a:ext cx="1143000" cy="842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8" name="Object 8">
            <a:extLst>
              <a:ext uri="{FF2B5EF4-FFF2-40B4-BE49-F238E27FC236}">
                <a16:creationId xmlns:a16="http://schemas.microsoft.com/office/drawing/2014/main" id="{06481825-2216-491F-8847-31C22FD537D2}"/>
              </a:ext>
            </a:extLst>
          </p:cNvPr>
          <p:cNvGraphicFramePr>
            <a:graphicFrameLocks noChangeAspect="1"/>
          </p:cNvGraphicFramePr>
          <p:nvPr/>
        </p:nvGraphicFramePr>
        <p:xfrm>
          <a:off x="2895600" y="3187700"/>
          <a:ext cx="3168650" cy="981075"/>
        </p:xfrm>
        <a:graphic>
          <a:graphicData uri="http://schemas.openxmlformats.org/presentationml/2006/ole">
            <mc:AlternateContent xmlns:mc="http://schemas.openxmlformats.org/markup-compatibility/2006">
              <mc:Choice xmlns:v="urn:schemas-microsoft-com:vml" Requires="v">
                <p:oleObj spid="_x0000_s31758" name="Equation" r:id="rId7" imgW="1346040" imgH="469800" progId="Equation.3">
                  <p:embed/>
                </p:oleObj>
              </mc:Choice>
              <mc:Fallback>
                <p:oleObj name="Equation" r:id="rId7" imgW="1346040" imgH="4698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5600" y="3187700"/>
                        <a:ext cx="3168650" cy="981075"/>
                      </a:xfrm>
                      <a:prstGeom prst="rect">
                        <a:avLst/>
                      </a:prstGeom>
                      <a:noFill/>
                      <a:ln>
                        <a:noFill/>
                      </a:ln>
                      <a:effectLst/>
                      <a:extLst>
                        <a:ext uri="{909E8E84-426E-40DD-AFC4-6F175D3DCCD1}">
                          <a14:hiddenFill xmlns:a14="http://schemas.microsoft.com/office/drawing/2010/main">
                            <a:gradFill rotWithShape="0">
                              <a:gsLst>
                                <a:gs pos="0">
                                  <a:srgbClr val="CCCCFF"/>
                                </a:gs>
                                <a:gs pos="50000">
                                  <a:srgbClr val="CCCCFF">
                                    <a:gamma/>
                                    <a:tint val="0"/>
                                    <a:invGamma/>
                                  </a:srgbClr>
                                </a:gs>
                                <a:gs pos="100000">
                                  <a:srgbClr val="CCCCFF"/>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4" name="Text Box 9">
            <a:extLst>
              <a:ext uri="{FF2B5EF4-FFF2-40B4-BE49-F238E27FC236}">
                <a16:creationId xmlns:a16="http://schemas.microsoft.com/office/drawing/2014/main" id="{4E83B0F5-EAEE-461F-92FB-7FE0D32FB9BB}"/>
              </a:ext>
            </a:extLst>
          </p:cNvPr>
          <p:cNvSpPr txBox="1">
            <a:spLocks noChangeArrowheads="1"/>
          </p:cNvSpPr>
          <p:nvPr/>
        </p:nvSpPr>
        <p:spPr bwMode="auto">
          <a:xfrm>
            <a:off x="1295400" y="3513138"/>
            <a:ext cx="566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有 </a:t>
            </a:r>
          </a:p>
        </p:txBody>
      </p:sp>
      <p:graphicFrame>
        <p:nvGraphicFramePr>
          <p:cNvPr id="31749" name="Object 10">
            <a:extLst>
              <a:ext uri="{FF2B5EF4-FFF2-40B4-BE49-F238E27FC236}">
                <a16:creationId xmlns:a16="http://schemas.microsoft.com/office/drawing/2014/main" id="{8D8D7707-4FD6-4657-87DC-0F8806AE81FC}"/>
              </a:ext>
            </a:extLst>
          </p:cNvPr>
          <p:cNvGraphicFramePr>
            <a:graphicFrameLocks noChangeAspect="1"/>
          </p:cNvGraphicFramePr>
          <p:nvPr/>
        </p:nvGraphicFramePr>
        <p:xfrm>
          <a:off x="2895600" y="4254500"/>
          <a:ext cx="3587750" cy="981075"/>
        </p:xfrm>
        <a:graphic>
          <a:graphicData uri="http://schemas.openxmlformats.org/presentationml/2006/ole">
            <mc:AlternateContent xmlns:mc="http://schemas.openxmlformats.org/markup-compatibility/2006">
              <mc:Choice xmlns:v="urn:schemas-microsoft-com:vml" Requires="v">
                <p:oleObj spid="_x0000_s31759" name="Equation" r:id="rId9" imgW="1523880" imgH="469800" progId="Equation.3">
                  <p:embed/>
                </p:oleObj>
              </mc:Choice>
              <mc:Fallback>
                <p:oleObj name="Equation" r:id="rId9" imgW="1523880" imgH="4698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95600" y="4254500"/>
                        <a:ext cx="3587750" cy="981075"/>
                      </a:xfrm>
                      <a:prstGeom prst="rect">
                        <a:avLst/>
                      </a:prstGeom>
                      <a:noFill/>
                      <a:ln>
                        <a:noFill/>
                      </a:ln>
                      <a:effectLst/>
                      <a:extLst>
                        <a:ext uri="{909E8E84-426E-40DD-AFC4-6F175D3DCCD1}">
                          <a14:hiddenFill xmlns:a14="http://schemas.microsoft.com/office/drawing/2010/main">
                            <a:gradFill rotWithShape="0">
                              <a:gsLst>
                                <a:gs pos="0">
                                  <a:srgbClr val="CCCCFF"/>
                                </a:gs>
                                <a:gs pos="50000">
                                  <a:srgbClr val="CCCCFF">
                                    <a:gamma/>
                                    <a:tint val="0"/>
                                    <a:invGamma/>
                                  </a:srgbClr>
                                </a:gs>
                                <a:gs pos="100000">
                                  <a:srgbClr val="CCCCFF"/>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5" name="Text Box 11">
            <a:extLst>
              <a:ext uri="{FF2B5EF4-FFF2-40B4-BE49-F238E27FC236}">
                <a16:creationId xmlns:a16="http://schemas.microsoft.com/office/drawing/2014/main" id="{0FB9C474-B40B-443F-95B5-82B7977D2307}"/>
              </a:ext>
            </a:extLst>
          </p:cNvPr>
          <p:cNvSpPr txBox="1">
            <a:spLocks noChangeArrowheads="1"/>
          </p:cNvSpPr>
          <p:nvPr/>
        </p:nvSpPr>
        <p:spPr bwMode="auto">
          <a:xfrm>
            <a:off x="1371600" y="5181600"/>
            <a:ext cx="2406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m </a:t>
            </a:r>
            <a:r>
              <a:rPr lang="en-US" altLang="zh-CN"/>
              <a:t>——</a:t>
            </a:r>
            <a:r>
              <a:rPr lang="zh-CN" altLang="en-US"/>
              <a:t>总质量</a:t>
            </a:r>
            <a:r>
              <a:rPr lang="en-US" altLang="zh-CN"/>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6" name="Text Box 2">
            <a:extLst>
              <a:ext uri="{FF2B5EF4-FFF2-40B4-BE49-F238E27FC236}">
                <a16:creationId xmlns:a16="http://schemas.microsoft.com/office/drawing/2014/main" id="{76760231-F897-4B89-8204-425E4BED4157}"/>
              </a:ext>
            </a:extLst>
          </p:cNvPr>
          <p:cNvSpPr txBox="1">
            <a:spLocks noChangeArrowheads="1"/>
          </p:cNvSpPr>
          <p:nvPr/>
        </p:nvSpPr>
        <p:spPr bwMode="auto">
          <a:xfrm>
            <a:off x="1387475" y="1406525"/>
            <a:ext cx="663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令 </a:t>
            </a:r>
          </a:p>
        </p:txBody>
      </p:sp>
      <p:graphicFrame>
        <p:nvGraphicFramePr>
          <p:cNvPr id="32770" name="Object 3">
            <a:extLst>
              <a:ext uri="{FF2B5EF4-FFF2-40B4-BE49-F238E27FC236}">
                <a16:creationId xmlns:a16="http://schemas.microsoft.com/office/drawing/2014/main" id="{799E8717-835F-4541-B6B2-B33CF5CCD0DE}"/>
              </a:ext>
            </a:extLst>
          </p:cNvPr>
          <p:cNvGraphicFramePr>
            <a:graphicFrameLocks noChangeAspect="1"/>
          </p:cNvGraphicFramePr>
          <p:nvPr/>
        </p:nvGraphicFramePr>
        <p:xfrm>
          <a:off x="2301875" y="1101725"/>
          <a:ext cx="2438400" cy="990600"/>
        </p:xfrm>
        <a:graphic>
          <a:graphicData uri="http://schemas.openxmlformats.org/presentationml/2006/ole">
            <mc:AlternateContent xmlns:mc="http://schemas.openxmlformats.org/markup-compatibility/2006">
              <mc:Choice xmlns:v="urn:schemas-microsoft-com:vml" Requires="v">
                <p:oleObj spid="_x0000_s32781" name="Equation" r:id="rId3" imgW="799920" imgH="431640" progId="Equation.3">
                  <p:embed/>
                </p:oleObj>
              </mc:Choice>
              <mc:Fallback>
                <p:oleObj name="Equation" r:id="rId3" imgW="799920" imgH="431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1875" y="1101725"/>
                        <a:ext cx="24384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7" name="Text Box 4">
            <a:extLst>
              <a:ext uri="{FF2B5EF4-FFF2-40B4-BE49-F238E27FC236}">
                <a16:creationId xmlns:a16="http://schemas.microsoft.com/office/drawing/2014/main" id="{C077ECE5-3E3D-4667-AB27-99E9C177B7E4}"/>
              </a:ext>
            </a:extLst>
          </p:cNvPr>
          <p:cNvSpPr txBox="1">
            <a:spLocks noChangeArrowheads="1"/>
          </p:cNvSpPr>
          <p:nvPr/>
        </p:nvSpPr>
        <p:spPr bwMode="auto">
          <a:xfrm>
            <a:off x="1363663" y="644525"/>
            <a:ext cx="421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质点系中存在一个特殊点</a:t>
            </a:r>
            <a:r>
              <a:rPr lang="en-US" altLang="zh-CN" i="1"/>
              <a:t>C </a:t>
            </a:r>
            <a:r>
              <a:rPr lang="zh-CN" altLang="en-US"/>
              <a:t>，</a:t>
            </a:r>
            <a:r>
              <a:rPr lang="zh-CN" altLang="en-US" i="1"/>
              <a:t> </a:t>
            </a:r>
            <a:endParaRPr lang="zh-CN" altLang="en-US"/>
          </a:p>
        </p:txBody>
      </p:sp>
      <p:sp>
        <p:nvSpPr>
          <p:cNvPr id="32778" name="Text Box 5">
            <a:extLst>
              <a:ext uri="{FF2B5EF4-FFF2-40B4-BE49-F238E27FC236}">
                <a16:creationId xmlns:a16="http://schemas.microsoft.com/office/drawing/2014/main" id="{941DB6D1-21C0-4DA0-83AA-14F560ED9C22}"/>
              </a:ext>
            </a:extLst>
          </p:cNvPr>
          <p:cNvSpPr txBox="1">
            <a:spLocks noChangeArrowheads="1"/>
          </p:cNvSpPr>
          <p:nvPr/>
        </p:nvSpPr>
        <p:spPr bwMode="auto">
          <a:xfrm>
            <a:off x="1295400" y="2209800"/>
            <a:ext cx="7050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由上式所确定的空间点称质点系的质量中心</a:t>
            </a:r>
            <a:r>
              <a:rPr lang="en-US" altLang="zh-CN"/>
              <a:t>(</a:t>
            </a:r>
            <a:r>
              <a:rPr lang="zh-CN" altLang="en-US">
                <a:solidFill>
                  <a:srgbClr val="FF0000"/>
                </a:solidFill>
              </a:rPr>
              <a:t>质心</a:t>
            </a:r>
            <a:r>
              <a:rPr lang="en-US" altLang="zh-CN"/>
              <a:t>).  </a:t>
            </a:r>
          </a:p>
        </p:txBody>
      </p:sp>
      <p:sp>
        <p:nvSpPr>
          <p:cNvPr id="32779" name="Text Box 6">
            <a:extLst>
              <a:ext uri="{FF2B5EF4-FFF2-40B4-BE49-F238E27FC236}">
                <a16:creationId xmlns:a16="http://schemas.microsoft.com/office/drawing/2014/main" id="{40FD466A-AD1F-40CE-B4AF-7E5E590DD293}"/>
              </a:ext>
            </a:extLst>
          </p:cNvPr>
          <p:cNvSpPr txBox="1">
            <a:spLocks noChangeArrowheads="1"/>
          </p:cNvSpPr>
          <p:nvPr/>
        </p:nvSpPr>
        <p:spPr bwMode="auto">
          <a:xfrm>
            <a:off x="1295400" y="2819400"/>
            <a:ext cx="3783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在直角坐标系质心坐标为   </a:t>
            </a:r>
          </a:p>
        </p:txBody>
      </p:sp>
      <p:graphicFrame>
        <p:nvGraphicFramePr>
          <p:cNvPr id="32771" name="Object 7">
            <a:extLst>
              <a:ext uri="{FF2B5EF4-FFF2-40B4-BE49-F238E27FC236}">
                <a16:creationId xmlns:a16="http://schemas.microsoft.com/office/drawing/2014/main" id="{DB3F255E-9CDC-4315-B3E7-80DEAF3AF829}"/>
              </a:ext>
            </a:extLst>
          </p:cNvPr>
          <p:cNvGraphicFramePr>
            <a:graphicFrameLocks noChangeAspect="1"/>
          </p:cNvGraphicFramePr>
          <p:nvPr/>
        </p:nvGraphicFramePr>
        <p:xfrm>
          <a:off x="1408113" y="3352800"/>
          <a:ext cx="1944687" cy="990600"/>
        </p:xfrm>
        <a:graphic>
          <a:graphicData uri="http://schemas.openxmlformats.org/presentationml/2006/ole">
            <mc:AlternateContent xmlns:mc="http://schemas.openxmlformats.org/markup-compatibility/2006">
              <mc:Choice xmlns:v="urn:schemas-microsoft-com:vml" Requires="v">
                <p:oleObj spid="_x0000_s32782" name="Equation" r:id="rId5" imgW="876240" imgH="431640" progId="Equation.3">
                  <p:embed/>
                </p:oleObj>
              </mc:Choice>
              <mc:Fallback>
                <p:oleObj name="Equation" r:id="rId5" imgW="876240" imgH="4316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8113" y="3352800"/>
                        <a:ext cx="1944687"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2" name="Object 8">
            <a:extLst>
              <a:ext uri="{FF2B5EF4-FFF2-40B4-BE49-F238E27FC236}">
                <a16:creationId xmlns:a16="http://schemas.microsoft.com/office/drawing/2014/main" id="{FC13B451-0949-4701-8443-DA67E2135BC5}"/>
              </a:ext>
            </a:extLst>
          </p:cNvPr>
          <p:cNvGraphicFramePr>
            <a:graphicFrameLocks noChangeAspect="1"/>
          </p:cNvGraphicFramePr>
          <p:nvPr/>
        </p:nvGraphicFramePr>
        <p:xfrm>
          <a:off x="3733800" y="3352800"/>
          <a:ext cx="1944688" cy="990600"/>
        </p:xfrm>
        <a:graphic>
          <a:graphicData uri="http://schemas.openxmlformats.org/presentationml/2006/ole">
            <mc:AlternateContent xmlns:mc="http://schemas.openxmlformats.org/markup-compatibility/2006">
              <mc:Choice xmlns:v="urn:schemas-microsoft-com:vml" Requires="v">
                <p:oleObj spid="_x0000_s32783" name="Equation" r:id="rId7" imgW="876240" imgH="431640" progId="Equation.3">
                  <p:embed/>
                </p:oleObj>
              </mc:Choice>
              <mc:Fallback>
                <p:oleObj name="Equation" r:id="rId7" imgW="876240" imgH="43164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3800" y="3352800"/>
                        <a:ext cx="1944688"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3" name="Object 9">
            <a:extLst>
              <a:ext uri="{FF2B5EF4-FFF2-40B4-BE49-F238E27FC236}">
                <a16:creationId xmlns:a16="http://schemas.microsoft.com/office/drawing/2014/main" id="{225747EF-84CC-47CE-926C-091433E0539A}"/>
              </a:ext>
            </a:extLst>
          </p:cNvPr>
          <p:cNvGraphicFramePr>
            <a:graphicFrameLocks noChangeAspect="1"/>
          </p:cNvGraphicFramePr>
          <p:nvPr/>
        </p:nvGraphicFramePr>
        <p:xfrm>
          <a:off x="6061075" y="3352800"/>
          <a:ext cx="1860550" cy="990600"/>
        </p:xfrm>
        <a:graphic>
          <a:graphicData uri="http://schemas.openxmlformats.org/presentationml/2006/ole">
            <mc:AlternateContent xmlns:mc="http://schemas.openxmlformats.org/markup-compatibility/2006">
              <mc:Choice xmlns:v="urn:schemas-microsoft-com:vml" Requires="v">
                <p:oleObj spid="_x0000_s32784" name="Equation" r:id="rId9" imgW="838080" imgH="431640" progId="Equation.3">
                  <p:embed/>
                </p:oleObj>
              </mc:Choice>
              <mc:Fallback>
                <p:oleObj name="Equation" r:id="rId9" imgW="838080" imgH="43164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61075" y="3352800"/>
                        <a:ext cx="186055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80" name="Text Box 10">
            <a:extLst>
              <a:ext uri="{FF2B5EF4-FFF2-40B4-BE49-F238E27FC236}">
                <a16:creationId xmlns:a16="http://schemas.microsoft.com/office/drawing/2014/main" id="{8B72430E-6A37-4BEC-B9DB-C8691F33FE23}"/>
              </a:ext>
            </a:extLst>
          </p:cNvPr>
          <p:cNvSpPr txBox="1">
            <a:spLocks noChangeArrowheads="1"/>
          </p:cNvSpPr>
          <p:nvPr/>
        </p:nvSpPr>
        <p:spPr bwMode="auto">
          <a:xfrm>
            <a:off x="1320800" y="4495800"/>
            <a:ext cx="4702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对由两个质点组成的质点系，有   </a:t>
            </a:r>
          </a:p>
        </p:txBody>
      </p:sp>
      <p:graphicFrame>
        <p:nvGraphicFramePr>
          <p:cNvPr id="32774" name="Object 11">
            <a:extLst>
              <a:ext uri="{FF2B5EF4-FFF2-40B4-BE49-F238E27FC236}">
                <a16:creationId xmlns:a16="http://schemas.microsoft.com/office/drawing/2014/main" id="{14E84D9D-4493-4C32-8F0F-3306B2F15283}"/>
              </a:ext>
            </a:extLst>
          </p:cNvPr>
          <p:cNvGraphicFramePr>
            <a:graphicFrameLocks noChangeAspect="1"/>
          </p:cNvGraphicFramePr>
          <p:nvPr/>
        </p:nvGraphicFramePr>
        <p:xfrm>
          <a:off x="1552575" y="5105400"/>
          <a:ext cx="2649538" cy="990600"/>
        </p:xfrm>
        <a:graphic>
          <a:graphicData uri="http://schemas.openxmlformats.org/presentationml/2006/ole">
            <mc:AlternateContent xmlns:mc="http://schemas.openxmlformats.org/markup-compatibility/2006">
              <mc:Choice xmlns:v="urn:schemas-microsoft-com:vml" Requires="v">
                <p:oleObj spid="_x0000_s32785" name="Equation" r:id="rId11" imgW="1193760" imgH="431640" progId="Equation.3">
                  <p:embed/>
                </p:oleObj>
              </mc:Choice>
              <mc:Fallback>
                <p:oleObj name="Equation" r:id="rId11" imgW="1193760" imgH="43164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52575" y="5105400"/>
                        <a:ext cx="2649538"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5" name="Object 12">
            <a:extLst>
              <a:ext uri="{FF2B5EF4-FFF2-40B4-BE49-F238E27FC236}">
                <a16:creationId xmlns:a16="http://schemas.microsoft.com/office/drawing/2014/main" id="{7229A54C-5EB0-4DD6-826E-2D7731F550C8}"/>
              </a:ext>
            </a:extLst>
          </p:cNvPr>
          <p:cNvGraphicFramePr>
            <a:graphicFrameLocks noChangeAspect="1"/>
          </p:cNvGraphicFramePr>
          <p:nvPr/>
        </p:nvGraphicFramePr>
        <p:xfrm>
          <a:off x="4967288" y="5029200"/>
          <a:ext cx="2620962" cy="990600"/>
        </p:xfrm>
        <a:graphic>
          <a:graphicData uri="http://schemas.openxmlformats.org/presentationml/2006/ole">
            <mc:AlternateContent xmlns:mc="http://schemas.openxmlformats.org/markup-compatibility/2006">
              <mc:Choice xmlns:v="urn:schemas-microsoft-com:vml" Requires="v">
                <p:oleObj spid="_x0000_s32786" name="Equation" r:id="rId13" imgW="1180800" imgH="431640" progId="Equation.3">
                  <p:embed/>
                </p:oleObj>
              </mc:Choice>
              <mc:Fallback>
                <p:oleObj name="Equation" r:id="rId13" imgW="1180800" imgH="431640"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67288" y="5029200"/>
                        <a:ext cx="2620962"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6" name="AutoShape 2">
            <a:extLst>
              <a:ext uri="{FF2B5EF4-FFF2-40B4-BE49-F238E27FC236}">
                <a16:creationId xmlns:a16="http://schemas.microsoft.com/office/drawing/2014/main" id="{9485E60A-06C9-4C05-AC55-6B2ECC18ED2D}"/>
              </a:ext>
            </a:extLst>
          </p:cNvPr>
          <p:cNvSpPr>
            <a:spLocks noChangeArrowheads="1"/>
          </p:cNvSpPr>
          <p:nvPr/>
        </p:nvSpPr>
        <p:spPr bwMode="auto">
          <a:xfrm>
            <a:off x="1295400" y="1066800"/>
            <a:ext cx="609600" cy="152400"/>
          </a:xfrm>
          <a:prstGeom prst="rightArrow">
            <a:avLst>
              <a:gd name="adj1" fmla="val 50000"/>
              <a:gd name="adj2" fmla="val 10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3794" name="Object 3">
            <a:extLst>
              <a:ext uri="{FF2B5EF4-FFF2-40B4-BE49-F238E27FC236}">
                <a16:creationId xmlns:a16="http://schemas.microsoft.com/office/drawing/2014/main" id="{D79A86BF-7D0F-46A7-8B71-173681A838AB}"/>
              </a:ext>
            </a:extLst>
          </p:cNvPr>
          <p:cNvGraphicFramePr>
            <a:graphicFrameLocks noChangeAspect="1"/>
          </p:cNvGraphicFramePr>
          <p:nvPr/>
        </p:nvGraphicFramePr>
        <p:xfrm>
          <a:off x="2209800" y="609600"/>
          <a:ext cx="2133600" cy="1022350"/>
        </p:xfrm>
        <a:graphic>
          <a:graphicData uri="http://schemas.openxmlformats.org/presentationml/2006/ole">
            <mc:AlternateContent xmlns:mc="http://schemas.openxmlformats.org/markup-compatibility/2006">
              <mc:Choice xmlns:v="urn:schemas-microsoft-com:vml" Requires="v">
                <p:oleObj spid="_x0000_s33799" name="Equation" r:id="rId3" imgW="901440" imgH="431640" progId="Equation.3">
                  <p:embed/>
                </p:oleObj>
              </mc:Choice>
              <mc:Fallback>
                <p:oleObj name="Equation" r:id="rId3" imgW="901440" imgH="431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609600"/>
                        <a:ext cx="2133600" cy="102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5" name="Object 4">
            <a:extLst>
              <a:ext uri="{FF2B5EF4-FFF2-40B4-BE49-F238E27FC236}">
                <a16:creationId xmlns:a16="http://schemas.microsoft.com/office/drawing/2014/main" id="{12844D9F-FA4C-478C-A4B3-8654D273A140}"/>
              </a:ext>
            </a:extLst>
          </p:cNvPr>
          <p:cNvGraphicFramePr>
            <a:graphicFrameLocks noChangeAspect="1"/>
          </p:cNvGraphicFramePr>
          <p:nvPr/>
        </p:nvGraphicFramePr>
        <p:xfrm>
          <a:off x="5118100" y="609600"/>
          <a:ext cx="2044700" cy="993775"/>
        </p:xfrm>
        <a:graphic>
          <a:graphicData uri="http://schemas.openxmlformats.org/presentationml/2006/ole">
            <mc:AlternateContent xmlns:mc="http://schemas.openxmlformats.org/markup-compatibility/2006">
              <mc:Choice xmlns:v="urn:schemas-microsoft-com:vml" Requires="v">
                <p:oleObj spid="_x0000_s33800" name="Equation" r:id="rId5" imgW="888840" imgH="431640" progId="Equation.3">
                  <p:embed/>
                </p:oleObj>
              </mc:Choice>
              <mc:Fallback>
                <p:oleObj name="Equation" r:id="rId5" imgW="888840" imgH="4316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18100" y="609600"/>
                        <a:ext cx="2044700" cy="99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7" name="Text Box 5">
            <a:extLst>
              <a:ext uri="{FF2B5EF4-FFF2-40B4-BE49-F238E27FC236}">
                <a16:creationId xmlns:a16="http://schemas.microsoft.com/office/drawing/2014/main" id="{875E7CCD-9FF4-46DA-8EA1-32B67B16554F}"/>
              </a:ext>
            </a:extLst>
          </p:cNvPr>
          <p:cNvSpPr txBox="1">
            <a:spLocks noChangeArrowheads="1"/>
          </p:cNvSpPr>
          <p:nvPr/>
        </p:nvSpPr>
        <p:spPr bwMode="auto">
          <a:xfrm>
            <a:off x="1143000" y="1752600"/>
            <a:ext cx="6492875"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pPr>
            <a:r>
              <a:rPr lang="zh-CN" altLang="en-US"/>
              <a:t>质心必位于</a:t>
            </a:r>
            <a:r>
              <a:rPr lang="en-US" altLang="zh-CN" i="1"/>
              <a:t>m</a:t>
            </a:r>
            <a:r>
              <a:rPr lang="en-US" altLang="zh-CN" baseline="-25000"/>
              <a:t>1</a:t>
            </a:r>
            <a:r>
              <a:rPr lang="zh-CN" altLang="en-US"/>
              <a:t>与</a:t>
            </a:r>
            <a:r>
              <a:rPr lang="en-US" altLang="zh-CN" i="1"/>
              <a:t>m</a:t>
            </a:r>
            <a:r>
              <a:rPr lang="en-US" altLang="zh-CN" baseline="-25000"/>
              <a:t>2</a:t>
            </a:r>
            <a:r>
              <a:rPr lang="zh-CN" altLang="en-US"/>
              <a:t>的连线上，且质心与各质点距离与质点质量成反比</a:t>
            </a:r>
            <a:r>
              <a:rPr lang="en-US" altLang="zh-CN"/>
              <a:t>.</a:t>
            </a:r>
          </a:p>
        </p:txBody>
      </p:sp>
      <p:sp>
        <p:nvSpPr>
          <p:cNvPr id="33798" name="Text Box 6">
            <a:hlinkClick r:id="rId7" action="ppaction://hlinkfile"/>
            <a:extLst>
              <a:ext uri="{FF2B5EF4-FFF2-40B4-BE49-F238E27FC236}">
                <a16:creationId xmlns:a16="http://schemas.microsoft.com/office/drawing/2014/main" id="{36E6BACC-2861-485E-BDE0-4A4DBE7509A0}"/>
              </a:ext>
            </a:extLst>
          </p:cNvPr>
          <p:cNvSpPr txBox="1">
            <a:spLocks noChangeArrowheads="1"/>
          </p:cNvSpPr>
          <p:nvPr/>
        </p:nvSpPr>
        <p:spPr bwMode="auto">
          <a:xfrm>
            <a:off x="5076825" y="2420938"/>
            <a:ext cx="1655763" cy="476250"/>
          </a:xfrm>
          <a:prstGeom prst="rect">
            <a:avLst/>
          </a:prstGeom>
          <a:noFill/>
          <a:ln w="19050">
            <a:solidFill>
              <a:srgbClr val="33CC33"/>
            </a:solidFill>
            <a:miter lim="800000"/>
            <a:headEnd/>
            <a:tailEnd type="none" w="sm" len="lg"/>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solidFill>
                  <a:srgbClr val="33CC33"/>
                </a:solidFill>
              </a:rPr>
              <a:t>动画演示</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4825" name="Group 2">
            <a:extLst>
              <a:ext uri="{FF2B5EF4-FFF2-40B4-BE49-F238E27FC236}">
                <a16:creationId xmlns:a16="http://schemas.microsoft.com/office/drawing/2014/main" id="{FA41BE67-6653-493C-AA64-2A9366DCFBFC}"/>
              </a:ext>
            </a:extLst>
          </p:cNvPr>
          <p:cNvGrpSpPr>
            <a:grpSpLocks/>
          </p:cNvGrpSpPr>
          <p:nvPr/>
        </p:nvGrpSpPr>
        <p:grpSpPr bwMode="auto">
          <a:xfrm>
            <a:off x="1081088" y="565150"/>
            <a:ext cx="7605712" cy="1552575"/>
            <a:chOff x="681" y="356"/>
            <a:chExt cx="4791" cy="978"/>
          </a:xfrm>
        </p:grpSpPr>
        <p:sp>
          <p:nvSpPr>
            <p:cNvPr id="34854" name="Text Box 3">
              <a:extLst>
                <a:ext uri="{FF2B5EF4-FFF2-40B4-BE49-F238E27FC236}">
                  <a16:creationId xmlns:a16="http://schemas.microsoft.com/office/drawing/2014/main" id="{C98E6026-3CE0-4679-AE81-B9AF77569443}"/>
                </a:ext>
              </a:extLst>
            </p:cNvPr>
            <p:cNvSpPr txBox="1">
              <a:spLocks noChangeArrowheads="1"/>
            </p:cNvSpPr>
            <p:nvPr/>
          </p:nvSpPr>
          <p:spPr bwMode="auto">
            <a:xfrm>
              <a:off x="681" y="356"/>
              <a:ext cx="4791"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en-US" altLang="zh-CN">
                  <a:solidFill>
                    <a:srgbClr val="FF0000"/>
                  </a:solidFill>
                  <a:latin typeface="Arial" panose="020B0604020202020204" pitchFamily="34" charset="0"/>
                </a:rPr>
                <a:t>[</a:t>
              </a:r>
              <a:r>
                <a:rPr kumimoji="0" lang="zh-CN" altLang="en-US">
                  <a:solidFill>
                    <a:srgbClr val="FF0000"/>
                  </a:solidFill>
                  <a:latin typeface="Arial" panose="020B0604020202020204" pitchFamily="34" charset="0"/>
                </a:rPr>
                <a:t>例题</a:t>
              </a:r>
              <a:r>
                <a:rPr kumimoji="0" lang="en-US" altLang="zh-CN">
                  <a:solidFill>
                    <a:srgbClr val="FF0000"/>
                  </a:solidFill>
                  <a:latin typeface="Arial" panose="020B0604020202020204" pitchFamily="34" charset="0"/>
                </a:rPr>
                <a:t>3]</a:t>
              </a:r>
              <a:r>
                <a:rPr kumimoji="0" lang="en-US" altLang="zh-CN">
                  <a:latin typeface="Arial" panose="020B0604020202020204" pitchFamily="34" charset="0"/>
                </a:rPr>
                <a:t>  </a:t>
              </a:r>
              <a:r>
                <a:rPr kumimoji="0" lang="zh-CN" altLang="en-US">
                  <a:latin typeface="Arial" panose="020B0604020202020204" pitchFamily="34" charset="0"/>
                </a:rPr>
                <a:t>一质点系包括三质点，质量为                                     </a:t>
              </a:r>
            </a:p>
            <a:p>
              <a:pPr eaLnBrk="1" hangingPunct="1">
                <a:spcBef>
                  <a:spcPct val="50000"/>
                </a:spcBef>
              </a:pPr>
              <a:r>
                <a:rPr kumimoji="0" lang="zh-CN" altLang="en-US">
                  <a:latin typeface="Arial" panose="020B0604020202020204" pitchFamily="34" charset="0"/>
                </a:rPr>
                <a:t>                    和                      ，位置坐标各为</a:t>
              </a:r>
            </a:p>
            <a:p>
              <a:pPr eaLnBrk="1" hangingPunct="1">
                <a:spcBef>
                  <a:spcPct val="50000"/>
                </a:spcBef>
              </a:pPr>
              <a:r>
                <a:rPr kumimoji="0" lang="zh-CN" altLang="en-US">
                  <a:latin typeface="Arial" panose="020B0604020202020204" pitchFamily="34" charset="0"/>
                </a:rPr>
                <a:t>                                               求质心坐标</a:t>
              </a:r>
              <a:r>
                <a:rPr kumimoji="0" lang="en-US" altLang="zh-CN">
                  <a:latin typeface="Arial" panose="020B0604020202020204" pitchFamily="34" charset="0"/>
                </a:rPr>
                <a:t>.</a:t>
              </a:r>
            </a:p>
          </p:txBody>
        </p:sp>
        <p:graphicFrame>
          <p:nvGraphicFramePr>
            <p:cNvPr id="34821" name="Object 4">
              <a:extLst>
                <a:ext uri="{FF2B5EF4-FFF2-40B4-BE49-F238E27FC236}">
                  <a16:creationId xmlns:a16="http://schemas.microsoft.com/office/drawing/2014/main" id="{7F57F278-A5DA-46BB-B1A5-7B19FE5CA847}"/>
                </a:ext>
              </a:extLst>
            </p:cNvPr>
            <p:cNvGraphicFramePr>
              <a:graphicFrameLocks noChangeAspect="1"/>
            </p:cNvGraphicFramePr>
            <p:nvPr/>
          </p:nvGraphicFramePr>
          <p:xfrm>
            <a:off x="3987" y="369"/>
            <a:ext cx="965" cy="278"/>
          </p:xfrm>
          <a:graphic>
            <a:graphicData uri="http://schemas.openxmlformats.org/presentationml/2006/ole">
              <mc:AlternateContent xmlns:mc="http://schemas.openxmlformats.org/markup-compatibility/2006">
                <mc:Choice xmlns:v="urn:schemas-microsoft-com:vml" Requires="v">
                  <p:oleObj spid="_x0000_s34855" name="Equation" r:id="rId3" imgW="749160" imgH="215640" progId="Equation.3">
                    <p:embed/>
                  </p:oleObj>
                </mc:Choice>
                <mc:Fallback>
                  <p:oleObj name="Equation" r:id="rId3" imgW="749160" imgH="215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7" y="369"/>
                          <a:ext cx="965" cy="2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2" name="Object 5">
              <a:extLst>
                <a:ext uri="{FF2B5EF4-FFF2-40B4-BE49-F238E27FC236}">
                  <a16:creationId xmlns:a16="http://schemas.microsoft.com/office/drawing/2014/main" id="{98FDD10E-03A1-49D6-ABE9-9F4597BA0D5C}"/>
                </a:ext>
              </a:extLst>
            </p:cNvPr>
            <p:cNvGraphicFramePr>
              <a:graphicFrameLocks noChangeAspect="1"/>
            </p:cNvGraphicFramePr>
            <p:nvPr/>
          </p:nvGraphicFramePr>
          <p:xfrm>
            <a:off x="730" y="720"/>
            <a:ext cx="998" cy="278"/>
          </p:xfrm>
          <a:graphic>
            <a:graphicData uri="http://schemas.openxmlformats.org/presentationml/2006/ole">
              <mc:AlternateContent xmlns:mc="http://schemas.openxmlformats.org/markup-compatibility/2006">
                <mc:Choice xmlns:v="urn:schemas-microsoft-com:vml" Requires="v">
                  <p:oleObj spid="_x0000_s34856" name="Equation" r:id="rId5" imgW="774360" imgH="215640" progId="Equation.3">
                    <p:embed/>
                  </p:oleObj>
                </mc:Choice>
                <mc:Fallback>
                  <p:oleObj name="Equation" r:id="rId5" imgW="774360" imgH="2156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0" y="720"/>
                          <a:ext cx="998" cy="2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3" name="Object 6">
              <a:extLst>
                <a:ext uri="{FF2B5EF4-FFF2-40B4-BE49-F238E27FC236}">
                  <a16:creationId xmlns:a16="http://schemas.microsoft.com/office/drawing/2014/main" id="{59AB7C2E-2D53-4998-9582-3090017C22ED}"/>
                </a:ext>
              </a:extLst>
            </p:cNvPr>
            <p:cNvGraphicFramePr>
              <a:graphicFrameLocks noChangeAspect="1"/>
            </p:cNvGraphicFramePr>
            <p:nvPr/>
          </p:nvGraphicFramePr>
          <p:xfrm>
            <a:off x="2064" y="703"/>
            <a:ext cx="998" cy="295"/>
          </p:xfrm>
          <a:graphic>
            <a:graphicData uri="http://schemas.openxmlformats.org/presentationml/2006/ole">
              <mc:AlternateContent xmlns:mc="http://schemas.openxmlformats.org/markup-compatibility/2006">
                <mc:Choice xmlns:v="urn:schemas-microsoft-com:vml" Requires="v">
                  <p:oleObj spid="_x0000_s34857" name="Equation" r:id="rId7" imgW="774360" imgH="228600" progId="Equation.3">
                    <p:embed/>
                  </p:oleObj>
                </mc:Choice>
                <mc:Fallback>
                  <p:oleObj name="Equation" r:id="rId7" imgW="774360" imgH="228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4" y="703"/>
                          <a:ext cx="998"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4" name="Object 7">
              <a:extLst>
                <a:ext uri="{FF2B5EF4-FFF2-40B4-BE49-F238E27FC236}">
                  <a16:creationId xmlns:a16="http://schemas.microsoft.com/office/drawing/2014/main" id="{3EBE630F-4C8D-413F-B600-7A7592AD40FD}"/>
                </a:ext>
              </a:extLst>
            </p:cNvPr>
            <p:cNvGraphicFramePr>
              <a:graphicFrameLocks noChangeAspect="1"/>
            </p:cNvGraphicFramePr>
            <p:nvPr/>
          </p:nvGraphicFramePr>
          <p:xfrm>
            <a:off x="768" y="1046"/>
            <a:ext cx="2383" cy="280"/>
          </p:xfrm>
          <a:graphic>
            <a:graphicData uri="http://schemas.openxmlformats.org/presentationml/2006/ole">
              <mc:AlternateContent xmlns:mc="http://schemas.openxmlformats.org/markup-compatibility/2006">
                <mc:Choice xmlns:v="urn:schemas-microsoft-com:vml" Requires="v">
                  <p:oleObj spid="_x0000_s34858" name="Equation" r:id="rId9" imgW="1942920" imgH="228600" progId="Equation.3">
                    <p:embed/>
                  </p:oleObj>
                </mc:Choice>
                <mc:Fallback>
                  <p:oleObj name="Equation" r:id="rId9" imgW="1942920" imgH="2286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8" y="1046"/>
                          <a:ext cx="2383"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4826" name="Text Box 8">
            <a:extLst>
              <a:ext uri="{FF2B5EF4-FFF2-40B4-BE49-F238E27FC236}">
                <a16:creationId xmlns:a16="http://schemas.microsoft.com/office/drawing/2014/main" id="{5EB38EE0-DDFC-4E6B-90FC-7056785167D8}"/>
              </a:ext>
            </a:extLst>
          </p:cNvPr>
          <p:cNvSpPr txBox="1">
            <a:spLocks noChangeArrowheads="1"/>
          </p:cNvSpPr>
          <p:nvPr/>
        </p:nvSpPr>
        <p:spPr bwMode="auto">
          <a:xfrm>
            <a:off x="1143000" y="2209800"/>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en-US" altLang="zh-CN">
                <a:solidFill>
                  <a:srgbClr val="FF0000"/>
                </a:solidFill>
                <a:latin typeface="Arial" panose="020B0604020202020204" pitchFamily="34" charset="0"/>
              </a:rPr>
              <a:t>[</a:t>
            </a:r>
            <a:r>
              <a:rPr kumimoji="0" lang="zh-CN" altLang="en-US">
                <a:solidFill>
                  <a:srgbClr val="FF0000"/>
                </a:solidFill>
                <a:latin typeface="Arial" panose="020B0604020202020204" pitchFamily="34" charset="0"/>
              </a:rPr>
              <a:t>解</a:t>
            </a:r>
            <a:r>
              <a:rPr kumimoji="0" lang="en-US" altLang="zh-CN">
                <a:solidFill>
                  <a:srgbClr val="FF0000"/>
                </a:solidFill>
                <a:latin typeface="Arial" panose="020B0604020202020204" pitchFamily="34" charset="0"/>
              </a:rPr>
              <a:t>]</a:t>
            </a:r>
            <a:r>
              <a:rPr kumimoji="0" lang="en-US" altLang="zh-CN">
                <a:latin typeface="Arial" panose="020B0604020202020204" pitchFamily="34" charset="0"/>
              </a:rPr>
              <a:t> </a:t>
            </a:r>
            <a:r>
              <a:rPr kumimoji="0" lang="zh-CN" altLang="en-US">
                <a:latin typeface="Arial" panose="020B0604020202020204" pitchFamily="34" charset="0"/>
              </a:rPr>
              <a:t>质心坐标</a:t>
            </a:r>
          </a:p>
        </p:txBody>
      </p:sp>
      <p:graphicFrame>
        <p:nvGraphicFramePr>
          <p:cNvPr id="34818" name="Object 9">
            <a:extLst>
              <a:ext uri="{FF2B5EF4-FFF2-40B4-BE49-F238E27FC236}">
                <a16:creationId xmlns:a16="http://schemas.microsoft.com/office/drawing/2014/main" id="{ECB653FB-E2DF-44A7-A881-C8DC7D3910C7}"/>
              </a:ext>
            </a:extLst>
          </p:cNvPr>
          <p:cNvGraphicFramePr>
            <a:graphicFrameLocks noChangeAspect="1"/>
          </p:cNvGraphicFramePr>
          <p:nvPr/>
        </p:nvGraphicFramePr>
        <p:xfrm>
          <a:off x="1331913" y="3733800"/>
          <a:ext cx="3965575" cy="1566863"/>
        </p:xfrm>
        <a:graphic>
          <a:graphicData uri="http://schemas.openxmlformats.org/presentationml/2006/ole">
            <mc:AlternateContent xmlns:mc="http://schemas.openxmlformats.org/markup-compatibility/2006">
              <mc:Choice xmlns:v="urn:schemas-microsoft-com:vml" Requires="v">
                <p:oleObj spid="_x0000_s34859" name="Equation" r:id="rId11" imgW="2057400" imgH="812520" progId="Equation.3">
                  <p:embed/>
                </p:oleObj>
              </mc:Choice>
              <mc:Fallback>
                <p:oleObj name="Equation" r:id="rId11" imgW="2057400" imgH="81252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31913" y="3733800"/>
                        <a:ext cx="3965575" cy="1566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7" name="Text Box 10">
            <a:extLst>
              <a:ext uri="{FF2B5EF4-FFF2-40B4-BE49-F238E27FC236}">
                <a16:creationId xmlns:a16="http://schemas.microsoft.com/office/drawing/2014/main" id="{7756BA6D-B64C-48D8-B909-1C2A775C318C}"/>
              </a:ext>
            </a:extLst>
          </p:cNvPr>
          <p:cNvSpPr txBox="1">
            <a:spLocks noChangeArrowheads="1"/>
          </p:cNvSpPr>
          <p:nvPr/>
        </p:nvSpPr>
        <p:spPr bwMode="auto">
          <a:xfrm>
            <a:off x="1219200" y="5562600"/>
            <a:ext cx="3673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Arial" panose="020B0604020202020204" pitchFamily="34" charset="0"/>
              </a:rPr>
              <a:t>质心在图中的 </a:t>
            </a:r>
            <a:r>
              <a:rPr lang="zh-CN" altLang="en-US">
                <a:solidFill>
                  <a:srgbClr val="FF0000"/>
                </a:solidFill>
                <a:latin typeface="Arial" panose="020B0604020202020204" pitchFamily="34" charset="0"/>
              </a:rPr>
              <a:t>* </a:t>
            </a:r>
            <a:r>
              <a:rPr lang="zh-CN" altLang="en-US">
                <a:latin typeface="Arial" panose="020B0604020202020204" pitchFamily="34" charset="0"/>
              </a:rPr>
              <a:t>处</a:t>
            </a:r>
            <a:r>
              <a:rPr lang="en-US" altLang="zh-CN">
                <a:latin typeface="Arial" panose="020B0604020202020204" pitchFamily="34" charset="0"/>
              </a:rPr>
              <a:t>.</a:t>
            </a:r>
          </a:p>
        </p:txBody>
      </p:sp>
      <p:graphicFrame>
        <p:nvGraphicFramePr>
          <p:cNvPr id="34819" name="Object 11">
            <a:extLst>
              <a:ext uri="{FF2B5EF4-FFF2-40B4-BE49-F238E27FC236}">
                <a16:creationId xmlns:a16="http://schemas.microsoft.com/office/drawing/2014/main" id="{CD7D0C8B-99C1-4B2D-8AE2-86403950AA89}"/>
              </a:ext>
            </a:extLst>
          </p:cNvPr>
          <p:cNvGraphicFramePr>
            <a:graphicFrameLocks noChangeAspect="1"/>
          </p:cNvGraphicFramePr>
          <p:nvPr/>
        </p:nvGraphicFramePr>
        <p:xfrm>
          <a:off x="1219200" y="2667000"/>
          <a:ext cx="2514600" cy="939800"/>
        </p:xfrm>
        <a:graphic>
          <a:graphicData uri="http://schemas.openxmlformats.org/presentationml/2006/ole">
            <mc:AlternateContent xmlns:mc="http://schemas.openxmlformats.org/markup-compatibility/2006">
              <mc:Choice xmlns:v="urn:schemas-microsoft-com:vml" Requires="v">
                <p:oleObj spid="_x0000_s34860" name="Equation" r:id="rId13" imgW="1193760" imgH="431640" progId="Equation.3">
                  <p:embed/>
                </p:oleObj>
              </mc:Choice>
              <mc:Fallback>
                <p:oleObj name="Equation" r:id="rId13" imgW="1193760" imgH="431640"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19200" y="2667000"/>
                        <a:ext cx="25146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0" name="Object 12">
            <a:extLst>
              <a:ext uri="{FF2B5EF4-FFF2-40B4-BE49-F238E27FC236}">
                <a16:creationId xmlns:a16="http://schemas.microsoft.com/office/drawing/2014/main" id="{B4F70B55-ACAD-4EDD-B800-B416BF58A336}"/>
              </a:ext>
            </a:extLst>
          </p:cNvPr>
          <p:cNvGraphicFramePr>
            <a:graphicFrameLocks noChangeAspect="1"/>
          </p:cNvGraphicFramePr>
          <p:nvPr/>
        </p:nvGraphicFramePr>
        <p:xfrm>
          <a:off x="4191000" y="2667000"/>
          <a:ext cx="2316163" cy="874713"/>
        </p:xfrm>
        <a:graphic>
          <a:graphicData uri="http://schemas.openxmlformats.org/presentationml/2006/ole">
            <mc:AlternateContent xmlns:mc="http://schemas.openxmlformats.org/markup-compatibility/2006">
              <mc:Choice xmlns:v="urn:schemas-microsoft-com:vml" Requires="v">
                <p:oleObj spid="_x0000_s34861" name="Equation" r:id="rId15" imgW="1180800" imgH="431640" progId="Equation.3">
                  <p:embed/>
                </p:oleObj>
              </mc:Choice>
              <mc:Fallback>
                <p:oleObj name="Equation" r:id="rId15" imgW="1180800" imgH="431640" progId="Equation.3">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91000" y="2667000"/>
                        <a:ext cx="2316163" cy="874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4828" name="Group 13">
            <a:extLst>
              <a:ext uri="{FF2B5EF4-FFF2-40B4-BE49-F238E27FC236}">
                <a16:creationId xmlns:a16="http://schemas.microsoft.com/office/drawing/2014/main" id="{471B5230-72D9-4803-935E-D9FAF2FF4E8B}"/>
              </a:ext>
            </a:extLst>
          </p:cNvPr>
          <p:cNvGrpSpPr>
            <a:grpSpLocks/>
          </p:cNvGrpSpPr>
          <p:nvPr/>
        </p:nvGrpSpPr>
        <p:grpSpPr bwMode="auto">
          <a:xfrm>
            <a:off x="6248400" y="3124200"/>
            <a:ext cx="1989138" cy="2663825"/>
            <a:chOff x="3936" y="1968"/>
            <a:chExt cx="1253" cy="1678"/>
          </a:xfrm>
        </p:grpSpPr>
        <p:grpSp>
          <p:nvGrpSpPr>
            <p:cNvPr id="34830" name="Group 14">
              <a:extLst>
                <a:ext uri="{FF2B5EF4-FFF2-40B4-BE49-F238E27FC236}">
                  <a16:creationId xmlns:a16="http://schemas.microsoft.com/office/drawing/2014/main" id="{613740E2-80F2-4F1D-B5C5-43C2C303B828}"/>
                </a:ext>
              </a:extLst>
            </p:cNvPr>
            <p:cNvGrpSpPr>
              <a:grpSpLocks/>
            </p:cNvGrpSpPr>
            <p:nvPr/>
          </p:nvGrpSpPr>
          <p:grpSpPr bwMode="auto">
            <a:xfrm>
              <a:off x="4088" y="2056"/>
              <a:ext cx="1056" cy="1584"/>
              <a:chOff x="4080" y="2064"/>
              <a:chExt cx="1056" cy="1584"/>
            </a:xfrm>
          </p:grpSpPr>
          <p:grpSp>
            <p:nvGrpSpPr>
              <p:cNvPr id="34840" name="Group 15">
                <a:extLst>
                  <a:ext uri="{FF2B5EF4-FFF2-40B4-BE49-F238E27FC236}">
                    <a16:creationId xmlns:a16="http://schemas.microsoft.com/office/drawing/2014/main" id="{B726E409-AC5F-40CA-8047-0E453DC9BD41}"/>
                  </a:ext>
                </a:extLst>
              </p:cNvPr>
              <p:cNvGrpSpPr>
                <a:grpSpLocks/>
              </p:cNvGrpSpPr>
              <p:nvPr/>
            </p:nvGrpSpPr>
            <p:grpSpPr bwMode="auto">
              <a:xfrm>
                <a:off x="4080" y="2400"/>
                <a:ext cx="1056" cy="1248"/>
                <a:chOff x="4080" y="2400"/>
                <a:chExt cx="1056" cy="1248"/>
              </a:xfrm>
            </p:grpSpPr>
            <p:sp>
              <p:nvSpPr>
                <p:cNvPr id="34846" name="Line 16">
                  <a:extLst>
                    <a:ext uri="{FF2B5EF4-FFF2-40B4-BE49-F238E27FC236}">
                      <a16:creationId xmlns:a16="http://schemas.microsoft.com/office/drawing/2014/main" id="{7ECB6B2B-AEF9-4C7C-915E-88443A12A46D}"/>
                    </a:ext>
                  </a:extLst>
                </p:cNvPr>
                <p:cNvSpPr>
                  <a:spLocks noChangeShapeType="1"/>
                </p:cNvSpPr>
                <p:nvPr/>
              </p:nvSpPr>
              <p:spPr bwMode="auto">
                <a:xfrm>
                  <a:off x="4080" y="3024"/>
                  <a:ext cx="1056" cy="0"/>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nvGrpSpPr>
                <p:cNvPr id="34847" name="Group 17">
                  <a:extLst>
                    <a:ext uri="{FF2B5EF4-FFF2-40B4-BE49-F238E27FC236}">
                      <a16:creationId xmlns:a16="http://schemas.microsoft.com/office/drawing/2014/main" id="{A920BBA4-769F-4F1F-89EA-07114020A6ED}"/>
                    </a:ext>
                  </a:extLst>
                </p:cNvPr>
                <p:cNvGrpSpPr>
                  <a:grpSpLocks/>
                </p:cNvGrpSpPr>
                <p:nvPr/>
              </p:nvGrpSpPr>
              <p:grpSpPr bwMode="auto">
                <a:xfrm>
                  <a:off x="4080" y="2400"/>
                  <a:ext cx="774" cy="1248"/>
                  <a:chOff x="3744" y="2304"/>
                  <a:chExt cx="1056" cy="1248"/>
                </a:xfrm>
              </p:grpSpPr>
              <p:sp>
                <p:nvSpPr>
                  <p:cNvPr id="34848" name="Line 18">
                    <a:extLst>
                      <a:ext uri="{FF2B5EF4-FFF2-40B4-BE49-F238E27FC236}">
                        <a16:creationId xmlns:a16="http://schemas.microsoft.com/office/drawing/2014/main" id="{BAC62543-95CA-44AF-B9F8-AB473A92AF88}"/>
                      </a:ext>
                    </a:extLst>
                  </p:cNvPr>
                  <p:cNvSpPr>
                    <a:spLocks noChangeShapeType="1"/>
                  </p:cNvSpPr>
                  <p:nvPr/>
                </p:nvSpPr>
                <p:spPr bwMode="auto">
                  <a:xfrm>
                    <a:off x="3744" y="2512"/>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9" name="Line 19">
                    <a:extLst>
                      <a:ext uri="{FF2B5EF4-FFF2-40B4-BE49-F238E27FC236}">
                        <a16:creationId xmlns:a16="http://schemas.microsoft.com/office/drawing/2014/main" id="{74DBD885-6252-4F89-915E-7DC8F906C47F}"/>
                      </a:ext>
                    </a:extLst>
                  </p:cNvPr>
                  <p:cNvSpPr>
                    <a:spLocks noChangeShapeType="1"/>
                  </p:cNvSpPr>
                  <p:nvPr/>
                </p:nvSpPr>
                <p:spPr bwMode="auto">
                  <a:xfrm>
                    <a:off x="3744" y="2720"/>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0" name="Line 20">
                    <a:extLst>
                      <a:ext uri="{FF2B5EF4-FFF2-40B4-BE49-F238E27FC236}">
                        <a16:creationId xmlns:a16="http://schemas.microsoft.com/office/drawing/2014/main" id="{8076B143-1475-4FEC-817B-740CE9BF3299}"/>
                      </a:ext>
                    </a:extLst>
                  </p:cNvPr>
                  <p:cNvSpPr>
                    <a:spLocks noChangeShapeType="1"/>
                  </p:cNvSpPr>
                  <p:nvPr/>
                </p:nvSpPr>
                <p:spPr bwMode="auto">
                  <a:xfrm>
                    <a:off x="3744" y="3136"/>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1" name="Line 21">
                    <a:extLst>
                      <a:ext uri="{FF2B5EF4-FFF2-40B4-BE49-F238E27FC236}">
                        <a16:creationId xmlns:a16="http://schemas.microsoft.com/office/drawing/2014/main" id="{6A5F0445-B4CD-4A97-8F77-F1EB3107B41A}"/>
                      </a:ext>
                    </a:extLst>
                  </p:cNvPr>
                  <p:cNvSpPr>
                    <a:spLocks noChangeShapeType="1"/>
                  </p:cNvSpPr>
                  <p:nvPr/>
                </p:nvSpPr>
                <p:spPr bwMode="auto">
                  <a:xfrm>
                    <a:off x="3744" y="3344"/>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2" name="Line 22">
                    <a:extLst>
                      <a:ext uri="{FF2B5EF4-FFF2-40B4-BE49-F238E27FC236}">
                        <a16:creationId xmlns:a16="http://schemas.microsoft.com/office/drawing/2014/main" id="{EAB0344B-49BB-4A63-B4FF-5BDE9B02DB84}"/>
                      </a:ext>
                    </a:extLst>
                  </p:cNvPr>
                  <p:cNvSpPr>
                    <a:spLocks noChangeShapeType="1"/>
                  </p:cNvSpPr>
                  <p:nvPr/>
                </p:nvSpPr>
                <p:spPr bwMode="auto">
                  <a:xfrm>
                    <a:off x="3744" y="3552"/>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3" name="Line 23">
                    <a:extLst>
                      <a:ext uri="{FF2B5EF4-FFF2-40B4-BE49-F238E27FC236}">
                        <a16:creationId xmlns:a16="http://schemas.microsoft.com/office/drawing/2014/main" id="{BBA73C38-E7D0-4592-B685-7428EBACA7B7}"/>
                      </a:ext>
                    </a:extLst>
                  </p:cNvPr>
                  <p:cNvSpPr>
                    <a:spLocks noChangeShapeType="1"/>
                  </p:cNvSpPr>
                  <p:nvPr/>
                </p:nvSpPr>
                <p:spPr bwMode="auto">
                  <a:xfrm>
                    <a:off x="3744" y="2304"/>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34841" name="Line 24">
                <a:extLst>
                  <a:ext uri="{FF2B5EF4-FFF2-40B4-BE49-F238E27FC236}">
                    <a16:creationId xmlns:a16="http://schemas.microsoft.com/office/drawing/2014/main" id="{2E4514D3-8016-4DD0-8F68-CADC2EA0D4A7}"/>
                  </a:ext>
                </a:extLst>
              </p:cNvPr>
              <p:cNvSpPr>
                <a:spLocks noChangeShapeType="1"/>
              </p:cNvSpPr>
              <p:nvPr/>
            </p:nvSpPr>
            <p:spPr bwMode="auto">
              <a:xfrm flipV="1">
                <a:off x="4467" y="2064"/>
                <a:ext cx="0" cy="1584"/>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4842" name="Line 25">
                <a:extLst>
                  <a:ext uri="{FF2B5EF4-FFF2-40B4-BE49-F238E27FC236}">
                    <a16:creationId xmlns:a16="http://schemas.microsoft.com/office/drawing/2014/main" id="{49E11096-9DEE-4B97-B7A5-4D09A0CEDAD4}"/>
                  </a:ext>
                </a:extLst>
              </p:cNvPr>
              <p:cNvSpPr>
                <a:spLocks noChangeShapeType="1"/>
              </p:cNvSpPr>
              <p:nvPr/>
            </p:nvSpPr>
            <p:spPr bwMode="auto">
              <a:xfrm>
                <a:off x="4080" y="2400"/>
                <a:ext cx="0" cy="1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3" name="Line 26">
                <a:extLst>
                  <a:ext uri="{FF2B5EF4-FFF2-40B4-BE49-F238E27FC236}">
                    <a16:creationId xmlns:a16="http://schemas.microsoft.com/office/drawing/2014/main" id="{432CA737-7644-4C5B-AC7C-69053E7B1E67}"/>
                  </a:ext>
                </a:extLst>
              </p:cNvPr>
              <p:cNvSpPr>
                <a:spLocks noChangeShapeType="1"/>
              </p:cNvSpPr>
              <p:nvPr/>
            </p:nvSpPr>
            <p:spPr bwMode="auto">
              <a:xfrm>
                <a:off x="4274" y="2400"/>
                <a:ext cx="0" cy="1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4" name="Line 27">
                <a:extLst>
                  <a:ext uri="{FF2B5EF4-FFF2-40B4-BE49-F238E27FC236}">
                    <a16:creationId xmlns:a16="http://schemas.microsoft.com/office/drawing/2014/main" id="{475A3F5D-B1F4-4EB1-B64A-761B0DF1C7EB}"/>
                  </a:ext>
                </a:extLst>
              </p:cNvPr>
              <p:cNvSpPr>
                <a:spLocks noChangeShapeType="1"/>
              </p:cNvSpPr>
              <p:nvPr/>
            </p:nvSpPr>
            <p:spPr bwMode="auto">
              <a:xfrm>
                <a:off x="4661" y="2400"/>
                <a:ext cx="0" cy="1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5" name="Line 28">
                <a:extLst>
                  <a:ext uri="{FF2B5EF4-FFF2-40B4-BE49-F238E27FC236}">
                    <a16:creationId xmlns:a16="http://schemas.microsoft.com/office/drawing/2014/main" id="{156B696A-CA63-4A36-9A2B-5879DEF3F333}"/>
                  </a:ext>
                </a:extLst>
              </p:cNvPr>
              <p:cNvSpPr>
                <a:spLocks noChangeShapeType="1"/>
              </p:cNvSpPr>
              <p:nvPr/>
            </p:nvSpPr>
            <p:spPr bwMode="auto">
              <a:xfrm>
                <a:off x="4854" y="2400"/>
                <a:ext cx="0" cy="1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4831" name="Oval 29">
              <a:extLst>
                <a:ext uri="{FF2B5EF4-FFF2-40B4-BE49-F238E27FC236}">
                  <a16:creationId xmlns:a16="http://schemas.microsoft.com/office/drawing/2014/main" id="{806D5C0F-9022-45B9-85CB-74E67F0CF8DB}"/>
                </a:ext>
              </a:extLst>
            </p:cNvPr>
            <p:cNvSpPr>
              <a:spLocks noChangeArrowheads="1"/>
            </p:cNvSpPr>
            <p:nvPr/>
          </p:nvSpPr>
          <p:spPr bwMode="auto">
            <a:xfrm>
              <a:off x="4254" y="3415"/>
              <a:ext cx="48" cy="48"/>
            </a:xfrm>
            <a:prstGeom prst="ellipse">
              <a:avLst/>
            </a:prstGeom>
            <a:solidFill>
              <a:srgbClr val="0000FF"/>
            </a:solidFill>
            <a:ln w="9525">
              <a:solidFill>
                <a:srgbClr val="0000FF"/>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832" name="Oval 30">
              <a:extLst>
                <a:ext uri="{FF2B5EF4-FFF2-40B4-BE49-F238E27FC236}">
                  <a16:creationId xmlns:a16="http://schemas.microsoft.com/office/drawing/2014/main" id="{EC12ECD5-A8FC-41AF-9BA7-B8E637862E5F}"/>
                </a:ext>
              </a:extLst>
            </p:cNvPr>
            <p:cNvSpPr>
              <a:spLocks noChangeArrowheads="1"/>
            </p:cNvSpPr>
            <p:nvPr/>
          </p:nvSpPr>
          <p:spPr bwMode="auto">
            <a:xfrm>
              <a:off x="4258" y="2787"/>
              <a:ext cx="48" cy="48"/>
            </a:xfrm>
            <a:prstGeom prst="ellipse">
              <a:avLst/>
            </a:prstGeom>
            <a:solidFill>
              <a:srgbClr val="0000FF"/>
            </a:solidFill>
            <a:ln w="9525">
              <a:solidFill>
                <a:srgbClr val="0000FF"/>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833" name="Oval 31">
              <a:extLst>
                <a:ext uri="{FF2B5EF4-FFF2-40B4-BE49-F238E27FC236}">
                  <a16:creationId xmlns:a16="http://schemas.microsoft.com/office/drawing/2014/main" id="{8E5E84AC-EE10-47AA-BFD4-9257C64B3E70}"/>
                </a:ext>
              </a:extLst>
            </p:cNvPr>
            <p:cNvSpPr>
              <a:spLocks noChangeArrowheads="1"/>
            </p:cNvSpPr>
            <p:nvPr/>
          </p:nvSpPr>
          <p:spPr bwMode="auto">
            <a:xfrm>
              <a:off x="4653" y="2573"/>
              <a:ext cx="48" cy="48"/>
            </a:xfrm>
            <a:prstGeom prst="ellipse">
              <a:avLst/>
            </a:prstGeom>
            <a:solidFill>
              <a:srgbClr val="0000FF"/>
            </a:solidFill>
            <a:ln w="9525">
              <a:solidFill>
                <a:srgbClr val="0000FF"/>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834" name="Text Box 32">
              <a:extLst>
                <a:ext uri="{FF2B5EF4-FFF2-40B4-BE49-F238E27FC236}">
                  <a16:creationId xmlns:a16="http://schemas.microsoft.com/office/drawing/2014/main" id="{0F0C2755-F2AD-4FD6-85B6-3AEC1B1CCF02}"/>
                </a:ext>
              </a:extLst>
            </p:cNvPr>
            <p:cNvSpPr txBox="1">
              <a:spLocks noChangeArrowheads="1"/>
            </p:cNvSpPr>
            <p:nvPr/>
          </p:nvSpPr>
          <p:spPr bwMode="auto">
            <a:xfrm>
              <a:off x="4288" y="2986"/>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O</a:t>
              </a:r>
            </a:p>
          </p:txBody>
        </p:sp>
        <p:sp>
          <p:nvSpPr>
            <p:cNvPr id="34835" name="Text Box 33">
              <a:extLst>
                <a:ext uri="{FF2B5EF4-FFF2-40B4-BE49-F238E27FC236}">
                  <a16:creationId xmlns:a16="http://schemas.microsoft.com/office/drawing/2014/main" id="{5A9EB67A-8972-4408-B194-F1EC70D40107}"/>
                </a:ext>
              </a:extLst>
            </p:cNvPr>
            <p:cNvSpPr txBox="1">
              <a:spLocks noChangeArrowheads="1"/>
            </p:cNvSpPr>
            <p:nvPr/>
          </p:nvSpPr>
          <p:spPr bwMode="auto">
            <a:xfrm>
              <a:off x="4977" y="300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x</a:t>
              </a:r>
            </a:p>
          </p:txBody>
        </p:sp>
        <p:sp>
          <p:nvSpPr>
            <p:cNvPr id="34836" name="Text Box 34">
              <a:extLst>
                <a:ext uri="{FF2B5EF4-FFF2-40B4-BE49-F238E27FC236}">
                  <a16:creationId xmlns:a16="http://schemas.microsoft.com/office/drawing/2014/main" id="{074AC439-3D81-43FF-B19E-328796350384}"/>
                </a:ext>
              </a:extLst>
            </p:cNvPr>
            <p:cNvSpPr txBox="1">
              <a:spLocks noChangeArrowheads="1"/>
            </p:cNvSpPr>
            <p:nvPr/>
          </p:nvSpPr>
          <p:spPr bwMode="auto">
            <a:xfrm>
              <a:off x="4298" y="1968"/>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y</a:t>
              </a:r>
            </a:p>
          </p:txBody>
        </p:sp>
        <p:sp>
          <p:nvSpPr>
            <p:cNvPr id="34837" name="Text Box 35">
              <a:extLst>
                <a:ext uri="{FF2B5EF4-FFF2-40B4-BE49-F238E27FC236}">
                  <a16:creationId xmlns:a16="http://schemas.microsoft.com/office/drawing/2014/main" id="{8D7B403D-34CC-4BEA-85E8-7378D0E80520}"/>
                </a:ext>
              </a:extLst>
            </p:cNvPr>
            <p:cNvSpPr txBox="1">
              <a:spLocks noChangeArrowheads="1"/>
            </p:cNvSpPr>
            <p:nvPr/>
          </p:nvSpPr>
          <p:spPr bwMode="auto">
            <a:xfrm>
              <a:off x="4015" y="3358"/>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m</a:t>
              </a:r>
              <a:r>
                <a:rPr lang="en-US" altLang="zh-CN" baseline="-25000"/>
                <a:t>1</a:t>
              </a:r>
              <a:endParaRPr lang="en-US" altLang="zh-CN"/>
            </a:p>
          </p:txBody>
        </p:sp>
        <p:sp>
          <p:nvSpPr>
            <p:cNvPr id="34838" name="Text Box 36">
              <a:extLst>
                <a:ext uri="{FF2B5EF4-FFF2-40B4-BE49-F238E27FC236}">
                  <a16:creationId xmlns:a16="http://schemas.microsoft.com/office/drawing/2014/main" id="{E5A43DA0-0CB4-4070-B37C-C36D5B0E7404}"/>
                </a:ext>
              </a:extLst>
            </p:cNvPr>
            <p:cNvSpPr txBox="1">
              <a:spLocks noChangeArrowheads="1"/>
            </p:cNvSpPr>
            <p:nvPr/>
          </p:nvSpPr>
          <p:spPr bwMode="auto">
            <a:xfrm>
              <a:off x="4698" y="2550"/>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m</a:t>
              </a:r>
              <a:r>
                <a:rPr lang="en-US" altLang="zh-CN" baseline="-25000"/>
                <a:t>3</a:t>
              </a:r>
              <a:endParaRPr lang="en-US" altLang="zh-CN"/>
            </a:p>
          </p:txBody>
        </p:sp>
        <p:sp>
          <p:nvSpPr>
            <p:cNvPr id="34839" name="Text Box 37">
              <a:extLst>
                <a:ext uri="{FF2B5EF4-FFF2-40B4-BE49-F238E27FC236}">
                  <a16:creationId xmlns:a16="http://schemas.microsoft.com/office/drawing/2014/main" id="{BC43DD48-84C9-4817-AFCF-744EDD1B4C01}"/>
                </a:ext>
              </a:extLst>
            </p:cNvPr>
            <p:cNvSpPr txBox="1">
              <a:spLocks noChangeArrowheads="1"/>
            </p:cNvSpPr>
            <p:nvPr/>
          </p:nvSpPr>
          <p:spPr bwMode="auto">
            <a:xfrm>
              <a:off x="3936" y="2534"/>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m</a:t>
              </a:r>
              <a:r>
                <a:rPr lang="en-US" altLang="zh-CN" baseline="-25000"/>
                <a:t>2</a:t>
              </a:r>
              <a:endParaRPr lang="en-US" altLang="zh-CN"/>
            </a:p>
          </p:txBody>
        </p:sp>
      </p:grpSp>
      <p:sp>
        <p:nvSpPr>
          <p:cNvPr id="34829" name="Text Box 38">
            <a:extLst>
              <a:ext uri="{FF2B5EF4-FFF2-40B4-BE49-F238E27FC236}">
                <a16:creationId xmlns:a16="http://schemas.microsoft.com/office/drawing/2014/main" id="{147325A6-E6B8-4DAC-A20F-2DF3562D302D}"/>
              </a:ext>
            </a:extLst>
          </p:cNvPr>
          <p:cNvSpPr txBox="1">
            <a:spLocks noChangeArrowheads="1"/>
          </p:cNvSpPr>
          <p:nvPr/>
        </p:nvSpPr>
        <p:spPr bwMode="auto">
          <a:xfrm>
            <a:off x="6934200" y="4267200"/>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FF0000"/>
                </a:solidFill>
              </a:rPr>
              <a:t>*C</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5" name="Text Box 2">
            <a:extLst>
              <a:ext uri="{FF2B5EF4-FFF2-40B4-BE49-F238E27FC236}">
                <a16:creationId xmlns:a16="http://schemas.microsoft.com/office/drawing/2014/main" id="{743E9560-7C08-440D-8FE9-0C10C5776473}"/>
              </a:ext>
            </a:extLst>
          </p:cNvPr>
          <p:cNvSpPr txBox="1">
            <a:spLocks noChangeArrowheads="1"/>
          </p:cNvSpPr>
          <p:nvPr/>
        </p:nvSpPr>
        <p:spPr bwMode="auto">
          <a:xfrm>
            <a:off x="1330325" y="665163"/>
            <a:ext cx="2479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ea typeface="黑体" panose="02010609060101010101" pitchFamily="49" charset="-122"/>
              </a:rPr>
              <a:t>2.</a:t>
            </a:r>
            <a:r>
              <a:rPr lang="zh-CN" altLang="en-US">
                <a:ea typeface="黑体" panose="02010609060101010101" pitchFamily="49" charset="-122"/>
              </a:rPr>
              <a:t>质心运动定理   </a:t>
            </a:r>
          </a:p>
        </p:txBody>
      </p:sp>
      <p:graphicFrame>
        <p:nvGraphicFramePr>
          <p:cNvPr id="35842" name="Object 3">
            <a:extLst>
              <a:ext uri="{FF2B5EF4-FFF2-40B4-BE49-F238E27FC236}">
                <a16:creationId xmlns:a16="http://schemas.microsoft.com/office/drawing/2014/main" id="{D233AEDE-FDF7-4678-A417-289B318D8DAA}"/>
              </a:ext>
            </a:extLst>
          </p:cNvPr>
          <p:cNvGraphicFramePr>
            <a:graphicFrameLocks noChangeAspect="1"/>
          </p:cNvGraphicFramePr>
          <p:nvPr/>
        </p:nvGraphicFramePr>
        <p:xfrm>
          <a:off x="1497013" y="1206500"/>
          <a:ext cx="5919787" cy="981075"/>
        </p:xfrm>
        <a:graphic>
          <a:graphicData uri="http://schemas.openxmlformats.org/presentationml/2006/ole">
            <mc:AlternateContent xmlns:mc="http://schemas.openxmlformats.org/markup-compatibility/2006">
              <mc:Choice xmlns:v="urn:schemas-microsoft-com:vml" Requires="v">
                <p:oleObj spid="_x0000_s35850" name="Equation" r:id="rId3" imgW="2514600" imgH="469800" progId="Equation.3">
                  <p:embed/>
                </p:oleObj>
              </mc:Choice>
              <mc:Fallback>
                <p:oleObj name="Equation" r:id="rId3" imgW="2514600" imgH="469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7013" y="1206500"/>
                        <a:ext cx="5919787" cy="981075"/>
                      </a:xfrm>
                      <a:prstGeom prst="rect">
                        <a:avLst/>
                      </a:prstGeom>
                      <a:noFill/>
                      <a:ln>
                        <a:noFill/>
                      </a:ln>
                      <a:effectLst/>
                      <a:extLst>
                        <a:ext uri="{909E8E84-426E-40DD-AFC4-6F175D3DCCD1}">
                          <a14:hiddenFill xmlns:a14="http://schemas.microsoft.com/office/drawing/2010/main">
                            <a:gradFill rotWithShape="0">
                              <a:gsLst>
                                <a:gs pos="0">
                                  <a:srgbClr val="CCCCFF"/>
                                </a:gs>
                                <a:gs pos="50000">
                                  <a:srgbClr val="CCCCFF">
                                    <a:gamma/>
                                    <a:tint val="0"/>
                                    <a:invGamma/>
                                  </a:srgbClr>
                                </a:gs>
                                <a:gs pos="100000">
                                  <a:srgbClr val="CCCCFF"/>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6" name="Text Box 4">
            <a:extLst>
              <a:ext uri="{FF2B5EF4-FFF2-40B4-BE49-F238E27FC236}">
                <a16:creationId xmlns:a16="http://schemas.microsoft.com/office/drawing/2014/main" id="{3D7A9BB3-6EC9-4D72-A5AE-8DF8EE0DEE93}"/>
              </a:ext>
            </a:extLst>
          </p:cNvPr>
          <p:cNvSpPr txBox="1">
            <a:spLocks noChangeArrowheads="1"/>
          </p:cNvSpPr>
          <p:nvPr/>
        </p:nvSpPr>
        <p:spPr bwMode="auto">
          <a:xfrm>
            <a:off x="1377950" y="2439988"/>
            <a:ext cx="566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即 </a:t>
            </a:r>
          </a:p>
        </p:txBody>
      </p:sp>
      <p:graphicFrame>
        <p:nvGraphicFramePr>
          <p:cNvPr id="35843" name="Object 5">
            <a:extLst>
              <a:ext uri="{FF2B5EF4-FFF2-40B4-BE49-F238E27FC236}">
                <a16:creationId xmlns:a16="http://schemas.microsoft.com/office/drawing/2014/main" id="{FCE4199A-6F8F-4D2A-B037-53FEF71F4379}"/>
              </a:ext>
            </a:extLst>
          </p:cNvPr>
          <p:cNvGraphicFramePr>
            <a:graphicFrameLocks noChangeAspect="1"/>
          </p:cNvGraphicFramePr>
          <p:nvPr/>
        </p:nvGraphicFramePr>
        <p:xfrm>
          <a:off x="2841625" y="2373313"/>
          <a:ext cx="1719263" cy="593725"/>
        </p:xfrm>
        <a:graphic>
          <a:graphicData uri="http://schemas.openxmlformats.org/presentationml/2006/ole">
            <mc:AlternateContent xmlns:mc="http://schemas.openxmlformats.org/markup-compatibility/2006">
              <mc:Choice xmlns:v="urn:schemas-microsoft-com:vml" Requires="v">
                <p:oleObj spid="_x0000_s35851" name="Equation" r:id="rId5" imgW="736560" imgH="253800" progId="Equation.3">
                  <p:embed/>
                </p:oleObj>
              </mc:Choice>
              <mc:Fallback>
                <p:oleObj name="Equation" r:id="rId5" imgW="736560" imgH="253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1625" y="2373313"/>
                        <a:ext cx="1719263" cy="593725"/>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7" name="Text Box 6">
            <a:extLst>
              <a:ext uri="{FF2B5EF4-FFF2-40B4-BE49-F238E27FC236}">
                <a16:creationId xmlns:a16="http://schemas.microsoft.com/office/drawing/2014/main" id="{2D4433E1-575B-48E0-A694-5623CB64A54E}"/>
              </a:ext>
            </a:extLst>
          </p:cNvPr>
          <p:cNvSpPr txBox="1">
            <a:spLocks noChangeArrowheads="1"/>
          </p:cNvSpPr>
          <p:nvPr/>
        </p:nvSpPr>
        <p:spPr bwMode="auto">
          <a:xfrm>
            <a:off x="4946650" y="2401888"/>
            <a:ext cx="2936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a:t>
            </a:r>
            <a:r>
              <a:rPr lang="zh-CN" altLang="en-US"/>
              <a:t>质心运动定理    </a:t>
            </a:r>
          </a:p>
        </p:txBody>
      </p:sp>
      <p:sp>
        <p:nvSpPr>
          <p:cNvPr id="35848" name="Text Box 7">
            <a:extLst>
              <a:ext uri="{FF2B5EF4-FFF2-40B4-BE49-F238E27FC236}">
                <a16:creationId xmlns:a16="http://schemas.microsoft.com/office/drawing/2014/main" id="{A12BF937-7A07-4677-A7CA-F2828093E7ED}"/>
              </a:ext>
            </a:extLst>
          </p:cNvPr>
          <p:cNvSpPr txBox="1">
            <a:spLocks noChangeArrowheads="1"/>
          </p:cNvSpPr>
          <p:nvPr/>
        </p:nvSpPr>
        <p:spPr bwMode="auto">
          <a:xfrm>
            <a:off x="1344613" y="3197225"/>
            <a:ext cx="541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0000FF"/>
                </a:solidFill>
              </a:rPr>
              <a:t>质心的行为与一个质点相同</a:t>
            </a:r>
            <a:r>
              <a:rPr lang="en-US" altLang="zh-CN">
                <a:solidFill>
                  <a:srgbClr val="0000FF"/>
                </a:solidFill>
              </a:rPr>
              <a:t>.</a:t>
            </a:r>
          </a:p>
        </p:txBody>
      </p:sp>
      <p:sp>
        <p:nvSpPr>
          <p:cNvPr id="35849" name="Text Box 8">
            <a:extLst>
              <a:ext uri="{FF2B5EF4-FFF2-40B4-BE49-F238E27FC236}">
                <a16:creationId xmlns:a16="http://schemas.microsoft.com/office/drawing/2014/main" id="{B3C8F492-83AA-413D-BBEE-C20A19FAE94E}"/>
              </a:ext>
            </a:extLst>
          </p:cNvPr>
          <p:cNvSpPr txBox="1">
            <a:spLocks noChangeArrowheads="1"/>
          </p:cNvSpPr>
          <p:nvPr/>
        </p:nvSpPr>
        <p:spPr bwMode="auto">
          <a:xfrm>
            <a:off x="1320800" y="3709988"/>
            <a:ext cx="4167188"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spcBef>
                <a:spcPct val="50000"/>
              </a:spcBef>
            </a:pPr>
            <a:r>
              <a:rPr lang="zh-CN" altLang="en-US">
                <a:solidFill>
                  <a:srgbClr val="FF0000"/>
                </a:solidFill>
              </a:rPr>
              <a:t>注：</a:t>
            </a:r>
            <a:r>
              <a:rPr lang="zh-CN" altLang="en-US"/>
              <a:t> 在动力学上</a:t>
            </a:r>
            <a:r>
              <a:rPr lang="en-US" altLang="zh-CN"/>
              <a:t>,</a:t>
            </a:r>
            <a:r>
              <a:rPr lang="zh-CN" altLang="en-US"/>
              <a:t>质心是整个质点系的代表点，质心的运动只决定于系统的外力，内力不影响质心的运动</a:t>
            </a:r>
            <a:r>
              <a:rPr lang="en-US" altLang="zh-CN" b="0"/>
              <a:t>.</a:t>
            </a:r>
          </a:p>
        </p:txBody>
      </p:sp>
      <p:graphicFrame>
        <p:nvGraphicFramePr>
          <p:cNvPr id="35844" name="Object 9">
            <a:extLst>
              <a:ext uri="{FF2B5EF4-FFF2-40B4-BE49-F238E27FC236}">
                <a16:creationId xmlns:a16="http://schemas.microsoft.com/office/drawing/2014/main" id="{7DF81DB6-EFFC-4B1D-BCCF-3DCCD65B255B}"/>
              </a:ext>
            </a:extLst>
          </p:cNvPr>
          <p:cNvGraphicFramePr>
            <a:graphicFrameLocks noChangeAspect="1"/>
          </p:cNvGraphicFramePr>
          <p:nvPr/>
        </p:nvGraphicFramePr>
        <p:xfrm>
          <a:off x="5910263" y="3811588"/>
          <a:ext cx="2209800" cy="1658937"/>
        </p:xfrm>
        <a:graphic>
          <a:graphicData uri="http://schemas.openxmlformats.org/presentationml/2006/ole">
            <mc:AlternateContent xmlns:mc="http://schemas.openxmlformats.org/markup-compatibility/2006">
              <mc:Choice xmlns:v="urn:schemas-microsoft-com:vml" Requires="v">
                <p:oleObj spid="_x0000_s35852" name="剪辑" r:id="rId7" imgW="4435200" imgH="3328560" progId="MS_ClipArt_Gallery.2">
                  <p:embed/>
                </p:oleObj>
              </mc:Choice>
              <mc:Fallback>
                <p:oleObj name="剪辑" r:id="rId7" imgW="4435200" imgH="3328560" progId="MS_ClipArt_Gallery.2">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10263" y="3811588"/>
                        <a:ext cx="2209800" cy="1658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Text Box 2">
            <a:extLst>
              <a:ext uri="{FF2B5EF4-FFF2-40B4-BE49-F238E27FC236}">
                <a16:creationId xmlns:a16="http://schemas.microsoft.com/office/drawing/2014/main" id="{49772C5E-C7CB-419E-A75C-232C24BDE8E7}"/>
              </a:ext>
            </a:extLst>
          </p:cNvPr>
          <p:cNvSpPr txBox="1">
            <a:spLocks noChangeArrowheads="1"/>
          </p:cNvSpPr>
          <p:nvPr/>
        </p:nvSpPr>
        <p:spPr bwMode="auto">
          <a:xfrm>
            <a:off x="1143000" y="914400"/>
            <a:ext cx="68580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lang="en-US" altLang="zh-CN">
                <a:sym typeface="Wingdings" panose="05000000000000000000" pitchFamily="2" charset="2"/>
              </a:rPr>
              <a:t>(1)</a:t>
            </a:r>
            <a:r>
              <a:rPr lang="zh-CN" altLang="en-US">
                <a:sym typeface="Wingdings" panose="05000000000000000000" pitchFamily="2" charset="2"/>
              </a:rPr>
              <a:t>质心不是质点位矢的平均值，而是带权平均值，因与</a:t>
            </a:r>
            <a:r>
              <a:rPr lang="en-US" altLang="zh-CN" i="1">
                <a:sym typeface="Wingdings" panose="05000000000000000000" pitchFamily="2" charset="2"/>
              </a:rPr>
              <a:t>m</a:t>
            </a:r>
            <a:r>
              <a:rPr lang="zh-CN" altLang="en-US">
                <a:sym typeface="Wingdings" panose="05000000000000000000" pitchFamily="2" charset="2"/>
              </a:rPr>
              <a:t>有关，所以是动力学概念</a:t>
            </a:r>
            <a:r>
              <a:rPr lang="en-US" altLang="zh-CN">
                <a:sym typeface="Wingdings" panose="05000000000000000000" pitchFamily="2" charset="2"/>
              </a:rPr>
              <a:t>.          </a:t>
            </a:r>
            <a:endParaRPr lang="en-US" altLang="zh-CN"/>
          </a:p>
        </p:txBody>
      </p:sp>
      <p:sp>
        <p:nvSpPr>
          <p:cNvPr id="56323" name="Text Box 3">
            <a:extLst>
              <a:ext uri="{FF2B5EF4-FFF2-40B4-BE49-F238E27FC236}">
                <a16:creationId xmlns:a16="http://schemas.microsoft.com/office/drawing/2014/main" id="{D345B984-DD11-41C6-89E2-AF713E996AAE}"/>
              </a:ext>
            </a:extLst>
          </p:cNvPr>
          <p:cNvSpPr txBox="1">
            <a:spLocks noChangeArrowheads="1"/>
          </p:cNvSpPr>
          <p:nvPr/>
        </p:nvSpPr>
        <p:spPr bwMode="auto">
          <a:xfrm>
            <a:off x="1219200" y="636588"/>
            <a:ext cx="1331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ea typeface="黑体" panose="02010609060101010101" pitchFamily="49" charset="-122"/>
              </a:rPr>
              <a:t>3.</a:t>
            </a:r>
            <a:r>
              <a:rPr lang="zh-CN" altLang="en-US">
                <a:ea typeface="黑体" panose="02010609060101010101" pitchFamily="49" charset="-122"/>
              </a:rPr>
              <a:t>说明：</a:t>
            </a:r>
          </a:p>
        </p:txBody>
      </p:sp>
      <p:sp>
        <p:nvSpPr>
          <p:cNvPr id="56324" name="Text Box 4">
            <a:extLst>
              <a:ext uri="{FF2B5EF4-FFF2-40B4-BE49-F238E27FC236}">
                <a16:creationId xmlns:a16="http://schemas.microsoft.com/office/drawing/2014/main" id="{14DE50E9-DD56-4272-9645-706CD2D9311E}"/>
              </a:ext>
            </a:extLst>
          </p:cNvPr>
          <p:cNvSpPr txBox="1">
            <a:spLocks noChangeArrowheads="1"/>
          </p:cNvSpPr>
          <p:nvPr/>
        </p:nvSpPr>
        <p:spPr bwMode="auto">
          <a:xfrm>
            <a:off x="1143000" y="1905000"/>
            <a:ext cx="70104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lang="zh-CN" altLang="en-US">
                <a:solidFill>
                  <a:srgbClr val="FF0000"/>
                </a:solidFill>
              </a:rPr>
              <a:t>推论：</a:t>
            </a:r>
            <a:r>
              <a:rPr lang="zh-CN" altLang="en-US"/>
              <a:t>质量均匀分布的物体，其质心就在物体的几何中心</a:t>
            </a:r>
            <a:r>
              <a:rPr lang="en-US" altLang="zh-CN"/>
              <a:t>.             </a:t>
            </a:r>
          </a:p>
        </p:txBody>
      </p:sp>
      <p:sp>
        <p:nvSpPr>
          <p:cNvPr id="56325" name="Text Box 5">
            <a:extLst>
              <a:ext uri="{FF2B5EF4-FFF2-40B4-BE49-F238E27FC236}">
                <a16:creationId xmlns:a16="http://schemas.microsoft.com/office/drawing/2014/main" id="{B063C28C-FF0D-4A02-B105-7DE874F69EA0}"/>
              </a:ext>
            </a:extLst>
          </p:cNvPr>
          <p:cNvSpPr txBox="1">
            <a:spLocks noChangeArrowheads="1"/>
          </p:cNvSpPr>
          <p:nvPr/>
        </p:nvSpPr>
        <p:spPr bwMode="auto">
          <a:xfrm>
            <a:off x="1143000" y="2895600"/>
            <a:ext cx="69342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lang="en-US" altLang="zh-CN"/>
              <a:t>(2)</a:t>
            </a:r>
            <a:r>
              <a:rPr lang="zh-CN" altLang="en-US"/>
              <a:t>质心的位矢与坐标原点的选取有关，但</a:t>
            </a:r>
            <a:r>
              <a:rPr lang="zh-CN" altLang="en-US">
                <a:solidFill>
                  <a:srgbClr val="0000FF"/>
                </a:solidFill>
              </a:rPr>
              <a:t>质心与体系各质点的相对位置与坐标原点的选取无关</a:t>
            </a:r>
            <a:r>
              <a:rPr lang="en-US" altLang="zh-CN">
                <a:solidFill>
                  <a:srgbClr val="0000FF"/>
                </a:solidFill>
              </a:rPr>
              <a:t>.</a:t>
            </a:r>
          </a:p>
        </p:txBody>
      </p:sp>
      <p:sp>
        <p:nvSpPr>
          <p:cNvPr id="56326" name="Rectangle 6">
            <a:extLst>
              <a:ext uri="{FF2B5EF4-FFF2-40B4-BE49-F238E27FC236}">
                <a16:creationId xmlns:a16="http://schemas.microsoft.com/office/drawing/2014/main" id="{817B3047-F33A-41E4-A1EC-9BC1784D6A19}"/>
              </a:ext>
            </a:extLst>
          </p:cNvPr>
          <p:cNvSpPr>
            <a:spLocks noChangeArrowheads="1"/>
          </p:cNvSpPr>
          <p:nvPr/>
        </p:nvSpPr>
        <p:spPr bwMode="auto">
          <a:xfrm>
            <a:off x="1752600" y="4329113"/>
            <a:ext cx="66294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lang="zh-CN" altLang="en-US">
                <a:solidFill>
                  <a:srgbClr val="FF0000"/>
                </a:solidFill>
              </a:rPr>
              <a:t>质心</a:t>
            </a:r>
            <a:r>
              <a:rPr lang="zh-CN" altLang="en-US"/>
              <a:t>是质点系全部质量和动量的集中点；</a:t>
            </a:r>
          </a:p>
        </p:txBody>
      </p:sp>
      <p:sp>
        <p:nvSpPr>
          <p:cNvPr id="56327" name="Rectangle 7">
            <a:extLst>
              <a:ext uri="{FF2B5EF4-FFF2-40B4-BE49-F238E27FC236}">
                <a16:creationId xmlns:a16="http://schemas.microsoft.com/office/drawing/2014/main" id="{2DEEE09E-E970-46F2-87DF-3ADC2C28215E}"/>
              </a:ext>
            </a:extLst>
          </p:cNvPr>
          <p:cNvSpPr>
            <a:spLocks noChangeArrowheads="1"/>
          </p:cNvSpPr>
          <p:nvPr/>
        </p:nvSpPr>
        <p:spPr bwMode="auto">
          <a:xfrm>
            <a:off x="1752600" y="4903788"/>
            <a:ext cx="41656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lang="zh-CN" altLang="en-US">
                <a:solidFill>
                  <a:srgbClr val="FF0000"/>
                </a:solidFill>
              </a:rPr>
              <a:t>重心</a:t>
            </a:r>
            <a:r>
              <a:rPr lang="zh-CN" altLang="en-US"/>
              <a:t>是重力的合力的作用点</a:t>
            </a:r>
            <a:r>
              <a:rPr lang="en-US" altLang="zh-CN"/>
              <a:t>.   </a:t>
            </a:r>
          </a:p>
        </p:txBody>
      </p:sp>
      <p:sp>
        <p:nvSpPr>
          <p:cNvPr id="56328" name="Rectangle 8">
            <a:extLst>
              <a:ext uri="{FF2B5EF4-FFF2-40B4-BE49-F238E27FC236}">
                <a16:creationId xmlns:a16="http://schemas.microsoft.com/office/drawing/2014/main" id="{C2F3819B-5FD5-4074-9637-FEA91CD96B3D}"/>
              </a:ext>
            </a:extLst>
          </p:cNvPr>
          <p:cNvSpPr>
            <a:spLocks noChangeArrowheads="1"/>
          </p:cNvSpPr>
          <p:nvPr/>
        </p:nvSpPr>
        <p:spPr bwMode="auto">
          <a:xfrm>
            <a:off x="1066800" y="5510213"/>
            <a:ext cx="70104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lang="en-US" altLang="zh-CN">
                <a:solidFill>
                  <a:srgbClr val="0000FF"/>
                </a:solidFill>
              </a:rPr>
              <a:t> </a:t>
            </a:r>
            <a:r>
              <a:rPr lang="zh-CN" altLang="en-US">
                <a:solidFill>
                  <a:srgbClr val="0000FF"/>
                </a:solidFill>
              </a:rPr>
              <a:t>质心的意义比重心的意义更广泛更基本</a:t>
            </a:r>
            <a:r>
              <a:rPr lang="en-US" altLang="zh-CN">
                <a:solidFill>
                  <a:srgbClr val="0000FF"/>
                </a:solidFill>
              </a:rPr>
              <a:t>.</a:t>
            </a:r>
          </a:p>
        </p:txBody>
      </p:sp>
      <p:sp>
        <p:nvSpPr>
          <p:cNvPr id="56329" name="Text Box 9">
            <a:extLst>
              <a:ext uri="{FF2B5EF4-FFF2-40B4-BE49-F238E27FC236}">
                <a16:creationId xmlns:a16="http://schemas.microsoft.com/office/drawing/2014/main" id="{9B99374B-E09D-4B66-8E36-E2DA149D5975}"/>
              </a:ext>
            </a:extLst>
          </p:cNvPr>
          <p:cNvSpPr txBox="1">
            <a:spLocks noChangeArrowheads="1"/>
          </p:cNvSpPr>
          <p:nvPr/>
        </p:nvSpPr>
        <p:spPr bwMode="auto">
          <a:xfrm>
            <a:off x="1143000" y="3886200"/>
            <a:ext cx="41338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lang="en-US" altLang="zh-CN"/>
              <a:t>(3) </a:t>
            </a:r>
            <a:r>
              <a:rPr lang="zh-CN" altLang="en-US"/>
              <a:t>质心与重心的区别</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6872" name="Group 2">
            <a:extLst>
              <a:ext uri="{FF2B5EF4-FFF2-40B4-BE49-F238E27FC236}">
                <a16:creationId xmlns:a16="http://schemas.microsoft.com/office/drawing/2014/main" id="{1ED1361E-6A7B-4A2B-BE20-83D118106D88}"/>
              </a:ext>
            </a:extLst>
          </p:cNvPr>
          <p:cNvGrpSpPr>
            <a:grpSpLocks/>
          </p:cNvGrpSpPr>
          <p:nvPr/>
        </p:nvGrpSpPr>
        <p:grpSpPr bwMode="auto">
          <a:xfrm>
            <a:off x="990600" y="457200"/>
            <a:ext cx="7467600" cy="3492500"/>
            <a:chOff x="624" y="288"/>
            <a:chExt cx="4704" cy="2200"/>
          </a:xfrm>
        </p:grpSpPr>
        <p:sp>
          <p:nvSpPr>
            <p:cNvPr id="36882" name="Text Box 3">
              <a:extLst>
                <a:ext uri="{FF2B5EF4-FFF2-40B4-BE49-F238E27FC236}">
                  <a16:creationId xmlns:a16="http://schemas.microsoft.com/office/drawing/2014/main" id="{5B3543FB-89EF-4B0B-A44E-F57870FEBEA2}"/>
                </a:ext>
              </a:extLst>
            </p:cNvPr>
            <p:cNvSpPr txBox="1">
              <a:spLocks noChangeArrowheads="1"/>
            </p:cNvSpPr>
            <p:nvPr/>
          </p:nvSpPr>
          <p:spPr bwMode="auto">
            <a:xfrm>
              <a:off x="624" y="288"/>
              <a:ext cx="4704" cy="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55000"/>
                </a:lnSpc>
                <a:spcBef>
                  <a:spcPct val="50000"/>
                </a:spcBef>
              </a:pPr>
              <a:r>
                <a:rPr lang="en-US" altLang="zh-CN">
                  <a:solidFill>
                    <a:srgbClr val="FF0000"/>
                  </a:solidFill>
                </a:rPr>
                <a:t>[</a:t>
              </a:r>
              <a:r>
                <a:rPr lang="zh-CN" altLang="en-US">
                  <a:solidFill>
                    <a:srgbClr val="FF0000"/>
                  </a:solidFill>
                </a:rPr>
                <a:t>例题</a:t>
              </a:r>
              <a:r>
                <a:rPr lang="en-US" altLang="zh-CN">
                  <a:solidFill>
                    <a:srgbClr val="FF0000"/>
                  </a:solidFill>
                </a:rPr>
                <a:t>4]</a:t>
              </a:r>
              <a:r>
                <a:rPr lang="zh-CN" altLang="en-US"/>
                <a:t>三名质量相等的运动员手拉手脱离飞机作花样跳伞</a:t>
              </a:r>
              <a:r>
                <a:rPr lang="en-US" altLang="zh-CN"/>
                <a:t>.</a:t>
              </a:r>
              <a:r>
                <a:rPr lang="zh-CN" altLang="en-US"/>
                <a:t>由于作了某种动作，运动员</a:t>
              </a:r>
              <a:r>
                <a:rPr lang="en-US" altLang="zh-CN" i="1"/>
                <a:t>D </a:t>
              </a:r>
              <a:r>
                <a:rPr lang="zh-CN" altLang="en-US"/>
                <a:t>质心加速度为       铅直向下；运动员 </a:t>
              </a:r>
              <a:r>
                <a:rPr lang="en-US" altLang="zh-CN" i="1"/>
                <a:t>A </a:t>
              </a:r>
              <a:r>
                <a:rPr lang="zh-CN" altLang="en-US"/>
                <a:t>质心加速度为      ，与铅直方向成               ，加速度均以地球为参考系</a:t>
              </a:r>
              <a:r>
                <a:rPr lang="en-US" altLang="zh-CN"/>
                <a:t>.</a:t>
              </a:r>
              <a:r>
                <a:rPr lang="zh-CN" altLang="en-US"/>
                <a:t>求运动员</a:t>
              </a:r>
              <a:r>
                <a:rPr lang="en-US" altLang="zh-CN" i="1"/>
                <a:t>B </a:t>
              </a:r>
              <a:r>
                <a:rPr lang="zh-CN" altLang="en-US"/>
                <a:t>的质心加速度</a:t>
              </a:r>
              <a:r>
                <a:rPr lang="en-US" altLang="zh-CN"/>
                <a:t>. </a:t>
              </a:r>
              <a:r>
                <a:rPr lang="zh-CN" altLang="en-US"/>
                <a:t>运动员所在高度的重力加速度为</a:t>
              </a:r>
              <a:r>
                <a:rPr lang="en-US" altLang="zh-CN" i="1"/>
                <a:t>g</a:t>
              </a:r>
              <a:r>
                <a:rPr lang="en-US" altLang="zh-CN"/>
                <a:t>. </a:t>
              </a:r>
              <a:r>
                <a:rPr lang="zh-CN" altLang="en-US"/>
                <a:t>运动员出机舱后很长时间才张伞，不计空气阻力</a:t>
              </a:r>
              <a:r>
                <a:rPr lang="en-US" altLang="zh-CN"/>
                <a:t>.</a:t>
              </a:r>
            </a:p>
          </p:txBody>
        </p:sp>
        <p:graphicFrame>
          <p:nvGraphicFramePr>
            <p:cNvPr id="36869" name="Object 4">
              <a:extLst>
                <a:ext uri="{FF2B5EF4-FFF2-40B4-BE49-F238E27FC236}">
                  <a16:creationId xmlns:a16="http://schemas.microsoft.com/office/drawing/2014/main" id="{AD5B5DF0-8AEF-4833-882B-42529FF11445}"/>
                </a:ext>
              </a:extLst>
            </p:cNvPr>
            <p:cNvGraphicFramePr>
              <a:graphicFrameLocks noChangeAspect="1"/>
            </p:cNvGraphicFramePr>
            <p:nvPr/>
          </p:nvGraphicFramePr>
          <p:xfrm>
            <a:off x="4808" y="624"/>
            <a:ext cx="328" cy="453"/>
          </p:xfrm>
          <a:graphic>
            <a:graphicData uri="http://schemas.openxmlformats.org/presentationml/2006/ole">
              <mc:AlternateContent xmlns:mc="http://schemas.openxmlformats.org/markup-compatibility/2006">
                <mc:Choice xmlns:v="urn:schemas-microsoft-com:vml" Requires="v">
                  <p:oleObj spid="_x0000_s36883" name="Equation" r:id="rId3" imgW="253800" imgH="393480" progId="Equation.3">
                    <p:embed/>
                  </p:oleObj>
                </mc:Choice>
                <mc:Fallback>
                  <p:oleObj name="Equation" r:id="rId3" imgW="253800" imgH="3934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8" y="624"/>
                          <a:ext cx="328" cy="4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0" name="Object 5">
              <a:extLst>
                <a:ext uri="{FF2B5EF4-FFF2-40B4-BE49-F238E27FC236}">
                  <a16:creationId xmlns:a16="http://schemas.microsoft.com/office/drawing/2014/main" id="{9AA8E331-18F3-42C7-98E7-BFD4CEF9B605}"/>
                </a:ext>
              </a:extLst>
            </p:cNvPr>
            <p:cNvGraphicFramePr>
              <a:graphicFrameLocks noChangeAspect="1"/>
            </p:cNvGraphicFramePr>
            <p:nvPr/>
          </p:nvGraphicFramePr>
          <p:xfrm>
            <a:off x="3618" y="1008"/>
            <a:ext cx="270" cy="402"/>
          </p:xfrm>
          <a:graphic>
            <a:graphicData uri="http://schemas.openxmlformats.org/presentationml/2006/ole">
              <mc:AlternateContent xmlns:mc="http://schemas.openxmlformats.org/markup-compatibility/2006">
                <mc:Choice xmlns:v="urn:schemas-microsoft-com:vml" Requires="v">
                  <p:oleObj spid="_x0000_s36884" name="Equation" r:id="rId5" imgW="253800" imgH="393480" progId="Equation.3">
                    <p:embed/>
                  </p:oleObj>
                </mc:Choice>
                <mc:Fallback>
                  <p:oleObj name="Equation" r:id="rId5" imgW="253800" imgH="3934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8" y="1008"/>
                          <a:ext cx="270" cy="4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1" name="Object 6">
              <a:extLst>
                <a:ext uri="{FF2B5EF4-FFF2-40B4-BE49-F238E27FC236}">
                  <a16:creationId xmlns:a16="http://schemas.microsoft.com/office/drawing/2014/main" id="{46E3BEF4-DC24-4D74-A258-A7D1539E95DD}"/>
                </a:ext>
              </a:extLst>
            </p:cNvPr>
            <p:cNvGraphicFramePr>
              <a:graphicFrameLocks noChangeAspect="1"/>
            </p:cNvGraphicFramePr>
            <p:nvPr/>
          </p:nvGraphicFramePr>
          <p:xfrm>
            <a:off x="912" y="1440"/>
            <a:ext cx="678" cy="288"/>
          </p:xfrm>
          <a:graphic>
            <a:graphicData uri="http://schemas.openxmlformats.org/presentationml/2006/ole">
              <mc:AlternateContent xmlns:mc="http://schemas.openxmlformats.org/markup-compatibility/2006">
                <mc:Choice xmlns:v="urn:schemas-microsoft-com:vml" Requires="v">
                  <p:oleObj spid="_x0000_s36885" name="Equation" r:id="rId7" imgW="507960" imgH="215640" progId="Equation.3">
                    <p:embed/>
                  </p:oleObj>
                </mc:Choice>
                <mc:Fallback>
                  <p:oleObj name="Equation" r:id="rId7" imgW="507960" imgH="21564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2" y="1440"/>
                          <a:ext cx="67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6873" name="Group 7">
            <a:extLst>
              <a:ext uri="{FF2B5EF4-FFF2-40B4-BE49-F238E27FC236}">
                <a16:creationId xmlns:a16="http://schemas.microsoft.com/office/drawing/2014/main" id="{56810015-0B17-4FC1-9DB4-1279CED03D43}"/>
              </a:ext>
            </a:extLst>
          </p:cNvPr>
          <p:cNvGrpSpPr>
            <a:grpSpLocks/>
          </p:cNvGrpSpPr>
          <p:nvPr/>
        </p:nvGrpSpPr>
        <p:grpSpPr bwMode="auto">
          <a:xfrm>
            <a:off x="2667000" y="4114800"/>
            <a:ext cx="920750" cy="1371600"/>
            <a:chOff x="1008" y="2640"/>
            <a:chExt cx="580" cy="864"/>
          </a:xfrm>
        </p:grpSpPr>
        <p:sp>
          <p:nvSpPr>
            <p:cNvPr id="36880" name="Line 8">
              <a:extLst>
                <a:ext uri="{FF2B5EF4-FFF2-40B4-BE49-F238E27FC236}">
                  <a16:creationId xmlns:a16="http://schemas.microsoft.com/office/drawing/2014/main" id="{5D2192E1-6090-43D0-ADBD-CFC678C35996}"/>
                </a:ext>
              </a:extLst>
            </p:cNvPr>
            <p:cNvSpPr>
              <a:spLocks noChangeShapeType="1"/>
            </p:cNvSpPr>
            <p:nvPr/>
          </p:nvSpPr>
          <p:spPr bwMode="auto">
            <a:xfrm flipH="1">
              <a:off x="1249" y="2928"/>
              <a:ext cx="288" cy="433"/>
            </a:xfrm>
            <a:prstGeom prst="line">
              <a:avLst/>
            </a:prstGeom>
            <a:noFill/>
            <a:ln w="19050">
              <a:solidFill>
                <a:schemeClr val="tx1"/>
              </a:solidFill>
              <a:round/>
              <a:headEnd type="oval" w="med" len="me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6881" name="Text Box 9">
              <a:extLst>
                <a:ext uri="{FF2B5EF4-FFF2-40B4-BE49-F238E27FC236}">
                  <a16:creationId xmlns:a16="http://schemas.microsoft.com/office/drawing/2014/main" id="{DD0BE92F-E25D-4442-B289-53F11DC3335A}"/>
                </a:ext>
              </a:extLst>
            </p:cNvPr>
            <p:cNvSpPr txBox="1">
              <a:spLocks noChangeArrowheads="1"/>
            </p:cNvSpPr>
            <p:nvPr/>
          </p:nvSpPr>
          <p:spPr bwMode="auto">
            <a:xfrm>
              <a:off x="1344" y="2640"/>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A</a:t>
              </a:r>
            </a:p>
          </p:txBody>
        </p:sp>
        <p:graphicFrame>
          <p:nvGraphicFramePr>
            <p:cNvPr id="36868" name="Object 10">
              <a:extLst>
                <a:ext uri="{FF2B5EF4-FFF2-40B4-BE49-F238E27FC236}">
                  <a16:creationId xmlns:a16="http://schemas.microsoft.com/office/drawing/2014/main" id="{3EA2D178-7196-4D5E-9A7A-A727D5A8BFC0}"/>
                </a:ext>
              </a:extLst>
            </p:cNvPr>
            <p:cNvGraphicFramePr>
              <a:graphicFrameLocks noChangeAspect="1"/>
            </p:cNvGraphicFramePr>
            <p:nvPr/>
          </p:nvGraphicFramePr>
          <p:xfrm>
            <a:off x="1008" y="3216"/>
            <a:ext cx="271" cy="288"/>
          </p:xfrm>
          <a:graphic>
            <a:graphicData uri="http://schemas.openxmlformats.org/presentationml/2006/ole">
              <mc:AlternateContent xmlns:mc="http://schemas.openxmlformats.org/markup-compatibility/2006">
                <mc:Choice xmlns:v="urn:schemas-microsoft-com:vml" Requires="v">
                  <p:oleObj spid="_x0000_s36886" name="Equation" r:id="rId9" imgW="203040" imgH="215640" progId="Equation.3">
                    <p:embed/>
                  </p:oleObj>
                </mc:Choice>
                <mc:Fallback>
                  <p:oleObj name="Equation" r:id="rId9" imgW="203040" imgH="21564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8" y="3216"/>
                          <a:ext cx="27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6874" name="Group 11">
            <a:extLst>
              <a:ext uri="{FF2B5EF4-FFF2-40B4-BE49-F238E27FC236}">
                <a16:creationId xmlns:a16="http://schemas.microsoft.com/office/drawing/2014/main" id="{29F159C4-D7A1-4991-8C0A-2BC688E85A3C}"/>
              </a:ext>
            </a:extLst>
          </p:cNvPr>
          <p:cNvGrpSpPr>
            <a:grpSpLocks/>
          </p:cNvGrpSpPr>
          <p:nvPr/>
        </p:nvGrpSpPr>
        <p:grpSpPr bwMode="auto">
          <a:xfrm>
            <a:off x="5638800" y="4114800"/>
            <a:ext cx="582613" cy="1752600"/>
            <a:chOff x="2880" y="2640"/>
            <a:chExt cx="367" cy="1104"/>
          </a:xfrm>
        </p:grpSpPr>
        <p:sp>
          <p:nvSpPr>
            <p:cNvPr id="36878" name="Line 12">
              <a:extLst>
                <a:ext uri="{FF2B5EF4-FFF2-40B4-BE49-F238E27FC236}">
                  <a16:creationId xmlns:a16="http://schemas.microsoft.com/office/drawing/2014/main" id="{247BE477-AA9A-4055-BF18-B59412CD2CA6}"/>
                </a:ext>
              </a:extLst>
            </p:cNvPr>
            <p:cNvSpPr>
              <a:spLocks noChangeShapeType="1"/>
            </p:cNvSpPr>
            <p:nvPr/>
          </p:nvSpPr>
          <p:spPr bwMode="auto">
            <a:xfrm>
              <a:off x="3120" y="2832"/>
              <a:ext cx="0" cy="672"/>
            </a:xfrm>
            <a:prstGeom prst="line">
              <a:avLst/>
            </a:prstGeom>
            <a:noFill/>
            <a:ln w="19050">
              <a:solidFill>
                <a:schemeClr val="tx1"/>
              </a:solidFill>
              <a:round/>
              <a:headEnd type="oval" w="med" len="me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6879" name="Text Box 13">
              <a:extLst>
                <a:ext uri="{FF2B5EF4-FFF2-40B4-BE49-F238E27FC236}">
                  <a16:creationId xmlns:a16="http://schemas.microsoft.com/office/drawing/2014/main" id="{7673D965-953E-4E9C-93F9-A3A52281A8FB}"/>
                </a:ext>
              </a:extLst>
            </p:cNvPr>
            <p:cNvSpPr txBox="1">
              <a:spLocks noChangeArrowheads="1"/>
            </p:cNvSpPr>
            <p:nvPr/>
          </p:nvSpPr>
          <p:spPr bwMode="auto">
            <a:xfrm>
              <a:off x="2880" y="264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D</a:t>
              </a:r>
            </a:p>
          </p:txBody>
        </p:sp>
        <p:graphicFrame>
          <p:nvGraphicFramePr>
            <p:cNvPr id="36867" name="Object 14">
              <a:extLst>
                <a:ext uri="{FF2B5EF4-FFF2-40B4-BE49-F238E27FC236}">
                  <a16:creationId xmlns:a16="http://schemas.microsoft.com/office/drawing/2014/main" id="{0E9D5188-4DBA-4E9A-BA78-E055B29DA16F}"/>
                </a:ext>
              </a:extLst>
            </p:cNvPr>
            <p:cNvGraphicFramePr>
              <a:graphicFrameLocks noChangeAspect="1"/>
            </p:cNvGraphicFramePr>
            <p:nvPr/>
          </p:nvGraphicFramePr>
          <p:xfrm>
            <a:off x="2976" y="3456"/>
            <a:ext cx="271" cy="288"/>
          </p:xfrm>
          <a:graphic>
            <a:graphicData uri="http://schemas.openxmlformats.org/presentationml/2006/ole">
              <mc:AlternateContent xmlns:mc="http://schemas.openxmlformats.org/markup-compatibility/2006">
                <mc:Choice xmlns:v="urn:schemas-microsoft-com:vml" Requires="v">
                  <p:oleObj spid="_x0000_s36887" name="Equation" r:id="rId11" imgW="203040" imgH="215640" progId="Equation.3">
                    <p:embed/>
                  </p:oleObj>
                </mc:Choice>
                <mc:Fallback>
                  <p:oleObj name="Equation" r:id="rId11" imgW="203040" imgH="215640"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76" y="3456"/>
                          <a:ext cx="27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6875" name="Group 15">
            <a:extLst>
              <a:ext uri="{FF2B5EF4-FFF2-40B4-BE49-F238E27FC236}">
                <a16:creationId xmlns:a16="http://schemas.microsoft.com/office/drawing/2014/main" id="{1C8B9AD0-32C6-4D56-90B4-E1B98F10D8F4}"/>
              </a:ext>
            </a:extLst>
          </p:cNvPr>
          <p:cNvGrpSpPr>
            <a:grpSpLocks/>
          </p:cNvGrpSpPr>
          <p:nvPr/>
        </p:nvGrpSpPr>
        <p:grpSpPr bwMode="auto">
          <a:xfrm>
            <a:off x="4267200" y="4114800"/>
            <a:ext cx="963613" cy="1676400"/>
            <a:chOff x="2016" y="2736"/>
            <a:chExt cx="607" cy="1056"/>
          </a:xfrm>
        </p:grpSpPr>
        <p:sp>
          <p:nvSpPr>
            <p:cNvPr id="36876" name="Line 16">
              <a:extLst>
                <a:ext uri="{FF2B5EF4-FFF2-40B4-BE49-F238E27FC236}">
                  <a16:creationId xmlns:a16="http://schemas.microsoft.com/office/drawing/2014/main" id="{0CC307D0-2267-4C10-895C-1C5A9259361D}"/>
                </a:ext>
              </a:extLst>
            </p:cNvPr>
            <p:cNvSpPr>
              <a:spLocks noChangeShapeType="1"/>
            </p:cNvSpPr>
            <p:nvPr/>
          </p:nvSpPr>
          <p:spPr bwMode="auto">
            <a:xfrm>
              <a:off x="2112" y="3024"/>
              <a:ext cx="480" cy="528"/>
            </a:xfrm>
            <a:prstGeom prst="line">
              <a:avLst/>
            </a:prstGeom>
            <a:noFill/>
            <a:ln w="19050">
              <a:solidFill>
                <a:schemeClr val="tx1"/>
              </a:solidFill>
              <a:round/>
              <a:headEnd type="oval" w="med" len="me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6877" name="Text Box 17">
              <a:extLst>
                <a:ext uri="{FF2B5EF4-FFF2-40B4-BE49-F238E27FC236}">
                  <a16:creationId xmlns:a16="http://schemas.microsoft.com/office/drawing/2014/main" id="{C23FD8D2-BF6C-4A34-BB67-383C001D47C5}"/>
                </a:ext>
              </a:extLst>
            </p:cNvPr>
            <p:cNvSpPr txBox="1">
              <a:spLocks noChangeArrowheads="1"/>
            </p:cNvSpPr>
            <p:nvPr/>
          </p:nvSpPr>
          <p:spPr bwMode="auto">
            <a:xfrm>
              <a:off x="2016" y="2736"/>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B</a:t>
              </a:r>
            </a:p>
          </p:txBody>
        </p:sp>
        <p:graphicFrame>
          <p:nvGraphicFramePr>
            <p:cNvPr id="36866" name="Object 18">
              <a:extLst>
                <a:ext uri="{FF2B5EF4-FFF2-40B4-BE49-F238E27FC236}">
                  <a16:creationId xmlns:a16="http://schemas.microsoft.com/office/drawing/2014/main" id="{1E1A1574-7528-4789-BB96-FC908399A5E2}"/>
                </a:ext>
              </a:extLst>
            </p:cNvPr>
            <p:cNvGraphicFramePr>
              <a:graphicFrameLocks noChangeAspect="1"/>
            </p:cNvGraphicFramePr>
            <p:nvPr/>
          </p:nvGraphicFramePr>
          <p:xfrm>
            <a:off x="2352" y="3504"/>
            <a:ext cx="271" cy="288"/>
          </p:xfrm>
          <a:graphic>
            <a:graphicData uri="http://schemas.openxmlformats.org/presentationml/2006/ole">
              <mc:AlternateContent xmlns:mc="http://schemas.openxmlformats.org/markup-compatibility/2006">
                <mc:Choice xmlns:v="urn:schemas-microsoft-com:vml" Requires="v">
                  <p:oleObj spid="_x0000_s36888" name="Equation" r:id="rId13" imgW="203040" imgH="215640" progId="Equation.3">
                    <p:embed/>
                  </p:oleObj>
                </mc:Choice>
                <mc:Fallback>
                  <p:oleObj name="Equation" r:id="rId13" imgW="203040" imgH="215640" progId="Equation.3">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52" y="3504"/>
                          <a:ext cx="27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5" name="Rectangle 2">
            <a:extLst>
              <a:ext uri="{FF2B5EF4-FFF2-40B4-BE49-F238E27FC236}">
                <a16:creationId xmlns:a16="http://schemas.microsoft.com/office/drawing/2014/main" id="{D825C068-2A72-4D4C-A218-3E702D00EEB5}"/>
              </a:ext>
            </a:extLst>
          </p:cNvPr>
          <p:cNvSpPr>
            <a:spLocks noChangeArrowheads="1"/>
          </p:cNvSpPr>
          <p:nvPr/>
        </p:nvSpPr>
        <p:spPr bwMode="auto">
          <a:xfrm>
            <a:off x="838200" y="484188"/>
            <a:ext cx="7502525" cy="157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lang="en-US" altLang="zh-CN">
                <a:solidFill>
                  <a:srgbClr val="FF0000"/>
                </a:solidFill>
              </a:rPr>
              <a:t>[</a:t>
            </a:r>
            <a:r>
              <a:rPr lang="zh-CN" altLang="en-US">
                <a:solidFill>
                  <a:srgbClr val="FF0000"/>
                </a:solidFill>
              </a:rPr>
              <a:t>解</a:t>
            </a:r>
            <a:r>
              <a:rPr lang="en-US" altLang="zh-CN">
                <a:solidFill>
                  <a:srgbClr val="FF0000"/>
                </a:solidFill>
              </a:rPr>
              <a:t>]</a:t>
            </a:r>
            <a:r>
              <a:rPr lang="en-US" altLang="zh-CN"/>
              <a:t> </a:t>
            </a:r>
            <a:r>
              <a:rPr lang="zh-CN" altLang="en-US"/>
              <a:t>将三运动员简化为质点系，受外力只有重力，</a:t>
            </a:r>
            <a:r>
              <a:rPr lang="en-US" altLang="zh-CN" i="1"/>
              <a:t>W</a:t>
            </a:r>
            <a:r>
              <a:rPr lang="zh-CN" altLang="en-US"/>
              <a:t>表示各运动员所受重力</a:t>
            </a:r>
            <a:r>
              <a:rPr lang="en-US" altLang="zh-CN"/>
              <a:t>. </a:t>
            </a:r>
            <a:r>
              <a:rPr lang="zh-CN" altLang="en-US"/>
              <a:t>建立直角坐标系，</a:t>
            </a:r>
            <a:r>
              <a:rPr lang="en-US" altLang="zh-CN" i="1"/>
              <a:t>m</a:t>
            </a:r>
            <a:r>
              <a:rPr lang="zh-CN" altLang="en-US"/>
              <a:t>表示各运动员质量，根据质心运动定理，</a:t>
            </a:r>
          </a:p>
        </p:txBody>
      </p:sp>
      <p:graphicFrame>
        <p:nvGraphicFramePr>
          <p:cNvPr id="37890" name="Object 3">
            <a:extLst>
              <a:ext uri="{FF2B5EF4-FFF2-40B4-BE49-F238E27FC236}">
                <a16:creationId xmlns:a16="http://schemas.microsoft.com/office/drawing/2014/main" id="{F947349F-D773-45B1-AAE8-8301206A7CD8}"/>
              </a:ext>
            </a:extLst>
          </p:cNvPr>
          <p:cNvGraphicFramePr>
            <a:graphicFrameLocks noChangeAspect="1"/>
          </p:cNvGraphicFramePr>
          <p:nvPr/>
        </p:nvGraphicFramePr>
        <p:xfrm>
          <a:off x="1447800" y="2209800"/>
          <a:ext cx="5514975" cy="914400"/>
        </p:xfrm>
        <a:graphic>
          <a:graphicData uri="http://schemas.openxmlformats.org/presentationml/2006/ole">
            <mc:AlternateContent xmlns:mc="http://schemas.openxmlformats.org/markup-compatibility/2006">
              <mc:Choice xmlns:v="urn:schemas-microsoft-com:vml" Requires="v">
                <p:oleObj spid="_x0000_s37898" name="Equation" r:id="rId3" imgW="2679480" imgH="444240" progId="Equation.3">
                  <p:embed/>
                </p:oleObj>
              </mc:Choice>
              <mc:Fallback>
                <p:oleObj name="Equation" r:id="rId3" imgW="2679480" imgH="4442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209800"/>
                        <a:ext cx="551497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1" name="Object 4">
            <a:extLst>
              <a:ext uri="{FF2B5EF4-FFF2-40B4-BE49-F238E27FC236}">
                <a16:creationId xmlns:a16="http://schemas.microsoft.com/office/drawing/2014/main" id="{6F7C72B0-D0A0-459A-8F02-405C015852F9}"/>
              </a:ext>
            </a:extLst>
          </p:cNvPr>
          <p:cNvGraphicFramePr>
            <a:graphicFrameLocks noChangeAspect="1"/>
          </p:cNvGraphicFramePr>
          <p:nvPr/>
        </p:nvGraphicFramePr>
        <p:xfrm>
          <a:off x="2895600" y="3278188"/>
          <a:ext cx="2468563" cy="455612"/>
        </p:xfrm>
        <a:graphic>
          <a:graphicData uri="http://schemas.openxmlformats.org/presentationml/2006/ole">
            <mc:AlternateContent xmlns:mc="http://schemas.openxmlformats.org/markup-compatibility/2006">
              <mc:Choice xmlns:v="urn:schemas-microsoft-com:vml" Requires="v">
                <p:oleObj spid="_x0000_s37899" name="Equation" r:id="rId5" imgW="1168200" imgH="215640" progId="Equation.3">
                  <p:embed/>
                </p:oleObj>
              </mc:Choice>
              <mc:Fallback>
                <p:oleObj name="Equation" r:id="rId5" imgW="1168200" imgH="2156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3278188"/>
                        <a:ext cx="2468563"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6" name="Text Box 5">
            <a:extLst>
              <a:ext uri="{FF2B5EF4-FFF2-40B4-BE49-F238E27FC236}">
                <a16:creationId xmlns:a16="http://schemas.microsoft.com/office/drawing/2014/main" id="{CD8755DA-4E34-4BF3-BD21-788884DE5EC2}"/>
              </a:ext>
            </a:extLst>
          </p:cNvPr>
          <p:cNvSpPr txBox="1">
            <a:spLocks noChangeArrowheads="1"/>
          </p:cNvSpPr>
          <p:nvPr/>
        </p:nvSpPr>
        <p:spPr bwMode="auto">
          <a:xfrm>
            <a:off x="2438400" y="3797300"/>
            <a:ext cx="617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Arial" panose="020B0604020202020204" pitchFamily="34" charset="0"/>
              </a:rPr>
              <a:t>表示各运动员质心的加速度</a:t>
            </a:r>
            <a:r>
              <a:rPr lang="en-US" altLang="zh-CN">
                <a:latin typeface="Arial" panose="020B0604020202020204" pitchFamily="34" charset="0"/>
              </a:rPr>
              <a:t>.</a:t>
            </a:r>
            <a:r>
              <a:rPr lang="zh-CN" altLang="en-US">
                <a:latin typeface="Arial" panose="020B0604020202020204" pitchFamily="34" charset="0"/>
              </a:rPr>
              <a:t>将上式投影</a:t>
            </a:r>
            <a:endParaRPr kumimoji="0" lang="zh-CN" altLang="en-US">
              <a:latin typeface="Arial" panose="020B0604020202020204" pitchFamily="34" charset="0"/>
            </a:endParaRPr>
          </a:p>
        </p:txBody>
      </p:sp>
      <p:graphicFrame>
        <p:nvGraphicFramePr>
          <p:cNvPr id="37892" name="Object 6">
            <a:extLst>
              <a:ext uri="{FF2B5EF4-FFF2-40B4-BE49-F238E27FC236}">
                <a16:creationId xmlns:a16="http://schemas.microsoft.com/office/drawing/2014/main" id="{3E33646F-9821-4BE8-A72C-52D686936C77}"/>
              </a:ext>
            </a:extLst>
          </p:cNvPr>
          <p:cNvGraphicFramePr>
            <a:graphicFrameLocks noChangeAspect="1"/>
          </p:cNvGraphicFramePr>
          <p:nvPr/>
        </p:nvGraphicFramePr>
        <p:xfrm>
          <a:off x="990600" y="3797300"/>
          <a:ext cx="1443038" cy="469900"/>
        </p:xfrm>
        <a:graphic>
          <a:graphicData uri="http://schemas.openxmlformats.org/presentationml/2006/ole">
            <mc:AlternateContent xmlns:mc="http://schemas.openxmlformats.org/markup-compatibility/2006">
              <mc:Choice xmlns:v="urn:schemas-microsoft-com:vml" Requires="v">
                <p:oleObj spid="_x0000_s37900" name="Equation" r:id="rId7" imgW="660240" imgH="215640" progId="Equation.3">
                  <p:embed/>
                </p:oleObj>
              </mc:Choice>
              <mc:Fallback>
                <p:oleObj name="Equation" r:id="rId7" imgW="660240" imgH="21564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3797300"/>
                        <a:ext cx="1443038"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3" name="Object 7">
            <a:extLst>
              <a:ext uri="{FF2B5EF4-FFF2-40B4-BE49-F238E27FC236}">
                <a16:creationId xmlns:a16="http://schemas.microsoft.com/office/drawing/2014/main" id="{22C6A931-8988-4ED4-B560-D2F353F01A00}"/>
              </a:ext>
            </a:extLst>
          </p:cNvPr>
          <p:cNvGraphicFramePr>
            <a:graphicFrameLocks noChangeAspect="1"/>
          </p:cNvGraphicFramePr>
          <p:nvPr/>
        </p:nvGraphicFramePr>
        <p:xfrm>
          <a:off x="2801938" y="5105400"/>
          <a:ext cx="3370262" cy="725488"/>
        </p:xfrm>
        <a:graphic>
          <a:graphicData uri="http://schemas.openxmlformats.org/presentationml/2006/ole">
            <mc:AlternateContent xmlns:mc="http://schemas.openxmlformats.org/markup-compatibility/2006">
              <mc:Choice xmlns:v="urn:schemas-microsoft-com:vml" Requires="v">
                <p:oleObj spid="_x0000_s37901" name="Equation" r:id="rId9" imgW="1828800" imgH="393480" progId="Equation.3">
                  <p:embed/>
                </p:oleObj>
              </mc:Choice>
              <mc:Fallback>
                <p:oleObj name="Equation" r:id="rId9" imgW="1828800" imgH="39348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01938" y="5105400"/>
                        <a:ext cx="3370262" cy="725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7" name="AutoShape 8">
            <a:extLst>
              <a:ext uri="{FF2B5EF4-FFF2-40B4-BE49-F238E27FC236}">
                <a16:creationId xmlns:a16="http://schemas.microsoft.com/office/drawing/2014/main" id="{1CDF3052-1D00-4E7F-AD01-2579AA54C0DE}"/>
              </a:ext>
            </a:extLst>
          </p:cNvPr>
          <p:cNvSpPr>
            <a:spLocks noChangeArrowheads="1"/>
          </p:cNvSpPr>
          <p:nvPr/>
        </p:nvSpPr>
        <p:spPr bwMode="auto">
          <a:xfrm>
            <a:off x="990600" y="3354388"/>
            <a:ext cx="609600" cy="228600"/>
          </a:xfrm>
          <a:prstGeom prst="rightArrow">
            <a:avLst>
              <a:gd name="adj1" fmla="val 50000"/>
              <a:gd name="adj2" fmla="val 66667"/>
            </a:avLst>
          </a:prstGeom>
          <a:noFill/>
          <a:ln w="19050">
            <a:solidFill>
              <a:schemeClr val="tx1"/>
            </a:solidFill>
            <a:miter lim="800000"/>
            <a:headEnd/>
            <a:tailEnd type="non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7894" name="Object 9">
            <a:extLst>
              <a:ext uri="{FF2B5EF4-FFF2-40B4-BE49-F238E27FC236}">
                <a16:creationId xmlns:a16="http://schemas.microsoft.com/office/drawing/2014/main" id="{7508700A-DB32-4612-9981-A98D8217BF6D}"/>
              </a:ext>
            </a:extLst>
          </p:cNvPr>
          <p:cNvGraphicFramePr>
            <a:graphicFrameLocks noChangeAspect="1"/>
          </p:cNvGraphicFramePr>
          <p:nvPr/>
        </p:nvGraphicFramePr>
        <p:xfrm>
          <a:off x="2801938" y="4267200"/>
          <a:ext cx="2514600" cy="763588"/>
        </p:xfrm>
        <a:graphic>
          <a:graphicData uri="http://schemas.openxmlformats.org/presentationml/2006/ole">
            <mc:AlternateContent xmlns:mc="http://schemas.openxmlformats.org/markup-compatibility/2006">
              <mc:Choice xmlns:v="urn:schemas-microsoft-com:vml" Requires="v">
                <p:oleObj spid="_x0000_s37902" name="Equation" r:id="rId11" imgW="1295280" imgH="393480" progId="Equation.3">
                  <p:embed/>
                </p:oleObj>
              </mc:Choice>
              <mc:Fallback>
                <p:oleObj name="Equation" r:id="rId11" imgW="1295280" imgH="39348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01938" y="4267200"/>
                        <a:ext cx="2514600" cy="76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06" name="Group 2">
            <a:extLst>
              <a:ext uri="{FF2B5EF4-FFF2-40B4-BE49-F238E27FC236}">
                <a16:creationId xmlns:a16="http://schemas.microsoft.com/office/drawing/2014/main" id="{0A6D9C89-99A8-469D-B499-75D8DDBF6311}"/>
              </a:ext>
            </a:extLst>
          </p:cNvPr>
          <p:cNvGrpSpPr>
            <a:grpSpLocks/>
          </p:cNvGrpSpPr>
          <p:nvPr/>
        </p:nvGrpSpPr>
        <p:grpSpPr bwMode="auto">
          <a:xfrm>
            <a:off x="6477000" y="3810000"/>
            <a:ext cx="1225550" cy="1720850"/>
            <a:chOff x="4080" y="2400"/>
            <a:chExt cx="772" cy="1084"/>
          </a:xfrm>
        </p:grpSpPr>
        <p:sp>
          <p:nvSpPr>
            <p:cNvPr id="4115" name="Line 3">
              <a:extLst>
                <a:ext uri="{FF2B5EF4-FFF2-40B4-BE49-F238E27FC236}">
                  <a16:creationId xmlns:a16="http://schemas.microsoft.com/office/drawing/2014/main" id="{709E89F9-5147-4BD5-8280-817D3BABBFC2}"/>
                </a:ext>
              </a:extLst>
            </p:cNvPr>
            <p:cNvSpPr>
              <a:spLocks noChangeShapeType="1"/>
            </p:cNvSpPr>
            <p:nvPr/>
          </p:nvSpPr>
          <p:spPr bwMode="auto">
            <a:xfrm flipH="1" flipV="1">
              <a:off x="4514" y="2609"/>
              <a:ext cx="1" cy="587"/>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116" name="Line 4">
              <a:extLst>
                <a:ext uri="{FF2B5EF4-FFF2-40B4-BE49-F238E27FC236}">
                  <a16:creationId xmlns:a16="http://schemas.microsoft.com/office/drawing/2014/main" id="{BBD59F4A-3816-4754-A2BB-3D6BFDC9A1C3}"/>
                </a:ext>
              </a:extLst>
            </p:cNvPr>
            <p:cNvSpPr>
              <a:spLocks noChangeShapeType="1"/>
            </p:cNvSpPr>
            <p:nvPr/>
          </p:nvSpPr>
          <p:spPr bwMode="auto">
            <a:xfrm flipH="1" flipV="1">
              <a:off x="4411" y="2531"/>
              <a:ext cx="90" cy="677"/>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117" name="Freeform 5">
              <a:extLst>
                <a:ext uri="{FF2B5EF4-FFF2-40B4-BE49-F238E27FC236}">
                  <a16:creationId xmlns:a16="http://schemas.microsoft.com/office/drawing/2014/main" id="{46B5565A-0249-4619-A1B7-663ACBA0A65B}"/>
                </a:ext>
              </a:extLst>
            </p:cNvPr>
            <p:cNvSpPr>
              <a:spLocks/>
            </p:cNvSpPr>
            <p:nvPr/>
          </p:nvSpPr>
          <p:spPr bwMode="auto">
            <a:xfrm>
              <a:off x="4456" y="2915"/>
              <a:ext cx="68" cy="22"/>
            </a:xfrm>
            <a:custGeom>
              <a:avLst/>
              <a:gdLst>
                <a:gd name="T0" fmla="*/ 0 w 68"/>
                <a:gd name="T1" fmla="*/ 22 h 22"/>
                <a:gd name="T2" fmla="*/ 68 w 68"/>
                <a:gd name="T3" fmla="*/ 0 h 22"/>
                <a:gd name="T4" fmla="*/ 0 60000 65536"/>
                <a:gd name="T5" fmla="*/ 0 60000 65536"/>
                <a:gd name="T6" fmla="*/ 0 w 68"/>
                <a:gd name="T7" fmla="*/ 0 h 22"/>
                <a:gd name="T8" fmla="*/ 68 w 68"/>
                <a:gd name="T9" fmla="*/ 22 h 22"/>
              </a:gdLst>
              <a:ahLst/>
              <a:cxnLst>
                <a:cxn ang="T4">
                  <a:pos x="T0" y="T1"/>
                </a:cxn>
                <a:cxn ang="T5">
                  <a:pos x="T2" y="T3"/>
                </a:cxn>
              </a:cxnLst>
              <a:rect l="T6" t="T7" r="T8" b="T9"/>
              <a:pathLst>
                <a:path w="68" h="22">
                  <a:moveTo>
                    <a:pt x="0" y="22"/>
                  </a:moveTo>
                  <a:cubicBezTo>
                    <a:pt x="0" y="22"/>
                    <a:pt x="34" y="11"/>
                    <a:pt x="68" y="0"/>
                  </a:cubicBezTo>
                </a:path>
              </a:pathLst>
            </a:custGeom>
            <a:noFill/>
            <a:ln w="19050" cap="flat" cmpd="sng">
              <a:solidFill>
                <a:schemeClr val="tx1"/>
              </a:solidFill>
              <a:prstDash val="solid"/>
              <a:round/>
              <a:headEnd type="none" w="med" len="med"/>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18" name="Text Box 6">
              <a:extLst>
                <a:ext uri="{FF2B5EF4-FFF2-40B4-BE49-F238E27FC236}">
                  <a16:creationId xmlns:a16="http://schemas.microsoft.com/office/drawing/2014/main" id="{2D7E7BFA-C750-414C-8817-394656F93E65}"/>
                </a:ext>
              </a:extLst>
            </p:cNvPr>
            <p:cNvSpPr txBox="1">
              <a:spLocks noChangeArrowheads="1"/>
            </p:cNvSpPr>
            <p:nvPr/>
          </p:nvSpPr>
          <p:spPr bwMode="auto">
            <a:xfrm>
              <a:off x="4511" y="2757"/>
              <a:ext cx="3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3</a:t>
              </a:r>
              <a:r>
                <a:rPr lang="en-US" altLang="zh-CN" baseline="30000">
                  <a:cs typeface="Times New Roman" panose="02020603050405020304" pitchFamily="18" charset="0"/>
                </a:rPr>
                <a:t>°</a:t>
              </a:r>
              <a:endParaRPr lang="en-US" altLang="zh-CN" baseline="30000"/>
            </a:p>
          </p:txBody>
        </p:sp>
        <p:graphicFrame>
          <p:nvGraphicFramePr>
            <p:cNvPr id="4104" name="Object 7">
              <a:extLst>
                <a:ext uri="{FF2B5EF4-FFF2-40B4-BE49-F238E27FC236}">
                  <a16:creationId xmlns:a16="http://schemas.microsoft.com/office/drawing/2014/main" id="{B68AC705-5DB7-4244-8476-2D0415C7228C}"/>
                </a:ext>
              </a:extLst>
            </p:cNvPr>
            <p:cNvGraphicFramePr>
              <a:graphicFrameLocks noChangeAspect="1"/>
            </p:cNvGraphicFramePr>
            <p:nvPr/>
          </p:nvGraphicFramePr>
          <p:xfrm>
            <a:off x="4521" y="2477"/>
            <a:ext cx="266" cy="280"/>
          </p:xfrm>
          <a:graphic>
            <a:graphicData uri="http://schemas.openxmlformats.org/presentationml/2006/ole">
              <mc:AlternateContent xmlns:mc="http://schemas.openxmlformats.org/markup-compatibility/2006">
                <mc:Choice xmlns:v="urn:schemas-microsoft-com:vml" Requires="v">
                  <p:oleObj spid="_x0000_s4120" name="Equation" r:id="rId3" imgW="228600" imgH="241200" progId="Equation.3">
                    <p:embed/>
                  </p:oleObj>
                </mc:Choice>
                <mc:Fallback>
                  <p:oleObj name="Equation" r:id="rId3" imgW="228600" imgH="2412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1" y="2477"/>
                          <a:ext cx="266"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5" name="Object 8">
              <a:extLst>
                <a:ext uri="{FF2B5EF4-FFF2-40B4-BE49-F238E27FC236}">
                  <a16:creationId xmlns:a16="http://schemas.microsoft.com/office/drawing/2014/main" id="{FAD5CAFE-87AA-4E57-9DD8-B03DA1D0D1D1}"/>
                </a:ext>
              </a:extLst>
            </p:cNvPr>
            <p:cNvGraphicFramePr>
              <a:graphicFrameLocks noChangeAspect="1"/>
            </p:cNvGraphicFramePr>
            <p:nvPr/>
          </p:nvGraphicFramePr>
          <p:xfrm>
            <a:off x="4080" y="2400"/>
            <a:ext cx="323" cy="361"/>
          </p:xfrm>
          <a:graphic>
            <a:graphicData uri="http://schemas.openxmlformats.org/presentationml/2006/ole">
              <mc:AlternateContent xmlns:mc="http://schemas.openxmlformats.org/markup-compatibility/2006">
                <mc:Choice xmlns:v="urn:schemas-microsoft-com:vml" Requires="v">
                  <p:oleObj spid="_x0000_s4121" name="Equation" r:id="rId5" imgW="215640" imgH="228600" progId="Equation.3">
                    <p:embed/>
                  </p:oleObj>
                </mc:Choice>
                <mc:Fallback>
                  <p:oleObj name="Equation" r:id="rId5" imgW="215640" imgH="2286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0" y="2400"/>
                          <a:ext cx="323" cy="3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19" name="Text Box 9">
              <a:extLst>
                <a:ext uri="{FF2B5EF4-FFF2-40B4-BE49-F238E27FC236}">
                  <a16:creationId xmlns:a16="http://schemas.microsoft.com/office/drawing/2014/main" id="{1009BCCF-E730-407A-B629-AC0B5B000AD4}"/>
                </a:ext>
              </a:extLst>
            </p:cNvPr>
            <p:cNvSpPr txBox="1">
              <a:spLocks noChangeArrowheads="1"/>
            </p:cNvSpPr>
            <p:nvPr/>
          </p:nvSpPr>
          <p:spPr bwMode="auto">
            <a:xfrm>
              <a:off x="4387" y="3196"/>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A</a:t>
              </a:r>
            </a:p>
          </p:txBody>
        </p:sp>
      </p:grpSp>
      <p:grpSp>
        <p:nvGrpSpPr>
          <p:cNvPr id="4107" name="Group 10">
            <a:extLst>
              <a:ext uri="{FF2B5EF4-FFF2-40B4-BE49-F238E27FC236}">
                <a16:creationId xmlns:a16="http://schemas.microsoft.com/office/drawing/2014/main" id="{6990D59C-2584-4D1F-9973-19FC5E03ACB2}"/>
              </a:ext>
            </a:extLst>
          </p:cNvPr>
          <p:cNvGrpSpPr>
            <a:grpSpLocks/>
          </p:cNvGrpSpPr>
          <p:nvPr/>
        </p:nvGrpSpPr>
        <p:grpSpPr bwMode="auto">
          <a:xfrm>
            <a:off x="6324600" y="1919288"/>
            <a:ext cx="1625600" cy="1738312"/>
            <a:chOff x="3984" y="1209"/>
            <a:chExt cx="1024" cy="1095"/>
          </a:xfrm>
        </p:grpSpPr>
        <p:graphicFrame>
          <p:nvGraphicFramePr>
            <p:cNvPr id="4102" name="Object 11">
              <a:extLst>
                <a:ext uri="{FF2B5EF4-FFF2-40B4-BE49-F238E27FC236}">
                  <a16:creationId xmlns:a16="http://schemas.microsoft.com/office/drawing/2014/main" id="{299C6930-64AF-4057-A615-F755FBAE9216}"/>
                </a:ext>
              </a:extLst>
            </p:cNvPr>
            <p:cNvGraphicFramePr>
              <a:graphicFrameLocks noChangeAspect="1"/>
            </p:cNvGraphicFramePr>
            <p:nvPr/>
          </p:nvGraphicFramePr>
          <p:xfrm>
            <a:off x="4579" y="1234"/>
            <a:ext cx="266" cy="280"/>
          </p:xfrm>
          <a:graphic>
            <a:graphicData uri="http://schemas.openxmlformats.org/presentationml/2006/ole">
              <mc:AlternateContent xmlns:mc="http://schemas.openxmlformats.org/markup-compatibility/2006">
                <mc:Choice xmlns:v="urn:schemas-microsoft-com:vml" Requires="v">
                  <p:oleObj spid="_x0000_s4122" name="Equation" r:id="rId7" imgW="228600" imgH="241200" progId="Equation.3">
                    <p:embed/>
                  </p:oleObj>
                </mc:Choice>
                <mc:Fallback>
                  <p:oleObj name="Equation" r:id="rId7" imgW="228600" imgH="2412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9" y="1234"/>
                          <a:ext cx="266"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3" name="Object 12">
              <a:extLst>
                <a:ext uri="{FF2B5EF4-FFF2-40B4-BE49-F238E27FC236}">
                  <a16:creationId xmlns:a16="http://schemas.microsoft.com/office/drawing/2014/main" id="{D2F5E12F-9117-46EE-BC7B-9758C6D128AA}"/>
                </a:ext>
              </a:extLst>
            </p:cNvPr>
            <p:cNvGraphicFramePr>
              <a:graphicFrameLocks noChangeAspect="1"/>
            </p:cNvGraphicFramePr>
            <p:nvPr/>
          </p:nvGraphicFramePr>
          <p:xfrm>
            <a:off x="3984" y="1209"/>
            <a:ext cx="342" cy="324"/>
          </p:xfrm>
          <a:graphic>
            <a:graphicData uri="http://schemas.openxmlformats.org/presentationml/2006/ole">
              <mc:AlternateContent xmlns:mc="http://schemas.openxmlformats.org/markup-compatibility/2006">
                <mc:Choice xmlns:v="urn:schemas-microsoft-com:vml" Requires="v">
                  <p:oleObj spid="_x0000_s4123" name="Equation" r:id="rId9" imgW="241200" imgH="215640" progId="Equation.3">
                    <p:embed/>
                  </p:oleObj>
                </mc:Choice>
                <mc:Fallback>
                  <p:oleObj name="Equation" r:id="rId9" imgW="241200" imgH="21564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84" y="1209"/>
                          <a:ext cx="342"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10" name="Line 13">
              <a:extLst>
                <a:ext uri="{FF2B5EF4-FFF2-40B4-BE49-F238E27FC236}">
                  <a16:creationId xmlns:a16="http://schemas.microsoft.com/office/drawing/2014/main" id="{2BB8B6DA-351B-44CA-A04E-E75FF392A4BB}"/>
                </a:ext>
              </a:extLst>
            </p:cNvPr>
            <p:cNvSpPr>
              <a:spLocks noChangeShapeType="1"/>
            </p:cNvSpPr>
            <p:nvPr/>
          </p:nvSpPr>
          <p:spPr bwMode="auto">
            <a:xfrm flipV="1">
              <a:off x="4395" y="1429"/>
              <a:ext cx="159" cy="666"/>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111" name="Line 14">
              <a:extLst>
                <a:ext uri="{FF2B5EF4-FFF2-40B4-BE49-F238E27FC236}">
                  <a16:creationId xmlns:a16="http://schemas.microsoft.com/office/drawing/2014/main" id="{139D3E28-B718-41A6-B9A1-35C0ACF1C6EF}"/>
                </a:ext>
              </a:extLst>
            </p:cNvPr>
            <p:cNvSpPr>
              <a:spLocks noChangeShapeType="1"/>
            </p:cNvSpPr>
            <p:nvPr/>
          </p:nvSpPr>
          <p:spPr bwMode="auto">
            <a:xfrm flipH="1" flipV="1">
              <a:off x="4294" y="1350"/>
              <a:ext cx="101" cy="734"/>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112" name="Freeform 15">
              <a:extLst>
                <a:ext uri="{FF2B5EF4-FFF2-40B4-BE49-F238E27FC236}">
                  <a16:creationId xmlns:a16="http://schemas.microsoft.com/office/drawing/2014/main" id="{FEA24A28-BF26-4E7C-A085-14AF51FF0795}"/>
                </a:ext>
              </a:extLst>
            </p:cNvPr>
            <p:cNvSpPr>
              <a:spLocks/>
            </p:cNvSpPr>
            <p:nvPr/>
          </p:nvSpPr>
          <p:spPr bwMode="auto">
            <a:xfrm>
              <a:off x="4362" y="1847"/>
              <a:ext cx="101" cy="22"/>
            </a:xfrm>
            <a:custGeom>
              <a:avLst/>
              <a:gdLst>
                <a:gd name="T0" fmla="*/ 0 w 101"/>
                <a:gd name="T1" fmla="*/ 0 h 22"/>
                <a:gd name="T2" fmla="*/ 101 w 101"/>
                <a:gd name="T3" fmla="*/ 22 h 22"/>
                <a:gd name="T4" fmla="*/ 0 60000 65536"/>
                <a:gd name="T5" fmla="*/ 0 60000 65536"/>
                <a:gd name="T6" fmla="*/ 0 w 101"/>
                <a:gd name="T7" fmla="*/ 0 h 22"/>
                <a:gd name="T8" fmla="*/ 101 w 101"/>
                <a:gd name="T9" fmla="*/ 22 h 22"/>
              </a:gdLst>
              <a:ahLst/>
              <a:cxnLst>
                <a:cxn ang="T4">
                  <a:pos x="T0" y="T1"/>
                </a:cxn>
                <a:cxn ang="T5">
                  <a:pos x="T2" y="T3"/>
                </a:cxn>
              </a:cxnLst>
              <a:rect l="T6" t="T7" r="T8" b="T9"/>
              <a:pathLst>
                <a:path w="101" h="22">
                  <a:moveTo>
                    <a:pt x="0" y="0"/>
                  </a:moveTo>
                  <a:cubicBezTo>
                    <a:pt x="0" y="0"/>
                    <a:pt x="50" y="11"/>
                    <a:pt x="101" y="22"/>
                  </a:cubicBezTo>
                </a:path>
              </a:pathLst>
            </a:custGeom>
            <a:noFill/>
            <a:ln w="19050" cap="flat" cmpd="sng">
              <a:solidFill>
                <a:schemeClr val="tx1"/>
              </a:solidFill>
              <a:prstDash val="solid"/>
              <a:round/>
              <a:headEnd type="none" w="med" len="med"/>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13" name="Text Box 16">
              <a:extLst>
                <a:ext uri="{FF2B5EF4-FFF2-40B4-BE49-F238E27FC236}">
                  <a16:creationId xmlns:a16="http://schemas.microsoft.com/office/drawing/2014/main" id="{9A04E371-A0FC-4CE9-A0D4-78E97608DE82}"/>
                </a:ext>
              </a:extLst>
            </p:cNvPr>
            <p:cNvSpPr txBox="1">
              <a:spLocks noChangeArrowheads="1"/>
            </p:cNvSpPr>
            <p:nvPr/>
          </p:nvSpPr>
          <p:spPr bwMode="auto">
            <a:xfrm>
              <a:off x="4427" y="1633"/>
              <a:ext cx="5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16.3</a:t>
              </a:r>
              <a:r>
                <a:rPr lang="en-US" altLang="zh-CN" baseline="30000">
                  <a:cs typeface="Times New Roman" panose="02020603050405020304" pitchFamily="18" charset="0"/>
                </a:rPr>
                <a:t>°</a:t>
              </a:r>
              <a:endParaRPr lang="en-US" altLang="zh-CN" baseline="30000"/>
            </a:p>
          </p:txBody>
        </p:sp>
        <p:sp>
          <p:nvSpPr>
            <p:cNvPr id="4114" name="Text Box 17">
              <a:extLst>
                <a:ext uri="{FF2B5EF4-FFF2-40B4-BE49-F238E27FC236}">
                  <a16:creationId xmlns:a16="http://schemas.microsoft.com/office/drawing/2014/main" id="{10E314BE-574E-456A-96E5-990C932904C9}"/>
                </a:ext>
              </a:extLst>
            </p:cNvPr>
            <p:cNvSpPr txBox="1">
              <a:spLocks noChangeArrowheads="1"/>
            </p:cNvSpPr>
            <p:nvPr/>
          </p:nvSpPr>
          <p:spPr bwMode="auto">
            <a:xfrm>
              <a:off x="4292" y="2016"/>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B</a:t>
              </a:r>
            </a:p>
          </p:txBody>
        </p:sp>
      </p:grpSp>
      <p:graphicFrame>
        <p:nvGraphicFramePr>
          <p:cNvPr id="4098" name="Object 18">
            <a:extLst>
              <a:ext uri="{FF2B5EF4-FFF2-40B4-BE49-F238E27FC236}">
                <a16:creationId xmlns:a16="http://schemas.microsoft.com/office/drawing/2014/main" id="{A8EBDCC6-B65B-4A65-9F1C-1DA33B63A6C2}"/>
              </a:ext>
            </a:extLst>
          </p:cNvPr>
          <p:cNvGraphicFramePr>
            <a:graphicFrameLocks noChangeAspect="1"/>
          </p:cNvGraphicFramePr>
          <p:nvPr/>
        </p:nvGraphicFramePr>
        <p:xfrm>
          <a:off x="1909763" y="1143000"/>
          <a:ext cx="4643437" cy="512763"/>
        </p:xfrm>
        <a:graphic>
          <a:graphicData uri="http://schemas.openxmlformats.org/presentationml/2006/ole">
            <mc:AlternateContent xmlns:mc="http://schemas.openxmlformats.org/markup-compatibility/2006">
              <mc:Choice xmlns:v="urn:schemas-microsoft-com:vml" Requires="v">
                <p:oleObj spid="_x0000_s4124" name="Equation" r:id="rId11" imgW="2082600" imgH="228600" progId="Equation.3">
                  <p:embed/>
                </p:oleObj>
              </mc:Choice>
              <mc:Fallback>
                <p:oleObj name="Equation" r:id="rId11" imgW="2082600" imgH="228600"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9763" y="1143000"/>
                        <a:ext cx="4643437"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 name="Object 19">
            <a:extLst>
              <a:ext uri="{FF2B5EF4-FFF2-40B4-BE49-F238E27FC236}">
                <a16:creationId xmlns:a16="http://schemas.microsoft.com/office/drawing/2014/main" id="{139B3820-E9D7-4F0C-A93C-C9429129F3F7}"/>
              </a:ext>
            </a:extLst>
          </p:cNvPr>
          <p:cNvGraphicFramePr>
            <a:graphicFrameLocks noChangeAspect="1"/>
          </p:cNvGraphicFramePr>
          <p:nvPr/>
        </p:nvGraphicFramePr>
        <p:xfrm>
          <a:off x="1905000" y="546100"/>
          <a:ext cx="4652963" cy="520700"/>
        </p:xfrm>
        <a:graphic>
          <a:graphicData uri="http://schemas.openxmlformats.org/presentationml/2006/ole">
            <mc:AlternateContent xmlns:mc="http://schemas.openxmlformats.org/markup-compatibility/2006">
              <mc:Choice xmlns:v="urn:schemas-microsoft-com:vml" Requires="v">
                <p:oleObj spid="_x0000_s4125" name="Equation" r:id="rId13" imgW="2044440" imgH="228600" progId="Equation.3">
                  <p:embed/>
                </p:oleObj>
              </mc:Choice>
              <mc:Fallback>
                <p:oleObj name="Equation" r:id="rId13" imgW="2044440" imgH="228600" progId="Equation.3">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05000" y="546100"/>
                        <a:ext cx="4652963"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0" name="Object 20">
            <a:extLst>
              <a:ext uri="{FF2B5EF4-FFF2-40B4-BE49-F238E27FC236}">
                <a16:creationId xmlns:a16="http://schemas.microsoft.com/office/drawing/2014/main" id="{FCE29726-9063-4ED5-8D48-7C67F58EB3C1}"/>
              </a:ext>
            </a:extLst>
          </p:cNvPr>
          <p:cNvGraphicFramePr>
            <a:graphicFrameLocks noChangeAspect="1"/>
          </p:cNvGraphicFramePr>
          <p:nvPr/>
        </p:nvGraphicFramePr>
        <p:xfrm>
          <a:off x="1903413" y="1905000"/>
          <a:ext cx="3965575" cy="590550"/>
        </p:xfrm>
        <a:graphic>
          <a:graphicData uri="http://schemas.openxmlformats.org/presentationml/2006/ole">
            <mc:AlternateContent xmlns:mc="http://schemas.openxmlformats.org/markup-compatibility/2006">
              <mc:Choice xmlns:v="urn:schemas-microsoft-com:vml" Requires="v">
                <p:oleObj spid="_x0000_s4126" name="Equation" r:id="rId15" imgW="2044440" imgH="304560" progId="Equation.3">
                  <p:embed/>
                </p:oleObj>
              </mc:Choice>
              <mc:Fallback>
                <p:oleObj name="Equation" r:id="rId15" imgW="2044440" imgH="304560" progId="Equation.3">
                  <p:embed/>
                  <p:pic>
                    <p:nvPicPr>
                      <p:cNvPr id="0"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03413" y="1905000"/>
                        <a:ext cx="3965575" cy="59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1" name="Object 21">
            <a:extLst>
              <a:ext uri="{FF2B5EF4-FFF2-40B4-BE49-F238E27FC236}">
                <a16:creationId xmlns:a16="http://schemas.microsoft.com/office/drawing/2014/main" id="{086A7ED9-922E-4141-8D7D-39FDAAEC30F4}"/>
              </a:ext>
            </a:extLst>
          </p:cNvPr>
          <p:cNvGraphicFramePr>
            <a:graphicFrameLocks noChangeAspect="1"/>
          </p:cNvGraphicFramePr>
          <p:nvPr/>
        </p:nvGraphicFramePr>
        <p:xfrm>
          <a:off x="1952625" y="3200400"/>
          <a:ext cx="4448175" cy="654050"/>
        </p:xfrm>
        <a:graphic>
          <a:graphicData uri="http://schemas.openxmlformats.org/presentationml/2006/ole">
            <mc:AlternateContent xmlns:mc="http://schemas.openxmlformats.org/markup-compatibility/2006">
              <mc:Choice xmlns:v="urn:schemas-microsoft-com:vml" Requires="v">
                <p:oleObj spid="_x0000_s4127" name="Equation" r:id="rId17" imgW="2070000" imgH="304560" progId="Equation.3">
                  <p:embed/>
                </p:oleObj>
              </mc:Choice>
              <mc:Fallback>
                <p:oleObj name="Equation" r:id="rId17" imgW="2070000" imgH="304560" progId="Equation.3">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52625" y="3200400"/>
                        <a:ext cx="4448175" cy="65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8" name="Text Box 22">
            <a:extLst>
              <a:ext uri="{FF2B5EF4-FFF2-40B4-BE49-F238E27FC236}">
                <a16:creationId xmlns:a16="http://schemas.microsoft.com/office/drawing/2014/main" id="{7463F261-0EB9-4647-850D-D7A15B380AF2}"/>
              </a:ext>
            </a:extLst>
          </p:cNvPr>
          <p:cNvSpPr txBox="1">
            <a:spLocks noChangeArrowheads="1"/>
          </p:cNvSpPr>
          <p:nvPr/>
        </p:nvSpPr>
        <p:spPr bwMode="auto">
          <a:xfrm>
            <a:off x="2438400" y="2743200"/>
            <a:ext cx="2425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t> </a:t>
            </a:r>
            <a:r>
              <a:rPr kumimoji="0" lang="zh-CN" altLang="en-US"/>
              <a:t>与</a:t>
            </a:r>
            <a:r>
              <a:rPr kumimoji="0" lang="en-US" altLang="zh-CN" i="1"/>
              <a:t>e</a:t>
            </a:r>
            <a:r>
              <a:rPr kumimoji="0" lang="en-US" altLang="zh-CN" baseline="-25000"/>
              <a:t>t</a:t>
            </a:r>
            <a:r>
              <a:rPr kumimoji="0" lang="en-US" altLang="zh-CN" i="1"/>
              <a:t> </a:t>
            </a:r>
            <a:r>
              <a:rPr kumimoji="0" lang="en-US" altLang="zh-CN"/>
              <a:t> </a:t>
            </a:r>
            <a:r>
              <a:rPr kumimoji="0" lang="zh-CN" altLang="en-US"/>
              <a:t>约成</a:t>
            </a:r>
            <a:r>
              <a:rPr kumimoji="0" lang="en-US" altLang="zh-CN"/>
              <a:t>16.3</a:t>
            </a:r>
            <a:r>
              <a:rPr kumimoji="0" lang="en-US" altLang="zh-CN" baseline="30000">
                <a:cs typeface="Times New Roman" panose="02020603050405020304" pitchFamily="18" charset="0"/>
              </a:rPr>
              <a:t>°</a:t>
            </a:r>
            <a:r>
              <a:rPr kumimoji="0" lang="en-US" altLang="zh-CN"/>
              <a:t>  </a:t>
            </a:r>
          </a:p>
        </p:txBody>
      </p:sp>
      <p:sp>
        <p:nvSpPr>
          <p:cNvPr id="4109" name="Text Box 23">
            <a:extLst>
              <a:ext uri="{FF2B5EF4-FFF2-40B4-BE49-F238E27FC236}">
                <a16:creationId xmlns:a16="http://schemas.microsoft.com/office/drawing/2014/main" id="{BE486C20-61D8-4595-A008-0670D043AE50}"/>
              </a:ext>
            </a:extLst>
          </p:cNvPr>
          <p:cNvSpPr txBox="1">
            <a:spLocks noChangeArrowheads="1"/>
          </p:cNvSpPr>
          <p:nvPr/>
        </p:nvSpPr>
        <p:spPr bwMode="auto">
          <a:xfrm>
            <a:off x="2438400" y="4191000"/>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t> </a:t>
            </a:r>
            <a:r>
              <a:rPr kumimoji="0" lang="zh-CN" altLang="en-US"/>
              <a:t>与 </a:t>
            </a:r>
            <a:r>
              <a:rPr kumimoji="0" lang="en-US" altLang="zh-CN" i="1"/>
              <a:t>e</a:t>
            </a:r>
            <a:r>
              <a:rPr kumimoji="0" lang="en-US" altLang="zh-CN" baseline="-25000"/>
              <a:t>n</a:t>
            </a:r>
            <a:r>
              <a:rPr kumimoji="0" lang="en-US" altLang="zh-CN"/>
              <a:t> </a:t>
            </a:r>
            <a:r>
              <a:rPr kumimoji="0" lang="zh-CN" altLang="en-US"/>
              <a:t>约成</a:t>
            </a:r>
            <a:r>
              <a:rPr kumimoji="0" lang="en-US" altLang="zh-CN"/>
              <a:t>3</a:t>
            </a:r>
            <a:r>
              <a:rPr kumimoji="0" lang="en-US" altLang="zh-CN" baseline="30000">
                <a:cs typeface="Arial" panose="020B0604020202020204" pitchFamily="34" charset="0"/>
              </a:rPr>
              <a:t>°</a:t>
            </a:r>
            <a:endParaRPr kumimoji="0" lang="en-US" altLang="zh-CN" baseline="300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8914" name="Object 2">
            <a:extLst>
              <a:ext uri="{FF2B5EF4-FFF2-40B4-BE49-F238E27FC236}">
                <a16:creationId xmlns:a16="http://schemas.microsoft.com/office/drawing/2014/main" id="{7807AE9A-0FC8-4A99-BFA2-F244FE18A1CF}"/>
              </a:ext>
            </a:extLst>
          </p:cNvPr>
          <p:cNvGraphicFramePr>
            <a:graphicFrameLocks noChangeAspect="1"/>
          </p:cNvGraphicFramePr>
          <p:nvPr/>
        </p:nvGraphicFramePr>
        <p:xfrm>
          <a:off x="4038600" y="685800"/>
          <a:ext cx="2590800" cy="728663"/>
        </p:xfrm>
        <a:graphic>
          <a:graphicData uri="http://schemas.openxmlformats.org/presentationml/2006/ole">
            <mc:AlternateContent xmlns:mc="http://schemas.openxmlformats.org/markup-compatibility/2006">
              <mc:Choice xmlns:v="urn:schemas-microsoft-com:vml" Requires="v">
                <p:oleObj spid="_x0000_s38941" name="Equation" r:id="rId3" imgW="1396800" imgH="393480" progId="Equation.3">
                  <p:embed/>
                </p:oleObj>
              </mc:Choice>
              <mc:Fallback>
                <p:oleObj name="Equation" r:id="rId3" imgW="1396800" imgH="3934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685800"/>
                        <a:ext cx="2590800" cy="728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5" name="Object 3">
            <a:extLst>
              <a:ext uri="{FF2B5EF4-FFF2-40B4-BE49-F238E27FC236}">
                <a16:creationId xmlns:a16="http://schemas.microsoft.com/office/drawing/2014/main" id="{B9F5955F-81CB-4EF9-B547-8F21D7D9E2A0}"/>
              </a:ext>
            </a:extLst>
          </p:cNvPr>
          <p:cNvGraphicFramePr>
            <a:graphicFrameLocks noChangeAspect="1"/>
          </p:cNvGraphicFramePr>
          <p:nvPr/>
        </p:nvGraphicFramePr>
        <p:xfrm>
          <a:off x="2132013" y="2286000"/>
          <a:ext cx="3205162" cy="1093788"/>
        </p:xfrm>
        <a:graphic>
          <a:graphicData uri="http://schemas.openxmlformats.org/presentationml/2006/ole">
            <mc:AlternateContent xmlns:mc="http://schemas.openxmlformats.org/markup-compatibility/2006">
              <mc:Choice xmlns:v="urn:schemas-microsoft-com:vml" Requires="v">
                <p:oleObj spid="_x0000_s38942" name="Equation" r:id="rId5" imgW="1562040" imgH="533160" progId="Equation.3">
                  <p:embed/>
                </p:oleObj>
              </mc:Choice>
              <mc:Fallback>
                <p:oleObj name="Equation" r:id="rId5" imgW="1562040" imgH="53316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2013" y="2286000"/>
                        <a:ext cx="3205162" cy="1093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4" name="Text Box 4">
            <a:extLst>
              <a:ext uri="{FF2B5EF4-FFF2-40B4-BE49-F238E27FC236}">
                <a16:creationId xmlns:a16="http://schemas.microsoft.com/office/drawing/2014/main" id="{F78CDAF5-2B72-460A-B46C-46C9785933A2}"/>
              </a:ext>
            </a:extLst>
          </p:cNvPr>
          <p:cNvSpPr txBox="1">
            <a:spLocks noChangeArrowheads="1"/>
          </p:cNvSpPr>
          <p:nvPr/>
        </p:nvSpPr>
        <p:spPr bwMode="auto">
          <a:xfrm>
            <a:off x="1219200" y="1676400"/>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Arial" panose="020B0604020202020204" pitchFamily="34" charset="0"/>
              </a:rPr>
              <a:t>或</a:t>
            </a:r>
          </a:p>
        </p:txBody>
      </p:sp>
      <p:sp>
        <p:nvSpPr>
          <p:cNvPr id="38925" name="Text Box 5">
            <a:extLst>
              <a:ext uri="{FF2B5EF4-FFF2-40B4-BE49-F238E27FC236}">
                <a16:creationId xmlns:a16="http://schemas.microsoft.com/office/drawing/2014/main" id="{CEDD45A7-DB67-4292-938B-B35F534DD151}"/>
              </a:ext>
            </a:extLst>
          </p:cNvPr>
          <p:cNvSpPr txBox="1">
            <a:spLocks noChangeArrowheads="1"/>
          </p:cNvSpPr>
          <p:nvPr/>
        </p:nvSpPr>
        <p:spPr bwMode="auto">
          <a:xfrm>
            <a:off x="1219200" y="8382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Arial" panose="020B0604020202020204" pitchFamily="34" charset="0"/>
              </a:rPr>
              <a:t>得</a:t>
            </a:r>
          </a:p>
        </p:txBody>
      </p:sp>
      <p:graphicFrame>
        <p:nvGraphicFramePr>
          <p:cNvPr id="38916" name="Object 6">
            <a:extLst>
              <a:ext uri="{FF2B5EF4-FFF2-40B4-BE49-F238E27FC236}">
                <a16:creationId xmlns:a16="http://schemas.microsoft.com/office/drawing/2014/main" id="{D29738D6-D838-4C1D-B8D6-C705BB9D7CFD}"/>
              </a:ext>
            </a:extLst>
          </p:cNvPr>
          <p:cNvGraphicFramePr>
            <a:graphicFrameLocks noChangeAspect="1"/>
          </p:cNvGraphicFramePr>
          <p:nvPr/>
        </p:nvGraphicFramePr>
        <p:xfrm>
          <a:off x="2133600" y="609600"/>
          <a:ext cx="1295400" cy="787400"/>
        </p:xfrm>
        <a:graphic>
          <a:graphicData uri="http://schemas.openxmlformats.org/presentationml/2006/ole">
            <mc:AlternateContent xmlns:mc="http://schemas.openxmlformats.org/markup-compatibility/2006">
              <mc:Choice xmlns:v="urn:schemas-microsoft-com:vml" Requires="v">
                <p:oleObj spid="_x0000_s38943" name="Equation" r:id="rId7" imgW="647640" imgH="393480" progId="Equation.3">
                  <p:embed/>
                </p:oleObj>
              </mc:Choice>
              <mc:Fallback>
                <p:oleObj name="Equation" r:id="rId7" imgW="647640" imgH="39348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3600" y="609600"/>
                        <a:ext cx="12954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17" name="Object 7">
            <a:extLst>
              <a:ext uri="{FF2B5EF4-FFF2-40B4-BE49-F238E27FC236}">
                <a16:creationId xmlns:a16="http://schemas.microsoft.com/office/drawing/2014/main" id="{BD07813A-636A-45C0-AF09-A36AFDAD7FD3}"/>
              </a:ext>
            </a:extLst>
          </p:cNvPr>
          <p:cNvGraphicFramePr>
            <a:graphicFrameLocks noChangeAspect="1"/>
          </p:cNvGraphicFramePr>
          <p:nvPr/>
        </p:nvGraphicFramePr>
        <p:xfrm>
          <a:off x="2133600" y="1454150"/>
          <a:ext cx="3505200" cy="755650"/>
        </p:xfrm>
        <a:graphic>
          <a:graphicData uri="http://schemas.openxmlformats.org/presentationml/2006/ole">
            <mc:AlternateContent xmlns:mc="http://schemas.openxmlformats.org/markup-compatibility/2006">
              <mc:Choice xmlns:v="urn:schemas-microsoft-com:vml" Requires="v">
                <p:oleObj spid="_x0000_s38944" name="Equation" r:id="rId9" imgW="1587240" imgH="342720" progId="Equation.3">
                  <p:embed/>
                </p:oleObj>
              </mc:Choice>
              <mc:Fallback>
                <p:oleObj name="Equation" r:id="rId9" imgW="1587240" imgH="34272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3600" y="1454150"/>
                        <a:ext cx="350520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8926" name="Group 8">
            <a:extLst>
              <a:ext uri="{FF2B5EF4-FFF2-40B4-BE49-F238E27FC236}">
                <a16:creationId xmlns:a16="http://schemas.microsoft.com/office/drawing/2014/main" id="{494E9807-F495-4BA5-83C8-3F5759B37BF4}"/>
              </a:ext>
            </a:extLst>
          </p:cNvPr>
          <p:cNvGrpSpPr>
            <a:grpSpLocks/>
          </p:cNvGrpSpPr>
          <p:nvPr/>
        </p:nvGrpSpPr>
        <p:grpSpPr bwMode="auto">
          <a:xfrm>
            <a:off x="4495800" y="2819400"/>
            <a:ext cx="3232150" cy="2698750"/>
            <a:chOff x="1200" y="2256"/>
            <a:chExt cx="2036" cy="1700"/>
          </a:xfrm>
        </p:grpSpPr>
        <p:sp>
          <p:nvSpPr>
            <p:cNvPr id="38927" name="Line 9">
              <a:extLst>
                <a:ext uri="{FF2B5EF4-FFF2-40B4-BE49-F238E27FC236}">
                  <a16:creationId xmlns:a16="http://schemas.microsoft.com/office/drawing/2014/main" id="{15384EBA-3C08-4D41-817E-0A9259C51D19}"/>
                </a:ext>
              </a:extLst>
            </p:cNvPr>
            <p:cNvSpPr>
              <a:spLocks noChangeShapeType="1"/>
            </p:cNvSpPr>
            <p:nvPr/>
          </p:nvSpPr>
          <p:spPr bwMode="auto">
            <a:xfrm>
              <a:off x="1200" y="3168"/>
              <a:ext cx="2016" cy="0"/>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8928" name="Line 10">
              <a:extLst>
                <a:ext uri="{FF2B5EF4-FFF2-40B4-BE49-F238E27FC236}">
                  <a16:creationId xmlns:a16="http://schemas.microsoft.com/office/drawing/2014/main" id="{46033FDE-04F3-4328-90B7-8092509275C3}"/>
                </a:ext>
              </a:extLst>
            </p:cNvPr>
            <p:cNvSpPr>
              <a:spLocks noChangeShapeType="1"/>
            </p:cNvSpPr>
            <p:nvPr/>
          </p:nvSpPr>
          <p:spPr bwMode="auto">
            <a:xfrm flipV="1">
              <a:off x="2112" y="2352"/>
              <a:ext cx="0" cy="1536"/>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8929" name="Line 11">
              <a:extLst>
                <a:ext uri="{FF2B5EF4-FFF2-40B4-BE49-F238E27FC236}">
                  <a16:creationId xmlns:a16="http://schemas.microsoft.com/office/drawing/2014/main" id="{F3FD4B79-3A22-480C-BA1F-F4DF04CF477E}"/>
                </a:ext>
              </a:extLst>
            </p:cNvPr>
            <p:cNvSpPr>
              <a:spLocks noChangeShapeType="1"/>
            </p:cNvSpPr>
            <p:nvPr/>
          </p:nvSpPr>
          <p:spPr bwMode="auto">
            <a:xfrm>
              <a:off x="1920" y="2928"/>
              <a:ext cx="0" cy="480"/>
            </a:xfrm>
            <a:prstGeom prst="line">
              <a:avLst/>
            </a:prstGeom>
            <a:noFill/>
            <a:ln w="19050">
              <a:solidFill>
                <a:schemeClr val="tx1"/>
              </a:solidFill>
              <a:round/>
              <a:headEnd type="oval" w="med" len="me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8930" name="Line 12">
              <a:extLst>
                <a:ext uri="{FF2B5EF4-FFF2-40B4-BE49-F238E27FC236}">
                  <a16:creationId xmlns:a16="http://schemas.microsoft.com/office/drawing/2014/main" id="{57EF8250-84B5-45F8-8DF7-55B1399E3550}"/>
                </a:ext>
              </a:extLst>
            </p:cNvPr>
            <p:cNvSpPr>
              <a:spLocks noChangeShapeType="1"/>
            </p:cNvSpPr>
            <p:nvPr/>
          </p:nvSpPr>
          <p:spPr bwMode="auto">
            <a:xfrm>
              <a:off x="2736" y="2928"/>
              <a:ext cx="0" cy="480"/>
            </a:xfrm>
            <a:prstGeom prst="line">
              <a:avLst/>
            </a:prstGeom>
            <a:noFill/>
            <a:ln w="19050">
              <a:solidFill>
                <a:schemeClr val="tx1"/>
              </a:solidFill>
              <a:round/>
              <a:headEnd type="oval" w="med" len="me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8931" name="Line 13">
              <a:extLst>
                <a:ext uri="{FF2B5EF4-FFF2-40B4-BE49-F238E27FC236}">
                  <a16:creationId xmlns:a16="http://schemas.microsoft.com/office/drawing/2014/main" id="{BCFAAF4F-71E7-4B1B-B9B4-2B2D93B9456C}"/>
                </a:ext>
              </a:extLst>
            </p:cNvPr>
            <p:cNvSpPr>
              <a:spLocks noChangeShapeType="1"/>
            </p:cNvSpPr>
            <p:nvPr/>
          </p:nvSpPr>
          <p:spPr bwMode="auto">
            <a:xfrm>
              <a:off x="2304" y="3264"/>
              <a:ext cx="0" cy="480"/>
            </a:xfrm>
            <a:prstGeom prst="line">
              <a:avLst/>
            </a:prstGeom>
            <a:noFill/>
            <a:ln w="19050">
              <a:solidFill>
                <a:schemeClr val="tx1"/>
              </a:solidFill>
              <a:round/>
              <a:headEnd type="oval" w="med" len="me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8932" name="Line 14">
              <a:extLst>
                <a:ext uri="{FF2B5EF4-FFF2-40B4-BE49-F238E27FC236}">
                  <a16:creationId xmlns:a16="http://schemas.microsoft.com/office/drawing/2014/main" id="{9986B932-49AD-4869-A46F-5FFF807C7DA0}"/>
                </a:ext>
              </a:extLst>
            </p:cNvPr>
            <p:cNvSpPr>
              <a:spLocks noChangeShapeType="1"/>
            </p:cNvSpPr>
            <p:nvPr/>
          </p:nvSpPr>
          <p:spPr bwMode="auto">
            <a:xfrm flipH="1">
              <a:off x="1584" y="2928"/>
              <a:ext cx="336" cy="48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8933" name="Line 15">
              <a:extLst>
                <a:ext uri="{FF2B5EF4-FFF2-40B4-BE49-F238E27FC236}">
                  <a16:creationId xmlns:a16="http://schemas.microsoft.com/office/drawing/2014/main" id="{A450C6FB-BE2A-4288-914A-CE13BE6B31C8}"/>
                </a:ext>
              </a:extLst>
            </p:cNvPr>
            <p:cNvSpPr>
              <a:spLocks noChangeShapeType="1"/>
            </p:cNvSpPr>
            <p:nvPr/>
          </p:nvSpPr>
          <p:spPr bwMode="auto">
            <a:xfrm>
              <a:off x="2304" y="3264"/>
              <a:ext cx="336" cy="48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8934" name="Line 16">
              <a:extLst>
                <a:ext uri="{FF2B5EF4-FFF2-40B4-BE49-F238E27FC236}">
                  <a16:creationId xmlns:a16="http://schemas.microsoft.com/office/drawing/2014/main" id="{78AD126C-DB5A-43D2-B300-C0BAA6F9368C}"/>
                </a:ext>
              </a:extLst>
            </p:cNvPr>
            <p:cNvSpPr>
              <a:spLocks noChangeShapeType="1"/>
            </p:cNvSpPr>
            <p:nvPr/>
          </p:nvSpPr>
          <p:spPr bwMode="auto">
            <a:xfrm>
              <a:off x="2736" y="3360"/>
              <a:ext cx="0" cy="24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8935" name="Text Box 17">
              <a:extLst>
                <a:ext uri="{FF2B5EF4-FFF2-40B4-BE49-F238E27FC236}">
                  <a16:creationId xmlns:a16="http://schemas.microsoft.com/office/drawing/2014/main" id="{ABEAEAD2-F118-43ED-949C-1D98DD3CF101}"/>
                </a:ext>
              </a:extLst>
            </p:cNvPr>
            <p:cNvSpPr txBox="1">
              <a:spLocks noChangeArrowheads="1"/>
            </p:cNvSpPr>
            <p:nvPr/>
          </p:nvSpPr>
          <p:spPr bwMode="auto">
            <a:xfrm>
              <a:off x="1728" y="2688"/>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A</a:t>
              </a:r>
            </a:p>
          </p:txBody>
        </p:sp>
        <p:graphicFrame>
          <p:nvGraphicFramePr>
            <p:cNvPr id="38918" name="Object 18">
              <a:extLst>
                <a:ext uri="{FF2B5EF4-FFF2-40B4-BE49-F238E27FC236}">
                  <a16:creationId xmlns:a16="http://schemas.microsoft.com/office/drawing/2014/main" id="{16A28A43-8C0E-4951-BECC-030D1FF707A4}"/>
                </a:ext>
              </a:extLst>
            </p:cNvPr>
            <p:cNvGraphicFramePr>
              <a:graphicFrameLocks noChangeAspect="1"/>
            </p:cNvGraphicFramePr>
            <p:nvPr/>
          </p:nvGraphicFramePr>
          <p:xfrm>
            <a:off x="1344" y="3312"/>
            <a:ext cx="271" cy="288"/>
          </p:xfrm>
          <a:graphic>
            <a:graphicData uri="http://schemas.openxmlformats.org/presentationml/2006/ole">
              <mc:AlternateContent xmlns:mc="http://schemas.openxmlformats.org/markup-compatibility/2006">
                <mc:Choice xmlns:v="urn:schemas-microsoft-com:vml" Requires="v">
                  <p:oleObj spid="_x0000_s38945" name="Equation" r:id="rId11" imgW="203040" imgH="215640" progId="Equation.3">
                    <p:embed/>
                  </p:oleObj>
                </mc:Choice>
                <mc:Fallback>
                  <p:oleObj name="Equation" r:id="rId11" imgW="203040" imgH="215640"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44" y="3312"/>
                          <a:ext cx="27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36" name="Text Box 19">
              <a:extLst>
                <a:ext uri="{FF2B5EF4-FFF2-40B4-BE49-F238E27FC236}">
                  <a16:creationId xmlns:a16="http://schemas.microsoft.com/office/drawing/2014/main" id="{7F697A13-0B01-4642-83A7-0DA7FB14B1BA}"/>
                </a:ext>
              </a:extLst>
            </p:cNvPr>
            <p:cNvSpPr txBox="1">
              <a:spLocks noChangeArrowheads="1"/>
            </p:cNvSpPr>
            <p:nvPr/>
          </p:nvSpPr>
          <p:spPr bwMode="auto">
            <a:xfrm>
              <a:off x="2736" y="264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D</a:t>
              </a:r>
            </a:p>
          </p:txBody>
        </p:sp>
        <p:graphicFrame>
          <p:nvGraphicFramePr>
            <p:cNvPr id="38919" name="Object 20">
              <a:extLst>
                <a:ext uri="{FF2B5EF4-FFF2-40B4-BE49-F238E27FC236}">
                  <a16:creationId xmlns:a16="http://schemas.microsoft.com/office/drawing/2014/main" id="{9232B978-D0C9-422D-B092-57DB46376CC1}"/>
                </a:ext>
              </a:extLst>
            </p:cNvPr>
            <p:cNvGraphicFramePr>
              <a:graphicFrameLocks noChangeAspect="1"/>
            </p:cNvGraphicFramePr>
            <p:nvPr/>
          </p:nvGraphicFramePr>
          <p:xfrm>
            <a:off x="2784" y="3456"/>
            <a:ext cx="271" cy="288"/>
          </p:xfrm>
          <a:graphic>
            <a:graphicData uri="http://schemas.openxmlformats.org/presentationml/2006/ole">
              <mc:AlternateContent xmlns:mc="http://schemas.openxmlformats.org/markup-compatibility/2006">
                <mc:Choice xmlns:v="urn:schemas-microsoft-com:vml" Requires="v">
                  <p:oleObj spid="_x0000_s38946" name="Equation" r:id="rId13" imgW="203040" imgH="215640" progId="Equation.3">
                    <p:embed/>
                  </p:oleObj>
                </mc:Choice>
                <mc:Fallback>
                  <p:oleObj name="Equation" r:id="rId13" imgW="203040" imgH="215640" progId="Equation.3">
                    <p:embed/>
                    <p:pic>
                      <p:nvPicPr>
                        <p:cNvPr id="0"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84" y="3456"/>
                          <a:ext cx="27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37" name="Text Box 21">
              <a:extLst>
                <a:ext uri="{FF2B5EF4-FFF2-40B4-BE49-F238E27FC236}">
                  <a16:creationId xmlns:a16="http://schemas.microsoft.com/office/drawing/2014/main" id="{F8BF4504-9F78-49B0-BF20-8A3EF7623F04}"/>
                </a:ext>
              </a:extLst>
            </p:cNvPr>
            <p:cNvSpPr txBox="1">
              <a:spLocks noChangeArrowheads="1"/>
            </p:cNvSpPr>
            <p:nvPr/>
          </p:nvSpPr>
          <p:spPr bwMode="auto">
            <a:xfrm>
              <a:off x="2304" y="3120"/>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B</a:t>
              </a:r>
            </a:p>
          </p:txBody>
        </p:sp>
        <p:graphicFrame>
          <p:nvGraphicFramePr>
            <p:cNvPr id="38920" name="Object 22">
              <a:extLst>
                <a:ext uri="{FF2B5EF4-FFF2-40B4-BE49-F238E27FC236}">
                  <a16:creationId xmlns:a16="http://schemas.microsoft.com/office/drawing/2014/main" id="{853CB2E7-C006-4D99-9B87-49B74135E708}"/>
                </a:ext>
              </a:extLst>
            </p:cNvPr>
            <p:cNvGraphicFramePr>
              <a:graphicFrameLocks noChangeAspect="1"/>
            </p:cNvGraphicFramePr>
            <p:nvPr/>
          </p:nvGraphicFramePr>
          <p:xfrm>
            <a:off x="2448" y="3648"/>
            <a:ext cx="271" cy="288"/>
          </p:xfrm>
          <a:graphic>
            <a:graphicData uri="http://schemas.openxmlformats.org/presentationml/2006/ole">
              <mc:AlternateContent xmlns:mc="http://schemas.openxmlformats.org/markup-compatibility/2006">
                <mc:Choice xmlns:v="urn:schemas-microsoft-com:vml" Requires="v">
                  <p:oleObj spid="_x0000_s38947" name="Equation" r:id="rId15" imgW="203040" imgH="215640" progId="Equation.3">
                    <p:embed/>
                  </p:oleObj>
                </mc:Choice>
                <mc:Fallback>
                  <p:oleObj name="Equation" r:id="rId15" imgW="203040" imgH="215640" progId="Equation.3">
                    <p:embed/>
                    <p:pic>
                      <p:nvPicPr>
                        <p:cNvPr id="0" name="Object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48" y="3648"/>
                          <a:ext cx="27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38" name="Text Box 23">
              <a:extLst>
                <a:ext uri="{FF2B5EF4-FFF2-40B4-BE49-F238E27FC236}">
                  <a16:creationId xmlns:a16="http://schemas.microsoft.com/office/drawing/2014/main" id="{7C61830E-710B-48AA-A6EC-6BE0C84F6993}"/>
                </a:ext>
              </a:extLst>
            </p:cNvPr>
            <p:cNvSpPr txBox="1">
              <a:spLocks noChangeArrowheads="1"/>
            </p:cNvSpPr>
            <p:nvPr/>
          </p:nvSpPr>
          <p:spPr bwMode="auto">
            <a:xfrm>
              <a:off x="3024" y="312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rgbClr val="0000FF"/>
                  </a:solidFill>
                </a:rPr>
                <a:t>x</a:t>
              </a:r>
            </a:p>
          </p:txBody>
        </p:sp>
        <p:sp>
          <p:nvSpPr>
            <p:cNvPr id="38939" name="Text Box 24">
              <a:extLst>
                <a:ext uri="{FF2B5EF4-FFF2-40B4-BE49-F238E27FC236}">
                  <a16:creationId xmlns:a16="http://schemas.microsoft.com/office/drawing/2014/main" id="{A0703895-3916-41C9-8BD6-74931CDB32C7}"/>
                </a:ext>
              </a:extLst>
            </p:cNvPr>
            <p:cNvSpPr txBox="1">
              <a:spLocks noChangeArrowheads="1"/>
            </p:cNvSpPr>
            <p:nvPr/>
          </p:nvSpPr>
          <p:spPr bwMode="auto">
            <a:xfrm>
              <a:off x="1920" y="2256"/>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rgbClr val="0000FF"/>
                  </a:solidFill>
                </a:rPr>
                <a:t>y</a:t>
              </a:r>
            </a:p>
          </p:txBody>
        </p:sp>
        <p:sp>
          <p:nvSpPr>
            <p:cNvPr id="38940" name="Text Box 25">
              <a:extLst>
                <a:ext uri="{FF2B5EF4-FFF2-40B4-BE49-F238E27FC236}">
                  <a16:creationId xmlns:a16="http://schemas.microsoft.com/office/drawing/2014/main" id="{38F0F4FE-7B53-44A3-BC52-FD383B0153C1}"/>
                </a:ext>
              </a:extLst>
            </p:cNvPr>
            <p:cNvSpPr txBox="1">
              <a:spLocks noChangeArrowheads="1"/>
            </p:cNvSpPr>
            <p:nvPr/>
          </p:nvSpPr>
          <p:spPr bwMode="auto">
            <a:xfrm>
              <a:off x="1920" y="312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rgbClr val="0000FF"/>
                  </a:solidFill>
                </a:rPr>
                <a:t>O</a:t>
              </a:r>
            </a:p>
          </p:txBody>
        </p:sp>
        <p:graphicFrame>
          <p:nvGraphicFramePr>
            <p:cNvPr id="38921" name="Object 26">
              <a:extLst>
                <a:ext uri="{FF2B5EF4-FFF2-40B4-BE49-F238E27FC236}">
                  <a16:creationId xmlns:a16="http://schemas.microsoft.com/office/drawing/2014/main" id="{5C0F69F6-E367-4ECF-B36A-968A44CA2216}"/>
                </a:ext>
              </a:extLst>
            </p:cNvPr>
            <p:cNvGraphicFramePr>
              <a:graphicFrameLocks noChangeAspect="1"/>
            </p:cNvGraphicFramePr>
            <p:nvPr/>
          </p:nvGraphicFramePr>
          <p:xfrm>
            <a:off x="2784" y="3168"/>
            <a:ext cx="290" cy="308"/>
          </p:xfrm>
          <a:graphic>
            <a:graphicData uri="http://schemas.openxmlformats.org/presentationml/2006/ole">
              <mc:AlternateContent xmlns:mc="http://schemas.openxmlformats.org/markup-compatibility/2006">
                <mc:Choice xmlns:v="urn:schemas-microsoft-com:vml" Requires="v">
                  <p:oleObj spid="_x0000_s38948" name="Equation" r:id="rId17" imgW="203040" imgH="215640" progId="Equation.3">
                    <p:embed/>
                  </p:oleObj>
                </mc:Choice>
                <mc:Fallback>
                  <p:oleObj name="Equation" r:id="rId17" imgW="203040" imgH="215640" progId="Equation.3">
                    <p:embed/>
                    <p:pic>
                      <p:nvPicPr>
                        <p:cNvPr id="0" name="Object 2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84" y="3168"/>
                          <a:ext cx="290"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22" name="Object 27">
              <a:extLst>
                <a:ext uri="{FF2B5EF4-FFF2-40B4-BE49-F238E27FC236}">
                  <a16:creationId xmlns:a16="http://schemas.microsoft.com/office/drawing/2014/main" id="{A041FE84-B2DD-4ED4-AB29-65EC955EB56C}"/>
                </a:ext>
              </a:extLst>
            </p:cNvPr>
            <p:cNvGraphicFramePr>
              <a:graphicFrameLocks noChangeAspect="1"/>
            </p:cNvGraphicFramePr>
            <p:nvPr/>
          </p:nvGraphicFramePr>
          <p:xfrm>
            <a:off x="2160" y="3648"/>
            <a:ext cx="290" cy="308"/>
          </p:xfrm>
          <a:graphic>
            <a:graphicData uri="http://schemas.openxmlformats.org/presentationml/2006/ole">
              <mc:AlternateContent xmlns:mc="http://schemas.openxmlformats.org/markup-compatibility/2006">
                <mc:Choice xmlns:v="urn:schemas-microsoft-com:vml" Requires="v">
                  <p:oleObj spid="_x0000_s38949" name="Equation" r:id="rId19" imgW="203040" imgH="215640" progId="Equation.3">
                    <p:embed/>
                  </p:oleObj>
                </mc:Choice>
                <mc:Fallback>
                  <p:oleObj name="Equation" r:id="rId19" imgW="203040" imgH="215640" progId="Equation.3">
                    <p:embed/>
                    <p:pic>
                      <p:nvPicPr>
                        <p:cNvPr id="0" name="Object 2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60" y="3648"/>
                          <a:ext cx="290"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23" name="Object 28">
              <a:extLst>
                <a:ext uri="{FF2B5EF4-FFF2-40B4-BE49-F238E27FC236}">
                  <a16:creationId xmlns:a16="http://schemas.microsoft.com/office/drawing/2014/main" id="{78BAEF54-F078-4230-8812-2BC6034442E6}"/>
                </a:ext>
              </a:extLst>
            </p:cNvPr>
            <p:cNvGraphicFramePr>
              <a:graphicFrameLocks noChangeAspect="1"/>
            </p:cNvGraphicFramePr>
            <p:nvPr/>
          </p:nvGraphicFramePr>
          <p:xfrm>
            <a:off x="1728" y="3408"/>
            <a:ext cx="290" cy="308"/>
          </p:xfrm>
          <a:graphic>
            <a:graphicData uri="http://schemas.openxmlformats.org/presentationml/2006/ole">
              <mc:AlternateContent xmlns:mc="http://schemas.openxmlformats.org/markup-compatibility/2006">
                <mc:Choice xmlns:v="urn:schemas-microsoft-com:vml" Requires="v">
                  <p:oleObj spid="_x0000_s38950" name="Equation" r:id="rId20" imgW="203040" imgH="215640" progId="Equation.3">
                    <p:embed/>
                  </p:oleObj>
                </mc:Choice>
                <mc:Fallback>
                  <p:oleObj name="Equation" r:id="rId20" imgW="203040" imgH="215640" progId="Equation.3">
                    <p:embed/>
                    <p:pic>
                      <p:nvPicPr>
                        <p:cNvPr id="0" name="Object 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28" y="3408"/>
                          <a:ext cx="290"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a:extLst>
              <a:ext uri="{FF2B5EF4-FFF2-40B4-BE49-F238E27FC236}">
                <a16:creationId xmlns:a16="http://schemas.microsoft.com/office/drawing/2014/main" id="{7672E23A-1D2E-447B-ABB8-51455E89DB3A}"/>
              </a:ext>
            </a:extLst>
          </p:cNvPr>
          <p:cNvSpPr txBox="1">
            <a:spLocks noChangeArrowheads="1"/>
          </p:cNvSpPr>
          <p:nvPr/>
        </p:nvSpPr>
        <p:spPr bwMode="auto">
          <a:xfrm>
            <a:off x="1066800" y="1143000"/>
            <a:ext cx="70104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spcBef>
                <a:spcPct val="50000"/>
              </a:spcBef>
            </a:pPr>
            <a:r>
              <a:rPr lang="zh-CN" altLang="en-US">
                <a:solidFill>
                  <a:srgbClr val="0000FF"/>
                </a:solidFill>
              </a:rPr>
              <a:t>质心坐标系</a:t>
            </a:r>
            <a:r>
              <a:rPr lang="en-US" altLang="zh-CN"/>
              <a:t>——</a:t>
            </a:r>
            <a:r>
              <a:rPr lang="zh-CN" altLang="en-US"/>
              <a:t>以质心为原点，坐标轴总与基本参考系平行</a:t>
            </a:r>
            <a:r>
              <a:rPr lang="en-US" altLang="zh-CN"/>
              <a:t>.</a:t>
            </a:r>
          </a:p>
        </p:txBody>
      </p:sp>
      <p:sp>
        <p:nvSpPr>
          <p:cNvPr id="23555" name="Text Box 3">
            <a:extLst>
              <a:ext uri="{FF2B5EF4-FFF2-40B4-BE49-F238E27FC236}">
                <a16:creationId xmlns:a16="http://schemas.microsoft.com/office/drawing/2014/main" id="{1B66344C-7796-4C68-9E56-333ABF70A567}"/>
              </a:ext>
            </a:extLst>
          </p:cNvPr>
          <p:cNvSpPr txBox="1">
            <a:spLocks noChangeArrowheads="1"/>
          </p:cNvSpPr>
          <p:nvPr/>
        </p:nvSpPr>
        <p:spPr bwMode="auto">
          <a:xfrm>
            <a:off x="990600" y="547688"/>
            <a:ext cx="58943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ea typeface="黑体" panose="02010609060101010101" pitchFamily="49" charset="-122"/>
              </a:rPr>
              <a:t>§3.7.3 </a:t>
            </a:r>
            <a:r>
              <a:rPr lang="zh-CN" altLang="en-US" sz="2800">
                <a:ea typeface="黑体" panose="02010609060101010101" pitchFamily="49" charset="-122"/>
              </a:rPr>
              <a:t>质点系相对于质心系的动量   </a:t>
            </a:r>
          </a:p>
        </p:txBody>
      </p:sp>
      <p:sp>
        <p:nvSpPr>
          <p:cNvPr id="23556" name="Text Box 4">
            <a:extLst>
              <a:ext uri="{FF2B5EF4-FFF2-40B4-BE49-F238E27FC236}">
                <a16:creationId xmlns:a16="http://schemas.microsoft.com/office/drawing/2014/main" id="{09BFB8B2-5E24-4D11-8560-CCB046C046D8}"/>
              </a:ext>
            </a:extLst>
          </p:cNvPr>
          <p:cNvSpPr txBox="1">
            <a:spLocks noChangeArrowheads="1"/>
          </p:cNvSpPr>
          <p:nvPr/>
        </p:nvSpPr>
        <p:spPr bwMode="auto">
          <a:xfrm>
            <a:off x="1066800" y="2281238"/>
            <a:ext cx="59436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lang="zh-CN" altLang="en-US"/>
              <a:t>质点系相对质心坐标系的动量</a:t>
            </a:r>
          </a:p>
        </p:txBody>
      </p:sp>
      <p:graphicFrame>
        <p:nvGraphicFramePr>
          <p:cNvPr id="23557" name="Object 2">
            <a:extLst>
              <a:ext uri="{FF2B5EF4-FFF2-40B4-BE49-F238E27FC236}">
                <a16:creationId xmlns:a16="http://schemas.microsoft.com/office/drawing/2014/main" id="{28AC45AE-A9E5-440A-86CF-6289DB5E384E}"/>
              </a:ext>
            </a:extLst>
          </p:cNvPr>
          <p:cNvGraphicFramePr>
            <a:graphicFrameLocks noChangeAspect="1"/>
          </p:cNvGraphicFramePr>
          <p:nvPr/>
        </p:nvGraphicFramePr>
        <p:xfrm>
          <a:off x="2149475" y="2843213"/>
          <a:ext cx="4327525" cy="966787"/>
        </p:xfrm>
        <a:graphic>
          <a:graphicData uri="http://schemas.openxmlformats.org/presentationml/2006/ole">
            <mc:AlternateContent xmlns:mc="http://schemas.openxmlformats.org/markup-compatibility/2006">
              <mc:Choice xmlns:v="urn:schemas-microsoft-com:vml" Requires="v">
                <p:oleObj spid="_x0000_s39947" name="Equation" r:id="rId3" imgW="1930320" imgH="431640" progId="Equation.3">
                  <p:embed/>
                </p:oleObj>
              </mc:Choice>
              <mc:Fallback>
                <p:oleObj name="Equation" r:id="rId3" imgW="1930320" imgH="431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9475" y="2843213"/>
                        <a:ext cx="4327525" cy="966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8" name="Text Box 6">
            <a:extLst>
              <a:ext uri="{FF2B5EF4-FFF2-40B4-BE49-F238E27FC236}">
                <a16:creationId xmlns:a16="http://schemas.microsoft.com/office/drawing/2014/main" id="{A30BA27A-23EC-4C2F-8FFC-3B3558E8F929}"/>
              </a:ext>
            </a:extLst>
          </p:cNvPr>
          <p:cNvSpPr txBox="1">
            <a:spLocks noChangeArrowheads="1"/>
          </p:cNvSpPr>
          <p:nvPr/>
        </p:nvSpPr>
        <p:spPr bwMode="auto">
          <a:xfrm>
            <a:off x="3581400" y="4000500"/>
            <a:ext cx="44958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lang="zh-CN" altLang="en-US"/>
              <a:t>（质心系中质心位置矢量）</a:t>
            </a:r>
          </a:p>
        </p:txBody>
      </p:sp>
      <p:graphicFrame>
        <p:nvGraphicFramePr>
          <p:cNvPr id="23559" name="Object 3">
            <a:extLst>
              <a:ext uri="{FF2B5EF4-FFF2-40B4-BE49-F238E27FC236}">
                <a16:creationId xmlns:a16="http://schemas.microsoft.com/office/drawing/2014/main" id="{36C4AE8B-2BA7-4DE1-9854-F8FC8450F7D9}"/>
              </a:ext>
            </a:extLst>
          </p:cNvPr>
          <p:cNvGraphicFramePr>
            <a:graphicFrameLocks noChangeAspect="1"/>
          </p:cNvGraphicFramePr>
          <p:nvPr/>
        </p:nvGraphicFramePr>
        <p:xfrm>
          <a:off x="1676400" y="3835400"/>
          <a:ext cx="1752600" cy="960438"/>
        </p:xfrm>
        <a:graphic>
          <a:graphicData uri="http://schemas.openxmlformats.org/presentationml/2006/ole">
            <mc:AlternateContent xmlns:mc="http://schemas.openxmlformats.org/markup-compatibility/2006">
              <mc:Choice xmlns:v="urn:schemas-microsoft-com:vml" Requires="v">
                <p:oleObj spid="_x0000_s39948" name="Equation" r:id="rId5" imgW="787320" imgH="431640" progId="Equation.3">
                  <p:embed/>
                </p:oleObj>
              </mc:Choice>
              <mc:Fallback>
                <p:oleObj name="Equation" r:id="rId5" imgW="787320" imgH="43164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3835400"/>
                        <a:ext cx="1752600" cy="960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0" name="Object 4">
            <a:extLst>
              <a:ext uri="{FF2B5EF4-FFF2-40B4-BE49-F238E27FC236}">
                <a16:creationId xmlns:a16="http://schemas.microsoft.com/office/drawing/2014/main" id="{40C44BCE-96E4-4038-9003-C5479A88C6C1}"/>
              </a:ext>
            </a:extLst>
          </p:cNvPr>
          <p:cNvGraphicFramePr>
            <a:graphicFrameLocks noChangeAspect="1"/>
          </p:cNvGraphicFramePr>
          <p:nvPr/>
        </p:nvGraphicFramePr>
        <p:xfrm>
          <a:off x="3429000" y="4800600"/>
          <a:ext cx="1193800" cy="555625"/>
        </p:xfrm>
        <a:graphic>
          <a:graphicData uri="http://schemas.openxmlformats.org/presentationml/2006/ole">
            <mc:AlternateContent xmlns:mc="http://schemas.openxmlformats.org/markup-compatibility/2006">
              <mc:Choice xmlns:v="urn:schemas-microsoft-com:vml" Requires="v">
                <p:oleObj spid="_x0000_s39949" name="Equation" r:id="rId7" imgW="545760" imgH="253800" progId="Equation.3">
                  <p:embed/>
                </p:oleObj>
              </mc:Choice>
              <mc:Fallback>
                <p:oleObj name="Equation" r:id="rId7" imgW="545760" imgH="2538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9000" y="4800600"/>
                        <a:ext cx="1193800"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61" name="Text Box 9">
            <a:extLst>
              <a:ext uri="{FF2B5EF4-FFF2-40B4-BE49-F238E27FC236}">
                <a16:creationId xmlns:a16="http://schemas.microsoft.com/office/drawing/2014/main" id="{F0E428B3-43FD-455B-9D51-F87A003B251B}"/>
              </a:ext>
            </a:extLst>
          </p:cNvPr>
          <p:cNvSpPr txBox="1">
            <a:spLocks noChangeArrowheads="1"/>
          </p:cNvSpPr>
          <p:nvPr/>
        </p:nvSpPr>
        <p:spPr bwMode="auto">
          <a:xfrm>
            <a:off x="1143000" y="5334000"/>
            <a:ext cx="73914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lang="zh-CN" altLang="en-US">
                <a:solidFill>
                  <a:srgbClr val="FF0000"/>
                </a:solidFill>
              </a:rPr>
              <a:t>即质点系相对质心坐标系的动量总为零</a:t>
            </a:r>
            <a:r>
              <a:rPr lang="en-US" altLang="zh-CN">
                <a:solidFill>
                  <a:srgbClr val="FF0000"/>
                </a:solidFill>
              </a:rPr>
              <a:t>.</a:t>
            </a:r>
          </a:p>
        </p:txBody>
      </p:sp>
      <p:sp>
        <p:nvSpPr>
          <p:cNvPr id="23562" name="Text Box 10">
            <a:extLst>
              <a:ext uri="{FF2B5EF4-FFF2-40B4-BE49-F238E27FC236}">
                <a16:creationId xmlns:a16="http://schemas.microsoft.com/office/drawing/2014/main" id="{8B6054EC-D786-4B7E-BC73-A2791CE37DF6}"/>
              </a:ext>
            </a:extLst>
          </p:cNvPr>
          <p:cNvSpPr txBox="1">
            <a:spLocks noChangeArrowheads="1"/>
          </p:cNvSpPr>
          <p:nvPr/>
        </p:nvSpPr>
        <p:spPr bwMode="auto">
          <a:xfrm>
            <a:off x="1143000" y="4024313"/>
            <a:ext cx="642938"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lang="zh-CN" altLang="en-US"/>
              <a:t>而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wipe(left)">
                                      <p:cBhvr>
                                        <p:cTn id="7" dur="500"/>
                                        <p:tgtEl>
                                          <p:spTgt spid="23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4">
                                            <p:txEl>
                                              <p:pRg st="0" end="0"/>
                                            </p:txEl>
                                          </p:spTgt>
                                        </p:tgtEl>
                                        <p:attrNameLst>
                                          <p:attrName>style.visibility</p:attrName>
                                        </p:attrNameLst>
                                      </p:cBhvr>
                                      <p:to>
                                        <p:strVal val="visible"/>
                                      </p:to>
                                    </p:set>
                                    <p:animEffect transition="in" filter="wipe(left)">
                                      <p:cBhvr>
                                        <p:cTn id="12" dur="500"/>
                                        <p:tgtEl>
                                          <p:spTgt spid="2355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6">
                                            <p:txEl>
                                              <p:pRg st="0" end="0"/>
                                            </p:txEl>
                                          </p:spTgt>
                                        </p:tgtEl>
                                        <p:attrNameLst>
                                          <p:attrName>style.visibility</p:attrName>
                                        </p:attrNameLst>
                                      </p:cBhvr>
                                      <p:to>
                                        <p:strVal val="visible"/>
                                      </p:to>
                                    </p:set>
                                    <p:animEffect transition="in" filter="wipe(left)">
                                      <p:cBhvr>
                                        <p:cTn id="17" dur="500"/>
                                        <p:tgtEl>
                                          <p:spTgt spid="2355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3557"/>
                                        </p:tgtEl>
                                        <p:attrNameLst>
                                          <p:attrName>style.visibility</p:attrName>
                                        </p:attrNameLst>
                                      </p:cBhvr>
                                      <p:to>
                                        <p:strVal val="visible"/>
                                      </p:to>
                                    </p:set>
                                    <p:animEffect transition="in" filter="wipe(left)">
                                      <p:cBhvr>
                                        <p:cTn id="22" dur="500"/>
                                        <p:tgtEl>
                                          <p:spTgt spid="2355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562">
                                            <p:txEl>
                                              <p:pRg st="0" end="0"/>
                                            </p:txEl>
                                          </p:spTgt>
                                        </p:tgtEl>
                                        <p:attrNameLst>
                                          <p:attrName>style.visibility</p:attrName>
                                        </p:attrNameLst>
                                      </p:cBhvr>
                                      <p:to>
                                        <p:strVal val="visible"/>
                                      </p:to>
                                    </p:set>
                                    <p:animEffect transition="in" filter="wipe(left)">
                                      <p:cBhvr>
                                        <p:cTn id="27" dur="500"/>
                                        <p:tgtEl>
                                          <p:spTgt spid="23562">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3559"/>
                                        </p:tgtEl>
                                        <p:attrNameLst>
                                          <p:attrName>style.visibility</p:attrName>
                                        </p:attrNameLst>
                                      </p:cBhvr>
                                      <p:to>
                                        <p:strVal val="visible"/>
                                      </p:to>
                                    </p:set>
                                    <p:animEffect transition="in" filter="wipe(left)">
                                      <p:cBhvr>
                                        <p:cTn id="32" dur="500"/>
                                        <p:tgtEl>
                                          <p:spTgt spid="2355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3558">
                                            <p:txEl>
                                              <p:pRg st="0" end="0"/>
                                            </p:txEl>
                                          </p:spTgt>
                                        </p:tgtEl>
                                        <p:attrNameLst>
                                          <p:attrName>style.visibility</p:attrName>
                                        </p:attrNameLst>
                                      </p:cBhvr>
                                      <p:to>
                                        <p:strVal val="visible"/>
                                      </p:to>
                                    </p:set>
                                    <p:animEffect transition="in" filter="wipe(left)">
                                      <p:cBhvr>
                                        <p:cTn id="37" dur="500"/>
                                        <p:tgtEl>
                                          <p:spTgt spid="23558">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3560"/>
                                        </p:tgtEl>
                                        <p:attrNameLst>
                                          <p:attrName>style.visibility</p:attrName>
                                        </p:attrNameLst>
                                      </p:cBhvr>
                                      <p:to>
                                        <p:strVal val="visible"/>
                                      </p:to>
                                    </p:set>
                                    <p:animEffect transition="in" filter="wipe(left)">
                                      <p:cBhvr>
                                        <p:cTn id="42" dur="500"/>
                                        <p:tgtEl>
                                          <p:spTgt spid="2356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3561">
                                            <p:txEl>
                                              <p:pRg st="0" end="0"/>
                                            </p:txEl>
                                          </p:spTgt>
                                        </p:tgtEl>
                                        <p:attrNameLst>
                                          <p:attrName>style.visibility</p:attrName>
                                        </p:attrNameLst>
                                      </p:cBhvr>
                                      <p:to>
                                        <p:strVal val="visible"/>
                                      </p:to>
                                    </p:set>
                                    <p:animEffect transition="in" filter="wipe(left)">
                                      <p:cBhvr>
                                        <p:cTn id="47" dur="500"/>
                                        <p:tgtEl>
                                          <p:spTgt spid="2356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uild="p" autoUpdateAnimBg="0"/>
      <p:bldP spid="23555" grpId="0" build="p" autoUpdateAnimBg="0"/>
      <p:bldP spid="23556" grpId="0" build="p" autoUpdateAnimBg="0"/>
      <p:bldP spid="23558" grpId="0" build="p" autoUpdateAnimBg="0"/>
      <p:bldP spid="23561" grpId="0" build="p" autoUpdateAnimBg="0"/>
      <p:bldP spid="23562"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0963" name="Group 2">
            <a:extLst>
              <a:ext uri="{FF2B5EF4-FFF2-40B4-BE49-F238E27FC236}">
                <a16:creationId xmlns:a16="http://schemas.microsoft.com/office/drawing/2014/main" id="{F1D2F676-7ECA-4D6F-9F64-88C9455B1671}"/>
              </a:ext>
            </a:extLst>
          </p:cNvPr>
          <p:cNvGrpSpPr>
            <a:grpSpLocks/>
          </p:cNvGrpSpPr>
          <p:nvPr/>
        </p:nvGrpSpPr>
        <p:grpSpPr bwMode="auto">
          <a:xfrm>
            <a:off x="914400" y="457200"/>
            <a:ext cx="7467600" cy="2066925"/>
            <a:chOff x="576" y="288"/>
            <a:chExt cx="4704" cy="1302"/>
          </a:xfrm>
        </p:grpSpPr>
        <p:sp>
          <p:nvSpPr>
            <p:cNvPr id="40984" name="Text Box 3">
              <a:extLst>
                <a:ext uri="{FF2B5EF4-FFF2-40B4-BE49-F238E27FC236}">
                  <a16:creationId xmlns:a16="http://schemas.microsoft.com/office/drawing/2014/main" id="{2F45A6F0-994D-4DE9-900F-082FF4D0E241}"/>
                </a:ext>
              </a:extLst>
            </p:cNvPr>
            <p:cNvSpPr txBox="1">
              <a:spLocks noChangeArrowheads="1"/>
            </p:cNvSpPr>
            <p:nvPr/>
          </p:nvSpPr>
          <p:spPr bwMode="auto">
            <a:xfrm>
              <a:off x="576" y="288"/>
              <a:ext cx="4704"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spcBef>
                  <a:spcPct val="50000"/>
                </a:spcBef>
              </a:pPr>
              <a:r>
                <a:rPr kumimoji="0" lang="en-US" altLang="zh-CN">
                  <a:solidFill>
                    <a:srgbClr val="FF0000"/>
                  </a:solidFill>
                </a:rPr>
                <a:t>[</a:t>
              </a:r>
              <a:r>
                <a:rPr kumimoji="0" lang="zh-CN" altLang="en-US">
                  <a:solidFill>
                    <a:srgbClr val="FF0000"/>
                  </a:solidFill>
                </a:rPr>
                <a:t>例题</a:t>
              </a:r>
              <a:r>
                <a:rPr kumimoji="0" lang="en-US" altLang="zh-CN">
                  <a:solidFill>
                    <a:srgbClr val="FF0000"/>
                  </a:solidFill>
                </a:rPr>
                <a:t>2]</a:t>
              </a:r>
              <a:r>
                <a:rPr kumimoji="0" lang="zh-CN" altLang="en-US"/>
                <a:t>如图表示传送带以水平速度      将煤卸入静止车厢内。每单位时间内有质量为 </a:t>
              </a:r>
              <a:r>
                <a:rPr kumimoji="0" lang="en-US" altLang="zh-CN" i="1"/>
                <a:t>m</a:t>
              </a:r>
              <a:r>
                <a:rPr kumimoji="0" lang="en-US" altLang="zh-CN" baseline="-25000"/>
                <a:t>0</a:t>
              </a:r>
              <a:r>
                <a:rPr kumimoji="0" lang="en-US" altLang="zh-CN"/>
                <a:t> </a:t>
              </a:r>
              <a:r>
                <a:rPr kumimoji="0" lang="zh-CN" altLang="en-US"/>
                <a:t>的煤卸出，传送带顶部与车厢底板高度差为</a:t>
              </a:r>
              <a:r>
                <a:rPr kumimoji="0" lang="en-US" altLang="zh-CN" i="1"/>
                <a:t>h</a:t>
              </a:r>
              <a:r>
                <a:rPr kumimoji="0" lang="zh-CN" altLang="en-US"/>
                <a:t>，开始时车厢是空的，不考虑煤堆高度的改变</a:t>
              </a:r>
              <a:r>
                <a:rPr kumimoji="0" lang="en-US" altLang="zh-CN"/>
                <a:t>. </a:t>
              </a:r>
              <a:r>
                <a:rPr kumimoji="0" lang="zh-CN" altLang="en-US"/>
                <a:t>求煤对车厢的作用力</a:t>
              </a:r>
              <a:r>
                <a:rPr kumimoji="0" lang="en-US" altLang="zh-CN"/>
                <a:t>.</a:t>
              </a:r>
            </a:p>
          </p:txBody>
        </p:sp>
        <p:graphicFrame>
          <p:nvGraphicFramePr>
            <p:cNvPr id="40962" name="Object 4">
              <a:extLst>
                <a:ext uri="{FF2B5EF4-FFF2-40B4-BE49-F238E27FC236}">
                  <a16:creationId xmlns:a16="http://schemas.microsoft.com/office/drawing/2014/main" id="{6FBC7318-4D9C-4EF9-A57B-E94CE73C74ED}"/>
                </a:ext>
              </a:extLst>
            </p:cNvPr>
            <p:cNvGraphicFramePr>
              <a:graphicFrameLocks noChangeAspect="1"/>
            </p:cNvGraphicFramePr>
            <p:nvPr/>
          </p:nvGraphicFramePr>
          <p:xfrm>
            <a:off x="3600" y="384"/>
            <a:ext cx="252" cy="288"/>
          </p:xfrm>
          <a:graphic>
            <a:graphicData uri="http://schemas.openxmlformats.org/presentationml/2006/ole">
              <mc:AlternateContent xmlns:mc="http://schemas.openxmlformats.org/markup-compatibility/2006">
                <mc:Choice xmlns:v="urn:schemas-microsoft-com:vml" Requires="v">
                  <p:oleObj spid="_x0000_s40985" name="Equation" r:id="rId3" imgW="164880" imgH="228600" progId="Equation.3">
                    <p:embed/>
                  </p:oleObj>
                </mc:Choice>
                <mc:Fallback>
                  <p:oleObj name="Equation" r:id="rId3" imgW="16488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0" y="384"/>
                          <a:ext cx="25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0964" name="Group 5">
            <a:extLst>
              <a:ext uri="{FF2B5EF4-FFF2-40B4-BE49-F238E27FC236}">
                <a16:creationId xmlns:a16="http://schemas.microsoft.com/office/drawing/2014/main" id="{32A68ED2-B242-4A67-8163-5D0A8C7C3F21}"/>
              </a:ext>
            </a:extLst>
          </p:cNvPr>
          <p:cNvGrpSpPr>
            <a:grpSpLocks/>
          </p:cNvGrpSpPr>
          <p:nvPr/>
        </p:nvGrpSpPr>
        <p:grpSpPr bwMode="auto">
          <a:xfrm>
            <a:off x="2882900" y="2819400"/>
            <a:ext cx="3305175" cy="2289175"/>
            <a:chOff x="1296" y="2014"/>
            <a:chExt cx="2082" cy="1442"/>
          </a:xfrm>
        </p:grpSpPr>
        <p:grpSp>
          <p:nvGrpSpPr>
            <p:cNvPr id="40972" name="Group 6">
              <a:extLst>
                <a:ext uri="{FF2B5EF4-FFF2-40B4-BE49-F238E27FC236}">
                  <a16:creationId xmlns:a16="http://schemas.microsoft.com/office/drawing/2014/main" id="{F63DB3BE-317E-4226-88B5-D8E17064089A}"/>
                </a:ext>
              </a:extLst>
            </p:cNvPr>
            <p:cNvGrpSpPr>
              <a:grpSpLocks/>
            </p:cNvGrpSpPr>
            <p:nvPr/>
          </p:nvGrpSpPr>
          <p:grpSpPr bwMode="auto">
            <a:xfrm>
              <a:off x="1296" y="3312"/>
              <a:ext cx="2016" cy="144"/>
              <a:chOff x="1296" y="3072"/>
              <a:chExt cx="2016" cy="144"/>
            </a:xfrm>
          </p:grpSpPr>
          <p:sp>
            <p:nvSpPr>
              <p:cNvPr id="40982" name="Rectangle 7" descr="浅色上对角线">
                <a:extLst>
                  <a:ext uri="{FF2B5EF4-FFF2-40B4-BE49-F238E27FC236}">
                    <a16:creationId xmlns:a16="http://schemas.microsoft.com/office/drawing/2014/main" id="{42A65F9C-472F-4C09-BF66-470FF87DCDE8}"/>
                  </a:ext>
                </a:extLst>
              </p:cNvPr>
              <p:cNvSpPr>
                <a:spLocks noChangeArrowheads="1"/>
              </p:cNvSpPr>
              <p:nvPr/>
            </p:nvSpPr>
            <p:spPr bwMode="auto">
              <a:xfrm>
                <a:off x="1296" y="3072"/>
                <a:ext cx="2016" cy="144"/>
              </a:xfrm>
              <a:prstGeom prst="rect">
                <a:avLst/>
              </a:prstGeom>
              <a:pattFill prst="ltUpDiag">
                <a:fgClr>
                  <a:srgbClr val="CC6600"/>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0983" name="Line 8">
                <a:extLst>
                  <a:ext uri="{FF2B5EF4-FFF2-40B4-BE49-F238E27FC236}">
                    <a16:creationId xmlns:a16="http://schemas.microsoft.com/office/drawing/2014/main" id="{300B912D-A146-49A1-BF78-0223FE5F9BF9}"/>
                  </a:ext>
                </a:extLst>
              </p:cNvPr>
              <p:cNvSpPr>
                <a:spLocks noChangeShapeType="1"/>
              </p:cNvSpPr>
              <p:nvPr/>
            </p:nvSpPr>
            <p:spPr bwMode="auto">
              <a:xfrm>
                <a:off x="1296" y="3072"/>
                <a:ext cx="201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1993" name="Oval 9">
              <a:extLst>
                <a:ext uri="{FF2B5EF4-FFF2-40B4-BE49-F238E27FC236}">
                  <a16:creationId xmlns:a16="http://schemas.microsoft.com/office/drawing/2014/main" id="{920897AD-711C-4345-9F75-83C9ED274BB6}"/>
                </a:ext>
              </a:extLst>
            </p:cNvPr>
            <p:cNvSpPr>
              <a:spLocks noChangeArrowheads="1"/>
            </p:cNvSpPr>
            <p:nvPr/>
          </p:nvSpPr>
          <p:spPr bwMode="auto">
            <a:xfrm>
              <a:off x="2832" y="3120"/>
              <a:ext cx="192" cy="192"/>
            </a:xfrm>
            <a:prstGeom prst="ellipse">
              <a:avLst/>
            </a:prstGeom>
            <a:gradFill rotWithShape="0">
              <a:gsLst>
                <a:gs pos="0">
                  <a:schemeClr val="bg2">
                    <a:gamma/>
                    <a:tint val="0"/>
                    <a:invGamma/>
                  </a:schemeClr>
                </a:gs>
                <a:gs pos="100000">
                  <a:schemeClr val="bg2"/>
                </a:gs>
              </a:gsLst>
              <a:path path="shape">
                <a:fillToRect l="50000" t="50000" r="50000" b="50000"/>
              </a:path>
            </a:gradFill>
            <a:ln w="9525">
              <a:solidFill>
                <a:schemeClr val="tx1"/>
              </a:solidFill>
              <a:round/>
              <a:headEnd/>
              <a:tailEnd/>
            </a:ln>
            <a:effectLst/>
          </p:spPr>
          <p:txBody>
            <a:bodyPr wrap="none" anchor="ctr"/>
            <a:lstStyle/>
            <a:p>
              <a:pPr>
                <a:defRPr/>
              </a:pPr>
              <a:endParaRPr lang="zh-CN" altLang="en-US"/>
            </a:p>
          </p:txBody>
        </p:sp>
        <p:sp>
          <p:nvSpPr>
            <p:cNvPr id="41994" name="Oval 10">
              <a:extLst>
                <a:ext uri="{FF2B5EF4-FFF2-40B4-BE49-F238E27FC236}">
                  <a16:creationId xmlns:a16="http://schemas.microsoft.com/office/drawing/2014/main" id="{19B60DF6-394B-4FEC-9964-EE748F6ECA41}"/>
                </a:ext>
              </a:extLst>
            </p:cNvPr>
            <p:cNvSpPr>
              <a:spLocks noChangeArrowheads="1"/>
            </p:cNvSpPr>
            <p:nvPr/>
          </p:nvSpPr>
          <p:spPr bwMode="auto">
            <a:xfrm>
              <a:off x="1632" y="3120"/>
              <a:ext cx="192" cy="192"/>
            </a:xfrm>
            <a:prstGeom prst="ellipse">
              <a:avLst/>
            </a:prstGeom>
            <a:gradFill rotWithShape="0">
              <a:gsLst>
                <a:gs pos="0">
                  <a:schemeClr val="bg2">
                    <a:gamma/>
                    <a:tint val="0"/>
                    <a:invGamma/>
                  </a:schemeClr>
                </a:gs>
                <a:gs pos="100000">
                  <a:schemeClr val="bg2"/>
                </a:gs>
              </a:gsLst>
              <a:path path="shape">
                <a:fillToRect l="50000" t="50000" r="50000" b="50000"/>
              </a:path>
            </a:gradFill>
            <a:ln w="9525">
              <a:solidFill>
                <a:schemeClr val="tx1"/>
              </a:solidFill>
              <a:round/>
              <a:headEnd/>
              <a:tailEnd/>
            </a:ln>
            <a:effectLst/>
          </p:spPr>
          <p:txBody>
            <a:bodyPr wrap="none" anchor="ctr"/>
            <a:lstStyle/>
            <a:p>
              <a:pPr>
                <a:defRPr/>
              </a:pPr>
              <a:endParaRPr lang="zh-CN" altLang="en-US"/>
            </a:p>
          </p:txBody>
        </p:sp>
        <p:grpSp>
          <p:nvGrpSpPr>
            <p:cNvPr id="40975" name="Group 11">
              <a:extLst>
                <a:ext uri="{FF2B5EF4-FFF2-40B4-BE49-F238E27FC236}">
                  <a16:creationId xmlns:a16="http://schemas.microsoft.com/office/drawing/2014/main" id="{31E2A9B2-4152-4F1B-A93C-A606A0DEA318}"/>
                </a:ext>
              </a:extLst>
            </p:cNvPr>
            <p:cNvGrpSpPr>
              <a:grpSpLocks/>
            </p:cNvGrpSpPr>
            <p:nvPr/>
          </p:nvGrpSpPr>
          <p:grpSpPr bwMode="auto">
            <a:xfrm>
              <a:off x="2530" y="2112"/>
              <a:ext cx="848" cy="294"/>
              <a:chOff x="3320" y="2033"/>
              <a:chExt cx="848" cy="294"/>
            </a:xfrm>
          </p:grpSpPr>
          <p:sp>
            <p:nvSpPr>
              <p:cNvPr id="40978" name="Oval 12">
                <a:extLst>
                  <a:ext uri="{FF2B5EF4-FFF2-40B4-BE49-F238E27FC236}">
                    <a16:creationId xmlns:a16="http://schemas.microsoft.com/office/drawing/2014/main" id="{EAFEC3DA-07E7-4243-BCA7-C312FF485AEA}"/>
                  </a:ext>
                </a:extLst>
              </p:cNvPr>
              <p:cNvSpPr>
                <a:spLocks noChangeArrowheads="1"/>
              </p:cNvSpPr>
              <p:nvPr/>
            </p:nvSpPr>
            <p:spPr bwMode="auto">
              <a:xfrm>
                <a:off x="3320" y="2033"/>
                <a:ext cx="283" cy="29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0979" name="Line 13">
                <a:extLst>
                  <a:ext uri="{FF2B5EF4-FFF2-40B4-BE49-F238E27FC236}">
                    <a16:creationId xmlns:a16="http://schemas.microsoft.com/office/drawing/2014/main" id="{F4EBEE36-6891-4AFE-85BA-30087D60C204}"/>
                  </a:ext>
                </a:extLst>
              </p:cNvPr>
              <p:cNvSpPr>
                <a:spLocks noChangeShapeType="1"/>
              </p:cNvSpPr>
              <p:nvPr/>
            </p:nvSpPr>
            <p:spPr bwMode="auto">
              <a:xfrm>
                <a:off x="3467" y="2033"/>
                <a:ext cx="7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0" name="Line 14">
                <a:extLst>
                  <a:ext uri="{FF2B5EF4-FFF2-40B4-BE49-F238E27FC236}">
                    <a16:creationId xmlns:a16="http://schemas.microsoft.com/office/drawing/2014/main" id="{0A805750-5F5D-4E72-B600-5634E52DEC47}"/>
                  </a:ext>
                </a:extLst>
              </p:cNvPr>
              <p:cNvSpPr>
                <a:spLocks noChangeShapeType="1"/>
              </p:cNvSpPr>
              <p:nvPr/>
            </p:nvSpPr>
            <p:spPr bwMode="auto">
              <a:xfrm>
                <a:off x="3467" y="2326"/>
                <a:ext cx="7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1" name="Oval 15">
                <a:extLst>
                  <a:ext uri="{FF2B5EF4-FFF2-40B4-BE49-F238E27FC236}">
                    <a16:creationId xmlns:a16="http://schemas.microsoft.com/office/drawing/2014/main" id="{A67E86DA-EDEF-413A-84F2-975661E2625F}"/>
                  </a:ext>
                </a:extLst>
              </p:cNvPr>
              <p:cNvSpPr>
                <a:spLocks noChangeArrowheads="1"/>
              </p:cNvSpPr>
              <p:nvPr/>
            </p:nvSpPr>
            <p:spPr bwMode="auto">
              <a:xfrm>
                <a:off x="3389" y="2100"/>
                <a:ext cx="147" cy="17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40976" name="Freeform 16" descr="大纸屑">
              <a:extLst>
                <a:ext uri="{FF2B5EF4-FFF2-40B4-BE49-F238E27FC236}">
                  <a16:creationId xmlns:a16="http://schemas.microsoft.com/office/drawing/2014/main" id="{9C1B7EC5-60C1-4F99-B51E-AA08EDB9B827}"/>
                </a:ext>
              </a:extLst>
            </p:cNvPr>
            <p:cNvSpPr>
              <a:spLocks/>
            </p:cNvSpPr>
            <p:nvPr/>
          </p:nvSpPr>
          <p:spPr bwMode="auto">
            <a:xfrm>
              <a:off x="1423" y="2014"/>
              <a:ext cx="1886" cy="1119"/>
            </a:xfrm>
            <a:custGeom>
              <a:avLst/>
              <a:gdLst>
                <a:gd name="T0" fmla="*/ 1785 w 1886"/>
                <a:gd name="T1" fmla="*/ 87 h 1119"/>
                <a:gd name="T2" fmla="*/ 1457 w 1886"/>
                <a:gd name="T3" fmla="*/ 87 h 1119"/>
                <a:gd name="T4" fmla="*/ 1186 w 1886"/>
                <a:gd name="T5" fmla="*/ 109 h 1119"/>
                <a:gd name="T6" fmla="*/ 1064 w 1886"/>
                <a:gd name="T7" fmla="*/ 286 h 1119"/>
                <a:gd name="T8" fmla="*/ 1028 w 1886"/>
                <a:gd name="T9" fmla="*/ 403 h 1119"/>
                <a:gd name="T10" fmla="*/ 1005 w 1886"/>
                <a:gd name="T11" fmla="*/ 471 h 1119"/>
                <a:gd name="T12" fmla="*/ 945 w 1886"/>
                <a:gd name="T13" fmla="*/ 630 h 1119"/>
                <a:gd name="T14" fmla="*/ 971 w 1886"/>
                <a:gd name="T15" fmla="*/ 922 h 1119"/>
                <a:gd name="T16" fmla="*/ 1039 w 1886"/>
                <a:gd name="T17" fmla="*/ 979 h 1119"/>
                <a:gd name="T18" fmla="*/ 1096 w 1886"/>
                <a:gd name="T19" fmla="*/ 1002 h 1119"/>
                <a:gd name="T20" fmla="*/ 1220 w 1886"/>
                <a:gd name="T21" fmla="*/ 1002 h 1119"/>
                <a:gd name="T22" fmla="*/ 1321 w 1886"/>
                <a:gd name="T23" fmla="*/ 990 h 1119"/>
                <a:gd name="T24" fmla="*/ 1476 w 1886"/>
                <a:gd name="T25" fmla="*/ 1006 h 1119"/>
                <a:gd name="T26" fmla="*/ 1672 w 1886"/>
                <a:gd name="T27" fmla="*/ 990 h 1119"/>
                <a:gd name="T28" fmla="*/ 1661 w 1886"/>
                <a:gd name="T29" fmla="*/ 1039 h 1119"/>
                <a:gd name="T30" fmla="*/ 1552 w 1886"/>
                <a:gd name="T31" fmla="*/ 1061 h 1119"/>
                <a:gd name="T32" fmla="*/ 1271 w 1886"/>
                <a:gd name="T33" fmla="*/ 1060 h 1119"/>
                <a:gd name="T34" fmla="*/ 946 w 1886"/>
                <a:gd name="T35" fmla="*/ 1049 h 1119"/>
                <a:gd name="T36" fmla="*/ 54 w 1886"/>
                <a:gd name="T37" fmla="*/ 1039 h 1119"/>
                <a:gd name="T38" fmla="*/ 102 w 1886"/>
                <a:gd name="T39" fmla="*/ 979 h 1119"/>
                <a:gd name="T40" fmla="*/ 181 w 1886"/>
                <a:gd name="T41" fmla="*/ 1002 h 1119"/>
                <a:gd name="T42" fmla="*/ 249 w 1886"/>
                <a:gd name="T43" fmla="*/ 1013 h 1119"/>
                <a:gd name="T44" fmla="*/ 384 w 1886"/>
                <a:gd name="T45" fmla="*/ 1002 h 1119"/>
                <a:gd name="T46" fmla="*/ 497 w 1886"/>
                <a:gd name="T47" fmla="*/ 979 h 1119"/>
                <a:gd name="T48" fmla="*/ 599 w 1886"/>
                <a:gd name="T49" fmla="*/ 979 h 1119"/>
                <a:gd name="T50" fmla="*/ 655 w 1886"/>
                <a:gd name="T51" fmla="*/ 956 h 1119"/>
                <a:gd name="T52" fmla="*/ 706 w 1886"/>
                <a:gd name="T53" fmla="*/ 899 h 1119"/>
                <a:gd name="T54" fmla="*/ 739 w 1886"/>
                <a:gd name="T55" fmla="*/ 866 h 1119"/>
                <a:gd name="T56" fmla="*/ 761 w 1886"/>
                <a:gd name="T57" fmla="*/ 801 h 1119"/>
                <a:gd name="T58" fmla="*/ 879 w 1886"/>
                <a:gd name="T59" fmla="*/ 436 h 1119"/>
                <a:gd name="T60" fmla="*/ 955 w 1886"/>
                <a:gd name="T61" fmla="*/ 329 h 1119"/>
                <a:gd name="T62" fmla="*/ 1118 w 1886"/>
                <a:gd name="T63" fmla="*/ 98 h 1119"/>
                <a:gd name="T64" fmla="*/ 1705 w 1886"/>
                <a:gd name="T65" fmla="*/ 75 h 1119"/>
                <a:gd name="T66" fmla="*/ 1521 w 1886"/>
                <a:gd name="T67" fmla="*/ 92 h 1119"/>
                <a:gd name="T68" fmla="*/ 1785 w 1886"/>
                <a:gd name="T69" fmla="*/ 87 h 111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86"/>
                <a:gd name="T106" fmla="*/ 0 h 1119"/>
                <a:gd name="T107" fmla="*/ 1886 w 1886"/>
                <a:gd name="T108" fmla="*/ 1119 h 111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86" h="1119">
                  <a:moveTo>
                    <a:pt x="1785" y="87"/>
                  </a:moveTo>
                  <a:cubicBezTo>
                    <a:pt x="1683" y="111"/>
                    <a:pt x="1762" y="98"/>
                    <a:pt x="1457" y="87"/>
                  </a:cubicBezTo>
                  <a:cubicBezTo>
                    <a:pt x="1374" y="87"/>
                    <a:pt x="1270" y="105"/>
                    <a:pt x="1186" y="109"/>
                  </a:cubicBezTo>
                  <a:cubicBezTo>
                    <a:pt x="1131" y="132"/>
                    <a:pt x="1097" y="238"/>
                    <a:pt x="1064" y="286"/>
                  </a:cubicBezTo>
                  <a:cubicBezTo>
                    <a:pt x="999" y="339"/>
                    <a:pt x="1065" y="329"/>
                    <a:pt x="1028" y="403"/>
                  </a:cubicBezTo>
                  <a:cubicBezTo>
                    <a:pt x="1011" y="437"/>
                    <a:pt x="949" y="448"/>
                    <a:pt x="1005" y="471"/>
                  </a:cubicBezTo>
                  <a:cubicBezTo>
                    <a:pt x="989" y="537"/>
                    <a:pt x="957" y="563"/>
                    <a:pt x="945" y="630"/>
                  </a:cubicBezTo>
                  <a:cubicBezTo>
                    <a:pt x="951" y="716"/>
                    <a:pt x="915" y="922"/>
                    <a:pt x="971" y="922"/>
                  </a:cubicBezTo>
                  <a:cubicBezTo>
                    <a:pt x="977" y="944"/>
                    <a:pt x="1031" y="957"/>
                    <a:pt x="1039" y="979"/>
                  </a:cubicBezTo>
                  <a:cubicBezTo>
                    <a:pt x="1043" y="990"/>
                    <a:pt x="1096" y="1002"/>
                    <a:pt x="1096" y="1002"/>
                  </a:cubicBezTo>
                  <a:cubicBezTo>
                    <a:pt x="1143" y="999"/>
                    <a:pt x="1174" y="1010"/>
                    <a:pt x="1220" y="1002"/>
                  </a:cubicBezTo>
                  <a:cubicBezTo>
                    <a:pt x="1237" y="999"/>
                    <a:pt x="1305" y="988"/>
                    <a:pt x="1321" y="990"/>
                  </a:cubicBezTo>
                  <a:cubicBezTo>
                    <a:pt x="1431" y="1001"/>
                    <a:pt x="1367" y="990"/>
                    <a:pt x="1476" y="1006"/>
                  </a:cubicBezTo>
                  <a:cubicBezTo>
                    <a:pt x="1548" y="1034"/>
                    <a:pt x="1614" y="1047"/>
                    <a:pt x="1672" y="990"/>
                  </a:cubicBezTo>
                  <a:cubicBezTo>
                    <a:pt x="1682" y="980"/>
                    <a:pt x="1715" y="1093"/>
                    <a:pt x="1661" y="1039"/>
                  </a:cubicBezTo>
                  <a:cubicBezTo>
                    <a:pt x="1597" y="1091"/>
                    <a:pt x="1654" y="1026"/>
                    <a:pt x="1552" y="1061"/>
                  </a:cubicBezTo>
                  <a:cubicBezTo>
                    <a:pt x="1493" y="1074"/>
                    <a:pt x="1372" y="1062"/>
                    <a:pt x="1271" y="1060"/>
                  </a:cubicBezTo>
                  <a:cubicBezTo>
                    <a:pt x="1170" y="1058"/>
                    <a:pt x="1148" y="1053"/>
                    <a:pt x="946" y="1049"/>
                  </a:cubicBezTo>
                  <a:cubicBezTo>
                    <a:pt x="645" y="1039"/>
                    <a:pt x="354" y="1056"/>
                    <a:pt x="54" y="1039"/>
                  </a:cubicBezTo>
                  <a:cubicBezTo>
                    <a:pt x="0" y="1061"/>
                    <a:pt x="14" y="1119"/>
                    <a:pt x="102" y="979"/>
                  </a:cubicBezTo>
                  <a:cubicBezTo>
                    <a:pt x="102" y="968"/>
                    <a:pt x="170" y="1001"/>
                    <a:pt x="181" y="1002"/>
                  </a:cubicBezTo>
                  <a:cubicBezTo>
                    <a:pt x="202" y="1008"/>
                    <a:pt x="215" y="1013"/>
                    <a:pt x="249" y="1013"/>
                  </a:cubicBezTo>
                  <a:cubicBezTo>
                    <a:pt x="283" y="1013"/>
                    <a:pt x="343" y="1008"/>
                    <a:pt x="384" y="1002"/>
                  </a:cubicBezTo>
                  <a:cubicBezTo>
                    <a:pt x="520" y="1002"/>
                    <a:pt x="388" y="1006"/>
                    <a:pt x="497" y="979"/>
                  </a:cubicBezTo>
                  <a:cubicBezTo>
                    <a:pt x="530" y="983"/>
                    <a:pt x="568" y="968"/>
                    <a:pt x="599" y="979"/>
                  </a:cubicBezTo>
                  <a:cubicBezTo>
                    <a:pt x="611" y="984"/>
                    <a:pt x="641" y="956"/>
                    <a:pt x="655" y="956"/>
                  </a:cubicBezTo>
                  <a:cubicBezTo>
                    <a:pt x="666" y="956"/>
                    <a:pt x="703" y="909"/>
                    <a:pt x="706" y="899"/>
                  </a:cubicBezTo>
                  <a:cubicBezTo>
                    <a:pt x="710" y="884"/>
                    <a:pt x="735" y="880"/>
                    <a:pt x="739" y="866"/>
                  </a:cubicBezTo>
                  <a:cubicBezTo>
                    <a:pt x="753" y="818"/>
                    <a:pt x="750" y="867"/>
                    <a:pt x="761" y="801"/>
                  </a:cubicBezTo>
                  <a:cubicBezTo>
                    <a:pt x="781" y="677"/>
                    <a:pt x="839" y="556"/>
                    <a:pt x="879" y="436"/>
                  </a:cubicBezTo>
                  <a:cubicBezTo>
                    <a:pt x="896" y="385"/>
                    <a:pt x="898" y="347"/>
                    <a:pt x="955" y="329"/>
                  </a:cubicBezTo>
                  <a:cubicBezTo>
                    <a:pt x="971" y="278"/>
                    <a:pt x="1070" y="129"/>
                    <a:pt x="1118" y="98"/>
                  </a:cubicBezTo>
                  <a:cubicBezTo>
                    <a:pt x="1152" y="75"/>
                    <a:pt x="1532" y="0"/>
                    <a:pt x="1705" y="75"/>
                  </a:cubicBezTo>
                  <a:cubicBezTo>
                    <a:pt x="1886" y="121"/>
                    <a:pt x="1508" y="84"/>
                    <a:pt x="1521" y="92"/>
                  </a:cubicBezTo>
                  <a:lnTo>
                    <a:pt x="1785" y="87"/>
                  </a:lnTo>
                  <a:close/>
                </a:path>
              </a:pathLst>
            </a:custGeom>
            <a:pattFill prst="lgConfetti">
              <a:fgClr>
                <a:schemeClr val="tx1"/>
              </a:fgClr>
              <a:bgClr>
                <a:schemeClr val="bg1"/>
              </a:bgClr>
            </a:patt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977" name="Freeform 17" descr="宽上对角线">
              <a:extLst>
                <a:ext uri="{FF2B5EF4-FFF2-40B4-BE49-F238E27FC236}">
                  <a16:creationId xmlns:a16="http://schemas.microsoft.com/office/drawing/2014/main" id="{C9C5A074-7102-4211-9B97-3746F080BF1A}"/>
                </a:ext>
              </a:extLst>
            </p:cNvPr>
            <p:cNvSpPr>
              <a:spLocks/>
            </p:cNvSpPr>
            <p:nvPr/>
          </p:nvSpPr>
          <p:spPr bwMode="auto">
            <a:xfrm>
              <a:off x="1413" y="2812"/>
              <a:ext cx="1762" cy="305"/>
            </a:xfrm>
            <a:custGeom>
              <a:avLst/>
              <a:gdLst>
                <a:gd name="T0" fmla="*/ 0 w 1853"/>
                <a:gd name="T1" fmla="*/ 0 h 305"/>
                <a:gd name="T2" fmla="*/ 39 w 1853"/>
                <a:gd name="T3" fmla="*/ 6 h 305"/>
                <a:gd name="T4" fmla="*/ 41 w 1853"/>
                <a:gd name="T5" fmla="*/ 263 h 305"/>
                <a:gd name="T6" fmla="*/ 1080 w 1853"/>
                <a:gd name="T7" fmla="*/ 265 h 305"/>
                <a:gd name="T8" fmla="*/ 1080 w 1853"/>
                <a:gd name="T9" fmla="*/ 6 h 305"/>
                <a:gd name="T10" fmla="*/ 1120 w 1853"/>
                <a:gd name="T11" fmla="*/ 5 h 305"/>
                <a:gd name="T12" fmla="*/ 1120 w 1853"/>
                <a:gd name="T13" fmla="*/ 305 h 305"/>
                <a:gd name="T14" fmla="*/ 0 w 1853"/>
                <a:gd name="T15" fmla="*/ 305 h 305"/>
                <a:gd name="T16" fmla="*/ 0 w 1853"/>
                <a:gd name="T17" fmla="*/ 0 h 3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53"/>
                <a:gd name="T28" fmla="*/ 0 h 305"/>
                <a:gd name="T29" fmla="*/ 1853 w 1853"/>
                <a:gd name="T30" fmla="*/ 305 h 30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53" h="305">
                  <a:moveTo>
                    <a:pt x="0" y="0"/>
                  </a:moveTo>
                  <a:lnTo>
                    <a:pt x="64" y="6"/>
                  </a:lnTo>
                  <a:lnTo>
                    <a:pt x="67" y="263"/>
                  </a:lnTo>
                  <a:lnTo>
                    <a:pt x="1788" y="265"/>
                  </a:lnTo>
                  <a:lnTo>
                    <a:pt x="1788" y="6"/>
                  </a:lnTo>
                  <a:lnTo>
                    <a:pt x="1853" y="5"/>
                  </a:lnTo>
                  <a:lnTo>
                    <a:pt x="1853" y="305"/>
                  </a:lnTo>
                  <a:lnTo>
                    <a:pt x="0" y="305"/>
                  </a:lnTo>
                  <a:lnTo>
                    <a:pt x="0" y="0"/>
                  </a:lnTo>
                  <a:close/>
                </a:path>
              </a:pathLst>
            </a:custGeom>
            <a:pattFill prst="wdUpDiag">
              <a:fgClr>
                <a:schemeClr val="folHlink"/>
              </a:fgClr>
              <a:bgClr>
                <a:schemeClr val="bg1"/>
              </a:bgClr>
            </a:pattFill>
            <a:ln w="9525">
              <a:solidFill>
                <a:schemeClr val="tx1"/>
              </a:solidFill>
              <a:round/>
              <a:headEnd/>
              <a:tailEnd/>
            </a:ln>
          </p:spPr>
          <p:txBody>
            <a:bodyPr/>
            <a:lstStyle/>
            <a:p>
              <a:endParaRPr lang="zh-CN" altLang="en-US"/>
            </a:p>
          </p:txBody>
        </p:sp>
      </p:grpSp>
      <p:grpSp>
        <p:nvGrpSpPr>
          <p:cNvPr id="40965" name="Group 18">
            <a:extLst>
              <a:ext uri="{FF2B5EF4-FFF2-40B4-BE49-F238E27FC236}">
                <a16:creationId xmlns:a16="http://schemas.microsoft.com/office/drawing/2014/main" id="{13161694-07EE-44B7-9393-488E8B245D3E}"/>
              </a:ext>
            </a:extLst>
          </p:cNvPr>
          <p:cNvGrpSpPr>
            <a:grpSpLocks/>
          </p:cNvGrpSpPr>
          <p:nvPr/>
        </p:nvGrpSpPr>
        <p:grpSpPr bwMode="auto">
          <a:xfrm>
            <a:off x="3927475" y="2906713"/>
            <a:ext cx="1481138" cy="1228725"/>
            <a:chOff x="4561" y="1864"/>
            <a:chExt cx="933" cy="774"/>
          </a:xfrm>
        </p:grpSpPr>
        <p:grpSp>
          <p:nvGrpSpPr>
            <p:cNvPr id="40966" name="Group 19">
              <a:extLst>
                <a:ext uri="{FF2B5EF4-FFF2-40B4-BE49-F238E27FC236}">
                  <a16:creationId xmlns:a16="http://schemas.microsoft.com/office/drawing/2014/main" id="{BCE7B727-01CB-4814-A8EC-022037DC26A1}"/>
                </a:ext>
              </a:extLst>
            </p:cNvPr>
            <p:cNvGrpSpPr>
              <a:grpSpLocks/>
            </p:cNvGrpSpPr>
            <p:nvPr/>
          </p:nvGrpSpPr>
          <p:grpSpPr bwMode="auto">
            <a:xfrm>
              <a:off x="4654" y="2055"/>
              <a:ext cx="632" cy="486"/>
              <a:chOff x="2033" y="2394"/>
              <a:chExt cx="632" cy="486"/>
            </a:xfrm>
          </p:grpSpPr>
          <p:sp>
            <p:nvSpPr>
              <p:cNvPr id="40970" name="Line 20">
                <a:extLst>
                  <a:ext uri="{FF2B5EF4-FFF2-40B4-BE49-F238E27FC236}">
                    <a16:creationId xmlns:a16="http://schemas.microsoft.com/office/drawing/2014/main" id="{A4283F17-482E-43BE-9DD7-3CFDC9AA9EF9}"/>
                  </a:ext>
                </a:extLst>
              </p:cNvPr>
              <p:cNvSpPr>
                <a:spLocks noChangeShapeType="1"/>
              </p:cNvSpPr>
              <p:nvPr/>
            </p:nvSpPr>
            <p:spPr bwMode="auto">
              <a:xfrm>
                <a:off x="2665" y="2394"/>
                <a:ext cx="0" cy="486"/>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0971" name="Line 21">
                <a:extLst>
                  <a:ext uri="{FF2B5EF4-FFF2-40B4-BE49-F238E27FC236}">
                    <a16:creationId xmlns:a16="http://schemas.microsoft.com/office/drawing/2014/main" id="{2D6B069D-0CB3-4019-9481-EE66942E0254}"/>
                  </a:ext>
                </a:extLst>
              </p:cNvPr>
              <p:cNvSpPr>
                <a:spLocks noChangeShapeType="1"/>
              </p:cNvSpPr>
              <p:nvPr/>
            </p:nvSpPr>
            <p:spPr bwMode="auto">
              <a:xfrm flipH="1">
                <a:off x="2033" y="2394"/>
                <a:ext cx="632" cy="0"/>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sp>
          <p:nvSpPr>
            <p:cNvPr id="40967" name="Text Box 22">
              <a:extLst>
                <a:ext uri="{FF2B5EF4-FFF2-40B4-BE49-F238E27FC236}">
                  <a16:creationId xmlns:a16="http://schemas.microsoft.com/office/drawing/2014/main" id="{F0ADAE9A-08B2-4815-9B04-E9C78FB2C44A}"/>
                </a:ext>
              </a:extLst>
            </p:cNvPr>
            <p:cNvSpPr txBox="1">
              <a:spLocks noChangeArrowheads="1"/>
            </p:cNvSpPr>
            <p:nvPr/>
          </p:nvSpPr>
          <p:spPr bwMode="auto">
            <a:xfrm>
              <a:off x="4561" y="203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rgbClr val="0000FF"/>
                  </a:solidFill>
                </a:rPr>
                <a:t>x</a:t>
              </a:r>
            </a:p>
          </p:txBody>
        </p:sp>
        <p:sp>
          <p:nvSpPr>
            <p:cNvPr id="40968" name="Text Box 23">
              <a:extLst>
                <a:ext uri="{FF2B5EF4-FFF2-40B4-BE49-F238E27FC236}">
                  <a16:creationId xmlns:a16="http://schemas.microsoft.com/office/drawing/2014/main" id="{CC021E31-08CF-4B74-922C-5DD05DC2E909}"/>
                </a:ext>
              </a:extLst>
            </p:cNvPr>
            <p:cNvSpPr txBox="1">
              <a:spLocks noChangeArrowheads="1"/>
            </p:cNvSpPr>
            <p:nvPr/>
          </p:nvSpPr>
          <p:spPr bwMode="auto">
            <a:xfrm>
              <a:off x="5103" y="2350"/>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rgbClr val="0000FF"/>
                  </a:solidFill>
                </a:rPr>
                <a:t>y</a:t>
              </a:r>
            </a:p>
          </p:txBody>
        </p:sp>
        <p:sp>
          <p:nvSpPr>
            <p:cNvPr id="40969" name="Text Box 24">
              <a:extLst>
                <a:ext uri="{FF2B5EF4-FFF2-40B4-BE49-F238E27FC236}">
                  <a16:creationId xmlns:a16="http://schemas.microsoft.com/office/drawing/2014/main" id="{8F844371-6FD2-4DF9-9831-22A47857CA7C}"/>
                </a:ext>
              </a:extLst>
            </p:cNvPr>
            <p:cNvSpPr txBox="1">
              <a:spLocks noChangeArrowheads="1"/>
            </p:cNvSpPr>
            <p:nvPr/>
          </p:nvSpPr>
          <p:spPr bwMode="auto">
            <a:xfrm>
              <a:off x="5239" y="186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rgbClr val="0000FF"/>
                  </a:solidFill>
                </a:rPr>
                <a:t>O</a:t>
              </a:r>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91" name="Text Box 2">
            <a:extLst>
              <a:ext uri="{FF2B5EF4-FFF2-40B4-BE49-F238E27FC236}">
                <a16:creationId xmlns:a16="http://schemas.microsoft.com/office/drawing/2014/main" id="{04615000-16B8-4802-9544-E62BEFD81FEF}"/>
              </a:ext>
            </a:extLst>
          </p:cNvPr>
          <p:cNvSpPr txBox="1">
            <a:spLocks noChangeArrowheads="1"/>
          </p:cNvSpPr>
          <p:nvPr/>
        </p:nvSpPr>
        <p:spPr bwMode="auto">
          <a:xfrm>
            <a:off x="990600" y="457200"/>
            <a:ext cx="711835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spcBef>
                <a:spcPct val="50000"/>
              </a:spcBef>
            </a:pPr>
            <a:r>
              <a:rPr kumimoji="0" lang="en-US" altLang="zh-CN">
                <a:solidFill>
                  <a:srgbClr val="FF0000"/>
                </a:solidFill>
              </a:rPr>
              <a:t>[</a:t>
            </a:r>
            <a:r>
              <a:rPr kumimoji="0" lang="zh-CN" altLang="en-US">
                <a:solidFill>
                  <a:srgbClr val="FF0000"/>
                </a:solidFill>
              </a:rPr>
              <a:t>解</a:t>
            </a:r>
            <a:r>
              <a:rPr kumimoji="0" lang="en-US" altLang="zh-CN">
                <a:solidFill>
                  <a:srgbClr val="FF0000"/>
                </a:solidFill>
              </a:rPr>
              <a:t>]</a:t>
            </a:r>
            <a:r>
              <a:rPr kumimoji="0" lang="zh-CN" altLang="en-US"/>
              <a:t>把单位时间内落入车厢的煤视作质点系，并建立直角坐标系</a:t>
            </a:r>
            <a:r>
              <a:rPr kumimoji="0" lang="en-US" altLang="zh-CN" i="1"/>
              <a:t>Oxy</a:t>
            </a:r>
            <a:r>
              <a:rPr kumimoji="0" lang="en-US" altLang="zh-CN"/>
              <a:t>. </a:t>
            </a:r>
          </a:p>
        </p:txBody>
      </p:sp>
      <p:graphicFrame>
        <p:nvGraphicFramePr>
          <p:cNvPr id="41986" name="Object 3">
            <a:extLst>
              <a:ext uri="{FF2B5EF4-FFF2-40B4-BE49-F238E27FC236}">
                <a16:creationId xmlns:a16="http://schemas.microsoft.com/office/drawing/2014/main" id="{1C6F9920-52E1-4930-B59A-DD29214B0BF4}"/>
              </a:ext>
            </a:extLst>
          </p:cNvPr>
          <p:cNvGraphicFramePr>
            <a:graphicFrameLocks noChangeAspect="1"/>
          </p:cNvGraphicFramePr>
          <p:nvPr/>
        </p:nvGraphicFramePr>
        <p:xfrm>
          <a:off x="5214938" y="1604963"/>
          <a:ext cx="2633662" cy="533400"/>
        </p:xfrm>
        <a:graphic>
          <a:graphicData uri="http://schemas.openxmlformats.org/presentationml/2006/ole">
            <mc:AlternateContent xmlns:mc="http://schemas.openxmlformats.org/markup-compatibility/2006">
              <mc:Choice xmlns:v="urn:schemas-microsoft-com:vml" Requires="v">
                <p:oleObj spid="_x0000_s41998" name="Equation" r:id="rId3" imgW="1066680" imgH="253800" progId="Equation.3">
                  <p:embed/>
                </p:oleObj>
              </mc:Choice>
              <mc:Fallback>
                <p:oleObj name="Equation" r:id="rId3" imgW="1066680" imgH="253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4938" y="1604963"/>
                        <a:ext cx="2633662"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87" name="Object 4">
            <a:extLst>
              <a:ext uri="{FF2B5EF4-FFF2-40B4-BE49-F238E27FC236}">
                <a16:creationId xmlns:a16="http://schemas.microsoft.com/office/drawing/2014/main" id="{5BA113A7-AE5E-4093-8B48-B2E6231F3C9E}"/>
              </a:ext>
            </a:extLst>
          </p:cNvPr>
          <p:cNvGraphicFramePr>
            <a:graphicFrameLocks noChangeAspect="1"/>
          </p:cNvGraphicFramePr>
          <p:nvPr/>
        </p:nvGraphicFramePr>
        <p:xfrm>
          <a:off x="4114800" y="2595563"/>
          <a:ext cx="3581400" cy="530225"/>
        </p:xfrm>
        <a:graphic>
          <a:graphicData uri="http://schemas.openxmlformats.org/presentationml/2006/ole">
            <mc:AlternateContent xmlns:mc="http://schemas.openxmlformats.org/markup-compatibility/2006">
              <mc:Choice xmlns:v="urn:schemas-microsoft-com:vml" Requires="v">
                <p:oleObj spid="_x0000_s41999" name="Equation" r:id="rId5" imgW="1714320" imgH="253800" progId="Equation.3">
                  <p:embed/>
                </p:oleObj>
              </mc:Choice>
              <mc:Fallback>
                <p:oleObj name="Equation" r:id="rId5" imgW="1714320" imgH="2538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4800" y="2595563"/>
                        <a:ext cx="3581400"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2" name="Text Box 5">
            <a:extLst>
              <a:ext uri="{FF2B5EF4-FFF2-40B4-BE49-F238E27FC236}">
                <a16:creationId xmlns:a16="http://schemas.microsoft.com/office/drawing/2014/main" id="{917E98F5-7426-49A5-AC9E-0CC8DA6F47DA}"/>
              </a:ext>
            </a:extLst>
          </p:cNvPr>
          <p:cNvSpPr txBox="1">
            <a:spLocks noChangeArrowheads="1"/>
          </p:cNvSpPr>
          <p:nvPr/>
        </p:nvSpPr>
        <p:spPr bwMode="auto">
          <a:xfrm>
            <a:off x="990600" y="1620838"/>
            <a:ext cx="4319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a:t>到达车厢前一瞬间，煤的速度  </a:t>
            </a:r>
          </a:p>
        </p:txBody>
      </p:sp>
      <p:sp>
        <p:nvSpPr>
          <p:cNvPr id="41993" name="Text Box 6">
            <a:extLst>
              <a:ext uri="{FF2B5EF4-FFF2-40B4-BE49-F238E27FC236}">
                <a16:creationId xmlns:a16="http://schemas.microsoft.com/office/drawing/2014/main" id="{544E67EF-B826-4CA3-A954-9B7963F93098}"/>
              </a:ext>
            </a:extLst>
          </p:cNvPr>
          <p:cNvSpPr txBox="1">
            <a:spLocks noChangeArrowheads="1"/>
          </p:cNvSpPr>
          <p:nvPr/>
        </p:nvSpPr>
        <p:spPr bwMode="auto">
          <a:xfrm>
            <a:off x="990600" y="2012950"/>
            <a:ext cx="32464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spcBef>
                <a:spcPct val="50000"/>
              </a:spcBef>
            </a:pPr>
            <a:r>
              <a:rPr kumimoji="0" lang="zh-CN" altLang="en-US"/>
              <a:t>到达车厢后速度为零</a:t>
            </a:r>
            <a:r>
              <a:rPr kumimoji="0" lang="en-US" altLang="zh-CN"/>
              <a:t>.   </a:t>
            </a:r>
            <a:endParaRPr lang="en-US" altLang="zh-CN"/>
          </a:p>
        </p:txBody>
      </p:sp>
      <p:sp>
        <p:nvSpPr>
          <p:cNvPr id="41994" name="Text Box 7">
            <a:extLst>
              <a:ext uri="{FF2B5EF4-FFF2-40B4-BE49-F238E27FC236}">
                <a16:creationId xmlns:a16="http://schemas.microsoft.com/office/drawing/2014/main" id="{10B1DECA-AA7B-478B-A337-F701ECD27C38}"/>
              </a:ext>
            </a:extLst>
          </p:cNvPr>
          <p:cNvSpPr txBox="1">
            <a:spLocks noChangeArrowheads="1"/>
          </p:cNvSpPr>
          <p:nvPr/>
        </p:nvSpPr>
        <p:spPr bwMode="auto">
          <a:xfrm>
            <a:off x="990600" y="2543175"/>
            <a:ext cx="31702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spcBef>
                <a:spcPct val="50000"/>
              </a:spcBef>
            </a:pPr>
            <a:r>
              <a:rPr kumimoji="0" lang="zh-CN" altLang="en-US"/>
              <a:t>质点系动量的改变量   </a:t>
            </a:r>
            <a:endParaRPr lang="zh-CN" altLang="en-US"/>
          </a:p>
        </p:txBody>
      </p:sp>
      <p:sp>
        <p:nvSpPr>
          <p:cNvPr id="41995" name="Text Box 8">
            <a:extLst>
              <a:ext uri="{FF2B5EF4-FFF2-40B4-BE49-F238E27FC236}">
                <a16:creationId xmlns:a16="http://schemas.microsoft.com/office/drawing/2014/main" id="{78B022D7-52A6-4C16-A491-A658A1A1C762}"/>
              </a:ext>
            </a:extLst>
          </p:cNvPr>
          <p:cNvSpPr txBox="1">
            <a:spLocks noChangeArrowheads="1"/>
          </p:cNvSpPr>
          <p:nvPr/>
        </p:nvSpPr>
        <p:spPr bwMode="auto">
          <a:xfrm>
            <a:off x="990600" y="3246438"/>
            <a:ext cx="401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单位时间内车厢对煤的冲量  </a:t>
            </a:r>
          </a:p>
        </p:txBody>
      </p:sp>
      <p:graphicFrame>
        <p:nvGraphicFramePr>
          <p:cNvPr id="41988" name="Object 9">
            <a:extLst>
              <a:ext uri="{FF2B5EF4-FFF2-40B4-BE49-F238E27FC236}">
                <a16:creationId xmlns:a16="http://schemas.microsoft.com/office/drawing/2014/main" id="{AFA94F22-BF7B-4885-8109-FC9CC72FAF78}"/>
              </a:ext>
            </a:extLst>
          </p:cNvPr>
          <p:cNvGraphicFramePr>
            <a:graphicFrameLocks noChangeAspect="1"/>
          </p:cNvGraphicFramePr>
          <p:nvPr/>
        </p:nvGraphicFramePr>
        <p:xfrm>
          <a:off x="4922838" y="3192463"/>
          <a:ext cx="1768475" cy="539750"/>
        </p:xfrm>
        <a:graphic>
          <a:graphicData uri="http://schemas.openxmlformats.org/presentationml/2006/ole">
            <mc:AlternateContent xmlns:mc="http://schemas.openxmlformats.org/markup-compatibility/2006">
              <mc:Choice xmlns:v="urn:schemas-microsoft-com:vml" Requires="v">
                <p:oleObj spid="_x0000_s42000" name="Equation" r:id="rId7" imgW="749160" imgH="253800" progId="Equation.3">
                  <p:embed/>
                </p:oleObj>
              </mc:Choice>
              <mc:Fallback>
                <p:oleObj name="Equation" r:id="rId7" imgW="749160" imgH="2538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22838" y="3192463"/>
                        <a:ext cx="1768475"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6" name="Text Box 10">
            <a:extLst>
              <a:ext uri="{FF2B5EF4-FFF2-40B4-BE49-F238E27FC236}">
                <a16:creationId xmlns:a16="http://schemas.microsoft.com/office/drawing/2014/main" id="{3C84768C-2278-4C2F-9854-965C0FB545A6}"/>
              </a:ext>
            </a:extLst>
          </p:cNvPr>
          <p:cNvSpPr txBox="1">
            <a:spLocks noChangeArrowheads="1"/>
          </p:cNvSpPr>
          <p:nvPr/>
        </p:nvSpPr>
        <p:spPr bwMode="auto">
          <a:xfrm>
            <a:off x="990600" y="3814763"/>
            <a:ext cx="4395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煤落到车厢时煤对车厢的冲力   </a:t>
            </a:r>
          </a:p>
        </p:txBody>
      </p:sp>
      <p:graphicFrame>
        <p:nvGraphicFramePr>
          <p:cNvPr id="41989" name="Object 11">
            <a:extLst>
              <a:ext uri="{FF2B5EF4-FFF2-40B4-BE49-F238E27FC236}">
                <a16:creationId xmlns:a16="http://schemas.microsoft.com/office/drawing/2014/main" id="{115B8244-F1F2-4A64-A2F0-A66A5AA1DB66}"/>
              </a:ext>
            </a:extLst>
          </p:cNvPr>
          <p:cNvGraphicFramePr>
            <a:graphicFrameLocks noChangeAspect="1"/>
          </p:cNvGraphicFramePr>
          <p:nvPr/>
        </p:nvGraphicFramePr>
        <p:xfrm>
          <a:off x="2389188" y="4343400"/>
          <a:ext cx="4562475" cy="530225"/>
        </p:xfrm>
        <a:graphic>
          <a:graphicData uri="http://schemas.openxmlformats.org/presentationml/2006/ole">
            <mc:AlternateContent xmlns:mc="http://schemas.openxmlformats.org/markup-compatibility/2006">
              <mc:Choice xmlns:v="urn:schemas-microsoft-com:vml" Requires="v">
                <p:oleObj spid="_x0000_s42001" name="Equation" r:id="rId9" imgW="2184120" imgH="253800" progId="Equation.3">
                  <p:embed/>
                </p:oleObj>
              </mc:Choice>
              <mc:Fallback>
                <p:oleObj name="Equation" r:id="rId9" imgW="2184120" imgH="2538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89188" y="4343400"/>
                        <a:ext cx="4562475"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7" name="Text Box 12">
            <a:extLst>
              <a:ext uri="{FF2B5EF4-FFF2-40B4-BE49-F238E27FC236}">
                <a16:creationId xmlns:a16="http://schemas.microsoft.com/office/drawing/2014/main" id="{0C1BF2A5-ACC0-4C8B-8E21-26F362C1A4D7}"/>
              </a:ext>
            </a:extLst>
          </p:cNvPr>
          <p:cNvSpPr txBox="1">
            <a:spLocks noChangeArrowheads="1"/>
          </p:cNvSpPr>
          <p:nvPr/>
        </p:nvSpPr>
        <p:spPr bwMode="auto">
          <a:xfrm>
            <a:off x="990600" y="4918075"/>
            <a:ext cx="7153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取煤到达空车厢时为计时起点，车厢对煤的支撑力   </a:t>
            </a:r>
          </a:p>
        </p:txBody>
      </p:sp>
      <p:graphicFrame>
        <p:nvGraphicFramePr>
          <p:cNvPr id="41990" name="Object 13">
            <a:extLst>
              <a:ext uri="{FF2B5EF4-FFF2-40B4-BE49-F238E27FC236}">
                <a16:creationId xmlns:a16="http://schemas.microsoft.com/office/drawing/2014/main" id="{AD6EF0CA-2E98-43BB-9299-78D258A9B348}"/>
              </a:ext>
            </a:extLst>
          </p:cNvPr>
          <p:cNvGraphicFramePr>
            <a:graphicFrameLocks noChangeAspect="1"/>
          </p:cNvGraphicFramePr>
          <p:nvPr/>
        </p:nvGraphicFramePr>
        <p:xfrm>
          <a:off x="2986088" y="5486400"/>
          <a:ext cx="2157412" cy="539750"/>
        </p:xfrm>
        <a:graphic>
          <a:graphicData uri="http://schemas.openxmlformats.org/presentationml/2006/ole">
            <mc:AlternateContent xmlns:mc="http://schemas.openxmlformats.org/markup-compatibility/2006">
              <mc:Choice xmlns:v="urn:schemas-microsoft-com:vml" Requires="v">
                <p:oleObj spid="_x0000_s42002" name="Equation" r:id="rId11" imgW="914400" imgH="253800" progId="Equation.3">
                  <p:embed/>
                </p:oleObj>
              </mc:Choice>
              <mc:Fallback>
                <p:oleObj name="Equation" r:id="rId11" imgW="914400" imgH="25380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86088" y="5486400"/>
                        <a:ext cx="2157412"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3010" name="Object 2">
            <a:extLst>
              <a:ext uri="{FF2B5EF4-FFF2-40B4-BE49-F238E27FC236}">
                <a16:creationId xmlns:a16="http://schemas.microsoft.com/office/drawing/2014/main" id="{ED5C5A71-B0E9-4BA4-95C2-17D70FD073A1}"/>
              </a:ext>
            </a:extLst>
          </p:cNvPr>
          <p:cNvGraphicFramePr>
            <a:graphicFrameLocks noChangeAspect="1"/>
          </p:cNvGraphicFramePr>
          <p:nvPr/>
        </p:nvGraphicFramePr>
        <p:xfrm>
          <a:off x="1370013" y="1371600"/>
          <a:ext cx="6478587" cy="606425"/>
        </p:xfrm>
        <a:graphic>
          <a:graphicData uri="http://schemas.openxmlformats.org/presentationml/2006/ole">
            <mc:AlternateContent xmlns:mc="http://schemas.openxmlformats.org/markup-compatibility/2006">
              <mc:Choice xmlns:v="urn:schemas-microsoft-com:vml" Requires="v">
                <p:oleObj spid="_x0000_s43012" name="Equation" r:id="rId3" imgW="2717640" imgH="253800" progId="Equation.3">
                  <p:embed/>
                </p:oleObj>
              </mc:Choice>
              <mc:Fallback>
                <p:oleObj name="Equation" r:id="rId3" imgW="2717640" imgH="253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0013" y="1371600"/>
                        <a:ext cx="6478587" cy="60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1" name="Text Box 3">
            <a:extLst>
              <a:ext uri="{FF2B5EF4-FFF2-40B4-BE49-F238E27FC236}">
                <a16:creationId xmlns:a16="http://schemas.microsoft.com/office/drawing/2014/main" id="{3CC966F1-CB7C-4CFD-B2F6-0744BE41CD6D}"/>
              </a:ext>
            </a:extLst>
          </p:cNvPr>
          <p:cNvSpPr txBox="1">
            <a:spLocks noChangeArrowheads="1"/>
          </p:cNvSpPr>
          <p:nvPr/>
        </p:nvSpPr>
        <p:spPr bwMode="auto">
          <a:xfrm>
            <a:off x="1141413" y="762000"/>
            <a:ext cx="6478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a:latin typeface="Arial" panose="020B0604020202020204" pitchFamily="34" charset="0"/>
              </a:rPr>
              <a:t>煤作用于车厢的力等于上面两力之和，即</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Text Box 2">
            <a:extLst>
              <a:ext uri="{FF2B5EF4-FFF2-40B4-BE49-F238E27FC236}">
                <a16:creationId xmlns:a16="http://schemas.microsoft.com/office/drawing/2014/main" id="{67BABCE2-47E1-4699-9980-010651813569}"/>
              </a:ext>
            </a:extLst>
          </p:cNvPr>
          <p:cNvSpPr txBox="1">
            <a:spLocks noChangeArrowheads="1"/>
          </p:cNvSpPr>
          <p:nvPr/>
        </p:nvSpPr>
        <p:spPr bwMode="auto">
          <a:xfrm>
            <a:off x="1143000" y="700088"/>
            <a:ext cx="34829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ea typeface="黑体" panose="02010609060101010101" pitchFamily="49" charset="-122"/>
              </a:rPr>
              <a:t>§3.4.4 </a:t>
            </a:r>
            <a:r>
              <a:rPr lang="zh-CN" altLang="en-US" sz="2800">
                <a:ea typeface="黑体" panose="02010609060101010101" pitchFamily="49" charset="-122"/>
              </a:rPr>
              <a:t>质点的平衡    </a:t>
            </a:r>
          </a:p>
        </p:txBody>
      </p:sp>
      <p:graphicFrame>
        <p:nvGraphicFramePr>
          <p:cNvPr id="5122" name="Object 3">
            <a:extLst>
              <a:ext uri="{FF2B5EF4-FFF2-40B4-BE49-F238E27FC236}">
                <a16:creationId xmlns:a16="http://schemas.microsoft.com/office/drawing/2014/main" id="{E6E5176A-50F1-4E8A-9968-22825F342F00}"/>
              </a:ext>
            </a:extLst>
          </p:cNvPr>
          <p:cNvGraphicFramePr>
            <a:graphicFrameLocks noChangeAspect="1"/>
          </p:cNvGraphicFramePr>
          <p:nvPr/>
        </p:nvGraphicFramePr>
        <p:xfrm>
          <a:off x="3581400" y="2438400"/>
          <a:ext cx="1447800" cy="565150"/>
        </p:xfrm>
        <a:graphic>
          <a:graphicData uri="http://schemas.openxmlformats.org/presentationml/2006/ole">
            <mc:AlternateContent xmlns:mc="http://schemas.openxmlformats.org/markup-compatibility/2006">
              <mc:Choice xmlns:v="urn:schemas-microsoft-com:vml" Requires="v">
                <p:oleObj spid="_x0000_s5130" name="Equation" r:id="rId3" imgW="609480" imgH="266400" progId="Equation.3">
                  <p:embed/>
                </p:oleObj>
              </mc:Choice>
              <mc:Fallback>
                <p:oleObj name="Equation" r:id="rId3" imgW="609480" imgH="2664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2438400"/>
                        <a:ext cx="144780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7" name="Text Box 4">
            <a:extLst>
              <a:ext uri="{FF2B5EF4-FFF2-40B4-BE49-F238E27FC236}">
                <a16:creationId xmlns:a16="http://schemas.microsoft.com/office/drawing/2014/main" id="{AC07D0C8-54C8-45F6-A706-A870EEAF7CCF}"/>
              </a:ext>
            </a:extLst>
          </p:cNvPr>
          <p:cNvSpPr txBox="1">
            <a:spLocks noChangeArrowheads="1"/>
          </p:cNvSpPr>
          <p:nvPr/>
        </p:nvSpPr>
        <p:spPr bwMode="auto">
          <a:xfrm>
            <a:off x="1219200" y="2514600"/>
            <a:ext cx="2098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0000"/>
                </a:solidFill>
              </a:rPr>
              <a:t>质点平衡方程 </a:t>
            </a:r>
          </a:p>
        </p:txBody>
      </p:sp>
      <p:sp>
        <p:nvSpPr>
          <p:cNvPr id="5128" name="Text Box 5">
            <a:extLst>
              <a:ext uri="{FF2B5EF4-FFF2-40B4-BE49-F238E27FC236}">
                <a16:creationId xmlns:a16="http://schemas.microsoft.com/office/drawing/2014/main" id="{3C206E8B-A35A-44FD-82FE-D1F1AFA7DFDF}"/>
              </a:ext>
            </a:extLst>
          </p:cNvPr>
          <p:cNvSpPr txBox="1">
            <a:spLocks noChangeArrowheads="1"/>
          </p:cNvSpPr>
          <p:nvPr/>
        </p:nvSpPr>
        <p:spPr bwMode="auto">
          <a:xfrm>
            <a:off x="1219200" y="1295400"/>
            <a:ext cx="67818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lang="zh-CN" altLang="en-US">
                <a:solidFill>
                  <a:srgbClr val="FF0000"/>
                </a:solidFill>
              </a:rPr>
              <a:t>质点平衡条件</a:t>
            </a:r>
            <a:r>
              <a:rPr lang="en-US" altLang="zh-CN"/>
              <a:t>——</a:t>
            </a:r>
            <a:r>
              <a:rPr lang="zh-CN" altLang="en-US"/>
              <a:t>质点处于平衡时，作用于质点的合力等于零</a:t>
            </a:r>
            <a:r>
              <a:rPr lang="en-US" altLang="zh-CN"/>
              <a:t>.</a:t>
            </a:r>
          </a:p>
        </p:txBody>
      </p:sp>
      <p:sp>
        <p:nvSpPr>
          <p:cNvPr id="5129" name="Text Box 6">
            <a:extLst>
              <a:ext uri="{FF2B5EF4-FFF2-40B4-BE49-F238E27FC236}">
                <a16:creationId xmlns:a16="http://schemas.microsoft.com/office/drawing/2014/main" id="{3E36A9E3-20D6-4FCC-A085-EC47A38F94B0}"/>
              </a:ext>
            </a:extLst>
          </p:cNvPr>
          <p:cNvSpPr txBox="1">
            <a:spLocks noChangeArrowheads="1"/>
          </p:cNvSpPr>
          <p:nvPr/>
        </p:nvSpPr>
        <p:spPr bwMode="auto">
          <a:xfrm>
            <a:off x="1247775" y="3241675"/>
            <a:ext cx="3552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直角坐标系中的分量式    </a:t>
            </a:r>
          </a:p>
        </p:txBody>
      </p:sp>
      <p:graphicFrame>
        <p:nvGraphicFramePr>
          <p:cNvPr id="5123" name="Object 7">
            <a:extLst>
              <a:ext uri="{FF2B5EF4-FFF2-40B4-BE49-F238E27FC236}">
                <a16:creationId xmlns:a16="http://schemas.microsoft.com/office/drawing/2014/main" id="{7DE933EB-B2CA-4BFA-8552-4E80157BAF2E}"/>
              </a:ext>
            </a:extLst>
          </p:cNvPr>
          <p:cNvGraphicFramePr>
            <a:graphicFrameLocks noChangeAspect="1"/>
          </p:cNvGraphicFramePr>
          <p:nvPr/>
        </p:nvGraphicFramePr>
        <p:xfrm>
          <a:off x="1827213" y="3881438"/>
          <a:ext cx="1457325" cy="538162"/>
        </p:xfrm>
        <a:graphic>
          <a:graphicData uri="http://schemas.openxmlformats.org/presentationml/2006/ole">
            <mc:AlternateContent xmlns:mc="http://schemas.openxmlformats.org/markup-compatibility/2006">
              <mc:Choice xmlns:v="urn:schemas-microsoft-com:vml" Requires="v">
                <p:oleObj spid="_x0000_s5131" name="Equation" r:id="rId5" imgW="660240" imgH="253800" progId="Equation.3">
                  <p:embed/>
                </p:oleObj>
              </mc:Choice>
              <mc:Fallback>
                <p:oleObj name="Equation" r:id="rId5" imgW="660240" imgH="2538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7213" y="3881438"/>
                        <a:ext cx="1457325" cy="538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4" name="Object 8">
            <a:extLst>
              <a:ext uri="{FF2B5EF4-FFF2-40B4-BE49-F238E27FC236}">
                <a16:creationId xmlns:a16="http://schemas.microsoft.com/office/drawing/2014/main" id="{0E4574BE-E874-400E-BA52-FB40D547E01E}"/>
              </a:ext>
            </a:extLst>
          </p:cNvPr>
          <p:cNvGraphicFramePr>
            <a:graphicFrameLocks noChangeAspect="1"/>
          </p:cNvGraphicFramePr>
          <p:nvPr/>
        </p:nvGraphicFramePr>
        <p:xfrm>
          <a:off x="4019550" y="3881438"/>
          <a:ext cx="1455738" cy="538162"/>
        </p:xfrm>
        <a:graphic>
          <a:graphicData uri="http://schemas.openxmlformats.org/presentationml/2006/ole">
            <mc:AlternateContent xmlns:mc="http://schemas.openxmlformats.org/markup-compatibility/2006">
              <mc:Choice xmlns:v="urn:schemas-microsoft-com:vml" Requires="v">
                <p:oleObj spid="_x0000_s5132" name="Equation" r:id="rId7" imgW="660240" imgH="253800" progId="Equation.3">
                  <p:embed/>
                </p:oleObj>
              </mc:Choice>
              <mc:Fallback>
                <p:oleObj name="Equation" r:id="rId7" imgW="660240" imgH="2538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19550" y="3881438"/>
                        <a:ext cx="1455738" cy="538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5" name="Object 9">
            <a:extLst>
              <a:ext uri="{FF2B5EF4-FFF2-40B4-BE49-F238E27FC236}">
                <a16:creationId xmlns:a16="http://schemas.microsoft.com/office/drawing/2014/main" id="{4AEB53BC-FAE4-4FB2-A866-1D40B0E013BF}"/>
              </a:ext>
            </a:extLst>
          </p:cNvPr>
          <p:cNvGraphicFramePr>
            <a:graphicFrameLocks noChangeAspect="1"/>
          </p:cNvGraphicFramePr>
          <p:nvPr/>
        </p:nvGraphicFramePr>
        <p:xfrm>
          <a:off x="6183313" y="3881438"/>
          <a:ext cx="1428750" cy="538162"/>
        </p:xfrm>
        <a:graphic>
          <a:graphicData uri="http://schemas.openxmlformats.org/presentationml/2006/ole">
            <mc:AlternateContent xmlns:mc="http://schemas.openxmlformats.org/markup-compatibility/2006">
              <mc:Choice xmlns:v="urn:schemas-microsoft-com:vml" Requires="v">
                <p:oleObj spid="_x0000_s5133" name="Equation" r:id="rId9" imgW="647640" imgH="253800" progId="Equation.3">
                  <p:embed/>
                </p:oleObj>
              </mc:Choice>
              <mc:Fallback>
                <p:oleObj name="Equation" r:id="rId9" imgW="647640" imgH="2538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83313" y="3881438"/>
                        <a:ext cx="1428750" cy="538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53" name="Group 2">
            <a:extLst>
              <a:ext uri="{FF2B5EF4-FFF2-40B4-BE49-F238E27FC236}">
                <a16:creationId xmlns:a16="http://schemas.microsoft.com/office/drawing/2014/main" id="{6FAE49AA-01E3-435B-9645-F1C79A3B1C6F}"/>
              </a:ext>
            </a:extLst>
          </p:cNvPr>
          <p:cNvGrpSpPr>
            <a:grpSpLocks/>
          </p:cNvGrpSpPr>
          <p:nvPr/>
        </p:nvGrpSpPr>
        <p:grpSpPr bwMode="auto">
          <a:xfrm>
            <a:off x="468313" y="620713"/>
            <a:ext cx="7467600" cy="3578225"/>
            <a:chOff x="667" y="333"/>
            <a:chExt cx="4704" cy="2254"/>
          </a:xfrm>
        </p:grpSpPr>
        <p:sp>
          <p:nvSpPr>
            <p:cNvPr id="6165" name="Text Box 3">
              <a:extLst>
                <a:ext uri="{FF2B5EF4-FFF2-40B4-BE49-F238E27FC236}">
                  <a16:creationId xmlns:a16="http://schemas.microsoft.com/office/drawing/2014/main" id="{84E1F319-6D18-45D7-802E-DE5222FE8421}"/>
                </a:ext>
              </a:extLst>
            </p:cNvPr>
            <p:cNvSpPr txBox="1">
              <a:spLocks noChangeArrowheads="1"/>
            </p:cNvSpPr>
            <p:nvPr/>
          </p:nvSpPr>
          <p:spPr bwMode="auto">
            <a:xfrm>
              <a:off x="667" y="333"/>
              <a:ext cx="4704" cy="2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kumimoji="0" lang="en-US" altLang="zh-CN">
                  <a:solidFill>
                    <a:srgbClr val="FF0000"/>
                  </a:solidFill>
                </a:rPr>
                <a:t>[</a:t>
              </a:r>
              <a:r>
                <a:rPr kumimoji="0" lang="zh-CN" altLang="en-US">
                  <a:solidFill>
                    <a:srgbClr val="FF0000"/>
                  </a:solidFill>
                </a:rPr>
                <a:t>例题</a:t>
              </a:r>
              <a:r>
                <a:rPr kumimoji="0" lang="en-US" altLang="zh-CN">
                  <a:solidFill>
                    <a:srgbClr val="FF0000"/>
                  </a:solidFill>
                </a:rPr>
                <a:t>5]</a:t>
              </a:r>
              <a:r>
                <a:rPr kumimoji="0" lang="en-US" altLang="zh-CN"/>
                <a:t>  </a:t>
              </a:r>
              <a:r>
                <a:rPr kumimoji="0" lang="zh-CN" altLang="en-US"/>
                <a:t>将绳索在木桩上绕几圈，能使绳的一端受到极大拉力，例如拴着一头牛，只要用很小的力拽住绳的另一端，即可将绳索固定，原因在哪里？如图表示绳与圆柱体在</a:t>
              </a:r>
              <a:r>
                <a:rPr kumimoji="0" lang="en-US" altLang="zh-CN" i="1"/>
                <a:t>AB</a:t>
              </a:r>
              <a:r>
                <a:rPr kumimoji="0" lang="zh-CN" altLang="en-US"/>
                <a:t>弧段上接触且无相对滑动，弧</a:t>
              </a:r>
              <a:r>
                <a:rPr kumimoji="0" lang="en-US" altLang="zh-CN" i="1"/>
                <a:t>AB</a:t>
              </a:r>
              <a:r>
                <a:rPr kumimoji="0" lang="zh-CN" altLang="en-US"/>
                <a:t>对应的圆心角</a:t>
              </a:r>
              <a:r>
                <a:rPr kumimoji="0" lang="zh-CN" altLang="en-US" i="1">
                  <a:sym typeface="Symbol" panose="05050102010706020507" pitchFamily="18" charset="2"/>
                </a:rPr>
                <a:t></a:t>
              </a:r>
              <a:r>
                <a:rPr kumimoji="0" lang="zh-CN" altLang="en-US"/>
                <a:t> 称为“包角”</a:t>
              </a:r>
              <a:r>
                <a:rPr kumimoji="0" lang="en-US" altLang="zh-CN"/>
                <a:t>.       </a:t>
              </a:r>
              <a:r>
                <a:rPr kumimoji="0" lang="zh-CN" altLang="en-US"/>
                <a:t>和        分别表示</a:t>
              </a:r>
              <a:r>
                <a:rPr kumimoji="0" lang="en-US" altLang="zh-CN" i="1"/>
                <a:t>A</a:t>
              </a:r>
              <a:r>
                <a:rPr kumimoji="0" lang="zh-CN" altLang="en-US"/>
                <a:t>点和</a:t>
              </a:r>
              <a:r>
                <a:rPr kumimoji="0" lang="en-US" altLang="zh-CN" i="1"/>
                <a:t>B</a:t>
              </a:r>
              <a:r>
                <a:rPr kumimoji="0" lang="zh-CN" altLang="en-US"/>
                <a:t>点绳的张力</a:t>
              </a:r>
              <a:r>
                <a:rPr kumimoji="0" lang="en-US" altLang="zh-CN"/>
                <a:t>.</a:t>
              </a:r>
              <a:r>
                <a:rPr kumimoji="0" lang="zh-CN" altLang="en-US"/>
                <a:t>设绳与圆柱间的静摩擦系数为</a:t>
              </a:r>
              <a:r>
                <a:rPr kumimoji="0" lang="zh-CN" altLang="en-US" i="1">
                  <a:sym typeface="Symbol" panose="05050102010706020507" pitchFamily="18" charset="2"/>
                </a:rPr>
                <a:t></a:t>
              </a:r>
              <a:r>
                <a:rPr kumimoji="0" lang="en-US" altLang="zh-CN" baseline="-25000">
                  <a:sym typeface="Symbol" panose="05050102010706020507" pitchFamily="18" charset="2"/>
                </a:rPr>
                <a:t>0</a:t>
              </a:r>
              <a:r>
                <a:rPr kumimoji="0" lang="en-US" altLang="zh-CN"/>
                <a:t> </a:t>
              </a:r>
              <a:r>
                <a:rPr kumimoji="0" lang="zh-CN" altLang="en-US"/>
                <a:t>，不计绳的质量</a:t>
              </a:r>
              <a:r>
                <a:rPr kumimoji="0" lang="en-US" altLang="zh-CN"/>
                <a:t>.</a:t>
              </a:r>
              <a:r>
                <a:rPr kumimoji="0" lang="zh-CN" altLang="en-US"/>
                <a:t>求在         一定的条件下，       的最大值             </a:t>
              </a:r>
              <a:r>
                <a:rPr kumimoji="0" lang="en-US" altLang="zh-CN"/>
                <a:t>.</a:t>
              </a:r>
            </a:p>
          </p:txBody>
        </p:sp>
        <p:graphicFrame>
          <p:nvGraphicFramePr>
            <p:cNvPr id="6148" name="Object 4">
              <a:extLst>
                <a:ext uri="{FF2B5EF4-FFF2-40B4-BE49-F238E27FC236}">
                  <a16:creationId xmlns:a16="http://schemas.microsoft.com/office/drawing/2014/main" id="{DF9AC2FB-B764-4D95-A177-6F453D3A5425}"/>
                </a:ext>
              </a:extLst>
            </p:cNvPr>
            <p:cNvGraphicFramePr>
              <a:graphicFrameLocks noChangeAspect="1"/>
            </p:cNvGraphicFramePr>
            <p:nvPr/>
          </p:nvGraphicFramePr>
          <p:xfrm>
            <a:off x="3297" y="1603"/>
            <a:ext cx="272" cy="304"/>
          </p:xfrm>
          <a:graphic>
            <a:graphicData uri="http://schemas.openxmlformats.org/presentationml/2006/ole">
              <mc:AlternateContent xmlns:mc="http://schemas.openxmlformats.org/markup-compatibility/2006">
                <mc:Choice xmlns:v="urn:schemas-microsoft-com:vml" Requires="v">
                  <p:oleObj spid="_x0000_s6166" name="Equation" r:id="rId3" imgW="215640" imgH="241200" progId="Equation.3">
                    <p:embed/>
                  </p:oleObj>
                </mc:Choice>
                <mc:Fallback>
                  <p:oleObj name="Equation" r:id="rId3" imgW="215640" imgH="241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7" y="1603"/>
                          <a:ext cx="272"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9" name="Object 5">
              <a:extLst>
                <a:ext uri="{FF2B5EF4-FFF2-40B4-BE49-F238E27FC236}">
                  <a16:creationId xmlns:a16="http://schemas.microsoft.com/office/drawing/2014/main" id="{4F0BC5A4-DE9D-48FD-B4A0-3C9C7F18134A}"/>
                </a:ext>
              </a:extLst>
            </p:cNvPr>
            <p:cNvGraphicFramePr>
              <a:graphicFrameLocks noChangeAspect="1"/>
            </p:cNvGraphicFramePr>
            <p:nvPr/>
          </p:nvGraphicFramePr>
          <p:xfrm>
            <a:off x="1574" y="2238"/>
            <a:ext cx="336" cy="320"/>
          </p:xfrm>
          <a:graphic>
            <a:graphicData uri="http://schemas.openxmlformats.org/presentationml/2006/ole">
              <mc:AlternateContent xmlns:mc="http://schemas.openxmlformats.org/markup-compatibility/2006">
                <mc:Choice xmlns:v="urn:schemas-microsoft-com:vml" Requires="v">
                  <p:oleObj spid="_x0000_s6167" name="Equation" r:id="rId5" imgW="266400" imgH="253800" progId="Equation.3">
                    <p:embed/>
                  </p:oleObj>
                </mc:Choice>
                <mc:Fallback>
                  <p:oleObj name="Equation" r:id="rId5" imgW="266400" imgH="253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4" y="2238"/>
                          <a:ext cx="336"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0" name="Object 6">
              <a:extLst>
                <a:ext uri="{FF2B5EF4-FFF2-40B4-BE49-F238E27FC236}">
                  <a16:creationId xmlns:a16="http://schemas.microsoft.com/office/drawing/2014/main" id="{32B78045-E772-4B57-B373-9824268EF0FA}"/>
                </a:ext>
              </a:extLst>
            </p:cNvPr>
            <p:cNvGraphicFramePr>
              <a:graphicFrameLocks noChangeAspect="1"/>
            </p:cNvGraphicFramePr>
            <p:nvPr/>
          </p:nvGraphicFramePr>
          <p:xfrm>
            <a:off x="2526" y="1558"/>
            <a:ext cx="336" cy="320"/>
          </p:xfrm>
          <a:graphic>
            <a:graphicData uri="http://schemas.openxmlformats.org/presentationml/2006/ole">
              <mc:AlternateContent xmlns:mc="http://schemas.openxmlformats.org/markup-compatibility/2006">
                <mc:Choice xmlns:v="urn:schemas-microsoft-com:vml" Requires="v">
                  <p:oleObj spid="_x0000_s6168" name="Equation" r:id="rId7" imgW="266400" imgH="253800" progId="Equation.3">
                    <p:embed/>
                  </p:oleObj>
                </mc:Choice>
                <mc:Fallback>
                  <p:oleObj name="Equation" r:id="rId7" imgW="266400" imgH="2538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26" y="1558"/>
                          <a:ext cx="336"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1" name="Object 7">
              <a:extLst>
                <a:ext uri="{FF2B5EF4-FFF2-40B4-BE49-F238E27FC236}">
                  <a16:creationId xmlns:a16="http://schemas.microsoft.com/office/drawing/2014/main" id="{D63573F4-0265-4A12-BAE3-4D4C8C7309D3}"/>
                </a:ext>
              </a:extLst>
            </p:cNvPr>
            <p:cNvGraphicFramePr>
              <a:graphicFrameLocks noChangeAspect="1"/>
            </p:cNvGraphicFramePr>
            <p:nvPr/>
          </p:nvGraphicFramePr>
          <p:xfrm>
            <a:off x="3207" y="2283"/>
            <a:ext cx="272" cy="304"/>
          </p:xfrm>
          <a:graphic>
            <a:graphicData uri="http://schemas.openxmlformats.org/presentationml/2006/ole">
              <mc:AlternateContent xmlns:mc="http://schemas.openxmlformats.org/markup-compatibility/2006">
                <mc:Choice xmlns:v="urn:schemas-microsoft-com:vml" Requires="v">
                  <p:oleObj spid="_x0000_s6169" name="Equation" r:id="rId9" imgW="215640" imgH="241200" progId="Equation.3">
                    <p:embed/>
                  </p:oleObj>
                </mc:Choice>
                <mc:Fallback>
                  <p:oleObj name="Equation" r:id="rId9" imgW="215640" imgH="2412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7" y="2283"/>
                          <a:ext cx="272"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2" name="Object 8">
              <a:extLst>
                <a:ext uri="{FF2B5EF4-FFF2-40B4-BE49-F238E27FC236}">
                  <a16:creationId xmlns:a16="http://schemas.microsoft.com/office/drawing/2014/main" id="{665DB4DF-00CE-41E6-BBCA-FA26D75CF842}"/>
                </a:ext>
              </a:extLst>
            </p:cNvPr>
            <p:cNvGraphicFramePr>
              <a:graphicFrameLocks noChangeAspect="1"/>
            </p:cNvGraphicFramePr>
            <p:nvPr/>
          </p:nvGraphicFramePr>
          <p:xfrm>
            <a:off x="4477" y="2238"/>
            <a:ext cx="528" cy="320"/>
          </p:xfrm>
          <a:graphic>
            <a:graphicData uri="http://schemas.openxmlformats.org/presentationml/2006/ole">
              <mc:AlternateContent xmlns:mc="http://schemas.openxmlformats.org/markup-compatibility/2006">
                <mc:Choice xmlns:v="urn:schemas-microsoft-com:vml" Requires="v">
                  <p:oleObj spid="_x0000_s6170" name="Equation" r:id="rId11" imgW="419040" imgH="253800" progId="Equation.3">
                    <p:embed/>
                  </p:oleObj>
                </mc:Choice>
                <mc:Fallback>
                  <p:oleObj name="Equation" r:id="rId11" imgW="419040" imgH="2538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77" y="2238"/>
                          <a:ext cx="528"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154" name="Group 9">
            <a:extLst>
              <a:ext uri="{FF2B5EF4-FFF2-40B4-BE49-F238E27FC236}">
                <a16:creationId xmlns:a16="http://schemas.microsoft.com/office/drawing/2014/main" id="{E5373B36-B6DD-4D01-B0C5-0BCF1D0DD538}"/>
              </a:ext>
            </a:extLst>
          </p:cNvPr>
          <p:cNvGrpSpPr>
            <a:grpSpLocks/>
          </p:cNvGrpSpPr>
          <p:nvPr/>
        </p:nvGrpSpPr>
        <p:grpSpPr bwMode="auto">
          <a:xfrm>
            <a:off x="2816225" y="4251325"/>
            <a:ext cx="2949575" cy="1311275"/>
            <a:chOff x="1774" y="2678"/>
            <a:chExt cx="1858" cy="826"/>
          </a:xfrm>
        </p:grpSpPr>
        <p:sp>
          <p:nvSpPr>
            <p:cNvPr id="6155" name="Oval 10">
              <a:extLst>
                <a:ext uri="{FF2B5EF4-FFF2-40B4-BE49-F238E27FC236}">
                  <a16:creationId xmlns:a16="http://schemas.microsoft.com/office/drawing/2014/main" id="{D0D6B4D8-1051-42A9-9BE1-D8D5620C7D5E}"/>
                </a:ext>
              </a:extLst>
            </p:cNvPr>
            <p:cNvSpPr>
              <a:spLocks noChangeArrowheads="1"/>
            </p:cNvSpPr>
            <p:nvPr/>
          </p:nvSpPr>
          <p:spPr bwMode="auto">
            <a:xfrm>
              <a:off x="2380" y="2832"/>
              <a:ext cx="672" cy="672"/>
            </a:xfrm>
            <a:prstGeom prst="ellipse">
              <a:avLst/>
            </a:prstGeom>
            <a:noFill/>
            <a:ln w="19050">
              <a:solidFill>
                <a:schemeClr val="tx1"/>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156" name="Freeform 11">
              <a:extLst>
                <a:ext uri="{FF2B5EF4-FFF2-40B4-BE49-F238E27FC236}">
                  <a16:creationId xmlns:a16="http://schemas.microsoft.com/office/drawing/2014/main" id="{D2ACB73C-AFBC-41A3-9C0F-3E23451AFACA}"/>
                </a:ext>
              </a:extLst>
            </p:cNvPr>
            <p:cNvSpPr>
              <a:spLocks/>
            </p:cNvSpPr>
            <p:nvPr/>
          </p:nvSpPr>
          <p:spPr bwMode="auto">
            <a:xfrm>
              <a:off x="2180" y="2840"/>
              <a:ext cx="1072" cy="376"/>
            </a:xfrm>
            <a:custGeom>
              <a:avLst/>
              <a:gdLst>
                <a:gd name="T0" fmla="*/ 0 w 1072"/>
                <a:gd name="T1" fmla="*/ 376 h 376"/>
                <a:gd name="T2" fmla="*/ 282 w 1072"/>
                <a:gd name="T3" fmla="*/ 96 h 376"/>
                <a:gd name="T4" fmla="*/ 406 w 1072"/>
                <a:gd name="T5" fmla="*/ 29 h 376"/>
                <a:gd name="T6" fmla="*/ 536 w 1072"/>
                <a:gd name="T7" fmla="*/ 0 h 376"/>
                <a:gd name="T8" fmla="*/ 700 w 1072"/>
                <a:gd name="T9" fmla="*/ 29 h 376"/>
                <a:gd name="T10" fmla="*/ 835 w 1072"/>
                <a:gd name="T11" fmla="*/ 119 h 376"/>
                <a:gd name="T12" fmla="*/ 1072 w 1072"/>
                <a:gd name="T13" fmla="*/ 376 h 376"/>
                <a:gd name="T14" fmla="*/ 0 60000 65536"/>
                <a:gd name="T15" fmla="*/ 0 60000 65536"/>
                <a:gd name="T16" fmla="*/ 0 60000 65536"/>
                <a:gd name="T17" fmla="*/ 0 60000 65536"/>
                <a:gd name="T18" fmla="*/ 0 60000 65536"/>
                <a:gd name="T19" fmla="*/ 0 60000 65536"/>
                <a:gd name="T20" fmla="*/ 0 60000 65536"/>
                <a:gd name="T21" fmla="*/ 0 w 1072"/>
                <a:gd name="T22" fmla="*/ 0 h 376"/>
                <a:gd name="T23" fmla="*/ 1072 w 1072"/>
                <a:gd name="T24" fmla="*/ 376 h 3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72" h="376">
                  <a:moveTo>
                    <a:pt x="0" y="376"/>
                  </a:moveTo>
                  <a:cubicBezTo>
                    <a:pt x="47" y="329"/>
                    <a:pt x="214" y="154"/>
                    <a:pt x="282" y="96"/>
                  </a:cubicBezTo>
                  <a:cubicBezTo>
                    <a:pt x="350" y="38"/>
                    <a:pt x="364" y="45"/>
                    <a:pt x="406" y="29"/>
                  </a:cubicBezTo>
                  <a:cubicBezTo>
                    <a:pt x="448" y="13"/>
                    <a:pt x="487" y="0"/>
                    <a:pt x="536" y="0"/>
                  </a:cubicBezTo>
                  <a:cubicBezTo>
                    <a:pt x="585" y="0"/>
                    <a:pt x="650" y="9"/>
                    <a:pt x="700" y="29"/>
                  </a:cubicBezTo>
                  <a:cubicBezTo>
                    <a:pt x="750" y="49"/>
                    <a:pt x="773" y="61"/>
                    <a:pt x="835" y="119"/>
                  </a:cubicBezTo>
                  <a:cubicBezTo>
                    <a:pt x="897" y="177"/>
                    <a:pt x="1023" y="322"/>
                    <a:pt x="1072" y="376"/>
                  </a:cubicBezTo>
                </a:path>
              </a:pathLst>
            </a:custGeom>
            <a:noFill/>
            <a:ln w="57150" cap="flat" cmpd="sng">
              <a:pattFill prst="trellis">
                <a:fgClr>
                  <a:srgbClr val="CC6600"/>
                </a:fgClr>
                <a:bgClr>
                  <a:srgbClr val="FFFFFF"/>
                </a:bgClr>
              </a:pattFill>
              <a:prstDash val="solid"/>
              <a:round/>
              <a:headEnd type="none" w="med" len="med"/>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57" name="Line 12">
              <a:extLst>
                <a:ext uri="{FF2B5EF4-FFF2-40B4-BE49-F238E27FC236}">
                  <a16:creationId xmlns:a16="http://schemas.microsoft.com/office/drawing/2014/main" id="{9B13834E-922E-42C5-B7CB-B844B16419D5}"/>
                </a:ext>
              </a:extLst>
            </p:cNvPr>
            <p:cNvSpPr>
              <a:spLocks noChangeShapeType="1"/>
            </p:cNvSpPr>
            <p:nvPr/>
          </p:nvSpPr>
          <p:spPr bwMode="auto">
            <a:xfrm flipV="1">
              <a:off x="2716" y="2928"/>
              <a:ext cx="240" cy="288"/>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6158" name="Line 13">
              <a:extLst>
                <a:ext uri="{FF2B5EF4-FFF2-40B4-BE49-F238E27FC236}">
                  <a16:creationId xmlns:a16="http://schemas.microsoft.com/office/drawing/2014/main" id="{13EF13B7-02CA-492B-B1D6-AC3216A417F0}"/>
                </a:ext>
              </a:extLst>
            </p:cNvPr>
            <p:cNvSpPr>
              <a:spLocks noChangeShapeType="1"/>
            </p:cNvSpPr>
            <p:nvPr/>
          </p:nvSpPr>
          <p:spPr bwMode="auto">
            <a:xfrm flipH="1" flipV="1">
              <a:off x="2476" y="2928"/>
              <a:ext cx="240" cy="288"/>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6159" name="Text Box 14">
              <a:extLst>
                <a:ext uri="{FF2B5EF4-FFF2-40B4-BE49-F238E27FC236}">
                  <a16:creationId xmlns:a16="http://schemas.microsoft.com/office/drawing/2014/main" id="{9682F672-3036-41BC-9EF3-1FE8B8ADF3B8}"/>
                </a:ext>
              </a:extLst>
            </p:cNvPr>
            <p:cNvSpPr txBox="1">
              <a:spLocks noChangeArrowheads="1"/>
            </p:cNvSpPr>
            <p:nvPr/>
          </p:nvSpPr>
          <p:spPr bwMode="auto">
            <a:xfrm>
              <a:off x="2612" y="2918"/>
              <a:ext cx="2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i="1">
                  <a:sym typeface="Symbol" panose="05050102010706020507" pitchFamily="18" charset="2"/>
                </a:rPr>
                <a:t> </a:t>
              </a:r>
            </a:p>
          </p:txBody>
        </p:sp>
        <p:sp>
          <p:nvSpPr>
            <p:cNvPr id="6160" name="Freeform 15">
              <a:extLst>
                <a:ext uri="{FF2B5EF4-FFF2-40B4-BE49-F238E27FC236}">
                  <a16:creationId xmlns:a16="http://schemas.microsoft.com/office/drawing/2014/main" id="{D9B67163-54CD-40FA-8488-7B955D138604}"/>
                </a:ext>
              </a:extLst>
            </p:cNvPr>
            <p:cNvSpPr>
              <a:spLocks/>
            </p:cNvSpPr>
            <p:nvPr/>
          </p:nvSpPr>
          <p:spPr bwMode="auto">
            <a:xfrm>
              <a:off x="2676" y="3162"/>
              <a:ext cx="68" cy="12"/>
            </a:xfrm>
            <a:custGeom>
              <a:avLst/>
              <a:gdLst>
                <a:gd name="T0" fmla="*/ 0 w 68"/>
                <a:gd name="T1" fmla="*/ 12 h 12"/>
                <a:gd name="T2" fmla="*/ 68 w 68"/>
                <a:gd name="T3" fmla="*/ 0 h 12"/>
                <a:gd name="T4" fmla="*/ 0 60000 65536"/>
                <a:gd name="T5" fmla="*/ 0 60000 65536"/>
                <a:gd name="T6" fmla="*/ 0 w 68"/>
                <a:gd name="T7" fmla="*/ 0 h 12"/>
                <a:gd name="T8" fmla="*/ 68 w 68"/>
                <a:gd name="T9" fmla="*/ 12 h 12"/>
              </a:gdLst>
              <a:ahLst/>
              <a:cxnLst>
                <a:cxn ang="T4">
                  <a:pos x="T0" y="T1"/>
                </a:cxn>
                <a:cxn ang="T5">
                  <a:pos x="T2" y="T3"/>
                </a:cxn>
              </a:cxnLst>
              <a:rect l="T6" t="T7" r="T8" b="T9"/>
              <a:pathLst>
                <a:path w="68" h="12">
                  <a:moveTo>
                    <a:pt x="0" y="12"/>
                  </a:moveTo>
                  <a:cubicBezTo>
                    <a:pt x="0" y="12"/>
                    <a:pt x="34" y="6"/>
                    <a:pt x="68" y="0"/>
                  </a:cubicBezTo>
                </a:path>
              </a:pathLst>
            </a:custGeom>
            <a:noFill/>
            <a:ln w="19050" cap="flat" cmpd="sng">
              <a:solidFill>
                <a:schemeClr val="tx1"/>
              </a:solidFill>
              <a:prstDash val="solid"/>
              <a:round/>
              <a:headEnd type="none" w="med" len="med"/>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61" name="Text Box 16">
              <a:extLst>
                <a:ext uri="{FF2B5EF4-FFF2-40B4-BE49-F238E27FC236}">
                  <a16:creationId xmlns:a16="http://schemas.microsoft.com/office/drawing/2014/main" id="{887BC206-2BF0-43B7-A006-7BD547309FB3}"/>
                </a:ext>
              </a:extLst>
            </p:cNvPr>
            <p:cNvSpPr txBox="1">
              <a:spLocks noChangeArrowheads="1"/>
            </p:cNvSpPr>
            <p:nvPr/>
          </p:nvSpPr>
          <p:spPr bwMode="auto">
            <a:xfrm>
              <a:off x="2302" y="2678"/>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A</a:t>
              </a:r>
            </a:p>
          </p:txBody>
        </p:sp>
        <p:sp>
          <p:nvSpPr>
            <p:cNvPr id="6162" name="Text Box 17">
              <a:extLst>
                <a:ext uri="{FF2B5EF4-FFF2-40B4-BE49-F238E27FC236}">
                  <a16:creationId xmlns:a16="http://schemas.microsoft.com/office/drawing/2014/main" id="{2F60795C-590D-4CC7-AA21-EAB995252941}"/>
                </a:ext>
              </a:extLst>
            </p:cNvPr>
            <p:cNvSpPr txBox="1">
              <a:spLocks noChangeArrowheads="1"/>
            </p:cNvSpPr>
            <p:nvPr/>
          </p:nvSpPr>
          <p:spPr bwMode="auto">
            <a:xfrm>
              <a:off x="2924" y="2699"/>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B</a:t>
              </a:r>
            </a:p>
          </p:txBody>
        </p:sp>
        <p:sp>
          <p:nvSpPr>
            <p:cNvPr id="6163" name="Line 18">
              <a:extLst>
                <a:ext uri="{FF2B5EF4-FFF2-40B4-BE49-F238E27FC236}">
                  <a16:creationId xmlns:a16="http://schemas.microsoft.com/office/drawing/2014/main" id="{779036EC-994B-4755-9F70-706E7E1FA3A9}"/>
                </a:ext>
              </a:extLst>
            </p:cNvPr>
            <p:cNvSpPr>
              <a:spLocks noChangeShapeType="1"/>
            </p:cNvSpPr>
            <p:nvPr/>
          </p:nvSpPr>
          <p:spPr bwMode="auto">
            <a:xfrm flipH="1">
              <a:off x="2010" y="3230"/>
              <a:ext cx="158" cy="147"/>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164" name="Line 19">
              <a:extLst>
                <a:ext uri="{FF2B5EF4-FFF2-40B4-BE49-F238E27FC236}">
                  <a16:creationId xmlns:a16="http://schemas.microsoft.com/office/drawing/2014/main" id="{C1B4F740-6B81-490D-B46E-D8BD83B6A5A9}"/>
                </a:ext>
              </a:extLst>
            </p:cNvPr>
            <p:cNvSpPr>
              <a:spLocks noChangeShapeType="1"/>
            </p:cNvSpPr>
            <p:nvPr/>
          </p:nvSpPr>
          <p:spPr bwMode="auto">
            <a:xfrm>
              <a:off x="3252" y="3208"/>
              <a:ext cx="136" cy="192"/>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146" name="Object 20">
              <a:extLst>
                <a:ext uri="{FF2B5EF4-FFF2-40B4-BE49-F238E27FC236}">
                  <a16:creationId xmlns:a16="http://schemas.microsoft.com/office/drawing/2014/main" id="{C0D53BAC-F8BA-4E17-BB53-AE22FD88147C}"/>
                </a:ext>
              </a:extLst>
            </p:cNvPr>
            <p:cNvGraphicFramePr>
              <a:graphicFrameLocks noChangeAspect="1"/>
            </p:cNvGraphicFramePr>
            <p:nvPr/>
          </p:nvGraphicFramePr>
          <p:xfrm>
            <a:off x="1774" y="3038"/>
            <a:ext cx="336" cy="320"/>
          </p:xfrm>
          <a:graphic>
            <a:graphicData uri="http://schemas.openxmlformats.org/presentationml/2006/ole">
              <mc:AlternateContent xmlns:mc="http://schemas.openxmlformats.org/markup-compatibility/2006">
                <mc:Choice xmlns:v="urn:schemas-microsoft-com:vml" Requires="v">
                  <p:oleObj spid="_x0000_s6171" name="Equation" r:id="rId13" imgW="266400" imgH="253800" progId="Equation.3">
                    <p:embed/>
                  </p:oleObj>
                </mc:Choice>
                <mc:Fallback>
                  <p:oleObj name="Equation" r:id="rId13" imgW="266400" imgH="253800" progId="Equation.3">
                    <p:embed/>
                    <p:pic>
                      <p:nvPicPr>
                        <p:cNvPr id="0"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74" y="3038"/>
                          <a:ext cx="336"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7" name="Object 21">
              <a:extLst>
                <a:ext uri="{FF2B5EF4-FFF2-40B4-BE49-F238E27FC236}">
                  <a16:creationId xmlns:a16="http://schemas.microsoft.com/office/drawing/2014/main" id="{CF464F0C-29C7-44AE-9A1F-2B07BF74FF64}"/>
                </a:ext>
              </a:extLst>
            </p:cNvPr>
            <p:cNvGraphicFramePr>
              <a:graphicFrameLocks noChangeAspect="1"/>
            </p:cNvGraphicFramePr>
            <p:nvPr/>
          </p:nvGraphicFramePr>
          <p:xfrm>
            <a:off x="3360" y="3120"/>
            <a:ext cx="272" cy="304"/>
          </p:xfrm>
          <a:graphic>
            <a:graphicData uri="http://schemas.openxmlformats.org/presentationml/2006/ole">
              <mc:AlternateContent xmlns:mc="http://schemas.openxmlformats.org/markup-compatibility/2006">
                <mc:Choice xmlns:v="urn:schemas-microsoft-com:vml" Requires="v">
                  <p:oleObj spid="_x0000_s6172" name="Equation" r:id="rId15" imgW="215640" imgH="241200" progId="Equation.3">
                    <p:embed/>
                  </p:oleObj>
                </mc:Choice>
                <mc:Fallback>
                  <p:oleObj name="Equation" r:id="rId15" imgW="215640" imgH="241200" progId="Equation.3">
                    <p:embed/>
                    <p:pic>
                      <p:nvPicPr>
                        <p:cNvPr id="0"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60" y="3120"/>
                          <a:ext cx="272"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82" name="Group 2">
            <a:extLst>
              <a:ext uri="{FF2B5EF4-FFF2-40B4-BE49-F238E27FC236}">
                <a16:creationId xmlns:a16="http://schemas.microsoft.com/office/drawing/2014/main" id="{06388CF1-C336-41B6-B91F-9B7CDA525232}"/>
              </a:ext>
            </a:extLst>
          </p:cNvPr>
          <p:cNvGrpSpPr>
            <a:grpSpLocks/>
          </p:cNvGrpSpPr>
          <p:nvPr/>
        </p:nvGrpSpPr>
        <p:grpSpPr bwMode="auto">
          <a:xfrm>
            <a:off x="1219200" y="685800"/>
            <a:ext cx="2913063" cy="1311275"/>
            <a:chOff x="768" y="432"/>
            <a:chExt cx="1835" cy="826"/>
          </a:xfrm>
        </p:grpSpPr>
        <p:sp>
          <p:nvSpPr>
            <p:cNvPr id="7200" name="Oval 3">
              <a:extLst>
                <a:ext uri="{FF2B5EF4-FFF2-40B4-BE49-F238E27FC236}">
                  <a16:creationId xmlns:a16="http://schemas.microsoft.com/office/drawing/2014/main" id="{2DAE6CD0-6E19-4018-808A-6ECFBB56B051}"/>
                </a:ext>
              </a:extLst>
            </p:cNvPr>
            <p:cNvSpPr>
              <a:spLocks noChangeArrowheads="1"/>
            </p:cNvSpPr>
            <p:nvPr/>
          </p:nvSpPr>
          <p:spPr bwMode="auto">
            <a:xfrm>
              <a:off x="1374" y="586"/>
              <a:ext cx="672" cy="672"/>
            </a:xfrm>
            <a:prstGeom prst="ellipse">
              <a:avLst/>
            </a:prstGeom>
            <a:noFill/>
            <a:ln w="19050">
              <a:solidFill>
                <a:schemeClr val="tx1"/>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201" name="Freeform 4">
              <a:extLst>
                <a:ext uri="{FF2B5EF4-FFF2-40B4-BE49-F238E27FC236}">
                  <a16:creationId xmlns:a16="http://schemas.microsoft.com/office/drawing/2014/main" id="{13447719-D51E-4BA6-8BF3-55988FAA6876}"/>
                </a:ext>
              </a:extLst>
            </p:cNvPr>
            <p:cNvSpPr>
              <a:spLocks/>
            </p:cNvSpPr>
            <p:nvPr/>
          </p:nvSpPr>
          <p:spPr bwMode="auto">
            <a:xfrm>
              <a:off x="1174" y="594"/>
              <a:ext cx="1072" cy="376"/>
            </a:xfrm>
            <a:custGeom>
              <a:avLst/>
              <a:gdLst>
                <a:gd name="T0" fmla="*/ 0 w 1072"/>
                <a:gd name="T1" fmla="*/ 376 h 376"/>
                <a:gd name="T2" fmla="*/ 282 w 1072"/>
                <a:gd name="T3" fmla="*/ 96 h 376"/>
                <a:gd name="T4" fmla="*/ 406 w 1072"/>
                <a:gd name="T5" fmla="*/ 29 h 376"/>
                <a:gd name="T6" fmla="*/ 536 w 1072"/>
                <a:gd name="T7" fmla="*/ 0 h 376"/>
                <a:gd name="T8" fmla="*/ 700 w 1072"/>
                <a:gd name="T9" fmla="*/ 29 h 376"/>
                <a:gd name="T10" fmla="*/ 835 w 1072"/>
                <a:gd name="T11" fmla="*/ 119 h 376"/>
                <a:gd name="T12" fmla="*/ 1072 w 1072"/>
                <a:gd name="T13" fmla="*/ 376 h 376"/>
                <a:gd name="T14" fmla="*/ 0 60000 65536"/>
                <a:gd name="T15" fmla="*/ 0 60000 65536"/>
                <a:gd name="T16" fmla="*/ 0 60000 65536"/>
                <a:gd name="T17" fmla="*/ 0 60000 65536"/>
                <a:gd name="T18" fmla="*/ 0 60000 65536"/>
                <a:gd name="T19" fmla="*/ 0 60000 65536"/>
                <a:gd name="T20" fmla="*/ 0 60000 65536"/>
                <a:gd name="T21" fmla="*/ 0 w 1072"/>
                <a:gd name="T22" fmla="*/ 0 h 376"/>
                <a:gd name="T23" fmla="*/ 1072 w 1072"/>
                <a:gd name="T24" fmla="*/ 376 h 3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72" h="376">
                  <a:moveTo>
                    <a:pt x="0" y="376"/>
                  </a:moveTo>
                  <a:cubicBezTo>
                    <a:pt x="47" y="329"/>
                    <a:pt x="214" y="154"/>
                    <a:pt x="282" y="96"/>
                  </a:cubicBezTo>
                  <a:cubicBezTo>
                    <a:pt x="350" y="38"/>
                    <a:pt x="364" y="45"/>
                    <a:pt x="406" y="29"/>
                  </a:cubicBezTo>
                  <a:cubicBezTo>
                    <a:pt x="448" y="13"/>
                    <a:pt x="487" y="0"/>
                    <a:pt x="536" y="0"/>
                  </a:cubicBezTo>
                  <a:cubicBezTo>
                    <a:pt x="585" y="0"/>
                    <a:pt x="650" y="9"/>
                    <a:pt x="700" y="29"/>
                  </a:cubicBezTo>
                  <a:cubicBezTo>
                    <a:pt x="750" y="49"/>
                    <a:pt x="773" y="61"/>
                    <a:pt x="835" y="119"/>
                  </a:cubicBezTo>
                  <a:cubicBezTo>
                    <a:pt x="897" y="177"/>
                    <a:pt x="1023" y="322"/>
                    <a:pt x="1072" y="376"/>
                  </a:cubicBezTo>
                </a:path>
              </a:pathLst>
            </a:custGeom>
            <a:noFill/>
            <a:ln w="57150" cap="flat" cmpd="sng">
              <a:pattFill prst="trellis">
                <a:fgClr>
                  <a:srgbClr val="CC6600"/>
                </a:fgClr>
                <a:bgClr>
                  <a:srgbClr val="FFFFFF"/>
                </a:bgClr>
              </a:pattFill>
              <a:prstDash val="solid"/>
              <a:round/>
              <a:headEnd type="none" w="med" len="med"/>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2" name="Line 5">
              <a:extLst>
                <a:ext uri="{FF2B5EF4-FFF2-40B4-BE49-F238E27FC236}">
                  <a16:creationId xmlns:a16="http://schemas.microsoft.com/office/drawing/2014/main" id="{D066A7F5-8417-43F9-A819-E9CF710397E8}"/>
                </a:ext>
              </a:extLst>
            </p:cNvPr>
            <p:cNvSpPr>
              <a:spLocks noChangeShapeType="1"/>
            </p:cNvSpPr>
            <p:nvPr/>
          </p:nvSpPr>
          <p:spPr bwMode="auto">
            <a:xfrm flipV="1">
              <a:off x="1710" y="682"/>
              <a:ext cx="240" cy="288"/>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7203" name="Line 6">
              <a:extLst>
                <a:ext uri="{FF2B5EF4-FFF2-40B4-BE49-F238E27FC236}">
                  <a16:creationId xmlns:a16="http://schemas.microsoft.com/office/drawing/2014/main" id="{24AAAF7D-6ECC-45E4-8B58-E64E38CB993D}"/>
                </a:ext>
              </a:extLst>
            </p:cNvPr>
            <p:cNvSpPr>
              <a:spLocks noChangeShapeType="1"/>
            </p:cNvSpPr>
            <p:nvPr/>
          </p:nvSpPr>
          <p:spPr bwMode="auto">
            <a:xfrm flipH="1" flipV="1">
              <a:off x="1470" y="682"/>
              <a:ext cx="240" cy="288"/>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7204" name="Text Box 7">
              <a:extLst>
                <a:ext uri="{FF2B5EF4-FFF2-40B4-BE49-F238E27FC236}">
                  <a16:creationId xmlns:a16="http://schemas.microsoft.com/office/drawing/2014/main" id="{9000856A-0DC1-4E40-B2C0-E88E7EE38D03}"/>
                </a:ext>
              </a:extLst>
            </p:cNvPr>
            <p:cNvSpPr txBox="1">
              <a:spLocks noChangeArrowheads="1"/>
            </p:cNvSpPr>
            <p:nvPr/>
          </p:nvSpPr>
          <p:spPr bwMode="auto">
            <a:xfrm>
              <a:off x="1606" y="672"/>
              <a:ext cx="2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i="1">
                  <a:sym typeface="Symbol" panose="05050102010706020507" pitchFamily="18" charset="2"/>
                </a:rPr>
                <a:t> </a:t>
              </a:r>
            </a:p>
          </p:txBody>
        </p:sp>
        <p:sp>
          <p:nvSpPr>
            <p:cNvPr id="7205" name="Freeform 8">
              <a:extLst>
                <a:ext uri="{FF2B5EF4-FFF2-40B4-BE49-F238E27FC236}">
                  <a16:creationId xmlns:a16="http://schemas.microsoft.com/office/drawing/2014/main" id="{3924131D-3B35-44B3-B1F7-F40F78248CD2}"/>
                </a:ext>
              </a:extLst>
            </p:cNvPr>
            <p:cNvSpPr>
              <a:spLocks/>
            </p:cNvSpPr>
            <p:nvPr/>
          </p:nvSpPr>
          <p:spPr bwMode="auto">
            <a:xfrm>
              <a:off x="1670" y="916"/>
              <a:ext cx="68" cy="12"/>
            </a:xfrm>
            <a:custGeom>
              <a:avLst/>
              <a:gdLst>
                <a:gd name="T0" fmla="*/ 0 w 68"/>
                <a:gd name="T1" fmla="*/ 12 h 12"/>
                <a:gd name="T2" fmla="*/ 68 w 68"/>
                <a:gd name="T3" fmla="*/ 0 h 12"/>
                <a:gd name="T4" fmla="*/ 0 60000 65536"/>
                <a:gd name="T5" fmla="*/ 0 60000 65536"/>
                <a:gd name="T6" fmla="*/ 0 w 68"/>
                <a:gd name="T7" fmla="*/ 0 h 12"/>
                <a:gd name="T8" fmla="*/ 68 w 68"/>
                <a:gd name="T9" fmla="*/ 12 h 12"/>
              </a:gdLst>
              <a:ahLst/>
              <a:cxnLst>
                <a:cxn ang="T4">
                  <a:pos x="T0" y="T1"/>
                </a:cxn>
                <a:cxn ang="T5">
                  <a:pos x="T2" y="T3"/>
                </a:cxn>
              </a:cxnLst>
              <a:rect l="T6" t="T7" r="T8" b="T9"/>
              <a:pathLst>
                <a:path w="68" h="12">
                  <a:moveTo>
                    <a:pt x="0" y="12"/>
                  </a:moveTo>
                  <a:cubicBezTo>
                    <a:pt x="0" y="12"/>
                    <a:pt x="34" y="6"/>
                    <a:pt x="68" y="0"/>
                  </a:cubicBezTo>
                </a:path>
              </a:pathLst>
            </a:custGeom>
            <a:noFill/>
            <a:ln w="19050" cap="flat" cmpd="sng">
              <a:solidFill>
                <a:schemeClr val="tx1"/>
              </a:solidFill>
              <a:prstDash val="solid"/>
              <a:round/>
              <a:headEnd type="none" w="med" len="med"/>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6" name="Text Box 9">
              <a:extLst>
                <a:ext uri="{FF2B5EF4-FFF2-40B4-BE49-F238E27FC236}">
                  <a16:creationId xmlns:a16="http://schemas.microsoft.com/office/drawing/2014/main" id="{B9E5472D-C24B-48D3-99EB-2A7C692D99F7}"/>
                </a:ext>
              </a:extLst>
            </p:cNvPr>
            <p:cNvSpPr txBox="1">
              <a:spLocks noChangeArrowheads="1"/>
            </p:cNvSpPr>
            <p:nvPr/>
          </p:nvSpPr>
          <p:spPr bwMode="auto">
            <a:xfrm>
              <a:off x="1296" y="432"/>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A</a:t>
              </a:r>
            </a:p>
          </p:txBody>
        </p:sp>
        <p:sp>
          <p:nvSpPr>
            <p:cNvPr id="7207" name="Text Box 10">
              <a:extLst>
                <a:ext uri="{FF2B5EF4-FFF2-40B4-BE49-F238E27FC236}">
                  <a16:creationId xmlns:a16="http://schemas.microsoft.com/office/drawing/2014/main" id="{7FFDB5E6-6549-46AE-B913-E81E27B3451C}"/>
                </a:ext>
              </a:extLst>
            </p:cNvPr>
            <p:cNvSpPr txBox="1">
              <a:spLocks noChangeArrowheads="1"/>
            </p:cNvSpPr>
            <p:nvPr/>
          </p:nvSpPr>
          <p:spPr bwMode="auto">
            <a:xfrm>
              <a:off x="1918" y="453"/>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B</a:t>
              </a:r>
            </a:p>
          </p:txBody>
        </p:sp>
        <p:sp>
          <p:nvSpPr>
            <p:cNvPr id="7208" name="Line 11">
              <a:extLst>
                <a:ext uri="{FF2B5EF4-FFF2-40B4-BE49-F238E27FC236}">
                  <a16:creationId xmlns:a16="http://schemas.microsoft.com/office/drawing/2014/main" id="{88E6BBA6-DF35-45BD-A3B3-DD1D8CA6A6BF}"/>
                </a:ext>
              </a:extLst>
            </p:cNvPr>
            <p:cNvSpPr>
              <a:spLocks noChangeShapeType="1"/>
            </p:cNvSpPr>
            <p:nvPr/>
          </p:nvSpPr>
          <p:spPr bwMode="auto">
            <a:xfrm flipH="1">
              <a:off x="1004" y="984"/>
              <a:ext cx="158" cy="147"/>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209" name="Line 12">
              <a:extLst>
                <a:ext uri="{FF2B5EF4-FFF2-40B4-BE49-F238E27FC236}">
                  <a16:creationId xmlns:a16="http://schemas.microsoft.com/office/drawing/2014/main" id="{006F72EC-0CE3-48B8-8445-5B4AED81994A}"/>
                </a:ext>
              </a:extLst>
            </p:cNvPr>
            <p:cNvSpPr>
              <a:spLocks noChangeShapeType="1"/>
            </p:cNvSpPr>
            <p:nvPr/>
          </p:nvSpPr>
          <p:spPr bwMode="auto">
            <a:xfrm>
              <a:off x="2246" y="962"/>
              <a:ext cx="136" cy="192"/>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180" name="Object 13">
              <a:extLst>
                <a:ext uri="{FF2B5EF4-FFF2-40B4-BE49-F238E27FC236}">
                  <a16:creationId xmlns:a16="http://schemas.microsoft.com/office/drawing/2014/main" id="{A5EC00B7-F6FB-4EBD-B5E9-B38FDB01BABA}"/>
                </a:ext>
              </a:extLst>
            </p:cNvPr>
            <p:cNvGraphicFramePr>
              <a:graphicFrameLocks noChangeAspect="1"/>
            </p:cNvGraphicFramePr>
            <p:nvPr/>
          </p:nvGraphicFramePr>
          <p:xfrm>
            <a:off x="768" y="792"/>
            <a:ext cx="336" cy="320"/>
          </p:xfrm>
          <a:graphic>
            <a:graphicData uri="http://schemas.openxmlformats.org/presentationml/2006/ole">
              <mc:AlternateContent xmlns:mc="http://schemas.openxmlformats.org/markup-compatibility/2006">
                <mc:Choice xmlns:v="urn:schemas-microsoft-com:vml" Requires="v">
                  <p:oleObj spid="_x0000_s7210" name="Equation" r:id="rId3" imgW="266400" imgH="253800" progId="Equation.3">
                    <p:embed/>
                  </p:oleObj>
                </mc:Choice>
                <mc:Fallback>
                  <p:oleObj name="Equation" r:id="rId3" imgW="266400" imgH="25380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 y="792"/>
                          <a:ext cx="336"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1" name="Object 14">
              <a:extLst>
                <a:ext uri="{FF2B5EF4-FFF2-40B4-BE49-F238E27FC236}">
                  <a16:creationId xmlns:a16="http://schemas.microsoft.com/office/drawing/2014/main" id="{F4FAE38A-D018-4CA6-8886-119B93850F15}"/>
                </a:ext>
              </a:extLst>
            </p:cNvPr>
            <p:cNvGraphicFramePr>
              <a:graphicFrameLocks noChangeAspect="1"/>
            </p:cNvGraphicFramePr>
            <p:nvPr/>
          </p:nvGraphicFramePr>
          <p:xfrm>
            <a:off x="2331" y="855"/>
            <a:ext cx="272" cy="304"/>
          </p:xfrm>
          <a:graphic>
            <a:graphicData uri="http://schemas.openxmlformats.org/presentationml/2006/ole">
              <mc:AlternateContent xmlns:mc="http://schemas.openxmlformats.org/markup-compatibility/2006">
                <mc:Choice xmlns:v="urn:schemas-microsoft-com:vml" Requires="v">
                  <p:oleObj spid="_x0000_s7211" name="Equation" r:id="rId5" imgW="215640" imgH="241200" progId="Equation.3">
                    <p:embed/>
                  </p:oleObj>
                </mc:Choice>
                <mc:Fallback>
                  <p:oleObj name="Equation" r:id="rId5" imgW="215640" imgH="24120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1" y="855"/>
                          <a:ext cx="272"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183" name="Text Box 15">
            <a:extLst>
              <a:ext uri="{FF2B5EF4-FFF2-40B4-BE49-F238E27FC236}">
                <a16:creationId xmlns:a16="http://schemas.microsoft.com/office/drawing/2014/main" id="{7DD30DF9-0DFF-4A0D-B9CC-BA409B593C54}"/>
              </a:ext>
            </a:extLst>
          </p:cNvPr>
          <p:cNvSpPr txBox="1">
            <a:spLocks noChangeArrowheads="1"/>
          </p:cNvSpPr>
          <p:nvPr/>
        </p:nvSpPr>
        <p:spPr bwMode="auto">
          <a:xfrm>
            <a:off x="1093788" y="2641600"/>
            <a:ext cx="717391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kumimoji="0" lang="en-US" altLang="zh-CN">
                <a:solidFill>
                  <a:srgbClr val="FF0000"/>
                </a:solidFill>
              </a:rPr>
              <a:t>[</a:t>
            </a:r>
            <a:r>
              <a:rPr kumimoji="0" lang="zh-CN" altLang="en-US">
                <a:solidFill>
                  <a:srgbClr val="FF0000"/>
                </a:solidFill>
              </a:rPr>
              <a:t>解</a:t>
            </a:r>
            <a:r>
              <a:rPr kumimoji="0" lang="en-US" altLang="zh-CN">
                <a:solidFill>
                  <a:srgbClr val="FF0000"/>
                </a:solidFill>
              </a:rPr>
              <a:t>]</a:t>
            </a:r>
            <a:r>
              <a:rPr kumimoji="0" lang="zh-CN" altLang="en-US"/>
              <a:t>在绳</a:t>
            </a:r>
            <a:r>
              <a:rPr kumimoji="0" lang="en-US" altLang="zh-CN" i="1"/>
              <a:t>AB</a:t>
            </a:r>
            <a:r>
              <a:rPr kumimoji="0" lang="zh-CN" altLang="en-US"/>
              <a:t>段上想象的截取小弧段对应于圆心角</a:t>
            </a:r>
            <a:r>
              <a:rPr kumimoji="0" lang="en-US" altLang="zh-CN">
                <a:sym typeface="Symbol" panose="05050102010706020507" pitchFamily="18" charset="2"/>
              </a:rPr>
              <a:t>d</a:t>
            </a:r>
            <a:r>
              <a:rPr kumimoji="0" lang="en-US" altLang="zh-CN" i="1">
                <a:sym typeface="Symbol" panose="05050102010706020507" pitchFamily="18" charset="2"/>
              </a:rPr>
              <a:t></a:t>
            </a:r>
            <a:r>
              <a:rPr kumimoji="0" lang="en-US" altLang="zh-CN"/>
              <a:t> </a:t>
            </a:r>
            <a:r>
              <a:rPr kumimoji="0" lang="zh-CN" altLang="en-US"/>
              <a:t>，受力如右上图所示</a:t>
            </a:r>
            <a:r>
              <a:rPr kumimoji="0" lang="en-US" altLang="zh-CN"/>
              <a:t>.</a:t>
            </a:r>
          </a:p>
        </p:txBody>
      </p:sp>
      <p:graphicFrame>
        <p:nvGraphicFramePr>
          <p:cNvPr id="7170" name="Object 16">
            <a:extLst>
              <a:ext uri="{FF2B5EF4-FFF2-40B4-BE49-F238E27FC236}">
                <a16:creationId xmlns:a16="http://schemas.microsoft.com/office/drawing/2014/main" id="{C34FC1EE-3359-45DE-A9DF-1677C5DBD460}"/>
              </a:ext>
            </a:extLst>
          </p:cNvPr>
          <p:cNvGraphicFramePr>
            <a:graphicFrameLocks noChangeAspect="1"/>
          </p:cNvGraphicFramePr>
          <p:nvPr/>
        </p:nvGraphicFramePr>
        <p:xfrm>
          <a:off x="3581400" y="3733800"/>
          <a:ext cx="2105025" cy="531813"/>
        </p:xfrm>
        <a:graphic>
          <a:graphicData uri="http://schemas.openxmlformats.org/presentationml/2006/ole">
            <mc:AlternateContent xmlns:mc="http://schemas.openxmlformats.org/markup-compatibility/2006">
              <mc:Choice xmlns:v="urn:schemas-microsoft-com:vml" Requires="v">
                <p:oleObj spid="_x0000_s7212" name="Equation" r:id="rId7" imgW="952200" imgH="241200" progId="Equation.3">
                  <p:embed/>
                </p:oleObj>
              </mc:Choice>
              <mc:Fallback>
                <p:oleObj name="Equation" r:id="rId7" imgW="952200" imgH="241200"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1400" y="3733800"/>
                        <a:ext cx="2105025"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4" name="Rectangle 17">
            <a:extLst>
              <a:ext uri="{FF2B5EF4-FFF2-40B4-BE49-F238E27FC236}">
                <a16:creationId xmlns:a16="http://schemas.microsoft.com/office/drawing/2014/main" id="{C0A0C8BD-E11A-4731-9929-CF234C313469}"/>
              </a:ext>
            </a:extLst>
          </p:cNvPr>
          <p:cNvSpPr>
            <a:spLocks noChangeArrowheads="1"/>
          </p:cNvSpPr>
          <p:nvPr/>
        </p:nvSpPr>
        <p:spPr bwMode="auto">
          <a:xfrm rot="-1715336">
            <a:off x="2455863" y="949325"/>
            <a:ext cx="142875" cy="88900"/>
          </a:xfrm>
          <a:prstGeom prst="rect">
            <a:avLst/>
          </a:prstGeom>
          <a:solidFill>
            <a:schemeClr val="tx1"/>
          </a:solidFill>
          <a:ln w="19050">
            <a:solidFill>
              <a:schemeClr val="tx1"/>
            </a:solidFill>
            <a:miter lim="800000"/>
            <a:headEnd/>
            <a:tailEnd type="none" w="sm" len="lg"/>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7185" name="Group 18">
            <a:extLst>
              <a:ext uri="{FF2B5EF4-FFF2-40B4-BE49-F238E27FC236}">
                <a16:creationId xmlns:a16="http://schemas.microsoft.com/office/drawing/2014/main" id="{A5AF32B4-978A-4147-A129-CE3C4D5C994E}"/>
              </a:ext>
            </a:extLst>
          </p:cNvPr>
          <p:cNvGrpSpPr>
            <a:grpSpLocks/>
          </p:cNvGrpSpPr>
          <p:nvPr/>
        </p:nvGrpSpPr>
        <p:grpSpPr bwMode="auto">
          <a:xfrm>
            <a:off x="5183188" y="650875"/>
            <a:ext cx="2030412" cy="1736725"/>
            <a:chOff x="3265" y="410"/>
            <a:chExt cx="1279" cy="1094"/>
          </a:xfrm>
        </p:grpSpPr>
        <p:sp>
          <p:nvSpPr>
            <p:cNvPr id="7190" name="Arc 19">
              <a:extLst>
                <a:ext uri="{FF2B5EF4-FFF2-40B4-BE49-F238E27FC236}">
                  <a16:creationId xmlns:a16="http://schemas.microsoft.com/office/drawing/2014/main" id="{3AA30BD6-0DAF-40B4-84DD-7C355F86F940}"/>
                </a:ext>
              </a:extLst>
            </p:cNvPr>
            <p:cNvSpPr>
              <a:spLocks/>
            </p:cNvSpPr>
            <p:nvPr/>
          </p:nvSpPr>
          <p:spPr bwMode="auto">
            <a:xfrm rot="-5685034">
              <a:off x="3749" y="808"/>
              <a:ext cx="396" cy="619"/>
            </a:xfrm>
            <a:custGeom>
              <a:avLst/>
              <a:gdLst>
                <a:gd name="T0" fmla="*/ 0 w 21600"/>
                <a:gd name="T1" fmla="*/ 0 h 38230"/>
                <a:gd name="T2" fmla="*/ 0 w 21600"/>
                <a:gd name="T3" fmla="*/ 0 h 38230"/>
                <a:gd name="T4" fmla="*/ 0 w 21600"/>
                <a:gd name="T5" fmla="*/ 0 h 38230"/>
                <a:gd name="T6" fmla="*/ 0 60000 65536"/>
                <a:gd name="T7" fmla="*/ 0 60000 65536"/>
                <a:gd name="T8" fmla="*/ 0 60000 65536"/>
                <a:gd name="T9" fmla="*/ 0 w 21600"/>
                <a:gd name="T10" fmla="*/ 0 h 38230"/>
                <a:gd name="T11" fmla="*/ 21600 w 21600"/>
                <a:gd name="T12" fmla="*/ 38230 h 38230"/>
              </a:gdLst>
              <a:ahLst/>
              <a:cxnLst>
                <a:cxn ang="T6">
                  <a:pos x="T0" y="T1"/>
                </a:cxn>
                <a:cxn ang="T7">
                  <a:pos x="T2" y="T3"/>
                </a:cxn>
                <a:cxn ang="T8">
                  <a:pos x="T4" y="T5"/>
                </a:cxn>
              </a:cxnLst>
              <a:rect l="T9" t="T10" r="T11" b="T12"/>
              <a:pathLst>
                <a:path w="21600" h="38230" fill="none" extrusionOk="0">
                  <a:moveTo>
                    <a:pt x="-1" y="0"/>
                  </a:moveTo>
                  <a:cubicBezTo>
                    <a:pt x="11929" y="0"/>
                    <a:pt x="21600" y="9670"/>
                    <a:pt x="21600" y="21600"/>
                  </a:cubicBezTo>
                  <a:cubicBezTo>
                    <a:pt x="21600" y="28030"/>
                    <a:pt x="18734" y="34126"/>
                    <a:pt x="13784" y="38230"/>
                  </a:cubicBezTo>
                </a:path>
                <a:path w="21600" h="38230" stroke="0" extrusionOk="0">
                  <a:moveTo>
                    <a:pt x="-1" y="0"/>
                  </a:moveTo>
                  <a:cubicBezTo>
                    <a:pt x="11929" y="0"/>
                    <a:pt x="21600" y="9670"/>
                    <a:pt x="21600" y="21600"/>
                  </a:cubicBezTo>
                  <a:cubicBezTo>
                    <a:pt x="21600" y="28030"/>
                    <a:pt x="18734" y="34126"/>
                    <a:pt x="13784" y="38230"/>
                  </a:cubicBezTo>
                  <a:lnTo>
                    <a:pt x="0" y="21600"/>
                  </a:lnTo>
                  <a:close/>
                </a:path>
              </a:pathLst>
            </a:custGeom>
            <a:noFill/>
            <a:ln w="57150">
              <a:pattFill prst="trellis">
                <a:fgClr>
                  <a:srgbClr val="CC6600"/>
                </a:fgClr>
                <a:bgClr>
                  <a:srgbClr val="FFFFFF"/>
                </a:bgClr>
              </a:patt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91" name="Line 20">
              <a:extLst>
                <a:ext uri="{FF2B5EF4-FFF2-40B4-BE49-F238E27FC236}">
                  <a16:creationId xmlns:a16="http://schemas.microsoft.com/office/drawing/2014/main" id="{D87A7736-818C-4C7E-B14A-0D1CB7E8FEDF}"/>
                </a:ext>
              </a:extLst>
            </p:cNvPr>
            <p:cNvSpPr>
              <a:spLocks noChangeShapeType="1"/>
            </p:cNvSpPr>
            <p:nvPr/>
          </p:nvSpPr>
          <p:spPr bwMode="auto">
            <a:xfrm flipH="1" flipV="1">
              <a:off x="3640" y="708"/>
              <a:ext cx="429" cy="596"/>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192" name="Line 21">
              <a:extLst>
                <a:ext uri="{FF2B5EF4-FFF2-40B4-BE49-F238E27FC236}">
                  <a16:creationId xmlns:a16="http://schemas.microsoft.com/office/drawing/2014/main" id="{D2E9B6F0-455E-4B30-99D2-ECBF815F071D}"/>
                </a:ext>
              </a:extLst>
            </p:cNvPr>
            <p:cNvSpPr>
              <a:spLocks noChangeShapeType="1"/>
            </p:cNvSpPr>
            <p:nvPr/>
          </p:nvSpPr>
          <p:spPr bwMode="auto">
            <a:xfrm flipH="1" flipV="1">
              <a:off x="3493" y="536"/>
              <a:ext cx="192" cy="240"/>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193" name="Line 22">
              <a:extLst>
                <a:ext uri="{FF2B5EF4-FFF2-40B4-BE49-F238E27FC236}">
                  <a16:creationId xmlns:a16="http://schemas.microsoft.com/office/drawing/2014/main" id="{C4713801-EF65-4E42-8BF2-61FB3DE9E2C0}"/>
                </a:ext>
              </a:extLst>
            </p:cNvPr>
            <p:cNvSpPr>
              <a:spLocks noChangeShapeType="1"/>
            </p:cNvSpPr>
            <p:nvPr/>
          </p:nvSpPr>
          <p:spPr bwMode="auto">
            <a:xfrm flipV="1">
              <a:off x="3814" y="680"/>
              <a:ext cx="384" cy="288"/>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194" name="Line 23">
              <a:extLst>
                <a:ext uri="{FF2B5EF4-FFF2-40B4-BE49-F238E27FC236}">
                  <a16:creationId xmlns:a16="http://schemas.microsoft.com/office/drawing/2014/main" id="{E9AD67BB-1A22-4E24-9B96-8479A0B3C6B2}"/>
                </a:ext>
              </a:extLst>
            </p:cNvPr>
            <p:cNvSpPr>
              <a:spLocks noChangeShapeType="1"/>
            </p:cNvSpPr>
            <p:nvPr/>
          </p:nvSpPr>
          <p:spPr bwMode="auto">
            <a:xfrm flipH="1" flipV="1">
              <a:off x="3925" y="953"/>
              <a:ext cx="96" cy="288"/>
            </a:xfrm>
            <a:prstGeom prst="line">
              <a:avLst/>
            </a:prstGeom>
            <a:noFill/>
            <a:ln w="19050">
              <a:solidFill>
                <a:srgbClr val="0000FF"/>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7195" name="Line 24">
              <a:extLst>
                <a:ext uri="{FF2B5EF4-FFF2-40B4-BE49-F238E27FC236}">
                  <a16:creationId xmlns:a16="http://schemas.microsoft.com/office/drawing/2014/main" id="{95281670-9BCE-4232-8256-0F631E954812}"/>
                </a:ext>
              </a:extLst>
            </p:cNvPr>
            <p:cNvSpPr>
              <a:spLocks noChangeShapeType="1"/>
            </p:cNvSpPr>
            <p:nvPr/>
          </p:nvSpPr>
          <p:spPr bwMode="auto">
            <a:xfrm rot="16604882" flipV="1">
              <a:off x="3799" y="990"/>
              <a:ext cx="203" cy="330"/>
            </a:xfrm>
            <a:prstGeom prst="line">
              <a:avLst/>
            </a:prstGeom>
            <a:noFill/>
            <a:ln w="19050">
              <a:solidFill>
                <a:srgbClr val="0000FF"/>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7196" name="Line 25">
              <a:extLst>
                <a:ext uri="{FF2B5EF4-FFF2-40B4-BE49-F238E27FC236}">
                  <a16:creationId xmlns:a16="http://schemas.microsoft.com/office/drawing/2014/main" id="{70EA1F87-3F73-4086-B70F-729EACE9DB4C}"/>
                </a:ext>
              </a:extLst>
            </p:cNvPr>
            <p:cNvSpPr>
              <a:spLocks noChangeShapeType="1"/>
            </p:cNvSpPr>
            <p:nvPr/>
          </p:nvSpPr>
          <p:spPr bwMode="auto">
            <a:xfrm flipV="1">
              <a:off x="3919" y="779"/>
              <a:ext cx="384" cy="136"/>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197" name="Line 26">
              <a:extLst>
                <a:ext uri="{FF2B5EF4-FFF2-40B4-BE49-F238E27FC236}">
                  <a16:creationId xmlns:a16="http://schemas.microsoft.com/office/drawing/2014/main" id="{F7A75DD9-F886-4D32-8516-A0F5065CE92A}"/>
                </a:ext>
              </a:extLst>
            </p:cNvPr>
            <p:cNvSpPr>
              <a:spLocks noChangeShapeType="1"/>
            </p:cNvSpPr>
            <p:nvPr/>
          </p:nvSpPr>
          <p:spPr bwMode="auto">
            <a:xfrm flipH="1">
              <a:off x="3514" y="1039"/>
              <a:ext cx="214" cy="328"/>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174" name="Object 27">
              <a:extLst>
                <a:ext uri="{FF2B5EF4-FFF2-40B4-BE49-F238E27FC236}">
                  <a16:creationId xmlns:a16="http://schemas.microsoft.com/office/drawing/2014/main" id="{BF6E1530-9D7E-4626-A06B-AB26919EDF53}"/>
                </a:ext>
              </a:extLst>
            </p:cNvPr>
            <p:cNvGraphicFramePr>
              <a:graphicFrameLocks noChangeAspect="1"/>
            </p:cNvGraphicFramePr>
            <p:nvPr/>
          </p:nvGraphicFramePr>
          <p:xfrm>
            <a:off x="3667" y="513"/>
            <a:ext cx="288" cy="320"/>
          </p:xfrm>
          <a:graphic>
            <a:graphicData uri="http://schemas.openxmlformats.org/presentationml/2006/ole">
              <mc:AlternateContent xmlns:mc="http://schemas.openxmlformats.org/markup-compatibility/2006">
                <mc:Choice xmlns:v="urn:schemas-microsoft-com:vml" Requires="v">
                  <p:oleObj spid="_x0000_s7213" name="Equation" r:id="rId9" imgW="228600" imgH="253800" progId="Equation.3">
                    <p:embed/>
                  </p:oleObj>
                </mc:Choice>
                <mc:Fallback>
                  <p:oleObj name="Equation" r:id="rId9" imgW="228600" imgH="253800" progId="Equation.3">
                    <p:embed/>
                    <p:pic>
                      <p:nvPicPr>
                        <p:cNvPr id="0" name="Object 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67" y="513"/>
                          <a:ext cx="288"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5" name="Object 28">
              <a:extLst>
                <a:ext uri="{FF2B5EF4-FFF2-40B4-BE49-F238E27FC236}">
                  <a16:creationId xmlns:a16="http://schemas.microsoft.com/office/drawing/2014/main" id="{2A8E3BED-64B3-42C7-B77C-323C6D12BEE4}"/>
                </a:ext>
              </a:extLst>
            </p:cNvPr>
            <p:cNvGraphicFramePr>
              <a:graphicFrameLocks noChangeAspect="1"/>
            </p:cNvGraphicFramePr>
            <p:nvPr/>
          </p:nvGraphicFramePr>
          <p:xfrm>
            <a:off x="3312" y="1200"/>
            <a:ext cx="272" cy="304"/>
          </p:xfrm>
          <a:graphic>
            <a:graphicData uri="http://schemas.openxmlformats.org/presentationml/2006/ole">
              <mc:AlternateContent xmlns:mc="http://schemas.openxmlformats.org/markup-compatibility/2006">
                <mc:Choice xmlns:v="urn:schemas-microsoft-com:vml" Requires="v">
                  <p:oleObj spid="_x0000_s7214" name="Equation" r:id="rId11" imgW="215640" imgH="241200" progId="Equation.3">
                    <p:embed/>
                  </p:oleObj>
                </mc:Choice>
                <mc:Fallback>
                  <p:oleObj name="Equation" r:id="rId11" imgW="215640" imgH="241200"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12" y="1200"/>
                          <a:ext cx="272"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98" name="Text Box 29">
              <a:extLst>
                <a:ext uri="{FF2B5EF4-FFF2-40B4-BE49-F238E27FC236}">
                  <a16:creationId xmlns:a16="http://schemas.microsoft.com/office/drawing/2014/main" id="{70FF6141-EC10-4C04-A15D-20AAC7E4DC84}"/>
                </a:ext>
              </a:extLst>
            </p:cNvPr>
            <p:cNvSpPr txBox="1">
              <a:spLocks noChangeArrowheads="1"/>
            </p:cNvSpPr>
            <p:nvPr/>
          </p:nvSpPr>
          <p:spPr bwMode="auto">
            <a:xfrm>
              <a:off x="3964" y="1014"/>
              <a:ext cx="37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sym typeface="Symbol" panose="05050102010706020507" pitchFamily="18" charset="2"/>
                </a:rPr>
                <a:t>d</a:t>
              </a:r>
              <a:r>
                <a:rPr kumimoji="0" lang="en-US" altLang="zh-CN" i="1">
                  <a:sym typeface="Symbol" panose="05050102010706020507" pitchFamily="18" charset="2"/>
                </a:rPr>
                <a:t> </a:t>
              </a:r>
            </a:p>
          </p:txBody>
        </p:sp>
        <p:graphicFrame>
          <p:nvGraphicFramePr>
            <p:cNvPr id="7176" name="Object 30">
              <a:extLst>
                <a:ext uri="{FF2B5EF4-FFF2-40B4-BE49-F238E27FC236}">
                  <a16:creationId xmlns:a16="http://schemas.microsoft.com/office/drawing/2014/main" id="{E6FA676E-3101-417E-BBEE-F08EF034EAF0}"/>
                </a:ext>
              </a:extLst>
            </p:cNvPr>
            <p:cNvGraphicFramePr>
              <a:graphicFrameLocks noChangeAspect="1"/>
            </p:cNvGraphicFramePr>
            <p:nvPr/>
          </p:nvGraphicFramePr>
          <p:xfrm>
            <a:off x="4272" y="720"/>
            <a:ext cx="272" cy="304"/>
          </p:xfrm>
          <a:graphic>
            <a:graphicData uri="http://schemas.openxmlformats.org/presentationml/2006/ole">
              <mc:AlternateContent xmlns:mc="http://schemas.openxmlformats.org/markup-compatibility/2006">
                <mc:Choice xmlns:v="urn:schemas-microsoft-com:vml" Requires="v">
                  <p:oleObj spid="_x0000_s7215" name="Equation" r:id="rId13" imgW="215640" imgH="241200" progId="Equation.3">
                    <p:embed/>
                  </p:oleObj>
                </mc:Choice>
                <mc:Fallback>
                  <p:oleObj name="Equation" r:id="rId13" imgW="215640" imgH="241200" progId="Equation.3">
                    <p:embed/>
                    <p:pic>
                      <p:nvPicPr>
                        <p:cNvPr id="0" name="Object 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72" y="720"/>
                          <a:ext cx="272"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7" name="Object 31">
              <a:extLst>
                <a:ext uri="{FF2B5EF4-FFF2-40B4-BE49-F238E27FC236}">
                  <a16:creationId xmlns:a16="http://schemas.microsoft.com/office/drawing/2014/main" id="{A195D2ED-70AA-41B5-A7DC-9C33D8E86123}"/>
                </a:ext>
              </a:extLst>
            </p:cNvPr>
            <p:cNvGraphicFramePr>
              <a:graphicFrameLocks noChangeAspect="1"/>
            </p:cNvGraphicFramePr>
            <p:nvPr/>
          </p:nvGraphicFramePr>
          <p:xfrm>
            <a:off x="3349" y="881"/>
            <a:ext cx="256" cy="320"/>
          </p:xfrm>
          <a:graphic>
            <a:graphicData uri="http://schemas.openxmlformats.org/presentationml/2006/ole">
              <mc:AlternateContent xmlns:mc="http://schemas.openxmlformats.org/markup-compatibility/2006">
                <mc:Choice xmlns:v="urn:schemas-microsoft-com:vml" Requires="v">
                  <p:oleObj spid="_x0000_s7216" name="Equation" r:id="rId15" imgW="203040" imgH="253800" progId="Equation.3">
                    <p:embed/>
                  </p:oleObj>
                </mc:Choice>
                <mc:Fallback>
                  <p:oleObj name="Equation" r:id="rId15" imgW="203040" imgH="253800" progId="Equation.3">
                    <p:embed/>
                    <p:pic>
                      <p:nvPicPr>
                        <p:cNvPr id="0" name="Object 3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9" y="881"/>
                          <a:ext cx="256"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99" name="Line 32">
              <a:extLst>
                <a:ext uri="{FF2B5EF4-FFF2-40B4-BE49-F238E27FC236}">
                  <a16:creationId xmlns:a16="http://schemas.microsoft.com/office/drawing/2014/main" id="{828DE322-8F56-4C50-B168-279FA0632961}"/>
                </a:ext>
              </a:extLst>
            </p:cNvPr>
            <p:cNvSpPr>
              <a:spLocks noChangeShapeType="1"/>
            </p:cNvSpPr>
            <p:nvPr/>
          </p:nvSpPr>
          <p:spPr bwMode="auto">
            <a:xfrm flipH="1">
              <a:off x="3535" y="948"/>
              <a:ext cx="294" cy="260"/>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178" name="Object 33">
              <a:extLst>
                <a:ext uri="{FF2B5EF4-FFF2-40B4-BE49-F238E27FC236}">
                  <a16:creationId xmlns:a16="http://schemas.microsoft.com/office/drawing/2014/main" id="{A77E0412-EB2D-4C71-9986-FC76E2953904}"/>
                </a:ext>
              </a:extLst>
            </p:cNvPr>
            <p:cNvGraphicFramePr>
              <a:graphicFrameLocks noChangeAspect="1"/>
            </p:cNvGraphicFramePr>
            <p:nvPr/>
          </p:nvGraphicFramePr>
          <p:xfrm>
            <a:off x="3265" y="448"/>
            <a:ext cx="261" cy="317"/>
          </p:xfrm>
          <a:graphic>
            <a:graphicData uri="http://schemas.openxmlformats.org/presentationml/2006/ole">
              <mc:AlternateContent xmlns:mc="http://schemas.openxmlformats.org/markup-compatibility/2006">
                <mc:Choice xmlns:v="urn:schemas-microsoft-com:vml" Requires="v">
                  <p:oleObj spid="_x0000_s7217" name="Equation" r:id="rId17" imgW="177480" imgH="215640" progId="Equation.3">
                    <p:embed/>
                  </p:oleObj>
                </mc:Choice>
                <mc:Fallback>
                  <p:oleObj name="Equation" r:id="rId17" imgW="177480" imgH="215640" progId="Equation.3">
                    <p:embed/>
                    <p:pic>
                      <p:nvPicPr>
                        <p:cNvPr id="0" name="Object 3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65" y="448"/>
                          <a:ext cx="261"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9" name="Object 34">
              <a:extLst>
                <a:ext uri="{FF2B5EF4-FFF2-40B4-BE49-F238E27FC236}">
                  <a16:creationId xmlns:a16="http://schemas.microsoft.com/office/drawing/2014/main" id="{B4EC6786-A0FD-4857-B222-0D23B5427C4B}"/>
                </a:ext>
              </a:extLst>
            </p:cNvPr>
            <p:cNvGraphicFramePr>
              <a:graphicFrameLocks noChangeAspect="1"/>
            </p:cNvGraphicFramePr>
            <p:nvPr/>
          </p:nvGraphicFramePr>
          <p:xfrm>
            <a:off x="4090" y="410"/>
            <a:ext cx="224" cy="336"/>
          </p:xfrm>
          <a:graphic>
            <a:graphicData uri="http://schemas.openxmlformats.org/presentationml/2006/ole">
              <mc:AlternateContent xmlns:mc="http://schemas.openxmlformats.org/markup-compatibility/2006">
                <mc:Choice xmlns:v="urn:schemas-microsoft-com:vml" Requires="v">
                  <p:oleObj spid="_x0000_s7218" name="Equation" r:id="rId19" imgW="152280" imgH="228600" progId="Equation.3">
                    <p:embed/>
                  </p:oleObj>
                </mc:Choice>
                <mc:Fallback>
                  <p:oleObj name="Equation" r:id="rId19" imgW="152280" imgH="228600" progId="Equation.3">
                    <p:embed/>
                    <p:pic>
                      <p:nvPicPr>
                        <p:cNvPr id="0" name="Object 3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90" y="410"/>
                          <a:ext cx="224"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186" name="Text Box 35">
            <a:extLst>
              <a:ext uri="{FF2B5EF4-FFF2-40B4-BE49-F238E27FC236}">
                <a16:creationId xmlns:a16="http://schemas.microsoft.com/office/drawing/2014/main" id="{96C5D0A9-BAFF-43BE-A216-4EF6D864209E}"/>
              </a:ext>
            </a:extLst>
          </p:cNvPr>
          <p:cNvSpPr txBox="1">
            <a:spLocks noChangeArrowheads="1"/>
          </p:cNvSpPr>
          <p:nvPr/>
        </p:nvSpPr>
        <p:spPr bwMode="auto">
          <a:xfrm>
            <a:off x="1127125" y="4483100"/>
            <a:ext cx="3094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a:t>圆柱体给绳的支撑力  </a:t>
            </a:r>
          </a:p>
        </p:txBody>
      </p:sp>
      <p:sp>
        <p:nvSpPr>
          <p:cNvPr id="7187" name="Text Box 36">
            <a:extLst>
              <a:ext uri="{FF2B5EF4-FFF2-40B4-BE49-F238E27FC236}">
                <a16:creationId xmlns:a16="http://schemas.microsoft.com/office/drawing/2014/main" id="{556815D6-5328-4BA1-8805-088CE175430B}"/>
              </a:ext>
            </a:extLst>
          </p:cNvPr>
          <p:cNvSpPr txBox="1">
            <a:spLocks noChangeArrowheads="1"/>
          </p:cNvSpPr>
          <p:nvPr/>
        </p:nvSpPr>
        <p:spPr bwMode="auto">
          <a:xfrm>
            <a:off x="5126038" y="4465638"/>
            <a:ext cx="1562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a:t>静摩擦力  </a:t>
            </a:r>
          </a:p>
        </p:txBody>
      </p:sp>
      <p:sp>
        <p:nvSpPr>
          <p:cNvPr id="7188" name="Text Box 37">
            <a:extLst>
              <a:ext uri="{FF2B5EF4-FFF2-40B4-BE49-F238E27FC236}">
                <a16:creationId xmlns:a16="http://schemas.microsoft.com/office/drawing/2014/main" id="{99508187-9A9F-4A7A-BDF6-15996363C46C}"/>
              </a:ext>
            </a:extLst>
          </p:cNvPr>
          <p:cNvSpPr txBox="1">
            <a:spLocks noChangeArrowheads="1"/>
          </p:cNvSpPr>
          <p:nvPr/>
        </p:nvSpPr>
        <p:spPr bwMode="auto">
          <a:xfrm>
            <a:off x="1066800" y="5110163"/>
            <a:ext cx="3476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a:t>根据质点平衡方程，得   </a:t>
            </a:r>
          </a:p>
        </p:txBody>
      </p:sp>
      <p:sp>
        <p:nvSpPr>
          <p:cNvPr id="7189" name="Text Box 38">
            <a:extLst>
              <a:ext uri="{FF2B5EF4-FFF2-40B4-BE49-F238E27FC236}">
                <a16:creationId xmlns:a16="http://schemas.microsoft.com/office/drawing/2014/main" id="{F1BBFDFE-388D-4283-92EA-320200134D77}"/>
              </a:ext>
            </a:extLst>
          </p:cNvPr>
          <p:cNvSpPr txBox="1">
            <a:spLocks noChangeArrowheads="1"/>
          </p:cNvSpPr>
          <p:nvPr/>
        </p:nvSpPr>
        <p:spPr bwMode="auto">
          <a:xfrm>
            <a:off x="1073150" y="3819525"/>
            <a:ext cx="1331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设张力   </a:t>
            </a:r>
          </a:p>
        </p:txBody>
      </p:sp>
      <p:graphicFrame>
        <p:nvGraphicFramePr>
          <p:cNvPr id="7171" name="Object 39">
            <a:extLst>
              <a:ext uri="{FF2B5EF4-FFF2-40B4-BE49-F238E27FC236}">
                <a16:creationId xmlns:a16="http://schemas.microsoft.com/office/drawing/2014/main" id="{58E9AD8E-A3FB-4E13-B233-0B6E8723212C}"/>
              </a:ext>
            </a:extLst>
          </p:cNvPr>
          <p:cNvGraphicFramePr>
            <a:graphicFrameLocks noChangeAspect="1"/>
          </p:cNvGraphicFramePr>
          <p:nvPr/>
        </p:nvGraphicFramePr>
        <p:xfrm>
          <a:off x="4019550" y="4408488"/>
          <a:ext cx="457200" cy="508000"/>
        </p:xfrm>
        <a:graphic>
          <a:graphicData uri="http://schemas.openxmlformats.org/presentationml/2006/ole">
            <mc:AlternateContent xmlns:mc="http://schemas.openxmlformats.org/markup-compatibility/2006">
              <mc:Choice xmlns:v="urn:schemas-microsoft-com:vml" Requires="v">
                <p:oleObj spid="_x0000_s7219" name="Equation" r:id="rId21" imgW="228600" imgH="253800" progId="Equation.3">
                  <p:embed/>
                </p:oleObj>
              </mc:Choice>
              <mc:Fallback>
                <p:oleObj name="Equation" r:id="rId21" imgW="228600" imgH="253800" progId="Equation.3">
                  <p:embed/>
                  <p:pic>
                    <p:nvPicPr>
                      <p:cNvPr id="0" name="Object 3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019550" y="4408488"/>
                        <a:ext cx="4572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2" name="Object 40">
            <a:extLst>
              <a:ext uri="{FF2B5EF4-FFF2-40B4-BE49-F238E27FC236}">
                <a16:creationId xmlns:a16="http://schemas.microsoft.com/office/drawing/2014/main" id="{23F3F4FF-484E-48E0-A4D4-D5A28AC7F243}"/>
              </a:ext>
            </a:extLst>
          </p:cNvPr>
          <p:cNvGraphicFramePr>
            <a:graphicFrameLocks noChangeAspect="1"/>
          </p:cNvGraphicFramePr>
          <p:nvPr/>
        </p:nvGraphicFramePr>
        <p:xfrm>
          <a:off x="6489700" y="4438650"/>
          <a:ext cx="406400" cy="508000"/>
        </p:xfrm>
        <a:graphic>
          <a:graphicData uri="http://schemas.openxmlformats.org/presentationml/2006/ole">
            <mc:AlternateContent xmlns:mc="http://schemas.openxmlformats.org/markup-compatibility/2006">
              <mc:Choice xmlns:v="urn:schemas-microsoft-com:vml" Requires="v">
                <p:oleObj spid="_x0000_s7220" name="Equation" r:id="rId23" imgW="203040" imgH="253800" progId="Equation.3">
                  <p:embed/>
                </p:oleObj>
              </mc:Choice>
              <mc:Fallback>
                <p:oleObj name="Equation" r:id="rId23" imgW="203040" imgH="253800" progId="Equation.3">
                  <p:embed/>
                  <p:pic>
                    <p:nvPicPr>
                      <p:cNvPr id="0" name="Object 4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89700" y="4438650"/>
                        <a:ext cx="4064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3" name="Object 41">
            <a:extLst>
              <a:ext uri="{FF2B5EF4-FFF2-40B4-BE49-F238E27FC236}">
                <a16:creationId xmlns:a16="http://schemas.microsoft.com/office/drawing/2014/main" id="{7A214891-5A30-4F6A-9943-0739A6ED6D37}"/>
              </a:ext>
            </a:extLst>
          </p:cNvPr>
          <p:cNvGraphicFramePr>
            <a:graphicFrameLocks noChangeAspect="1"/>
          </p:cNvGraphicFramePr>
          <p:nvPr/>
        </p:nvGraphicFramePr>
        <p:xfrm>
          <a:off x="2838450" y="5630863"/>
          <a:ext cx="3114675" cy="558800"/>
        </p:xfrm>
        <a:graphic>
          <a:graphicData uri="http://schemas.openxmlformats.org/presentationml/2006/ole">
            <mc:AlternateContent xmlns:mc="http://schemas.openxmlformats.org/markup-compatibility/2006">
              <mc:Choice xmlns:v="urn:schemas-microsoft-com:vml" Requires="v">
                <p:oleObj spid="_x0000_s7221" name="Equation" r:id="rId24" imgW="1409400" imgH="253800" progId="Equation.3">
                  <p:embed/>
                </p:oleObj>
              </mc:Choice>
              <mc:Fallback>
                <p:oleObj name="Equation" r:id="rId24" imgW="1409400" imgH="253800" progId="Equation.3">
                  <p:embed/>
                  <p:pic>
                    <p:nvPicPr>
                      <p:cNvPr id="0" name="Object 4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838450" y="5630863"/>
                        <a:ext cx="3114675"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 name="Text Box 2">
            <a:extLst>
              <a:ext uri="{FF2B5EF4-FFF2-40B4-BE49-F238E27FC236}">
                <a16:creationId xmlns:a16="http://schemas.microsoft.com/office/drawing/2014/main" id="{D3094EC5-3510-4B04-8B5B-B4A22141435D}"/>
              </a:ext>
            </a:extLst>
          </p:cNvPr>
          <p:cNvSpPr txBox="1">
            <a:spLocks noChangeArrowheads="1"/>
          </p:cNvSpPr>
          <p:nvPr/>
        </p:nvSpPr>
        <p:spPr bwMode="auto">
          <a:xfrm>
            <a:off x="1292225" y="638175"/>
            <a:ext cx="6094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a:t>建自然坐标系，将上式投影，</a:t>
            </a:r>
          </a:p>
        </p:txBody>
      </p:sp>
      <p:sp>
        <p:nvSpPr>
          <p:cNvPr id="8203" name="Text Box 3">
            <a:extLst>
              <a:ext uri="{FF2B5EF4-FFF2-40B4-BE49-F238E27FC236}">
                <a16:creationId xmlns:a16="http://schemas.microsoft.com/office/drawing/2014/main" id="{8FC76DF0-FF2D-43DA-92CD-A2D5DB2F0951}"/>
              </a:ext>
            </a:extLst>
          </p:cNvPr>
          <p:cNvSpPr txBox="1">
            <a:spLocks noChangeArrowheads="1"/>
          </p:cNvSpPr>
          <p:nvPr/>
        </p:nvSpPr>
        <p:spPr bwMode="auto">
          <a:xfrm>
            <a:off x="1331913" y="1412875"/>
            <a:ext cx="668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a:t>得  </a:t>
            </a:r>
          </a:p>
        </p:txBody>
      </p:sp>
      <p:graphicFrame>
        <p:nvGraphicFramePr>
          <p:cNvPr id="8194" name="Object 4">
            <a:extLst>
              <a:ext uri="{FF2B5EF4-FFF2-40B4-BE49-F238E27FC236}">
                <a16:creationId xmlns:a16="http://schemas.microsoft.com/office/drawing/2014/main" id="{8577E112-E94C-45AB-8531-56188C604BCC}"/>
              </a:ext>
            </a:extLst>
          </p:cNvPr>
          <p:cNvGraphicFramePr>
            <a:graphicFrameLocks noChangeAspect="1"/>
          </p:cNvGraphicFramePr>
          <p:nvPr/>
        </p:nvGraphicFramePr>
        <p:xfrm>
          <a:off x="3457575" y="2881313"/>
          <a:ext cx="2384425" cy="447675"/>
        </p:xfrm>
        <a:graphic>
          <a:graphicData uri="http://schemas.openxmlformats.org/presentationml/2006/ole">
            <mc:AlternateContent xmlns:mc="http://schemas.openxmlformats.org/markup-compatibility/2006">
              <mc:Choice xmlns:v="urn:schemas-microsoft-com:vml" Requires="v">
                <p:oleObj spid="_x0000_s8205" name="Equation" r:id="rId3" imgW="1218960" imgH="228600" progId="Equation.3">
                  <p:embed/>
                </p:oleObj>
              </mc:Choice>
              <mc:Fallback>
                <p:oleObj name="Equation" r:id="rId3" imgW="121896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7575" y="2881313"/>
                        <a:ext cx="2384425"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5" name="Object 5">
            <a:extLst>
              <a:ext uri="{FF2B5EF4-FFF2-40B4-BE49-F238E27FC236}">
                <a16:creationId xmlns:a16="http://schemas.microsoft.com/office/drawing/2014/main" id="{F778F8FF-5BA0-4D1C-A5FB-AE58512DD290}"/>
              </a:ext>
            </a:extLst>
          </p:cNvPr>
          <p:cNvGraphicFramePr>
            <a:graphicFrameLocks noChangeAspect="1"/>
          </p:cNvGraphicFramePr>
          <p:nvPr/>
        </p:nvGraphicFramePr>
        <p:xfrm>
          <a:off x="1868488" y="2151063"/>
          <a:ext cx="5113337" cy="825500"/>
        </p:xfrm>
        <a:graphic>
          <a:graphicData uri="http://schemas.openxmlformats.org/presentationml/2006/ole">
            <mc:AlternateContent xmlns:mc="http://schemas.openxmlformats.org/markup-compatibility/2006">
              <mc:Choice xmlns:v="urn:schemas-microsoft-com:vml" Requires="v">
                <p:oleObj spid="_x0000_s8206" name="Equation" r:id="rId5" imgW="2438280" imgH="393480" progId="Equation.DSMT4">
                  <p:embed/>
                </p:oleObj>
              </mc:Choice>
              <mc:Fallback>
                <p:oleObj name="Equation" r:id="rId5" imgW="2438280" imgH="39348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68488" y="2151063"/>
                        <a:ext cx="5113337"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4" name="Text Box 6">
            <a:extLst>
              <a:ext uri="{FF2B5EF4-FFF2-40B4-BE49-F238E27FC236}">
                <a16:creationId xmlns:a16="http://schemas.microsoft.com/office/drawing/2014/main" id="{776ED85E-55C0-40F5-B0F4-5E76E0DBE259}"/>
              </a:ext>
            </a:extLst>
          </p:cNvPr>
          <p:cNvSpPr txBox="1">
            <a:spLocks noChangeArrowheads="1"/>
          </p:cNvSpPr>
          <p:nvPr/>
        </p:nvSpPr>
        <p:spPr bwMode="auto">
          <a:xfrm>
            <a:off x="1403350" y="5300663"/>
            <a:ext cx="358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a:t>略去二级无穷小量，得</a:t>
            </a:r>
          </a:p>
        </p:txBody>
      </p:sp>
      <p:graphicFrame>
        <p:nvGraphicFramePr>
          <p:cNvPr id="8196" name="Object 7">
            <a:extLst>
              <a:ext uri="{FF2B5EF4-FFF2-40B4-BE49-F238E27FC236}">
                <a16:creationId xmlns:a16="http://schemas.microsoft.com/office/drawing/2014/main" id="{7FFEACC0-669E-41FC-8091-C34CC95B984B}"/>
              </a:ext>
            </a:extLst>
          </p:cNvPr>
          <p:cNvGraphicFramePr>
            <a:graphicFrameLocks noChangeAspect="1"/>
          </p:cNvGraphicFramePr>
          <p:nvPr/>
        </p:nvGraphicFramePr>
        <p:xfrm>
          <a:off x="1403350" y="4797425"/>
          <a:ext cx="1447800" cy="428625"/>
        </p:xfrm>
        <a:graphic>
          <a:graphicData uri="http://schemas.openxmlformats.org/presentationml/2006/ole">
            <mc:AlternateContent xmlns:mc="http://schemas.openxmlformats.org/markup-compatibility/2006">
              <mc:Choice xmlns:v="urn:schemas-microsoft-com:vml" Requires="v">
                <p:oleObj spid="_x0000_s8207" name="Equation" r:id="rId7" imgW="507960" imgH="203040" progId="Equation.3">
                  <p:embed/>
                </p:oleObj>
              </mc:Choice>
              <mc:Fallback>
                <p:oleObj name="Equation" r:id="rId7" imgW="507960" imgH="20304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4797425"/>
                        <a:ext cx="14478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7" name="Object 8">
            <a:extLst>
              <a:ext uri="{FF2B5EF4-FFF2-40B4-BE49-F238E27FC236}">
                <a16:creationId xmlns:a16="http://schemas.microsoft.com/office/drawing/2014/main" id="{5517C52A-A722-4133-B16E-1B5D5C11F006}"/>
              </a:ext>
            </a:extLst>
          </p:cNvPr>
          <p:cNvGraphicFramePr>
            <a:graphicFrameLocks noChangeAspect="1"/>
          </p:cNvGraphicFramePr>
          <p:nvPr/>
        </p:nvGraphicFramePr>
        <p:xfrm>
          <a:off x="2916238" y="4581525"/>
          <a:ext cx="3429000" cy="852488"/>
        </p:xfrm>
        <a:graphic>
          <a:graphicData uri="http://schemas.openxmlformats.org/presentationml/2006/ole">
            <mc:AlternateContent xmlns:mc="http://schemas.openxmlformats.org/markup-compatibility/2006">
              <mc:Choice xmlns:v="urn:schemas-microsoft-com:vml" Requires="v">
                <p:oleObj spid="_x0000_s8208" name="Equation" r:id="rId9" imgW="1587240" imgH="393480" progId="Equation.3">
                  <p:embed/>
                </p:oleObj>
              </mc:Choice>
              <mc:Fallback>
                <p:oleObj name="Equation" r:id="rId9" imgW="1587240" imgH="39348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6238" y="4581525"/>
                        <a:ext cx="3429000" cy="852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8" name="Object 9">
            <a:extLst>
              <a:ext uri="{FF2B5EF4-FFF2-40B4-BE49-F238E27FC236}">
                <a16:creationId xmlns:a16="http://schemas.microsoft.com/office/drawing/2014/main" id="{E81136D0-CDE9-4058-AD93-8A348CB31F15}"/>
              </a:ext>
            </a:extLst>
          </p:cNvPr>
          <p:cNvGraphicFramePr>
            <a:graphicFrameLocks noChangeAspect="1"/>
          </p:cNvGraphicFramePr>
          <p:nvPr/>
        </p:nvGraphicFramePr>
        <p:xfrm>
          <a:off x="4500563" y="5805488"/>
          <a:ext cx="2324100" cy="496887"/>
        </p:xfrm>
        <a:graphic>
          <a:graphicData uri="http://schemas.openxmlformats.org/presentationml/2006/ole">
            <mc:AlternateContent xmlns:mc="http://schemas.openxmlformats.org/markup-compatibility/2006">
              <mc:Choice xmlns:v="urn:schemas-microsoft-com:vml" Requires="v">
                <p:oleObj spid="_x0000_s8209" name="Equation" r:id="rId11" imgW="799920" imgH="228600" progId="Equation.3">
                  <p:embed/>
                </p:oleObj>
              </mc:Choice>
              <mc:Fallback>
                <p:oleObj name="Equation" r:id="rId11" imgW="799920" imgH="2286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00563" y="5805488"/>
                        <a:ext cx="2324100"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9" name="Object 10">
            <a:extLst>
              <a:ext uri="{FF2B5EF4-FFF2-40B4-BE49-F238E27FC236}">
                <a16:creationId xmlns:a16="http://schemas.microsoft.com/office/drawing/2014/main" id="{324E923B-D969-4F14-8F97-C3495D2CE64C}"/>
              </a:ext>
            </a:extLst>
          </p:cNvPr>
          <p:cNvGraphicFramePr>
            <a:graphicFrameLocks noChangeAspect="1"/>
          </p:cNvGraphicFramePr>
          <p:nvPr/>
        </p:nvGraphicFramePr>
        <p:xfrm>
          <a:off x="1979613" y="1268413"/>
          <a:ext cx="5181600" cy="823912"/>
        </p:xfrm>
        <a:graphic>
          <a:graphicData uri="http://schemas.openxmlformats.org/presentationml/2006/ole">
            <mc:AlternateContent xmlns:mc="http://schemas.openxmlformats.org/markup-compatibility/2006">
              <mc:Choice xmlns:v="urn:schemas-microsoft-com:vml" Requires="v">
                <p:oleObj spid="_x0000_s8210" name="Equation" r:id="rId13" imgW="2476440" imgH="393480" progId="Equation.3">
                  <p:embed/>
                </p:oleObj>
              </mc:Choice>
              <mc:Fallback>
                <p:oleObj name="Equation" r:id="rId13" imgW="2476440" imgH="39348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79613" y="1268413"/>
                        <a:ext cx="518160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00" name="Object 11">
            <a:extLst>
              <a:ext uri="{FF2B5EF4-FFF2-40B4-BE49-F238E27FC236}">
                <a16:creationId xmlns:a16="http://schemas.microsoft.com/office/drawing/2014/main" id="{8B17F963-3A47-439F-A2B5-60B42CD58B55}"/>
              </a:ext>
            </a:extLst>
          </p:cNvPr>
          <p:cNvGraphicFramePr>
            <a:graphicFrameLocks noChangeAspect="1"/>
          </p:cNvGraphicFramePr>
          <p:nvPr/>
        </p:nvGraphicFramePr>
        <p:xfrm>
          <a:off x="2124075" y="5876925"/>
          <a:ext cx="1620838" cy="493713"/>
        </p:xfrm>
        <a:graphic>
          <a:graphicData uri="http://schemas.openxmlformats.org/presentationml/2006/ole">
            <mc:AlternateContent xmlns:mc="http://schemas.openxmlformats.org/markup-compatibility/2006">
              <mc:Choice xmlns:v="urn:schemas-microsoft-com:vml" Requires="v">
                <p:oleObj spid="_x0000_s8211" name="Equation" r:id="rId15" imgW="749160" imgH="228600" progId="Equation.DSMT4">
                  <p:embed/>
                </p:oleObj>
              </mc:Choice>
              <mc:Fallback>
                <p:oleObj name="Equation" r:id="rId15" imgW="749160" imgH="228600" progId="Equation.DSMT4">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24075" y="5876925"/>
                        <a:ext cx="1620838"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01" name="Object 9">
            <a:extLst>
              <a:ext uri="{FF2B5EF4-FFF2-40B4-BE49-F238E27FC236}">
                <a16:creationId xmlns:a16="http://schemas.microsoft.com/office/drawing/2014/main" id="{635BAE4A-E16D-48FF-8247-0086656C91E6}"/>
              </a:ext>
            </a:extLst>
          </p:cNvPr>
          <p:cNvGraphicFramePr>
            <a:graphicFrameLocks noChangeAspect="1"/>
          </p:cNvGraphicFramePr>
          <p:nvPr/>
        </p:nvGraphicFramePr>
        <p:xfrm>
          <a:off x="2109788" y="3532188"/>
          <a:ext cx="5070475" cy="766762"/>
        </p:xfrm>
        <a:graphic>
          <a:graphicData uri="http://schemas.openxmlformats.org/presentationml/2006/ole">
            <mc:AlternateContent xmlns:mc="http://schemas.openxmlformats.org/markup-compatibility/2006">
              <mc:Choice xmlns:v="urn:schemas-microsoft-com:vml" Requires="v">
                <p:oleObj spid="_x0000_s8212" name="Equation" r:id="rId17" imgW="2603160" imgH="393480" progId="Equation.DSMT4">
                  <p:embed/>
                </p:oleObj>
              </mc:Choice>
              <mc:Fallback>
                <p:oleObj name="Equation" r:id="rId17" imgW="2603160" imgH="393480" progId="Equation.DSMT4">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09788" y="3532188"/>
                        <a:ext cx="5070475" cy="766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17961" dir="2700000" algn="ctr" rotWithShape="0">
                                <a:schemeClr val="accent1">
                                  <a:gamma/>
                                  <a:shade val="60000"/>
                                  <a:invGamma/>
                                </a:schemeClr>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sm"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sm"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1162</TotalTime>
  <Words>2559</Words>
  <Application>Microsoft Office PowerPoint</Application>
  <PresentationFormat>全屏显示(4:3)</PresentationFormat>
  <Paragraphs>295</Paragraphs>
  <Slides>54</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4</vt:i4>
      </vt:variant>
      <vt:variant>
        <vt:lpstr>幻灯片标题</vt:lpstr>
      </vt:variant>
      <vt:variant>
        <vt:i4>54</vt:i4>
      </vt:variant>
    </vt:vector>
  </HeadingPairs>
  <TitlesOfParts>
    <vt:vector size="71" baseType="lpstr">
      <vt:lpstr>Times New Roman</vt:lpstr>
      <vt:lpstr>宋体</vt:lpstr>
      <vt:lpstr>Arial</vt:lpstr>
      <vt:lpstr>华文新魏</vt:lpstr>
      <vt:lpstr>华文行楷</vt:lpstr>
      <vt:lpstr>黑体</vt:lpstr>
      <vt:lpstr>Symbol</vt:lpstr>
      <vt:lpstr>楷体_GB2312</vt:lpstr>
      <vt:lpstr>Wingdings</vt:lpstr>
      <vt:lpstr>Verdana</vt:lpstr>
      <vt:lpstr>Tahoma</vt:lpstr>
      <vt:lpstr>华文中宋</vt:lpstr>
      <vt:lpstr>默认设计模板</vt:lpstr>
      <vt:lpstr>Microsoft 公式 3.0</vt:lpstr>
      <vt:lpstr>MathType 6.0 Equation</vt:lpstr>
      <vt:lpstr>Microsoft Equation 3.0</vt:lpstr>
      <vt:lpstr>Microsoft Clip Gallery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科里奥利力的应用---傅科摆 </vt:lpstr>
      <vt:lpstr>PowerPoint 演示文稿</vt:lpstr>
      <vt:lpstr>PowerPoint 演示文稿</vt:lpstr>
      <vt:lpstr>       单摆每一次摆动，都会在地上巨大的沙盘留下摆锤运动的痕迹，但是这只大单摆至始至终都没有按一条直线来回往复</vt:lpstr>
      <vt:lpstr>傅科摆原理：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Qingdao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 Shaou</dc:creator>
  <cp:lastModifiedBy>张伯望</cp:lastModifiedBy>
  <cp:revision>108</cp:revision>
  <dcterms:created xsi:type="dcterms:W3CDTF">2005-07-16T00:23:11Z</dcterms:created>
  <dcterms:modified xsi:type="dcterms:W3CDTF">2017-09-07T11:26:08Z</dcterms:modified>
</cp:coreProperties>
</file>