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35" r:id="rId2"/>
    <p:sldId id="312" r:id="rId3"/>
    <p:sldId id="313" r:id="rId4"/>
    <p:sldId id="336" r:id="rId5"/>
    <p:sldId id="316" r:id="rId6"/>
    <p:sldId id="317" r:id="rId7"/>
    <p:sldId id="318" r:id="rId8"/>
    <p:sldId id="324" r:id="rId9"/>
    <p:sldId id="337" r:id="rId10"/>
    <p:sldId id="325" r:id="rId11"/>
    <p:sldId id="327" r:id="rId12"/>
    <p:sldId id="338" r:id="rId13"/>
    <p:sldId id="329" r:id="rId14"/>
    <p:sldId id="330" r:id="rId15"/>
    <p:sldId id="331" r:id="rId16"/>
    <p:sldId id="332" r:id="rId17"/>
    <p:sldId id="333" r:id="rId18"/>
    <p:sldId id="328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3300"/>
    <a:srgbClr val="9933FF"/>
    <a:srgbClr val="990033"/>
    <a:srgbClr val="00FF00"/>
    <a:srgbClr val="FF9900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37" autoAdjust="0"/>
  </p:normalViewPr>
  <p:slideViewPr>
    <p:cSldViewPr>
      <p:cViewPr varScale="1">
        <p:scale>
          <a:sx n="87" d="100"/>
          <a:sy n="87" d="100"/>
        </p:scale>
        <p:origin x="135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4.wmf"/><Relationship Id="rId5" Type="http://schemas.openxmlformats.org/officeDocument/2006/relationships/image" Target="../media/image19.wmf"/><Relationship Id="rId4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7" Type="http://schemas.openxmlformats.org/officeDocument/2006/relationships/image" Target="../media/image19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6.wmf"/><Relationship Id="rId7" Type="http://schemas.openxmlformats.org/officeDocument/2006/relationships/image" Target="../media/image23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9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9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3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215AB30F-9C0C-442E-BEB8-C0AC344F4B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8E98983-EA2E-4C3F-98CE-0A8A3A69C5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FC12C05D-522D-43E1-B5BC-B4DC5BBDCEF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B90473CC-37E6-4200-9B9B-9C4BF51BFB0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6A3C3B98-984F-4896-8837-76717CF32B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2AC0E4BB-FFF9-449D-A8A1-AE80D4DB1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5237B8-5F54-4F28-874F-E995676126A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19A68E-6589-4DB9-8B34-53C9873972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70590-4DF3-401E-80CC-4F5BE7DE3C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1F9523-9DBD-40CE-85EF-143E8D25B9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7AC55D-44E0-4CF2-ADFD-72E6F8BE4F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862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35603B-7EF4-47DC-9240-8E9ACF7EB3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E747D7-24D0-46A1-AA56-E143E6CDEF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879BB3-EE4B-4798-BB71-8D50C885BC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7CE7C-14BA-4A34-B972-E4FA69C136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20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65813F-4421-44F3-A842-72B3AABDBB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A006E8-212D-4A42-B724-3013D9CD83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8C022B-B0F2-4DF5-AC85-2929C6B16A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16BB3D-9AF7-4261-BB3E-F4DADC640F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5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747CF8-6D8D-4BE3-A6A7-C3C5A58270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7E8C4C-30AF-4362-8D9C-A029126E8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A961BD-6B6C-48A2-9E01-43A250B197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49452-790E-4349-808C-FE53920CE6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61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5B3E8D-D5AD-4E33-92D1-78E2207606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FD89A5-3562-4DB3-8DB7-4082AC3C89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3F6775-9310-4A41-BC3B-4683C587E2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5AB42F-FD63-422A-86FA-C9F88C38EA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398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C1BC6D-7E84-4EEA-9886-615192938B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CDCF3C-1045-4E3A-9B33-C39B72387F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3021AE-7ECC-43ED-8750-F99B7F9731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25FE2-C773-4C89-AFF2-714D71092D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28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E93FAD3-CA7B-4FBE-89FD-FDAEA966AE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32A9B4-F04F-49CD-86F7-7523AFECB3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5E356B0-A034-472B-BA9A-AA9FB41F2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F3169-F13A-4016-908D-6AEB3C4E97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8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8460906-08E5-4185-AA09-FC6B9C3E07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DB3F93D-DE48-4D8B-9C85-D8466C4800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3BE06EE-ECA1-4D4F-BAF5-7D537C4023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F0F4FE-554D-4E2F-AF7E-E41BE3A464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545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D2DC8BB-56FA-4570-9C48-34BD1A1E4F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197C4ED-0C15-4800-9B3C-99095E9404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B86C259-F9A8-4B1F-8FF3-7866CF6206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5B0374-A8FE-4FAE-B2FA-82F34CF3D1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559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FB14E4-5EB7-4241-8A72-D8DF047E59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A40630-144C-45D7-A4EA-3A892A91E9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192581-07DE-4AB1-8543-E34552483F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13B64-2C97-4F71-95E9-D9110A74D0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09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367AF6-026C-4DFE-B7DE-E7FAAAA829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6AFA19-E9FE-4F06-833A-BFCF5DDC92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DA5F96-903B-47F9-BABF-12DFF4D4B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14A43-269C-4F66-94A4-5704F7DE9F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974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07C88B5-BB6E-4A3E-8AB2-6CBC4F414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61E4DCB-019C-4250-9804-F4B8E05AA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86EF9F8-3914-48B1-8253-49C35E04435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38BFA01-242A-40E1-B2D3-A6BF3C17A6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CC53DA8-DC54-4227-9965-D4166F0E72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72C234D-D401-4194-989F-61DD0F3BFFE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2.png"/><Relationship Id="rId4" Type="http://schemas.openxmlformats.org/officeDocument/2006/relationships/image" Target="../media/image5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69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7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2.bin"/><Relationship Id="rId14" Type="http://schemas.openxmlformats.org/officeDocument/2006/relationships/oleObject" Target="../embeddings/oleObject7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8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80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8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8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99.wmf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wmf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97.wmf"/><Relationship Id="rId22" Type="http://schemas.openxmlformats.org/officeDocument/2006/relationships/image" Target="../media/image10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2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2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image" Target="../media/image45.wmf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3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灯片编号占位符 5">
            <a:extLst>
              <a:ext uri="{FF2B5EF4-FFF2-40B4-BE49-F238E27FC236}">
                <a16:creationId xmlns:a16="http://schemas.microsoft.com/office/drawing/2014/main" id="{6B733C44-D19A-4E9C-A5B6-D94A7E12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E3EE6C-0968-42E4-8CF5-41B3C74A6A7A}" type="slidenum">
              <a:rPr lang="en-US" altLang="zh-CN" sz="1400"/>
              <a:pPr eaLnBrk="1" hangingPunct="1"/>
              <a:t>1</a:t>
            </a:fld>
            <a:endParaRPr lang="en-US" altLang="zh-CN" sz="1400"/>
          </a:p>
        </p:txBody>
      </p:sp>
      <p:sp>
        <p:nvSpPr>
          <p:cNvPr id="137220" name="Rectangle 4">
            <a:extLst>
              <a:ext uri="{FF2B5EF4-FFF2-40B4-BE49-F238E27FC236}">
                <a16:creationId xmlns:a16="http://schemas.microsoft.com/office/drawing/2014/main" id="{B34A88DB-E16D-45FA-98CA-13D32425B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549275"/>
            <a:ext cx="3370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ea typeface="华文中宋" panose="02010600040101010101" pitchFamily="2" charset="-122"/>
              </a:rPr>
              <a:t>一</a:t>
            </a:r>
            <a:r>
              <a:rPr lang="en-US" altLang="zh-CN" b="1">
                <a:solidFill>
                  <a:srgbClr val="FFFFFF"/>
                </a:solidFill>
                <a:ea typeface="华文中宋" panose="02010600040101010101" pitchFamily="2" charset="-122"/>
              </a:rPr>
              <a:t>. </a:t>
            </a:r>
            <a:r>
              <a:rPr lang="zh-CN" altLang="en-US" b="1">
                <a:solidFill>
                  <a:srgbClr val="FFFFFF"/>
                </a:solidFill>
                <a:ea typeface="华文中宋" panose="02010600040101010101" pitchFamily="2" charset="-122"/>
              </a:rPr>
              <a:t>变量可分离的方程</a:t>
            </a:r>
            <a:r>
              <a:rPr lang="zh-CN" altLang="en-US" sz="1100" b="1"/>
              <a:t> </a:t>
            </a:r>
            <a:endParaRPr lang="zh-CN" altLang="en-US" sz="1800" b="1"/>
          </a:p>
        </p:txBody>
      </p:sp>
      <p:sp>
        <p:nvSpPr>
          <p:cNvPr id="137221" name="Rectangle 5">
            <a:extLst>
              <a:ext uri="{FF2B5EF4-FFF2-40B4-BE49-F238E27FC236}">
                <a16:creationId xmlns:a16="http://schemas.microsoft.com/office/drawing/2014/main" id="{DAAAA16F-C54A-4FB8-B211-B230B4605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125538"/>
            <a:ext cx="511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形如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f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)d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=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g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)d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的一阶方程方程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</a:t>
            </a:r>
            <a:endParaRPr lang="en-US" altLang="zh-CN" sz="1800"/>
          </a:p>
        </p:txBody>
      </p:sp>
      <p:sp>
        <p:nvSpPr>
          <p:cNvPr id="137223" name="Rectangle 7">
            <a:extLst>
              <a:ext uri="{FF2B5EF4-FFF2-40B4-BE49-F238E27FC236}">
                <a16:creationId xmlns:a16="http://schemas.microsoft.com/office/drawing/2014/main" id="{7E446087-B577-4A75-835F-C178AD21A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963" y="1125538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称为变量已分</a:t>
            </a:r>
          </a:p>
        </p:txBody>
      </p:sp>
      <p:sp>
        <p:nvSpPr>
          <p:cNvPr id="137225" name="Rectangle 9">
            <a:extLst>
              <a:ext uri="{FF2B5EF4-FFF2-40B4-BE49-F238E27FC236}">
                <a16:creationId xmlns:a16="http://schemas.microsoft.com/office/drawing/2014/main" id="{DF379F7D-3315-4761-B2BE-FBE09BBBF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628775"/>
            <a:ext cx="148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离的方程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.</a:t>
            </a:r>
          </a:p>
        </p:txBody>
      </p:sp>
      <p:sp>
        <p:nvSpPr>
          <p:cNvPr id="137226" name="Rectangle 10">
            <a:extLst>
              <a:ext uri="{FF2B5EF4-FFF2-40B4-BE49-F238E27FC236}">
                <a16:creationId xmlns:a16="http://schemas.microsoft.com/office/drawing/2014/main" id="{64601F98-0574-47F3-9F04-6BAF1D97D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174875"/>
            <a:ext cx="7272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形如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 b="1">
                <a:solidFill>
                  <a:srgbClr val="FFFFFF"/>
                </a:solidFill>
                <a:ea typeface="华文中宋" panose="02010600040101010101" pitchFamily="2" charset="-122"/>
              </a:rPr>
              <a:t>’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f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g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的一阶方程方程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 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称为变量可分离的</a:t>
            </a:r>
          </a:p>
        </p:txBody>
      </p:sp>
      <p:sp>
        <p:nvSpPr>
          <p:cNvPr id="137228" name="Rectangle 12">
            <a:extLst>
              <a:ext uri="{FF2B5EF4-FFF2-40B4-BE49-F238E27FC236}">
                <a16:creationId xmlns:a16="http://schemas.microsoft.com/office/drawing/2014/main" id="{1BBBB8C5-37D0-4E4F-9932-A5EE1D257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708275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方程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.</a:t>
            </a:r>
          </a:p>
        </p:txBody>
      </p:sp>
      <p:sp>
        <p:nvSpPr>
          <p:cNvPr id="137229" name="Rectangle 13">
            <a:extLst>
              <a:ext uri="{FF2B5EF4-FFF2-40B4-BE49-F238E27FC236}">
                <a16:creationId xmlns:a16="http://schemas.microsoft.com/office/drawing/2014/main" id="{CA00FB23-9E8B-41E1-A060-C8102164C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708275"/>
            <a:ext cx="6408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设 </a:t>
            </a:r>
            <a:r>
              <a:rPr lang="en-US" altLang="zh-CN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g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≠ 0,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则方程 可写成变量已分离的方程</a:t>
            </a:r>
            <a:r>
              <a:rPr lang="zh-CN" altLang="en-US" sz="1100"/>
              <a:t> </a:t>
            </a:r>
            <a:endParaRPr lang="zh-CN" altLang="en-US" sz="1800"/>
          </a:p>
        </p:txBody>
      </p:sp>
      <p:graphicFrame>
        <p:nvGraphicFramePr>
          <p:cNvPr id="137230" name="Object 14">
            <a:extLst>
              <a:ext uri="{FF2B5EF4-FFF2-40B4-BE49-F238E27FC236}">
                <a16:creationId xmlns:a16="http://schemas.microsoft.com/office/drawing/2014/main" id="{C25DC5B4-1AAB-4C71-A1A0-CD9B16816C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2413" y="3284538"/>
          <a:ext cx="17684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1765080" imgH="660240" progId="Equation.DSMT4">
                  <p:embed/>
                </p:oleObj>
              </mc:Choice>
              <mc:Fallback>
                <p:oleObj name="Equation" r:id="rId3" imgW="1765080" imgH="6602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3284538"/>
                        <a:ext cx="1768475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1" name="Rectangle 15">
            <a:extLst>
              <a:ext uri="{FF2B5EF4-FFF2-40B4-BE49-F238E27FC236}">
                <a16:creationId xmlns:a16="http://schemas.microsoft.com/office/drawing/2014/main" id="{2E384AD9-4CFB-4916-AB9F-B3295FC3A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588" y="4076700"/>
            <a:ext cx="6557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若函数</a:t>
            </a:r>
            <a:r>
              <a:rPr lang="en-US" altLang="zh-CN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f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与</a:t>
            </a:r>
            <a:r>
              <a:rPr lang="en-US" altLang="zh-CN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g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连续，则两边分别对 </a:t>
            </a:r>
            <a:r>
              <a:rPr lang="en-US" altLang="zh-CN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 </a:t>
            </a:r>
            <a:r>
              <a:rPr lang="en-US" altLang="zh-CN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积分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得</a:t>
            </a:r>
            <a:r>
              <a:rPr lang="zh-CN" altLang="en-US" sz="1100">
                <a:latin typeface="Times New Roman" panose="02020603050405020304" pitchFamily="18" charset="0"/>
              </a:rPr>
              <a:t> 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graphicFrame>
        <p:nvGraphicFramePr>
          <p:cNvPr id="137232" name="Object 16">
            <a:extLst>
              <a:ext uri="{FF2B5EF4-FFF2-40B4-BE49-F238E27FC236}">
                <a16:creationId xmlns:a16="http://schemas.microsoft.com/office/drawing/2014/main" id="{AB6B1C19-A6EC-4FB9-847B-9EA3B34C9F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7488" y="4581525"/>
          <a:ext cx="26066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5" imgW="1422360" imgH="431640" progId="Equation.DSMT4">
                  <p:embed/>
                </p:oleObj>
              </mc:Choice>
              <mc:Fallback>
                <p:oleObj name="Equation" r:id="rId5" imgW="142236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4581525"/>
                        <a:ext cx="260667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3" name="Rectangle 17">
            <a:extLst>
              <a:ext uri="{FF2B5EF4-FFF2-40B4-BE49-F238E27FC236}">
                <a16:creationId xmlns:a16="http://schemas.microsoft.com/office/drawing/2014/main" id="{129E8BFF-ED54-4F0F-809A-0E8E97B79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516563"/>
            <a:ext cx="4103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就为变量可分离方程的通解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. </a:t>
            </a:r>
          </a:p>
        </p:txBody>
      </p:sp>
      <p:graphicFrame>
        <p:nvGraphicFramePr>
          <p:cNvPr id="1028" name="Object 18">
            <a:extLst>
              <a:ext uri="{FF2B5EF4-FFF2-40B4-BE49-F238E27FC236}">
                <a16:creationId xmlns:a16="http://schemas.microsoft.com/office/drawing/2014/main" id="{DD26D69C-FEF1-42AD-BDFE-0579BB187B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165100"/>
          <a:ext cx="14414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Clip" r:id="rId7" imgW="952129" imgH="828352" progId="MS_ClipArt_Gallery.2">
                  <p:embed/>
                </p:oleObj>
              </mc:Choice>
              <mc:Fallback>
                <p:oleObj name="Clip" r:id="rId7" imgW="952129" imgH="828352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65100"/>
                        <a:ext cx="144145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5" name="Rectangle 19">
            <a:extLst>
              <a:ext uri="{FF2B5EF4-FFF2-40B4-BE49-F238E27FC236}">
                <a16:creationId xmlns:a16="http://schemas.microsoft.com/office/drawing/2014/main" id="{DB30D182-6391-4D7E-9D48-BBBE9AFF1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5516563"/>
            <a:ext cx="2720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其中</a:t>
            </a:r>
            <a:r>
              <a:rPr lang="en-US" altLang="zh-CN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为任意常数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.</a:t>
            </a:r>
            <a:r>
              <a:rPr lang="en-US" altLang="zh-CN" sz="1100"/>
              <a:t> </a:t>
            </a: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10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10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10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10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10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10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/>
      <p:bldP spid="137221" grpId="0"/>
      <p:bldP spid="137223" grpId="0"/>
      <p:bldP spid="137225" grpId="0"/>
      <p:bldP spid="137226" grpId="0"/>
      <p:bldP spid="137228" grpId="0"/>
      <p:bldP spid="137229" grpId="0"/>
      <p:bldP spid="137231" grpId="0"/>
      <p:bldP spid="137233" grpId="0"/>
      <p:bldP spid="1372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灯片编号占位符 3">
            <a:extLst>
              <a:ext uri="{FF2B5EF4-FFF2-40B4-BE49-F238E27FC236}">
                <a16:creationId xmlns:a16="http://schemas.microsoft.com/office/drawing/2014/main" id="{175504DB-F946-4B2F-A006-1A811222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CC27BB-F20D-460A-8A25-950EBB0665EA}" type="slidenum">
              <a:rPr lang="en-US" altLang="zh-CN" sz="1400"/>
              <a:pPr eaLnBrk="1" hangingPunct="1"/>
              <a:t>10</a:t>
            </a:fld>
            <a:endParaRPr lang="en-US" altLang="zh-CN" sz="1400"/>
          </a:p>
        </p:txBody>
      </p:sp>
      <p:sp>
        <p:nvSpPr>
          <p:cNvPr id="10244" name="Rectangle 17">
            <a:extLst>
              <a:ext uri="{FF2B5EF4-FFF2-40B4-BE49-F238E27FC236}">
                <a16:creationId xmlns:a16="http://schemas.microsoft.com/office/drawing/2014/main" id="{B3C4DD8F-1EE6-434C-ABFC-EF02D5209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2800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Rectangle 18">
            <a:extLst>
              <a:ext uri="{FF2B5EF4-FFF2-40B4-BE49-F238E27FC236}">
                <a16:creationId xmlns:a16="http://schemas.microsoft.com/office/drawing/2014/main" id="{B58454F4-99AA-4472-98D3-656E01F00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595313"/>
            <a:ext cx="568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于是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, 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一阶非齐次线性微分方程的通解为</a:t>
            </a:r>
            <a:r>
              <a:rPr lang="zh-CN" altLang="en-US" sz="1100"/>
              <a:t> </a:t>
            </a:r>
            <a:endParaRPr lang="zh-CN" altLang="en-US" sz="1800"/>
          </a:p>
        </p:txBody>
      </p:sp>
      <p:graphicFrame>
        <p:nvGraphicFramePr>
          <p:cNvPr id="10242" name="Object 19">
            <a:extLst>
              <a:ext uri="{FF2B5EF4-FFF2-40B4-BE49-F238E27FC236}">
                <a16:creationId xmlns:a16="http://schemas.microsoft.com/office/drawing/2014/main" id="{AC2460A8-4D1C-43E7-80A7-D5DC3D1A91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193800"/>
          <a:ext cx="48958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3" imgW="2158920" imgH="291960" progId="Equation.DSMT4">
                  <p:embed/>
                </p:oleObj>
              </mc:Choice>
              <mc:Fallback>
                <p:oleObj name="Equation" r:id="rId3" imgW="2158920" imgH="29196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193800"/>
                        <a:ext cx="4895850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21">
            <a:extLst>
              <a:ext uri="{FF2B5EF4-FFF2-40B4-BE49-F238E27FC236}">
                <a16:creationId xmlns:a16="http://schemas.microsoft.com/office/drawing/2014/main" id="{F2226793-B43C-4985-A2EB-2C6D9378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947863"/>
            <a:ext cx="74453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FFFFFF"/>
                </a:solidFill>
                <a:ea typeface="华文中宋" panose="02010600040101010101" pitchFamily="2" charset="-122"/>
              </a:rPr>
              <a:t>       </a:t>
            </a:r>
            <a:r>
              <a:rPr lang="zh-CN" altLang="en-US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 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此公式是求非齐次线性微分方程的通解公式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.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它是由齐次线性方程的通解与非齐次线性方程的一个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特解相加而成的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.  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这也是线性微分方程</a:t>
            </a:r>
            <a:r>
              <a:rPr lang="zh-CN" altLang="en-US" b="1">
                <a:solidFill>
                  <a:srgbClr val="00FF00"/>
                </a:solidFill>
                <a:ea typeface="华文中宋" panose="02010600040101010101" pitchFamily="2" charset="-122"/>
              </a:rPr>
              <a:t>解的一个性质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.</a:t>
            </a:r>
            <a:r>
              <a:rPr lang="en-US" altLang="zh-CN" sz="1100"/>
              <a:t> </a:t>
            </a:r>
            <a:endParaRPr lang="en-US" altLang="zh-CN">
              <a:solidFill>
                <a:srgbClr val="FFFFFF"/>
              </a:solidFill>
              <a:ea typeface="华文中宋" panose="02010600040101010101" pitchFamily="2" charset="-122"/>
            </a:endParaRPr>
          </a:p>
        </p:txBody>
      </p:sp>
      <p:sp>
        <p:nvSpPr>
          <p:cNvPr id="10247" name="Rectangle 22">
            <a:extLst>
              <a:ext uri="{FF2B5EF4-FFF2-40B4-BE49-F238E27FC236}">
                <a16:creationId xmlns:a16="http://schemas.microsoft.com/office/drawing/2014/main" id="{1ADFF4C6-80A5-4C91-8643-20D59E90A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36950"/>
            <a:ext cx="77724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把齐次线性方程通解中的任意常数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变易为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待定函数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),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使其满足非齐次线性方程而求出的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),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从而得到非齐次线性方程通解的方法称为 </a:t>
            </a:r>
            <a:r>
              <a:rPr lang="zh-CN" altLang="en-US" b="1">
                <a:solidFill>
                  <a:srgbClr val="00FF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“常数变易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00FF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法”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. 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是求解线性微分方程的一种常用的重要方法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.</a:t>
            </a:r>
            <a:endParaRPr lang="en-US" altLang="zh-CN" sz="1800"/>
          </a:p>
        </p:txBody>
      </p:sp>
      <p:pic>
        <p:nvPicPr>
          <p:cNvPr id="10248" name="Picture 23" descr="bd21313_">
            <a:extLst>
              <a:ext uri="{FF2B5EF4-FFF2-40B4-BE49-F238E27FC236}">
                <a16:creationId xmlns:a16="http://schemas.microsoft.com/office/drawing/2014/main" id="{78BBDF21-D80C-4538-AFD3-0BD4414E3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878513"/>
            <a:ext cx="7315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灯片编号占位符 3">
            <a:extLst>
              <a:ext uri="{FF2B5EF4-FFF2-40B4-BE49-F238E27FC236}">
                <a16:creationId xmlns:a16="http://schemas.microsoft.com/office/drawing/2014/main" id="{E63BDDBD-4366-4634-8DD2-E71E277D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25EC9D-BAC6-47A9-95D6-9E9B01265E15}" type="slidenum">
              <a:rPr lang="en-US" altLang="zh-CN" sz="1400"/>
              <a:pPr eaLnBrk="1" hangingPunct="1"/>
              <a:t>11</a:t>
            </a:fld>
            <a:endParaRPr lang="en-US" altLang="zh-CN" sz="1400"/>
          </a:p>
        </p:txBody>
      </p:sp>
      <p:sp>
        <p:nvSpPr>
          <p:cNvPr id="11274" name="Rectangle 3">
            <a:extLst>
              <a:ext uri="{FF2B5EF4-FFF2-40B4-BE49-F238E27FC236}">
                <a16:creationId xmlns:a16="http://schemas.microsoft.com/office/drawing/2014/main" id="{6CB67439-4EE6-4AB8-B86C-517DFAF5A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49275"/>
            <a:ext cx="187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en-US" altLang="zh-CN" b="1">
                <a:solidFill>
                  <a:srgbClr val="FFFFFF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求方程</a:t>
            </a:r>
            <a:endParaRPr lang="zh-CN" altLang="en-US" sz="1800"/>
          </a:p>
        </p:txBody>
      </p:sp>
      <p:graphicFrame>
        <p:nvGraphicFramePr>
          <p:cNvPr id="11266" name="Object 2">
            <a:extLst>
              <a:ext uri="{FF2B5EF4-FFF2-40B4-BE49-F238E27FC236}">
                <a16:creationId xmlns:a16="http://schemas.microsoft.com/office/drawing/2014/main" id="{A2DDA268-5556-4B59-A74E-F63945A182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5313" y="433388"/>
          <a:ext cx="338137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3" imgW="1777680" imgH="406080" progId="Equation.DSMT4">
                  <p:embed/>
                </p:oleObj>
              </mc:Choice>
              <mc:Fallback>
                <p:oleObj name="Equation" r:id="rId3" imgW="1777680" imgH="406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433388"/>
                        <a:ext cx="3381375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Rectangle 4">
            <a:extLst>
              <a:ext uri="{FF2B5EF4-FFF2-40B4-BE49-F238E27FC236}">
                <a16:creationId xmlns:a16="http://schemas.microsoft.com/office/drawing/2014/main" id="{D2A03F6D-C327-4B58-9F9D-EFFA903D0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341438"/>
            <a:ext cx="2573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ea typeface="华文中宋" panose="02010600040101010101" pitchFamily="2" charset="-122"/>
              </a:rPr>
              <a:t>解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   将方程改写为</a:t>
            </a:r>
            <a:r>
              <a:rPr lang="zh-CN" altLang="en-US" sz="1100"/>
              <a:t> </a:t>
            </a:r>
            <a:endParaRPr lang="zh-CN" altLang="en-US" sz="1800"/>
          </a:p>
        </p:txBody>
      </p:sp>
      <p:sp>
        <p:nvSpPr>
          <p:cNvPr id="11276" name="Rectangle 9">
            <a:extLst>
              <a:ext uri="{FF2B5EF4-FFF2-40B4-BE49-F238E27FC236}">
                <a16:creationId xmlns:a16="http://schemas.microsoft.com/office/drawing/2014/main" id="{A48E28F2-1D86-44A0-B2A1-AC3D74CC2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2443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7" name="Rectangle 12">
            <a:extLst>
              <a:ext uri="{FF2B5EF4-FFF2-40B4-BE49-F238E27FC236}">
                <a16:creationId xmlns:a16="http://schemas.microsoft.com/office/drawing/2014/main" id="{F0BC1BA8-A006-44C4-B70E-860891828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838" y="523875"/>
            <a:ext cx="1220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的通解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.</a:t>
            </a:r>
            <a:r>
              <a:rPr lang="en-US" altLang="zh-CN" sz="1100"/>
              <a:t> </a:t>
            </a:r>
          </a:p>
        </p:txBody>
      </p:sp>
      <p:graphicFrame>
        <p:nvGraphicFramePr>
          <p:cNvPr id="11267" name="Object 13">
            <a:extLst>
              <a:ext uri="{FF2B5EF4-FFF2-40B4-BE49-F238E27FC236}">
                <a16:creationId xmlns:a16="http://schemas.microsoft.com/office/drawing/2014/main" id="{2265542F-6619-4CA0-BCC1-9D2EF452AE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1158875"/>
          <a:ext cx="3024187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5" imgW="1625400" imgH="406080" progId="Equation.DSMT4">
                  <p:embed/>
                </p:oleObj>
              </mc:Choice>
              <mc:Fallback>
                <p:oleObj name="Equation" r:id="rId5" imgW="1625400" imgH="4060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158875"/>
                        <a:ext cx="3024187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Rectangle 14">
            <a:extLst>
              <a:ext uri="{FF2B5EF4-FFF2-40B4-BE49-F238E27FC236}">
                <a16:creationId xmlns:a16="http://schemas.microsoft.com/office/drawing/2014/main" id="{43F699F4-A7C3-4B8A-B567-ED8A2CC2B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179638"/>
            <a:ext cx="187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先求齐方程</a:t>
            </a:r>
            <a:endParaRPr lang="zh-CN" altLang="en-US" sz="1800"/>
          </a:p>
        </p:txBody>
      </p:sp>
      <p:sp>
        <p:nvSpPr>
          <p:cNvPr id="11279" name="Rectangle 16">
            <a:extLst>
              <a:ext uri="{FF2B5EF4-FFF2-40B4-BE49-F238E27FC236}">
                <a16:creationId xmlns:a16="http://schemas.microsoft.com/office/drawing/2014/main" id="{C56A3D9B-B52C-4A52-A2D2-77F207F2C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108200"/>
            <a:ext cx="113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的通解</a:t>
            </a:r>
            <a:r>
              <a:rPr lang="zh-CN" altLang="en-US" sz="1100"/>
              <a:t> </a:t>
            </a:r>
          </a:p>
        </p:txBody>
      </p:sp>
      <p:graphicFrame>
        <p:nvGraphicFramePr>
          <p:cNvPr id="11268" name="Object 17">
            <a:extLst>
              <a:ext uri="{FF2B5EF4-FFF2-40B4-BE49-F238E27FC236}">
                <a16:creationId xmlns:a16="http://schemas.microsoft.com/office/drawing/2014/main" id="{E59DA884-8B81-4E6C-A851-2F2A36E48B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968500"/>
          <a:ext cx="19431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7" imgW="1066680" imgH="406080" progId="Equation.DSMT4">
                  <p:embed/>
                </p:oleObj>
              </mc:Choice>
              <mc:Fallback>
                <p:oleObj name="Equation" r:id="rId7" imgW="1066680" imgH="4060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68500"/>
                        <a:ext cx="19431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Rectangle 18">
            <a:extLst>
              <a:ext uri="{FF2B5EF4-FFF2-40B4-BE49-F238E27FC236}">
                <a16:creationId xmlns:a16="http://schemas.microsoft.com/office/drawing/2014/main" id="{9272BA1C-50D8-4CA2-B468-EB44E3D6F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138" y="2900363"/>
            <a:ext cx="2011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分离变量</a:t>
            </a:r>
            <a:r>
              <a:rPr lang="en-US" altLang="zh-CN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得</a:t>
            </a:r>
            <a:r>
              <a:rPr lang="zh-CN" altLang="en-US" sz="1100"/>
              <a:t> </a:t>
            </a:r>
          </a:p>
        </p:txBody>
      </p:sp>
      <p:graphicFrame>
        <p:nvGraphicFramePr>
          <p:cNvPr id="11269" name="Object 19">
            <a:extLst>
              <a:ext uri="{FF2B5EF4-FFF2-40B4-BE49-F238E27FC236}">
                <a16:creationId xmlns:a16="http://schemas.microsoft.com/office/drawing/2014/main" id="{2C95129D-8587-4AF6-9609-65C816920B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2711450"/>
          <a:ext cx="18716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9" imgW="977760" imgH="431640" progId="Equation.DSMT4">
                  <p:embed/>
                </p:oleObj>
              </mc:Choice>
              <mc:Fallback>
                <p:oleObj name="Equation" r:id="rId9" imgW="977760" imgH="4316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711450"/>
                        <a:ext cx="18716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Rectangle 21">
            <a:extLst>
              <a:ext uri="{FF2B5EF4-FFF2-40B4-BE49-F238E27FC236}">
                <a16:creationId xmlns:a16="http://schemas.microsoft.com/office/drawing/2014/main" id="{9DD42D4D-DAF6-47E4-838A-12E0FB1FD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644900"/>
            <a:ext cx="471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两端积分并整理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得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齐方程的通解</a:t>
            </a:r>
            <a:r>
              <a:rPr lang="zh-CN" altLang="en-US" sz="1100"/>
              <a:t> </a:t>
            </a:r>
            <a:endParaRPr lang="zh-CN" altLang="en-US">
              <a:solidFill>
                <a:srgbClr val="FFFFFF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11270" name="Object 22">
            <a:extLst>
              <a:ext uri="{FF2B5EF4-FFF2-40B4-BE49-F238E27FC236}">
                <a16:creationId xmlns:a16="http://schemas.microsoft.com/office/drawing/2014/main" id="{19C43873-7831-4AD9-8E95-48FE41C356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3575050"/>
          <a:ext cx="19732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11" imgW="901440" imgH="228600" progId="Equation.DSMT4">
                  <p:embed/>
                </p:oleObj>
              </mc:Choice>
              <mc:Fallback>
                <p:oleObj name="Equation" r:id="rId11" imgW="901440" imgH="228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575050"/>
                        <a:ext cx="197326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Rectangle 23">
            <a:extLst>
              <a:ext uri="{FF2B5EF4-FFF2-40B4-BE49-F238E27FC236}">
                <a16:creationId xmlns:a16="http://schemas.microsoft.com/office/drawing/2014/main" id="{A75BAF1C-1ED5-474D-B2E9-5511B2B36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221163"/>
            <a:ext cx="563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用常数变易法求非齐次线性方程的通解</a:t>
            </a:r>
            <a:r>
              <a:rPr lang="zh-CN" altLang="en-US" sz="1100"/>
              <a:t> </a:t>
            </a:r>
            <a:endParaRPr lang="zh-CN" altLang="en-US" sz="1800"/>
          </a:p>
        </p:txBody>
      </p:sp>
      <p:graphicFrame>
        <p:nvGraphicFramePr>
          <p:cNvPr id="11271" name="Object 24">
            <a:extLst>
              <a:ext uri="{FF2B5EF4-FFF2-40B4-BE49-F238E27FC236}">
                <a16:creationId xmlns:a16="http://schemas.microsoft.com/office/drawing/2014/main" id="{63A23053-3620-45C2-9993-644EE3DFE2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784725"/>
          <a:ext cx="26908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13" imgW="1384200" imgH="228600" progId="Equation.DSMT4">
                  <p:embed/>
                </p:oleObj>
              </mc:Choice>
              <mc:Fallback>
                <p:oleObj name="Equation" r:id="rId13" imgW="138420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84725"/>
                        <a:ext cx="26908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25">
            <a:extLst>
              <a:ext uri="{FF2B5EF4-FFF2-40B4-BE49-F238E27FC236}">
                <a16:creationId xmlns:a16="http://schemas.microsoft.com/office/drawing/2014/main" id="{1758F2AB-E4D5-4B53-907F-00566DA066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5313363"/>
          <a:ext cx="62103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15" imgW="3162240" imgH="228600" progId="Equation.DSMT4">
                  <p:embed/>
                </p:oleObj>
              </mc:Choice>
              <mc:Fallback>
                <p:oleObj name="Equation" r:id="rId15" imgW="3162240" imgH="228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313363"/>
                        <a:ext cx="62103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灯片编号占位符 5">
            <a:extLst>
              <a:ext uri="{FF2B5EF4-FFF2-40B4-BE49-F238E27FC236}">
                <a16:creationId xmlns:a16="http://schemas.microsoft.com/office/drawing/2014/main" id="{383ED8D0-AE28-4DF9-9BF9-9023B5C1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62C213-FD9A-45F6-8044-7B6D998DD567}" type="slidenum">
              <a:rPr lang="en-US" altLang="zh-CN" sz="1400"/>
              <a:pPr eaLnBrk="1" hangingPunct="1"/>
              <a:t>12</a:t>
            </a:fld>
            <a:endParaRPr lang="en-US" altLang="zh-CN" sz="1400"/>
          </a:p>
        </p:txBody>
      </p:sp>
      <p:graphicFrame>
        <p:nvGraphicFramePr>
          <p:cNvPr id="12290" name="Object 5">
            <a:extLst>
              <a:ext uri="{FF2B5EF4-FFF2-40B4-BE49-F238E27FC236}">
                <a16:creationId xmlns:a16="http://schemas.microsoft.com/office/drawing/2014/main" id="{49C864F4-34B7-4010-A7BC-018E2B1467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235075"/>
          <a:ext cx="187166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3" imgW="863280" imgH="228600" progId="Equation.DSMT4">
                  <p:embed/>
                </p:oleObj>
              </mc:Choice>
              <mc:Fallback>
                <p:oleObj name="Equation" r:id="rId3" imgW="86328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235075"/>
                        <a:ext cx="1871663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Rectangle 6">
            <a:extLst>
              <a:ext uri="{FF2B5EF4-FFF2-40B4-BE49-F238E27FC236}">
                <a16:creationId xmlns:a16="http://schemas.microsoft.com/office/drawing/2014/main" id="{BC578AD5-932A-4153-8CC8-E9A1760D8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1844675"/>
            <a:ext cx="539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故原方程的通解为     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= (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e</a:t>
            </a:r>
            <a:r>
              <a:rPr lang="en-US" altLang="zh-CN" b="1" i="1" baseline="3000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 baseline="3000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+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(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+1)</a:t>
            </a:r>
            <a:r>
              <a:rPr lang="en-US" altLang="zh-CN" b="1" baseline="3000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lang="en-US" altLang="zh-CN" baseline="3000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12299" name="Rectangle 8">
            <a:extLst>
              <a:ext uri="{FF2B5EF4-FFF2-40B4-BE49-F238E27FC236}">
                <a16:creationId xmlns:a16="http://schemas.microsoft.com/office/drawing/2014/main" id="{02FF8B91-91FF-44C7-BFCC-8BD37A4F9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595313"/>
            <a:ext cx="410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将</a:t>
            </a:r>
            <a:r>
              <a:rPr lang="zh-CN" altLang="en-US"/>
              <a:t>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 b="1">
                <a:solidFill>
                  <a:srgbClr val="FFFFFF"/>
                </a:solidFill>
                <a:ea typeface="华文中宋" panose="02010600040101010101" pitchFamily="2" charset="-122"/>
              </a:rPr>
              <a:t>’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代入方程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并整理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得</a:t>
            </a:r>
          </a:p>
        </p:txBody>
      </p:sp>
      <p:graphicFrame>
        <p:nvGraphicFramePr>
          <p:cNvPr id="12291" name="Object 9">
            <a:extLst>
              <a:ext uri="{FF2B5EF4-FFF2-40B4-BE49-F238E27FC236}">
                <a16:creationId xmlns:a16="http://schemas.microsoft.com/office/drawing/2014/main" id="{C3F4C416-B8BE-4EDB-A2B7-811B119F0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525463"/>
          <a:ext cx="15478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5" imgW="672840" imgH="228600" progId="Equation.DSMT4">
                  <p:embed/>
                </p:oleObj>
              </mc:Choice>
              <mc:Fallback>
                <p:oleObj name="Equation" r:id="rId5" imgW="67284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25463"/>
                        <a:ext cx="154781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Rectangle 10">
            <a:extLst>
              <a:ext uri="{FF2B5EF4-FFF2-40B4-BE49-F238E27FC236}">
                <a16:creationId xmlns:a16="http://schemas.microsoft.com/office/drawing/2014/main" id="{86242386-637B-414F-BAF1-EECA82DA8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268413"/>
            <a:ext cx="193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两端积分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得</a:t>
            </a:r>
          </a:p>
        </p:txBody>
      </p:sp>
      <p:sp>
        <p:nvSpPr>
          <p:cNvPr id="143371" name="Rectangle 11">
            <a:extLst>
              <a:ext uri="{FF2B5EF4-FFF2-40B4-BE49-F238E27FC236}">
                <a16:creationId xmlns:a16="http://schemas.microsoft.com/office/drawing/2014/main" id="{BCF1CC96-0C1C-4856-B1F3-435F9D643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20938"/>
            <a:ext cx="7920037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FFFFFF"/>
                </a:solidFill>
                <a:ea typeface="华文中宋" panose="02010600040101010101" pitchFamily="2" charset="-122"/>
              </a:rPr>
              <a:t>        </a:t>
            </a:r>
            <a:r>
              <a:rPr lang="zh-CN" altLang="en-US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en-US" altLang="zh-CN" b="1">
                <a:solidFill>
                  <a:srgbClr val="FFFFFF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求方程 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(sin</a:t>
            </a:r>
            <a:r>
              <a:rPr lang="en-US" altLang="zh-CN" b="1" baseline="3000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+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cot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d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= d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的通解及满足初始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条件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y|</a:t>
            </a:r>
            <a:r>
              <a:rPr lang="en-US" altLang="zh-CN" b="1" i="1" baseline="-3000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x=</a:t>
            </a:r>
            <a:r>
              <a:rPr lang="en-US" altLang="zh-CN" b="1" baseline="-3000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b="1" i="1" baseline="-3000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π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/ 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的特解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.</a:t>
            </a:r>
            <a:r>
              <a:rPr lang="en-US" altLang="zh-CN" sz="1100">
                <a:latin typeface="Times New Roman" panose="02020603050405020304" pitchFamily="18" charset="0"/>
              </a:rPr>
              <a:t> 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143372" name="Rectangle 12">
            <a:extLst>
              <a:ext uri="{FF2B5EF4-FFF2-40B4-BE49-F238E27FC236}">
                <a16:creationId xmlns:a16="http://schemas.microsoft.com/office/drawing/2014/main" id="{04EF5061-A36A-4526-8166-1C9DC8402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36195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ea typeface="华文中宋" panose="02010600040101010101" pitchFamily="2" charset="-122"/>
              </a:rPr>
              <a:t>解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   将方程改写为</a:t>
            </a:r>
            <a:r>
              <a:rPr lang="zh-CN" altLang="en-US" sz="1100"/>
              <a:t> </a:t>
            </a:r>
            <a:endParaRPr lang="zh-CN" altLang="en-US" sz="1800"/>
          </a:p>
        </p:txBody>
      </p:sp>
      <p:graphicFrame>
        <p:nvGraphicFramePr>
          <p:cNvPr id="143373" name="Object 13">
            <a:extLst>
              <a:ext uri="{FF2B5EF4-FFF2-40B4-BE49-F238E27FC236}">
                <a16:creationId xmlns:a16="http://schemas.microsoft.com/office/drawing/2014/main" id="{B3BD33DC-A524-41EF-9247-B407AB20E3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3470275"/>
          <a:ext cx="25209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7" imgW="1333440" imgH="431640" progId="Equation.DSMT4">
                  <p:embed/>
                </p:oleObj>
              </mc:Choice>
              <mc:Fallback>
                <p:oleObj name="Equation" r:id="rId7" imgW="133344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470275"/>
                        <a:ext cx="252095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4" name="Rectangle 14">
            <a:extLst>
              <a:ext uri="{FF2B5EF4-FFF2-40B4-BE49-F238E27FC236}">
                <a16:creationId xmlns:a16="http://schemas.microsoft.com/office/drawing/2014/main" id="{39677648-10FF-4115-A899-08698FD95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340225"/>
            <a:ext cx="5545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所以由非齐次线性方程的通解公式</a:t>
            </a:r>
            <a:r>
              <a:rPr lang="en-US" altLang="zh-CN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得</a:t>
            </a:r>
            <a:endParaRPr lang="zh-CN" altLang="en-US" sz="1100"/>
          </a:p>
        </p:txBody>
      </p:sp>
      <p:graphicFrame>
        <p:nvGraphicFramePr>
          <p:cNvPr id="143375" name="Object 15">
            <a:extLst>
              <a:ext uri="{FF2B5EF4-FFF2-40B4-BE49-F238E27FC236}">
                <a16:creationId xmlns:a16="http://schemas.microsoft.com/office/drawing/2014/main" id="{88398850-944C-4A19-9288-39E15DE270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4941888"/>
          <a:ext cx="42148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9" imgW="2120760" imgH="291960" progId="Equation.DSMT4">
                  <p:embed/>
                </p:oleObj>
              </mc:Choice>
              <mc:Fallback>
                <p:oleObj name="Equation" r:id="rId9" imgW="2120760" imgH="2919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941888"/>
                        <a:ext cx="421481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6" name="Object 16">
            <a:extLst>
              <a:ext uri="{FF2B5EF4-FFF2-40B4-BE49-F238E27FC236}">
                <a16:creationId xmlns:a16="http://schemas.microsoft.com/office/drawing/2014/main" id="{E28CEA5A-495B-4CAA-9960-035E9C78DC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5" y="3781425"/>
          <a:ext cx="9366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Clip" r:id="rId11" imgW="1857600" imgH="3995640" progId="MS_ClipArt_Gallery.2">
                  <p:embed/>
                </p:oleObj>
              </mc:Choice>
              <mc:Fallback>
                <p:oleObj name="Clip" r:id="rId11" imgW="1857600" imgH="3995640" progId="MS_ClipArt_Gallery.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3781425"/>
                        <a:ext cx="93662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7" name="Object 17">
            <a:extLst>
              <a:ext uri="{FF2B5EF4-FFF2-40B4-BE49-F238E27FC236}">
                <a16:creationId xmlns:a16="http://schemas.microsoft.com/office/drawing/2014/main" id="{B01E1DF1-9F5E-42CE-BE81-2642FB1EB9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5715000"/>
          <a:ext cx="5329237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13" imgW="2603160" imgH="291960" progId="Equation.DSMT4">
                  <p:embed/>
                </p:oleObj>
              </mc:Choice>
              <mc:Fallback>
                <p:oleObj name="Equation" r:id="rId13" imgW="2603160" imgH="29196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715000"/>
                        <a:ext cx="5329237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8" name="Object 18">
            <a:extLst>
              <a:ext uri="{FF2B5EF4-FFF2-40B4-BE49-F238E27FC236}">
                <a16:creationId xmlns:a16="http://schemas.microsoft.com/office/drawing/2014/main" id="{435DA6AC-9BEA-4551-BA91-D7AFEF112F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1725" y="4357688"/>
          <a:ext cx="9366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Clip" r:id="rId15" imgW="1857600" imgH="3995640" progId="MS_ClipArt_Gallery.2">
                  <p:embed/>
                </p:oleObj>
              </mc:Choice>
              <mc:Fallback>
                <p:oleObj name="Clip" r:id="rId15" imgW="1857600" imgH="399564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4357688"/>
                        <a:ext cx="93662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14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14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1" grpId="0"/>
      <p:bldP spid="143372" grpId="0"/>
      <p:bldP spid="1433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灯片编号占位符 3">
            <a:extLst>
              <a:ext uri="{FF2B5EF4-FFF2-40B4-BE49-F238E27FC236}">
                <a16:creationId xmlns:a16="http://schemas.microsoft.com/office/drawing/2014/main" id="{F464CF2E-0B02-4C7B-AC49-4A6BAC85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7B98B28-D2B3-4BE9-8FE0-3B892E45DF5E}" type="slidenum">
              <a:rPr lang="en-US" altLang="zh-CN" sz="1400"/>
              <a:pPr eaLnBrk="1" hangingPunct="1"/>
              <a:t>13</a:t>
            </a:fld>
            <a:endParaRPr lang="en-US" altLang="zh-CN" sz="1400"/>
          </a:p>
        </p:txBody>
      </p:sp>
      <p:sp>
        <p:nvSpPr>
          <p:cNvPr id="13324" name="Rectangle 5">
            <a:extLst>
              <a:ext uri="{FF2B5EF4-FFF2-40B4-BE49-F238E27FC236}">
                <a16:creationId xmlns:a16="http://schemas.microsoft.com/office/drawing/2014/main" id="{CA9EE317-93F8-40EF-A9CB-43FC150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338" y="3109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5" name="Rectangle 8">
            <a:extLst>
              <a:ext uri="{FF2B5EF4-FFF2-40B4-BE49-F238E27FC236}">
                <a16:creationId xmlns:a16="http://schemas.microsoft.com/office/drawing/2014/main" id="{DB12BD55-3778-4973-BEB9-DF3E8D671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3" y="2038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8007" name="Object 7">
            <a:extLst>
              <a:ext uri="{FF2B5EF4-FFF2-40B4-BE49-F238E27FC236}">
                <a16:creationId xmlns:a16="http://schemas.microsoft.com/office/drawing/2014/main" id="{92830DF3-AF7C-4C1E-8490-576FE0D730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908050"/>
          <a:ext cx="525621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3" imgW="2463480" imgH="304560" progId="Equation.DSMT4">
                  <p:embed/>
                </p:oleObj>
              </mc:Choice>
              <mc:Fallback>
                <p:oleObj name="Equation" r:id="rId3" imgW="2463480" imgH="3045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908050"/>
                        <a:ext cx="5256213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9" name="Object 9">
            <a:extLst>
              <a:ext uri="{FF2B5EF4-FFF2-40B4-BE49-F238E27FC236}">
                <a16:creationId xmlns:a16="http://schemas.microsoft.com/office/drawing/2014/main" id="{39BD98BF-1133-457D-8E10-5F7B2F9B85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1700213"/>
          <a:ext cx="3827463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5" imgW="1828800" imgH="431640" progId="Equation.DSMT4">
                  <p:embed/>
                </p:oleObj>
              </mc:Choice>
              <mc:Fallback>
                <p:oleObj name="Equation" r:id="rId5" imgW="182880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700213"/>
                        <a:ext cx="3827463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0" name="Object 10">
            <a:extLst>
              <a:ext uri="{FF2B5EF4-FFF2-40B4-BE49-F238E27FC236}">
                <a16:creationId xmlns:a16="http://schemas.microsoft.com/office/drawing/2014/main" id="{E4012EDC-0137-48A4-AADF-DAC0FB15DB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820988"/>
          <a:ext cx="29527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7" imgW="1295280" imgH="203040" progId="Equation.DSMT4">
                  <p:embed/>
                </p:oleObj>
              </mc:Choice>
              <mc:Fallback>
                <p:oleObj name="Equation" r:id="rId7" imgW="129528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820988"/>
                        <a:ext cx="29527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1" name="Rectangle 11">
            <a:extLst>
              <a:ext uri="{FF2B5EF4-FFF2-40B4-BE49-F238E27FC236}">
                <a16:creationId xmlns:a16="http://schemas.microsoft.com/office/drawing/2014/main" id="{C3462A94-3909-4D86-9257-B6C0B62DC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476625"/>
            <a:ext cx="594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将初始条件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= 1,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= π/2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代入上式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得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= 1</a:t>
            </a:r>
            <a:endParaRPr lang="en-US" altLang="zh-CN" sz="1800"/>
          </a:p>
        </p:txBody>
      </p:sp>
      <p:sp>
        <p:nvSpPr>
          <p:cNvPr id="128013" name="Rectangle 13">
            <a:extLst>
              <a:ext uri="{FF2B5EF4-FFF2-40B4-BE49-F238E27FC236}">
                <a16:creationId xmlns:a16="http://schemas.microsoft.com/office/drawing/2014/main" id="{DE087BE9-E2D0-42B9-B2A1-49119FB24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124325"/>
            <a:ext cx="599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故满足初始条件的特解为    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= sin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(1</a:t>
            </a:r>
            <a:r>
              <a:rPr lang="en-US" altLang="zh-CN" b="1">
                <a:solidFill>
                  <a:srgbClr val="FFFFFF"/>
                </a:solidFill>
                <a:latin typeface="宋体" panose="02010600030101010101" pitchFamily="2" charset="-122"/>
              </a:rPr>
              <a:t>-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cos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</a:p>
        </p:txBody>
      </p:sp>
      <p:graphicFrame>
        <p:nvGraphicFramePr>
          <p:cNvPr id="128014" name="Object 14">
            <a:extLst>
              <a:ext uri="{FF2B5EF4-FFF2-40B4-BE49-F238E27FC236}">
                <a16:creationId xmlns:a16="http://schemas.microsoft.com/office/drawing/2014/main" id="{DB620202-6E99-41B7-A47C-047C2E971E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084763"/>
          <a:ext cx="1905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剪辑" r:id="rId9" imgW="1166400" imgH="304920" progId="MS_ClipArt_Gallery.2">
                  <p:embed/>
                </p:oleObj>
              </mc:Choice>
              <mc:Fallback>
                <p:oleObj name="剪辑" r:id="rId9" imgW="1166400" imgH="304920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084763"/>
                        <a:ext cx="19050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5" name="Object 15">
            <a:extLst>
              <a:ext uri="{FF2B5EF4-FFF2-40B4-BE49-F238E27FC236}">
                <a16:creationId xmlns:a16="http://schemas.microsoft.com/office/drawing/2014/main" id="{23996FC1-9AD2-4110-9789-D6FC23B4C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5084763"/>
          <a:ext cx="1905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剪辑" r:id="rId11" imgW="1166400" imgH="304920" progId="MS_ClipArt_Gallery.2">
                  <p:embed/>
                </p:oleObj>
              </mc:Choice>
              <mc:Fallback>
                <p:oleObj name="剪辑" r:id="rId11" imgW="1166400" imgH="304920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084763"/>
                        <a:ext cx="19050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6" name="Object 16">
            <a:extLst>
              <a:ext uri="{FF2B5EF4-FFF2-40B4-BE49-F238E27FC236}">
                <a16:creationId xmlns:a16="http://schemas.microsoft.com/office/drawing/2014/main" id="{258F4626-8640-42C0-B2E2-85006A1CCC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8488" y="476250"/>
          <a:ext cx="1338262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剪辑" r:id="rId12" imgW="1338120" imgH="2961360" progId="MS_ClipArt_Gallery.2">
                  <p:embed/>
                </p:oleObj>
              </mc:Choice>
              <mc:Fallback>
                <p:oleObj name="剪辑" r:id="rId12" imgW="1338120" imgH="2961360" progId="MS_ClipArt_Gallery.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476250"/>
                        <a:ext cx="1338262" cy="296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7" name="Object 17">
            <a:extLst>
              <a:ext uri="{FF2B5EF4-FFF2-40B4-BE49-F238E27FC236}">
                <a16:creationId xmlns:a16="http://schemas.microsoft.com/office/drawing/2014/main" id="{E7554353-8FBE-49F4-B2FF-224B298707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5084763"/>
          <a:ext cx="1905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剪辑" r:id="rId14" imgW="1166400" imgH="304920" progId="MS_ClipArt_Gallery.2">
                  <p:embed/>
                </p:oleObj>
              </mc:Choice>
              <mc:Fallback>
                <p:oleObj name="剪辑" r:id="rId14" imgW="1166400" imgH="304920" progId="MS_ClipArt_Gallery.2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084763"/>
                        <a:ext cx="19050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8" name="Object 18">
            <a:extLst>
              <a:ext uri="{FF2B5EF4-FFF2-40B4-BE49-F238E27FC236}">
                <a16:creationId xmlns:a16="http://schemas.microsoft.com/office/drawing/2014/main" id="{E9F19C8F-EF98-479A-8240-7DFA193303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5589588"/>
          <a:ext cx="1905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剪辑" r:id="rId15" imgW="1166400" imgH="304920" progId="MS_ClipArt_Gallery.2">
                  <p:embed/>
                </p:oleObj>
              </mc:Choice>
              <mc:Fallback>
                <p:oleObj name="剪辑" r:id="rId15" imgW="1166400" imgH="30492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589588"/>
                        <a:ext cx="19050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9" name="Object 19">
            <a:extLst>
              <a:ext uri="{FF2B5EF4-FFF2-40B4-BE49-F238E27FC236}">
                <a16:creationId xmlns:a16="http://schemas.microsoft.com/office/drawing/2014/main" id="{C79C7518-77CE-4CAB-8FD7-BFE2D64B93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5589588"/>
          <a:ext cx="1905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剪辑" r:id="rId16" imgW="1166400" imgH="304920" progId="MS_ClipArt_Gallery.2">
                  <p:embed/>
                </p:oleObj>
              </mc:Choice>
              <mc:Fallback>
                <p:oleObj name="剪辑" r:id="rId16" imgW="1166400" imgH="304920" progId="MS_ClipArt_Gallery.2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589588"/>
                        <a:ext cx="19050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10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10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0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2" dur="2000"/>
                                        <p:tgtEl>
                                          <p:spTgt spid="12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4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6" dur="2000"/>
                                        <p:tgtEl>
                                          <p:spTgt spid="12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1" grpId="0"/>
      <p:bldP spid="1280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灯片编号占位符 3">
            <a:extLst>
              <a:ext uri="{FF2B5EF4-FFF2-40B4-BE49-F238E27FC236}">
                <a16:creationId xmlns:a16="http://schemas.microsoft.com/office/drawing/2014/main" id="{7C1FA3D5-43DF-4379-BEAD-DBECE2FC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E8407D-E9BF-4916-9102-C952CC8D2B27}" type="slidenum">
              <a:rPr lang="en-US" altLang="zh-CN" sz="1400"/>
              <a:pPr eaLnBrk="1" hangingPunct="1"/>
              <a:t>14</a:t>
            </a:fld>
            <a:endParaRPr lang="en-US" altLang="zh-CN" sz="1400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4AE702B9-241C-40E6-B259-02A35C57B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49275"/>
            <a:ext cx="2484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3.</a:t>
            </a:r>
            <a:r>
              <a:rPr lang="zh-CN" altLang="en-US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贝努里方程</a:t>
            </a:r>
            <a:r>
              <a:rPr lang="zh-CN" altLang="en-US" sz="1100" b="1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sz="18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A9CD0C22-FA4F-47FB-9D8E-E46C3CE82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1196975"/>
            <a:ext cx="446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≠0,1)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的方程称为贝努里方程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. </a:t>
            </a:r>
            <a:endParaRPr lang="en-US" altLang="zh-CN" sz="1800"/>
          </a:p>
        </p:txBody>
      </p:sp>
      <p:graphicFrame>
        <p:nvGraphicFramePr>
          <p:cNvPr id="129028" name="Object 4">
            <a:extLst>
              <a:ext uri="{FF2B5EF4-FFF2-40B4-BE49-F238E27FC236}">
                <a16:creationId xmlns:a16="http://schemas.microsoft.com/office/drawing/2014/main" id="{C826AB6F-D1C0-45EA-9616-1C328395E7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084263"/>
          <a:ext cx="2344738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3" imgW="1384200" imgH="406080" progId="Equation.DSMT4">
                  <p:embed/>
                </p:oleObj>
              </mc:Choice>
              <mc:Fallback>
                <p:oleObj name="Equation" r:id="rId3" imgW="1384200" imgH="406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084263"/>
                        <a:ext cx="2344738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0" name="Rectangle 6">
            <a:extLst>
              <a:ext uri="{FF2B5EF4-FFF2-40B4-BE49-F238E27FC236}">
                <a16:creationId xmlns:a16="http://schemas.microsoft.com/office/drawing/2014/main" id="{CC400B07-73FC-4907-B5DC-000726098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1773238"/>
            <a:ext cx="770572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      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这种方程，虽然不是线性的，但是采用变量变换的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方法，就可将其化为一阶线性方程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. </a:t>
            </a:r>
            <a:endParaRPr lang="en-US" altLang="zh-CN" sz="1800"/>
          </a:p>
        </p:txBody>
      </p:sp>
      <p:sp>
        <p:nvSpPr>
          <p:cNvPr id="129032" name="Rectangle 8">
            <a:extLst>
              <a:ext uri="{FF2B5EF4-FFF2-40B4-BE49-F238E27FC236}">
                <a16:creationId xmlns:a16="http://schemas.microsoft.com/office/drawing/2014/main" id="{FEC106D1-A2C2-436C-8C15-40D59DC85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852738"/>
            <a:ext cx="5329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事实上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在方程的两端同除以         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得</a:t>
            </a:r>
            <a:r>
              <a:rPr lang="zh-CN" altLang="en-US" sz="1100"/>
              <a:t> </a:t>
            </a:r>
            <a:endParaRPr lang="zh-CN" altLang="en-US" sz="1800"/>
          </a:p>
        </p:txBody>
      </p:sp>
      <p:graphicFrame>
        <p:nvGraphicFramePr>
          <p:cNvPr id="129031" name="Object 7">
            <a:extLst>
              <a:ext uri="{FF2B5EF4-FFF2-40B4-BE49-F238E27FC236}">
                <a16:creationId xmlns:a16="http://schemas.microsoft.com/office/drawing/2014/main" id="{DA37CBFB-DE17-4A78-B81F-1EC624587A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2924175"/>
          <a:ext cx="5588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5" imgW="558720" imgH="342720" progId="Equation.DSMT4">
                  <p:embed/>
                </p:oleObj>
              </mc:Choice>
              <mc:Fallback>
                <p:oleObj name="Equation" r:id="rId5" imgW="558720" imgH="342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924175"/>
                        <a:ext cx="558800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4" name="Rectangle 10">
            <a:extLst>
              <a:ext uri="{FF2B5EF4-FFF2-40B4-BE49-F238E27FC236}">
                <a16:creationId xmlns:a16="http://schemas.microsoft.com/office/drawing/2014/main" id="{43CDE23E-846E-4AC5-B432-373D25884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1969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形如</a:t>
            </a:r>
          </a:p>
        </p:txBody>
      </p:sp>
      <p:graphicFrame>
        <p:nvGraphicFramePr>
          <p:cNvPr id="129035" name="Object 11">
            <a:extLst>
              <a:ext uri="{FF2B5EF4-FFF2-40B4-BE49-F238E27FC236}">
                <a16:creationId xmlns:a16="http://schemas.microsoft.com/office/drawing/2014/main" id="{8428878B-CE33-41F6-B3A0-2608B5EE09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3308350"/>
          <a:ext cx="352901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7" imgW="1701720" imgH="406080" progId="Equation.DSMT4">
                  <p:embed/>
                </p:oleObj>
              </mc:Choice>
              <mc:Fallback>
                <p:oleObj name="Equation" r:id="rId7" imgW="1701720" imgH="4060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308350"/>
                        <a:ext cx="352901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6" name="Rectangle 12">
            <a:extLst>
              <a:ext uri="{FF2B5EF4-FFF2-40B4-BE49-F238E27FC236}">
                <a16:creationId xmlns:a16="http://schemas.microsoft.com/office/drawing/2014/main" id="{6D5AB1A8-C9ED-4A55-A9F3-09B8B6AC1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195763"/>
            <a:ext cx="453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利用微分的性质 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方程也可写成</a:t>
            </a:r>
            <a:r>
              <a:rPr lang="zh-CN" altLang="en-US" sz="1100"/>
              <a:t> </a:t>
            </a:r>
            <a:endParaRPr lang="zh-CN" altLang="en-US" sz="1800"/>
          </a:p>
        </p:txBody>
      </p:sp>
      <p:graphicFrame>
        <p:nvGraphicFramePr>
          <p:cNvPr id="129037" name="Object 13">
            <a:extLst>
              <a:ext uri="{FF2B5EF4-FFF2-40B4-BE49-F238E27FC236}">
                <a16:creationId xmlns:a16="http://schemas.microsoft.com/office/drawing/2014/main" id="{91FDDF4E-4F03-4682-907D-34E75329C4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4608513"/>
          <a:ext cx="388937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9" imgW="2006280" imgH="431640" progId="Equation.DSMT4">
                  <p:embed/>
                </p:oleObj>
              </mc:Choice>
              <mc:Fallback>
                <p:oleObj name="Equation" r:id="rId9" imgW="200628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608513"/>
                        <a:ext cx="3889375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8" name="Object 14">
            <a:extLst>
              <a:ext uri="{FF2B5EF4-FFF2-40B4-BE49-F238E27FC236}">
                <a16:creationId xmlns:a16="http://schemas.microsoft.com/office/drawing/2014/main" id="{ABDB78F3-EB95-405F-8634-3C893531B8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7188" y="5584825"/>
          <a:ext cx="517683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11" imgW="2489040" imgH="279360" progId="Equation.DSMT4">
                  <p:embed/>
                </p:oleObj>
              </mc:Choice>
              <mc:Fallback>
                <p:oleObj name="Equation" r:id="rId11" imgW="2489040" imgH="2793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5584825"/>
                        <a:ext cx="5176837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10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10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10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10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10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/>
      <p:bldP spid="129029" grpId="0"/>
      <p:bldP spid="129030" grpId="0"/>
      <p:bldP spid="129032" grpId="0"/>
      <p:bldP spid="129034" grpId="0"/>
      <p:bldP spid="1290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灯片编号占位符 3">
            <a:extLst>
              <a:ext uri="{FF2B5EF4-FFF2-40B4-BE49-F238E27FC236}">
                <a16:creationId xmlns:a16="http://schemas.microsoft.com/office/drawing/2014/main" id="{5502D0DE-0DF8-4C86-BE98-2C29C835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DDE92C-0FFA-4031-93CC-2D16EAF9A3E3}" type="slidenum">
              <a:rPr lang="en-US" altLang="zh-CN" sz="1400"/>
              <a:pPr eaLnBrk="1" hangingPunct="1"/>
              <a:t>15</a:t>
            </a:fld>
            <a:endParaRPr lang="en-US" altLang="zh-CN" sz="1400"/>
          </a:p>
        </p:txBody>
      </p:sp>
      <p:sp>
        <p:nvSpPr>
          <p:cNvPr id="15369" name="Rectangle 3">
            <a:extLst>
              <a:ext uri="{FF2B5EF4-FFF2-40B4-BE49-F238E27FC236}">
                <a16:creationId xmlns:a16="http://schemas.microsoft.com/office/drawing/2014/main" id="{0D1C18FB-2A3C-448E-A6EA-D8E724B0D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2114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5408" name="Object 1024">
            <a:extLst>
              <a:ext uri="{FF2B5EF4-FFF2-40B4-BE49-F238E27FC236}">
                <a16:creationId xmlns:a16="http://schemas.microsoft.com/office/drawing/2014/main" id="{2D712CC8-9325-4607-92F8-225BC7B808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476250"/>
          <a:ext cx="30765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3" imgW="1600200" imgH="406080" progId="Equation.DSMT4">
                  <p:embed/>
                </p:oleObj>
              </mc:Choice>
              <mc:Fallback>
                <p:oleObj name="Equation" r:id="rId3" imgW="1600200" imgH="4060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76250"/>
                        <a:ext cx="307657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3" name="Rectangle 5">
            <a:extLst>
              <a:ext uri="{FF2B5EF4-FFF2-40B4-BE49-F238E27FC236}">
                <a16:creationId xmlns:a16="http://schemas.microsoft.com/office/drawing/2014/main" id="{14F94E88-AB00-4799-8590-3427259B5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341438"/>
            <a:ext cx="7758113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     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求出此方程的通解，并将变量代回             ，便可得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到贝努里方程的通解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.</a:t>
            </a:r>
            <a:r>
              <a:rPr lang="en-US" altLang="zh-CN" sz="1100"/>
              <a:t> </a:t>
            </a:r>
            <a:endParaRPr lang="en-US" altLang="zh-CN" sz="1800"/>
          </a:p>
        </p:txBody>
      </p:sp>
      <p:graphicFrame>
        <p:nvGraphicFramePr>
          <p:cNvPr id="145409" name="Object 1025">
            <a:extLst>
              <a:ext uri="{FF2B5EF4-FFF2-40B4-BE49-F238E27FC236}">
                <a16:creationId xmlns:a16="http://schemas.microsoft.com/office/drawing/2014/main" id="{FDD636D2-E95B-4E6C-91D1-27BC46579B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1412875"/>
          <a:ext cx="9842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5" imgW="977760" imgH="406080" progId="Equation.DSMT4">
                  <p:embed/>
                </p:oleObj>
              </mc:Choice>
              <mc:Fallback>
                <p:oleObj name="Equation" r:id="rId5" imgW="977760" imgH="40608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412875"/>
                        <a:ext cx="98425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4" name="Rectangle 6">
            <a:extLst>
              <a:ext uri="{FF2B5EF4-FFF2-40B4-BE49-F238E27FC236}">
                <a16:creationId xmlns:a16="http://schemas.microsoft.com/office/drawing/2014/main" id="{A895D896-498F-4E39-AD5C-4F9AB0469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2420938"/>
            <a:ext cx="4830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en-US" altLang="zh-CN" b="1">
                <a:solidFill>
                  <a:srgbClr val="FFFFFF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 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求方程 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 b="1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</a:rPr>
              <a:t>’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xy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+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 b="1" baseline="3000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 b="1" baseline="3000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的通解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.</a:t>
            </a:r>
            <a:r>
              <a:rPr lang="en-US" altLang="zh-CN" sz="1100"/>
              <a:t> </a:t>
            </a:r>
            <a:endParaRPr lang="en-US" altLang="zh-CN" sz="1800"/>
          </a:p>
        </p:txBody>
      </p:sp>
      <p:sp>
        <p:nvSpPr>
          <p:cNvPr id="130055" name="Rectangle 7">
            <a:extLst>
              <a:ext uri="{FF2B5EF4-FFF2-40B4-BE49-F238E27FC236}">
                <a16:creationId xmlns:a16="http://schemas.microsoft.com/office/drawing/2014/main" id="{E649CB45-BF5E-4A11-B476-5F11D08F8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5" y="3043238"/>
            <a:ext cx="2797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ea typeface="华文中宋" panose="02010600040101010101" pitchFamily="2" charset="-122"/>
              </a:rPr>
              <a:t>解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   将方程改写为</a:t>
            </a:r>
            <a:r>
              <a:rPr lang="zh-CN" altLang="en-US" sz="1100"/>
              <a:t> </a:t>
            </a:r>
            <a:endParaRPr lang="zh-CN" altLang="en-US" sz="1800"/>
          </a:p>
        </p:txBody>
      </p:sp>
      <p:graphicFrame>
        <p:nvGraphicFramePr>
          <p:cNvPr id="145410" name="Object 1026">
            <a:extLst>
              <a:ext uri="{FF2B5EF4-FFF2-40B4-BE49-F238E27FC236}">
                <a16:creationId xmlns:a16="http://schemas.microsoft.com/office/drawing/2014/main" id="{AB1254A7-2DB0-4C53-90A8-169E85B900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38613" y="2859088"/>
          <a:ext cx="20891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7" imgW="1079280" imgH="406080" progId="Equation.DSMT4">
                  <p:embed/>
                </p:oleObj>
              </mc:Choice>
              <mc:Fallback>
                <p:oleObj name="Equation" r:id="rId7" imgW="1079280" imgH="40608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2859088"/>
                        <a:ext cx="208915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1" name="Object 1027">
            <a:extLst>
              <a:ext uri="{FF2B5EF4-FFF2-40B4-BE49-F238E27FC236}">
                <a16:creationId xmlns:a16="http://schemas.microsoft.com/office/drawing/2014/main" id="{C0855B0E-451C-442E-BC0F-FF7B2D0E4C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7825" y="3646488"/>
          <a:ext cx="40767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9" imgW="2095200" imgH="406080" progId="Equation.DSMT4">
                  <p:embed/>
                </p:oleObj>
              </mc:Choice>
              <mc:Fallback>
                <p:oleObj name="Equation" r:id="rId9" imgW="2095200" imgH="40608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3646488"/>
                        <a:ext cx="40767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2" name="Object 1028">
            <a:extLst>
              <a:ext uri="{FF2B5EF4-FFF2-40B4-BE49-F238E27FC236}">
                <a16:creationId xmlns:a16="http://schemas.microsoft.com/office/drawing/2014/main" id="{BFA44978-7566-4FCA-80F1-6D40842F79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4338" y="4449763"/>
          <a:ext cx="389572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11" imgW="2031840" imgH="406080" progId="Equation.DSMT4">
                  <p:embed/>
                </p:oleObj>
              </mc:Choice>
              <mc:Fallback>
                <p:oleObj name="Equation" r:id="rId11" imgW="2031840" imgH="40608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4449763"/>
                        <a:ext cx="3895725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9" name="Rectangle 11">
            <a:extLst>
              <a:ext uri="{FF2B5EF4-FFF2-40B4-BE49-F238E27FC236}">
                <a16:creationId xmlns:a16="http://schemas.microsoft.com/office/drawing/2014/main" id="{BD4CE067-C9F5-499A-8129-E8BE0EA48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348288"/>
            <a:ext cx="5545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所以由非齐次线性方程的通解公式</a:t>
            </a:r>
            <a:r>
              <a:rPr lang="en-US" altLang="zh-CN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得</a:t>
            </a:r>
            <a:endParaRPr lang="zh-CN" altLang="en-US" sz="1100"/>
          </a:p>
        </p:txBody>
      </p:sp>
      <p:pic>
        <p:nvPicPr>
          <p:cNvPr id="145413" name="Object 1029">
            <a:extLst>
              <a:ext uri="{FF2B5EF4-FFF2-40B4-BE49-F238E27FC236}">
                <a16:creationId xmlns:a16="http://schemas.microsoft.com/office/drawing/2014/main" id="{EB4A25B9-B869-42E0-AB58-B4588DAA8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708275"/>
            <a:ext cx="2016125" cy="246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4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10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10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10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10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20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/>
      <p:bldP spid="130054" grpId="0"/>
      <p:bldP spid="130055" grpId="0"/>
      <p:bldP spid="1300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灯片编号占位符 3">
            <a:extLst>
              <a:ext uri="{FF2B5EF4-FFF2-40B4-BE49-F238E27FC236}">
                <a16:creationId xmlns:a16="http://schemas.microsoft.com/office/drawing/2014/main" id="{1BBE2C2F-81F6-46F0-9708-9BCD9E91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A05682-9CA6-4FC1-8896-59C6E1C89C91}" type="slidenum">
              <a:rPr lang="en-US" altLang="zh-CN" sz="1400"/>
              <a:pPr eaLnBrk="1" hangingPunct="1"/>
              <a:t>16</a:t>
            </a:fld>
            <a:endParaRPr lang="en-US" altLang="zh-CN" sz="1400"/>
          </a:p>
        </p:txBody>
      </p:sp>
      <p:sp>
        <p:nvSpPr>
          <p:cNvPr id="16394" name="Rectangle 5">
            <a:extLst>
              <a:ext uri="{FF2B5EF4-FFF2-40B4-BE49-F238E27FC236}">
                <a16:creationId xmlns:a16="http://schemas.microsoft.com/office/drawing/2014/main" id="{F599EFD9-7AC7-4EF4-B554-286C8A22B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863" y="2286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5" name="Rectangle 7">
            <a:extLst>
              <a:ext uri="{FF2B5EF4-FFF2-40B4-BE49-F238E27FC236}">
                <a16:creationId xmlns:a16="http://schemas.microsoft.com/office/drawing/2014/main" id="{02196DCB-E22C-4B16-94FA-75289D94B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8" y="1223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6432" name="Object 1024">
            <a:extLst>
              <a:ext uri="{FF2B5EF4-FFF2-40B4-BE49-F238E27FC236}">
                <a16:creationId xmlns:a16="http://schemas.microsoft.com/office/drawing/2014/main" id="{FD6F894A-375D-42F7-8300-A6957DEC25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552450"/>
          <a:ext cx="432117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3" imgW="1765080" imgH="291960" progId="Equation.DSMT4">
                  <p:embed/>
                </p:oleObj>
              </mc:Choice>
              <mc:Fallback>
                <p:oleObj name="Equation" r:id="rId3" imgW="1765080" imgH="29196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52450"/>
                        <a:ext cx="4321175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3" name="Object 1025">
            <a:extLst>
              <a:ext uri="{FF2B5EF4-FFF2-40B4-BE49-F238E27FC236}">
                <a16:creationId xmlns:a16="http://schemas.microsoft.com/office/drawing/2014/main" id="{05C50F3C-27E5-47DA-B4CF-442393EA1A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6950" y="1341438"/>
          <a:ext cx="352901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5" imgW="1485720" imgH="393480" progId="Equation.DSMT4">
                  <p:embed/>
                </p:oleObj>
              </mc:Choice>
              <mc:Fallback>
                <p:oleObj name="Equation" r:id="rId5" imgW="1485720" imgH="39348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1341438"/>
                        <a:ext cx="3529013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4" name="Object 1026">
            <a:extLst>
              <a:ext uri="{FF2B5EF4-FFF2-40B4-BE49-F238E27FC236}">
                <a16:creationId xmlns:a16="http://schemas.microsoft.com/office/drawing/2014/main" id="{B1CBC31C-CB1F-410F-9E86-59FF09A28B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3357563"/>
          <a:ext cx="22606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7" imgW="1015920" imgH="368280" progId="Equation.DSMT4">
                  <p:embed/>
                </p:oleObj>
              </mc:Choice>
              <mc:Fallback>
                <p:oleObj name="Equation" r:id="rId7" imgW="1015920" imgH="36828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357563"/>
                        <a:ext cx="22606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5" name="Object 1027">
            <a:extLst>
              <a:ext uri="{FF2B5EF4-FFF2-40B4-BE49-F238E27FC236}">
                <a16:creationId xmlns:a16="http://schemas.microsoft.com/office/drawing/2014/main" id="{CBA43FC0-D548-42DD-B5C8-5CF6ADB120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420938"/>
          <a:ext cx="36163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9" imgW="1600200" imgH="393480" progId="Equation.DSMT4">
                  <p:embed/>
                </p:oleObj>
              </mc:Choice>
              <mc:Fallback>
                <p:oleObj name="Equation" r:id="rId9" imgW="1600200" imgH="39348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420938"/>
                        <a:ext cx="36163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6" name="Object 1028">
            <a:extLst>
              <a:ext uri="{FF2B5EF4-FFF2-40B4-BE49-F238E27FC236}">
                <a16:creationId xmlns:a16="http://schemas.microsoft.com/office/drawing/2014/main" id="{9D4107E2-156F-4295-AED0-D602F0BAF2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392613"/>
          <a:ext cx="54006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11" imgW="2743200" imgH="241200" progId="Equation.DSMT4">
                  <p:embed/>
                </p:oleObj>
              </mc:Choice>
              <mc:Fallback>
                <p:oleObj name="Equation" r:id="rId11" imgW="2743200" imgH="24120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392613"/>
                        <a:ext cx="54006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7" name="Object 1029">
            <a:extLst>
              <a:ext uri="{FF2B5EF4-FFF2-40B4-BE49-F238E27FC236}">
                <a16:creationId xmlns:a16="http://schemas.microsoft.com/office/drawing/2014/main" id="{13949291-8DF6-4AE6-9A05-271574A903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4868863"/>
          <a:ext cx="2519362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13" imgW="1231560" imgH="571320" progId="Equation.DSMT4">
                  <p:embed/>
                </p:oleObj>
              </mc:Choice>
              <mc:Fallback>
                <p:oleObj name="Equation" r:id="rId13" imgW="1231560" imgH="571320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868863"/>
                        <a:ext cx="2519362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8" name="Object 1030">
            <a:extLst>
              <a:ext uri="{FF2B5EF4-FFF2-40B4-BE49-F238E27FC236}">
                <a16:creationId xmlns:a16="http://schemas.microsoft.com/office/drawing/2014/main" id="{7A426D88-FC74-4B58-AD85-5E04CDD688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9925" y="1268413"/>
          <a:ext cx="1368425" cy="235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Clip" r:id="rId15" imgW="1857600" imgH="3995640" progId="MS_ClipArt_Gallery.2">
                  <p:embed/>
                </p:oleObj>
              </mc:Choice>
              <mc:Fallback>
                <p:oleObj name="Clip" r:id="rId15" imgW="1857600" imgH="3995640" progId="MS_ClipArt_Gallery.2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1268413"/>
                        <a:ext cx="1368425" cy="235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4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000"/>
                                        <p:tgtEl>
                                          <p:spTgt spid="14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10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10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10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灯片编号占位符 3">
            <a:extLst>
              <a:ext uri="{FF2B5EF4-FFF2-40B4-BE49-F238E27FC236}">
                <a16:creationId xmlns:a16="http://schemas.microsoft.com/office/drawing/2014/main" id="{01ED29E7-D802-43BE-A25D-F4B27E13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1C51AB2-3137-43BC-8F82-369E1AEE367F}" type="slidenum">
              <a:rPr lang="en-US" altLang="zh-CN" sz="1400"/>
              <a:pPr eaLnBrk="1" hangingPunct="1"/>
              <a:t>17</a:t>
            </a:fld>
            <a:endParaRPr lang="en-US" altLang="zh-CN" sz="1400"/>
          </a:p>
        </p:txBody>
      </p:sp>
      <p:sp>
        <p:nvSpPr>
          <p:cNvPr id="17416" name="Rectangle 1028">
            <a:extLst>
              <a:ext uri="{FF2B5EF4-FFF2-40B4-BE49-F238E27FC236}">
                <a16:creationId xmlns:a16="http://schemas.microsoft.com/office/drawing/2014/main" id="{BD1A3026-6621-4672-934F-ABA71FB4C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595313"/>
            <a:ext cx="4033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b="1">
                <a:solidFill>
                  <a:srgbClr val="FFFFFF"/>
                </a:solidFill>
                <a:ea typeface="华文中宋" panose="02010600040101010101" pitchFamily="2" charset="-122"/>
              </a:rPr>
              <a:t>  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设可微函数 </a:t>
            </a:r>
            <a:r>
              <a:rPr lang="en-US" altLang="zh-CN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f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满足                                         </a:t>
            </a:r>
            <a:endParaRPr lang="zh-CN" altLang="en-US" sz="1800"/>
          </a:p>
        </p:txBody>
      </p:sp>
      <p:graphicFrame>
        <p:nvGraphicFramePr>
          <p:cNvPr id="17410" name="Object 1024">
            <a:extLst>
              <a:ext uri="{FF2B5EF4-FFF2-40B4-BE49-F238E27FC236}">
                <a16:creationId xmlns:a16="http://schemas.microsoft.com/office/drawing/2014/main" id="{BE7CC2FD-7EC4-4DB5-86DA-1EFC488E96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476250"/>
          <a:ext cx="3179763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3" imgW="1892160" imgH="444240" progId="Equation.DSMT4">
                  <p:embed/>
                </p:oleObj>
              </mc:Choice>
              <mc:Fallback>
                <p:oleObj name="Equation" r:id="rId3" imgW="1892160" imgH="44424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76250"/>
                        <a:ext cx="3179763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1029">
            <a:extLst>
              <a:ext uri="{FF2B5EF4-FFF2-40B4-BE49-F238E27FC236}">
                <a16:creationId xmlns:a16="http://schemas.microsoft.com/office/drawing/2014/main" id="{EE66CABE-C208-429E-BFE6-361E5C451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773238"/>
            <a:ext cx="554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ea typeface="华文中宋" panose="02010600040101010101" pitchFamily="2" charset="-122"/>
              </a:rPr>
              <a:t>解 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为了求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f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在等式两端同时求导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得</a:t>
            </a:r>
            <a:r>
              <a:rPr lang="zh-CN" altLang="en-US" sz="1100"/>
              <a:t> </a:t>
            </a:r>
            <a:endParaRPr lang="zh-CN" altLang="en-US" sz="1800"/>
          </a:p>
        </p:txBody>
      </p:sp>
      <p:sp>
        <p:nvSpPr>
          <p:cNvPr id="17418" name="Rectangle 1031">
            <a:extLst>
              <a:ext uri="{FF2B5EF4-FFF2-40B4-BE49-F238E27FC236}">
                <a16:creationId xmlns:a16="http://schemas.microsoft.com/office/drawing/2014/main" id="{EAE665E4-0428-4075-A719-5B4BFBF42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813" y="3067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411" name="Object 1025">
            <a:extLst>
              <a:ext uri="{FF2B5EF4-FFF2-40B4-BE49-F238E27FC236}">
                <a16:creationId xmlns:a16="http://schemas.microsoft.com/office/drawing/2014/main" id="{AD6FD9F8-1356-4BE4-9895-F5AD011180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4075" y="2276475"/>
          <a:ext cx="240188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5" imgW="1422360" imgH="457200" progId="Equation.DSMT4">
                  <p:embed/>
                </p:oleObj>
              </mc:Choice>
              <mc:Fallback>
                <p:oleObj name="Equation" r:id="rId5" imgW="1422360" imgH="4572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075" y="2276475"/>
                        <a:ext cx="2401888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Rectangle 1033">
            <a:extLst>
              <a:ext uri="{FF2B5EF4-FFF2-40B4-BE49-F238E27FC236}">
                <a16:creationId xmlns:a16="http://schemas.microsoft.com/office/drawing/2014/main" id="{0C162DA2-E0D7-4B58-98B2-EC652BC7E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196975"/>
            <a:ext cx="1106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求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f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).</a:t>
            </a:r>
          </a:p>
        </p:txBody>
      </p:sp>
      <p:sp>
        <p:nvSpPr>
          <p:cNvPr id="17420" name="Rectangle 1034">
            <a:extLst>
              <a:ext uri="{FF2B5EF4-FFF2-40B4-BE49-F238E27FC236}">
                <a16:creationId xmlns:a16="http://schemas.microsoft.com/office/drawing/2014/main" id="{CCC67BC4-2569-458A-AE0D-7E6669C7B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5" y="3116263"/>
            <a:ext cx="6469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这是关于未知函数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f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的一阶方程，且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f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(2)=1</a:t>
            </a:r>
            <a:r>
              <a:rPr lang="en-US" altLang="zh-CN" sz="1100">
                <a:latin typeface="Times New Roman" panose="02020603050405020304" pitchFamily="18" charset="0"/>
              </a:rPr>
              <a:t> 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17421" name="Rectangle 1035">
            <a:extLst>
              <a:ext uri="{FF2B5EF4-FFF2-40B4-BE49-F238E27FC236}">
                <a16:creationId xmlns:a16="http://schemas.microsoft.com/office/drawing/2014/main" id="{EF62BAFC-3274-4A74-BC8E-7B429B661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3692525"/>
            <a:ext cx="2366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令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=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f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，得 </a:t>
            </a:r>
            <a:endParaRPr lang="zh-CN" altLang="en-US" sz="1800"/>
          </a:p>
        </p:txBody>
      </p:sp>
      <p:graphicFrame>
        <p:nvGraphicFramePr>
          <p:cNvPr id="17412" name="Object 1026">
            <a:extLst>
              <a:ext uri="{FF2B5EF4-FFF2-40B4-BE49-F238E27FC236}">
                <a16:creationId xmlns:a16="http://schemas.microsoft.com/office/drawing/2014/main" id="{C33813B6-AF49-49B1-81A6-42EC3244F4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3573463"/>
          <a:ext cx="1655763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7" imgW="888840" imgH="431640" progId="Equation.DSMT4">
                  <p:embed/>
                </p:oleObj>
              </mc:Choice>
              <mc:Fallback>
                <p:oleObj name="Equation" r:id="rId7" imgW="888840" imgH="43164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573463"/>
                        <a:ext cx="1655763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027">
            <a:extLst>
              <a:ext uri="{FF2B5EF4-FFF2-40B4-BE49-F238E27FC236}">
                <a16:creationId xmlns:a16="http://schemas.microsoft.com/office/drawing/2014/main" id="{B0C254EC-1FAE-4493-8D6E-774DC65C22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484688"/>
          <a:ext cx="64087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9" imgW="3377880" imgH="241200" progId="Equation.DSMT4">
                  <p:embed/>
                </p:oleObj>
              </mc:Choice>
              <mc:Fallback>
                <p:oleObj name="Equation" r:id="rId9" imgW="3377880" imgH="24120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484688"/>
                        <a:ext cx="64087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1028">
            <a:extLst>
              <a:ext uri="{FF2B5EF4-FFF2-40B4-BE49-F238E27FC236}">
                <a16:creationId xmlns:a16="http://schemas.microsoft.com/office/drawing/2014/main" id="{DBBF9D9D-C53C-40F6-8C23-0B502F1AB4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5013325"/>
          <a:ext cx="1728787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11" imgW="1002960" imgH="431640" progId="Equation.DSMT4">
                  <p:embed/>
                </p:oleObj>
              </mc:Choice>
              <mc:Fallback>
                <p:oleObj name="Equation" r:id="rId11" imgW="1002960" imgH="43164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013325"/>
                        <a:ext cx="1728787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11" name="Rectangle 1039">
            <a:extLst>
              <a:ext uri="{FF2B5EF4-FFF2-40B4-BE49-F238E27FC236}">
                <a16:creationId xmlns:a16="http://schemas.microsoft.com/office/drawing/2014/main" id="{404816EA-95C3-42A9-9B6B-F12897173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780088"/>
            <a:ext cx="5545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所以由非齐次线性方程的通解公式</a:t>
            </a:r>
            <a:r>
              <a:rPr lang="en-US" altLang="zh-CN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得</a:t>
            </a:r>
            <a:endParaRPr lang="zh-CN" altLang="en-US"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4" name="灯片编号占位符 3">
            <a:extLst>
              <a:ext uri="{FF2B5EF4-FFF2-40B4-BE49-F238E27FC236}">
                <a16:creationId xmlns:a16="http://schemas.microsoft.com/office/drawing/2014/main" id="{AD7F9ACA-E8BE-48C2-94E2-886982F9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CEE9C8-3451-4235-80F1-0B2B6FA4468A}" type="slidenum">
              <a:rPr lang="en-US" altLang="zh-CN" sz="1400"/>
              <a:pPr eaLnBrk="1" hangingPunct="1"/>
              <a:t>18</a:t>
            </a:fld>
            <a:endParaRPr lang="en-US" altLang="zh-CN" sz="1400"/>
          </a:p>
        </p:txBody>
      </p:sp>
      <p:sp>
        <p:nvSpPr>
          <p:cNvPr id="18445" name="Rectangle 5">
            <a:extLst>
              <a:ext uri="{FF2B5EF4-FFF2-40B4-BE49-F238E27FC236}">
                <a16:creationId xmlns:a16="http://schemas.microsoft.com/office/drawing/2014/main" id="{14F2BDB7-028D-4F46-B0C8-CA47DC679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50" y="1690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8480" name="Object 0">
            <a:extLst>
              <a:ext uri="{FF2B5EF4-FFF2-40B4-BE49-F238E27FC236}">
                <a16:creationId xmlns:a16="http://schemas.microsoft.com/office/drawing/2014/main" id="{89F49141-BBD3-46B7-B379-791FAD1BD0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697163"/>
          <a:ext cx="396081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3" imgW="2070000" imgH="406080" progId="Equation.DSMT4">
                  <p:embed/>
                </p:oleObj>
              </mc:Choice>
              <mc:Fallback>
                <p:oleObj name="Equation" r:id="rId3" imgW="2070000" imgH="40608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697163"/>
                        <a:ext cx="3960813" cy="73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1" name="Object 1">
            <a:extLst>
              <a:ext uri="{FF2B5EF4-FFF2-40B4-BE49-F238E27FC236}">
                <a16:creationId xmlns:a16="http://schemas.microsoft.com/office/drawing/2014/main" id="{04A44625-27A9-4537-9E60-76EE3D1077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04813"/>
          <a:ext cx="374491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5" imgW="1993680" imgH="393480" progId="Equation.DSMT4">
                  <p:embed/>
                </p:oleObj>
              </mc:Choice>
              <mc:Fallback>
                <p:oleObj name="Equation" r:id="rId5" imgW="1993680" imgH="393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04813"/>
                        <a:ext cx="374491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2" name="Object 2">
            <a:extLst>
              <a:ext uri="{FF2B5EF4-FFF2-40B4-BE49-F238E27FC236}">
                <a16:creationId xmlns:a16="http://schemas.microsoft.com/office/drawing/2014/main" id="{6CFCFF32-3463-4E2A-9EFB-3C60823948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341438"/>
          <a:ext cx="34559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7" imgW="1765080" imgH="241200" progId="Equation.DSMT4">
                  <p:embed/>
                </p:oleObj>
              </mc:Choice>
              <mc:Fallback>
                <p:oleObj name="Equation" r:id="rId7" imgW="176508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341438"/>
                        <a:ext cx="34559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3" name="Object 3">
            <a:extLst>
              <a:ext uri="{FF2B5EF4-FFF2-40B4-BE49-F238E27FC236}">
                <a16:creationId xmlns:a16="http://schemas.microsoft.com/office/drawing/2014/main" id="{C0AE360D-1D12-44DD-BBEA-A27A96BF9B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060575"/>
          <a:ext cx="27701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9" imgW="1460160" imgH="241200" progId="Equation.DSMT4">
                  <p:embed/>
                </p:oleObj>
              </mc:Choice>
              <mc:Fallback>
                <p:oleObj name="Equation" r:id="rId9" imgW="146016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060575"/>
                        <a:ext cx="27701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>
            <a:extLst>
              <a:ext uri="{FF2B5EF4-FFF2-40B4-BE49-F238E27FC236}">
                <a16:creationId xmlns:a16="http://schemas.microsoft.com/office/drawing/2014/main" id="{22D79CA4-EC7F-49CE-B736-F284BCC0C0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8763" y="3467100"/>
          <a:ext cx="55102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11" imgW="2666880" imgH="241200" progId="Equation.DSMT4">
                  <p:embed/>
                </p:oleObj>
              </mc:Choice>
              <mc:Fallback>
                <p:oleObj name="Equation" r:id="rId11" imgW="266688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3467100"/>
                        <a:ext cx="551021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5" name="Object 5">
            <a:extLst>
              <a:ext uri="{FF2B5EF4-FFF2-40B4-BE49-F238E27FC236}">
                <a16:creationId xmlns:a16="http://schemas.microsoft.com/office/drawing/2014/main" id="{5A507AF7-A50B-47EC-9185-1342FD064A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4076700"/>
          <a:ext cx="208915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13" imgW="1231560" imgH="457200" progId="Equation.DSMT4">
                  <p:embed/>
                </p:oleObj>
              </mc:Choice>
              <mc:Fallback>
                <p:oleObj name="Equation" r:id="rId13" imgW="123156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076700"/>
                        <a:ext cx="208915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6" name="Object 6">
            <a:extLst>
              <a:ext uri="{FF2B5EF4-FFF2-40B4-BE49-F238E27FC236}">
                <a16:creationId xmlns:a16="http://schemas.microsoft.com/office/drawing/2014/main" id="{59F5B602-85BF-41AB-ADB6-CCC8F6AEED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794250"/>
          <a:ext cx="57610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15" imgW="2984400" imgH="406080" progId="Equation.DSMT4">
                  <p:embed/>
                </p:oleObj>
              </mc:Choice>
              <mc:Fallback>
                <p:oleObj name="Equation" r:id="rId15" imgW="298440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794250"/>
                        <a:ext cx="576103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7" name="Object 7">
            <a:extLst>
              <a:ext uri="{FF2B5EF4-FFF2-40B4-BE49-F238E27FC236}">
                <a16:creationId xmlns:a16="http://schemas.microsoft.com/office/drawing/2014/main" id="{071D6DC5-FB9D-4362-AD9D-72A6B5246B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661025"/>
          <a:ext cx="25304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17" imgW="1231560" imgH="215640" progId="Equation.DSMT4">
                  <p:embed/>
                </p:oleObj>
              </mc:Choice>
              <mc:Fallback>
                <p:oleObj name="Equation" r:id="rId17" imgW="123156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661025"/>
                        <a:ext cx="25304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8" name="Object 8">
            <a:extLst>
              <a:ext uri="{FF2B5EF4-FFF2-40B4-BE49-F238E27FC236}">
                <a16:creationId xmlns:a16="http://schemas.microsoft.com/office/drawing/2014/main" id="{D049C283-17D7-468F-A77C-0839DC110B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5484813"/>
          <a:ext cx="23050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19" imgW="1282680" imgH="419040" progId="Equation.DSMT4">
                  <p:embed/>
                </p:oleObj>
              </mc:Choice>
              <mc:Fallback>
                <p:oleObj name="Equation" r:id="rId19" imgW="128268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484813"/>
                        <a:ext cx="230505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9">
            <a:extLst>
              <a:ext uri="{FF2B5EF4-FFF2-40B4-BE49-F238E27FC236}">
                <a16:creationId xmlns:a16="http://schemas.microsoft.com/office/drawing/2014/main" id="{26C641A3-3821-4958-8A64-73618A8BD0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5" y="981075"/>
          <a:ext cx="1439863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Clip" r:id="rId21" imgW="2365200" imgH="2365200" progId="MS_ClipArt_Gallery.2">
                  <p:embed/>
                </p:oleObj>
              </mc:Choice>
              <mc:Fallback>
                <p:oleObj name="Clip" r:id="rId21" imgW="2365200" imgH="2365200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981075"/>
                        <a:ext cx="1439863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8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8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8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8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10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10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灯片编号占位符 3">
            <a:extLst>
              <a:ext uri="{FF2B5EF4-FFF2-40B4-BE49-F238E27FC236}">
                <a16:creationId xmlns:a16="http://schemas.microsoft.com/office/drawing/2014/main" id="{3D9AD724-1078-45BA-A56E-F714A5A8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2A7B58-94ED-4638-B17B-C82C778B3A1C}" type="slidenum">
              <a:rPr lang="en-US" altLang="zh-CN" sz="1400"/>
              <a:pPr eaLnBrk="1" hangingPunct="1"/>
              <a:t>2</a:t>
            </a:fld>
            <a:endParaRPr lang="en-US" altLang="zh-CN" sz="1400"/>
          </a:p>
        </p:txBody>
      </p:sp>
      <p:sp>
        <p:nvSpPr>
          <p:cNvPr id="2060" name="Rectangle 5">
            <a:extLst>
              <a:ext uri="{FF2B5EF4-FFF2-40B4-BE49-F238E27FC236}">
                <a16:creationId xmlns:a16="http://schemas.microsoft.com/office/drawing/2014/main" id="{F9342B0B-ACD6-44D2-98ED-A24BAB0C7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3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604" name="Rectangle 12">
            <a:extLst>
              <a:ext uri="{FF2B5EF4-FFF2-40B4-BE49-F238E27FC236}">
                <a16:creationId xmlns:a16="http://schemas.microsoft.com/office/drawing/2014/main" id="{A401CFB5-E7B8-4A09-B9C9-A71672E7B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8" y="595313"/>
            <a:ext cx="3875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647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647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647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647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647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7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7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7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7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700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求方程 </a:t>
            </a:r>
            <a:r>
              <a:rPr lang="en-US" altLang="zh-CN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’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2</a:t>
            </a:r>
            <a:r>
              <a:rPr lang="en-US" altLang="zh-CN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xy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的通解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.</a:t>
            </a:r>
            <a:endParaRPr lang="en-US" altLang="zh-CN" sz="1000">
              <a:latin typeface="Times New Roman" panose="02020603050405020304" pitchFamily="18" charset="0"/>
            </a:endParaRPr>
          </a:p>
        </p:txBody>
      </p:sp>
      <p:sp>
        <p:nvSpPr>
          <p:cNvPr id="2062" name="Rectangle 14">
            <a:extLst>
              <a:ext uri="{FF2B5EF4-FFF2-40B4-BE49-F238E27FC236}">
                <a16:creationId xmlns:a16="http://schemas.microsoft.com/office/drawing/2014/main" id="{3DE80A60-5F4B-498A-8ACF-6D980DF8E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038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0605" name="Object 13">
            <a:extLst>
              <a:ext uri="{FF2B5EF4-FFF2-40B4-BE49-F238E27FC236}">
                <a16:creationId xmlns:a16="http://schemas.microsoft.com/office/drawing/2014/main" id="{CD6A2C7F-DC2D-4035-976C-0C1512541C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1093788"/>
          <a:ext cx="130651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3" imgW="1130040" imgH="609480" progId="Equation.DSMT4">
                  <p:embed/>
                </p:oleObj>
              </mc:Choice>
              <mc:Fallback>
                <p:oleObj name="Equation" r:id="rId3" imgW="1130040" imgH="609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093788"/>
                        <a:ext cx="1306513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8" name="Rectangle 16">
            <a:extLst>
              <a:ext uri="{FF2B5EF4-FFF2-40B4-BE49-F238E27FC236}">
                <a16:creationId xmlns:a16="http://schemas.microsoft.com/office/drawing/2014/main" id="{E4A1610A-C3AF-4625-9E67-16E80A2B4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125538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分离变量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 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得</a:t>
            </a:r>
            <a:endParaRPr lang="zh-CN" altLang="en-US" sz="1800"/>
          </a:p>
        </p:txBody>
      </p:sp>
      <p:sp>
        <p:nvSpPr>
          <p:cNvPr id="110611" name="Rectangle 19">
            <a:extLst>
              <a:ext uri="{FF2B5EF4-FFF2-40B4-BE49-F238E27FC236}">
                <a16:creationId xmlns:a16="http://schemas.microsoft.com/office/drawing/2014/main" id="{A931983A-F179-43A8-8921-652D7222A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844675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两边积分，得</a:t>
            </a:r>
          </a:p>
        </p:txBody>
      </p:sp>
      <p:sp>
        <p:nvSpPr>
          <p:cNvPr id="110613" name="Rectangle 21">
            <a:extLst>
              <a:ext uri="{FF2B5EF4-FFF2-40B4-BE49-F238E27FC236}">
                <a16:creationId xmlns:a16="http://schemas.microsoft.com/office/drawing/2014/main" id="{1EB83B6F-A067-4F0C-88A1-213B6AEAF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492375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于是原方程的通解为</a:t>
            </a:r>
          </a:p>
        </p:txBody>
      </p:sp>
      <p:graphicFrame>
        <p:nvGraphicFramePr>
          <p:cNvPr id="110615" name="Object 23">
            <a:extLst>
              <a:ext uri="{FF2B5EF4-FFF2-40B4-BE49-F238E27FC236}">
                <a16:creationId xmlns:a16="http://schemas.microsoft.com/office/drawing/2014/main" id="{4D7E2A1E-F83E-4257-B306-4F670F8F1D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2363" y="1954213"/>
          <a:ext cx="17018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5" imgW="1333440" imgH="291960" progId="Equation.DSMT4">
                  <p:embed/>
                </p:oleObj>
              </mc:Choice>
              <mc:Fallback>
                <p:oleObj name="Equation" r:id="rId5" imgW="1333440" imgH="29196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363" y="1954213"/>
                        <a:ext cx="1701800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6" name="Object 24">
            <a:extLst>
              <a:ext uri="{FF2B5EF4-FFF2-40B4-BE49-F238E27FC236}">
                <a16:creationId xmlns:a16="http://schemas.microsoft.com/office/drawing/2014/main" id="{F2A16B06-5513-4695-9111-A186ACF72D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9225" y="2349500"/>
          <a:ext cx="11890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7" imgW="787320" imgH="368280" progId="Equation.DSMT4">
                  <p:embed/>
                </p:oleObj>
              </mc:Choice>
              <mc:Fallback>
                <p:oleObj name="Equation" r:id="rId7" imgW="787320" imgH="3682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2349500"/>
                        <a:ext cx="1189038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7" name="Rectangle 25">
            <a:extLst>
              <a:ext uri="{FF2B5EF4-FFF2-40B4-BE49-F238E27FC236}">
                <a16:creationId xmlns:a16="http://schemas.microsoft.com/office/drawing/2014/main" id="{08D129E0-1C74-4E72-BC94-A87DAD029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116263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647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647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647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647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647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7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7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7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47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700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求方程</a:t>
            </a:r>
            <a:endParaRPr lang="zh-CN" altLang="en-US" sz="1000">
              <a:latin typeface="Times New Roman" panose="02020603050405020304" pitchFamily="18" charset="0"/>
            </a:endParaRPr>
          </a:p>
        </p:txBody>
      </p:sp>
      <p:graphicFrame>
        <p:nvGraphicFramePr>
          <p:cNvPr id="110618" name="Object 26">
            <a:extLst>
              <a:ext uri="{FF2B5EF4-FFF2-40B4-BE49-F238E27FC236}">
                <a16:creationId xmlns:a16="http://schemas.microsoft.com/office/drawing/2014/main" id="{2C49439C-735F-4D2F-A122-BB89AC567F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3213100"/>
          <a:ext cx="33782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9" imgW="2489040" imgH="266400" progId="Equation.DSMT4">
                  <p:embed/>
                </p:oleObj>
              </mc:Choice>
              <mc:Fallback>
                <p:oleObj name="Equation" r:id="rId9" imgW="2489040" imgH="2664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213100"/>
                        <a:ext cx="337820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0" name="Rectangle 28">
            <a:extLst>
              <a:ext uri="{FF2B5EF4-FFF2-40B4-BE49-F238E27FC236}">
                <a16:creationId xmlns:a16="http://schemas.microsoft.com/office/drawing/2014/main" id="{18748018-B992-456F-B48E-C3007A71E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63" y="3716338"/>
            <a:ext cx="117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的特解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.</a:t>
            </a:r>
          </a:p>
        </p:txBody>
      </p:sp>
      <p:sp>
        <p:nvSpPr>
          <p:cNvPr id="110622" name="Rectangle 30">
            <a:extLst>
              <a:ext uri="{FF2B5EF4-FFF2-40B4-BE49-F238E27FC236}">
                <a16:creationId xmlns:a16="http://schemas.microsoft.com/office/drawing/2014/main" id="{CC56E4D5-621F-42DF-AC2D-34DB3FB4D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3116263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满足初始条件</a:t>
            </a:r>
            <a:r>
              <a:rPr lang="zh-CN" altLang="en-US" sz="1100"/>
              <a:t> </a:t>
            </a:r>
          </a:p>
        </p:txBody>
      </p:sp>
      <p:sp>
        <p:nvSpPr>
          <p:cNvPr id="110623" name="Rectangle 31">
            <a:extLst>
              <a:ext uri="{FF2B5EF4-FFF2-40B4-BE49-F238E27FC236}">
                <a16:creationId xmlns:a16="http://schemas.microsoft.com/office/drawing/2014/main" id="{352D8B9B-CB7A-4CB3-BC83-931236B6F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363" y="4340225"/>
            <a:ext cx="2636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ea typeface="华文中宋" panose="02010600040101010101" pitchFamily="2" charset="-122"/>
              </a:rPr>
              <a:t>解   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分离变量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,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得</a:t>
            </a:r>
            <a:r>
              <a:rPr lang="zh-CN" altLang="en-US" sz="1100"/>
              <a:t> </a:t>
            </a:r>
            <a:endParaRPr lang="zh-CN" altLang="en-US" sz="1800"/>
          </a:p>
        </p:txBody>
      </p:sp>
      <p:graphicFrame>
        <p:nvGraphicFramePr>
          <p:cNvPr id="110624" name="Object 32">
            <a:extLst>
              <a:ext uri="{FF2B5EF4-FFF2-40B4-BE49-F238E27FC236}">
                <a16:creationId xmlns:a16="http://schemas.microsoft.com/office/drawing/2014/main" id="{FBE3D457-EB23-4586-AD3F-732494644B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5125" y="4260850"/>
          <a:ext cx="212566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11" imgW="1714320" imgH="609480" progId="Equation.DSMT4">
                  <p:embed/>
                </p:oleObj>
              </mc:Choice>
              <mc:Fallback>
                <p:oleObj name="Equation" r:id="rId11" imgW="1714320" imgH="60948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25" y="4260850"/>
                        <a:ext cx="2125663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5" name="Rectangle 33">
            <a:extLst>
              <a:ext uri="{FF2B5EF4-FFF2-40B4-BE49-F238E27FC236}">
                <a16:creationId xmlns:a16="http://schemas.microsoft.com/office/drawing/2014/main" id="{2EFD58B5-FB16-419A-851A-7A4F339C1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5059363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两边积分，得</a:t>
            </a:r>
          </a:p>
        </p:txBody>
      </p:sp>
      <p:graphicFrame>
        <p:nvGraphicFramePr>
          <p:cNvPr id="110626" name="Object 34">
            <a:extLst>
              <a:ext uri="{FF2B5EF4-FFF2-40B4-BE49-F238E27FC236}">
                <a16:creationId xmlns:a16="http://schemas.microsoft.com/office/drawing/2014/main" id="{15837C10-9E4D-4985-B0C0-1BCEF19C06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0775" y="5130800"/>
          <a:ext cx="28559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13" imgW="2070000" imgH="266400" progId="Equation.DSMT4">
                  <p:embed/>
                </p:oleObj>
              </mc:Choice>
              <mc:Fallback>
                <p:oleObj name="Equation" r:id="rId13" imgW="2070000" imgH="2664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5130800"/>
                        <a:ext cx="2855913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7" name="Rectangle 35">
            <a:extLst>
              <a:ext uri="{FF2B5EF4-FFF2-40B4-BE49-F238E27FC236}">
                <a16:creationId xmlns:a16="http://schemas.microsoft.com/office/drawing/2014/main" id="{FB39C0F5-3806-49BC-B878-D75D498BD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635625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于是原方程的通解为</a:t>
            </a:r>
          </a:p>
        </p:txBody>
      </p:sp>
      <p:graphicFrame>
        <p:nvGraphicFramePr>
          <p:cNvPr id="110628" name="Object 36">
            <a:extLst>
              <a:ext uri="{FF2B5EF4-FFF2-40B4-BE49-F238E27FC236}">
                <a16:creationId xmlns:a16="http://schemas.microsoft.com/office/drawing/2014/main" id="{84301DA3-E08B-4302-8EEA-97F7067D1F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3688" y="5764213"/>
          <a:ext cx="205263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15" imgW="1358640" imgH="215640" progId="Equation.DSMT4">
                  <p:embed/>
                </p:oleObj>
              </mc:Choice>
              <mc:Fallback>
                <p:oleObj name="Equation" r:id="rId15" imgW="1358640" imgH="21564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5764213"/>
                        <a:ext cx="2052637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37">
            <a:extLst>
              <a:ext uri="{FF2B5EF4-FFF2-40B4-BE49-F238E27FC236}">
                <a16:creationId xmlns:a16="http://schemas.microsoft.com/office/drawing/2014/main" id="{65741A73-D404-4AEC-8421-78AC26E675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692150"/>
          <a:ext cx="208915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Clip" r:id="rId17" imgW="980952" imgH="971172" progId="MS_ClipArt_Gallery.2">
                  <p:embed/>
                </p:oleObj>
              </mc:Choice>
              <mc:Fallback>
                <p:oleObj name="Clip" r:id="rId17" imgW="980952" imgH="971172" progId="MS_ClipArt_Gallery.2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692150"/>
                        <a:ext cx="2089150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30" name="Object 38">
            <a:extLst>
              <a:ext uri="{FF2B5EF4-FFF2-40B4-BE49-F238E27FC236}">
                <a16:creationId xmlns:a16="http://schemas.microsoft.com/office/drawing/2014/main" id="{73CCF79E-CFB4-4B68-8DBE-6862F01B38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573463"/>
          <a:ext cx="1093787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19" imgW="901440" imgH="558720" progId="Equation.DSMT4">
                  <p:embed/>
                </p:oleObj>
              </mc:Choice>
              <mc:Fallback>
                <p:oleObj name="Equation" r:id="rId19" imgW="901440" imgH="55872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573463"/>
                        <a:ext cx="1093787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1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1000"/>
                                        <p:tgtEl>
                                          <p:spTgt spid="11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1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1000"/>
                                        <p:tgtEl>
                                          <p:spTgt spid="11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11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1000"/>
                                        <p:tgtEl>
                                          <p:spTgt spid="11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2000"/>
                                        <p:tgtEl>
                                          <p:spTgt spid="1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10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1000"/>
                                        <p:tgtEl>
                                          <p:spTgt spid="11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2000"/>
                                        <p:tgtEl>
                                          <p:spTgt spid="11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1000"/>
                                        <p:tgtEl>
                                          <p:spTgt spid="11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8" dur="2000"/>
                                        <p:tgtEl>
                                          <p:spTgt spid="1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1000"/>
                                        <p:tgtEl>
                                          <p:spTgt spid="1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8" dur="2000"/>
                                        <p:tgtEl>
                                          <p:spTgt spid="1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4" grpId="0"/>
      <p:bldP spid="110608" grpId="0"/>
      <p:bldP spid="110611" grpId="0"/>
      <p:bldP spid="110613" grpId="0"/>
      <p:bldP spid="110617" grpId="0"/>
      <p:bldP spid="110620" grpId="0"/>
      <p:bldP spid="110622" grpId="0"/>
      <p:bldP spid="110623" grpId="0"/>
      <p:bldP spid="110625" grpId="0"/>
      <p:bldP spid="1106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灯片编号占位符 3">
            <a:extLst>
              <a:ext uri="{FF2B5EF4-FFF2-40B4-BE49-F238E27FC236}">
                <a16:creationId xmlns:a16="http://schemas.microsoft.com/office/drawing/2014/main" id="{A8667BFD-6C6D-4AF1-BF69-00B0D308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4D3C6E-66C2-434C-956F-B576671F6F8C}" type="slidenum">
              <a:rPr lang="en-US" altLang="zh-CN" sz="1400"/>
              <a:pPr eaLnBrk="1" hangingPunct="1"/>
              <a:t>3</a:t>
            </a:fld>
            <a:endParaRPr lang="en-US" altLang="zh-CN" sz="1400"/>
          </a:p>
        </p:txBody>
      </p:sp>
      <p:sp>
        <p:nvSpPr>
          <p:cNvPr id="3083" name="Rectangle 4">
            <a:extLst>
              <a:ext uri="{FF2B5EF4-FFF2-40B4-BE49-F238E27FC236}">
                <a16:creationId xmlns:a16="http://schemas.microsoft.com/office/drawing/2014/main" id="{43303953-C0BF-473D-8BE2-691493C41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620713"/>
            <a:ext cx="2087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又将初始条件 </a:t>
            </a:r>
            <a:endParaRPr lang="zh-CN" altLang="en-US" sz="1100"/>
          </a:p>
        </p:txBody>
      </p:sp>
      <p:sp>
        <p:nvSpPr>
          <p:cNvPr id="3084" name="Rectangle 10">
            <a:extLst>
              <a:ext uri="{FF2B5EF4-FFF2-40B4-BE49-F238E27FC236}">
                <a16:creationId xmlns:a16="http://schemas.microsoft.com/office/drawing/2014/main" id="{9B38C063-59CA-405E-A883-BA2334A7C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268413"/>
            <a:ext cx="353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故满足初始条件的特解为</a:t>
            </a:r>
          </a:p>
        </p:txBody>
      </p:sp>
      <p:graphicFrame>
        <p:nvGraphicFramePr>
          <p:cNvPr id="111627" name="Object 11">
            <a:extLst>
              <a:ext uri="{FF2B5EF4-FFF2-40B4-BE49-F238E27FC236}">
                <a16:creationId xmlns:a16="http://schemas.microsoft.com/office/drawing/2014/main" id="{1AC03C6D-8AC2-4D8C-9234-A7053C05F9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476250"/>
          <a:ext cx="1093787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901440" imgH="558720" progId="Equation.DSMT4">
                  <p:embed/>
                </p:oleObj>
              </mc:Choice>
              <mc:Fallback>
                <p:oleObj name="Equation" r:id="rId3" imgW="901440" imgH="5587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76250"/>
                        <a:ext cx="1093787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Rectangle 13">
            <a:extLst>
              <a:ext uri="{FF2B5EF4-FFF2-40B4-BE49-F238E27FC236}">
                <a16:creationId xmlns:a16="http://schemas.microsoft.com/office/drawing/2014/main" id="{F18BE1EE-0941-4E4D-9376-058D1923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620713"/>
            <a:ext cx="220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代入通解中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得</a:t>
            </a:r>
            <a:r>
              <a:rPr lang="zh-CN" altLang="en-US" sz="1100"/>
              <a:t> </a:t>
            </a:r>
          </a:p>
        </p:txBody>
      </p:sp>
      <p:graphicFrame>
        <p:nvGraphicFramePr>
          <p:cNvPr id="111632" name="Object 16">
            <a:extLst>
              <a:ext uri="{FF2B5EF4-FFF2-40B4-BE49-F238E27FC236}">
                <a16:creationId xmlns:a16="http://schemas.microsoft.com/office/drawing/2014/main" id="{E330FFDD-CDA1-4FEE-8C4B-6F133C6F76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441325"/>
          <a:ext cx="8651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5" imgW="495000" imgH="431640" progId="Equation.DSMT4">
                  <p:embed/>
                </p:oleObj>
              </mc:Choice>
              <mc:Fallback>
                <p:oleObj name="Equation" r:id="rId5" imgW="49500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41325"/>
                        <a:ext cx="865187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3" name="Object 17">
            <a:extLst>
              <a:ext uri="{FF2B5EF4-FFF2-40B4-BE49-F238E27FC236}">
                <a16:creationId xmlns:a16="http://schemas.microsoft.com/office/drawing/2014/main" id="{F7070DCE-F68C-4E74-86F1-2852CE40A1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4388" y="1196975"/>
          <a:ext cx="20907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7" imgW="1384200" imgH="431640" progId="Equation.DSMT4">
                  <p:embed/>
                </p:oleObj>
              </mc:Choice>
              <mc:Fallback>
                <p:oleObj name="Equation" r:id="rId7" imgW="1384200" imgH="4316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388" y="1196975"/>
                        <a:ext cx="2090737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34" name="Rectangle 18">
            <a:extLst>
              <a:ext uri="{FF2B5EF4-FFF2-40B4-BE49-F238E27FC236}">
                <a16:creationId xmlns:a16="http://schemas.microsoft.com/office/drawing/2014/main" id="{42E4D94D-BA36-4FEE-91B2-C5C9E8622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44675"/>
            <a:ext cx="76200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已知需求价格弹性为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η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= </a:t>
            </a:r>
            <a:r>
              <a:rPr lang="en-US" altLang="zh-CN" b="1">
                <a:solidFill>
                  <a:srgbClr val="FFFFFF"/>
                </a:solidFill>
                <a:latin typeface="宋体" panose="02010600030101010101" pitchFamily="2" charset="-122"/>
              </a:rPr>
              <a:t>-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1/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Q</a:t>
            </a:r>
            <a:r>
              <a:rPr lang="en-US" altLang="zh-CN" baseline="3000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且当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Q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= 0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= 100 .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试求价格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与需求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Q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的函数关系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 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f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Q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).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111635" name="Rectangle 19">
            <a:extLst>
              <a:ext uri="{FF2B5EF4-FFF2-40B4-BE49-F238E27FC236}">
                <a16:creationId xmlns:a16="http://schemas.microsoft.com/office/drawing/2014/main" id="{2036A17C-C1EE-499F-A5D9-1203EE1FF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450" y="2997200"/>
            <a:ext cx="457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ea typeface="华文中宋" panose="02010600040101010101" pitchFamily="2" charset="-122"/>
              </a:rPr>
              <a:t>解 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 由需求价格弹性的定义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,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有</a:t>
            </a:r>
            <a:r>
              <a:rPr lang="zh-CN" altLang="en-US" sz="1100"/>
              <a:t> </a:t>
            </a:r>
            <a:endParaRPr lang="zh-CN" altLang="en-US" sz="1800"/>
          </a:p>
        </p:txBody>
      </p:sp>
      <p:graphicFrame>
        <p:nvGraphicFramePr>
          <p:cNvPr id="111636" name="Object 20">
            <a:extLst>
              <a:ext uri="{FF2B5EF4-FFF2-40B4-BE49-F238E27FC236}">
                <a16:creationId xmlns:a16="http://schemas.microsoft.com/office/drawing/2014/main" id="{A458CA5C-4EC0-4066-9684-8BFD14FB34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4975" y="3573463"/>
          <a:ext cx="15970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9" imgW="1282680" imgH="609480" progId="Equation.DSMT4">
                  <p:embed/>
                </p:oleObj>
              </mc:Choice>
              <mc:Fallback>
                <p:oleObj name="Equation" r:id="rId9" imgW="1282680" imgH="6094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3573463"/>
                        <a:ext cx="159702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37" name="Rectangle 21">
            <a:extLst>
              <a:ext uri="{FF2B5EF4-FFF2-40B4-BE49-F238E27FC236}">
                <a16:creationId xmlns:a16="http://schemas.microsoft.com/office/drawing/2014/main" id="{5C5C6C39-73DD-4C9E-8F5C-58D74C420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437063"/>
            <a:ext cx="513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这是变量可分离的方程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移项化简，得</a:t>
            </a:r>
          </a:p>
        </p:txBody>
      </p:sp>
      <p:sp>
        <p:nvSpPr>
          <p:cNvPr id="111639" name="Rectangle 23">
            <a:extLst>
              <a:ext uri="{FF2B5EF4-FFF2-40B4-BE49-F238E27FC236}">
                <a16:creationId xmlns:a16="http://schemas.microsoft.com/office/drawing/2014/main" id="{1481CA20-A5D8-4FED-8DD2-42BC43CB1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661025"/>
            <a:ext cx="178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两边积分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得</a:t>
            </a:r>
          </a:p>
        </p:txBody>
      </p:sp>
      <p:graphicFrame>
        <p:nvGraphicFramePr>
          <p:cNvPr id="111640" name="Object 24">
            <a:extLst>
              <a:ext uri="{FF2B5EF4-FFF2-40B4-BE49-F238E27FC236}">
                <a16:creationId xmlns:a16="http://schemas.microsoft.com/office/drawing/2014/main" id="{7B8B26C2-21E2-4900-B6D0-8FA39B6A52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4868863"/>
          <a:ext cx="1916113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11" imgW="1015920" imgH="431640" progId="Equation.DSMT4">
                  <p:embed/>
                </p:oleObj>
              </mc:Choice>
              <mc:Fallback>
                <p:oleObj name="Equation" r:id="rId11" imgW="1015920" imgH="4316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868863"/>
                        <a:ext cx="1916113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1" name="Object 25">
            <a:extLst>
              <a:ext uri="{FF2B5EF4-FFF2-40B4-BE49-F238E27FC236}">
                <a16:creationId xmlns:a16="http://schemas.microsoft.com/office/drawing/2014/main" id="{869B28AC-0D9C-477D-B3FB-7A0ED92EBD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5540375"/>
          <a:ext cx="239553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13" imgW="1269720" imgH="406080" progId="Equation.DSMT4">
                  <p:embed/>
                </p:oleObj>
              </mc:Choice>
              <mc:Fallback>
                <p:oleObj name="Equation" r:id="rId13" imgW="1269720" imgH="40608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540375"/>
                        <a:ext cx="2395538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2" name="Object 26">
            <a:extLst>
              <a:ext uri="{FF2B5EF4-FFF2-40B4-BE49-F238E27FC236}">
                <a16:creationId xmlns:a16="http://schemas.microsoft.com/office/drawing/2014/main" id="{4CD64AED-26F7-4C15-9C2F-B6EA1FB4F6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2588" y="3644900"/>
          <a:ext cx="9366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Clip" r:id="rId15" imgW="1857600" imgH="3995640" progId="MS_ClipArt_Gallery.2">
                  <p:embed/>
                </p:oleObj>
              </mc:Choice>
              <mc:Fallback>
                <p:oleObj name="Clip" r:id="rId15" imgW="1857600" imgH="3995640" progId="MS_ClipArt_Gallery.2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644900"/>
                        <a:ext cx="93662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3" name="Object 27">
            <a:extLst>
              <a:ext uri="{FF2B5EF4-FFF2-40B4-BE49-F238E27FC236}">
                <a16:creationId xmlns:a16="http://schemas.microsoft.com/office/drawing/2014/main" id="{3987DB35-6616-42FD-9F38-82B3BAF67F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0288" y="4365625"/>
          <a:ext cx="792162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Clip" r:id="rId17" imgW="1857600" imgH="3995640" progId="MS_ClipArt_Gallery.2">
                  <p:embed/>
                </p:oleObj>
              </mc:Choice>
              <mc:Fallback>
                <p:oleObj name="Clip" r:id="rId17" imgW="1857600" imgH="3995640" progId="MS_ClipArt_Gallery.2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4365625"/>
                        <a:ext cx="792162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1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10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10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1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1000"/>
                                        <p:tgtEl>
                                          <p:spTgt spid="11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0" fill="hold"/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0" fill="hold"/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1000"/>
                                        <p:tgtEl>
                                          <p:spTgt spid="11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3" dur="2000"/>
                                        <p:tgtEl>
                                          <p:spTgt spid="11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4" grpId="0"/>
      <p:bldP spid="111635" grpId="0"/>
      <p:bldP spid="111637" grpId="0"/>
      <p:bldP spid="1116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灯片编号占位符 3">
            <a:extLst>
              <a:ext uri="{FF2B5EF4-FFF2-40B4-BE49-F238E27FC236}">
                <a16:creationId xmlns:a16="http://schemas.microsoft.com/office/drawing/2014/main" id="{327B771F-47A3-4E2F-8146-38B80915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C9CB0D-D880-40B2-849F-B30577A44A11}" type="slidenum">
              <a:rPr lang="en-US" altLang="zh-CN" sz="1400"/>
              <a:pPr eaLnBrk="1" hangingPunct="1"/>
              <a:t>4</a:t>
            </a:fld>
            <a:endParaRPr lang="en-US" altLang="zh-CN" sz="1400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81C2A58D-28F1-4F0D-88B9-9C7C543F6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6207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即</a:t>
            </a:r>
          </a:p>
        </p:txBody>
      </p:sp>
      <p:graphicFrame>
        <p:nvGraphicFramePr>
          <p:cNvPr id="140291" name="Object 3">
            <a:extLst>
              <a:ext uri="{FF2B5EF4-FFF2-40B4-BE49-F238E27FC236}">
                <a16:creationId xmlns:a16="http://schemas.microsoft.com/office/drawing/2014/main" id="{0CDB7818-6AF7-4828-A146-3D2AAEF389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333375"/>
          <a:ext cx="146208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3" imgW="774360" imgH="380880" progId="Equation.DSMT4">
                  <p:embed/>
                </p:oleObj>
              </mc:Choice>
              <mc:Fallback>
                <p:oleObj name="Equation" r:id="rId3" imgW="774360" imgH="380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33375"/>
                        <a:ext cx="1462087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2" name="Rectangle 4">
            <a:extLst>
              <a:ext uri="{FF2B5EF4-FFF2-40B4-BE49-F238E27FC236}">
                <a16:creationId xmlns:a16="http://schemas.microsoft.com/office/drawing/2014/main" id="{F6D19018-26B4-4762-B345-13FD7BA00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763" y="1052513"/>
            <a:ext cx="72739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又将初始条件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Q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= 0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= 100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代入上式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得  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 </a:t>
            </a:r>
            <a:r>
              <a:rPr lang="en-US" altLang="zh-CN" b="1" baseline="-2500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=100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140293" name="Text Box 5">
            <a:extLst>
              <a:ext uri="{FF2B5EF4-FFF2-40B4-BE49-F238E27FC236}">
                <a16:creationId xmlns:a16="http://schemas.microsoft.com/office/drawing/2014/main" id="{AC4358DD-E1F8-4F93-BCAD-98E8831AD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93875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华文中宋" panose="02010600040101010101" pitchFamily="2" charset="-122"/>
              </a:rPr>
              <a:t>故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需求</a:t>
            </a:r>
            <a:r>
              <a:rPr lang="zh-CN" altLang="en-US">
                <a:solidFill>
                  <a:schemeClr val="bg1"/>
                </a:solidFill>
                <a:ea typeface="华文中宋" panose="02010600040101010101" pitchFamily="2" charset="-122"/>
              </a:rPr>
              <a:t>函数为</a:t>
            </a:r>
          </a:p>
        </p:txBody>
      </p:sp>
      <p:graphicFrame>
        <p:nvGraphicFramePr>
          <p:cNvPr id="140294" name="Object 6">
            <a:extLst>
              <a:ext uri="{FF2B5EF4-FFF2-40B4-BE49-F238E27FC236}">
                <a16:creationId xmlns:a16="http://schemas.microsoft.com/office/drawing/2014/main" id="{FA7D5C85-FF13-40A7-AEAB-695BBE3564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4663" y="1570038"/>
          <a:ext cx="165417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5" imgW="876240" imgH="368280" progId="Equation.DSMT4">
                  <p:embed/>
                </p:oleObj>
              </mc:Choice>
              <mc:Fallback>
                <p:oleObj name="Equation" r:id="rId5" imgW="876240" imgH="368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3" y="1570038"/>
                        <a:ext cx="1654175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5" name="Rectangle 7">
            <a:extLst>
              <a:ext uri="{FF2B5EF4-FFF2-40B4-BE49-F238E27FC236}">
                <a16:creationId xmlns:a16="http://schemas.microsoft.com/office/drawing/2014/main" id="{F2217782-F1F7-4AB5-9686-32E36F12E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663" y="2395538"/>
            <a:ext cx="408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二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. </a:t>
            </a: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可化为变量可分离的方程</a:t>
            </a:r>
            <a:endParaRPr lang="zh-CN" altLang="en-US" sz="1800"/>
          </a:p>
        </p:txBody>
      </p:sp>
      <p:sp>
        <p:nvSpPr>
          <p:cNvPr id="140296" name="Rectangle 8">
            <a:extLst>
              <a:ext uri="{FF2B5EF4-FFF2-40B4-BE49-F238E27FC236}">
                <a16:creationId xmlns:a16="http://schemas.microsoft.com/office/drawing/2014/main" id="{89160589-16F2-4099-AD58-359A68B3A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2997200"/>
            <a:ext cx="2078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齐次方程</a:t>
            </a:r>
            <a:endParaRPr lang="zh-CN" altLang="en-US" sz="1000">
              <a:latin typeface="Times New Roman" panose="02020603050405020304" pitchFamily="18" charset="0"/>
            </a:endParaRPr>
          </a:p>
        </p:txBody>
      </p:sp>
      <p:sp>
        <p:nvSpPr>
          <p:cNvPr id="140298" name="Rectangle 10">
            <a:extLst>
              <a:ext uri="{FF2B5EF4-FFF2-40B4-BE49-F238E27FC236}">
                <a16:creationId xmlns:a16="http://schemas.microsoft.com/office/drawing/2014/main" id="{42D40489-D9C1-4F14-89C4-18D5EA35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573463"/>
            <a:ext cx="5256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的一阶方程，称为齐次微分方程</a:t>
            </a:r>
            <a:r>
              <a:rPr lang="en-US" altLang="zh-CN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简称</a:t>
            </a:r>
          </a:p>
        </p:txBody>
      </p:sp>
      <p:sp>
        <p:nvSpPr>
          <p:cNvPr id="140300" name="Rectangle 12">
            <a:extLst>
              <a:ext uri="{FF2B5EF4-FFF2-40B4-BE49-F238E27FC236}">
                <a16:creationId xmlns:a16="http://schemas.microsoft.com/office/drawing/2014/main" id="{6E5EAC1A-2A00-4105-B642-3A486578A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573463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形如</a:t>
            </a:r>
          </a:p>
        </p:txBody>
      </p:sp>
      <p:graphicFrame>
        <p:nvGraphicFramePr>
          <p:cNvPr id="140301" name="Object 13">
            <a:extLst>
              <a:ext uri="{FF2B5EF4-FFF2-40B4-BE49-F238E27FC236}">
                <a16:creationId xmlns:a16="http://schemas.microsoft.com/office/drawing/2014/main" id="{C6EC67AA-A911-44FD-BE0F-65CBB9DAAD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9325" y="3460750"/>
          <a:ext cx="10572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7" imgW="927000" imgH="558720" progId="Equation.DSMT4">
                  <p:embed/>
                </p:oleObj>
              </mc:Choice>
              <mc:Fallback>
                <p:oleObj name="Equation" r:id="rId7" imgW="927000" imgH="5587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3460750"/>
                        <a:ext cx="1057275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3" name="Rectangle 15">
            <a:extLst>
              <a:ext uri="{FF2B5EF4-FFF2-40B4-BE49-F238E27FC236}">
                <a16:creationId xmlns:a16="http://schemas.microsoft.com/office/drawing/2014/main" id="{9EA48F47-0588-4D7E-A731-AF4691E7C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149725"/>
            <a:ext cx="148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齐次方程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.</a:t>
            </a:r>
          </a:p>
        </p:txBody>
      </p:sp>
      <p:sp>
        <p:nvSpPr>
          <p:cNvPr id="140304" name="Rectangle 16">
            <a:extLst>
              <a:ext uri="{FF2B5EF4-FFF2-40B4-BE49-F238E27FC236}">
                <a16:creationId xmlns:a16="http://schemas.microsoft.com/office/drawing/2014/main" id="{BC4D9FB0-D0DF-4DE9-B2A9-702B4045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4772025"/>
            <a:ext cx="214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引入新的变换</a:t>
            </a:r>
            <a:endParaRPr lang="zh-CN" altLang="en-US" sz="1800"/>
          </a:p>
        </p:txBody>
      </p:sp>
      <p:sp>
        <p:nvSpPr>
          <p:cNvPr id="140306" name="Rectangle 18">
            <a:extLst>
              <a:ext uri="{FF2B5EF4-FFF2-40B4-BE49-F238E27FC236}">
                <a16:creationId xmlns:a16="http://schemas.microsoft.com/office/drawing/2014/main" id="{026F158B-C384-4564-AF9A-63B890EAD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5516563"/>
            <a:ext cx="5534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就可将齐次方程化为变量可分离的方程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. </a:t>
            </a:r>
          </a:p>
        </p:txBody>
      </p:sp>
      <p:graphicFrame>
        <p:nvGraphicFramePr>
          <p:cNvPr id="140307" name="Object 19">
            <a:extLst>
              <a:ext uri="{FF2B5EF4-FFF2-40B4-BE49-F238E27FC236}">
                <a16:creationId xmlns:a16="http://schemas.microsoft.com/office/drawing/2014/main" id="{A850DBC2-F4DB-43C6-8AD5-EF65066C73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0138" y="4652963"/>
          <a:ext cx="23717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9" imgW="1828800" imgH="558720" progId="Equation.DSMT4">
                  <p:embed/>
                </p:oleObj>
              </mc:Choice>
              <mc:Fallback>
                <p:oleObj name="Equation" r:id="rId9" imgW="1828800" imgH="55872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138" y="4652963"/>
                        <a:ext cx="2371725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10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10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20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10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10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10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10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10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14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1000"/>
                                        <p:tgtEl>
                                          <p:spTgt spid="14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/>
      <p:bldP spid="140292" grpId="0"/>
      <p:bldP spid="140293" grpId="0"/>
      <p:bldP spid="140295" grpId="0"/>
      <p:bldP spid="140296" grpId="0"/>
      <p:bldP spid="140298" grpId="0"/>
      <p:bldP spid="140300" grpId="0"/>
      <p:bldP spid="140303" grpId="0"/>
      <p:bldP spid="140304" grpId="0"/>
      <p:bldP spid="1403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灯片编号占位符 3">
            <a:extLst>
              <a:ext uri="{FF2B5EF4-FFF2-40B4-BE49-F238E27FC236}">
                <a16:creationId xmlns:a16="http://schemas.microsoft.com/office/drawing/2014/main" id="{C5B2488A-64C3-4C1D-803D-54AD1ABE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36A7DD-276A-4A3A-82FE-25F6DD6B083D}" type="slidenum">
              <a:rPr lang="en-US" altLang="zh-CN" sz="1400"/>
              <a:pPr eaLnBrk="1" hangingPunct="1"/>
              <a:t>5</a:t>
            </a:fld>
            <a:endParaRPr lang="en-US" altLang="zh-CN" sz="1400"/>
          </a:p>
        </p:txBody>
      </p:sp>
      <p:sp>
        <p:nvSpPr>
          <p:cNvPr id="5132" name="Rectangle 8">
            <a:extLst>
              <a:ext uri="{FF2B5EF4-FFF2-40B4-BE49-F238E27FC236}">
                <a16:creationId xmlns:a16="http://schemas.microsoft.com/office/drawing/2014/main" id="{86BEBB61-CDC6-4FE3-BF26-C5B927FE7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63" y="2338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4699" name="Object 11">
            <a:extLst>
              <a:ext uri="{FF2B5EF4-FFF2-40B4-BE49-F238E27FC236}">
                <a16:creationId xmlns:a16="http://schemas.microsoft.com/office/drawing/2014/main" id="{D71892FB-4655-44DB-8247-9D09C40E53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625475"/>
          <a:ext cx="2590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3" imgW="2590560" imgH="571320" progId="Equation.DSMT4">
                  <p:embed/>
                </p:oleObj>
              </mc:Choice>
              <mc:Fallback>
                <p:oleObj name="Equation" r:id="rId3" imgW="2590560" imgH="5713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625475"/>
                        <a:ext cx="2590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0" name="Object 12">
            <a:extLst>
              <a:ext uri="{FF2B5EF4-FFF2-40B4-BE49-F238E27FC236}">
                <a16:creationId xmlns:a16="http://schemas.microsoft.com/office/drawing/2014/main" id="{555DB4EF-0F31-4534-8770-D1739AAC8B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1341438"/>
          <a:ext cx="181451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5" imgW="1409400" imgH="609480" progId="Equation.DSMT4">
                  <p:embed/>
                </p:oleObj>
              </mc:Choice>
              <mc:Fallback>
                <p:oleObj name="Equation" r:id="rId5" imgW="1409400" imgH="609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341438"/>
                        <a:ext cx="1814512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2" name="Rectangle 14">
            <a:extLst>
              <a:ext uri="{FF2B5EF4-FFF2-40B4-BE49-F238E27FC236}">
                <a16:creationId xmlns:a16="http://schemas.microsoft.com/office/drawing/2014/main" id="{242F21D2-A1A5-4147-82F5-8EF18A5D8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484313"/>
            <a:ext cx="2011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分离变量</a:t>
            </a:r>
            <a:r>
              <a:rPr lang="en-US" altLang="zh-CN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得</a:t>
            </a:r>
            <a:r>
              <a:rPr lang="zh-CN" altLang="en-US" sz="1100"/>
              <a:t> </a:t>
            </a:r>
          </a:p>
        </p:txBody>
      </p:sp>
      <p:sp>
        <p:nvSpPr>
          <p:cNvPr id="114704" name="Rectangle 16">
            <a:extLst>
              <a:ext uri="{FF2B5EF4-FFF2-40B4-BE49-F238E27FC236}">
                <a16:creationId xmlns:a16="http://schemas.microsoft.com/office/drawing/2014/main" id="{664FBE56-DCCB-4C2F-842B-88305CD11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1336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若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u</a:t>
            </a:r>
            <a:r>
              <a:rPr lang="en-US" altLang="zh-CN" b="1" i="1">
                <a:solidFill>
                  <a:srgbClr val="FFFFFF"/>
                </a:solidFill>
                <a:latin typeface="宋体" panose="02010600030101010101" pitchFamily="2" charset="-122"/>
              </a:rPr>
              <a:t>-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f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u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≠0</a:t>
            </a:r>
            <a:r>
              <a:rPr lang="en-US" altLang="zh-CN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两端积分</a:t>
            </a:r>
            <a:r>
              <a:rPr lang="en-US" altLang="zh-CN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得</a:t>
            </a:r>
            <a:r>
              <a:rPr lang="zh-CN" altLang="en-US" sz="1100"/>
              <a:t> </a:t>
            </a:r>
          </a:p>
        </p:txBody>
      </p:sp>
      <p:graphicFrame>
        <p:nvGraphicFramePr>
          <p:cNvPr id="114705" name="Object 17">
            <a:extLst>
              <a:ext uri="{FF2B5EF4-FFF2-40B4-BE49-F238E27FC236}">
                <a16:creationId xmlns:a16="http://schemas.microsoft.com/office/drawing/2014/main" id="{02A0F3D3-9A82-422C-80C5-80BE390614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7613" y="1989138"/>
          <a:ext cx="27130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7" imgW="2108160" imgH="609480" progId="Equation.DSMT4">
                  <p:embed/>
                </p:oleObj>
              </mc:Choice>
              <mc:Fallback>
                <p:oleObj name="Equation" r:id="rId7" imgW="2108160" imgH="6094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1989138"/>
                        <a:ext cx="271303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6" name="Object 18">
            <a:extLst>
              <a:ext uri="{FF2B5EF4-FFF2-40B4-BE49-F238E27FC236}">
                <a16:creationId xmlns:a16="http://schemas.microsoft.com/office/drawing/2014/main" id="{A48EEEEE-76DC-490D-B778-9FD72FCD31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2565400"/>
          <a:ext cx="177958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9" imgW="1193760" imgH="482400" progId="Equation.DSMT4">
                  <p:embed/>
                </p:oleObj>
              </mc:Choice>
              <mc:Fallback>
                <p:oleObj name="Equation" r:id="rId9" imgW="1193760" imgH="482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565400"/>
                        <a:ext cx="1779587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7" name="Rectangle 19">
            <a:extLst>
              <a:ext uri="{FF2B5EF4-FFF2-40B4-BE49-F238E27FC236}">
                <a16:creationId xmlns:a16="http://schemas.microsoft.com/office/drawing/2014/main" id="{6F8EEEFA-83AD-4447-8A72-6204DDFC5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852738"/>
            <a:ext cx="140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于是</a:t>
            </a:r>
            <a:r>
              <a:rPr lang="en-US" altLang="zh-CN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得</a:t>
            </a:r>
            <a:r>
              <a:rPr lang="zh-CN" altLang="en-US" sz="1100"/>
              <a:t> </a:t>
            </a:r>
          </a:p>
        </p:txBody>
      </p:sp>
      <p:sp>
        <p:nvSpPr>
          <p:cNvPr id="114708" name="Rectangle 20">
            <a:extLst>
              <a:ext uri="{FF2B5EF4-FFF2-40B4-BE49-F238E27FC236}">
                <a16:creationId xmlns:a16="http://schemas.microsoft.com/office/drawing/2014/main" id="{D65AB5F4-1C7B-42A5-AAAB-63694743B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4290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将变量还原</a:t>
            </a:r>
            <a:r>
              <a:rPr lang="en-US" altLang="zh-CN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便可得原方程的通解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.</a:t>
            </a:r>
            <a:endParaRPr lang="en-US" altLang="zh-CN" sz="1100"/>
          </a:p>
        </p:txBody>
      </p:sp>
      <p:sp>
        <p:nvSpPr>
          <p:cNvPr id="114709" name="Rectangle 21">
            <a:extLst>
              <a:ext uri="{FF2B5EF4-FFF2-40B4-BE49-F238E27FC236}">
                <a16:creationId xmlns:a16="http://schemas.microsoft.com/office/drawing/2014/main" id="{D4F33E32-1CB6-44FE-B480-964F2A1CF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425" y="4116388"/>
            <a:ext cx="172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b="1">
                <a:solidFill>
                  <a:srgbClr val="FFFFFF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求方程</a:t>
            </a:r>
            <a:endParaRPr lang="zh-CN" altLang="en-US" sz="1800"/>
          </a:p>
        </p:txBody>
      </p:sp>
      <p:graphicFrame>
        <p:nvGraphicFramePr>
          <p:cNvPr id="114710" name="Object 22">
            <a:extLst>
              <a:ext uri="{FF2B5EF4-FFF2-40B4-BE49-F238E27FC236}">
                <a16:creationId xmlns:a16="http://schemas.microsoft.com/office/drawing/2014/main" id="{079C4C93-9AE7-4620-A18C-DF5A1FAEF2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4238" y="3940175"/>
          <a:ext cx="18732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11" imgW="977760" imgH="444240" progId="Equation.DSMT4">
                  <p:embed/>
                </p:oleObj>
              </mc:Choice>
              <mc:Fallback>
                <p:oleObj name="Equation" r:id="rId11" imgW="977760" imgH="4442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3940175"/>
                        <a:ext cx="187325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12" name="Rectangle 24">
            <a:extLst>
              <a:ext uri="{FF2B5EF4-FFF2-40B4-BE49-F238E27FC236}">
                <a16:creationId xmlns:a16="http://schemas.microsoft.com/office/drawing/2014/main" id="{68E9AD93-229A-4684-B474-E17727886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4070350"/>
            <a:ext cx="1220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的通解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.</a:t>
            </a:r>
            <a:r>
              <a:rPr lang="en-US" altLang="zh-CN" sz="1100"/>
              <a:t> </a:t>
            </a:r>
          </a:p>
        </p:txBody>
      </p:sp>
      <p:graphicFrame>
        <p:nvGraphicFramePr>
          <p:cNvPr id="114713" name="Object 25">
            <a:extLst>
              <a:ext uri="{FF2B5EF4-FFF2-40B4-BE49-F238E27FC236}">
                <a16:creationId xmlns:a16="http://schemas.microsoft.com/office/drawing/2014/main" id="{BCEAC92A-75BB-47ED-B0A7-CA9BF96A7B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0838" y="536575"/>
          <a:ext cx="2446337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13" imgW="1866600" imgH="558720" progId="Equation.DSMT4">
                  <p:embed/>
                </p:oleObj>
              </mc:Choice>
              <mc:Fallback>
                <p:oleObj name="Equation" r:id="rId13" imgW="1866600" imgH="55872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536575"/>
                        <a:ext cx="2446337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14" name="Rectangle 26">
            <a:extLst>
              <a:ext uri="{FF2B5EF4-FFF2-40B4-BE49-F238E27FC236}">
                <a16:creationId xmlns:a16="http://schemas.microsoft.com/office/drawing/2014/main" id="{7419B4EA-D569-45A7-852D-4C1958FD1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797425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ea typeface="华文中宋" panose="02010600040101010101" pitchFamily="2" charset="-122"/>
              </a:rPr>
              <a:t>解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 令</a:t>
            </a:r>
            <a:endParaRPr lang="zh-CN" altLang="en-US" sz="1800"/>
          </a:p>
        </p:txBody>
      </p:sp>
      <p:graphicFrame>
        <p:nvGraphicFramePr>
          <p:cNvPr id="114715" name="Object 27">
            <a:extLst>
              <a:ext uri="{FF2B5EF4-FFF2-40B4-BE49-F238E27FC236}">
                <a16:creationId xmlns:a16="http://schemas.microsoft.com/office/drawing/2014/main" id="{2B7D4D83-581E-4632-973C-B77229D5DC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4724400"/>
          <a:ext cx="23717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15" imgW="1828800" imgH="558720" progId="Equation.DSMT4">
                  <p:embed/>
                </p:oleObj>
              </mc:Choice>
              <mc:Fallback>
                <p:oleObj name="Equation" r:id="rId15" imgW="1828800" imgH="55872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724400"/>
                        <a:ext cx="2371725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16" name="Rectangle 28">
            <a:extLst>
              <a:ext uri="{FF2B5EF4-FFF2-40B4-BE49-F238E27FC236}">
                <a16:creationId xmlns:a16="http://schemas.microsoft.com/office/drawing/2014/main" id="{3808D617-F8E2-4014-901F-BE0E181C1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564188"/>
            <a:ext cx="240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代入原方程</a:t>
            </a:r>
            <a:r>
              <a:rPr lang="en-US" altLang="zh-CN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  </a:t>
            </a:r>
            <a:r>
              <a:rPr lang="zh-CN" altLang="en-US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得 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4717" name="Rectangle 29">
            <a:extLst>
              <a:ext uri="{FF2B5EF4-FFF2-40B4-BE49-F238E27FC236}">
                <a16:creationId xmlns:a16="http://schemas.microsoft.com/office/drawing/2014/main" id="{91768751-1BD2-448F-B87B-3B1C00F22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818063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则得</a:t>
            </a:r>
          </a:p>
        </p:txBody>
      </p:sp>
      <p:graphicFrame>
        <p:nvGraphicFramePr>
          <p:cNvPr id="114718" name="Object 30">
            <a:extLst>
              <a:ext uri="{FF2B5EF4-FFF2-40B4-BE49-F238E27FC236}">
                <a16:creationId xmlns:a16="http://schemas.microsoft.com/office/drawing/2014/main" id="{C298ADC7-7BC5-4F16-A1F7-9AEFCD7BFA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7263" y="4713288"/>
          <a:ext cx="1630362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17" imgW="1244520" imgH="558720" progId="Equation.DSMT4">
                  <p:embed/>
                </p:oleObj>
              </mc:Choice>
              <mc:Fallback>
                <p:oleObj name="Equation" r:id="rId17" imgW="1244520" imgH="55872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263" y="4713288"/>
                        <a:ext cx="1630362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9" name="Object 31">
            <a:extLst>
              <a:ext uri="{FF2B5EF4-FFF2-40B4-BE49-F238E27FC236}">
                <a16:creationId xmlns:a16="http://schemas.microsoft.com/office/drawing/2014/main" id="{DF4E1578-6028-4E82-AD2D-E87C82853D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5516563"/>
          <a:ext cx="1257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19" imgW="1257120" imgH="583920" progId="Equation.DSMT4">
                  <p:embed/>
                </p:oleObj>
              </mc:Choice>
              <mc:Fallback>
                <p:oleObj name="Equation" r:id="rId19" imgW="1257120" imgH="58392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516563"/>
                        <a:ext cx="12573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1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10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10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10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10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1000"/>
                                        <p:tgtEl>
                                          <p:spTgt spid="11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2000"/>
                                        <p:tgtEl>
                                          <p:spTgt spid="11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1000"/>
                                        <p:tgtEl>
                                          <p:spTgt spid="11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1000"/>
                                        <p:tgtEl>
                                          <p:spTgt spid="11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9" dur="2000"/>
                                        <p:tgtEl>
                                          <p:spTgt spid="11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1000"/>
                                        <p:tgtEl>
                                          <p:spTgt spid="11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9" dur="1000"/>
                                        <p:tgtEl>
                                          <p:spTgt spid="11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1000"/>
                                        <p:tgtEl>
                                          <p:spTgt spid="11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9" dur="2000"/>
                                        <p:tgtEl>
                                          <p:spTgt spid="11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2" grpId="0"/>
      <p:bldP spid="114704" grpId="0"/>
      <p:bldP spid="114707" grpId="0"/>
      <p:bldP spid="114708" grpId="0"/>
      <p:bldP spid="114709" grpId="0"/>
      <p:bldP spid="114712" grpId="0"/>
      <p:bldP spid="114714" grpId="0"/>
      <p:bldP spid="114716" grpId="0"/>
      <p:bldP spid="1147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灯片编号占位符 3">
            <a:extLst>
              <a:ext uri="{FF2B5EF4-FFF2-40B4-BE49-F238E27FC236}">
                <a16:creationId xmlns:a16="http://schemas.microsoft.com/office/drawing/2014/main" id="{EC70440D-89AF-42EF-8884-AFEF76F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8CF441-3D58-49F7-9728-732FE1F88DD4}" type="slidenum">
              <a:rPr lang="en-US" altLang="zh-CN" sz="1400"/>
              <a:pPr eaLnBrk="1" hangingPunct="1"/>
              <a:t>6</a:t>
            </a:fld>
            <a:endParaRPr lang="en-US" altLang="zh-CN" sz="1400"/>
          </a:p>
        </p:txBody>
      </p:sp>
      <p:sp>
        <p:nvSpPr>
          <p:cNvPr id="6156" name="Rectangle 3">
            <a:extLst>
              <a:ext uri="{FF2B5EF4-FFF2-40B4-BE49-F238E27FC236}">
                <a16:creationId xmlns:a16="http://schemas.microsoft.com/office/drawing/2014/main" id="{D8CD7BFF-39E1-4680-8503-B3B89FBB2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2024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9" name="Rectangle 7">
            <a:extLst>
              <a:ext uri="{FF2B5EF4-FFF2-40B4-BE49-F238E27FC236}">
                <a16:creationId xmlns:a16="http://schemas.microsoft.com/office/drawing/2014/main" id="{6837A7D9-9717-4CB9-BACD-5B2C8CE75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49275"/>
            <a:ext cx="2011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分离变量</a:t>
            </a:r>
            <a:r>
              <a:rPr lang="en-US" altLang="zh-CN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得</a:t>
            </a:r>
            <a:r>
              <a:rPr lang="zh-CN" altLang="en-US" sz="1100"/>
              <a:t> </a:t>
            </a:r>
          </a:p>
        </p:txBody>
      </p:sp>
      <p:graphicFrame>
        <p:nvGraphicFramePr>
          <p:cNvPr id="115720" name="Object 8">
            <a:extLst>
              <a:ext uri="{FF2B5EF4-FFF2-40B4-BE49-F238E27FC236}">
                <a16:creationId xmlns:a16="http://schemas.microsoft.com/office/drawing/2014/main" id="{01BC39DF-E289-4A05-80CC-4233CE500E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422275"/>
          <a:ext cx="13684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3" imgW="698400" imgH="431640" progId="Equation.DSMT4">
                  <p:embed/>
                </p:oleObj>
              </mc:Choice>
              <mc:Fallback>
                <p:oleObj name="Equation" r:id="rId3" imgW="69840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22275"/>
                        <a:ext cx="136842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1" name="Rectangle 9">
            <a:extLst>
              <a:ext uri="{FF2B5EF4-FFF2-40B4-BE49-F238E27FC236}">
                <a16:creationId xmlns:a16="http://schemas.microsoft.com/office/drawing/2014/main" id="{B7CD40B7-0AB5-4BBD-80ED-669E08459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458913"/>
            <a:ext cx="192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两端积分</a:t>
            </a:r>
            <a:r>
              <a:rPr lang="en-US" altLang="zh-CN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得</a:t>
            </a:r>
            <a:r>
              <a:rPr lang="zh-CN" altLang="en-US" sz="1100"/>
              <a:t> </a:t>
            </a:r>
          </a:p>
        </p:txBody>
      </p:sp>
      <p:graphicFrame>
        <p:nvGraphicFramePr>
          <p:cNvPr id="115722" name="Object 10">
            <a:extLst>
              <a:ext uri="{FF2B5EF4-FFF2-40B4-BE49-F238E27FC236}">
                <a16:creationId xmlns:a16="http://schemas.microsoft.com/office/drawing/2014/main" id="{66432D11-98A1-4A5D-B964-C916773D36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1336675"/>
          <a:ext cx="23209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5" imgW="1257120" imgH="431640" progId="Equation.DSMT4">
                  <p:embed/>
                </p:oleObj>
              </mc:Choice>
              <mc:Fallback>
                <p:oleObj name="Equation" r:id="rId5" imgW="125712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336675"/>
                        <a:ext cx="23209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4" name="Object 12">
            <a:extLst>
              <a:ext uri="{FF2B5EF4-FFF2-40B4-BE49-F238E27FC236}">
                <a16:creationId xmlns:a16="http://schemas.microsoft.com/office/drawing/2014/main" id="{570B8FFD-DED3-4757-B1DA-603B0B1649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276475"/>
          <a:ext cx="24622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7" imgW="1333440" imgH="241200" progId="Equation.DSMT4">
                  <p:embed/>
                </p:oleObj>
              </mc:Choice>
              <mc:Fallback>
                <p:oleObj name="Equation" r:id="rId7" imgW="133344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276475"/>
                        <a:ext cx="24622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5" name="Object 13">
            <a:extLst>
              <a:ext uri="{FF2B5EF4-FFF2-40B4-BE49-F238E27FC236}">
                <a16:creationId xmlns:a16="http://schemas.microsoft.com/office/drawing/2014/main" id="{1366A1D7-9C48-45CB-96A9-9463833674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760663"/>
          <a:ext cx="53276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9" imgW="2806560" imgH="406080" progId="Equation.DSMT4">
                  <p:embed/>
                </p:oleObj>
              </mc:Choice>
              <mc:Fallback>
                <p:oleObj name="Equation" r:id="rId9" imgW="2806560" imgH="4060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60663"/>
                        <a:ext cx="53276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6" name="Object 14">
            <a:extLst>
              <a:ext uri="{FF2B5EF4-FFF2-40B4-BE49-F238E27FC236}">
                <a16:creationId xmlns:a16="http://schemas.microsoft.com/office/drawing/2014/main" id="{494E8544-8869-4904-9E3E-6E949958FC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3500438"/>
          <a:ext cx="22320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11" imgW="1091880" imgH="228600" progId="Equation.DSMT4">
                  <p:embed/>
                </p:oleObj>
              </mc:Choice>
              <mc:Fallback>
                <p:oleObj name="Equation" r:id="rId11" imgW="109188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500438"/>
                        <a:ext cx="22320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7" name="Rectangle 15">
            <a:extLst>
              <a:ext uri="{FF2B5EF4-FFF2-40B4-BE49-F238E27FC236}">
                <a16:creationId xmlns:a16="http://schemas.microsoft.com/office/drawing/2014/main" id="{3608B390-E2F8-46A3-9B60-DA826E63A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4076700"/>
            <a:ext cx="185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例</a:t>
            </a:r>
            <a:r>
              <a:rPr lang="en-US" altLang="zh-CN" b="1">
                <a:solidFill>
                  <a:srgbClr val="FFFF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6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求方程</a:t>
            </a:r>
            <a:endParaRPr lang="zh-CN" altLang="en-US" sz="1800"/>
          </a:p>
        </p:txBody>
      </p:sp>
      <p:sp>
        <p:nvSpPr>
          <p:cNvPr id="115729" name="Rectangle 17">
            <a:extLst>
              <a:ext uri="{FF2B5EF4-FFF2-40B4-BE49-F238E27FC236}">
                <a16:creationId xmlns:a16="http://schemas.microsoft.com/office/drawing/2014/main" id="{B8DF3CF5-9ED5-47FE-8CCE-C499158B8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4060825"/>
            <a:ext cx="117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的通解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.</a:t>
            </a:r>
          </a:p>
        </p:txBody>
      </p:sp>
      <p:graphicFrame>
        <p:nvGraphicFramePr>
          <p:cNvPr id="115730" name="Object 18">
            <a:extLst>
              <a:ext uri="{FF2B5EF4-FFF2-40B4-BE49-F238E27FC236}">
                <a16:creationId xmlns:a16="http://schemas.microsoft.com/office/drawing/2014/main" id="{D40D0FA7-8AFF-4DA8-BC85-688D092ABB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3998913"/>
          <a:ext cx="21590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13" imgW="1333440" imgH="406080" progId="Equation.DSMT4">
                  <p:embed/>
                </p:oleObj>
              </mc:Choice>
              <mc:Fallback>
                <p:oleObj name="Equation" r:id="rId13" imgW="1333440" imgH="4060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998913"/>
                        <a:ext cx="2159000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31" name="Rectangle 19">
            <a:extLst>
              <a:ext uri="{FF2B5EF4-FFF2-40B4-BE49-F238E27FC236}">
                <a16:creationId xmlns:a16="http://schemas.microsoft.com/office/drawing/2014/main" id="{EE35EEEB-F297-4CC7-AB9B-CFCBCA0C6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4724400"/>
            <a:ext cx="3068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ea typeface="华文中宋" panose="02010600040101010101" pitchFamily="2" charset="-122"/>
              </a:rPr>
              <a:t>解   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将方程恒等变形</a:t>
            </a:r>
            <a:r>
              <a:rPr lang="zh-CN" altLang="en-US" b="1">
                <a:solidFill>
                  <a:srgbClr val="FFFFFF"/>
                </a:solidFill>
                <a:ea typeface="华文中宋" panose="02010600040101010101" pitchFamily="2" charset="-122"/>
              </a:rPr>
              <a:t> </a:t>
            </a:r>
            <a:endParaRPr lang="zh-CN" altLang="en-US" sz="1800"/>
          </a:p>
        </p:txBody>
      </p:sp>
      <p:graphicFrame>
        <p:nvGraphicFramePr>
          <p:cNvPr id="115732" name="Object 20">
            <a:extLst>
              <a:ext uri="{FF2B5EF4-FFF2-40B4-BE49-F238E27FC236}">
                <a16:creationId xmlns:a16="http://schemas.microsoft.com/office/drawing/2014/main" id="{1FA5459A-DAAE-42DC-B92D-BCAE3077BD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4568825"/>
          <a:ext cx="21145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15" imgW="1143000" imgH="406080" progId="Equation.DSMT4">
                  <p:embed/>
                </p:oleObj>
              </mc:Choice>
              <mc:Fallback>
                <p:oleObj name="Equation" r:id="rId15" imgW="1143000" imgH="4060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568825"/>
                        <a:ext cx="211455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3" name="Object 21">
            <a:extLst>
              <a:ext uri="{FF2B5EF4-FFF2-40B4-BE49-F238E27FC236}">
                <a16:creationId xmlns:a16="http://schemas.microsoft.com/office/drawing/2014/main" id="{EF3793A6-E558-423F-B363-C9A4DEE0C8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5373688"/>
          <a:ext cx="294798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17" imgW="2273040" imgH="558720" progId="Equation.DSMT4">
                  <p:embed/>
                </p:oleObj>
              </mc:Choice>
              <mc:Fallback>
                <p:oleObj name="Equation" r:id="rId17" imgW="2273040" imgH="55872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373688"/>
                        <a:ext cx="2947987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34" name="Rectangle 22">
            <a:extLst>
              <a:ext uri="{FF2B5EF4-FFF2-40B4-BE49-F238E27FC236}">
                <a16:creationId xmlns:a16="http://schemas.microsoft.com/office/drawing/2014/main" id="{E6D1182D-2B66-42F6-9C57-369957D0D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49275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则得</a:t>
            </a:r>
          </a:p>
        </p:txBody>
      </p:sp>
      <p:graphicFrame>
        <p:nvGraphicFramePr>
          <p:cNvPr id="115735" name="Object 23">
            <a:extLst>
              <a:ext uri="{FF2B5EF4-FFF2-40B4-BE49-F238E27FC236}">
                <a16:creationId xmlns:a16="http://schemas.microsoft.com/office/drawing/2014/main" id="{629CDF40-4E94-4B7B-807A-6716E491DC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5373688"/>
          <a:ext cx="1630362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19" imgW="1244520" imgH="558720" progId="Equation.DSMT4">
                  <p:embed/>
                </p:oleObj>
              </mc:Choice>
              <mc:Fallback>
                <p:oleObj name="Equation" r:id="rId19" imgW="1244520" imgH="55872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373688"/>
                        <a:ext cx="1630362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10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10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1000"/>
                                        <p:tgtEl>
                                          <p:spTgt spid="11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1000"/>
                                        <p:tgtEl>
                                          <p:spTgt spid="11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0" dur="2000"/>
                                        <p:tgtEl>
                                          <p:spTgt spid="11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5" dur="2000"/>
                                        <p:tgtEl>
                                          <p:spTgt spid="11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1000"/>
                                        <p:tgtEl>
                                          <p:spTgt spid="11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5" dur="10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9" grpId="0"/>
      <p:bldP spid="115721" grpId="0"/>
      <p:bldP spid="115727" grpId="0"/>
      <p:bldP spid="115729" grpId="0"/>
      <p:bldP spid="115731" grpId="0"/>
      <p:bldP spid="1157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灯片编号占位符 3">
            <a:extLst>
              <a:ext uri="{FF2B5EF4-FFF2-40B4-BE49-F238E27FC236}">
                <a16:creationId xmlns:a16="http://schemas.microsoft.com/office/drawing/2014/main" id="{F9A2BF98-D9A3-43A1-ABDE-C5AA7611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4A66D3-61C9-46D6-9ECC-BD7C2CF1236B}" type="slidenum">
              <a:rPr lang="en-US" altLang="zh-CN" sz="1400"/>
              <a:pPr eaLnBrk="1" hangingPunct="1"/>
              <a:t>7</a:t>
            </a:fld>
            <a:endParaRPr lang="en-US" altLang="zh-CN" sz="1400"/>
          </a:p>
        </p:txBody>
      </p:sp>
      <p:sp>
        <p:nvSpPr>
          <p:cNvPr id="7177" name="Rectangle 3">
            <a:extLst>
              <a:ext uri="{FF2B5EF4-FFF2-40B4-BE49-F238E27FC236}">
                <a16:creationId xmlns:a16="http://schemas.microsoft.com/office/drawing/2014/main" id="{3E2E8C21-7733-447D-AAFF-28F1608A2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1919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8" name="Rectangle 8">
            <a:extLst>
              <a:ext uri="{FF2B5EF4-FFF2-40B4-BE49-F238E27FC236}">
                <a16:creationId xmlns:a16="http://schemas.microsoft.com/office/drawing/2014/main" id="{88909E6B-6A66-4398-9CD6-D59BE764E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8" y="3128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6745" name="Object 9">
            <a:extLst>
              <a:ext uri="{FF2B5EF4-FFF2-40B4-BE49-F238E27FC236}">
                <a16:creationId xmlns:a16="http://schemas.microsoft.com/office/drawing/2014/main" id="{B6BEF027-26C9-4B41-8944-BAAFB45BBD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6800" y="434975"/>
          <a:ext cx="21177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3" imgW="1130040" imgH="406080" progId="Equation.DSMT4">
                  <p:embed/>
                </p:oleObj>
              </mc:Choice>
              <mc:Fallback>
                <p:oleObj name="Equation" r:id="rId3" imgW="1130040" imgH="406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434975"/>
                        <a:ext cx="21177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6" name="Rectangle 10">
            <a:extLst>
              <a:ext uri="{FF2B5EF4-FFF2-40B4-BE49-F238E27FC236}">
                <a16:creationId xmlns:a16="http://schemas.microsoft.com/office/drawing/2014/main" id="{3BE8D9FF-125B-4E76-B66D-20D193EB8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549275"/>
            <a:ext cx="240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代入原方程</a:t>
            </a:r>
            <a:r>
              <a:rPr lang="en-US" altLang="zh-CN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  </a:t>
            </a:r>
            <a:r>
              <a:rPr lang="zh-CN" altLang="en-US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得 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7171" name="Object 11">
            <a:extLst>
              <a:ext uri="{FF2B5EF4-FFF2-40B4-BE49-F238E27FC236}">
                <a16:creationId xmlns:a16="http://schemas.microsoft.com/office/drawing/2014/main" id="{F541233A-4783-4D2E-AF08-B1E016D7C0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1125538"/>
          <a:ext cx="18954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5" imgW="1054080" imgH="431640" progId="Equation.DSMT4">
                  <p:embed/>
                </p:oleObj>
              </mc:Choice>
              <mc:Fallback>
                <p:oleObj name="Equation" r:id="rId5" imgW="105408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125538"/>
                        <a:ext cx="18954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8" name="Rectangle 12">
            <a:extLst>
              <a:ext uri="{FF2B5EF4-FFF2-40B4-BE49-F238E27FC236}">
                <a16:creationId xmlns:a16="http://schemas.microsoft.com/office/drawing/2014/main" id="{17D3381E-7F45-47D3-8FE9-31DB4CB38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316038"/>
            <a:ext cx="2011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分离变量</a:t>
            </a:r>
            <a:r>
              <a:rPr lang="en-US" altLang="zh-CN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得</a:t>
            </a:r>
            <a:r>
              <a:rPr lang="zh-CN" altLang="en-US" sz="1100"/>
              <a:t> </a:t>
            </a:r>
          </a:p>
        </p:txBody>
      </p:sp>
      <p:sp>
        <p:nvSpPr>
          <p:cNvPr id="116749" name="Rectangle 13">
            <a:extLst>
              <a:ext uri="{FF2B5EF4-FFF2-40B4-BE49-F238E27FC236}">
                <a16:creationId xmlns:a16="http://schemas.microsoft.com/office/drawing/2014/main" id="{FF18E87F-0E6F-443B-B4B4-04EFE820E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108200"/>
            <a:ext cx="192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两端积分</a:t>
            </a:r>
            <a:r>
              <a:rPr lang="en-US" altLang="zh-CN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得</a:t>
            </a:r>
            <a:r>
              <a:rPr lang="zh-CN" altLang="en-US" sz="1100"/>
              <a:t> </a:t>
            </a:r>
          </a:p>
        </p:txBody>
      </p:sp>
      <p:graphicFrame>
        <p:nvGraphicFramePr>
          <p:cNvPr id="7172" name="Object 14">
            <a:extLst>
              <a:ext uri="{FF2B5EF4-FFF2-40B4-BE49-F238E27FC236}">
                <a16:creationId xmlns:a16="http://schemas.microsoft.com/office/drawing/2014/main" id="{70317BAA-2B7D-4CDC-811D-85836A0188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2165350"/>
          <a:ext cx="29527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7" imgW="1498320" imgH="203040" progId="Equation.DSMT4">
                  <p:embed/>
                </p:oleObj>
              </mc:Choice>
              <mc:Fallback>
                <p:oleObj name="Equation" r:id="rId7" imgW="149832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165350"/>
                        <a:ext cx="29527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5">
            <a:extLst>
              <a:ext uri="{FF2B5EF4-FFF2-40B4-BE49-F238E27FC236}">
                <a16:creationId xmlns:a16="http://schemas.microsoft.com/office/drawing/2014/main" id="{18741D29-7EF8-41F6-B35C-096A1FC0C5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808288"/>
          <a:ext cx="22320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9" imgW="1117440" imgH="203040" progId="Equation.DSMT4">
                  <p:embed/>
                </p:oleObj>
              </mc:Choice>
              <mc:Fallback>
                <p:oleObj name="Equation" r:id="rId9" imgW="111744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808288"/>
                        <a:ext cx="22320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6">
            <a:extLst>
              <a:ext uri="{FF2B5EF4-FFF2-40B4-BE49-F238E27FC236}">
                <a16:creationId xmlns:a16="http://schemas.microsoft.com/office/drawing/2014/main" id="{5EF46207-E39F-4BA2-910F-714E8828FA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3906838"/>
          <a:ext cx="16557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11" imgW="749160" imgH="241200" progId="Equation.DSMT4">
                  <p:embed/>
                </p:oleObj>
              </mc:Choice>
              <mc:Fallback>
                <p:oleObj name="Equation" r:id="rId11" imgW="749160" imgH="241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906838"/>
                        <a:ext cx="165576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3" name="Object 17">
            <a:extLst>
              <a:ext uri="{FF2B5EF4-FFF2-40B4-BE49-F238E27FC236}">
                <a16:creationId xmlns:a16="http://schemas.microsoft.com/office/drawing/2014/main" id="{0D8629B6-764C-4FD1-9DC1-32DB53C0FC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213100"/>
          <a:ext cx="54705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13" imgW="2806560" imgH="406080" progId="Equation.DSMT4">
                  <p:embed/>
                </p:oleObj>
              </mc:Choice>
              <mc:Fallback>
                <p:oleObj name="Equation" r:id="rId13" imgW="2806560" imgH="4060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213100"/>
                        <a:ext cx="54705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82" name="Picture 18" descr="BD07215_">
            <a:extLst>
              <a:ext uri="{FF2B5EF4-FFF2-40B4-BE49-F238E27FC236}">
                <a16:creationId xmlns:a16="http://schemas.microsoft.com/office/drawing/2014/main" id="{F8B0D72D-20D2-4BEC-A4A9-B031E5F98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508500"/>
            <a:ext cx="280828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10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6" grpId="0"/>
      <p:bldP spid="116748" grpId="0"/>
      <p:bldP spid="1167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灯片编号占位符 3">
            <a:extLst>
              <a:ext uri="{FF2B5EF4-FFF2-40B4-BE49-F238E27FC236}">
                <a16:creationId xmlns:a16="http://schemas.microsoft.com/office/drawing/2014/main" id="{EBC5BC63-BAC4-42F1-AF03-5F4C92C8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99F52E-136A-472A-9637-3F38A316D071}" type="slidenum">
              <a:rPr lang="en-US" altLang="zh-CN" sz="1400"/>
              <a:pPr eaLnBrk="1" hangingPunct="1"/>
              <a:t>8</a:t>
            </a:fld>
            <a:endParaRPr lang="en-US" altLang="zh-CN" sz="14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88734888-0ECA-4A2F-9D6D-026F4F7FD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595313"/>
            <a:ext cx="3348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ea typeface="华文中宋" panose="02010600040101010101" pitchFamily="2" charset="-122"/>
              </a:rPr>
              <a:t>三</a:t>
            </a:r>
            <a:r>
              <a:rPr lang="en-US" altLang="zh-CN" b="1">
                <a:solidFill>
                  <a:srgbClr val="FFFFFF"/>
                </a:solidFill>
                <a:ea typeface="华文中宋" panose="02010600040101010101" pitchFamily="2" charset="-122"/>
              </a:rPr>
              <a:t>. </a:t>
            </a:r>
            <a:r>
              <a:rPr lang="zh-CN" altLang="en-US" b="1">
                <a:solidFill>
                  <a:srgbClr val="FFFFFF"/>
                </a:solidFill>
                <a:ea typeface="华文中宋" panose="02010600040101010101" pitchFamily="2" charset="-122"/>
              </a:rPr>
              <a:t>一阶线性微分方程</a:t>
            </a:r>
            <a:r>
              <a:rPr lang="zh-CN" altLang="en-US" sz="1100"/>
              <a:t> </a:t>
            </a:r>
            <a:endParaRPr lang="zh-CN" altLang="en-US" sz="1800"/>
          </a:p>
        </p:txBody>
      </p:sp>
      <p:sp>
        <p:nvSpPr>
          <p:cNvPr id="8197" name="Rectangle 7">
            <a:extLst>
              <a:ext uri="{FF2B5EF4-FFF2-40B4-BE49-F238E27FC236}">
                <a16:creationId xmlns:a16="http://schemas.microsoft.com/office/drawing/2014/main" id="{F4847AA3-6298-4C88-80C7-DB3F76AE3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35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8" name="Rectangle 11">
            <a:extLst>
              <a:ext uri="{FF2B5EF4-FFF2-40B4-BE49-F238E27FC236}">
                <a16:creationId xmlns:a16="http://schemas.microsoft.com/office/drawing/2014/main" id="{E8C81B95-36C3-4ADE-B9E7-8E7331729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488" y="1125538"/>
            <a:ext cx="7158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形如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 b="1">
                <a:solidFill>
                  <a:srgbClr val="FFFFFF"/>
                </a:solidFill>
                <a:ea typeface="华文中宋" panose="02010600040101010101" pitchFamily="2" charset="-122"/>
              </a:rPr>
              <a:t>’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+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=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q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的方程，称为一阶线性微分方程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.</a:t>
            </a:r>
          </a:p>
        </p:txBody>
      </p:sp>
      <p:sp>
        <p:nvSpPr>
          <p:cNvPr id="8199" name="Rectangle 13">
            <a:extLst>
              <a:ext uri="{FF2B5EF4-FFF2-40B4-BE49-F238E27FC236}">
                <a16:creationId xmlns:a16="http://schemas.microsoft.com/office/drawing/2014/main" id="{F4CD41C4-B293-47ED-BFBD-F0C189475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773238"/>
            <a:ext cx="5197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若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q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= 0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,  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则称方程    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 b="1">
                <a:solidFill>
                  <a:srgbClr val="FFFFFF"/>
                </a:solidFill>
                <a:ea typeface="华文中宋" panose="02010600040101010101" pitchFamily="2" charset="-122"/>
              </a:rPr>
              <a:t>’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+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= 0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8200" name="Rectangle 15">
            <a:extLst>
              <a:ext uri="{FF2B5EF4-FFF2-40B4-BE49-F238E27FC236}">
                <a16:creationId xmlns:a16="http://schemas.microsoft.com/office/drawing/2014/main" id="{FD403C1E-A1CF-45D4-B83F-A50D4A7C4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420938"/>
            <a:ext cx="353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为一阶齐次线性微分方程</a:t>
            </a:r>
          </a:p>
        </p:txBody>
      </p:sp>
      <p:sp>
        <p:nvSpPr>
          <p:cNvPr id="8201" name="Rectangle 17">
            <a:extLst>
              <a:ext uri="{FF2B5EF4-FFF2-40B4-BE49-F238E27FC236}">
                <a16:creationId xmlns:a16="http://schemas.microsoft.com/office/drawing/2014/main" id="{1A9EB86A-EE4B-42CE-A875-FEDD54802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068638"/>
            <a:ext cx="5532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若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q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≠ 0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,  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则称方程   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 b="1">
                <a:solidFill>
                  <a:srgbClr val="FFFFFF"/>
                </a:solidFill>
                <a:ea typeface="华文中宋" panose="02010600040101010101" pitchFamily="2" charset="-122"/>
              </a:rPr>
              <a:t>’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+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=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q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</a:p>
        </p:txBody>
      </p:sp>
      <p:sp>
        <p:nvSpPr>
          <p:cNvPr id="8202" name="Rectangle 19">
            <a:extLst>
              <a:ext uri="{FF2B5EF4-FFF2-40B4-BE49-F238E27FC236}">
                <a16:creationId xmlns:a16="http://schemas.microsoft.com/office/drawing/2014/main" id="{863E9D58-BB56-4F45-AF66-972FAF7CE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692525"/>
            <a:ext cx="391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为一阶非齐次线性微分方程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.</a:t>
            </a:r>
          </a:p>
        </p:txBody>
      </p:sp>
      <p:sp>
        <p:nvSpPr>
          <p:cNvPr id="8203" name="Rectangle 20">
            <a:extLst>
              <a:ext uri="{FF2B5EF4-FFF2-40B4-BE49-F238E27FC236}">
                <a16:creationId xmlns:a16="http://schemas.microsoft.com/office/drawing/2014/main" id="{52DE86F1-3A12-4237-A92C-D39BB29F6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225" y="4267200"/>
            <a:ext cx="466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1.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一阶齐次线性微分方程的通解</a:t>
            </a:r>
            <a:r>
              <a:rPr lang="zh-CN" altLang="en-US" sz="1100"/>
              <a:t> </a:t>
            </a:r>
            <a:endParaRPr lang="zh-CN" altLang="en-US" sz="1800"/>
          </a:p>
        </p:txBody>
      </p:sp>
      <p:sp>
        <p:nvSpPr>
          <p:cNvPr id="8204" name="Rectangle 21">
            <a:extLst>
              <a:ext uri="{FF2B5EF4-FFF2-40B4-BE49-F238E27FC236}">
                <a16:creationId xmlns:a16="http://schemas.microsoft.com/office/drawing/2014/main" id="{B9DBB1C9-7A47-4B3F-B919-404220433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916488"/>
            <a:ext cx="2611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方程 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 b="1">
                <a:solidFill>
                  <a:srgbClr val="FFFFFF"/>
                </a:solidFill>
                <a:ea typeface="华文中宋" panose="02010600040101010101" pitchFamily="2" charset="-122"/>
              </a:rPr>
              <a:t>’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+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= 0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8205" name="Rectangle 22">
            <a:extLst>
              <a:ext uri="{FF2B5EF4-FFF2-40B4-BE49-F238E27FC236}">
                <a16:creationId xmlns:a16="http://schemas.microsoft.com/office/drawing/2014/main" id="{47928F18-54C9-4BE2-96F8-C3465537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4916488"/>
            <a:ext cx="4392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是变量可分离的方程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, 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其通解为</a:t>
            </a:r>
            <a:r>
              <a:rPr lang="zh-CN" altLang="en-US" sz="1100"/>
              <a:t> </a:t>
            </a:r>
          </a:p>
        </p:txBody>
      </p:sp>
      <p:graphicFrame>
        <p:nvGraphicFramePr>
          <p:cNvPr id="8194" name="Object 23">
            <a:extLst>
              <a:ext uri="{FF2B5EF4-FFF2-40B4-BE49-F238E27FC236}">
                <a16:creationId xmlns:a16="http://schemas.microsoft.com/office/drawing/2014/main" id="{FC40A515-B9C7-415E-9850-BA4F46F403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5516563"/>
          <a:ext cx="18002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3" imgW="914400" imgH="291960" progId="Equation.DSMT4">
                  <p:embed/>
                </p:oleObj>
              </mc:Choice>
              <mc:Fallback>
                <p:oleObj name="Equation" r:id="rId3" imgW="914400" imgH="29196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516563"/>
                        <a:ext cx="180022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Rectangle 24">
            <a:extLst>
              <a:ext uri="{FF2B5EF4-FFF2-40B4-BE49-F238E27FC236}">
                <a16:creationId xmlns:a16="http://schemas.microsoft.com/office/drawing/2014/main" id="{C3B19D89-BEE8-4526-9AE8-CB8565632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5635625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其中</a:t>
            </a:r>
            <a:r>
              <a:rPr lang="en-US" altLang="zh-CN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为任意常数</a:t>
            </a:r>
            <a:r>
              <a:rPr lang="en-US" altLang="zh-CN">
                <a:solidFill>
                  <a:srgbClr val="FFFFFF"/>
                </a:solidFill>
                <a:ea typeface="华文中宋" panose="02010600040101010101" pitchFamily="2" charset="-122"/>
              </a:rPr>
              <a:t>.</a:t>
            </a:r>
            <a:r>
              <a:rPr lang="en-US" altLang="zh-CN" sz="1100"/>
              <a:t> </a:t>
            </a:r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灯片编号占位符 5">
            <a:extLst>
              <a:ext uri="{FF2B5EF4-FFF2-40B4-BE49-F238E27FC236}">
                <a16:creationId xmlns:a16="http://schemas.microsoft.com/office/drawing/2014/main" id="{D4BEB79D-F842-4DAE-BA6E-AEA235E5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89CCEF-8DA3-40E2-B4C6-A7A5A6B911B0}" type="slidenum">
              <a:rPr lang="en-US" altLang="zh-CN" sz="1400"/>
              <a:pPr eaLnBrk="1" hangingPunct="1"/>
              <a:t>9</a:t>
            </a:fld>
            <a:endParaRPr lang="en-US" altLang="zh-CN" sz="1400"/>
          </a:p>
        </p:txBody>
      </p:sp>
      <p:sp>
        <p:nvSpPr>
          <p:cNvPr id="9223" name="Rectangle 8">
            <a:extLst>
              <a:ext uri="{FF2B5EF4-FFF2-40B4-BE49-F238E27FC236}">
                <a16:creationId xmlns:a16="http://schemas.microsoft.com/office/drawing/2014/main" id="{8DD83132-08D2-44D7-8A34-C414D871B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0" y="620713"/>
            <a:ext cx="4881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一阶非齐次线性微分方程的通解</a:t>
            </a:r>
            <a:endParaRPr lang="zh-CN" altLang="en-US" sz="1800"/>
          </a:p>
        </p:txBody>
      </p:sp>
      <p:sp>
        <p:nvSpPr>
          <p:cNvPr id="9224" name="Rectangle 10">
            <a:extLst>
              <a:ext uri="{FF2B5EF4-FFF2-40B4-BE49-F238E27FC236}">
                <a16:creationId xmlns:a16="http://schemas.microsoft.com/office/drawing/2014/main" id="{A2AD3D2B-70B6-4B39-884E-2676B7152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141663"/>
            <a:ext cx="482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的解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但其中的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</a:t>
            </a:r>
            <a:r>
              <a:rPr lang="en-US" altLang="zh-CN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为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的待定函数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.                                                                                     </a:t>
            </a:r>
            <a:endParaRPr lang="en-US" altLang="zh-CN" sz="1800"/>
          </a:p>
        </p:txBody>
      </p:sp>
      <p:sp>
        <p:nvSpPr>
          <p:cNvPr id="9225" name="Rectangle 11">
            <a:extLst>
              <a:ext uri="{FF2B5EF4-FFF2-40B4-BE49-F238E27FC236}">
                <a16:creationId xmlns:a16="http://schemas.microsoft.com/office/drawing/2014/main" id="{7B7830BE-446B-436F-AEC0-5F088E1F7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4365625"/>
            <a:ext cx="6224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将</a:t>
            </a:r>
            <a:r>
              <a:rPr lang="zh-CN" altLang="en-US"/>
              <a:t>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 b="1">
                <a:solidFill>
                  <a:srgbClr val="FFFFFF"/>
                </a:solidFill>
                <a:ea typeface="华文中宋" panose="02010600040101010101" pitchFamily="2" charset="-122"/>
              </a:rPr>
              <a:t>’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代入方程  </a:t>
            </a:r>
            <a:r>
              <a:rPr lang="zh-CN" altLang="en-US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 b="1">
                <a:solidFill>
                  <a:srgbClr val="FFFFFF"/>
                </a:solidFill>
                <a:ea typeface="华文中宋" panose="02010600040101010101" pitchFamily="2" charset="-122"/>
              </a:rPr>
              <a:t>’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+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=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q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),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并整理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得</a:t>
            </a:r>
          </a:p>
        </p:txBody>
      </p:sp>
      <p:sp>
        <p:nvSpPr>
          <p:cNvPr id="9226" name="Rectangle 12">
            <a:extLst>
              <a:ext uri="{FF2B5EF4-FFF2-40B4-BE49-F238E27FC236}">
                <a16:creationId xmlns:a16="http://schemas.microsoft.com/office/drawing/2014/main" id="{75D76A8A-734C-406A-A1B5-823CEB0C5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243013"/>
            <a:ext cx="7158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一阶非齐次线性微分方程 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 b="1">
                <a:solidFill>
                  <a:srgbClr val="FFFFFF"/>
                </a:solidFill>
                <a:ea typeface="华文中宋" panose="02010600040101010101" pitchFamily="2" charset="-122"/>
              </a:rPr>
              <a:t>’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+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= 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q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b="1" i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是齐次</a:t>
            </a:r>
            <a:r>
              <a:rPr lang="zh-CN" altLang="en-US">
                <a:solidFill>
                  <a:srgbClr val="FFFFFF"/>
                </a:solidFill>
                <a:ea typeface="华文中宋" panose="02010600040101010101" pitchFamily="2" charset="-122"/>
              </a:rPr>
              <a:t>方程</a:t>
            </a:r>
          </a:p>
        </p:txBody>
      </p:sp>
      <p:sp>
        <p:nvSpPr>
          <p:cNvPr id="9227" name="Rectangle 14">
            <a:extLst>
              <a:ext uri="{FF2B5EF4-FFF2-40B4-BE49-F238E27FC236}">
                <a16:creationId xmlns:a16="http://schemas.microsoft.com/office/drawing/2014/main" id="{7F7865C8-475D-493B-96A4-F57ACCACD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844675"/>
            <a:ext cx="7704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的一般情况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. 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我们可以设想非齐次线性微分方程有形如</a:t>
            </a:r>
          </a:p>
        </p:txBody>
      </p:sp>
      <p:graphicFrame>
        <p:nvGraphicFramePr>
          <p:cNvPr id="9218" name="Object 15">
            <a:extLst>
              <a:ext uri="{FF2B5EF4-FFF2-40B4-BE49-F238E27FC236}">
                <a16:creationId xmlns:a16="http://schemas.microsoft.com/office/drawing/2014/main" id="{93DCAC76-4AA3-46D1-BCF0-2B272BC35C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2436813"/>
          <a:ext cx="21590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3" imgW="1117440" imgH="291960" progId="Equation.DSMT4">
                  <p:embed/>
                </p:oleObj>
              </mc:Choice>
              <mc:Fallback>
                <p:oleObj name="Equation" r:id="rId3" imgW="1117440" imgH="2919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436813"/>
                        <a:ext cx="21590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6">
            <a:extLst>
              <a:ext uri="{FF2B5EF4-FFF2-40B4-BE49-F238E27FC236}">
                <a16:creationId xmlns:a16="http://schemas.microsoft.com/office/drawing/2014/main" id="{97D5BD5B-5A6C-4BF2-93A4-08A6ABFAE7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6225" y="3730625"/>
          <a:ext cx="56181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5" imgW="2895480" imgH="291960" progId="Equation.DSMT4">
                  <p:embed/>
                </p:oleObj>
              </mc:Choice>
              <mc:Fallback>
                <p:oleObj name="Equation" r:id="rId5" imgW="2895480" imgH="29196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3730625"/>
                        <a:ext cx="561816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9">
            <a:extLst>
              <a:ext uri="{FF2B5EF4-FFF2-40B4-BE49-F238E27FC236}">
                <a16:creationId xmlns:a16="http://schemas.microsoft.com/office/drawing/2014/main" id="{73653C37-03D2-4D4B-95BF-4943A2564C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4941888"/>
          <a:ext cx="2413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7" imgW="1346040" imgH="291960" progId="Equation.DSMT4">
                  <p:embed/>
                </p:oleObj>
              </mc:Choice>
              <mc:Fallback>
                <p:oleObj name="Equation" r:id="rId7" imgW="1346040" imgH="29196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941888"/>
                        <a:ext cx="2413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Rectangle 20">
            <a:extLst>
              <a:ext uri="{FF2B5EF4-FFF2-40B4-BE49-F238E27FC236}">
                <a16:creationId xmlns:a16="http://schemas.microsoft.com/office/drawing/2014/main" id="{9518416F-9C28-4A80-AD80-48E9970A3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564188"/>
            <a:ext cx="193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两端积分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得</a:t>
            </a:r>
          </a:p>
        </p:txBody>
      </p:sp>
      <p:graphicFrame>
        <p:nvGraphicFramePr>
          <p:cNvPr id="9221" name="Object 21">
            <a:extLst>
              <a:ext uri="{FF2B5EF4-FFF2-40B4-BE49-F238E27FC236}">
                <a16:creationId xmlns:a16="http://schemas.microsoft.com/office/drawing/2014/main" id="{1AD47CCE-0850-4B22-A81E-964371AB2E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5492750"/>
          <a:ext cx="29749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9" imgW="1663560" imgH="291960" progId="Equation.DSMT4">
                  <p:embed/>
                </p:oleObj>
              </mc:Choice>
              <mc:Fallback>
                <p:oleObj name="Equation" r:id="rId9" imgW="1663560" imgH="29196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492750"/>
                        <a:ext cx="297497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5511</TotalTime>
  <Words>1079</Words>
  <Application>Microsoft Office PowerPoint</Application>
  <PresentationFormat>全屏显示(4:3)</PresentationFormat>
  <Paragraphs>133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华文中宋</vt:lpstr>
      <vt:lpstr>Times New Roman</vt:lpstr>
      <vt:lpstr>黑体</vt:lpstr>
      <vt:lpstr>Arial Unicode MS</vt:lpstr>
      <vt:lpstr>默认设计模板</vt:lpstr>
      <vt:lpstr>MathType 5.0 Equation</vt:lpstr>
      <vt:lpstr>Microsoft Clip Gallery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GENESIS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张伯望</cp:lastModifiedBy>
  <cp:revision>179</cp:revision>
  <dcterms:created xsi:type="dcterms:W3CDTF">2003-04-10T06:11:08Z</dcterms:created>
  <dcterms:modified xsi:type="dcterms:W3CDTF">2017-09-08T05:26:50Z</dcterms:modified>
</cp:coreProperties>
</file>