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5"/>
  </p:notesMasterIdLst>
  <p:handoutMasterIdLst>
    <p:handoutMasterId r:id="rId116"/>
  </p:handoutMasterIdLst>
  <p:sldIdLst>
    <p:sldId id="471" r:id="rId2"/>
    <p:sldId id="319" r:id="rId3"/>
    <p:sldId id="320" r:id="rId4"/>
    <p:sldId id="705" r:id="rId5"/>
    <p:sldId id="469" r:id="rId6"/>
    <p:sldId id="585" r:id="rId7"/>
    <p:sldId id="321" r:id="rId8"/>
    <p:sldId id="504" r:id="rId9"/>
    <p:sldId id="506" r:id="rId10"/>
    <p:sldId id="508" r:id="rId11"/>
    <p:sldId id="651" r:id="rId12"/>
    <p:sldId id="652" r:id="rId13"/>
    <p:sldId id="653" r:id="rId14"/>
    <p:sldId id="654" r:id="rId15"/>
    <p:sldId id="649" r:id="rId16"/>
    <p:sldId id="644" r:id="rId17"/>
    <p:sldId id="645" r:id="rId18"/>
    <p:sldId id="646" r:id="rId19"/>
    <p:sldId id="647" r:id="rId20"/>
    <p:sldId id="648" r:id="rId21"/>
    <p:sldId id="511" r:id="rId22"/>
    <p:sldId id="540" r:id="rId23"/>
    <p:sldId id="636" r:id="rId24"/>
    <p:sldId id="637" r:id="rId25"/>
    <p:sldId id="258" r:id="rId26"/>
    <p:sldId id="703" r:id="rId27"/>
    <p:sldId id="420" r:id="rId28"/>
    <p:sldId id="423" r:id="rId29"/>
    <p:sldId id="424" r:id="rId30"/>
    <p:sldId id="425" r:id="rId31"/>
    <p:sldId id="427" r:id="rId32"/>
    <p:sldId id="428" r:id="rId33"/>
    <p:sldId id="429" r:id="rId34"/>
    <p:sldId id="314" r:id="rId35"/>
    <p:sldId id="315" r:id="rId36"/>
    <p:sldId id="316" r:id="rId37"/>
    <p:sldId id="336" r:id="rId38"/>
    <p:sldId id="663" r:id="rId39"/>
    <p:sldId id="664" r:id="rId40"/>
    <p:sldId id="665" r:id="rId41"/>
    <p:sldId id="666" r:id="rId42"/>
    <p:sldId id="431" r:id="rId43"/>
    <p:sldId id="704" r:id="rId44"/>
    <p:sldId id="432" r:id="rId45"/>
    <p:sldId id="691" r:id="rId46"/>
    <p:sldId id="433" r:id="rId47"/>
    <p:sldId id="435" r:id="rId48"/>
    <p:sldId id="436" r:id="rId49"/>
    <p:sldId id="437" r:id="rId50"/>
    <p:sldId id="441" r:id="rId51"/>
    <p:sldId id="442" r:id="rId52"/>
    <p:sldId id="443" r:id="rId53"/>
    <p:sldId id="678" r:id="rId54"/>
    <p:sldId id="679" r:id="rId55"/>
    <p:sldId id="680" r:id="rId56"/>
    <p:sldId id="681" r:id="rId57"/>
    <p:sldId id="682" r:id="rId58"/>
    <p:sldId id="683" r:id="rId59"/>
    <p:sldId id="684" r:id="rId60"/>
    <p:sldId id="685" r:id="rId61"/>
    <p:sldId id="686" r:id="rId62"/>
    <p:sldId id="692" r:id="rId63"/>
    <p:sldId id="687" r:id="rId64"/>
    <p:sldId id="688" r:id="rId65"/>
    <p:sldId id="689" r:id="rId66"/>
    <p:sldId id="690" r:id="rId67"/>
    <p:sldId id="445" r:id="rId68"/>
    <p:sldId id="635" r:id="rId69"/>
    <p:sldId id="446" r:id="rId70"/>
    <p:sldId id="638" r:id="rId71"/>
    <p:sldId id="639" r:id="rId72"/>
    <p:sldId id="586" r:id="rId73"/>
    <p:sldId id="448" r:id="rId74"/>
    <p:sldId id="450" r:id="rId75"/>
    <p:sldId id="451" r:id="rId76"/>
    <p:sldId id="452" r:id="rId77"/>
    <p:sldId id="455" r:id="rId78"/>
    <p:sldId id="457" r:id="rId79"/>
    <p:sldId id="458" r:id="rId80"/>
    <p:sldId id="262" r:id="rId81"/>
    <p:sldId id="464" r:id="rId82"/>
    <p:sldId id="693" r:id="rId83"/>
    <p:sldId id="725" r:id="rId84"/>
    <p:sldId id="277" r:id="rId85"/>
    <p:sldId id="706" r:id="rId86"/>
    <p:sldId id="340" r:id="rId87"/>
    <p:sldId id="609" r:id="rId88"/>
    <p:sldId id="610" r:id="rId89"/>
    <p:sldId id="708" r:id="rId90"/>
    <p:sldId id="710" r:id="rId91"/>
    <p:sldId id="344" r:id="rId92"/>
    <p:sldId id="282" r:id="rId93"/>
    <p:sldId id="711" r:id="rId94"/>
    <p:sldId id="712" r:id="rId95"/>
    <p:sldId id="715" r:id="rId96"/>
    <p:sldId id="716" r:id="rId97"/>
    <p:sldId id="718" r:id="rId98"/>
    <p:sldId id="719" r:id="rId99"/>
    <p:sldId id="720" r:id="rId100"/>
    <p:sldId id="721" r:id="rId101"/>
    <p:sldId id="634" r:id="rId102"/>
    <p:sldId id="461" r:id="rId103"/>
    <p:sldId id="707" r:id="rId104"/>
    <p:sldId id="462" r:id="rId105"/>
    <p:sldId id="608" r:id="rId106"/>
    <p:sldId id="726" r:id="rId107"/>
    <p:sldId id="727" r:id="rId108"/>
    <p:sldId id="722" r:id="rId109"/>
    <p:sldId id="723" r:id="rId110"/>
    <p:sldId id="724" r:id="rId111"/>
    <p:sldId id="700" r:id="rId112"/>
    <p:sldId id="701" r:id="rId113"/>
    <p:sldId id="702" r:id="rId114"/>
  </p:sldIdLst>
  <p:sldSz cx="9144000" cy="6858000" type="screen4x3"/>
  <p:notesSz cx="6858000" cy="9144000"/>
  <p:defaultTextStyle>
    <a:defPPr>
      <a:defRPr lang="zh-CN"/>
    </a:defPPr>
    <a:lvl1pPr algn="l" rtl="0" fontAlgn="base">
      <a:spcBef>
        <a:spcPct val="0"/>
      </a:spcBef>
      <a:spcAft>
        <a:spcPct val="0"/>
      </a:spcAft>
      <a:defRPr sz="28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28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28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28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28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28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28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28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2800" kern="1200">
        <a:solidFill>
          <a:schemeClr val="tx1"/>
        </a:solidFill>
        <a:latin typeface="Arial" panose="020B0604020202020204" pitchFamily="34" charset="0"/>
        <a:ea typeface="仿宋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99"/>
    <a:srgbClr val="00FF00"/>
    <a:srgbClr val="3333FF"/>
    <a:srgbClr val="00FFFF"/>
    <a:srgbClr val="E2F3AB"/>
    <a:srgbClr val="FF0000"/>
    <a:srgbClr val="FF0066"/>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22" autoAdjust="0"/>
    <p:restoredTop sz="94764" autoAdjust="0"/>
  </p:normalViewPr>
  <p:slideViewPr>
    <p:cSldViewPr>
      <p:cViewPr varScale="1">
        <p:scale>
          <a:sx n="83" d="100"/>
          <a:sy n="83" d="100"/>
        </p:scale>
        <p:origin x="1147"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emf"/><Relationship Id="rId4" Type="http://schemas.openxmlformats.org/officeDocument/2006/relationships/image" Target="../media/image5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5" Type="http://schemas.openxmlformats.org/officeDocument/2006/relationships/image" Target="../media/image65.wmf"/><Relationship Id="rId4" Type="http://schemas.openxmlformats.org/officeDocument/2006/relationships/image" Target="../media/image64.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6" Type="http://schemas.openxmlformats.org/officeDocument/2006/relationships/image" Target="../media/image71.wmf"/><Relationship Id="rId5" Type="http://schemas.openxmlformats.org/officeDocument/2006/relationships/image" Target="../media/image70.wmf"/><Relationship Id="rId4" Type="http://schemas.openxmlformats.org/officeDocument/2006/relationships/image" Target="../media/image69.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image" Target="../media/image74.wmf"/><Relationship Id="rId7" Type="http://schemas.openxmlformats.org/officeDocument/2006/relationships/image" Target="../media/image78.wmf"/><Relationship Id="rId2" Type="http://schemas.openxmlformats.org/officeDocument/2006/relationships/image" Target="../media/image73.wmf"/><Relationship Id="rId1" Type="http://schemas.openxmlformats.org/officeDocument/2006/relationships/image" Target="../media/image72.wmf"/><Relationship Id="rId6" Type="http://schemas.openxmlformats.org/officeDocument/2006/relationships/image" Target="../media/image77.wmf"/><Relationship Id="rId5" Type="http://schemas.openxmlformats.org/officeDocument/2006/relationships/image" Target="../media/image76.wmf"/><Relationship Id="rId10" Type="http://schemas.openxmlformats.org/officeDocument/2006/relationships/image" Target="../media/image81.wmf"/><Relationship Id="rId4" Type="http://schemas.openxmlformats.org/officeDocument/2006/relationships/image" Target="../media/image75.wmf"/><Relationship Id="rId9" Type="http://schemas.openxmlformats.org/officeDocument/2006/relationships/image" Target="../media/image80.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image" Target="../media/image84.wmf"/><Relationship Id="rId7" Type="http://schemas.openxmlformats.org/officeDocument/2006/relationships/image" Target="../media/image88.wmf"/><Relationship Id="rId2" Type="http://schemas.openxmlformats.org/officeDocument/2006/relationships/image" Target="../media/image83.wmf"/><Relationship Id="rId1" Type="http://schemas.openxmlformats.org/officeDocument/2006/relationships/image" Target="../media/image82.wmf"/><Relationship Id="rId6" Type="http://schemas.openxmlformats.org/officeDocument/2006/relationships/image" Target="../media/image87.wmf"/><Relationship Id="rId5" Type="http://schemas.openxmlformats.org/officeDocument/2006/relationships/image" Target="../media/image86.wmf"/><Relationship Id="rId4" Type="http://schemas.openxmlformats.org/officeDocument/2006/relationships/image" Target="../media/image85.wmf"/><Relationship Id="rId9" Type="http://schemas.openxmlformats.org/officeDocument/2006/relationships/image" Target="../media/image9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95.wmf"/><Relationship Id="rId1" Type="http://schemas.openxmlformats.org/officeDocument/2006/relationships/image" Target="../media/image94.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03.wmf"/><Relationship Id="rId13" Type="http://schemas.openxmlformats.org/officeDocument/2006/relationships/image" Target="../media/image108.wmf"/><Relationship Id="rId18" Type="http://schemas.openxmlformats.org/officeDocument/2006/relationships/image" Target="../media/image113.wmf"/><Relationship Id="rId3" Type="http://schemas.openxmlformats.org/officeDocument/2006/relationships/image" Target="../media/image98.emf"/><Relationship Id="rId7" Type="http://schemas.openxmlformats.org/officeDocument/2006/relationships/image" Target="../media/image102.wmf"/><Relationship Id="rId12" Type="http://schemas.openxmlformats.org/officeDocument/2006/relationships/image" Target="../media/image107.wmf"/><Relationship Id="rId17" Type="http://schemas.openxmlformats.org/officeDocument/2006/relationships/image" Target="../media/image112.wmf"/><Relationship Id="rId2" Type="http://schemas.openxmlformats.org/officeDocument/2006/relationships/image" Target="../media/image97.emf"/><Relationship Id="rId16" Type="http://schemas.openxmlformats.org/officeDocument/2006/relationships/image" Target="../media/image111.wmf"/><Relationship Id="rId1" Type="http://schemas.openxmlformats.org/officeDocument/2006/relationships/image" Target="../media/image96.emf"/><Relationship Id="rId6" Type="http://schemas.openxmlformats.org/officeDocument/2006/relationships/image" Target="../media/image101.emf"/><Relationship Id="rId11" Type="http://schemas.openxmlformats.org/officeDocument/2006/relationships/image" Target="../media/image106.wmf"/><Relationship Id="rId5" Type="http://schemas.openxmlformats.org/officeDocument/2006/relationships/image" Target="../media/image100.emf"/><Relationship Id="rId15" Type="http://schemas.openxmlformats.org/officeDocument/2006/relationships/image" Target="../media/image110.wmf"/><Relationship Id="rId10" Type="http://schemas.openxmlformats.org/officeDocument/2006/relationships/image" Target="../media/image105.wmf"/><Relationship Id="rId19" Type="http://schemas.openxmlformats.org/officeDocument/2006/relationships/image" Target="../media/image114.wmf"/><Relationship Id="rId4" Type="http://schemas.openxmlformats.org/officeDocument/2006/relationships/image" Target="../media/image99.emf"/><Relationship Id="rId9" Type="http://schemas.openxmlformats.org/officeDocument/2006/relationships/image" Target="../media/image104.wmf"/><Relationship Id="rId14" Type="http://schemas.openxmlformats.org/officeDocument/2006/relationships/image" Target="../media/image109.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03.wmf"/><Relationship Id="rId13" Type="http://schemas.openxmlformats.org/officeDocument/2006/relationships/image" Target="../media/image108.wmf"/><Relationship Id="rId18" Type="http://schemas.openxmlformats.org/officeDocument/2006/relationships/image" Target="../media/image113.wmf"/><Relationship Id="rId3" Type="http://schemas.openxmlformats.org/officeDocument/2006/relationships/image" Target="../media/image117.emf"/><Relationship Id="rId21" Type="http://schemas.openxmlformats.org/officeDocument/2006/relationships/image" Target="../media/image122.wmf"/><Relationship Id="rId7" Type="http://schemas.openxmlformats.org/officeDocument/2006/relationships/image" Target="../media/image102.wmf"/><Relationship Id="rId12" Type="http://schemas.openxmlformats.org/officeDocument/2006/relationships/image" Target="../media/image107.wmf"/><Relationship Id="rId17" Type="http://schemas.openxmlformats.org/officeDocument/2006/relationships/image" Target="../media/image112.wmf"/><Relationship Id="rId2" Type="http://schemas.openxmlformats.org/officeDocument/2006/relationships/image" Target="../media/image116.emf"/><Relationship Id="rId16" Type="http://schemas.openxmlformats.org/officeDocument/2006/relationships/image" Target="../media/image111.wmf"/><Relationship Id="rId20" Type="http://schemas.openxmlformats.org/officeDocument/2006/relationships/image" Target="../media/image121.emf"/><Relationship Id="rId1" Type="http://schemas.openxmlformats.org/officeDocument/2006/relationships/image" Target="../media/image115.emf"/><Relationship Id="rId6" Type="http://schemas.openxmlformats.org/officeDocument/2006/relationships/image" Target="../media/image120.emf"/><Relationship Id="rId11" Type="http://schemas.openxmlformats.org/officeDocument/2006/relationships/image" Target="../media/image106.wmf"/><Relationship Id="rId24" Type="http://schemas.openxmlformats.org/officeDocument/2006/relationships/image" Target="../media/image125.emf"/><Relationship Id="rId5" Type="http://schemas.openxmlformats.org/officeDocument/2006/relationships/image" Target="../media/image119.emf"/><Relationship Id="rId15" Type="http://schemas.openxmlformats.org/officeDocument/2006/relationships/image" Target="../media/image110.wmf"/><Relationship Id="rId23" Type="http://schemas.openxmlformats.org/officeDocument/2006/relationships/image" Target="../media/image124.wmf"/><Relationship Id="rId10" Type="http://schemas.openxmlformats.org/officeDocument/2006/relationships/image" Target="../media/image105.wmf"/><Relationship Id="rId19" Type="http://schemas.openxmlformats.org/officeDocument/2006/relationships/image" Target="../media/image114.wmf"/><Relationship Id="rId4" Type="http://schemas.openxmlformats.org/officeDocument/2006/relationships/image" Target="../media/image118.emf"/><Relationship Id="rId9" Type="http://schemas.openxmlformats.org/officeDocument/2006/relationships/image" Target="../media/image104.wmf"/><Relationship Id="rId14" Type="http://schemas.openxmlformats.org/officeDocument/2006/relationships/image" Target="../media/image109.wmf"/><Relationship Id="rId22" Type="http://schemas.openxmlformats.org/officeDocument/2006/relationships/image" Target="../media/image123.e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33.emf"/><Relationship Id="rId13" Type="http://schemas.openxmlformats.org/officeDocument/2006/relationships/image" Target="../media/image138.emf"/><Relationship Id="rId3" Type="http://schemas.openxmlformats.org/officeDocument/2006/relationships/image" Target="../media/image128.emf"/><Relationship Id="rId7" Type="http://schemas.openxmlformats.org/officeDocument/2006/relationships/image" Target="../media/image132.emf"/><Relationship Id="rId12" Type="http://schemas.openxmlformats.org/officeDocument/2006/relationships/image" Target="../media/image137.emf"/><Relationship Id="rId2" Type="http://schemas.openxmlformats.org/officeDocument/2006/relationships/image" Target="../media/image127.emf"/><Relationship Id="rId1" Type="http://schemas.openxmlformats.org/officeDocument/2006/relationships/image" Target="../media/image126.emf"/><Relationship Id="rId6" Type="http://schemas.openxmlformats.org/officeDocument/2006/relationships/image" Target="../media/image131.emf"/><Relationship Id="rId11" Type="http://schemas.openxmlformats.org/officeDocument/2006/relationships/image" Target="../media/image136.emf"/><Relationship Id="rId5" Type="http://schemas.openxmlformats.org/officeDocument/2006/relationships/image" Target="../media/image130.emf"/><Relationship Id="rId15" Type="http://schemas.openxmlformats.org/officeDocument/2006/relationships/image" Target="../media/image140.emf"/><Relationship Id="rId10" Type="http://schemas.openxmlformats.org/officeDocument/2006/relationships/image" Target="../media/image135.wmf"/><Relationship Id="rId4" Type="http://schemas.openxmlformats.org/officeDocument/2006/relationships/image" Target="../media/image129.emf"/><Relationship Id="rId9" Type="http://schemas.openxmlformats.org/officeDocument/2006/relationships/image" Target="../media/image134.wmf"/><Relationship Id="rId14" Type="http://schemas.openxmlformats.org/officeDocument/2006/relationships/image" Target="../media/image13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41.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49.emf"/><Relationship Id="rId3" Type="http://schemas.openxmlformats.org/officeDocument/2006/relationships/image" Target="../media/image144.emf"/><Relationship Id="rId7" Type="http://schemas.openxmlformats.org/officeDocument/2006/relationships/image" Target="../media/image148.emf"/><Relationship Id="rId2" Type="http://schemas.openxmlformats.org/officeDocument/2006/relationships/image" Target="../media/image143.emf"/><Relationship Id="rId1" Type="http://schemas.openxmlformats.org/officeDocument/2006/relationships/image" Target="../media/image142.png"/><Relationship Id="rId6" Type="http://schemas.openxmlformats.org/officeDocument/2006/relationships/image" Target="../media/image147.emf"/><Relationship Id="rId5" Type="http://schemas.openxmlformats.org/officeDocument/2006/relationships/image" Target="../media/image146.png"/><Relationship Id="rId4" Type="http://schemas.openxmlformats.org/officeDocument/2006/relationships/image" Target="../media/image145.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image" Target="../media/image151.wmf"/><Relationship Id="rId1" Type="http://schemas.openxmlformats.org/officeDocument/2006/relationships/image" Target="../media/image150.wmf"/><Relationship Id="rId4" Type="http://schemas.openxmlformats.org/officeDocument/2006/relationships/image" Target="../media/image153.png"/></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56.gif"/><Relationship Id="rId2" Type="http://schemas.openxmlformats.org/officeDocument/2006/relationships/image" Target="../media/image155.wmf"/><Relationship Id="rId1" Type="http://schemas.openxmlformats.org/officeDocument/2006/relationships/image" Target="../media/image154.wmf"/><Relationship Id="rId4" Type="http://schemas.openxmlformats.org/officeDocument/2006/relationships/image" Target="../media/image157.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58.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61.wmf"/><Relationship Id="rId2" Type="http://schemas.openxmlformats.org/officeDocument/2006/relationships/image" Target="../media/image160.wmf"/><Relationship Id="rId1" Type="http://schemas.openxmlformats.org/officeDocument/2006/relationships/image" Target="../media/image159.wmf"/><Relationship Id="rId6" Type="http://schemas.openxmlformats.org/officeDocument/2006/relationships/image" Target="../media/image164.png"/><Relationship Id="rId5" Type="http://schemas.openxmlformats.org/officeDocument/2006/relationships/image" Target="../media/image163.png"/><Relationship Id="rId4" Type="http://schemas.openxmlformats.org/officeDocument/2006/relationships/image" Target="../media/image16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72.png"/><Relationship Id="rId3" Type="http://schemas.openxmlformats.org/officeDocument/2006/relationships/image" Target="../media/image167.png"/><Relationship Id="rId7" Type="http://schemas.openxmlformats.org/officeDocument/2006/relationships/image" Target="../media/image171.wmf"/><Relationship Id="rId2" Type="http://schemas.openxmlformats.org/officeDocument/2006/relationships/image" Target="../media/image166.wmf"/><Relationship Id="rId1" Type="http://schemas.openxmlformats.org/officeDocument/2006/relationships/image" Target="../media/image165.wmf"/><Relationship Id="rId6" Type="http://schemas.openxmlformats.org/officeDocument/2006/relationships/image" Target="../media/image170.wmf"/><Relationship Id="rId5" Type="http://schemas.openxmlformats.org/officeDocument/2006/relationships/image" Target="../media/image169.wmf"/><Relationship Id="rId10" Type="http://schemas.openxmlformats.org/officeDocument/2006/relationships/image" Target="../media/image174.wmf"/><Relationship Id="rId4" Type="http://schemas.openxmlformats.org/officeDocument/2006/relationships/image" Target="../media/image168.png"/><Relationship Id="rId9" Type="http://schemas.openxmlformats.org/officeDocument/2006/relationships/image" Target="../media/image173.png"/></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77.wmf"/><Relationship Id="rId2" Type="http://schemas.openxmlformats.org/officeDocument/2006/relationships/image" Target="../media/image176.wmf"/><Relationship Id="rId1" Type="http://schemas.openxmlformats.org/officeDocument/2006/relationships/image" Target="../media/image175.wmf"/><Relationship Id="rId5" Type="http://schemas.openxmlformats.org/officeDocument/2006/relationships/image" Target="../media/image179.png"/><Relationship Id="rId4" Type="http://schemas.openxmlformats.org/officeDocument/2006/relationships/image" Target="../media/image178.png"/></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87.wmf"/><Relationship Id="rId3" Type="http://schemas.openxmlformats.org/officeDocument/2006/relationships/image" Target="../media/image182.wmf"/><Relationship Id="rId7" Type="http://schemas.openxmlformats.org/officeDocument/2006/relationships/image" Target="../media/image186.wmf"/><Relationship Id="rId2" Type="http://schemas.openxmlformats.org/officeDocument/2006/relationships/image" Target="../media/image181.wmf"/><Relationship Id="rId1" Type="http://schemas.openxmlformats.org/officeDocument/2006/relationships/image" Target="../media/image180.wmf"/><Relationship Id="rId6" Type="http://schemas.openxmlformats.org/officeDocument/2006/relationships/image" Target="../media/image185.wmf"/><Relationship Id="rId11" Type="http://schemas.openxmlformats.org/officeDocument/2006/relationships/image" Target="../media/image190.png"/><Relationship Id="rId5" Type="http://schemas.openxmlformats.org/officeDocument/2006/relationships/image" Target="../media/image184.wmf"/><Relationship Id="rId10" Type="http://schemas.openxmlformats.org/officeDocument/2006/relationships/image" Target="../media/image189.png"/><Relationship Id="rId4" Type="http://schemas.openxmlformats.org/officeDocument/2006/relationships/image" Target="../media/image183.wmf"/><Relationship Id="rId9" Type="http://schemas.openxmlformats.org/officeDocument/2006/relationships/image" Target="../media/image188.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92.wmf"/><Relationship Id="rId1" Type="http://schemas.openxmlformats.org/officeDocument/2006/relationships/image" Target="../media/image191.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95.wmf"/><Relationship Id="rId2" Type="http://schemas.openxmlformats.org/officeDocument/2006/relationships/image" Target="../media/image194.wmf"/><Relationship Id="rId1" Type="http://schemas.openxmlformats.org/officeDocument/2006/relationships/image" Target="../media/image193.wmf"/><Relationship Id="rId5" Type="http://schemas.openxmlformats.org/officeDocument/2006/relationships/image" Target="../media/image197.wmf"/><Relationship Id="rId4" Type="http://schemas.openxmlformats.org/officeDocument/2006/relationships/image" Target="../media/image196.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98.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201.wmf"/><Relationship Id="rId2" Type="http://schemas.openxmlformats.org/officeDocument/2006/relationships/image" Target="../media/image200.wmf"/><Relationship Id="rId1" Type="http://schemas.openxmlformats.org/officeDocument/2006/relationships/image" Target="../media/image199.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204.wmf"/><Relationship Id="rId2" Type="http://schemas.openxmlformats.org/officeDocument/2006/relationships/image" Target="../media/image203.wmf"/><Relationship Id="rId1" Type="http://schemas.openxmlformats.org/officeDocument/2006/relationships/image" Target="../media/image202.wmf"/><Relationship Id="rId4" Type="http://schemas.openxmlformats.org/officeDocument/2006/relationships/image" Target="../media/image205.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206.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209.wmf"/><Relationship Id="rId2" Type="http://schemas.openxmlformats.org/officeDocument/2006/relationships/image" Target="../media/image208.wmf"/><Relationship Id="rId1" Type="http://schemas.openxmlformats.org/officeDocument/2006/relationships/image" Target="../media/image20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212.wmf"/><Relationship Id="rId2" Type="http://schemas.openxmlformats.org/officeDocument/2006/relationships/image" Target="../media/image211.wmf"/><Relationship Id="rId1" Type="http://schemas.openxmlformats.org/officeDocument/2006/relationships/image" Target="../media/image210.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213.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215.wmf"/><Relationship Id="rId1" Type="http://schemas.openxmlformats.org/officeDocument/2006/relationships/image" Target="../media/image214.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216.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219.wmf"/><Relationship Id="rId2" Type="http://schemas.openxmlformats.org/officeDocument/2006/relationships/image" Target="../media/image218.wmf"/><Relationship Id="rId1" Type="http://schemas.openxmlformats.org/officeDocument/2006/relationships/image" Target="../media/image217.e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222.wmf"/><Relationship Id="rId2" Type="http://schemas.openxmlformats.org/officeDocument/2006/relationships/image" Target="../media/image221.wmf"/><Relationship Id="rId1" Type="http://schemas.openxmlformats.org/officeDocument/2006/relationships/image" Target="../media/image220.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25.wmf"/><Relationship Id="rId2" Type="http://schemas.openxmlformats.org/officeDocument/2006/relationships/image" Target="../media/image224.wmf"/><Relationship Id="rId1" Type="http://schemas.openxmlformats.org/officeDocument/2006/relationships/image" Target="../media/image223.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28.wmf"/><Relationship Id="rId2" Type="http://schemas.openxmlformats.org/officeDocument/2006/relationships/image" Target="../media/image227.wmf"/><Relationship Id="rId1" Type="http://schemas.openxmlformats.org/officeDocument/2006/relationships/image" Target="../media/image226.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31.wmf"/><Relationship Id="rId2" Type="http://schemas.openxmlformats.org/officeDocument/2006/relationships/image" Target="../media/image230.wmf"/><Relationship Id="rId1" Type="http://schemas.openxmlformats.org/officeDocument/2006/relationships/image" Target="../media/image229.wmf"/><Relationship Id="rId4" Type="http://schemas.openxmlformats.org/officeDocument/2006/relationships/image" Target="../media/image232.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235.wmf"/><Relationship Id="rId2" Type="http://schemas.openxmlformats.org/officeDocument/2006/relationships/image" Target="../media/image234.wmf"/><Relationship Id="rId1" Type="http://schemas.openxmlformats.org/officeDocument/2006/relationships/image" Target="../media/image233.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image" Target="../media/image15.emf"/><Relationship Id="rId7" Type="http://schemas.openxmlformats.org/officeDocument/2006/relationships/image" Target="../media/image19.emf"/><Relationship Id="rId2" Type="http://schemas.openxmlformats.org/officeDocument/2006/relationships/image" Target="../media/image14.emf"/><Relationship Id="rId1" Type="http://schemas.openxmlformats.org/officeDocument/2006/relationships/image" Target="../media/image13.emf"/><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237.wmf"/><Relationship Id="rId1" Type="http://schemas.openxmlformats.org/officeDocument/2006/relationships/image" Target="../media/image236.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40.wmf"/><Relationship Id="rId2" Type="http://schemas.openxmlformats.org/officeDocument/2006/relationships/image" Target="../media/image239.emf"/><Relationship Id="rId1" Type="http://schemas.openxmlformats.org/officeDocument/2006/relationships/image" Target="../media/image238.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241.w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243.wmf"/><Relationship Id="rId1" Type="http://schemas.openxmlformats.org/officeDocument/2006/relationships/image" Target="../media/image242.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246.wmf"/><Relationship Id="rId2" Type="http://schemas.openxmlformats.org/officeDocument/2006/relationships/image" Target="../media/image245.wmf"/><Relationship Id="rId1" Type="http://schemas.openxmlformats.org/officeDocument/2006/relationships/image" Target="../media/image244.wmf"/><Relationship Id="rId6" Type="http://schemas.openxmlformats.org/officeDocument/2006/relationships/image" Target="../media/image249.wmf"/><Relationship Id="rId5" Type="http://schemas.openxmlformats.org/officeDocument/2006/relationships/image" Target="../media/image248.wmf"/><Relationship Id="rId4" Type="http://schemas.openxmlformats.org/officeDocument/2006/relationships/image" Target="../media/image247.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252.wmf"/><Relationship Id="rId2" Type="http://schemas.openxmlformats.org/officeDocument/2006/relationships/image" Target="../media/image251.wmf"/><Relationship Id="rId1" Type="http://schemas.openxmlformats.org/officeDocument/2006/relationships/image" Target="../media/image250.wmf"/><Relationship Id="rId6" Type="http://schemas.openxmlformats.org/officeDocument/2006/relationships/image" Target="../media/image255.wmf"/><Relationship Id="rId5" Type="http://schemas.openxmlformats.org/officeDocument/2006/relationships/image" Target="../media/image254.wmf"/><Relationship Id="rId4" Type="http://schemas.openxmlformats.org/officeDocument/2006/relationships/image" Target="../media/image253.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258.wmf"/><Relationship Id="rId2" Type="http://schemas.openxmlformats.org/officeDocument/2006/relationships/image" Target="../media/image257.wmf"/><Relationship Id="rId1" Type="http://schemas.openxmlformats.org/officeDocument/2006/relationships/image" Target="../media/image256.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262.wmf"/><Relationship Id="rId2" Type="http://schemas.openxmlformats.org/officeDocument/2006/relationships/image" Target="../media/image261.wmf"/><Relationship Id="rId1" Type="http://schemas.openxmlformats.org/officeDocument/2006/relationships/image" Target="../media/image260.wmf"/><Relationship Id="rId4" Type="http://schemas.openxmlformats.org/officeDocument/2006/relationships/image" Target="../media/image263.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266.wmf"/><Relationship Id="rId2" Type="http://schemas.openxmlformats.org/officeDocument/2006/relationships/image" Target="../media/image265.wmf"/><Relationship Id="rId1" Type="http://schemas.openxmlformats.org/officeDocument/2006/relationships/image" Target="../media/image264.wmf"/><Relationship Id="rId6" Type="http://schemas.openxmlformats.org/officeDocument/2006/relationships/image" Target="../media/image269.wmf"/><Relationship Id="rId5" Type="http://schemas.openxmlformats.org/officeDocument/2006/relationships/image" Target="../media/image268.wmf"/><Relationship Id="rId4" Type="http://schemas.openxmlformats.org/officeDocument/2006/relationships/image" Target="../media/image267.wmf"/></Relationships>
</file>

<file path=ppt/drawings/_rels/vmlDrawing59.vml.rels><?xml version="1.0" encoding="UTF-8" standalone="yes"?>
<Relationships xmlns="http://schemas.openxmlformats.org/package/2006/relationships"><Relationship Id="rId2" Type="http://schemas.openxmlformats.org/officeDocument/2006/relationships/image" Target="../media/image271.wmf"/><Relationship Id="rId1" Type="http://schemas.openxmlformats.org/officeDocument/2006/relationships/image" Target="../media/image270.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image" Target="../media/image33.wmf"/><Relationship Id="rId3" Type="http://schemas.openxmlformats.org/officeDocument/2006/relationships/image" Target="../media/image23.emf"/><Relationship Id="rId7" Type="http://schemas.openxmlformats.org/officeDocument/2006/relationships/image" Target="../media/image27.emf"/><Relationship Id="rId12" Type="http://schemas.openxmlformats.org/officeDocument/2006/relationships/image" Target="../media/image32.wmf"/><Relationship Id="rId2" Type="http://schemas.openxmlformats.org/officeDocument/2006/relationships/image" Target="../media/image22.emf"/><Relationship Id="rId1" Type="http://schemas.openxmlformats.org/officeDocument/2006/relationships/image" Target="../media/image21.wmf"/><Relationship Id="rId6" Type="http://schemas.openxmlformats.org/officeDocument/2006/relationships/image" Target="../media/image26.emf"/><Relationship Id="rId11" Type="http://schemas.openxmlformats.org/officeDocument/2006/relationships/image" Target="../media/image31.wmf"/><Relationship Id="rId5" Type="http://schemas.openxmlformats.org/officeDocument/2006/relationships/image" Target="../media/image25.emf"/><Relationship Id="rId10" Type="http://schemas.openxmlformats.org/officeDocument/2006/relationships/image" Target="../media/image30.wmf"/><Relationship Id="rId4" Type="http://schemas.openxmlformats.org/officeDocument/2006/relationships/image" Target="../media/image24.emf"/><Relationship Id="rId9" Type="http://schemas.openxmlformats.org/officeDocument/2006/relationships/image" Target="../media/image29.emf"/></Relationships>
</file>

<file path=ppt/drawings/_rels/vmlDrawing60.vml.rels><?xml version="1.0" encoding="UTF-8" standalone="yes"?>
<Relationships xmlns="http://schemas.openxmlformats.org/package/2006/relationships"><Relationship Id="rId2" Type="http://schemas.openxmlformats.org/officeDocument/2006/relationships/image" Target="../media/image273.wmf"/><Relationship Id="rId1" Type="http://schemas.openxmlformats.org/officeDocument/2006/relationships/image" Target="../media/image272.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274.e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277.wmf"/><Relationship Id="rId2" Type="http://schemas.openxmlformats.org/officeDocument/2006/relationships/image" Target="../media/image276.wmf"/><Relationship Id="rId1" Type="http://schemas.openxmlformats.org/officeDocument/2006/relationships/image" Target="../media/image275.wmf"/><Relationship Id="rId4" Type="http://schemas.openxmlformats.org/officeDocument/2006/relationships/image" Target="../media/image278.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281.wmf"/><Relationship Id="rId2" Type="http://schemas.openxmlformats.org/officeDocument/2006/relationships/image" Target="../media/image280.wmf"/><Relationship Id="rId1" Type="http://schemas.openxmlformats.org/officeDocument/2006/relationships/image" Target="../media/image279.wmf"/><Relationship Id="rId6" Type="http://schemas.openxmlformats.org/officeDocument/2006/relationships/image" Target="../media/image284.emf"/><Relationship Id="rId5" Type="http://schemas.openxmlformats.org/officeDocument/2006/relationships/image" Target="../media/image283.emf"/><Relationship Id="rId4" Type="http://schemas.openxmlformats.org/officeDocument/2006/relationships/image" Target="../media/image282.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287.wmf"/><Relationship Id="rId7" Type="http://schemas.openxmlformats.org/officeDocument/2006/relationships/image" Target="../media/image291.wmf"/><Relationship Id="rId2" Type="http://schemas.openxmlformats.org/officeDocument/2006/relationships/image" Target="../media/image286.wmf"/><Relationship Id="rId1" Type="http://schemas.openxmlformats.org/officeDocument/2006/relationships/image" Target="../media/image285.wmf"/><Relationship Id="rId6" Type="http://schemas.openxmlformats.org/officeDocument/2006/relationships/image" Target="../media/image290.wmf"/><Relationship Id="rId5" Type="http://schemas.openxmlformats.org/officeDocument/2006/relationships/image" Target="../media/image289.wmf"/><Relationship Id="rId4" Type="http://schemas.openxmlformats.org/officeDocument/2006/relationships/image" Target="../media/image288.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294.wmf"/><Relationship Id="rId2" Type="http://schemas.openxmlformats.org/officeDocument/2006/relationships/image" Target="../media/image293.wmf"/><Relationship Id="rId1" Type="http://schemas.openxmlformats.org/officeDocument/2006/relationships/image" Target="../media/image292.wmf"/><Relationship Id="rId6" Type="http://schemas.openxmlformats.org/officeDocument/2006/relationships/image" Target="../media/image297.wmf"/><Relationship Id="rId5" Type="http://schemas.openxmlformats.org/officeDocument/2006/relationships/image" Target="../media/image296.wmf"/><Relationship Id="rId4" Type="http://schemas.openxmlformats.org/officeDocument/2006/relationships/image" Target="../media/image295.wmf"/></Relationships>
</file>

<file path=ppt/drawings/_rels/vmlDrawing66.vml.rels><?xml version="1.0" encoding="UTF-8" standalone="yes"?>
<Relationships xmlns="http://schemas.openxmlformats.org/package/2006/relationships"><Relationship Id="rId2" Type="http://schemas.openxmlformats.org/officeDocument/2006/relationships/image" Target="../media/image299.wmf"/><Relationship Id="rId1" Type="http://schemas.openxmlformats.org/officeDocument/2006/relationships/image" Target="../media/image298.w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302.wmf"/><Relationship Id="rId2" Type="http://schemas.openxmlformats.org/officeDocument/2006/relationships/image" Target="../media/image301.wmf"/><Relationship Id="rId1" Type="http://schemas.openxmlformats.org/officeDocument/2006/relationships/image" Target="../media/image300.w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305.wmf"/><Relationship Id="rId2" Type="http://schemas.openxmlformats.org/officeDocument/2006/relationships/image" Target="../media/image304.wmf"/><Relationship Id="rId1" Type="http://schemas.openxmlformats.org/officeDocument/2006/relationships/image" Target="../media/image303.wmf"/><Relationship Id="rId4" Type="http://schemas.openxmlformats.org/officeDocument/2006/relationships/image" Target="../media/image306.wmf"/></Relationships>
</file>

<file path=ppt/drawings/_rels/vmlDrawing69.vml.rels><?xml version="1.0" encoding="UTF-8" standalone="yes"?>
<Relationships xmlns="http://schemas.openxmlformats.org/package/2006/relationships"><Relationship Id="rId2" Type="http://schemas.openxmlformats.org/officeDocument/2006/relationships/image" Target="../media/image308.wmf"/><Relationship Id="rId1" Type="http://schemas.openxmlformats.org/officeDocument/2006/relationships/image" Target="../media/image30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311.wmf"/><Relationship Id="rId2" Type="http://schemas.openxmlformats.org/officeDocument/2006/relationships/image" Target="../media/image310.wmf"/><Relationship Id="rId1" Type="http://schemas.openxmlformats.org/officeDocument/2006/relationships/image" Target="../media/image309.wmf"/><Relationship Id="rId4" Type="http://schemas.openxmlformats.org/officeDocument/2006/relationships/image" Target="../media/image312.wmf"/></Relationships>
</file>

<file path=ppt/drawings/_rels/vmlDrawing71.vml.rels><?xml version="1.0" encoding="UTF-8" standalone="yes"?>
<Relationships xmlns="http://schemas.openxmlformats.org/package/2006/relationships"><Relationship Id="rId3" Type="http://schemas.openxmlformats.org/officeDocument/2006/relationships/image" Target="../media/image315.wmf"/><Relationship Id="rId2" Type="http://schemas.openxmlformats.org/officeDocument/2006/relationships/image" Target="../media/image314.wmf"/><Relationship Id="rId1" Type="http://schemas.openxmlformats.org/officeDocument/2006/relationships/image" Target="../media/image313.wmf"/><Relationship Id="rId5" Type="http://schemas.openxmlformats.org/officeDocument/2006/relationships/image" Target="../media/image317.wmf"/><Relationship Id="rId4" Type="http://schemas.openxmlformats.org/officeDocument/2006/relationships/image" Target="../media/image316.wmf"/></Relationships>
</file>

<file path=ppt/drawings/_rels/vmlDrawing72.vml.rels><?xml version="1.0" encoding="UTF-8" standalone="yes"?>
<Relationships xmlns="http://schemas.openxmlformats.org/package/2006/relationships"><Relationship Id="rId3" Type="http://schemas.openxmlformats.org/officeDocument/2006/relationships/image" Target="../media/image320.wmf"/><Relationship Id="rId2" Type="http://schemas.openxmlformats.org/officeDocument/2006/relationships/image" Target="../media/image319.wmf"/><Relationship Id="rId1" Type="http://schemas.openxmlformats.org/officeDocument/2006/relationships/image" Target="../media/image318.wmf"/><Relationship Id="rId5" Type="http://schemas.openxmlformats.org/officeDocument/2006/relationships/image" Target="../media/image316.wmf"/><Relationship Id="rId4" Type="http://schemas.openxmlformats.org/officeDocument/2006/relationships/image" Target="../media/image321.w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322.wmf"/></Relationships>
</file>

<file path=ppt/drawings/_rels/vmlDrawing74.vml.rels><?xml version="1.0" encoding="UTF-8" standalone="yes"?>
<Relationships xmlns="http://schemas.openxmlformats.org/package/2006/relationships"><Relationship Id="rId3" Type="http://schemas.openxmlformats.org/officeDocument/2006/relationships/image" Target="../media/image325.emf"/><Relationship Id="rId2" Type="http://schemas.openxmlformats.org/officeDocument/2006/relationships/image" Target="../media/image324.emf"/><Relationship Id="rId1" Type="http://schemas.openxmlformats.org/officeDocument/2006/relationships/image" Target="../media/image323.e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326.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327.emf"/></Relationships>
</file>

<file path=ppt/drawings/_rels/vmlDrawing77.vml.rels><?xml version="1.0" encoding="UTF-8" standalone="yes"?>
<Relationships xmlns="http://schemas.openxmlformats.org/package/2006/relationships"><Relationship Id="rId2" Type="http://schemas.openxmlformats.org/officeDocument/2006/relationships/image" Target="../media/image329.wmf"/><Relationship Id="rId1" Type="http://schemas.openxmlformats.org/officeDocument/2006/relationships/image" Target="../media/image328.wmf"/></Relationships>
</file>

<file path=ppt/drawings/_rels/vmlDrawing78.vml.rels><?xml version="1.0" encoding="UTF-8" standalone="yes"?>
<Relationships xmlns="http://schemas.openxmlformats.org/package/2006/relationships"><Relationship Id="rId3" Type="http://schemas.openxmlformats.org/officeDocument/2006/relationships/image" Target="../media/image332.wmf"/><Relationship Id="rId2" Type="http://schemas.openxmlformats.org/officeDocument/2006/relationships/image" Target="../media/image331.wmf"/><Relationship Id="rId1" Type="http://schemas.openxmlformats.org/officeDocument/2006/relationships/image" Target="../media/image330.wmf"/><Relationship Id="rId5" Type="http://schemas.openxmlformats.org/officeDocument/2006/relationships/image" Target="../media/image334.wmf"/><Relationship Id="rId4" Type="http://schemas.openxmlformats.org/officeDocument/2006/relationships/image" Target="../media/image333.wmf"/></Relationships>
</file>

<file path=ppt/drawings/_rels/vmlDrawing79.vml.rels><?xml version="1.0" encoding="UTF-8" standalone="yes"?>
<Relationships xmlns="http://schemas.openxmlformats.org/package/2006/relationships"><Relationship Id="rId3" Type="http://schemas.openxmlformats.org/officeDocument/2006/relationships/image" Target="../media/image337.wmf"/><Relationship Id="rId2" Type="http://schemas.openxmlformats.org/officeDocument/2006/relationships/image" Target="../media/image336.wmf"/><Relationship Id="rId1" Type="http://schemas.openxmlformats.org/officeDocument/2006/relationships/image" Target="../media/image335.wmf"/><Relationship Id="rId6" Type="http://schemas.openxmlformats.org/officeDocument/2006/relationships/image" Target="../media/image340.wmf"/><Relationship Id="rId5" Type="http://schemas.openxmlformats.org/officeDocument/2006/relationships/image" Target="../media/image339.wmf"/><Relationship Id="rId4" Type="http://schemas.openxmlformats.org/officeDocument/2006/relationships/image" Target="../media/image33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4" Type="http://schemas.openxmlformats.org/officeDocument/2006/relationships/image" Target="../media/image39.wmf"/></Relationships>
</file>

<file path=ppt/drawings/_rels/vmlDrawing80.vml.rels><?xml version="1.0" encoding="UTF-8" standalone="yes"?>
<Relationships xmlns="http://schemas.openxmlformats.org/package/2006/relationships"><Relationship Id="rId3" Type="http://schemas.openxmlformats.org/officeDocument/2006/relationships/image" Target="../media/image345.emf"/><Relationship Id="rId2" Type="http://schemas.openxmlformats.org/officeDocument/2006/relationships/image" Target="../media/image344.emf"/><Relationship Id="rId1" Type="http://schemas.openxmlformats.org/officeDocument/2006/relationships/image" Target="../media/image343.emf"/><Relationship Id="rId4" Type="http://schemas.openxmlformats.org/officeDocument/2006/relationships/image" Target="../media/image346.emf"/></Relationships>
</file>

<file path=ppt/drawings/_rels/vmlDrawing81.vml.rels><?xml version="1.0" encoding="UTF-8" standalone="yes"?>
<Relationships xmlns="http://schemas.openxmlformats.org/package/2006/relationships"><Relationship Id="rId8" Type="http://schemas.openxmlformats.org/officeDocument/2006/relationships/image" Target="../media/image354.emf"/><Relationship Id="rId3" Type="http://schemas.openxmlformats.org/officeDocument/2006/relationships/image" Target="../media/image349.emf"/><Relationship Id="rId7" Type="http://schemas.openxmlformats.org/officeDocument/2006/relationships/image" Target="../media/image353.emf"/><Relationship Id="rId2" Type="http://schemas.openxmlformats.org/officeDocument/2006/relationships/image" Target="../media/image348.emf"/><Relationship Id="rId1" Type="http://schemas.openxmlformats.org/officeDocument/2006/relationships/image" Target="../media/image347.emf"/><Relationship Id="rId6" Type="http://schemas.openxmlformats.org/officeDocument/2006/relationships/image" Target="../media/image352.emf"/><Relationship Id="rId5" Type="http://schemas.openxmlformats.org/officeDocument/2006/relationships/image" Target="../media/image351.emf"/><Relationship Id="rId10" Type="http://schemas.openxmlformats.org/officeDocument/2006/relationships/image" Target="../media/image356.emf"/><Relationship Id="rId4" Type="http://schemas.openxmlformats.org/officeDocument/2006/relationships/image" Target="../media/image350.emf"/><Relationship Id="rId9" Type="http://schemas.openxmlformats.org/officeDocument/2006/relationships/image" Target="../media/image355.emf"/></Relationships>
</file>

<file path=ppt/drawings/_rels/vmlDrawing82.vml.rels><?xml version="1.0" encoding="UTF-8" standalone="yes"?>
<Relationships xmlns="http://schemas.openxmlformats.org/package/2006/relationships"><Relationship Id="rId8" Type="http://schemas.openxmlformats.org/officeDocument/2006/relationships/image" Target="../media/image364.emf"/><Relationship Id="rId3" Type="http://schemas.openxmlformats.org/officeDocument/2006/relationships/image" Target="../media/image359.emf"/><Relationship Id="rId7" Type="http://schemas.openxmlformats.org/officeDocument/2006/relationships/image" Target="../media/image363.emf"/><Relationship Id="rId2" Type="http://schemas.openxmlformats.org/officeDocument/2006/relationships/image" Target="../media/image358.emf"/><Relationship Id="rId1" Type="http://schemas.openxmlformats.org/officeDocument/2006/relationships/image" Target="../media/image357.emf"/><Relationship Id="rId6" Type="http://schemas.openxmlformats.org/officeDocument/2006/relationships/image" Target="../media/image362.emf"/><Relationship Id="rId5" Type="http://schemas.openxmlformats.org/officeDocument/2006/relationships/image" Target="../media/image361.emf"/><Relationship Id="rId4" Type="http://schemas.openxmlformats.org/officeDocument/2006/relationships/image" Target="../media/image360.emf"/></Relationships>
</file>

<file path=ppt/drawings/_rels/vmlDrawing83.vml.rels><?xml version="1.0" encoding="UTF-8" standalone="yes"?>
<Relationships xmlns="http://schemas.openxmlformats.org/package/2006/relationships"><Relationship Id="rId3" Type="http://schemas.openxmlformats.org/officeDocument/2006/relationships/image" Target="../media/image367.emf"/><Relationship Id="rId2" Type="http://schemas.openxmlformats.org/officeDocument/2006/relationships/image" Target="../media/image366.emf"/><Relationship Id="rId1" Type="http://schemas.openxmlformats.org/officeDocument/2006/relationships/image" Target="../media/image365.emf"/></Relationships>
</file>

<file path=ppt/drawings/_rels/vmlDrawing84.vml.rels><?xml version="1.0" encoding="UTF-8" standalone="yes"?>
<Relationships xmlns="http://schemas.openxmlformats.org/package/2006/relationships"><Relationship Id="rId8" Type="http://schemas.openxmlformats.org/officeDocument/2006/relationships/image" Target="../media/image375.emf"/><Relationship Id="rId3" Type="http://schemas.openxmlformats.org/officeDocument/2006/relationships/image" Target="../media/image370.emf"/><Relationship Id="rId7" Type="http://schemas.openxmlformats.org/officeDocument/2006/relationships/image" Target="../media/image374.emf"/><Relationship Id="rId2" Type="http://schemas.openxmlformats.org/officeDocument/2006/relationships/image" Target="../media/image369.emf"/><Relationship Id="rId1" Type="http://schemas.openxmlformats.org/officeDocument/2006/relationships/image" Target="../media/image368.emf"/><Relationship Id="rId6" Type="http://schemas.openxmlformats.org/officeDocument/2006/relationships/image" Target="../media/image373.emf"/><Relationship Id="rId5" Type="http://schemas.openxmlformats.org/officeDocument/2006/relationships/image" Target="../media/image372.emf"/><Relationship Id="rId4" Type="http://schemas.openxmlformats.org/officeDocument/2006/relationships/image" Target="../media/image371.e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376.emf"/></Relationships>
</file>

<file path=ppt/drawings/_rels/vmlDrawing86.vml.rels><?xml version="1.0" encoding="UTF-8" standalone="yes"?>
<Relationships xmlns="http://schemas.openxmlformats.org/package/2006/relationships"><Relationship Id="rId8" Type="http://schemas.openxmlformats.org/officeDocument/2006/relationships/image" Target="../media/image384.emf"/><Relationship Id="rId3" Type="http://schemas.openxmlformats.org/officeDocument/2006/relationships/image" Target="../media/image379.emf"/><Relationship Id="rId7" Type="http://schemas.openxmlformats.org/officeDocument/2006/relationships/image" Target="../media/image383.emf"/><Relationship Id="rId2" Type="http://schemas.openxmlformats.org/officeDocument/2006/relationships/image" Target="../media/image378.emf"/><Relationship Id="rId1" Type="http://schemas.openxmlformats.org/officeDocument/2006/relationships/image" Target="../media/image377.emf"/><Relationship Id="rId6" Type="http://schemas.openxmlformats.org/officeDocument/2006/relationships/image" Target="../media/image382.emf"/><Relationship Id="rId5" Type="http://schemas.openxmlformats.org/officeDocument/2006/relationships/image" Target="../media/image381.emf"/><Relationship Id="rId4" Type="http://schemas.openxmlformats.org/officeDocument/2006/relationships/image" Target="../media/image380.emf"/></Relationships>
</file>

<file path=ppt/drawings/_rels/vmlDrawing87.vml.rels><?xml version="1.0" encoding="UTF-8" standalone="yes"?>
<Relationships xmlns="http://schemas.openxmlformats.org/package/2006/relationships"><Relationship Id="rId1" Type="http://schemas.openxmlformats.org/officeDocument/2006/relationships/image" Target="../media/image385.emf"/></Relationships>
</file>

<file path=ppt/drawings/_rels/vmlDrawing88.vml.rels><?xml version="1.0" encoding="UTF-8" standalone="yes"?>
<Relationships xmlns="http://schemas.openxmlformats.org/package/2006/relationships"><Relationship Id="rId3" Type="http://schemas.openxmlformats.org/officeDocument/2006/relationships/image" Target="../media/image388.wmf"/><Relationship Id="rId2" Type="http://schemas.openxmlformats.org/officeDocument/2006/relationships/image" Target="../media/image387.wmf"/><Relationship Id="rId1" Type="http://schemas.openxmlformats.org/officeDocument/2006/relationships/image" Target="../media/image386.wmf"/><Relationship Id="rId4" Type="http://schemas.openxmlformats.org/officeDocument/2006/relationships/image" Target="../media/image389.wmf"/></Relationships>
</file>

<file path=ppt/drawings/_rels/vmlDrawing89.vml.rels><?xml version="1.0" encoding="UTF-8" standalone="yes"?>
<Relationships xmlns="http://schemas.openxmlformats.org/package/2006/relationships"><Relationship Id="rId2" Type="http://schemas.openxmlformats.org/officeDocument/2006/relationships/image" Target="../media/image391.wmf"/><Relationship Id="rId1" Type="http://schemas.openxmlformats.org/officeDocument/2006/relationships/image" Target="../media/image390.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43.wmf"/></Relationships>
</file>

<file path=ppt/drawings/_rels/vmlDrawing90.vml.rels><?xml version="1.0" encoding="UTF-8" standalone="yes"?>
<Relationships xmlns="http://schemas.openxmlformats.org/package/2006/relationships"><Relationship Id="rId8" Type="http://schemas.openxmlformats.org/officeDocument/2006/relationships/image" Target="../media/image399.wmf"/><Relationship Id="rId3" Type="http://schemas.openxmlformats.org/officeDocument/2006/relationships/image" Target="../media/image394.wmf"/><Relationship Id="rId7" Type="http://schemas.openxmlformats.org/officeDocument/2006/relationships/image" Target="../media/image398.wmf"/><Relationship Id="rId2" Type="http://schemas.openxmlformats.org/officeDocument/2006/relationships/image" Target="../media/image393.wmf"/><Relationship Id="rId1" Type="http://schemas.openxmlformats.org/officeDocument/2006/relationships/image" Target="../media/image392.wmf"/><Relationship Id="rId6" Type="http://schemas.openxmlformats.org/officeDocument/2006/relationships/image" Target="../media/image397.wmf"/><Relationship Id="rId5" Type="http://schemas.openxmlformats.org/officeDocument/2006/relationships/image" Target="../media/image396.wmf"/><Relationship Id="rId4" Type="http://schemas.openxmlformats.org/officeDocument/2006/relationships/image" Target="../media/image395.wmf"/><Relationship Id="rId9" Type="http://schemas.openxmlformats.org/officeDocument/2006/relationships/image" Target="../media/image400.emf"/></Relationships>
</file>

<file path=ppt/drawings/_rels/vmlDrawing91.vml.rels><?xml version="1.0" encoding="UTF-8" standalone="yes"?>
<Relationships xmlns="http://schemas.openxmlformats.org/package/2006/relationships"><Relationship Id="rId8" Type="http://schemas.openxmlformats.org/officeDocument/2006/relationships/image" Target="../media/image408.emf"/><Relationship Id="rId3" Type="http://schemas.openxmlformats.org/officeDocument/2006/relationships/image" Target="../media/image403.wmf"/><Relationship Id="rId7" Type="http://schemas.openxmlformats.org/officeDocument/2006/relationships/image" Target="../media/image407.emf"/><Relationship Id="rId2" Type="http://schemas.openxmlformats.org/officeDocument/2006/relationships/image" Target="../media/image402.wmf"/><Relationship Id="rId1" Type="http://schemas.openxmlformats.org/officeDocument/2006/relationships/image" Target="../media/image401.wmf"/><Relationship Id="rId6" Type="http://schemas.openxmlformats.org/officeDocument/2006/relationships/image" Target="../media/image406.emf"/><Relationship Id="rId5" Type="http://schemas.openxmlformats.org/officeDocument/2006/relationships/image" Target="../media/image405.emf"/><Relationship Id="rId4" Type="http://schemas.openxmlformats.org/officeDocument/2006/relationships/image" Target="../media/image404.emf"/></Relationships>
</file>

<file path=ppt/drawings/_rels/vmlDrawing92.vml.rels><?xml version="1.0" encoding="UTF-8" standalone="yes"?>
<Relationships xmlns="http://schemas.openxmlformats.org/package/2006/relationships"><Relationship Id="rId8" Type="http://schemas.openxmlformats.org/officeDocument/2006/relationships/image" Target="../media/image416.emf"/><Relationship Id="rId3" Type="http://schemas.openxmlformats.org/officeDocument/2006/relationships/image" Target="../media/image411.emf"/><Relationship Id="rId7" Type="http://schemas.openxmlformats.org/officeDocument/2006/relationships/image" Target="../media/image415.emf"/><Relationship Id="rId2" Type="http://schemas.openxmlformats.org/officeDocument/2006/relationships/image" Target="../media/image410.emf"/><Relationship Id="rId1" Type="http://schemas.openxmlformats.org/officeDocument/2006/relationships/image" Target="../media/image409.emf"/><Relationship Id="rId6" Type="http://schemas.openxmlformats.org/officeDocument/2006/relationships/image" Target="../media/image414.emf"/><Relationship Id="rId5" Type="http://schemas.openxmlformats.org/officeDocument/2006/relationships/image" Target="../media/image413.emf"/><Relationship Id="rId4" Type="http://schemas.openxmlformats.org/officeDocument/2006/relationships/image" Target="../media/image412.emf"/></Relationships>
</file>

<file path=ppt/drawings/_rels/vmlDrawing93.vml.rels><?xml version="1.0" encoding="UTF-8" standalone="yes"?>
<Relationships xmlns="http://schemas.openxmlformats.org/package/2006/relationships"><Relationship Id="rId8" Type="http://schemas.openxmlformats.org/officeDocument/2006/relationships/image" Target="../media/image424.emf"/><Relationship Id="rId3" Type="http://schemas.openxmlformats.org/officeDocument/2006/relationships/image" Target="../media/image419.emf"/><Relationship Id="rId7" Type="http://schemas.openxmlformats.org/officeDocument/2006/relationships/image" Target="../media/image423.emf"/><Relationship Id="rId2" Type="http://schemas.openxmlformats.org/officeDocument/2006/relationships/image" Target="../media/image418.emf"/><Relationship Id="rId1" Type="http://schemas.openxmlformats.org/officeDocument/2006/relationships/image" Target="../media/image417.emf"/><Relationship Id="rId6" Type="http://schemas.openxmlformats.org/officeDocument/2006/relationships/image" Target="../media/image422.emf"/><Relationship Id="rId5" Type="http://schemas.openxmlformats.org/officeDocument/2006/relationships/image" Target="../media/image421.emf"/><Relationship Id="rId4" Type="http://schemas.openxmlformats.org/officeDocument/2006/relationships/image" Target="../media/image420.emf"/></Relationships>
</file>

<file path=ppt/drawings/_rels/vmlDrawing94.vml.rels><?xml version="1.0" encoding="UTF-8" standalone="yes"?>
<Relationships xmlns="http://schemas.openxmlformats.org/package/2006/relationships"><Relationship Id="rId2" Type="http://schemas.openxmlformats.org/officeDocument/2006/relationships/image" Target="../media/image426.emf"/><Relationship Id="rId1" Type="http://schemas.openxmlformats.org/officeDocument/2006/relationships/image" Target="../media/image425.emf"/></Relationships>
</file>

<file path=ppt/drawings/_rels/vmlDrawing95.vml.rels><?xml version="1.0" encoding="UTF-8" standalone="yes"?>
<Relationships xmlns="http://schemas.openxmlformats.org/package/2006/relationships"><Relationship Id="rId1" Type="http://schemas.openxmlformats.org/officeDocument/2006/relationships/image" Target="../media/image427.emf"/></Relationships>
</file>

<file path=ppt/drawings/_rels/vmlDrawing96.vml.rels><?xml version="1.0" encoding="UTF-8" standalone="yes"?>
<Relationships xmlns="http://schemas.openxmlformats.org/package/2006/relationships"><Relationship Id="rId1" Type="http://schemas.openxmlformats.org/officeDocument/2006/relationships/image" Target="../media/image42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E9A3092F-0738-4AA7-BA9D-E1BD78D223F9}"/>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宋体" panose="02010600030101010101" pitchFamily="2" charset="-122"/>
              </a:defRPr>
            </a:lvl1pPr>
          </a:lstStyle>
          <a:p>
            <a:endParaRPr lang="en-US" altLang="zh-CN"/>
          </a:p>
        </p:txBody>
      </p:sp>
      <p:sp>
        <p:nvSpPr>
          <p:cNvPr id="81923" name="Rectangle 3">
            <a:extLst>
              <a:ext uri="{FF2B5EF4-FFF2-40B4-BE49-F238E27FC236}">
                <a16:creationId xmlns:a16="http://schemas.microsoft.com/office/drawing/2014/main" id="{5A64BBCD-7D72-4292-AE3E-376A79567154}"/>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panose="02010600030101010101" pitchFamily="2" charset="-122"/>
              </a:defRPr>
            </a:lvl1pPr>
          </a:lstStyle>
          <a:p>
            <a:endParaRPr lang="en-US" altLang="zh-CN"/>
          </a:p>
        </p:txBody>
      </p:sp>
      <p:sp>
        <p:nvSpPr>
          <p:cNvPr id="81924" name="Rectangle 4">
            <a:extLst>
              <a:ext uri="{FF2B5EF4-FFF2-40B4-BE49-F238E27FC236}">
                <a16:creationId xmlns:a16="http://schemas.microsoft.com/office/drawing/2014/main" id="{BCA57F1A-837C-48EA-9639-0179BEA98874}"/>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宋体" panose="02010600030101010101" pitchFamily="2" charset="-122"/>
              </a:defRPr>
            </a:lvl1pPr>
          </a:lstStyle>
          <a:p>
            <a:endParaRPr lang="en-US" altLang="zh-CN"/>
          </a:p>
        </p:txBody>
      </p:sp>
      <p:sp>
        <p:nvSpPr>
          <p:cNvPr id="81925" name="Rectangle 5">
            <a:extLst>
              <a:ext uri="{FF2B5EF4-FFF2-40B4-BE49-F238E27FC236}">
                <a16:creationId xmlns:a16="http://schemas.microsoft.com/office/drawing/2014/main" id="{AA662647-CE7F-4139-AC08-C34F60A16B32}"/>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panose="02010600030101010101" pitchFamily="2" charset="-122"/>
              </a:defRPr>
            </a:lvl1pPr>
          </a:lstStyle>
          <a:p>
            <a:fld id="{B414ED45-77DA-49E4-B84B-0EC523D81B7D}"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6639D76D-ED3E-4CFD-ABA3-547CF059616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宋体" panose="02010600030101010101" pitchFamily="2" charset="-122"/>
              </a:defRPr>
            </a:lvl1pPr>
          </a:lstStyle>
          <a:p>
            <a:endParaRPr lang="en-US" altLang="zh-CN"/>
          </a:p>
        </p:txBody>
      </p:sp>
      <p:sp>
        <p:nvSpPr>
          <p:cNvPr id="83971" name="Rectangle 3">
            <a:extLst>
              <a:ext uri="{FF2B5EF4-FFF2-40B4-BE49-F238E27FC236}">
                <a16:creationId xmlns:a16="http://schemas.microsoft.com/office/drawing/2014/main" id="{86E5A1B8-1AE5-4EA5-AB1E-D2957C67A2B9}"/>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panose="02010600030101010101" pitchFamily="2" charset="-122"/>
              </a:defRPr>
            </a:lvl1pPr>
          </a:lstStyle>
          <a:p>
            <a:endParaRPr lang="en-US" altLang="zh-CN"/>
          </a:p>
        </p:txBody>
      </p:sp>
      <p:sp>
        <p:nvSpPr>
          <p:cNvPr id="83972" name="Rectangle 4">
            <a:extLst>
              <a:ext uri="{FF2B5EF4-FFF2-40B4-BE49-F238E27FC236}">
                <a16:creationId xmlns:a16="http://schemas.microsoft.com/office/drawing/2014/main" id="{EBFABA48-A599-430D-B578-357CCF3C4782}"/>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3" name="Rectangle 5">
            <a:extLst>
              <a:ext uri="{FF2B5EF4-FFF2-40B4-BE49-F238E27FC236}">
                <a16:creationId xmlns:a16="http://schemas.microsoft.com/office/drawing/2014/main" id="{1B26A1F5-0446-4698-879F-7849236705BF}"/>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3974" name="Rectangle 6">
            <a:extLst>
              <a:ext uri="{FF2B5EF4-FFF2-40B4-BE49-F238E27FC236}">
                <a16:creationId xmlns:a16="http://schemas.microsoft.com/office/drawing/2014/main" id="{C063C48E-70C3-4E72-884B-CB4F23A339EE}"/>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宋体" panose="02010600030101010101" pitchFamily="2" charset="-122"/>
              </a:defRPr>
            </a:lvl1pPr>
          </a:lstStyle>
          <a:p>
            <a:endParaRPr lang="en-US" altLang="zh-CN"/>
          </a:p>
        </p:txBody>
      </p:sp>
      <p:sp>
        <p:nvSpPr>
          <p:cNvPr id="83975" name="Rectangle 7">
            <a:extLst>
              <a:ext uri="{FF2B5EF4-FFF2-40B4-BE49-F238E27FC236}">
                <a16:creationId xmlns:a16="http://schemas.microsoft.com/office/drawing/2014/main" id="{004597F0-6AC6-40D5-8AF6-70C16E2C35B8}"/>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panose="02010600030101010101" pitchFamily="2" charset="-122"/>
              </a:defRPr>
            </a:lvl1pPr>
          </a:lstStyle>
          <a:p>
            <a:fld id="{564F1AF9-2927-4673-B52D-07E2A5D99608}"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562499C-2209-4F38-879E-6864A21CEEC8}"/>
              </a:ext>
            </a:extLst>
          </p:cNvPr>
          <p:cNvSpPr>
            <a:spLocks noGrp="1" noChangeArrowheads="1"/>
          </p:cNvSpPr>
          <p:nvPr>
            <p:ph type="sldNum" sz="quarter" idx="5"/>
          </p:nvPr>
        </p:nvSpPr>
        <p:spPr>
          <a:ln/>
        </p:spPr>
        <p:txBody>
          <a:bodyPr/>
          <a:lstStyle/>
          <a:p>
            <a:fld id="{94E8F522-9E42-4AA8-BCD4-BBB2A595308D}" type="slidenum">
              <a:rPr lang="en-US" altLang="zh-CN"/>
              <a:pPr/>
              <a:t>6</a:t>
            </a:fld>
            <a:endParaRPr lang="en-US" altLang="zh-CN"/>
          </a:p>
        </p:txBody>
      </p:sp>
      <p:sp>
        <p:nvSpPr>
          <p:cNvPr id="480258" name="Rectangle 2">
            <a:extLst>
              <a:ext uri="{FF2B5EF4-FFF2-40B4-BE49-F238E27FC236}">
                <a16:creationId xmlns:a16="http://schemas.microsoft.com/office/drawing/2014/main" id="{3475C15E-ED97-4970-B286-8F3D8C7D01D0}"/>
              </a:ext>
            </a:extLst>
          </p:cNvPr>
          <p:cNvSpPr>
            <a:spLocks noRot="1" noChangeArrowheads="1" noTextEdit="1"/>
          </p:cNvSpPr>
          <p:nvPr>
            <p:ph type="sldImg"/>
          </p:nvPr>
        </p:nvSpPr>
        <p:spPr>
          <a:ln/>
        </p:spPr>
      </p:sp>
      <p:sp>
        <p:nvSpPr>
          <p:cNvPr id="480259" name="Rectangle 3">
            <a:extLst>
              <a:ext uri="{FF2B5EF4-FFF2-40B4-BE49-F238E27FC236}">
                <a16:creationId xmlns:a16="http://schemas.microsoft.com/office/drawing/2014/main" id="{380298AE-8242-4F9B-98A9-AA4CDE1FE43B}"/>
              </a:ext>
            </a:extLst>
          </p:cNvPr>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0C32808-020E-4A1B-B91C-1AFDC1DCBC68}"/>
              </a:ext>
            </a:extLst>
          </p:cNvPr>
          <p:cNvSpPr>
            <a:spLocks noGrp="1" noChangeArrowheads="1"/>
          </p:cNvSpPr>
          <p:nvPr>
            <p:ph type="sldNum" sz="quarter" idx="5"/>
          </p:nvPr>
        </p:nvSpPr>
        <p:spPr>
          <a:ln/>
        </p:spPr>
        <p:txBody>
          <a:bodyPr/>
          <a:lstStyle/>
          <a:p>
            <a:fld id="{DF1B21AB-0647-4138-849D-6F94872F3255}" type="slidenum">
              <a:rPr lang="en-US" altLang="zh-CN"/>
              <a:pPr/>
              <a:t>16</a:t>
            </a:fld>
            <a:endParaRPr lang="en-US" altLang="zh-CN"/>
          </a:p>
        </p:txBody>
      </p:sp>
      <p:sp>
        <p:nvSpPr>
          <p:cNvPr id="555010" name="Rectangle 2">
            <a:extLst>
              <a:ext uri="{FF2B5EF4-FFF2-40B4-BE49-F238E27FC236}">
                <a16:creationId xmlns:a16="http://schemas.microsoft.com/office/drawing/2014/main" id="{71951189-421E-426C-A84E-624A65345E5B}"/>
              </a:ext>
            </a:extLst>
          </p:cNvPr>
          <p:cNvSpPr>
            <a:spLocks noRot="1" noChangeArrowheads="1" noTextEdit="1"/>
          </p:cNvSpPr>
          <p:nvPr>
            <p:ph type="sldImg"/>
          </p:nvPr>
        </p:nvSpPr>
        <p:spPr>
          <a:ln/>
        </p:spPr>
      </p:sp>
      <p:sp>
        <p:nvSpPr>
          <p:cNvPr id="555011" name="Rectangle 3">
            <a:extLst>
              <a:ext uri="{FF2B5EF4-FFF2-40B4-BE49-F238E27FC236}">
                <a16:creationId xmlns:a16="http://schemas.microsoft.com/office/drawing/2014/main" id="{84273747-CEB2-460F-8779-836EF87955CE}"/>
              </a:ext>
            </a:extLst>
          </p:cNvPr>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C8C5491-7BFB-4A9E-8FD2-ADF9BACB1EC5}"/>
              </a:ext>
            </a:extLst>
          </p:cNvPr>
          <p:cNvSpPr>
            <a:spLocks noGrp="1" noChangeArrowheads="1"/>
          </p:cNvSpPr>
          <p:nvPr>
            <p:ph type="sldNum" sz="quarter" idx="5"/>
          </p:nvPr>
        </p:nvSpPr>
        <p:spPr>
          <a:ln/>
        </p:spPr>
        <p:txBody>
          <a:bodyPr/>
          <a:lstStyle/>
          <a:p>
            <a:fld id="{65A1FA11-DE6C-48F7-982E-60CA5D11DF1B}" type="slidenum">
              <a:rPr lang="en-US" altLang="zh-CN"/>
              <a:pPr/>
              <a:t>17</a:t>
            </a:fld>
            <a:endParaRPr lang="en-US" altLang="zh-CN"/>
          </a:p>
        </p:txBody>
      </p:sp>
      <p:sp>
        <p:nvSpPr>
          <p:cNvPr id="557058" name="Rectangle 2">
            <a:extLst>
              <a:ext uri="{FF2B5EF4-FFF2-40B4-BE49-F238E27FC236}">
                <a16:creationId xmlns:a16="http://schemas.microsoft.com/office/drawing/2014/main" id="{F5FBEBC6-29EC-4D80-9881-E7C6EAF4394B}"/>
              </a:ext>
            </a:extLst>
          </p:cNvPr>
          <p:cNvSpPr>
            <a:spLocks noRot="1" noChangeArrowheads="1" noTextEdit="1"/>
          </p:cNvSpPr>
          <p:nvPr>
            <p:ph type="sldImg"/>
          </p:nvPr>
        </p:nvSpPr>
        <p:spPr>
          <a:ln/>
        </p:spPr>
      </p:sp>
      <p:sp>
        <p:nvSpPr>
          <p:cNvPr id="557059" name="Rectangle 3">
            <a:extLst>
              <a:ext uri="{FF2B5EF4-FFF2-40B4-BE49-F238E27FC236}">
                <a16:creationId xmlns:a16="http://schemas.microsoft.com/office/drawing/2014/main" id="{D6181F0D-C7BF-4D6D-89E6-06461D771BBA}"/>
              </a:ext>
            </a:extLst>
          </p:cNvPr>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A0C0BA6-3352-45CE-A5A3-30D518941FC7}"/>
              </a:ext>
            </a:extLst>
          </p:cNvPr>
          <p:cNvSpPr>
            <a:spLocks noGrp="1" noChangeArrowheads="1"/>
          </p:cNvSpPr>
          <p:nvPr>
            <p:ph type="sldNum" sz="quarter" idx="5"/>
          </p:nvPr>
        </p:nvSpPr>
        <p:spPr>
          <a:ln/>
        </p:spPr>
        <p:txBody>
          <a:bodyPr/>
          <a:lstStyle/>
          <a:p>
            <a:fld id="{0F6E16DF-AD60-4094-BAFA-552553F04C48}" type="slidenum">
              <a:rPr lang="en-US" altLang="zh-CN"/>
              <a:pPr/>
              <a:t>37</a:t>
            </a:fld>
            <a:endParaRPr lang="en-US" altLang="zh-CN"/>
          </a:p>
        </p:txBody>
      </p:sp>
      <p:sp>
        <p:nvSpPr>
          <p:cNvPr id="106498" name="Rectangle 2">
            <a:extLst>
              <a:ext uri="{FF2B5EF4-FFF2-40B4-BE49-F238E27FC236}">
                <a16:creationId xmlns:a16="http://schemas.microsoft.com/office/drawing/2014/main" id="{69BC0F0A-DEAE-45F6-9064-687ED29BE400}"/>
              </a:ext>
            </a:extLst>
          </p:cNvPr>
          <p:cNvSpPr>
            <a:spLocks noRot="1" noChangeArrowheads="1" noTextEdit="1"/>
          </p:cNvSpPr>
          <p:nvPr>
            <p:ph type="sldImg"/>
          </p:nvPr>
        </p:nvSpPr>
        <p:spPr>
          <a:ln/>
        </p:spPr>
      </p:sp>
      <p:sp>
        <p:nvSpPr>
          <p:cNvPr id="106499" name="Rectangle 3">
            <a:extLst>
              <a:ext uri="{FF2B5EF4-FFF2-40B4-BE49-F238E27FC236}">
                <a16:creationId xmlns:a16="http://schemas.microsoft.com/office/drawing/2014/main" id="{35BA1258-9E84-44D6-9022-F1CC77B1DF04}"/>
              </a:ext>
            </a:extLst>
          </p:cNvPr>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2522340-54A2-450F-B458-FB5235EB56CC}"/>
              </a:ext>
            </a:extLst>
          </p:cNvPr>
          <p:cNvSpPr>
            <a:spLocks noGrp="1" noChangeArrowheads="1"/>
          </p:cNvSpPr>
          <p:nvPr>
            <p:ph type="sldNum" sz="quarter" idx="5"/>
          </p:nvPr>
        </p:nvSpPr>
        <p:spPr>
          <a:ln/>
        </p:spPr>
        <p:txBody>
          <a:bodyPr/>
          <a:lstStyle/>
          <a:p>
            <a:fld id="{862D3B37-6A36-4661-B648-E7671D5EC2BB}" type="slidenum">
              <a:rPr lang="en-US" altLang="zh-CN"/>
              <a:pPr/>
              <a:t>85</a:t>
            </a:fld>
            <a:endParaRPr lang="en-US" altLang="zh-CN"/>
          </a:p>
        </p:txBody>
      </p:sp>
      <p:sp>
        <p:nvSpPr>
          <p:cNvPr id="623618" name="Rectangle 2">
            <a:extLst>
              <a:ext uri="{FF2B5EF4-FFF2-40B4-BE49-F238E27FC236}">
                <a16:creationId xmlns:a16="http://schemas.microsoft.com/office/drawing/2014/main" id="{B14EF13A-E537-4301-ABE5-170B20AADDEC}"/>
              </a:ext>
            </a:extLst>
          </p:cNvPr>
          <p:cNvSpPr>
            <a:spLocks noRot="1" noChangeArrowheads="1" noTextEdit="1"/>
          </p:cNvSpPr>
          <p:nvPr>
            <p:ph type="sldImg"/>
          </p:nvPr>
        </p:nvSpPr>
        <p:spPr>
          <a:ln/>
        </p:spPr>
      </p:sp>
      <p:sp>
        <p:nvSpPr>
          <p:cNvPr id="623619" name="Rectangle 3">
            <a:extLst>
              <a:ext uri="{FF2B5EF4-FFF2-40B4-BE49-F238E27FC236}">
                <a16:creationId xmlns:a16="http://schemas.microsoft.com/office/drawing/2014/main" id="{0CD34586-B348-4A15-A75D-55E7E3B36FC5}"/>
              </a:ext>
            </a:extLst>
          </p:cNvPr>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DFC4E65-710D-4338-A95C-3E727068D410}"/>
              </a:ext>
            </a:extLst>
          </p:cNvPr>
          <p:cNvSpPr>
            <a:spLocks noGrp="1" noChangeArrowheads="1"/>
          </p:cNvSpPr>
          <p:nvPr>
            <p:ph type="sldNum" sz="quarter" idx="5"/>
          </p:nvPr>
        </p:nvSpPr>
        <p:spPr>
          <a:ln/>
        </p:spPr>
        <p:txBody>
          <a:bodyPr/>
          <a:lstStyle/>
          <a:p>
            <a:fld id="{DF02F6FC-69D9-4A63-9367-404F032B904B}" type="slidenum">
              <a:rPr lang="en-US" altLang="zh-CN"/>
              <a:pPr/>
              <a:t>86</a:t>
            </a:fld>
            <a:endParaRPr lang="en-US" altLang="zh-CN"/>
          </a:p>
        </p:txBody>
      </p:sp>
      <p:sp>
        <p:nvSpPr>
          <p:cNvPr id="114690" name="Rectangle 2">
            <a:extLst>
              <a:ext uri="{FF2B5EF4-FFF2-40B4-BE49-F238E27FC236}">
                <a16:creationId xmlns:a16="http://schemas.microsoft.com/office/drawing/2014/main" id="{B7A37151-F7F3-41B7-9F18-BF69E20B63E5}"/>
              </a:ext>
            </a:extLst>
          </p:cNvPr>
          <p:cNvSpPr>
            <a:spLocks noRot="1" noChangeArrowheads="1" noTextEdit="1"/>
          </p:cNvSpPr>
          <p:nvPr>
            <p:ph type="sldImg"/>
          </p:nvPr>
        </p:nvSpPr>
        <p:spPr>
          <a:ln/>
        </p:spPr>
      </p:sp>
      <p:sp>
        <p:nvSpPr>
          <p:cNvPr id="114691" name="Rectangle 3">
            <a:extLst>
              <a:ext uri="{FF2B5EF4-FFF2-40B4-BE49-F238E27FC236}">
                <a16:creationId xmlns:a16="http://schemas.microsoft.com/office/drawing/2014/main" id="{4099E8FB-0BDE-427C-A2A8-6D10C8C4E4C5}"/>
              </a:ext>
            </a:extLst>
          </p:cNvPr>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C0E5DD-CBA4-46C6-AB79-98E455B961B7}"/>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F19C6B7-9E10-467B-8DCB-CA16805760F8}"/>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3DE38B26-6186-4F47-B57C-4876E0CF960F}"/>
              </a:ext>
            </a:extLst>
          </p:cNvPr>
          <p:cNvSpPr>
            <a:spLocks noGrp="1"/>
          </p:cNvSpPr>
          <p:nvPr>
            <p:ph type="dt" sz="half" idx="10"/>
          </p:nvPr>
        </p:nvSpPr>
        <p:spPr/>
        <p:txBody>
          <a:bodyPr/>
          <a:lstStyle>
            <a:lvl1pPr>
              <a:defRPr/>
            </a:lvl1pPr>
          </a:lstStyle>
          <a:p>
            <a:fld id="{C72E56F0-5FD7-41C0-A157-A83EED787C01}" type="datetime1">
              <a:rPr lang="zh-CN" altLang="en-US"/>
              <a:pPr/>
              <a:t>2017/9/8</a:t>
            </a:fld>
            <a:endParaRPr lang="en-US" altLang="zh-CN"/>
          </a:p>
        </p:txBody>
      </p:sp>
      <p:sp>
        <p:nvSpPr>
          <p:cNvPr id="5" name="页脚占位符 4">
            <a:extLst>
              <a:ext uri="{FF2B5EF4-FFF2-40B4-BE49-F238E27FC236}">
                <a16:creationId xmlns:a16="http://schemas.microsoft.com/office/drawing/2014/main" id="{D4842C34-ABB6-4BBD-B94E-20EBD664FA3C}"/>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43EF316F-4302-45E5-811C-5991CE2E1685}"/>
              </a:ext>
            </a:extLst>
          </p:cNvPr>
          <p:cNvSpPr>
            <a:spLocks noGrp="1"/>
          </p:cNvSpPr>
          <p:nvPr>
            <p:ph type="sldNum" sz="quarter" idx="12"/>
          </p:nvPr>
        </p:nvSpPr>
        <p:spPr/>
        <p:txBody>
          <a:bodyPr/>
          <a:lstStyle>
            <a:lvl1pPr>
              <a:defRPr/>
            </a:lvl1pPr>
          </a:lstStyle>
          <a:p>
            <a:fld id="{F71CB73B-0F0C-4A45-90B1-D11472D8BBBF}" type="slidenum">
              <a:rPr lang="en-US" altLang="zh-CN"/>
              <a:pPr/>
              <a:t>‹#›</a:t>
            </a:fld>
            <a:endParaRPr lang="en-US" altLang="zh-CN"/>
          </a:p>
        </p:txBody>
      </p:sp>
    </p:spTree>
    <p:extLst>
      <p:ext uri="{BB962C8B-B14F-4D97-AF65-F5344CB8AC3E}">
        <p14:creationId xmlns:p14="http://schemas.microsoft.com/office/powerpoint/2010/main" val="2375547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7D56A7-9570-4475-B8DE-85D0099922B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C5BF7D9-C50A-4E64-9654-1E832AAA428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DFE196D-8998-4181-B158-B20B8D171515}"/>
              </a:ext>
            </a:extLst>
          </p:cNvPr>
          <p:cNvSpPr>
            <a:spLocks noGrp="1"/>
          </p:cNvSpPr>
          <p:nvPr>
            <p:ph type="dt" sz="half" idx="10"/>
          </p:nvPr>
        </p:nvSpPr>
        <p:spPr/>
        <p:txBody>
          <a:bodyPr/>
          <a:lstStyle>
            <a:lvl1pPr>
              <a:defRPr/>
            </a:lvl1pPr>
          </a:lstStyle>
          <a:p>
            <a:fld id="{5E0F8640-9869-4EA1-8BE7-06A29F74DA89}" type="datetime1">
              <a:rPr lang="zh-CN" altLang="en-US"/>
              <a:pPr/>
              <a:t>2017/9/8</a:t>
            </a:fld>
            <a:endParaRPr lang="en-US" altLang="zh-CN"/>
          </a:p>
        </p:txBody>
      </p:sp>
      <p:sp>
        <p:nvSpPr>
          <p:cNvPr id="5" name="页脚占位符 4">
            <a:extLst>
              <a:ext uri="{FF2B5EF4-FFF2-40B4-BE49-F238E27FC236}">
                <a16:creationId xmlns:a16="http://schemas.microsoft.com/office/drawing/2014/main" id="{0ADF80AC-AA3B-4FB5-9EDE-C2E72DF28B65}"/>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56F2A195-6412-462F-9542-4CC82ED40E65}"/>
              </a:ext>
            </a:extLst>
          </p:cNvPr>
          <p:cNvSpPr>
            <a:spLocks noGrp="1"/>
          </p:cNvSpPr>
          <p:nvPr>
            <p:ph type="sldNum" sz="quarter" idx="12"/>
          </p:nvPr>
        </p:nvSpPr>
        <p:spPr/>
        <p:txBody>
          <a:bodyPr/>
          <a:lstStyle>
            <a:lvl1pPr>
              <a:defRPr/>
            </a:lvl1pPr>
          </a:lstStyle>
          <a:p>
            <a:fld id="{D5B73023-2479-4505-B1BE-C69438FCB096}" type="slidenum">
              <a:rPr lang="en-US" altLang="zh-CN"/>
              <a:pPr/>
              <a:t>‹#›</a:t>
            </a:fld>
            <a:endParaRPr lang="en-US" altLang="zh-CN"/>
          </a:p>
        </p:txBody>
      </p:sp>
    </p:spTree>
    <p:extLst>
      <p:ext uri="{BB962C8B-B14F-4D97-AF65-F5344CB8AC3E}">
        <p14:creationId xmlns:p14="http://schemas.microsoft.com/office/powerpoint/2010/main" val="2102500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8275DB5-E762-434E-BA61-146F9EC0945F}"/>
              </a:ext>
            </a:extLst>
          </p:cNvPr>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40E99CF-6F92-49DB-8396-28A38B094F9F}"/>
              </a:ext>
            </a:extLst>
          </p:cNvPr>
          <p:cNvSpPr>
            <a:spLocks noGrp="1"/>
          </p:cNvSpPr>
          <p:nvPr>
            <p:ph type="body" orient="vert" idx="1"/>
          </p:nvPr>
        </p:nvSpPr>
        <p:spPr>
          <a:xfrm>
            <a:off x="457200" y="274638"/>
            <a:ext cx="6019800"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686017E-8BE5-4858-B7E4-30786A0ED1FA}"/>
              </a:ext>
            </a:extLst>
          </p:cNvPr>
          <p:cNvSpPr>
            <a:spLocks noGrp="1"/>
          </p:cNvSpPr>
          <p:nvPr>
            <p:ph type="dt" sz="half" idx="10"/>
          </p:nvPr>
        </p:nvSpPr>
        <p:spPr/>
        <p:txBody>
          <a:bodyPr/>
          <a:lstStyle>
            <a:lvl1pPr>
              <a:defRPr/>
            </a:lvl1pPr>
          </a:lstStyle>
          <a:p>
            <a:fld id="{83008D1D-3BF8-428E-8CDA-8C64F275124D}" type="datetime1">
              <a:rPr lang="zh-CN" altLang="en-US"/>
              <a:pPr/>
              <a:t>2017/9/8</a:t>
            </a:fld>
            <a:endParaRPr lang="en-US" altLang="zh-CN"/>
          </a:p>
        </p:txBody>
      </p:sp>
      <p:sp>
        <p:nvSpPr>
          <p:cNvPr id="5" name="页脚占位符 4">
            <a:extLst>
              <a:ext uri="{FF2B5EF4-FFF2-40B4-BE49-F238E27FC236}">
                <a16:creationId xmlns:a16="http://schemas.microsoft.com/office/drawing/2014/main" id="{ABAB0821-3EE6-4ABB-A828-AD66167A2B9A}"/>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1399FBFC-58CA-41B0-8129-29D18253BC2C}"/>
              </a:ext>
            </a:extLst>
          </p:cNvPr>
          <p:cNvSpPr>
            <a:spLocks noGrp="1"/>
          </p:cNvSpPr>
          <p:nvPr>
            <p:ph type="sldNum" sz="quarter" idx="12"/>
          </p:nvPr>
        </p:nvSpPr>
        <p:spPr/>
        <p:txBody>
          <a:bodyPr/>
          <a:lstStyle>
            <a:lvl1pPr>
              <a:defRPr/>
            </a:lvl1pPr>
          </a:lstStyle>
          <a:p>
            <a:fld id="{D792A4E0-C450-405A-9474-64478B5864D1}" type="slidenum">
              <a:rPr lang="en-US" altLang="zh-CN"/>
              <a:pPr/>
              <a:t>‹#›</a:t>
            </a:fld>
            <a:endParaRPr lang="en-US" altLang="zh-CN"/>
          </a:p>
        </p:txBody>
      </p:sp>
    </p:spTree>
    <p:extLst>
      <p:ext uri="{BB962C8B-B14F-4D97-AF65-F5344CB8AC3E}">
        <p14:creationId xmlns:p14="http://schemas.microsoft.com/office/powerpoint/2010/main" val="4241835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标题和两项内容在文本之上">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42BF1D-E9D3-4606-A850-399FFF88B314}"/>
              </a:ext>
            </a:extLst>
          </p:cNvPr>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E849754-191E-4361-B489-9465F6F94F86}"/>
              </a:ext>
            </a:extLst>
          </p:cNvPr>
          <p:cNvSpPr>
            <a:spLocks noGrp="1"/>
          </p:cNvSpPr>
          <p:nvPr>
            <p:ph sz="quarter" idx="1"/>
          </p:nvPr>
        </p:nvSpPr>
        <p:spPr>
          <a:xfrm>
            <a:off x="457200" y="1600200"/>
            <a:ext cx="4038600" cy="21859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F15AA04-F57D-4828-BD52-3BA1A6DF4EC0}"/>
              </a:ext>
            </a:extLst>
          </p:cNvPr>
          <p:cNvSpPr>
            <a:spLocks noGrp="1"/>
          </p:cNvSpPr>
          <p:nvPr>
            <p:ph sz="quarter" idx="2"/>
          </p:nvPr>
        </p:nvSpPr>
        <p:spPr>
          <a:xfrm>
            <a:off x="4648200" y="1600200"/>
            <a:ext cx="4038600" cy="21859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789EC58D-617F-4AE2-8032-58879899A530}"/>
              </a:ext>
            </a:extLst>
          </p:cNvPr>
          <p:cNvSpPr>
            <a:spLocks noGrp="1"/>
          </p:cNvSpPr>
          <p:nvPr>
            <p:ph type="body" sz="half" idx="3"/>
          </p:nvPr>
        </p:nvSpPr>
        <p:spPr>
          <a:xfrm>
            <a:off x="457200" y="3938588"/>
            <a:ext cx="8229600" cy="21875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a:extLst>
              <a:ext uri="{FF2B5EF4-FFF2-40B4-BE49-F238E27FC236}">
                <a16:creationId xmlns:a16="http://schemas.microsoft.com/office/drawing/2014/main" id="{202F4994-2526-42A0-8F0C-D8D96B684DC4}"/>
              </a:ext>
            </a:extLst>
          </p:cNvPr>
          <p:cNvSpPr>
            <a:spLocks noGrp="1"/>
          </p:cNvSpPr>
          <p:nvPr>
            <p:ph type="dt" sz="half" idx="10"/>
          </p:nvPr>
        </p:nvSpPr>
        <p:spPr>
          <a:xfrm>
            <a:off x="457200" y="6245225"/>
            <a:ext cx="2133600" cy="476250"/>
          </a:xfrm>
        </p:spPr>
        <p:txBody>
          <a:bodyPr/>
          <a:lstStyle>
            <a:lvl1pPr>
              <a:defRPr/>
            </a:lvl1pPr>
          </a:lstStyle>
          <a:p>
            <a:fld id="{CEA3C198-906B-41DC-88F7-A987D27EC768}" type="datetime1">
              <a:rPr lang="zh-CN" altLang="en-US"/>
              <a:pPr/>
              <a:t>2017/9/8</a:t>
            </a:fld>
            <a:endParaRPr lang="en-US" altLang="zh-CN"/>
          </a:p>
        </p:txBody>
      </p:sp>
      <p:sp>
        <p:nvSpPr>
          <p:cNvPr id="7" name="页脚占位符 6">
            <a:extLst>
              <a:ext uri="{FF2B5EF4-FFF2-40B4-BE49-F238E27FC236}">
                <a16:creationId xmlns:a16="http://schemas.microsoft.com/office/drawing/2014/main" id="{88ADDF27-64FA-4FD4-9B19-EB641AFDD316}"/>
              </a:ext>
            </a:extLst>
          </p:cNvPr>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8" name="灯片编号占位符 7">
            <a:extLst>
              <a:ext uri="{FF2B5EF4-FFF2-40B4-BE49-F238E27FC236}">
                <a16:creationId xmlns:a16="http://schemas.microsoft.com/office/drawing/2014/main" id="{60409C7F-5969-46BF-833D-E2C99AC42B2D}"/>
              </a:ext>
            </a:extLst>
          </p:cNvPr>
          <p:cNvSpPr>
            <a:spLocks noGrp="1"/>
          </p:cNvSpPr>
          <p:nvPr>
            <p:ph type="sldNum" sz="quarter" idx="12"/>
          </p:nvPr>
        </p:nvSpPr>
        <p:spPr>
          <a:xfrm>
            <a:off x="6553200" y="6245225"/>
            <a:ext cx="2133600" cy="476250"/>
          </a:xfrm>
        </p:spPr>
        <p:txBody>
          <a:bodyPr/>
          <a:lstStyle>
            <a:lvl1pPr>
              <a:defRPr/>
            </a:lvl1pPr>
          </a:lstStyle>
          <a:p>
            <a:fld id="{18625944-498B-4C66-99A6-421515109E84}" type="slidenum">
              <a:rPr lang="en-US" altLang="zh-CN"/>
              <a:pPr/>
              <a:t>‹#›</a:t>
            </a:fld>
            <a:endParaRPr lang="en-US" altLang="zh-CN"/>
          </a:p>
        </p:txBody>
      </p:sp>
    </p:spTree>
    <p:extLst>
      <p:ext uri="{BB962C8B-B14F-4D97-AF65-F5344CB8AC3E}">
        <p14:creationId xmlns:p14="http://schemas.microsoft.com/office/powerpoint/2010/main" val="2317633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47B929-7BED-4196-9E89-1ACD7463A6D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9FBA469-D5D3-41F1-8B52-4F8524F133A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E8C5C9B-8761-4667-BEEA-E6F0C4434E10}"/>
              </a:ext>
            </a:extLst>
          </p:cNvPr>
          <p:cNvSpPr>
            <a:spLocks noGrp="1"/>
          </p:cNvSpPr>
          <p:nvPr>
            <p:ph type="dt" sz="half" idx="10"/>
          </p:nvPr>
        </p:nvSpPr>
        <p:spPr/>
        <p:txBody>
          <a:bodyPr/>
          <a:lstStyle>
            <a:lvl1pPr>
              <a:defRPr/>
            </a:lvl1pPr>
          </a:lstStyle>
          <a:p>
            <a:fld id="{E12CD96E-CDEE-47BF-9AB1-2B5216527C8A}" type="datetime1">
              <a:rPr lang="zh-CN" altLang="en-US"/>
              <a:pPr/>
              <a:t>2017/9/8</a:t>
            </a:fld>
            <a:endParaRPr lang="en-US" altLang="zh-CN"/>
          </a:p>
        </p:txBody>
      </p:sp>
      <p:sp>
        <p:nvSpPr>
          <p:cNvPr id="5" name="页脚占位符 4">
            <a:extLst>
              <a:ext uri="{FF2B5EF4-FFF2-40B4-BE49-F238E27FC236}">
                <a16:creationId xmlns:a16="http://schemas.microsoft.com/office/drawing/2014/main" id="{D17FA514-F81A-4A78-9BE4-F1437836E48F}"/>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EDC2A2CF-FBFA-433E-976D-08FFB5BEF671}"/>
              </a:ext>
            </a:extLst>
          </p:cNvPr>
          <p:cNvSpPr>
            <a:spLocks noGrp="1"/>
          </p:cNvSpPr>
          <p:nvPr>
            <p:ph type="sldNum" sz="quarter" idx="12"/>
          </p:nvPr>
        </p:nvSpPr>
        <p:spPr/>
        <p:txBody>
          <a:bodyPr/>
          <a:lstStyle>
            <a:lvl1pPr>
              <a:defRPr/>
            </a:lvl1pPr>
          </a:lstStyle>
          <a:p>
            <a:fld id="{5ADC5EA1-6981-47A5-8C72-833729A873BC}" type="slidenum">
              <a:rPr lang="en-US" altLang="zh-CN"/>
              <a:pPr/>
              <a:t>‹#›</a:t>
            </a:fld>
            <a:endParaRPr lang="en-US" altLang="zh-CN"/>
          </a:p>
        </p:txBody>
      </p:sp>
    </p:spTree>
    <p:extLst>
      <p:ext uri="{BB962C8B-B14F-4D97-AF65-F5344CB8AC3E}">
        <p14:creationId xmlns:p14="http://schemas.microsoft.com/office/powerpoint/2010/main" val="358203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26FD81-5465-453F-A917-EEE6B4DFE8DB}"/>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522576D-BBD4-4AD1-84A3-6E98E4A62D30}"/>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a:extLst>
              <a:ext uri="{FF2B5EF4-FFF2-40B4-BE49-F238E27FC236}">
                <a16:creationId xmlns:a16="http://schemas.microsoft.com/office/drawing/2014/main" id="{C72065EE-6517-4629-9027-C6DF49887064}"/>
              </a:ext>
            </a:extLst>
          </p:cNvPr>
          <p:cNvSpPr>
            <a:spLocks noGrp="1"/>
          </p:cNvSpPr>
          <p:nvPr>
            <p:ph type="dt" sz="half" idx="10"/>
          </p:nvPr>
        </p:nvSpPr>
        <p:spPr/>
        <p:txBody>
          <a:bodyPr/>
          <a:lstStyle>
            <a:lvl1pPr>
              <a:defRPr/>
            </a:lvl1pPr>
          </a:lstStyle>
          <a:p>
            <a:fld id="{4163C795-42F7-4B6E-8836-72D4AD65BB72}" type="datetime1">
              <a:rPr lang="zh-CN" altLang="en-US"/>
              <a:pPr/>
              <a:t>2017/9/8</a:t>
            </a:fld>
            <a:endParaRPr lang="en-US" altLang="zh-CN"/>
          </a:p>
        </p:txBody>
      </p:sp>
      <p:sp>
        <p:nvSpPr>
          <p:cNvPr id="5" name="页脚占位符 4">
            <a:extLst>
              <a:ext uri="{FF2B5EF4-FFF2-40B4-BE49-F238E27FC236}">
                <a16:creationId xmlns:a16="http://schemas.microsoft.com/office/drawing/2014/main" id="{98403BF6-6465-44DB-855D-5C783CA93E7F}"/>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6F04070D-FEF4-4E88-8325-103529858050}"/>
              </a:ext>
            </a:extLst>
          </p:cNvPr>
          <p:cNvSpPr>
            <a:spLocks noGrp="1"/>
          </p:cNvSpPr>
          <p:nvPr>
            <p:ph type="sldNum" sz="quarter" idx="12"/>
          </p:nvPr>
        </p:nvSpPr>
        <p:spPr/>
        <p:txBody>
          <a:bodyPr/>
          <a:lstStyle>
            <a:lvl1pPr>
              <a:defRPr/>
            </a:lvl1pPr>
          </a:lstStyle>
          <a:p>
            <a:fld id="{BEA66F4F-2907-4C78-AEA0-F206E84D9C50}" type="slidenum">
              <a:rPr lang="en-US" altLang="zh-CN"/>
              <a:pPr/>
              <a:t>‹#›</a:t>
            </a:fld>
            <a:endParaRPr lang="en-US" altLang="zh-CN"/>
          </a:p>
        </p:txBody>
      </p:sp>
    </p:spTree>
    <p:extLst>
      <p:ext uri="{BB962C8B-B14F-4D97-AF65-F5344CB8AC3E}">
        <p14:creationId xmlns:p14="http://schemas.microsoft.com/office/powerpoint/2010/main" val="280841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2D8C05-3E67-4591-A88D-B87635BFC9B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894DA58-0D39-4DFE-BF7E-BDC3F5F8ED0F}"/>
              </a:ext>
            </a:extLst>
          </p:cNvPr>
          <p:cNvSpPr>
            <a:spLocks noGrp="1"/>
          </p:cNvSpPr>
          <p:nvPr>
            <p:ph sz="half" idx="1"/>
          </p:nvPr>
        </p:nvSpPr>
        <p:spPr>
          <a:xfrm>
            <a:off x="457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E90E19A9-F862-4FDB-A4A7-20A285D4E406}"/>
              </a:ext>
            </a:extLst>
          </p:cNvPr>
          <p:cNvSpPr>
            <a:spLocks noGrp="1"/>
          </p:cNvSpPr>
          <p:nvPr>
            <p:ph sz="half" idx="2"/>
          </p:nvPr>
        </p:nvSpPr>
        <p:spPr>
          <a:xfrm>
            <a:off x="4648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0F37095-CC4C-41E1-B9A5-932F3F3B0028}"/>
              </a:ext>
            </a:extLst>
          </p:cNvPr>
          <p:cNvSpPr>
            <a:spLocks noGrp="1"/>
          </p:cNvSpPr>
          <p:nvPr>
            <p:ph type="dt" sz="half" idx="10"/>
          </p:nvPr>
        </p:nvSpPr>
        <p:spPr/>
        <p:txBody>
          <a:bodyPr/>
          <a:lstStyle>
            <a:lvl1pPr>
              <a:defRPr/>
            </a:lvl1pPr>
          </a:lstStyle>
          <a:p>
            <a:fld id="{76B7FBDF-30A4-4709-8CB7-C88D17AF27A6}" type="datetime1">
              <a:rPr lang="zh-CN" altLang="en-US"/>
              <a:pPr/>
              <a:t>2017/9/8</a:t>
            </a:fld>
            <a:endParaRPr lang="en-US" altLang="zh-CN"/>
          </a:p>
        </p:txBody>
      </p:sp>
      <p:sp>
        <p:nvSpPr>
          <p:cNvPr id="6" name="页脚占位符 5">
            <a:extLst>
              <a:ext uri="{FF2B5EF4-FFF2-40B4-BE49-F238E27FC236}">
                <a16:creationId xmlns:a16="http://schemas.microsoft.com/office/drawing/2014/main" id="{177427A4-446E-40BB-9EBB-5FB8EB3CDB0A}"/>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73204708-3A11-4817-8D48-3C7E9BAFA5C7}"/>
              </a:ext>
            </a:extLst>
          </p:cNvPr>
          <p:cNvSpPr>
            <a:spLocks noGrp="1"/>
          </p:cNvSpPr>
          <p:nvPr>
            <p:ph type="sldNum" sz="quarter" idx="12"/>
          </p:nvPr>
        </p:nvSpPr>
        <p:spPr/>
        <p:txBody>
          <a:bodyPr/>
          <a:lstStyle>
            <a:lvl1pPr>
              <a:defRPr/>
            </a:lvl1pPr>
          </a:lstStyle>
          <a:p>
            <a:fld id="{A497EE84-61C6-4600-A646-F5ED8DBB3805}" type="slidenum">
              <a:rPr lang="en-US" altLang="zh-CN"/>
              <a:pPr/>
              <a:t>‹#›</a:t>
            </a:fld>
            <a:endParaRPr lang="en-US" altLang="zh-CN"/>
          </a:p>
        </p:txBody>
      </p:sp>
    </p:spTree>
    <p:extLst>
      <p:ext uri="{BB962C8B-B14F-4D97-AF65-F5344CB8AC3E}">
        <p14:creationId xmlns:p14="http://schemas.microsoft.com/office/powerpoint/2010/main" val="214100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BE12DB-DC40-4035-AB85-0D8E969E0E9F}"/>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C00AE04-0296-428E-84BB-96C70745DED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E8C6051-311D-4933-9681-313C63D94AED}"/>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8FF48B0B-7484-4D5B-9213-30C427018DF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54BEFAD-AF51-483A-9794-F2F3B65CF817}"/>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C344365-D7C1-4E25-BEA2-D827581E3A8D}"/>
              </a:ext>
            </a:extLst>
          </p:cNvPr>
          <p:cNvSpPr>
            <a:spLocks noGrp="1"/>
          </p:cNvSpPr>
          <p:nvPr>
            <p:ph type="dt" sz="half" idx="10"/>
          </p:nvPr>
        </p:nvSpPr>
        <p:spPr/>
        <p:txBody>
          <a:bodyPr/>
          <a:lstStyle>
            <a:lvl1pPr>
              <a:defRPr/>
            </a:lvl1pPr>
          </a:lstStyle>
          <a:p>
            <a:fld id="{A3A3C2C6-CFB3-485A-B6E0-6DA5A740BC04}" type="datetime1">
              <a:rPr lang="zh-CN" altLang="en-US"/>
              <a:pPr/>
              <a:t>2017/9/8</a:t>
            </a:fld>
            <a:endParaRPr lang="en-US" altLang="zh-CN"/>
          </a:p>
        </p:txBody>
      </p:sp>
      <p:sp>
        <p:nvSpPr>
          <p:cNvPr id="8" name="页脚占位符 7">
            <a:extLst>
              <a:ext uri="{FF2B5EF4-FFF2-40B4-BE49-F238E27FC236}">
                <a16:creationId xmlns:a16="http://schemas.microsoft.com/office/drawing/2014/main" id="{42FE0270-35A7-47B8-B49F-D4FC4C16AF94}"/>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F399F8D5-3779-4F98-B02C-42B3799D0C17}"/>
              </a:ext>
            </a:extLst>
          </p:cNvPr>
          <p:cNvSpPr>
            <a:spLocks noGrp="1"/>
          </p:cNvSpPr>
          <p:nvPr>
            <p:ph type="sldNum" sz="quarter" idx="12"/>
          </p:nvPr>
        </p:nvSpPr>
        <p:spPr/>
        <p:txBody>
          <a:bodyPr/>
          <a:lstStyle>
            <a:lvl1pPr>
              <a:defRPr/>
            </a:lvl1pPr>
          </a:lstStyle>
          <a:p>
            <a:fld id="{77EDFCF4-3FD4-43B6-9A0C-AEA13883DA85}" type="slidenum">
              <a:rPr lang="en-US" altLang="zh-CN"/>
              <a:pPr/>
              <a:t>‹#›</a:t>
            </a:fld>
            <a:endParaRPr lang="en-US" altLang="zh-CN"/>
          </a:p>
        </p:txBody>
      </p:sp>
    </p:spTree>
    <p:extLst>
      <p:ext uri="{BB962C8B-B14F-4D97-AF65-F5344CB8AC3E}">
        <p14:creationId xmlns:p14="http://schemas.microsoft.com/office/powerpoint/2010/main" val="1999896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DBE32F-EA7D-440D-98C3-B3DD5D3F1E9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E9D0E1A-1C47-4D67-AEAA-1B4229AAB7C7}"/>
              </a:ext>
            </a:extLst>
          </p:cNvPr>
          <p:cNvSpPr>
            <a:spLocks noGrp="1"/>
          </p:cNvSpPr>
          <p:nvPr>
            <p:ph type="dt" sz="half" idx="10"/>
          </p:nvPr>
        </p:nvSpPr>
        <p:spPr/>
        <p:txBody>
          <a:bodyPr/>
          <a:lstStyle>
            <a:lvl1pPr>
              <a:defRPr/>
            </a:lvl1pPr>
          </a:lstStyle>
          <a:p>
            <a:fld id="{1EC378EA-9F50-47FC-8A36-F47CCE5225C7}" type="datetime1">
              <a:rPr lang="zh-CN" altLang="en-US"/>
              <a:pPr/>
              <a:t>2017/9/8</a:t>
            </a:fld>
            <a:endParaRPr lang="en-US" altLang="zh-CN"/>
          </a:p>
        </p:txBody>
      </p:sp>
      <p:sp>
        <p:nvSpPr>
          <p:cNvPr id="4" name="页脚占位符 3">
            <a:extLst>
              <a:ext uri="{FF2B5EF4-FFF2-40B4-BE49-F238E27FC236}">
                <a16:creationId xmlns:a16="http://schemas.microsoft.com/office/drawing/2014/main" id="{C3F06DD3-F11F-4BDF-B15B-60DD0474EC69}"/>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E35AD9CD-8087-4E11-8647-4A68341C06C0}"/>
              </a:ext>
            </a:extLst>
          </p:cNvPr>
          <p:cNvSpPr>
            <a:spLocks noGrp="1"/>
          </p:cNvSpPr>
          <p:nvPr>
            <p:ph type="sldNum" sz="quarter" idx="12"/>
          </p:nvPr>
        </p:nvSpPr>
        <p:spPr/>
        <p:txBody>
          <a:bodyPr/>
          <a:lstStyle>
            <a:lvl1pPr>
              <a:defRPr/>
            </a:lvl1pPr>
          </a:lstStyle>
          <a:p>
            <a:fld id="{493A8242-6AAA-4944-A20A-4A6DD9CB969D}" type="slidenum">
              <a:rPr lang="en-US" altLang="zh-CN"/>
              <a:pPr/>
              <a:t>‹#›</a:t>
            </a:fld>
            <a:endParaRPr lang="en-US" altLang="zh-CN"/>
          </a:p>
        </p:txBody>
      </p:sp>
    </p:spTree>
    <p:extLst>
      <p:ext uri="{BB962C8B-B14F-4D97-AF65-F5344CB8AC3E}">
        <p14:creationId xmlns:p14="http://schemas.microsoft.com/office/powerpoint/2010/main" val="2379489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7E42D76-3A88-40A9-A5F9-3EFAA4452219}"/>
              </a:ext>
            </a:extLst>
          </p:cNvPr>
          <p:cNvSpPr>
            <a:spLocks noGrp="1"/>
          </p:cNvSpPr>
          <p:nvPr>
            <p:ph type="dt" sz="half" idx="10"/>
          </p:nvPr>
        </p:nvSpPr>
        <p:spPr/>
        <p:txBody>
          <a:bodyPr/>
          <a:lstStyle>
            <a:lvl1pPr>
              <a:defRPr/>
            </a:lvl1pPr>
          </a:lstStyle>
          <a:p>
            <a:fld id="{AD6985CD-32AC-4F96-8B53-DE38CBCE2015}" type="datetime1">
              <a:rPr lang="zh-CN" altLang="en-US"/>
              <a:pPr/>
              <a:t>2017/9/8</a:t>
            </a:fld>
            <a:endParaRPr lang="en-US" altLang="zh-CN"/>
          </a:p>
        </p:txBody>
      </p:sp>
      <p:sp>
        <p:nvSpPr>
          <p:cNvPr id="3" name="页脚占位符 2">
            <a:extLst>
              <a:ext uri="{FF2B5EF4-FFF2-40B4-BE49-F238E27FC236}">
                <a16:creationId xmlns:a16="http://schemas.microsoft.com/office/drawing/2014/main" id="{6CDBD815-7410-446A-8512-0B82F16990D8}"/>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1005A048-23EE-48EF-9BC9-5654FF591925}"/>
              </a:ext>
            </a:extLst>
          </p:cNvPr>
          <p:cNvSpPr>
            <a:spLocks noGrp="1"/>
          </p:cNvSpPr>
          <p:nvPr>
            <p:ph type="sldNum" sz="quarter" idx="12"/>
          </p:nvPr>
        </p:nvSpPr>
        <p:spPr/>
        <p:txBody>
          <a:bodyPr/>
          <a:lstStyle>
            <a:lvl1pPr>
              <a:defRPr/>
            </a:lvl1pPr>
          </a:lstStyle>
          <a:p>
            <a:fld id="{3701CA34-65A5-4BBC-AB06-45524C565F57}" type="slidenum">
              <a:rPr lang="en-US" altLang="zh-CN"/>
              <a:pPr/>
              <a:t>‹#›</a:t>
            </a:fld>
            <a:endParaRPr lang="en-US" altLang="zh-CN"/>
          </a:p>
        </p:txBody>
      </p:sp>
    </p:spTree>
    <p:extLst>
      <p:ext uri="{BB962C8B-B14F-4D97-AF65-F5344CB8AC3E}">
        <p14:creationId xmlns:p14="http://schemas.microsoft.com/office/powerpoint/2010/main" val="37479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52DA3C-74CF-4270-8E34-AC94EEAFE394}"/>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0BE8FEA-16D9-4F27-99E3-49A9AE967B81}"/>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BF1D322-5514-470C-B934-37F82D1375F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7CEBFF3-4103-4DF4-84CD-6B4CF1A3D39E}"/>
              </a:ext>
            </a:extLst>
          </p:cNvPr>
          <p:cNvSpPr>
            <a:spLocks noGrp="1"/>
          </p:cNvSpPr>
          <p:nvPr>
            <p:ph type="dt" sz="half" idx="10"/>
          </p:nvPr>
        </p:nvSpPr>
        <p:spPr/>
        <p:txBody>
          <a:bodyPr/>
          <a:lstStyle>
            <a:lvl1pPr>
              <a:defRPr/>
            </a:lvl1pPr>
          </a:lstStyle>
          <a:p>
            <a:fld id="{4FB68E06-A2F8-4934-8B48-9AA049F8DA4C}" type="datetime1">
              <a:rPr lang="zh-CN" altLang="en-US"/>
              <a:pPr/>
              <a:t>2017/9/8</a:t>
            </a:fld>
            <a:endParaRPr lang="en-US" altLang="zh-CN"/>
          </a:p>
        </p:txBody>
      </p:sp>
      <p:sp>
        <p:nvSpPr>
          <p:cNvPr id="6" name="页脚占位符 5">
            <a:extLst>
              <a:ext uri="{FF2B5EF4-FFF2-40B4-BE49-F238E27FC236}">
                <a16:creationId xmlns:a16="http://schemas.microsoft.com/office/drawing/2014/main" id="{5C622A79-1A5A-4927-B71C-E90591930DB5}"/>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BE30F40B-9DBA-4DCF-A435-0A5F29AE98EB}"/>
              </a:ext>
            </a:extLst>
          </p:cNvPr>
          <p:cNvSpPr>
            <a:spLocks noGrp="1"/>
          </p:cNvSpPr>
          <p:nvPr>
            <p:ph type="sldNum" sz="quarter" idx="12"/>
          </p:nvPr>
        </p:nvSpPr>
        <p:spPr/>
        <p:txBody>
          <a:bodyPr/>
          <a:lstStyle>
            <a:lvl1pPr>
              <a:defRPr/>
            </a:lvl1pPr>
          </a:lstStyle>
          <a:p>
            <a:fld id="{CF35EC4C-6683-4D11-A12C-5672C05C4B2F}" type="slidenum">
              <a:rPr lang="en-US" altLang="zh-CN"/>
              <a:pPr/>
              <a:t>‹#›</a:t>
            </a:fld>
            <a:endParaRPr lang="en-US" altLang="zh-CN"/>
          </a:p>
        </p:txBody>
      </p:sp>
    </p:spTree>
    <p:extLst>
      <p:ext uri="{BB962C8B-B14F-4D97-AF65-F5344CB8AC3E}">
        <p14:creationId xmlns:p14="http://schemas.microsoft.com/office/powerpoint/2010/main" val="3649308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A83787-1B59-4835-AC92-D59391DFF03A}"/>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2C5B760-0C38-4164-B242-AEFF7AF3304D}"/>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D64283A-55E6-4DAE-8F89-96DAEC491DE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6DAB4C1-08A4-4C02-A905-BDE0D2E2376A}"/>
              </a:ext>
            </a:extLst>
          </p:cNvPr>
          <p:cNvSpPr>
            <a:spLocks noGrp="1"/>
          </p:cNvSpPr>
          <p:nvPr>
            <p:ph type="dt" sz="half" idx="10"/>
          </p:nvPr>
        </p:nvSpPr>
        <p:spPr/>
        <p:txBody>
          <a:bodyPr/>
          <a:lstStyle>
            <a:lvl1pPr>
              <a:defRPr/>
            </a:lvl1pPr>
          </a:lstStyle>
          <a:p>
            <a:fld id="{93C4514F-2201-4A0A-A940-3B444F196CE9}" type="datetime1">
              <a:rPr lang="zh-CN" altLang="en-US"/>
              <a:pPr/>
              <a:t>2017/9/8</a:t>
            </a:fld>
            <a:endParaRPr lang="en-US" altLang="zh-CN"/>
          </a:p>
        </p:txBody>
      </p:sp>
      <p:sp>
        <p:nvSpPr>
          <p:cNvPr id="6" name="页脚占位符 5">
            <a:extLst>
              <a:ext uri="{FF2B5EF4-FFF2-40B4-BE49-F238E27FC236}">
                <a16:creationId xmlns:a16="http://schemas.microsoft.com/office/drawing/2014/main" id="{7555493F-1F50-4265-990A-E3AE6A81E634}"/>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ADB5A161-CAAF-4F12-9010-7AAA71C07664}"/>
              </a:ext>
            </a:extLst>
          </p:cNvPr>
          <p:cNvSpPr>
            <a:spLocks noGrp="1"/>
          </p:cNvSpPr>
          <p:nvPr>
            <p:ph type="sldNum" sz="quarter" idx="12"/>
          </p:nvPr>
        </p:nvSpPr>
        <p:spPr/>
        <p:txBody>
          <a:bodyPr/>
          <a:lstStyle>
            <a:lvl1pPr>
              <a:defRPr/>
            </a:lvl1pPr>
          </a:lstStyle>
          <a:p>
            <a:fld id="{27501EFF-F0FC-4773-B45A-013EB5183542}" type="slidenum">
              <a:rPr lang="en-US" altLang="zh-CN"/>
              <a:pPr/>
              <a:t>‹#›</a:t>
            </a:fld>
            <a:endParaRPr lang="en-US" altLang="zh-CN"/>
          </a:p>
        </p:txBody>
      </p:sp>
    </p:spTree>
    <p:extLst>
      <p:ext uri="{BB962C8B-B14F-4D97-AF65-F5344CB8AC3E}">
        <p14:creationId xmlns:p14="http://schemas.microsoft.com/office/powerpoint/2010/main" val="1903959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8535C7F-0C7B-4D83-8E6E-D85FBADF3BFD}"/>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C7FBD637-E7DC-4042-9939-A10751BFCB92}"/>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8CC3893F-DBC0-4A88-9293-F18B0895AB9B}"/>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mn-ea"/>
              </a:defRPr>
            </a:lvl1pPr>
          </a:lstStyle>
          <a:p>
            <a:fld id="{8B969673-BA2F-4BE9-A39A-21202A1A1F79}" type="datetime1">
              <a:rPr lang="zh-CN" altLang="en-US"/>
              <a:pPr/>
              <a:t>2017/9/8</a:t>
            </a:fld>
            <a:endParaRPr lang="en-US" altLang="zh-CN"/>
          </a:p>
        </p:txBody>
      </p:sp>
      <p:sp>
        <p:nvSpPr>
          <p:cNvPr id="1029" name="Rectangle 5">
            <a:extLst>
              <a:ext uri="{FF2B5EF4-FFF2-40B4-BE49-F238E27FC236}">
                <a16:creationId xmlns:a16="http://schemas.microsoft.com/office/drawing/2014/main" id="{9B952473-C97A-48FD-B652-543806549B3C}"/>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mn-ea"/>
              </a:defRPr>
            </a:lvl1pPr>
          </a:lstStyle>
          <a:p>
            <a:endParaRPr lang="en-US" altLang="zh-CN"/>
          </a:p>
        </p:txBody>
      </p:sp>
      <p:sp>
        <p:nvSpPr>
          <p:cNvPr id="1030" name="Rectangle 6">
            <a:extLst>
              <a:ext uri="{FF2B5EF4-FFF2-40B4-BE49-F238E27FC236}">
                <a16:creationId xmlns:a16="http://schemas.microsoft.com/office/drawing/2014/main" id="{0EA76DA9-5EAA-474E-BC1A-3BE5B0ADBFBB}"/>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mn-ea"/>
              </a:defRPr>
            </a:lvl1pPr>
          </a:lstStyle>
          <a:p>
            <a:fld id="{1D015058-43EF-4EA2-87AC-9DEBA04D7417}"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2.emf"/></Relationships>
</file>

<file path=ppt/slides/_rels/slide100.xml.rels><?xml version="1.0" encoding="UTF-8" standalone="yes"?>
<Relationships xmlns="http://schemas.openxmlformats.org/package/2006/relationships"><Relationship Id="rId8" Type="http://schemas.openxmlformats.org/officeDocument/2006/relationships/image" Target="../media/image379.emf"/><Relationship Id="rId13" Type="http://schemas.openxmlformats.org/officeDocument/2006/relationships/oleObject" Target="../embeddings/oleObject395.bin"/><Relationship Id="rId18" Type="http://schemas.openxmlformats.org/officeDocument/2006/relationships/image" Target="../media/image384.emf"/><Relationship Id="rId3" Type="http://schemas.openxmlformats.org/officeDocument/2006/relationships/oleObject" Target="../embeddings/oleObject390.bin"/><Relationship Id="rId7" Type="http://schemas.openxmlformats.org/officeDocument/2006/relationships/oleObject" Target="../embeddings/oleObject392.bin"/><Relationship Id="rId12" Type="http://schemas.openxmlformats.org/officeDocument/2006/relationships/image" Target="../media/image381.emf"/><Relationship Id="rId17" Type="http://schemas.openxmlformats.org/officeDocument/2006/relationships/oleObject" Target="../embeddings/oleObject397.bin"/><Relationship Id="rId2" Type="http://schemas.openxmlformats.org/officeDocument/2006/relationships/slideLayout" Target="../slideLayouts/slideLayout2.xml"/><Relationship Id="rId16" Type="http://schemas.openxmlformats.org/officeDocument/2006/relationships/image" Target="../media/image383.emf"/><Relationship Id="rId1" Type="http://schemas.openxmlformats.org/officeDocument/2006/relationships/vmlDrawing" Target="../drawings/vmlDrawing86.vml"/><Relationship Id="rId6" Type="http://schemas.openxmlformats.org/officeDocument/2006/relationships/image" Target="../media/image378.emf"/><Relationship Id="rId11" Type="http://schemas.openxmlformats.org/officeDocument/2006/relationships/oleObject" Target="../embeddings/oleObject394.bin"/><Relationship Id="rId5" Type="http://schemas.openxmlformats.org/officeDocument/2006/relationships/oleObject" Target="../embeddings/oleObject391.bin"/><Relationship Id="rId15" Type="http://schemas.openxmlformats.org/officeDocument/2006/relationships/oleObject" Target="../embeddings/oleObject396.bin"/><Relationship Id="rId10" Type="http://schemas.openxmlformats.org/officeDocument/2006/relationships/image" Target="../media/image380.emf"/><Relationship Id="rId4" Type="http://schemas.openxmlformats.org/officeDocument/2006/relationships/image" Target="../media/image377.emf"/><Relationship Id="rId9" Type="http://schemas.openxmlformats.org/officeDocument/2006/relationships/oleObject" Target="../embeddings/oleObject393.bin"/><Relationship Id="rId14" Type="http://schemas.openxmlformats.org/officeDocument/2006/relationships/image" Target="../media/image382.emf"/></Relationships>
</file>

<file path=ppt/slides/_rels/slide101.xml.rels><?xml version="1.0" encoding="UTF-8" standalone="yes"?>
<Relationships xmlns="http://schemas.openxmlformats.org/package/2006/relationships"><Relationship Id="rId2" Type="http://schemas.openxmlformats.org/officeDocument/2006/relationships/slide" Target="slide89.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398.bin"/><Relationship Id="rId2" Type="http://schemas.openxmlformats.org/officeDocument/2006/relationships/slideLayout" Target="../slideLayouts/slideLayout6.xml"/><Relationship Id="rId1" Type="http://schemas.openxmlformats.org/officeDocument/2006/relationships/vmlDrawing" Target="../drawings/vmlDrawing87.vml"/><Relationship Id="rId4" Type="http://schemas.openxmlformats.org/officeDocument/2006/relationships/image" Target="../media/image385.emf"/></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8" Type="http://schemas.openxmlformats.org/officeDocument/2006/relationships/image" Target="../media/image388.wmf"/><Relationship Id="rId3" Type="http://schemas.openxmlformats.org/officeDocument/2006/relationships/oleObject" Target="../embeddings/oleObject399.bin"/><Relationship Id="rId7" Type="http://schemas.openxmlformats.org/officeDocument/2006/relationships/oleObject" Target="../embeddings/oleObject401.bin"/><Relationship Id="rId2" Type="http://schemas.openxmlformats.org/officeDocument/2006/relationships/slideLayout" Target="../slideLayouts/slideLayout7.xml"/><Relationship Id="rId1" Type="http://schemas.openxmlformats.org/officeDocument/2006/relationships/vmlDrawing" Target="../drawings/vmlDrawing88.vml"/><Relationship Id="rId6" Type="http://schemas.openxmlformats.org/officeDocument/2006/relationships/image" Target="../media/image387.wmf"/><Relationship Id="rId5" Type="http://schemas.openxmlformats.org/officeDocument/2006/relationships/oleObject" Target="../embeddings/oleObject400.bin"/><Relationship Id="rId10" Type="http://schemas.openxmlformats.org/officeDocument/2006/relationships/image" Target="../media/image389.wmf"/><Relationship Id="rId4" Type="http://schemas.openxmlformats.org/officeDocument/2006/relationships/image" Target="../media/image386.wmf"/><Relationship Id="rId9" Type="http://schemas.openxmlformats.org/officeDocument/2006/relationships/oleObject" Target="../embeddings/oleObject402.bin"/></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403.bin"/><Relationship Id="rId2" Type="http://schemas.openxmlformats.org/officeDocument/2006/relationships/slideLayout" Target="../slideLayouts/slideLayout7.xml"/><Relationship Id="rId1" Type="http://schemas.openxmlformats.org/officeDocument/2006/relationships/vmlDrawing" Target="../drawings/vmlDrawing89.vml"/><Relationship Id="rId6" Type="http://schemas.openxmlformats.org/officeDocument/2006/relationships/image" Target="../media/image391.wmf"/><Relationship Id="rId5" Type="http://schemas.openxmlformats.org/officeDocument/2006/relationships/oleObject" Target="../embeddings/oleObject404.bin"/><Relationship Id="rId4" Type="http://schemas.openxmlformats.org/officeDocument/2006/relationships/image" Target="../media/image390.emf"/></Relationships>
</file>

<file path=ppt/slides/_rels/slide107.xml.rels><?xml version="1.0" encoding="UTF-8" standalone="yes"?>
<Relationships xmlns="http://schemas.openxmlformats.org/package/2006/relationships"><Relationship Id="rId8" Type="http://schemas.openxmlformats.org/officeDocument/2006/relationships/image" Target="../media/image394.wmf"/><Relationship Id="rId13" Type="http://schemas.openxmlformats.org/officeDocument/2006/relationships/oleObject" Target="../embeddings/oleObject410.bin"/><Relationship Id="rId18" Type="http://schemas.openxmlformats.org/officeDocument/2006/relationships/image" Target="../media/image399.wmf"/><Relationship Id="rId3" Type="http://schemas.openxmlformats.org/officeDocument/2006/relationships/oleObject" Target="../embeddings/oleObject405.bin"/><Relationship Id="rId7" Type="http://schemas.openxmlformats.org/officeDocument/2006/relationships/oleObject" Target="../embeddings/oleObject407.bin"/><Relationship Id="rId12" Type="http://schemas.openxmlformats.org/officeDocument/2006/relationships/image" Target="../media/image396.wmf"/><Relationship Id="rId17" Type="http://schemas.openxmlformats.org/officeDocument/2006/relationships/oleObject" Target="../embeddings/oleObject412.bin"/><Relationship Id="rId2" Type="http://schemas.openxmlformats.org/officeDocument/2006/relationships/slideLayout" Target="../slideLayouts/slideLayout7.xml"/><Relationship Id="rId16" Type="http://schemas.openxmlformats.org/officeDocument/2006/relationships/image" Target="../media/image398.wmf"/><Relationship Id="rId20" Type="http://schemas.openxmlformats.org/officeDocument/2006/relationships/image" Target="../media/image400.emf"/><Relationship Id="rId1" Type="http://schemas.openxmlformats.org/officeDocument/2006/relationships/vmlDrawing" Target="../drawings/vmlDrawing90.vml"/><Relationship Id="rId6" Type="http://schemas.openxmlformats.org/officeDocument/2006/relationships/image" Target="../media/image393.wmf"/><Relationship Id="rId11" Type="http://schemas.openxmlformats.org/officeDocument/2006/relationships/oleObject" Target="../embeddings/oleObject409.bin"/><Relationship Id="rId5" Type="http://schemas.openxmlformats.org/officeDocument/2006/relationships/oleObject" Target="../embeddings/oleObject406.bin"/><Relationship Id="rId15" Type="http://schemas.openxmlformats.org/officeDocument/2006/relationships/oleObject" Target="../embeddings/oleObject411.bin"/><Relationship Id="rId10" Type="http://schemas.openxmlformats.org/officeDocument/2006/relationships/image" Target="../media/image395.wmf"/><Relationship Id="rId19" Type="http://schemas.openxmlformats.org/officeDocument/2006/relationships/oleObject" Target="../embeddings/oleObject413.bin"/><Relationship Id="rId4" Type="http://schemas.openxmlformats.org/officeDocument/2006/relationships/image" Target="../media/image392.wmf"/><Relationship Id="rId9" Type="http://schemas.openxmlformats.org/officeDocument/2006/relationships/oleObject" Target="../embeddings/oleObject408.bin"/><Relationship Id="rId14" Type="http://schemas.openxmlformats.org/officeDocument/2006/relationships/image" Target="../media/image397.wmf"/></Relationships>
</file>

<file path=ppt/slides/_rels/slide108.xml.rels><?xml version="1.0" encoding="UTF-8" standalone="yes"?>
<Relationships xmlns="http://schemas.openxmlformats.org/package/2006/relationships"><Relationship Id="rId8" Type="http://schemas.openxmlformats.org/officeDocument/2006/relationships/image" Target="../media/image403.wmf"/><Relationship Id="rId13" Type="http://schemas.openxmlformats.org/officeDocument/2006/relationships/oleObject" Target="../embeddings/oleObject419.bin"/><Relationship Id="rId18" Type="http://schemas.openxmlformats.org/officeDocument/2006/relationships/image" Target="../media/image408.emf"/><Relationship Id="rId3" Type="http://schemas.openxmlformats.org/officeDocument/2006/relationships/oleObject" Target="../embeddings/oleObject414.bin"/><Relationship Id="rId7" Type="http://schemas.openxmlformats.org/officeDocument/2006/relationships/oleObject" Target="../embeddings/oleObject416.bin"/><Relationship Id="rId12" Type="http://schemas.openxmlformats.org/officeDocument/2006/relationships/image" Target="../media/image405.emf"/><Relationship Id="rId17" Type="http://schemas.openxmlformats.org/officeDocument/2006/relationships/oleObject" Target="../embeddings/oleObject421.bin"/><Relationship Id="rId2" Type="http://schemas.openxmlformats.org/officeDocument/2006/relationships/slideLayout" Target="../slideLayouts/slideLayout2.xml"/><Relationship Id="rId16" Type="http://schemas.openxmlformats.org/officeDocument/2006/relationships/image" Target="../media/image407.emf"/><Relationship Id="rId1" Type="http://schemas.openxmlformats.org/officeDocument/2006/relationships/vmlDrawing" Target="../drawings/vmlDrawing91.vml"/><Relationship Id="rId6" Type="http://schemas.openxmlformats.org/officeDocument/2006/relationships/image" Target="../media/image402.wmf"/><Relationship Id="rId11" Type="http://schemas.openxmlformats.org/officeDocument/2006/relationships/oleObject" Target="../embeddings/oleObject418.bin"/><Relationship Id="rId5" Type="http://schemas.openxmlformats.org/officeDocument/2006/relationships/oleObject" Target="../embeddings/oleObject415.bin"/><Relationship Id="rId15" Type="http://schemas.openxmlformats.org/officeDocument/2006/relationships/oleObject" Target="../embeddings/oleObject420.bin"/><Relationship Id="rId10" Type="http://schemas.openxmlformats.org/officeDocument/2006/relationships/image" Target="../media/image404.emf"/><Relationship Id="rId4" Type="http://schemas.openxmlformats.org/officeDocument/2006/relationships/image" Target="../media/image401.wmf"/><Relationship Id="rId9" Type="http://schemas.openxmlformats.org/officeDocument/2006/relationships/oleObject" Target="../embeddings/oleObject417.bin"/><Relationship Id="rId14" Type="http://schemas.openxmlformats.org/officeDocument/2006/relationships/image" Target="../media/image406.emf"/></Relationships>
</file>

<file path=ppt/slides/_rels/slide109.xml.rels><?xml version="1.0" encoding="UTF-8" standalone="yes"?>
<Relationships xmlns="http://schemas.openxmlformats.org/package/2006/relationships"><Relationship Id="rId8" Type="http://schemas.openxmlformats.org/officeDocument/2006/relationships/image" Target="../media/image411.emf"/><Relationship Id="rId13" Type="http://schemas.openxmlformats.org/officeDocument/2006/relationships/oleObject" Target="../embeddings/oleObject427.bin"/><Relationship Id="rId18" Type="http://schemas.openxmlformats.org/officeDocument/2006/relationships/image" Target="../media/image416.emf"/><Relationship Id="rId3" Type="http://schemas.openxmlformats.org/officeDocument/2006/relationships/oleObject" Target="../embeddings/oleObject422.bin"/><Relationship Id="rId7" Type="http://schemas.openxmlformats.org/officeDocument/2006/relationships/oleObject" Target="../embeddings/oleObject424.bin"/><Relationship Id="rId12" Type="http://schemas.openxmlformats.org/officeDocument/2006/relationships/image" Target="../media/image413.emf"/><Relationship Id="rId17" Type="http://schemas.openxmlformats.org/officeDocument/2006/relationships/oleObject" Target="../embeddings/oleObject429.bin"/><Relationship Id="rId2" Type="http://schemas.openxmlformats.org/officeDocument/2006/relationships/slideLayout" Target="../slideLayouts/slideLayout2.xml"/><Relationship Id="rId16" Type="http://schemas.openxmlformats.org/officeDocument/2006/relationships/image" Target="../media/image415.emf"/><Relationship Id="rId1" Type="http://schemas.openxmlformats.org/officeDocument/2006/relationships/vmlDrawing" Target="../drawings/vmlDrawing92.vml"/><Relationship Id="rId6" Type="http://schemas.openxmlformats.org/officeDocument/2006/relationships/image" Target="../media/image410.emf"/><Relationship Id="rId11" Type="http://schemas.openxmlformats.org/officeDocument/2006/relationships/oleObject" Target="../embeddings/oleObject426.bin"/><Relationship Id="rId5" Type="http://schemas.openxmlformats.org/officeDocument/2006/relationships/oleObject" Target="../embeddings/oleObject423.bin"/><Relationship Id="rId15" Type="http://schemas.openxmlformats.org/officeDocument/2006/relationships/oleObject" Target="../embeddings/oleObject428.bin"/><Relationship Id="rId10" Type="http://schemas.openxmlformats.org/officeDocument/2006/relationships/image" Target="../media/image412.emf"/><Relationship Id="rId4" Type="http://schemas.openxmlformats.org/officeDocument/2006/relationships/image" Target="../media/image409.emf"/><Relationship Id="rId9" Type="http://schemas.openxmlformats.org/officeDocument/2006/relationships/oleObject" Target="../embeddings/oleObject425.bin"/><Relationship Id="rId14" Type="http://schemas.openxmlformats.org/officeDocument/2006/relationships/image" Target="../media/image414.emf"/></Relationships>
</file>

<file path=ppt/slides/_rels/slide11.xml.rels><?xml version="1.0" encoding="UTF-8" standalone="yes"?>
<Relationships xmlns="http://schemas.openxmlformats.org/package/2006/relationships"><Relationship Id="rId8" Type="http://schemas.openxmlformats.org/officeDocument/2006/relationships/image" Target="../media/image15.emf"/><Relationship Id="rId13" Type="http://schemas.openxmlformats.org/officeDocument/2006/relationships/oleObject" Target="../embeddings/oleObject16.bin"/><Relationship Id="rId18" Type="http://schemas.openxmlformats.org/officeDocument/2006/relationships/image" Target="../media/image20.e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17.emf"/><Relationship Id="rId17" Type="http://schemas.openxmlformats.org/officeDocument/2006/relationships/oleObject" Target="../embeddings/oleObject18.bin"/><Relationship Id="rId2" Type="http://schemas.openxmlformats.org/officeDocument/2006/relationships/slideLayout" Target="../slideLayouts/slideLayout2.xml"/><Relationship Id="rId16" Type="http://schemas.openxmlformats.org/officeDocument/2006/relationships/image" Target="../media/image19.emf"/><Relationship Id="rId1" Type="http://schemas.openxmlformats.org/officeDocument/2006/relationships/vmlDrawing" Target="../drawings/vmlDrawing5.vml"/><Relationship Id="rId6" Type="http://schemas.openxmlformats.org/officeDocument/2006/relationships/image" Target="../media/image14.emf"/><Relationship Id="rId11" Type="http://schemas.openxmlformats.org/officeDocument/2006/relationships/oleObject" Target="../embeddings/oleObject15.bin"/><Relationship Id="rId5" Type="http://schemas.openxmlformats.org/officeDocument/2006/relationships/oleObject" Target="../embeddings/oleObject12.bin"/><Relationship Id="rId15" Type="http://schemas.openxmlformats.org/officeDocument/2006/relationships/oleObject" Target="../embeddings/oleObject17.bin"/><Relationship Id="rId10" Type="http://schemas.openxmlformats.org/officeDocument/2006/relationships/image" Target="../media/image16.emf"/><Relationship Id="rId4" Type="http://schemas.openxmlformats.org/officeDocument/2006/relationships/image" Target="../media/image13.emf"/><Relationship Id="rId9" Type="http://schemas.openxmlformats.org/officeDocument/2006/relationships/oleObject" Target="../embeddings/oleObject14.bin"/><Relationship Id="rId14" Type="http://schemas.openxmlformats.org/officeDocument/2006/relationships/image" Target="../media/image18.emf"/></Relationships>
</file>

<file path=ppt/slides/_rels/slide110.xml.rels><?xml version="1.0" encoding="UTF-8" standalone="yes"?>
<Relationships xmlns="http://schemas.openxmlformats.org/package/2006/relationships"><Relationship Id="rId8" Type="http://schemas.openxmlformats.org/officeDocument/2006/relationships/image" Target="../media/image419.emf"/><Relationship Id="rId13" Type="http://schemas.openxmlformats.org/officeDocument/2006/relationships/oleObject" Target="../embeddings/oleObject435.bin"/><Relationship Id="rId18" Type="http://schemas.openxmlformats.org/officeDocument/2006/relationships/image" Target="../media/image424.emf"/><Relationship Id="rId3" Type="http://schemas.openxmlformats.org/officeDocument/2006/relationships/oleObject" Target="../embeddings/oleObject430.bin"/><Relationship Id="rId7" Type="http://schemas.openxmlformats.org/officeDocument/2006/relationships/oleObject" Target="../embeddings/oleObject432.bin"/><Relationship Id="rId12" Type="http://schemas.openxmlformats.org/officeDocument/2006/relationships/image" Target="../media/image421.emf"/><Relationship Id="rId17" Type="http://schemas.openxmlformats.org/officeDocument/2006/relationships/oleObject" Target="../embeddings/oleObject437.bin"/><Relationship Id="rId2" Type="http://schemas.openxmlformats.org/officeDocument/2006/relationships/slideLayout" Target="../slideLayouts/slideLayout2.xml"/><Relationship Id="rId16" Type="http://schemas.openxmlformats.org/officeDocument/2006/relationships/image" Target="../media/image423.emf"/><Relationship Id="rId1" Type="http://schemas.openxmlformats.org/officeDocument/2006/relationships/vmlDrawing" Target="../drawings/vmlDrawing93.vml"/><Relationship Id="rId6" Type="http://schemas.openxmlformats.org/officeDocument/2006/relationships/image" Target="../media/image418.emf"/><Relationship Id="rId11" Type="http://schemas.openxmlformats.org/officeDocument/2006/relationships/oleObject" Target="../embeddings/oleObject434.bin"/><Relationship Id="rId5" Type="http://schemas.openxmlformats.org/officeDocument/2006/relationships/oleObject" Target="../embeddings/oleObject431.bin"/><Relationship Id="rId15" Type="http://schemas.openxmlformats.org/officeDocument/2006/relationships/oleObject" Target="../embeddings/oleObject436.bin"/><Relationship Id="rId10" Type="http://schemas.openxmlformats.org/officeDocument/2006/relationships/image" Target="../media/image420.emf"/><Relationship Id="rId4" Type="http://schemas.openxmlformats.org/officeDocument/2006/relationships/image" Target="../media/image417.emf"/><Relationship Id="rId9" Type="http://schemas.openxmlformats.org/officeDocument/2006/relationships/oleObject" Target="../embeddings/oleObject433.bin"/><Relationship Id="rId14" Type="http://schemas.openxmlformats.org/officeDocument/2006/relationships/image" Target="../media/image422.emf"/></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438.bin"/><Relationship Id="rId2" Type="http://schemas.openxmlformats.org/officeDocument/2006/relationships/slideLayout" Target="../slideLayouts/slideLayout4.xml"/><Relationship Id="rId1" Type="http://schemas.openxmlformats.org/officeDocument/2006/relationships/vmlDrawing" Target="../drawings/vmlDrawing94.vml"/><Relationship Id="rId6" Type="http://schemas.openxmlformats.org/officeDocument/2006/relationships/image" Target="../media/image426.emf"/><Relationship Id="rId5" Type="http://schemas.openxmlformats.org/officeDocument/2006/relationships/oleObject" Target="../embeddings/oleObject439.bin"/><Relationship Id="rId4" Type="http://schemas.openxmlformats.org/officeDocument/2006/relationships/image" Target="../media/image425.emf"/></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440.bin"/><Relationship Id="rId2" Type="http://schemas.openxmlformats.org/officeDocument/2006/relationships/slideLayout" Target="../slideLayouts/slideLayout2.xml"/><Relationship Id="rId1" Type="http://schemas.openxmlformats.org/officeDocument/2006/relationships/vmlDrawing" Target="../drawings/vmlDrawing95.vml"/><Relationship Id="rId4" Type="http://schemas.openxmlformats.org/officeDocument/2006/relationships/image" Target="../media/image427.emf"/></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441.bin"/><Relationship Id="rId2" Type="http://schemas.openxmlformats.org/officeDocument/2006/relationships/slideLayout" Target="../slideLayouts/slideLayout2.xml"/><Relationship Id="rId1" Type="http://schemas.openxmlformats.org/officeDocument/2006/relationships/vmlDrawing" Target="../drawings/vmlDrawing96.vml"/><Relationship Id="rId4" Type="http://schemas.openxmlformats.org/officeDocument/2006/relationships/image" Target="../media/image428.emf"/></Relationships>
</file>

<file path=ppt/slides/_rels/slide12.xml.rels><?xml version="1.0" encoding="UTF-8" standalone="yes"?>
<Relationships xmlns="http://schemas.openxmlformats.org/package/2006/relationships"><Relationship Id="rId8" Type="http://schemas.openxmlformats.org/officeDocument/2006/relationships/image" Target="../media/image23.emf"/><Relationship Id="rId13" Type="http://schemas.openxmlformats.org/officeDocument/2006/relationships/oleObject" Target="../embeddings/oleObject24.bin"/><Relationship Id="rId18" Type="http://schemas.openxmlformats.org/officeDocument/2006/relationships/image" Target="../media/image28.wmf"/><Relationship Id="rId26" Type="http://schemas.openxmlformats.org/officeDocument/2006/relationships/image" Target="../media/image32.wmf"/><Relationship Id="rId3" Type="http://schemas.openxmlformats.org/officeDocument/2006/relationships/oleObject" Target="../embeddings/oleObject19.bin"/><Relationship Id="rId21" Type="http://schemas.openxmlformats.org/officeDocument/2006/relationships/oleObject" Target="../embeddings/oleObject28.bin"/><Relationship Id="rId7" Type="http://schemas.openxmlformats.org/officeDocument/2006/relationships/oleObject" Target="../embeddings/oleObject21.bin"/><Relationship Id="rId12" Type="http://schemas.openxmlformats.org/officeDocument/2006/relationships/image" Target="../media/image25.emf"/><Relationship Id="rId17" Type="http://schemas.openxmlformats.org/officeDocument/2006/relationships/oleObject" Target="../embeddings/oleObject26.bin"/><Relationship Id="rId25" Type="http://schemas.openxmlformats.org/officeDocument/2006/relationships/oleObject" Target="../embeddings/oleObject30.bin"/><Relationship Id="rId2" Type="http://schemas.openxmlformats.org/officeDocument/2006/relationships/slideLayout" Target="../slideLayouts/slideLayout7.xml"/><Relationship Id="rId16" Type="http://schemas.openxmlformats.org/officeDocument/2006/relationships/image" Target="../media/image27.emf"/><Relationship Id="rId20" Type="http://schemas.openxmlformats.org/officeDocument/2006/relationships/image" Target="../media/image29.emf"/><Relationship Id="rId1" Type="http://schemas.openxmlformats.org/officeDocument/2006/relationships/vmlDrawing" Target="../drawings/vmlDrawing6.vml"/><Relationship Id="rId6" Type="http://schemas.openxmlformats.org/officeDocument/2006/relationships/image" Target="../media/image22.emf"/><Relationship Id="rId11" Type="http://schemas.openxmlformats.org/officeDocument/2006/relationships/oleObject" Target="../embeddings/oleObject23.bin"/><Relationship Id="rId24" Type="http://schemas.openxmlformats.org/officeDocument/2006/relationships/image" Target="../media/image31.wmf"/><Relationship Id="rId5" Type="http://schemas.openxmlformats.org/officeDocument/2006/relationships/oleObject" Target="../embeddings/oleObject20.bin"/><Relationship Id="rId15" Type="http://schemas.openxmlformats.org/officeDocument/2006/relationships/oleObject" Target="../embeddings/oleObject25.bin"/><Relationship Id="rId23" Type="http://schemas.openxmlformats.org/officeDocument/2006/relationships/oleObject" Target="../embeddings/oleObject29.bin"/><Relationship Id="rId28" Type="http://schemas.openxmlformats.org/officeDocument/2006/relationships/image" Target="../media/image33.wmf"/><Relationship Id="rId10" Type="http://schemas.openxmlformats.org/officeDocument/2006/relationships/image" Target="../media/image24.emf"/><Relationship Id="rId19" Type="http://schemas.openxmlformats.org/officeDocument/2006/relationships/oleObject" Target="../embeddings/oleObject27.bin"/><Relationship Id="rId4" Type="http://schemas.openxmlformats.org/officeDocument/2006/relationships/image" Target="../media/image21.wmf"/><Relationship Id="rId9" Type="http://schemas.openxmlformats.org/officeDocument/2006/relationships/oleObject" Target="../embeddings/oleObject22.bin"/><Relationship Id="rId14" Type="http://schemas.openxmlformats.org/officeDocument/2006/relationships/image" Target="../media/image26.emf"/><Relationship Id="rId22" Type="http://schemas.openxmlformats.org/officeDocument/2006/relationships/image" Target="../media/image30.wmf"/><Relationship Id="rId27" Type="http://schemas.openxmlformats.org/officeDocument/2006/relationships/oleObject" Target="../embeddings/oleObject31.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oleObject" Target="../embeddings/oleObject32.bin"/><Relationship Id="rId7" Type="http://schemas.openxmlformats.org/officeDocument/2006/relationships/image" Target="../media/image35.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34.bin"/><Relationship Id="rId5" Type="http://schemas.openxmlformats.org/officeDocument/2006/relationships/oleObject" Target="../embeddings/oleObject33.bin"/><Relationship Id="rId4" Type="http://schemas.openxmlformats.org/officeDocument/2006/relationships/image" Target="../media/image34.wmf"/></Relationships>
</file>

<file path=ppt/slides/_rels/slide14.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7.wmf"/><Relationship Id="rId11" Type="http://schemas.openxmlformats.org/officeDocument/2006/relationships/image" Target="../media/image39.wmf"/><Relationship Id="rId5" Type="http://schemas.openxmlformats.org/officeDocument/2006/relationships/oleObject" Target="../embeddings/oleObject37.bin"/><Relationship Id="rId10" Type="http://schemas.openxmlformats.org/officeDocument/2006/relationships/oleObject" Target="../embeddings/oleObject40.bin"/><Relationship Id="rId4" Type="http://schemas.openxmlformats.org/officeDocument/2006/relationships/image" Target="../media/image36.wmf"/><Relationship Id="rId9" Type="http://schemas.openxmlformats.org/officeDocument/2006/relationships/oleObject" Target="../embeddings/oleObject39.bin"/></Relationships>
</file>

<file path=ppt/slides/_rels/slide15.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41.wmf"/><Relationship Id="rId5" Type="http://schemas.openxmlformats.org/officeDocument/2006/relationships/oleObject" Target="../embeddings/oleObject42.bin"/><Relationship Id="rId10" Type="http://schemas.openxmlformats.org/officeDocument/2006/relationships/image" Target="../media/image43.wmf"/><Relationship Id="rId4" Type="http://schemas.openxmlformats.org/officeDocument/2006/relationships/image" Target="../media/image40.wmf"/><Relationship Id="rId9" Type="http://schemas.openxmlformats.org/officeDocument/2006/relationships/oleObject" Target="../embeddings/oleObject44.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45.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46.bin"/><Relationship Id="rId5" Type="http://schemas.openxmlformats.org/officeDocument/2006/relationships/image" Target="../media/image44.wmf"/><Relationship Id="rId4" Type="http://schemas.openxmlformats.org/officeDocument/2006/relationships/oleObject" Target="../embeddings/oleObject45.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47.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48.bin"/><Relationship Id="rId5" Type="http://schemas.openxmlformats.org/officeDocument/2006/relationships/image" Target="../media/image46.wmf"/><Relationship Id="rId4" Type="http://schemas.openxmlformats.org/officeDocument/2006/relationships/oleObject" Target="../embeddings/oleObject47.bin"/></Relationships>
</file>

<file path=ppt/slides/_rels/slide18.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49.wmf"/><Relationship Id="rId5" Type="http://schemas.openxmlformats.org/officeDocument/2006/relationships/oleObject" Target="../embeddings/oleObject50.bin"/><Relationship Id="rId10" Type="http://schemas.openxmlformats.org/officeDocument/2006/relationships/image" Target="../media/image51.wmf"/><Relationship Id="rId4" Type="http://schemas.openxmlformats.org/officeDocument/2006/relationships/image" Target="../media/image48.emf"/><Relationship Id="rId9" Type="http://schemas.openxmlformats.org/officeDocument/2006/relationships/oleObject" Target="../embeddings/oleObject52.bin"/></Relationships>
</file>

<file path=ppt/slides/_rels/slide19.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oleObject" Target="../embeddings/oleObject58.bin"/><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56.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53.wmf"/><Relationship Id="rId11" Type="http://schemas.openxmlformats.org/officeDocument/2006/relationships/oleObject" Target="../embeddings/oleObject57.bin"/><Relationship Id="rId5" Type="http://schemas.openxmlformats.org/officeDocument/2006/relationships/oleObject" Target="../embeddings/oleObject54.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56.bin"/><Relationship Id="rId14" Type="http://schemas.openxmlformats.org/officeDocument/2006/relationships/image" Target="../media/image5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59.wmf"/><Relationship Id="rId5" Type="http://schemas.openxmlformats.org/officeDocument/2006/relationships/oleObject" Target="../embeddings/oleObject60.bin"/><Relationship Id="rId4" Type="http://schemas.openxmlformats.org/officeDocument/2006/relationships/image" Target="../media/image58.wmf"/></Relationships>
</file>

<file path=ppt/slides/_rels/slide21.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62.bin"/><Relationship Id="rId7" Type="http://schemas.openxmlformats.org/officeDocument/2006/relationships/oleObject" Target="../embeddings/oleObject64.bin"/><Relationship Id="rId12" Type="http://schemas.openxmlformats.org/officeDocument/2006/relationships/image" Target="../media/image65.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62.wmf"/><Relationship Id="rId11" Type="http://schemas.openxmlformats.org/officeDocument/2006/relationships/oleObject" Target="../embeddings/oleObject66.bin"/><Relationship Id="rId5" Type="http://schemas.openxmlformats.org/officeDocument/2006/relationships/oleObject" Target="../embeddings/oleObject63.bin"/><Relationship Id="rId10" Type="http://schemas.openxmlformats.org/officeDocument/2006/relationships/image" Target="../media/image64.emf"/><Relationship Id="rId4" Type="http://schemas.openxmlformats.org/officeDocument/2006/relationships/image" Target="../media/image61.wmf"/><Relationship Id="rId9" Type="http://schemas.openxmlformats.org/officeDocument/2006/relationships/oleObject" Target="../embeddings/oleObject65.bin"/></Relationships>
</file>

<file path=ppt/slides/_rels/slide22.xml.rels><?xml version="1.0" encoding="UTF-8" standalone="yes"?>
<Relationships xmlns="http://schemas.openxmlformats.org/package/2006/relationships"><Relationship Id="rId8" Type="http://schemas.openxmlformats.org/officeDocument/2006/relationships/image" Target="../media/image68.wmf"/><Relationship Id="rId13" Type="http://schemas.openxmlformats.org/officeDocument/2006/relationships/oleObject" Target="../embeddings/oleObject72.bin"/><Relationship Id="rId3" Type="http://schemas.openxmlformats.org/officeDocument/2006/relationships/oleObject" Target="../embeddings/oleObject67.bin"/><Relationship Id="rId7" Type="http://schemas.openxmlformats.org/officeDocument/2006/relationships/oleObject" Target="../embeddings/oleObject69.bin"/><Relationship Id="rId12" Type="http://schemas.openxmlformats.org/officeDocument/2006/relationships/image" Target="../media/image70.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67.wmf"/><Relationship Id="rId11" Type="http://schemas.openxmlformats.org/officeDocument/2006/relationships/oleObject" Target="../embeddings/oleObject71.bin"/><Relationship Id="rId5" Type="http://schemas.openxmlformats.org/officeDocument/2006/relationships/oleObject" Target="../embeddings/oleObject68.bin"/><Relationship Id="rId10" Type="http://schemas.openxmlformats.org/officeDocument/2006/relationships/image" Target="../media/image69.wmf"/><Relationship Id="rId4" Type="http://schemas.openxmlformats.org/officeDocument/2006/relationships/image" Target="../media/image66.wmf"/><Relationship Id="rId9" Type="http://schemas.openxmlformats.org/officeDocument/2006/relationships/oleObject" Target="../embeddings/oleObject70.bin"/><Relationship Id="rId14" Type="http://schemas.openxmlformats.org/officeDocument/2006/relationships/image" Target="../media/image71.wmf"/></Relationships>
</file>

<file path=ppt/slides/_rels/slide23.xml.rels><?xml version="1.0" encoding="UTF-8" standalone="yes"?>
<Relationships xmlns="http://schemas.openxmlformats.org/package/2006/relationships"><Relationship Id="rId8" Type="http://schemas.openxmlformats.org/officeDocument/2006/relationships/image" Target="../media/image74.wmf"/><Relationship Id="rId13" Type="http://schemas.openxmlformats.org/officeDocument/2006/relationships/oleObject" Target="../embeddings/oleObject78.bin"/><Relationship Id="rId18" Type="http://schemas.openxmlformats.org/officeDocument/2006/relationships/image" Target="../media/image79.wmf"/><Relationship Id="rId3" Type="http://schemas.openxmlformats.org/officeDocument/2006/relationships/oleObject" Target="../embeddings/oleObject73.bin"/><Relationship Id="rId21" Type="http://schemas.openxmlformats.org/officeDocument/2006/relationships/oleObject" Target="../embeddings/oleObject82.bin"/><Relationship Id="rId7" Type="http://schemas.openxmlformats.org/officeDocument/2006/relationships/oleObject" Target="../embeddings/oleObject75.bin"/><Relationship Id="rId12" Type="http://schemas.openxmlformats.org/officeDocument/2006/relationships/image" Target="../media/image76.wmf"/><Relationship Id="rId17" Type="http://schemas.openxmlformats.org/officeDocument/2006/relationships/oleObject" Target="../embeddings/oleObject80.bin"/><Relationship Id="rId2" Type="http://schemas.openxmlformats.org/officeDocument/2006/relationships/slideLayout" Target="../slideLayouts/slideLayout7.xml"/><Relationship Id="rId16" Type="http://schemas.openxmlformats.org/officeDocument/2006/relationships/image" Target="../media/image78.wmf"/><Relationship Id="rId20" Type="http://schemas.openxmlformats.org/officeDocument/2006/relationships/image" Target="../media/image80.wmf"/><Relationship Id="rId1" Type="http://schemas.openxmlformats.org/officeDocument/2006/relationships/vmlDrawing" Target="../drawings/vmlDrawing17.vml"/><Relationship Id="rId6" Type="http://schemas.openxmlformats.org/officeDocument/2006/relationships/image" Target="../media/image73.wmf"/><Relationship Id="rId11" Type="http://schemas.openxmlformats.org/officeDocument/2006/relationships/oleObject" Target="../embeddings/oleObject77.bin"/><Relationship Id="rId5" Type="http://schemas.openxmlformats.org/officeDocument/2006/relationships/oleObject" Target="../embeddings/oleObject74.bin"/><Relationship Id="rId15" Type="http://schemas.openxmlformats.org/officeDocument/2006/relationships/oleObject" Target="../embeddings/oleObject79.bin"/><Relationship Id="rId10" Type="http://schemas.openxmlformats.org/officeDocument/2006/relationships/image" Target="../media/image75.wmf"/><Relationship Id="rId19" Type="http://schemas.openxmlformats.org/officeDocument/2006/relationships/oleObject" Target="../embeddings/oleObject81.bin"/><Relationship Id="rId4" Type="http://schemas.openxmlformats.org/officeDocument/2006/relationships/image" Target="../media/image72.wmf"/><Relationship Id="rId9" Type="http://schemas.openxmlformats.org/officeDocument/2006/relationships/oleObject" Target="../embeddings/oleObject76.bin"/><Relationship Id="rId14" Type="http://schemas.openxmlformats.org/officeDocument/2006/relationships/image" Target="../media/image77.wmf"/><Relationship Id="rId22" Type="http://schemas.openxmlformats.org/officeDocument/2006/relationships/image" Target="../media/image81.wmf"/></Relationships>
</file>

<file path=ppt/slides/_rels/slide24.xml.rels><?xml version="1.0" encoding="UTF-8" standalone="yes"?>
<Relationships xmlns="http://schemas.openxmlformats.org/package/2006/relationships"><Relationship Id="rId8" Type="http://schemas.openxmlformats.org/officeDocument/2006/relationships/image" Target="../media/image84.wmf"/><Relationship Id="rId13" Type="http://schemas.openxmlformats.org/officeDocument/2006/relationships/oleObject" Target="../embeddings/oleObject88.bin"/><Relationship Id="rId18" Type="http://schemas.openxmlformats.org/officeDocument/2006/relationships/image" Target="../media/image89.wmf"/><Relationship Id="rId3" Type="http://schemas.openxmlformats.org/officeDocument/2006/relationships/oleObject" Target="../embeddings/oleObject83.bin"/><Relationship Id="rId7" Type="http://schemas.openxmlformats.org/officeDocument/2006/relationships/oleObject" Target="../embeddings/oleObject85.bin"/><Relationship Id="rId12" Type="http://schemas.openxmlformats.org/officeDocument/2006/relationships/image" Target="../media/image86.wmf"/><Relationship Id="rId17" Type="http://schemas.openxmlformats.org/officeDocument/2006/relationships/oleObject" Target="../embeddings/oleObject90.bin"/><Relationship Id="rId2" Type="http://schemas.openxmlformats.org/officeDocument/2006/relationships/slideLayout" Target="../slideLayouts/slideLayout7.xml"/><Relationship Id="rId16" Type="http://schemas.openxmlformats.org/officeDocument/2006/relationships/image" Target="../media/image88.wmf"/><Relationship Id="rId20" Type="http://schemas.openxmlformats.org/officeDocument/2006/relationships/image" Target="../media/image90.wmf"/><Relationship Id="rId1" Type="http://schemas.openxmlformats.org/officeDocument/2006/relationships/vmlDrawing" Target="../drawings/vmlDrawing18.vml"/><Relationship Id="rId6" Type="http://schemas.openxmlformats.org/officeDocument/2006/relationships/image" Target="../media/image83.wmf"/><Relationship Id="rId11" Type="http://schemas.openxmlformats.org/officeDocument/2006/relationships/oleObject" Target="../embeddings/oleObject87.bin"/><Relationship Id="rId5" Type="http://schemas.openxmlformats.org/officeDocument/2006/relationships/oleObject" Target="../embeddings/oleObject84.bin"/><Relationship Id="rId15" Type="http://schemas.openxmlformats.org/officeDocument/2006/relationships/oleObject" Target="../embeddings/oleObject89.bin"/><Relationship Id="rId10" Type="http://schemas.openxmlformats.org/officeDocument/2006/relationships/image" Target="../media/image85.wmf"/><Relationship Id="rId19" Type="http://schemas.openxmlformats.org/officeDocument/2006/relationships/oleObject" Target="../embeddings/oleObject91.bin"/><Relationship Id="rId4" Type="http://schemas.openxmlformats.org/officeDocument/2006/relationships/image" Target="../media/image82.wmf"/><Relationship Id="rId9" Type="http://schemas.openxmlformats.org/officeDocument/2006/relationships/oleObject" Target="../embeddings/oleObject86.bin"/><Relationship Id="rId14" Type="http://schemas.openxmlformats.org/officeDocument/2006/relationships/image" Target="../media/image87.wmf"/></Relationships>
</file>

<file path=ppt/slides/_rels/slide25.x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oleObject" Target="../embeddings/oleObject92.bin"/><Relationship Id="rId7" Type="http://schemas.openxmlformats.org/officeDocument/2006/relationships/oleObject" Target="../embeddings/oleObject94.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92.wmf"/><Relationship Id="rId5" Type="http://schemas.openxmlformats.org/officeDocument/2006/relationships/oleObject" Target="../embeddings/oleObject93.bin"/><Relationship Id="rId4" Type="http://schemas.openxmlformats.org/officeDocument/2006/relationships/image" Target="../media/image91.wmf"/><Relationship Id="rId9" Type="http://schemas.openxmlformats.org/officeDocument/2006/relationships/slide" Target="slide68.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95.wmf"/><Relationship Id="rId5" Type="http://schemas.openxmlformats.org/officeDocument/2006/relationships/oleObject" Target="../embeddings/oleObject96.bin"/><Relationship Id="rId4" Type="http://schemas.openxmlformats.org/officeDocument/2006/relationships/image" Target="../media/image94.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8" Type="http://schemas.openxmlformats.org/officeDocument/2006/relationships/image" Target="../media/image98.emf"/><Relationship Id="rId13" Type="http://schemas.openxmlformats.org/officeDocument/2006/relationships/oleObject" Target="../embeddings/oleObject102.bin"/><Relationship Id="rId18" Type="http://schemas.openxmlformats.org/officeDocument/2006/relationships/image" Target="../media/image103.wmf"/><Relationship Id="rId26" Type="http://schemas.openxmlformats.org/officeDocument/2006/relationships/image" Target="../media/image107.wmf"/><Relationship Id="rId39" Type="http://schemas.openxmlformats.org/officeDocument/2006/relationships/oleObject" Target="../embeddings/oleObject115.bin"/><Relationship Id="rId3" Type="http://schemas.openxmlformats.org/officeDocument/2006/relationships/oleObject" Target="../embeddings/oleObject97.bin"/><Relationship Id="rId21" Type="http://schemas.openxmlformats.org/officeDocument/2006/relationships/oleObject" Target="../embeddings/oleObject106.bin"/><Relationship Id="rId34" Type="http://schemas.openxmlformats.org/officeDocument/2006/relationships/image" Target="../media/image111.wmf"/><Relationship Id="rId7" Type="http://schemas.openxmlformats.org/officeDocument/2006/relationships/oleObject" Target="../embeddings/oleObject99.bin"/><Relationship Id="rId12" Type="http://schemas.openxmlformats.org/officeDocument/2006/relationships/image" Target="../media/image100.emf"/><Relationship Id="rId17" Type="http://schemas.openxmlformats.org/officeDocument/2006/relationships/oleObject" Target="../embeddings/oleObject104.bin"/><Relationship Id="rId25" Type="http://schemas.openxmlformats.org/officeDocument/2006/relationships/oleObject" Target="../embeddings/oleObject108.bin"/><Relationship Id="rId33" Type="http://schemas.openxmlformats.org/officeDocument/2006/relationships/oleObject" Target="../embeddings/oleObject112.bin"/><Relationship Id="rId38" Type="http://schemas.openxmlformats.org/officeDocument/2006/relationships/image" Target="../media/image113.wmf"/><Relationship Id="rId2" Type="http://schemas.openxmlformats.org/officeDocument/2006/relationships/slideLayout" Target="../slideLayouts/slideLayout7.xml"/><Relationship Id="rId16" Type="http://schemas.openxmlformats.org/officeDocument/2006/relationships/image" Target="../media/image102.wmf"/><Relationship Id="rId20" Type="http://schemas.openxmlformats.org/officeDocument/2006/relationships/image" Target="../media/image104.wmf"/><Relationship Id="rId29" Type="http://schemas.openxmlformats.org/officeDocument/2006/relationships/oleObject" Target="../embeddings/oleObject110.bin"/><Relationship Id="rId1" Type="http://schemas.openxmlformats.org/officeDocument/2006/relationships/vmlDrawing" Target="../drawings/vmlDrawing21.vml"/><Relationship Id="rId6" Type="http://schemas.openxmlformats.org/officeDocument/2006/relationships/image" Target="../media/image97.emf"/><Relationship Id="rId11" Type="http://schemas.openxmlformats.org/officeDocument/2006/relationships/oleObject" Target="../embeddings/oleObject101.bin"/><Relationship Id="rId24" Type="http://schemas.openxmlformats.org/officeDocument/2006/relationships/image" Target="../media/image106.wmf"/><Relationship Id="rId32" Type="http://schemas.openxmlformats.org/officeDocument/2006/relationships/image" Target="../media/image110.wmf"/><Relationship Id="rId37" Type="http://schemas.openxmlformats.org/officeDocument/2006/relationships/oleObject" Target="../embeddings/oleObject114.bin"/><Relationship Id="rId40" Type="http://schemas.openxmlformats.org/officeDocument/2006/relationships/image" Target="../media/image114.wmf"/><Relationship Id="rId5" Type="http://schemas.openxmlformats.org/officeDocument/2006/relationships/oleObject" Target="../embeddings/oleObject98.bin"/><Relationship Id="rId15" Type="http://schemas.openxmlformats.org/officeDocument/2006/relationships/oleObject" Target="../embeddings/oleObject103.bin"/><Relationship Id="rId23" Type="http://schemas.openxmlformats.org/officeDocument/2006/relationships/oleObject" Target="../embeddings/oleObject107.bin"/><Relationship Id="rId28" Type="http://schemas.openxmlformats.org/officeDocument/2006/relationships/image" Target="../media/image108.wmf"/><Relationship Id="rId36" Type="http://schemas.openxmlformats.org/officeDocument/2006/relationships/image" Target="../media/image112.wmf"/><Relationship Id="rId10" Type="http://schemas.openxmlformats.org/officeDocument/2006/relationships/image" Target="../media/image99.emf"/><Relationship Id="rId19" Type="http://schemas.openxmlformats.org/officeDocument/2006/relationships/oleObject" Target="../embeddings/oleObject105.bin"/><Relationship Id="rId31" Type="http://schemas.openxmlformats.org/officeDocument/2006/relationships/oleObject" Target="../embeddings/oleObject111.bin"/><Relationship Id="rId4" Type="http://schemas.openxmlformats.org/officeDocument/2006/relationships/image" Target="../media/image96.emf"/><Relationship Id="rId9" Type="http://schemas.openxmlformats.org/officeDocument/2006/relationships/oleObject" Target="../embeddings/oleObject100.bin"/><Relationship Id="rId14" Type="http://schemas.openxmlformats.org/officeDocument/2006/relationships/image" Target="../media/image101.emf"/><Relationship Id="rId22" Type="http://schemas.openxmlformats.org/officeDocument/2006/relationships/image" Target="../media/image105.wmf"/><Relationship Id="rId27" Type="http://schemas.openxmlformats.org/officeDocument/2006/relationships/oleObject" Target="../embeddings/oleObject109.bin"/><Relationship Id="rId30" Type="http://schemas.openxmlformats.org/officeDocument/2006/relationships/image" Target="../media/image109.wmf"/><Relationship Id="rId35" Type="http://schemas.openxmlformats.org/officeDocument/2006/relationships/oleObject" Target="../embeddings/oleObject113.bin"/></Relationships>
</file>

<file path=ppt/slides/_rels/slide29.xml.rels><?xml version="1.0" encoding="UTF-8" standalone="yes"?>
<Relationships xmlns="http://schemas.openxmlformats.org/package/2006/relationships"><Relationship Id="rId13" Type="http://schemas.openxmlformats.org/officeDocument/2006/relationships/oleObject" Target="../embeddings/oleObject121.bin"/><Relationship Id="rId18" Type="http://schemas.openxmlformats.org/officeDocument/2006/relationships/image" Target="../media/image103.wmf"/><Relationship Id="rId26" Type="http://schemas.openxmlformats.org/officeDocument/2006/relationships/image" Target="../media/image107.wmf"/><Relationship Id="rId39" Type="http://schemas.openxmlformats.org/officeDocument/2006/relationships/oleObject" Target="../embeddings/oleObject134.bin"/><Relationship Id="rId3" Type="http://schemas.openxmlformats.org/officeDocument/2006/relationships/oleObject" Target="../embeddings/oleObject116.bin"/><Relationship Id="rId21" Type="http://schemas.openxmlformats.org/officeDocument/2006/relationships/oleObject" Target="../embeddings/oleObject125.bin"/><Relationship Id="rId34" Type="http://schemas.openxmlformats.org/officeDocument/2006/relationships/image" Target="../media/image111.wmf"/><Relationship Id="rId42" Type="http://schemas.openxmlformats.org/officeDocument/2006/relationships/image" Target="../media/image121.emf"/><Relationship Id="rId47" Type="http://schemas.openxmlformats.org/officeDocument/2006/relationships/oleObject" Target="../embeddings/oleObject138.bin"/><Relationship Id="rId50" Type="http://schemas.openxmlformats.org/officeDocument/2006/relationships/image" Target="../media/image125.emf"/><Relationship Id="rId7" Type="http://schemas.openxmlformats.org/officeDocument/2006/relationships/oleObject" Target="../embeddings/oleObject118.bin"/><Relationship Id="rId12" Type="http://schemas.openxmlformats.org/officeDocument/2006/relationships/image" Target="../media/image119.emf"/><Relationship Id="rId17" Type="http://schemas.openxmlformats.org/officeDocument/2006/relationships/oleObject" Target="../embeddings/oleObject123.bin"/><Relationship Id="rId25" Type="http://schemas.openxmlformats.org/officeDocument/2006/relationships/oleObject" Target="../embeddings/oleObject127.bin"/><Relationship Id="rId33" Type="http://schemas.openxmlformats.org/officeDocument/2006/relationships/oleObject" Target="../embeddings/oleObject131.bin"/><Relationship Id="rId38" Type="http://schemas.openxmlformats.org/officeDocument/2006/relationships/image" Target="../media/image113.wmf"/><Relationship Id="rId46" Type="http://schemas.openxmlformats.org/officeDocument/2006/relationships/image" Target="../media/image123.emf"/><Relationship Id="rId2" Type="http://schemas.openxmlformats.org/officeDocument/2006/relationships/slideLayout" Target="../slideLayouts/slideLayout7.xml"/><Relationship Id="rId16" Type="http://schemas.openxmlformats.org/officeDocument/2006/relationships/image" Target="../media/image102.wmf"/><Relationship Id="rId20" Type="http://schemas.openxmlformats.org/officeDocument/2006/relationships/image" Target="../media/image104.wmf"/><Relationship Id="rId29" Type="http://schemas.openxmlformats.org/officeDocument/2006/relationships/oleObject" Target="../embeddings/oleObject129.bin"/><Relationship Id="rId41" Type="http://schemas.openxmlformats.org/officeDocument/2006/relationships/oleObject" Target="../embeddings/oleObject135.bin"/><Relationship Id="rId1" Type="http://schemas.openxmlformats.org/officeDocument/2006/relationships/vmlDrawing" Target="../drawings/vmlDrawing22.vml"/><Relationship Id="rId6" Type="http://schemas.openxmlformats.org/officeDocument/2006/relationships/image" Target="../media/image116.emf"/><Relationship Id="rId11" Type="http://schemas.openxmlformats.org/officeDocument/2006/relationships/oleObject" Target="../embeddings/oleObject120.bin"/><Relationship Id="rId24" Type="http://schemas.openxmlformats.org/officeDocument/2006/relationships/image" Target="../media/image106.wmf"/><Relationship Id="rId32" Type="http://schemas.openxmlformats.org/officeDocument/2006/relationships/image" Target="../media/image110.wmf"/><Relationship Id="rId37" Type="http://schemas.openxmlformats.org/officeDocument/2006/relationships/oleObject" Target="../embeddings/oleObject133.bin"/><Relationship Id="rId40" Type="http://schemas.openxmlformats.org/officeDocument/2006/relationships/image" Target="../media/image114.wmf"/><Relationship Id="rId45" Type="http://schemas.openxmlformats.org/officeDocument/2006/relationships/oleObject" Target="../embeddings/oleObject137.bin"/><Relationship Id="rId5" Type="http://schemas.openxmlformats.org/officeDocument/2006/relationships/oleObject" Target="../embeddings/oleObject117.bin"/><Relationship Id="rId15" Type="http://schemas.openxmlformats.org/officeDocument/2006/relationships/oleObject" Target="../embeddings/oleObject122.bin"/><Relationship Id="rId23" Type="http://schemas.openxmlformats.org/officeDocument/2006/relationships/oleObject" Target="../embeddings/oleObject126.bin"/><Relationship Id="rId28" Type="http://schemas.openxmlformats.org/officeDocument/2006/relationships/image" Target="../media/image108.wmf"/><Relationship Id="rId36" Type="http://schemas.openxmlformats.org/officeDocument/2006/relationships/image" Target="../media/image112.wmf"/><Relationship Id="rId49" Type="http://schemas.openxmlformats.org/officeDocument/2006/relationships/oleObject" Target="../embeddings/oleObject139.bin"/><Relationship Id="rId10" Type="http://schemas.openxmlformats.org/officeDocument/2006/relationships/image" Target="../media/image118.emf"/><Relationship Id="rId19" Type="http://schemas.openxmlformats.org/officeDocument/2006/relationships/oleObject" Target="../embeddings/oleObject124.bin"/><Relationship Id="rId31" Type="http://schemas.openxmlformats.org/officeDocument/2006/relationships/oleObject" Target="../embeddings/oleObject130.bin"/><Relationship Id="rId44" Type="http://schemas.openxmlformats.org/officeDocument/2006/relationships/image" Target="../media/image122.wmf"/><Relationship Id="rId4" Type="http://schemas.openxmlformats.org/officeDocument/2006/relationships/image" Target="../media/image115.emf"/><Relationship Id="rId9" Type="http://schemas.openxmlformats.org/officeDocument/2006/relationships/oleObject" Target="../embeddings/oleObject119.bin"/><Relationship Id="rId14" Type="http://schemas.openxmlformats.org/officeDocument/2006/relationships/image" Target="../media/image120.emf"/><Relationship Id="rId22" Type="http://schemas.openxmlformats.org/officeDocument/2006/relationships/image" Target="../media/image105.wmf"/><Relationship Id="rId27" Type="http://schemas.openxmlformats.org/officeDocument/2006/relationships/oleObject" Target="../embeddings/oleObject128.bin"/><Relationship Id="rId30" Type="http://schemas.openxmlformats.org/officeDocument/2006/relationships/image" Target="../media/image109.wmf"/><Relationship Id="rId35" Type="http://schemas.openxmlformats.org/officeDocument/2006/relationships/oleObject" Target="../embeddings/oleObject132.bin"/><Relationship Id="rId43" Type="http://schemas.openxmlformats.org/officeDocument/2006/relationships/oleObject" Target="../embeddings/oleObject136.bin"/><Relationship Id="rId48" Type="http://schemas.openxmlformats.org/officeDocument/2006/relationships/image" Target="../media/image124.wmf"/><Relationship Id="rId8" Type="http://schemas.openxmlformats.org/officeDocument/2006/relationships/image" Target="../media/image117.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128.emf"/><Relationship Id="rId13" Type="http://schemas.openxmlformats.org/officeDocument/2006/relationships/oleObject" Target="../embeddings/oleObject145.bin"/><Relationship Id="rId18" Type="http://schemas.openxmlformats.org/officeDocument/2006/relationships/image" Target="../media/image133.emf"/><Relationship Id="rId26" Type="http://schemas.openxmlformats.org/officeDocument/2006/relationships/image" Target="../media/image137.emf"/><Relationship Id="rId3" Type="http://schemas.openxmlformats.org/officeDocument/2006/relationships/oleObject" Target="../embeddings/oleObject140.bin"/><Relationship Id="rId21" Type="http://schemas.openxmlformats.org/officeDocument/2006/relationships/oleObject" Target="../embeddings/oleObject149.bin"/><Relationship Id="rId7" Type="http://schemas.openxmlformats.org/officeDocument/2006/relationships/oleObject" Target="../embeddings/oleObject142.bin"/><Relationship Id="rId12" Type="http://schemas.openxmlformats.org/officeDocument/2006/relationships/image" Target="../media/image130.emf"/><Relationship Id="rId17" Type="http://schemas.openxmlformats.org/officeDocument/2006/relationships/oleObject" Target="../embeddings/oleObject147.bin"/><Relationship Id="rId25" Type="http://schemas.openxmlformats.org/officeDocument/2006/relationships/oleObject" Target="../embeddings/oleObject151.bin"/><Relationship Id="rId2" Type="http://schemas.openxmlformats.org/officeDocument/2006/relationships/slideLayout" Target="../slideLayouts/slideLayout7.xml"/><Relationship Id="rId16" Type="http://schemas.openxmlformats.org/officeDocument/2006/relationships/image" Target="../media/image132.emf"/><Relationship Id="rId20" Type="http://schemas.openxmlformats.org/officeDocument/2006/relationships/image" Target="../media/image134.wmf"/><Relationship Id="rId29" Type="http://schemas.openxmlformats.org/officeDocument/2006/relationships/oleObject" Target="../embeddings/oleObject153.bin"/><Relationship Id="rId1" Type="http://schemas.openxmlformats.org/officeDocument/2006/relationships/vmlDrawing" Target="../drawings/vmlDrawing23.vml"/><Relationship Id="rId6" Type="http://schemas.openxmlformats.org/officeDocument/2006/relationships/image" Target="../media/image127.emf"/><Relationship Id="rId11" Type="http://schemas.openxmlformats.org/officeDocument/2006/relationships/oleObject" Target="../embeddings/oleObject144.bin"/><Relationship Id="rId24" Type="http://schemas.openxmlformats.org/officeDocument/2006/relationships/image" Target="../media/image136.emf"/><Relationship Id="rId32" Type="http://schemas.openxmlformats.org/officeDocument/2006/relationships/image" Target="../media/image140.emf"/><Relationship Id="rId5" Type="http://schemas.openxmlformats.org/officeDocument/2006/relationships/oleObject" Target="../embeddings/oleObject141.bin"/><Relationship Id="rId15" Type="http://schemas.openxmlformats.org/officeDocument/2006/relationships/oleObject" Target="../embeddings/oleObject146.bin"/><Relationship Id="rId23" Type="http://schemas.openxmlformats.org/officeDocument/2006/relationships/oleObject" Target="../embeddings/oleObject150.bin"/><Relationship Id="rId28" Type="http://schemas.openxmlformats.org/officeDocument/2006/relationships/image" Target="../media/image138.emf"/><Relationship Id="rId10" Type="http://schemas.openxmlformats.org/officeDocument/2006/relationships/image" Target="../media/image129.emf"/><Relationship Id="rId19" Type="http://schemas.openxmlformats.org/officeDocument/2006/relationships/oleObject" Target="../embeddings/oleObject148.bin"/><Relationship Id="rId31" Type="http://schemas.openxmlformats.org/officeDocument/2006/relationships/oleObject" Target="../embeddings/oleObject154.bin"/><Relationship Id="rId4" Type="http://schemas.openxmlformats.org/officeDocument/2006/relationships/image" Target="../media/image126.emf"/><Relationship Id="rId9" Type="http://schemas.openxmlformats.org/officeDocument/2006/relationships/oleObject" Target="../embeddings/oleObject143.bin"/><Relationship Id="rId14" Type="http://schemas.openxmlformats.org/officeDocument/2006/relationships/image" Target="../media/image131.emf"/><Relationship Id="rId22" Type="http://schemas.openxmlformats.org/officeDocument/2006/relationships/image" Target="../media/image135.wmf"/><Relationship Id="rId27" Type="http://schemas.openxmlformats.org/officeDocument/2006/relationships/oleObject" Target="../embeddings/oleObject152.bin"/><Relationship Id="rId30" Type="http://schemas.openxmlformats.org/officeDocument/2006/relationships/image" Target="../media/image139.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55.bin"/><Relationship Id="rId2" Type="http://schemas.openxmlformats.org/officeDocument/2006/relationships/slideLayout" Target="../slideLayouts/slideLayout7.xml"/><Relationship Id="rId1" Type="http://schemas.openxmlformats.org/officeDocument/2006/relationships/vmlDrawing" Target="../drawings/vmlDrawing24.vml"/><Relationship Id="rId4" Type="http://schemas.openxmlformats.org/officeDocument/2006/relationships/image" Target="../media/image141.wmf"/></Relationships>
</file>

<file path=ppt/slides/_rels/slide32.xml.rels><?xml version="1.0" encoding="UTF-8" standalone="yes"?>
<Relationships xmlns="http://schemas.openxmlformats.org/package/2006/relationships"><Relationship Id="rId8" Type="http://schemas.openxmlformats.org/officeDocument/2006/relationships/image" Target="../media/image144.emf"/><Relationship Id="rId13" Type="http://schemas.openxmlformats.org/officeDocument/2006/relationships/oleObject" Target="../embeddings/oleObject161.bin"/><Relationship Id="rId18" Type="http://schemas.openxmlformats.org/officeDocument/2006/relationships/image" Target="../media/image149.emf"/><Relationship Id="rId3" Type="http://schemas.openxmlformats.org/officeDocument/2006/relationships/oleObject" Target="../embeddings/oleObject156.bin"/><Relationship Id="rId7" Type="http://schemas.openxmlformats.org/officeDocument/2006/relationships/oleObject" Target="../embeddings/oleObject158.bin"/><Relationship Id="rId12" Type="http://schemas.openxmlformats.org/officeDocument/2006/relationships/image" Target="../media/image146.png"/><Relationship Id="rId17" Type="http://schemas.openxmlformats.org/officeDocument/2006/relationships/oleObject" Target="../embeddings/oleObject163.bin"/><Relationship Id="rId2" Type="http://schemas.openxmlformats.org/officeDocument/2006/relationships/slideLayout" Target="../slideLayouts/slideLayout7.xml"/><Relationship Id="rId16" Type="http://schemas.openxmlformats.org/officeDocument/2006/relationships/image" Target="../media/image148.emf"/><Relationship Id="rId1" Type="http://schemas.openxmlformats.org/officeDocument/2006/relationships/vmlDrawing" Target="../drawings/vmlDrawing25.vml"/><Relationship Id="rId6" Type="http://schemas.openxmlformats.org/officeDocument/2006/relationships/image" Target="../media/image143.emf"/><Relationship Id="rId11" Type="http://schemas.openxmlformats.org/officeDocument/2006/relationships/oleObject" Target="../embeddings/oleObject160.bin"/><Relationship Id="rId5" Type="http://schemas.openxmlformats.org/officeDocument/2006/relationships/oleObject" Target="../embeddings/oleObject157.bin"/><Relationship Id="rId15" Type="http://schemas.openxmlformats.org/officeDocument/2006/relationships/oleObject" Target="../embeddings/oleObject162.bin"/><Relationship Id="rId10" Type="http://schemas.openxmlformats.org/officeDocument/2006/relationships/image" Target="../media/image145.emf"/><Relationship Id="rId4" Type="http://schemas.openxmlformats.org/officeDocument/2006/relationships/image" Target="../media/image142.png"/><Relationship Id="rId9" Type="http://schemas.openxmlformats.org/officeDocument/2006/relationships/oleObject" Target="../embeddings/oleObject159.bin"/><Relationship Id="rId14" Type="http://schemas.openxmlformats.org/officeDocument/2006/relationships/image" Target="../media/image147.emf"/></Relationships>
</file>

<file path=ppt/slides/_rels/slide33.xml.rels><?xml version="1.0" encoding="UTF-8" standalone="yes"?>
<Relationships xmlns="http://schemas.openxmlformats.org/package/2006/relationships"><Relationship Id="rId8" Type="http://schemas.openxmlformats.org/officeDocument/2006/relationships/image" Target="../media/image152.png"/><Relationship Id="rId3" Type="http://schemas.openxmlformats.org/officeDocument/2006/relationships/oleObject" Target="../embeddings/oleObject164.bin"/><Relationship Id="rId7" Type="http://schemas.openxmlformats.org/officeDocument/2006/relationships/oleObject" Target="../embeddings/oleObject166.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51.wmf"/><Relationship Id="rId5" Type="http://schemas.openxmlformats.org/officeDocument/2006/relationships/oleObject" Target="../embeddings/oleObject165.bin"/><Relationship Id="rId10" Type="http://schemas.openxmlformats.org/officeDocument/2006/relationships/image" Target="../media/image153.png"/><Relationship Id="rId4" Type="http://schemas.openxmlformats.org/officeDocument/2006/relationships/image" Target="../media/image150.wmf"/><Relationship Id="rId9" Type="http://schemas.openxmlformats.org/officeDocument/2006/relationships/oleObject" Target="../embeddings/oleObject167.bin"/></Relationships>
</file>

<file path=ppt/slides/_rels/slide34.xml.rels><?xml version="1.0" encoding="UTF-8" standalone="yes"?>
<Relationships xmlns="http://schemas.openxmlformats.org/package/2006/relationships"><Relationship Id="rId8" Type="http://schemas.openxmlformats.org/officeDocument/2006/relationships/image" Target="../media/image157.wmf"/><Relationship Id="rId3" Type="http://schemas.openxmlformats.org/officeDocument/2006/relationships/oleObject" Target="../embeddings/oleObject168.bin"/><Relationship Id="rId7" Type="http://schemas.openxmlformats.org/officeDocument/2006/relationships/oleObject" Target="../embeddings/oleObject170.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155.wmf"/><Relationship Id="rId5" Type="http://schemas.openxmlformats.org/officeDocument/2006/relationships/oleObject" Target="../embeddings/oleObject169.bin"/><Relationship Id="rId4" Type="http://schemas.openxmlformats.org/officeDocument/2006/relationships/image" Target="../media/image154.wmf"/><Relationship Id="rId9" Type="http://schemas.openxmlformats.org/officeDocument/2006/relationships/oleObject" Target="../embeddings/oleObject171.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72.bin"/><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image" Target="../media/image158.w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161.wmf"/><Relationship Id="rId13" Type="http://schemas.openxmlformats.org/officeDocument/2006/relationships/oleObject" Target="../embeddings/oleObject178.bin"/><Relationship Id="rId3" Type="http://schemas.openxmlformats.org/officeDocument/2006/relationships/oleObject" Target="../embeddings/oleObject173.bin"/><Relationship Id="rId7" Type="http://schemas.openxmlformats.org/officeDocument/2006/relationships/oleObject" Target="../embeddings/oleObject175.bin"/><Relationship Id="rId12" Type="http://schemas.openxmlformats.org/officeDocument/2006/relationships/image" Target="../media/image163.png"/><Relationship Id="rId2" Type="http://schemas.openxmlformats.org/officeDocument/2006/relationships/slideLayout" Target="../slideLayouts/slideLayout6.xml"/><Relationship Id="rId1" Type="http://schemas.openxmlformats.org/officeDocument/2006/relationships/vmlDrawing" Target="../drawings/vmlDrawing29.vml"/><Relationship Id="rId6" Type="http://schemas.openxmlformats.org/officeDocument/2006/relationships/image" Target="../media/image160.wmf"/><Relationship Id="rId11" Type="http://schemas.openxmlformats.org/officeDocument/2006/relationships/oleObject" Target="../embeddings/oleObject177.bin"/><Relationship Id="rId5" Type="http://schemas.openxmlformats.org/officeDocument/2006/relationships/oleObject" Target="../embeddings/oleObject174.bin"/><Relationship Id="rId10" Type="http://schemas.openxmlformats.org/officeDocument/2006/relationships/image" Target="../media/image162.wmf"/><Relationship Id="rId4" Type="http://schemas.openxmlformats.org/officeDocument/2006/relationships/image" Target="../media/image159.wmf"/><Relationship Id="rId9" Type="http://schemas.openxmlformats.org/officeDocument/2006/relationships/oleObject" Target="../embeddings/oleObject176.bin"/><Relationship Id="rId14" Type="http://schemas.openxmlformats.org/officeDocument/2006/relationships/image" Target="../media/image164.png"/></Relationships>
</file>

<file path=ppt/slides/_rels/slide39.xml.rels><?xml version="1.0" encoding="UTF-8" standalone="yes"?>
<Relationships xmlns="http://schemas.openxmlformats.org/package/2006/relationships"><Relationship Id="rId8" Type="http://schemas.openxmlformats.org/officeDocument/2006/relationships/image" Target="../media/image167.png"/><Relationship Id="rId13" Type="http://schemas.openxmlformats.org/officeDocument/2006/relationships/oleObject" Target="../embeddings/oleObject184.bin"/><Relationship Id="rId18" Type="http://schemas.openxmlformats.org/officeDocument/2006/relationships/image" Target="../media/image172.png"/><Relationship Id="rId3" Type="http://schemas.openxmlformats.org/officeDocument/2006/relationships/oleObject" Target="../embeddings/oleObject179.bin"/><Relationship Id="rId21" Type="http://schemas.openxmlformats.org/officeDocument/2006/relationships/oleObject" Target="../embeddings/oleObject188.bin"/><Relationship Id="rId7" Type="http://schemas.openxmlformats.org/officeDocument/2006/relationships/oleObject" Target="../embeddings/oleObject181.bin"/><Relationship Id="rId12" Type="http://schemas.openxmlformats.org/officeDocument/2006/relationships/image" Target="../media/image169.wmf"/><Relationship Id="rId17" Type="http://schemas.openxmlformats.org/officeDocument/2006/relationships/oleObject" Target="../embeddings/oleObject186.bin"/><Relationship Id="rId2" Type="http://schemas.openxmlformats.org/officeDocument/2006/relationships/slideLayout" Target="../slideLayouts/slideLayout7.xml"/><Relationship Id="rId16" Type="http://schemas.openxmlformats.org/officeDocument/2006/relationships/image" Target="../media/image171.wmf"/><Relationship Id="rId20" Type="http://schemas.openxmlformats.org/officeDocument/2006/relationships/image" Target="../media/image173.png"/><Relationship Id="rId1" Type="http://schemas.openxmlformats.org/officeDocument/2006/relationships/vmlDrawing" Target="../drawings/vmlDrawing30.vml"/><Relationship Id="rId6" Type="http://schemas.openxmlformats.org/officeDocument/2006/relationships/image" Target="../media/image166.wmf"/><Relationship Id="rId11" Type="http://schemas.openxmlformats.org/officeDocument/2006/relationships/oleObject" Target="../embeddings/oleObject183.bin"/><Relationship Id="rId5" Type="http://schemas.openxmlformats.org/officeDocument/2006/relationships/oleObject" Target="../embeddings/oleObject180.bin"/><Relationship Id="rId15" Type="http://schemas.openxmlformats.org/officeDocument/2006/relationships/oleObject" Target="../embeddings/oleObject185.bin"/><Relationship Id="rId10" Type="http://schemas.openxmlformats.org/officeDocument/2006/relationships/image" Target="../media/image168.png"/><Relationship Id="rId19" Type="http://schemas.openxmlformats.org/officeDocument/2006/relationships/oleObject" Target="../embeddings/oleObject187.bin"/><Relationship Id="rId4" Type="http://schemas.openxmlformats.org/officeDocument/2006/relationships/image" Target="../media/image165.wmf"/><Relationship Id="rId9" Type="http://schemas.openxmlformats.org/officeDocument/2006/relationships/oleObject" Target="../embeddings/oleObject182.bin"/><Relationship Id="rId14" Type="http://schemas.openxmlformats.org/officeDocument/2006/relationships/image" Target="../media/image170.wmf"/><Relationship Id="rId22" Type="http://schemas.openxmlformats.org/officeDocument/2006/relationships/image" Target="../media/image174.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177.wmf"/><Relationship Id="rId3" Type="http://schemas.openxmlformats.org/officeDocument/2006/relationships/oleObject" Target="../embeddings/oleObject189.bin"/><Relationship Id="rId7" Type="http://schemas.openxmlformats.org/officeDocument/2006/relationships/oleObject" Target="../embeddings/oleObject191.bin"/><Relationship Id="rId12" Type="http://schemas.openxmlformats.org/officeDocument/2006/relationships/image" Target="../media/image179.png"/><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176.wmf"/><Relationship Id="rId11" Type="http://schemas.openxmlformats.org/officeDocument/2006/relationships/oleObject" Target="../embeddings/oleObject193.bin"/><Relationship Id="rId5" Type="http://schemas.openxmlformats.org/officeDocument/2006/relationships/oleObject" Target="../embeddings/oleObject190.bin"/><Relationship Id="rId10" Type="http://schemas.openxmlformats.org/officeDocument/2006/relationships/image" Target="../media/image178.png"/><Relationship Id="rId4" Type="http://schemas.openxmlformats.org/officeDocument/2006/relationships/image" Target="../media/image175.wmf"/><Relationship Id="rId9" Type="http://schemas.openxmlformats.org/officeDocument/2006/relationships/oleObject" Target="../embeddings/oleObject192.bin"/></Relationships>
</file>

<file path=ppt/slides/_rels/slide41.xml.rels><?xml version="1.0" encoding="UTF-8" standalone="yes"?>
<Relationships xmlns="http://schemas.openxmlformats.org/package/2006/relationships"><Relationship Id="rId8" Type="http://schemas.openxmlformats.org/officeDocument/2006/relationships/image" Target="../media/image182.wmf"/><Relationship Id="rId13" Type="http://schemas.openxmlformats.org/officeDocument/2006/relationships/oleObject" Target="../embeddings/oleObject199.bin"/><Relationship Id="rId18" Type="http://schemas.openxmlformats.org/officeDocument/2006/relationships/image" Target="../media/image187.wmf"/><Relationship Id="rId3" Type="http://schemas.openxmlformats.org/officeDocument/2006/relationships/oleObject" Target="../embeddings/oleObject194.bin"/><Relationship Id="rId21" Type="http://schemas.openxmlformats.org/officeDocument/2006/relationships/oleObject" Target="../embeddings/oleObject203.bin"/><Relationship Id="rId7" Type="http://schemas.openxmlformats.org/officeDocument/2006/relationships/oleObject" Target="../embeddings/oleObject196.bin"/><Relationship Id="rId12" Type="http://schemas.openxmlformats.org/officeDocument/2006/relationships/image" Target="../media/image184.wmf"/><Relationship Id="rId17" Type="http://schemas.openxmlformats.org/officeDocument/2006/relationships/oleObject" Target="../embeddings/oleObject201.bin"/><Relationship Id="rId2" Type="http://schemas.openxmlformats.org/officeDocument/2006/relationships/slideLayout" Target="../slideLayouts/slideLayout7.xml"/><Relationship Id="rId16" Type="http://schemas.openxmlformats.org/officeDocument/2006/relationships/image" Target="../media/image186.wmf"/><Relationship Id="rId20" Type="http://schemas.openxmlformats.org/officeDocument/2006/relationships/image" Target="../media/image188.wmf"/><Relationship Id="rId1" Type="http://schemas.openxmlformats.org/officeDocument/2006/relationships/vmlDrawing" Target="../drawings/vmlDrawing32.vml"/><Relationship Id="rId6" Type="http://schemas.openxmlformats.org/officeDocument/2006/relationships/image" Target="../media/image181.wmf"/><Relationship Id="rId11" Type="http://schemas.openxmlformats.org/officeDocument/2006/relationships/oleObject" Target="../embeddings/oleObject198.bin"/><Relationship Id="rId24" Type="http://schemas.openxmlformats.org/officeDocument/2006/relationships/image" Target="../media/image190.png"/><Relationship Id="rId5" Type="http://schemas.openxmlformats.org/officeDocument/2006/relationships/oleObject" Target="../embeddings/oleObject195.bin"/><Relationship Id="rId15" Type="http://schemas.openxmlformats.org/officeDocument/2006/relationships/oleObject" Target="../embeddings/oleObject200.bin"/><Relationship Id="rId23" Type="http://schemas.openxmlformats.org/officeDocument/2006/relationships/oleObject" Target="../embeddings/oleObject204.bin"/><Relationship Id="rId10" Type="http://schemas.openxmlformats.org/officeDocument/2006/relationships/image" Target="../media/image183.wmf"/><Relationship Id="rId19" Type="http://schemas.openxmlformats.org/officeDocument/2006/relationships/oleObject" Target="../embeddings/oleObject202.bin"/><Relationship Id="rId4" Type="http://schemas.openxmlformats.org/officeDocument/2006/relationships/image" Target="../media/image180.wmf"/><Relationship Id="rId9" Type="http://schemas.openxmlformats.org/officeDocument/2006/relationships/oleObject" Target="../embeddings/oleObject197.bin"/><Relationship Id="rId14" Type="http://schemas.openxmlformats.org/officeDocument/2006/relationships/image" Target="../media/image185.wmf"/><Relationship Id="rId22" Type="http://schemas.openxmlformats.org/officeDocument/2006/relationships/image" Target="../media/image189.png"/></Relationships>
</file>

<file path=ppt/slides/_rels/slide42.xml.rels><?xml version="1.0" encoding="UTF-8" standalone="yes"?>
<Relationships xmlns="http://schemas.openxmlformats.org/package/2006/relationships"><Relationship Id="rId8" Type="http://schemas.openxmlformats.org/officeDocument/2006/relationships/slide" Target="slide68.xml"/><Relationship Id="rId3" Type="http://schemas.openxmlformats.org/officeDocument/2006/relationships/oleObject" Target="../embeddings/oleObject205.bin"/><Relationship Id="rId7" Type="http://schemas.openxmlformats.org/officeDocument/2006/relationships/slide" Target="slide77.xml"/><Relationship Id="rId2" Type="http://schemas.openxmlformats.org/officeDocument/2006/relationships/slideLayout" Target="../slideLayouts/slideLayout6.xml"/><Relationship Id="rId1" Type="http://schemas.openxmlformats.org/officeDocument/2006/relationships/vmlDrawing" Target="../drawings/vmlDrawing33.vml"/><Relationship Id="rId6" Type="http://schemas.openxmlformats.org/officeDocument/2006/relationships/image" Target="../media/image192.wmf"/><Relationship Id="rId5" Type="http://schemas.openxmlformats.org/officeDocument/2006/relationships/oleObject" Target="../embeddings/oleObject206.bin"/><Relationship Id="rId4" Type="http://schemas.openxmlformats.org/officeDocument/2006/relationships/image" Target="../media/image191.wmf"/></Relationships>
</file>

<file path=ppt/slides/_rels/slide43.xml.rels><?xml version="1.0" encoding="UTF-8" standalone="yes"?>
<Relationships xmlns="http://schemas.openxmlformats.org/package/2006/relationships"><Relationship Id="rId8" Type="http://schemas.openxmlformats.org/officeDocument/2006/relationships/image" Target="../media/image195.wmf"/><Relationship Id="rId3" Type="http://schemas.openxmlformats.org/officeDocument/2006/relationships/oleObject" Target="../embeddings/oleObject207.bin"/><Relationship Id="rId7" Type="http://schemas.openxmlformats.org/officeDocument/2006/relationships/oleObject" Target="../embeddings/oleObject209.bin"/><Relationship Id="rId12" Type="http://schemas.openxmlformats.org/officeDocument/2006/relationships/image" Target="../media/image197.wmf"/><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194.wmf"/><Relationship Id="rId11" Type="http://schemas.openxmlformats.org/officeDocument/2006/relationships/oleObject" Target="../embeddings/oleObject211.bin"/><Relationship Id="rId5" Type="http://schemas.openxmlformats.org/officeDocument/2006/relationships/oleObject" Target="../embeddings/oleObject208.bin"/><Relationship Id="rId10" Type="http://schemas.openxmlformats.org/officeDocument/2006/relationships/image" Target="../media/image196.wmf"/><Relationship Id="rId4" Type="http://schemas.openxmlformats.org/officeDocument/2006/relationships/image" Target="../media/image193.wmf"/><Relationship Id="rId9" Type="http://schemas.openxmlformats.org/officeDocument/2006/relationships/oleObject" Target="../embeddings/oleObject210.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12.bin"/><Relationship Id="rId2" Type="http://schemas.openxmlformats.org/officeDocument/2006/relationships/slideLayout" Target="../slideLayouts/slideLayout7.xml"/><Relationship Id="rId1" Type="http://schemas.openxmlformats.org/officeDocument/2006/relationships/vmlDrawing" Target="../drawings/vmlDrawing35.vml"/><Relationship Id="rId4" Type="http://schemas.openxmlformats.org/officeDocument/2006/relationships/image" Target="../media/image198.wmf"/></Relationships>
</file>

<file path=ppt/slides/_rels/slide45.xml.rels><?xml version="1.0" encoding="UTF-8" standalone="yes"?>
<Relationships xmlns="http://schemas.openxmlformats.org/package/2006/relationships"><Relationship Id="rId8" Type="http://schemas.openxmlformats.org/officeDocument/2006/relationships/image" Target="../media/image201.wmf"/><Relationship Id="rId3" Type="http://schemas.openxmlformats.org/officeDocument/2006/relationships/oleObject" Target="../embeddings/oleObject213.bin"/><Relationship Id="rId7" Type="http://schemas.openxmlformats.org/officeDocument/2006/relationships/oleObject" Target="../embeddings/oleObject215.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200.wmf"/><Relationship Id="rId5" Type="http://schemas.openxmlformats.org/officeDocument/2006/relationships/oleObject" Target="../embeddings/oleObject214.bin"/><Relationship Id="rId4" Type="http://schemas.openxmlformats.org/officeDocument/2006/relationships/image" Target="../media/image199.wmf"/></Relationships>
</file>

<file path=ppt/slides/_rels/slide46.xml.rels><?xml version="1.0" encoding="UTF-8" standalone="yes"?>
<Relationships xmlns="http://schemas.openxmlformats.org/package/2006/relationships"><Relationship Id="rId8" Type="http://schemas.openxmlformats.org/officeDocument/2006/relationships/image" Target="../media/image204.wmf"/><Relationship Id="rId3" Type="http://schemas.openxmlformats.org/officeDocument/2006/relationships/oleObject" Target="../embeddings/oleObject216.bin"/><Relationship Id="rId7" Type="http://schemas.openxmlformats.org/officeDocument/2006/relationships/oleObject" Target="../embeddings/oleObject218.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203.wmf"/><Relationship Id="rId5" Type="http://schemas.openxmlformats.org/officeDocument/2006/relationships/oleObject" Target="../embeddings/oleObject217.bin"/><Relationship Id="rId10" Type="http://schemas.openxmlformats.org/officeDocument/2006/relationships/image" Target="../media/image205.wmf"/><Relationship Id="rId4" Type="http://schemas.openxmlformats.org/officeDocument/2006/relationships/image" Target="../media/image202.wmf"/><Relationship Id="rId9" Type="http://schemas.openxmlformats.org/officeDocument/2006/relationships/oleObject" Target="../embeddings/oleObject219.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20.bin"/><Relationship Id="rId2" Type="http://schemas.openxmlformats.org/officeDocument/2006/relationships/slideLayout" Target="../slideLayouts/slideLayout7.xml"/><Relationship Id="rId1" Type="http://schemas.openxmlformats.org/officeDocument/2006/relationships/vmlDrawing" Target="../drawings/vmlDrawing38.vml"/><Relationship Id="rId4" Type="http://schemas.openxmlformats.org/officeDocument/2006/relationships/image" Target="../media/image206.wmf"/></Relationships>
</file>

<file path=ppt/slides/_rels/slide48.xml.rels><?xml version="1.0" encoding="UTF-8" standalone="yes"?>
<Relationships xmlns="http://schemas.openxmlformats.org/package/2006/relationships"><Relationship Id="rId8" Type="http://schemas.openxmlformats.org/officeDocument/2006/relationships/image" Target="../media/image209.wmf"/><Relationship Id="rId3" Type="http://schemas.openxmlformats.org/officeDocument/2006/relationships/oleObject" Target="../embeddings/oleObject221.bin"/><Relationship Id="rId7" Type="http://schemas.openxmlformats.org/officeDocument/2006/relationships/oleObject" Target="../embeddings/oleObject223.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208.wmf"/><Relationship Id="rId5" Type="http://schemas.openxmlformats.org/officeDocument/2006/relationships/oleObject" Target="../embeddings/oleObject222.bin"/><Relationship Id="rId4" Type="http://schemas.openxmlformats.org/officeDocument/2006/relationships/image" Target="../media/image207.wmf"/></Relationships>
</file>

<file path=ppt/slides/_rels/slide49.xml.rels><?xml version="1.0" encoding="UTF-8" standalone="yes"?>
<Relationships xmlns="http://schemas.openxmlformats.org/package/2006/relationships"><Relationship Id="rId8" Type="http://schemas.openxmlformats.org/officeDocument/2006/relationships/image" Target="../media/image212.wmf"/><Relationship Id="rId3" Type="http://schemas.openxmlformats.org/officeDocument/2006/relationships/oleObject" Target="../embeddings/oleObject224.bin"/><Relationship Id="rId7" Type="http://schemas.openxmlformats.org/officeDocument/2006/relationships/oleObject" Target="../embeddings/oleObject226.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211.wmf"/><Relationship Id="rId5" Type="http://schemas.openxmlformats.org/officeDocument/2006/relationships/oleObject" Target="../embeddings/oleObject225.bin"/><Relationship Id="rId4" Type="http://schemas.openxmlformats.org/officeDocument/2006/relationships/image" Target="../media/image210.wmf"/></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google.com.hk/imgres?imgurl=http://www.acstu.com.cn/2008/sxjm/UploadFiles_5838/201104/2011041600341565.jpg&amp;imgrefurl=http://www.acstu.com.cn/2008/sxjm/ShowArticle.asp%3FArticleID%3D5355&amp;usg=__98MM6FGO3UB35GWw6JtE_hG23Ow=&amp;h=326&amp;w=268&amp;sz=11&amp;hl=zh-CN&amp;start=2&amp;zoom=1&amp;tbnid=c1X_fuivDBFplM:&amp;tbnh=118&amp;tbnw=97&amp;ei=2tFgTt3jEqqKmQWa4onzDQ&amp;prev=/search%3Fq%3D%25E6%25AF%2595%25E8%25BE%25BE%25E5%2593%25A5%25E6%258B%2589%25E6%2596%25AF%26um%3D1%26hl%3Dzh-CN%26newwindow%3D1%26safe%3Dstrict%26sa%3DN%26tbm%3Disch&amp;um=1&amp;itbs=1" TargetMode="Externa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slide" Target="slide68.xml"/><Relationship Id="rId2" Type="http://schemas.openxmlformats.org/officeDocument/2006/relationships/slideLayout" Target="../slideLayouts/slideLayout6.xml"/><Relationship Id="rId1" Type="http://schemas.openxmlformats.org/officeDocument/2006/relationships/vmlDrawing" Target="../drawings/vmlDrawing41.vml"/><Relationship Id="rId5" Type="http://schemas.openxmlformats.org/officeDocument/2006/relationships/image" Target="../media/image213.wmf"/><Relationship Id="rId4" Type="http://schemas.openxmlformats.org/officeDocument/2006/relationships/oleObject" Target="../embeddings/oleObject227.bin"/></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28.bin"/><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215.wmf"/><Relationship Id="rId5" Type="http://schemas.openxmlformats.org/officeDocument/2006/relationships/oleObject" Target="../embeddings/oleObject229.bin"/><Relationship Id="rId4" Type="http://schemas.openxmlformats.org/officeDocument/2006/relationships/image" Target="../media/image214.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30.bin"/><Relationship Id="rId2" Type="http://schemas.openxmlformats.org/officeDocument/2006/relationships/slideLayout" Target="../slideLayouts/slideLayout7.xml"/><Relationship Id="rId1" Type="http://schemas.openxmlformats.org/officeDocument/2006/relationships/vmlDrawing" Target="../drawings/vmlDrawing43.vml"/><Relationship Id="rId4" Type="http://schemas.openxmlformats.org/officeDocument/2006/relationships/image" Target="../media/image216.wmf"/></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233.bin"/><Relationship Id="rId3" Type="http://schemas.openxmlformats.org/officeDocument/2006/relationships/oleObject" Target="../embeddings/oleObject231.bin"/><Relationship Id="rId7" Type="http://schemas.openxmlformats.org/officeDocument/2006/relationships/slide" Target="slide52.xml"/><Relationship Id="rId2" Type="http://schemas.openxmlformats.org/officeDocument/2006/relationships/slideLayout" Target="../slideLayouts/slideLayout4.xml"/><Relationship Id="rId1" Type="http://schemas.openxmlformats.org/officeDocument/2006/relationships/vmlDrawing" Target="../drawings/vmlDrawing44.vml"/><Relationship Id="rId6" Type="http://schemas.openxmlformats.org/officeDocument/2006/relationships/image" Target="../media/image218.wmf"/><Relationship Id="rId5" Type="http://schemas.openxmlformats.org/officeDocument/2006/relationships/oleObject" Target="../embeddings/oleObject232.bin"/><Relationship Id="rId4" Type="http://schemas.openxmlformats.org/officeDocument/2006/relationships/image" Target="../media/image217.emf"/><Relationship Id="rId9" Type="http://schemas.openxmlformats.org/officeDocument/2006/relationships/image" Target="../media/image219.wmf"/></Relationships>
</file>

<file path=ppt/slides/_rels/slide54.xml.rels><?xml version="1.0" encoding="UTF-8" standalone="yes"?>
<Relationships xmlns="http://schemas.openxmlformats.org/package/2006/relationships"><Relationship Id="rId8" Type="http://schemas.openxmlformats.org/officeDocument/2006/relationships/image" Target="../media/image222.wmf"/><Relationship Id="rId3" Type="http://schemas.openxmlformats.org/officeDocument/2006/relationships/oleObject" Target="../embeddings/oleObject234.bin"/><Relationship Id="rId7" Type="http://schemas.openxmlformats.org/officeDocument/2006/relationships/oleObject" Target="../embeddings/oleObject236.bin"/><Relationship Id="rId2" Type="http://schemas.openxmlformats.org/officeDocument/2006/relationships/slideLayout" Target="../slideLayouts/slideLayout6.xml"/><Relationship Id="rId1" Type="http://schemas.openxmlformats.org/officeDocument/2006/relationships/vmlDrawing" Target="../drawings/vmlDrawing45.vml"/><Relationship Id="rId6" Type="http://schemas.openxmlformats.org/officeDocument/2006/relationships/image" Target="../media/image221.wmf"/><Relationship Id="rId5" Type="http://schemas.openxmlformats.org/officeDocument/2006/relationships/oleObject" Target="../embeddings/oleObject235.bin"/><Relationship Id="rId4" Type="http://schemas.openxmlformats.org/officeDocument/2006/relationships/image" Target="../media/image220.wmf"/></Relationships>
</file>

<file path=ppt/slides/_rels/slide55.xml.rels><?xml version="1.0" encoding="UTF-8" standalone="yes"?>
<Relationships xmlns="http://schemas.openxmlformats.org/package/2006/relationships"><Relationship Id="rId8" Type="http://schemas.openxmlformats.org/officeDocument/2006/relationships/image" Target="../media/image225.wmf"/><Relationship Id="rId3" Type="http://schemas.openxmlformats.org/officeDocument/2006/relationships/oleObject" Target="../embeddings/oleObject237.bin"/><Relationship Id="rId7" Type="http://schemas.openxmlformats.org/officeDocument/2006/relationships/oleObject" Target="../embeddings/oleObject239.bin"/><Relationship Id="rId2" Type="http://schemas.openxmlformats.org/officeDocument/2006/relationships/slideLayout" Target="../slideLayouts/slideLayout6.xml"/><Relationship Id="rId1" Type="http://schemas.openxmlformats.org/officeDocument/2006/relationships/vmlDrawing" Target="../drawings/vmlDrawing46.vml"/><Relationship Id="rId6" Type="http://schemas.openxmlformats.org/officeDocument/2006/relationships/image" Target="../media/image224.wmf"/><Relationship Id="rId5" Type="http://schemas.openxmlformats.org/officeDocument/2006/relationships/oleObject" Target="../embeddings/oleObject238.bin"/><Relationship Id="rId4" Type="http://schemas.openxmlformats.org/officeDocument/2006/relationships/image" Target="../media/image223.wmf"/><Relationship Id="rId9" Type="http://schemas.openxmlformats.org/officeDocument/2006/relationships/slide" Target="slide52.xml"/></Relationships>
</file>

<file path=ppt/slides/_rels/slide56.xml.rels><?xml version="1.0" encoding="UTF-8" standalone="yes"?>
<Relationships xmlns="http://schemas.openxmlformats.org/package/2006/relationships"><Relationship Id="rId8" Type="http://schemas.openxmlformats.org/officeDocument/2006/relationships/image" Target="../media/image228.wmf"/><Relationship Id="rId3" Type="http://schemas.openxmlformats.org/officeDocument/2006/relationships/oleObject" Target="../embeddings/oleObject240.bin"/><Relationship Id="rId7" Type="http://schemas.openxmlformats.org/officeDocument/2006/relationships/oleObject" Target="../embeddings/oleObject242.bin"/><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image" Target="../media/image227.wmf"/><Relationship Id="rId5" Type="http://schemas.openxmlformats.org/officeDocument/2006/relationships/oleObject" Target="../embeddings/oleObject241.bin"/><Relationship Id="rId4" Type="http://schemas.openxmlformats.org/officeDocument/2006/relationships/image" Target="../media/image226.wmf"/></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245.bin"/><Relationship Id="rId3" Type="http://schemas.openxmlformats.org/officeDocument/2006/relationships/oleObject" Target="../embeddings/oleObject243.bin"/><Relationship Id="rId7" Type="http://schemas.openxmlformats.org/officeDocument/2006/relationships/image" Target="../media/image230.wmf"/><Relationship Id="rId2" Type="http://schemas.openxmlformats.org/officeDocument/2006/relationships/slideLayout" Target="../slideLayouts/slideLayout6.xml"/><Relationship Id="rId1" Type="http://schemas.openxmlformats.org/officeDocument/2006/relationships/vmlDrawing" Target="../drawings/vmlDrawing48.vml"/><Relationship Id="rId6" Type="http://schemas.openxmlformats.org/officeDocument/2006/relationships/oleObject" Target="../embeddings/oleObject244.bin"/><Relationship Id="rId11" Type="http://schemas.openxmlformats.org/officeDocument/2006/relationships/image" Target="../media/image232.wmf"/><Relationship Id="rId5" Type="http://schemas.openxmlformats.org/officeDocument/2006/relationships/slide" Target="slide52.xml"/><Relationship Id="rId10" Type="http://schemas.openxmlformats.org/officeDocument/2006/relationships/oleObject" Target="../embeddings/oleObject246.bin"/><Relationship Id="rId4" Type="http://schemas.openxmlformats.org/officeDocument/2006/relationships/image" Target="../media/image229.wmf"/><Relationship Id="rId9" Type="http://schemas.openxmlformats.org/officeDocument/2006/relationships/image" Target="../media/image231.wmf"/></Relationships>
</file>

<file path=ppt/slides/_rels/slide58.xml.rels><?xml version="1.0" encoding="UTF-8" standalone="yes"?>
<Relationships xmlns="http://schemas.openxmlformats.org/package/2006/relationships"><Relationship Id="rId8" Type="http://schemas.openxmlformats.org/officeDocument/2006/relationships/image" Target="../media/image235.wmf"/><Relationship Id="rId3" Type="http://schemas.openxmlformats.org/officeDocument/2006/relationships/oleObject" Target="../embeddings/oleObject247.bin"/><Relationship Id="rId7" Type="http://schemas.openxmlformats.org/officeDocument/2006/relationships/oleObject" Target="../embeddings/oleObject249.bin"/><Relationship Id="rId2" Type="http://schemas.openxmlformats.org/officeDocument/2006/relationships/slideLayout" Target="../slideLayouts/slideLayout6.xml"/><Relationship Id="rId1" Type="http://schemas.openxmlformats.org/officeDocument/2006/relationships/vmlDrawing" Target="../drawings/vmlDrawing49.vml"/><Relationship Id="rId6" Type="http://schemas.openxmlformats.org/officeDocument/2006/relationships/image" Target="../media/image234.wmf"/><Relationship Id="rId5" Type="http://schemas.openxmlformats.org/officeDocument/2006/relationships/oleObject" Target="../embeddings/oleObject248.bin"/><Relationship Id="rId4" Type="http://schemas.openxmlformats.org/officeDocument/2006/relationships/image" Target="../media/image233.wmf"/><Relationship Id="rId9" Type="http://schemas.openxmlformats.org/officeDocument/2006/relationships/slide" Target="slide5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50.bin"/><Relationship Id="rId7" Type="http://schemas.openxmlformats.org/officeDocument/2006/relationships/slide" Target="slide52.xml"/><Relationship Id="rId2" Type="http://schemas.openxmlformats.org/officeDocument/2006/relationships/slideLayout" Target="../slideLayouts/slideLayout6.xml"/><Relationship Id="rId1" Type="http://schemas.openxmlformats.org/officeDocument/2006/relationships/vmlDrawing" Target="../drawings/vmlDrawing50.vml"/><Relationship Id="rId6" Type="http://schemas.openxmlformats.org/officeDocument/2006/relationships/image" Target="../media/image237.wmf"/><Relationship Id="rId5" Type="http://schemas.openxmlformats.org/officeDocument/2006/relationships/oleObject" Target="../embeddings/oleObject251.bin"/><Relationship Id="rId4" Type="http://schemas.openxmlformats.org/officeDocument/2006/relationships/image" Target="../media/image236.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8" Type="http://schemas.openxmlformats.org/officeDocument/2006/relationships/image" Target="../media/image240.wmf"/><Relationship Id="rId3" Type="http://schemas.openxmlformats.org/officeDocument/2006/relationships/oleObject" Target="../embeddings/oleObject252.bin"/><Relationship Id="rId7" Type="http://schemas.openxmlformats.org/officeDocument/2006/relationships/oleObject" Target="../embeddings/oleObject254.bin"/><Relationship Id="rId2" Type="http://schemas.openxmlformats.org/officeDocument/2006/relationships/slideLayout" Target="../slideLayouts/slideLayout6.xml"/><Relationship Id="rId1" Type="http://schemas.openxmlformats.org/officeDocument/2006/relationships/vmlDrawing" Target="../drawings/vmlDrawing51.vml"/><Relationship Id="rId6" Type="http://schemas.openxmlformats.org/officeDocument/2006/relationships/image" Target="../media/image239.emf"/><Relationship Id="rId5" Type="http://schemas.openxmlformats.org/officeDocument/2006/relationships/oleObject" Target="../embeddings/oleObject253.bin"/><Relationship Id="rId4" Type="http://schemas.openxmlformats.org/officeDocument/2006/relationships/image" Target="../media/image238.emf"/><Relationship Id="rId9" Type="http://schemas.openxmlformats.org/officeDocument/2006/relationships/slide" Target="slide5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55.bin"/><Relationship Id="rId2" Type="http://schemas.openxmlformats.org/officeDocument/2006/relationships/slideLayout" Target="../slideLayouts/slideLayout6.xml"/><Relationship Id="rId1" Type="http://schemas.openxmlformats.org/officeDocument/2006/relationships/vmlDrawing" Target="../drawings/vmlDrawing52.vml"/><Relationship Id="rId5" Type="http://schemas.openxmlformats.org/officeDocument/2006/relationships/slide" Target="slide52.xml"/><Relationship Id="rId4" Type="http://schemas.openxmlformats.org/officeDocument/2006/relationships/image" Target="../media/image241.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56.bin"/><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image" Target="../media/image243.wmf"/><Relationship Id="rId5" Type="http://schemas.openxmlformats.org/officeDocument/2006/relationships/oleObject" Target="../embeddings/oleObject257.bin"/><Relationship Id="rId4" Type="http://schemas.openxmlformats.org/officeDocument/2006/relationships/image" Target="../media/image242.wmf"/></Relationships>
</file>

<file path=ppt/slides/_rels/slide63.xml.rels><?xml version="1.0" encoding="UTF-8" standalone="yes"?>
<Relationships xmlns="http://schemas.openxmlformats.org/package/2006/relationships"><Relationship Id="rId8" Type="http://schemas.openxmlformats.org/officeDocument/2006/relationships/image" Target="../media/image246.wmf"/><Relationship Id="rId13" Type="http://schemas.openxmlformats.org/officeDocument/2006/relationships/oleObject" Target="../embeddings/oleObject263.bin"/><Relationship Id="rId3" Type="http://schemas.openxmlformats.org/officeDocument/2006/relationships/oleObject" Target="../embeddings/oleObject258.bin"/><Relationship Id="rId7" Type="http://schemas.openxmlformats.org/officeDocument/2006/relationships/oleObject" Target="../embeddings/oleObject260.bin"/><Relationship Id="rId12" Type="http://schemas.openxmlformats.org/officeDocument/2006/relationships/image" Target="../media/image248.wmf"/><Relationship Id="rId2" Type="http://schemas.openxmlformats.org/officeDocument/2006/relationships/slideLayout" Target="../slideLayouts/slideLayout6.xml"/><Relationship Id="rId1" Type="http://schemas.openxmlformats.org/officeDocument/2006/relationships/vmlDrawing" Target="../drawings/vmlDrawing54.vml"/><Relationship Id="rId6" Type="http://schemas.openxmlformats.org/officeDocument/2006/relationships/image" Target="../media/image245.wmf"/><Relationship Id="rId11" Type="http://schemas.openxmlformats.org/officeDocument/2006/relationships/oleObject" Target="../embeddings/oleObject262.bin"/><Relationship Id="rId5" Type="http://schemas.openxmlformats.org/officeDocument/2006/relationships/oleObject" Target="../embeddings/oleObject259.bin"/><Relationship Id="rId10" Type="http://schemas.openxmlformats.org/officeDocument/2006/relationships/image" Target="../media/image247.wmf"/><Relationship Id="rId4" Type="http://schemas.openxmlformats.org/officeDocument/2006/relationships/image" Target="../media/image244.wmf"/><Relationship Id="rId9" Type="http://schemas.openxmlformats.org/officeDocument/2006/relationships/oleObject" Target="../embeddings/oleObject261.bin"/><Relationship Id="rId14" Type="http://schemas.openxmlformats.org/officeDocument/2006/relationships/image" Target="../media/image249.wmf"/></Relationships>
</file>

<file path=ppt/slides/_rels/slide64.xml.rels><?xml version="1.0" encoding="UTF-8" standalone="yes"?>
<Relationships xmlns="http://schemas.openxmlformats.org/package/2006/relationships"><Relationship Id="rId8" Type="http://schemas.openxmlformats.org/officeDocument/2006/relationships/image" Target="../media/image252.wmf"/><Relationship Id="rId13" Type="http://schemas.openxmlformats.org/officeDocument/2006/relationships/oleObject" Target="../embeddings/oleObject269.bin"/><Relationship Id="rId3" Type="http://schemas.openxmlformats.org/officeDocument/2006/relationships/oleObject" Target="../embeddings/oleObject264.bin"/><Relationship Id="rId7" Type="http://schemas.openxmlformats.org/officeDocument/2006/relationships/oleObject" Target="../embeddings/oleObject266.bin"/><Relationship Id="rId12" Type="http://schemas.openxmlformats.org/officeDocument/2006/relationships/image" Target="../media/image254.wmf"/><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image" Target="../media/image251.wmf"/><Relationship Id="rId11" Type="http://schemas.openxmlformats.org/officeDocument/2006/relationships/oleObject" Target="../embeddings/oleObject268.bin"/><Relationship Id="rId5" Type="http://schemas.openxmlformats.org/officeDocument/2006/relationships/oleObject" Target="../embeddings/oleObject265.bin"/><Relationship Id="rId10" Type="http://schemas.openxmlformats.org/officeDocument/2006/relationships/image" Target="../media/image253.wmf"/><Relationship Id="rId4" Type="http://schemas.openxmlformats.org/officeDocument/2006/relationships/image" Target="../media/image250.wmf"/><Relationship Id="rId9" Type="http://schemas.openxmlformats.org/officeDocument/2006/relationships/oleObject" Target="../embeddings/oleObject267.bin"/><Relationship Id="rId14" Type="http://schemas.openxmlformats.org/officeDocument/2006/relationships/image" Target="../media/image255.wmf"/></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272.bin"/><Relationship Id="rId3" Type="http://schemas.openxmlformats.org/officeDocument/2006/relationships/oleObject" Target="../embeddings/oleObject270.bin"/><Relationship Id="rId7" Type="http://schemas.openxmlformats.org/officeDocument/2006/relationships/image" Target="../media/image257.wmf"/><Relationship Id="rId2" Type="http://schemas.openxmlformats.org/officeDocument/2006/relationships/slideLayout" Target="../slideLayouts/slideLayout7.xml"/><Relationship Id="rId1" Type="http://schemas.openxmlformats.org/officeDocument/2006/relationships/vmlDrawing" Target="../drawings/vmlDrawing56.vml"/><Relationship Id="rId6" Type="http://schemas.openxmlformats.org/officeDocument/2006/relationships/oleObject" Target="../embeddings/oleObject271.bin"/><Relationship Id="rId5" Type="http://schemas.openxmlformats.org/officeDocument/2006/relationships/image" Target="../media/image259.emf"/><Relationship Id="rId4" Type="http://schemas.openxmlformats.org/officeDocument/2006/relationships/image" Target="../media/image256.wmf"/><Relationship Id="rId9" Type="http://schemas.openxmlformats.org/officeDocument/2006/relationships/image" Target="../media/image258.wmf"/></Relationships>
</file>

<file path=ppt/slides/_rels/slide66.xml.rels><?xml version="1.0" encoding="UTF-8" standalone="yes"?>
<Relationships xmlns="http://schemas.openxmlformats.org/package/2006/relationships"><Relationship Id="rId8" Type="http://schemas.openxmlformats.org/officeDocument/2006/relationships/image" Target="../media/image262.wmf"/><Relationship Id="rId3" Type="http://schemas.openxmlformats.org/officeDocument/2006/relationships/oleObject" Target="../embeddings/oleObject273.bin"/><Relationship Id="rId7" Type="http://schemas.openxmlformats.org/officeDocument/2006/relationships/oleObject" Target="../embeddings/oleObject275.bin"/><Relationship Id="rId2" Type="http://schemas.openxmlformats.org/officeDocument/2006/relationships/slideLayout" Target="../slideLayouts/slideLayout7.xml"/><Relationship Id="rId1" Type="http://schemas.openxmlformats.org/officeDocument/2006/relationships/vmlDrawing" Target="../drawings/vmlDrawing57.vml"/><Relationship Id="rId6" Type="http://schemas.openxmlformats.org/officeDocument/2006/relationships/image" Target="../media/image261.wmf"/><Relationship Id="rId5" Type="http://schemas.openxmlformats.org/officeDocument/2006/relationships/oleObject" Target="../embeddings/oleObject274.bin"/><Relationship Id="rId10" Type="http://schemas.openxmlformats.org/officeDocument/2006/relationships/image" Target="../media/image263.wmf"/><Relationship Id="rId4" Type="http://schemas.openxmlformats.org/officeDocument/2006/relationships/image" Target="../media/image260.wmf"/><Relationship Id="rId9" Type="http://schemas.openxmlformats.org/officeDocument/2006/relationships/oleObject" Target="../embeddings/oleObject276.bin"/></Relationships>
</file>

<file path=ppt/slides/_rels/slide67.xml.rels><?xml version="1.0" encoding="UTF-8" standalone="yes"?>
<Relationships xmlns="http://schemas.openxmlformats.org/package/2006/relationships"><Relationship Id="rId8" Type="http://schemas.openxmlformats.org/officeDocument/2006/relationships/image" Target="../media/image266.wmf"/><Relationship Id="rId13" Type="http://schemas.openxmlformats.org/officeDocument/2006/relationships/oleObject" Target="../embeddings/oleObject282.bin"/><Relationship Id="rId3" Type="http://schemas.openxmlformats.org/officeDocument/2006/relationships/oleObject" Target="../embeddings/oleObject277.bin"/><Relationship Id="rId7" Type="http://schemas.openxmlformats.org/officeDocument/2006/relationships/oleObject" Target="../embeddings/oleObject279.bin"/><Relationship Id="rId12" Type="http://schemas.openxmlformats.org/officeDocument/2006/relationships/image" Target="../media/image268.wmf"/><Relationship Id="rId2" Type="http://schemas.openxmlformats.org/officeDocument/2006/relationships/slideLayout" Target="../slideLayouts/slideLayout7.xml"/><Relationship Id="rId1" Type="http://schemas.openxmlformats.org/officeDocument/2006/relationships/vmlDrawing" Target="../drawings/vmlDrawing58.vml"/><Relationship Id="rId6" Type="http://schemas.openxmlformats.org/officeDocument/2006/relationships/image" Target="../media/image265.wmf"/><Relationship Id="rId11" Type="http://schemas.openxmlformats.org/officeDocument/2006/relationships/oleObject" Target="../embeddings/oleObject281.bin"/><Relationship Id="rId5" Type="http://schemas.openxmlformats.org/officeDocument/2006/relationships/oleObject" Target="../embeddings/oleObject278.bin"/><Relationship Id="rId10" Type="http://schemas.openxmlformats.org/officeDocument/2006/relationships/image" Target="../media/image267.wmf"/><Relationship Id="rId4" Type="http://schemas.openxmlformats.org/officeDocument/2006/relationships/image" Target="../media/image264.wmf"/><Relationship Id="rId9" Type="http://schemas.openxmlformats.org/officeDocument/2006/relationships/oleObject" Target="../embeddings/oleObject280.bin"/><Relationship Id="rId14" Type="http://schemas.openxmlformats.org/officeDocument/2006/relationships/image" Target="../media/image269.wmf"/></Relationships>
</file>

<file path=ppt/slides/_rels/slide68.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slide" Target="slide25.xml"/><Relationship Id="rId1" Type="http://schemas.openxmlformats.org/officeDocument/2006/relationships/slideLayout" Target="../slideLayouts/slideLayout6.xml"/><Relationship Id="rId4" Type="http://schemas.openxmlformats.org/officeDocument/2006/relationships/slide" Target="slide50.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283.bin"/><Relationship Id="rId2" Type="http://schemas.openxmlformats.org/officeDocument/2006/relationships/slideLayout" Target="../slideLayouts/slideLayout6.xml"/><Relationship Id="rId1" Type="http://schemas.openxmlformats.org/officeDocument/2006/relationships/vmlDrawing" Target="../drawings/vmlDrawing59.vml"/><Relationship Id="rId6" Type="http://schemas.openxmlformats.org/officeDocument/2006/relationships/image" Target="../media/image271.wmf"/><Relationship Id="rId5" Type="http://schemas.openxmlformats.org/officeDocument/2006/relationships/oleObject" Target="../embeddings/oleObject284.bin"/><Relationship Id="rId4" Type="http://schemas.openxmlformats.org/officeDocument/2006/relationships/image" Target="../media/image270.wmf"/></Relationships>
</file>

<file path=ppt/slides/_rels/slide7.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 Id="rId14" Type="http://schemas.openxmlformats.org/officeDocument/2006/relationships/image" Target="../media/image8.wmf"/></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285.bin"/><Relationship Id="rId2" Type="http://schemas.openxmlformats.org/officeDocument/2006/relationships/slideLayout" Target="../slideLayouts/slideLayout7.xml"/><Relationship Id="rId1" Type="http://schemas.openxmlformats.org/officeDocument/2006/relationships/vmlDrawing" Target="../drawings/vmlDrawing60.vml"/><Relationship Id="rId6" Type="http://schemas.openxmlformats.org/officeDocument/2006/relationships/image" Target="../media/image273.wmf"/><Relationship Id="rId5" Type="http://schemas.openxmlformats.org/officeDocument/2006/relationships/oleObject" Target="../embeddings/oleObject286.bin"/><Relationship Id="rId4" Type="http://schemas.openxmlformats.org/officeDocument/2006/relationships/image" Target="../media/image272.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287.bin"/><Relationship Id="rId2" Type="http://schemas.openxmlformats.org/officeDocument/2006/relationships/slideLayout" Target="../slideLayouts/slideLayout7.xml"/><Relationship Id="rId1" Type="http://schemas.openxmlformats.org/officeDocument/2006/relationships/vmlDrawing" Target="../drawings/vmlDrawing61.vml"/><Relationship Id="rId4" Type="http://schemas.openxmlformats.org/officeDocument/2006/relationships/image" Target="../media/image274.e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image" Target="../media/image277.wmf"/><Relationship Id="rId3" Type="http://schemas.openxmlformats.org/officeDocument/2006/relationships/oleObject" Target="../embeddings/oleObject288.bin"/><Relationship Id="rId7" Type="http://schemas.openxmlformats.org/officeDocument/2006/relationships/oleObject" Target="../embeddings/oleObject290.bin"/><Relationship Id="rId2" Type="http://schemas.openxmlformats.org/officeDocument/2006/relationships/slideLayout" Target="../slideLayouts/slideLayout6.xml"/><Relationship Id="rId1" Type="http://schemas.openxmlformats.org/officeDocument/2006/relationships/vmlDrawing" Target="../drawings/vmlDrawing62.vml"/><Relationship Id="rId6" Type="http://schemas.openxmlformats.org/officeDocument/2006/relationships/image" Target="../media/image276.wmf"/><Relationship Id="rId5" Type="http://schemas.openxmlformats.org/officeDocument/2006/relationships/oleObject" Target="../embeddings/oleObject289.bin"/><Relationship Id="rId10" Type="http://schemas.openxmlformats.org/officeDocument/2006/relationships/image" Target="../media/image278.wmf"/><Relationship Id="rId4" Type="http://schemas.openxmlformats.org/officeDocument/2006/relationships/image" Target="../media/image275.wmf"/><Relationship Id="rId9" Type="http://schemas.openxmlformats.org/officeDocument/2006/relationships/oleObject" Target="../embeddings/oleObject291.bin"/></Relationships>
</file>

<file path=ppt/slides/_rels/slide74.xml.rels><?xml version="1.0" encoding="UTF-8" standalone="yes"?>
<Relationships xmlns="http://schemas.openxmlformats.org/package/2006/relationships"><Relationship Id="rId8" Type="http://schemas.openxmlformats.org/officeDocument/2006/relationships/image" Target="../media/image281.wmf"/><Relationship Id="rId13" Type="http://schemas.openxmlformats.org/officeDocument/2006/relationships/oleObject" Target="../embeddings/oleObject297.bin"/><Relationship Id="rId3" Type="http://schemas.openxmlformats.org/officeDocument/2006/relationships/oleObject" Target="../embeddings/oleObject292.bin"/><Relationship Id="rId7" Type="http://schemas.openxmlformats.org/officeDocument/2006/relationships/oleObject" Target="../embeddings/oleObject294.bin"/><Relationship Id="rId12" Type="http://schemas.openxmlformats.org/officeDocument/2006/relationships/image" Target="../media/image283.emf"/><Relationship Id="rId2" Type="http://schemas.openxmlformats.org/officeDocument/2006/relationships/slideLayout" Target="../slideLayouts/slideLayout7.xml"/><Relationship Id="rId1" Type="http://schemas.openxmlformats.org/officeDocument/2006/relationships/vmlDrawing" Target="../drawings/vmlDrawing63.vml"/><Relationship Id="rId6" Type="http://schemas.openxmlformats.org/officeDocument/2006/relationships/image" Target="../media/image280.wmf"/><Relationship Id="rId11" Type="http://schemas.openxmlformats.org/officeDocument/2006/relationships/oleObject" Target="../embeddings/oleObject296.bin"/><Relationship Id="rId5" Type="http://schemas.openxmlformats.org/officeDocument/2006/relationships/oleObject" Target="../embeddings/oleObject293.bin"/><Relationship Id="rId10" Type="http://schemas.openxmlformats.org/officeDocument/2006/relationships/image" Target="../media/image282.wmf"/><Relationship Id="rId4" Type="http://schemas.openxmlformats.org/officeDocument/2006/relationships/image" Target="../media/image279.wmf"/><Relationship Id="rId9" Type="http://schemas.openxmlformats.org/officeDocument/2006/relationships/oleObject" Target="../embeddings/oleObject295.bin"/><Relationship Id="rId14" Type="http://schemas.openxmlformats.org/officeDocument/2006/relationships/image" Target="../media/image284.emf"/></Relationships>
</file>

<file path=ppt/slides/_rels/slide75.xml.rels><?xml version="1.0" encoding="UTF-8" standalone="yes"?>
<Relationships xmlns="http://schemas.openxmlformats.org/package/2006/relationships"><Relationship Id="rId8" Type="http://schemas.openxmlformats.org/officeDocument/2006/relationships/image" Target="../media/image287.wmf"/><Relationship Id="rId13" Type="http://schemas.openxmlformats.org/officeDocument/2006/relationships/oleObject" Target="../embeddings/oleObject303.bin"/><Relationship Id="rId3" Type="http://schemas.openxmlformats.org/officeDocument/2006/relationships/oleObject" Target="../embeddings/oleObject298.bin"/><Relationship Id="rId7" Type="http://schemas.openxmlformats.org/officeDocument/2006/relationships/oleObject" Target="../embeddings/oleObject300.bin"/><Relationship Id="rId12" Type="http://schemas.openxmlformats.org/officeDocument/2006/relationships/image" Target="../media/image289.wmf"/><Relationship Id="rId2" Type="http://schemas.openxmlformats.org/officeDocument/2006/relationships/slideLayout" Target="../slideLayouts/slideLayout7.xml"/><Relationship Id="rId16" Type="http://schemas.openxmlformats.org/officeDocument/2006/relationships/image" Target="../media/image291.wmf"/><Relationship Id="rId1" Type="http://schemas.openxmlformats.org/officeDocument/2006/relationships/vmlDrawing" Target="../drawings/vmlDrawing64.vml"/><Relationship Id="rId6" Type="http://schemas.openxmlformats.org/officeDocument/2006/relationships/image" Target="../media/image286.wmf"/><Relationship Id="rId11" Type="http://schemas.openxmlformats.org/officeDocument/2006/relationships/oleObject" Target="../embeddings/oleObject302.bin"/><Relationship Id="rId5" Type="http://schemas.openxmlformats.org/officeDocument/2006/relationships/oleObject" Target="../embeddings/oleObject299.bin"/><Relationship Id="rId15" Type="http://schemas.openxmlformats.org/officeDocument/2006/relationships/oleObject" Target="../embeddings/oleObject304.bin"/><Relationship Id="rId10" Type="http://schemas.openxmlformats.org/officeDocument/2006/relationships/image" Target="../media/image288.wmf"/><Relationship Id="rId4" Type="http://schemas.openxmlformats.org/officeDocument/2006/relationships/image" Target="../media/image285.wmf"/><Relationship Id="rId9" Type="http://schemas.openxmlformats.org/officeDocument/2006/relationships/oleObject" Target="../embeddings/oleObject301.bin"/><Relationship Id="rId14" Type="http://schemas.openxmlformats.org/officeDocument/2006/relationships/image" Target="../media/image290.wmf"/></Relationships>
</file>

<file path=ppt/slides/_rels/slide76.xml.rels><?xml version="1.0" encoding="UTF-8" standalone="yes"?>
<Relationships xmlns="http://schemas.openxmlformats.org/package/2006/relationships"><Relationship Id="rId8" Type="http://schemas.openxmlformats.org/officeDocument/2006/relationships/image" Target="../media/image294.wmf"/><Relationship Id="rId13" Type="http://schemas.openxmlformats.org/officeDocument/2006/relationships/image" Target="../media/image296.wmf"/><Relationship Id="rId3" Type="http://schemas.openxmlformats.org/officeDocument/2006/relationships/oleObject" Target="../embeddings/oleObject305.bin"/><Relationship Id="rId7" Type="http://schemas.openxmlformats.org/officeDocument/2006/relationships/oleObject" Target="../embeddings/oleObject307.bin"/><Relationship Id="rId12" Type="http://schemas.openxmlformats.org/officeDocument/2006/relationships/oleObject" Target="../embeddings/oleObject310.bin"/><Relationship Id="rId2" Type="http://schemas.openxmlformats.org/officeDocument/2006/relationships/slideLayout" Target="../slideLayouts/slideLayout7.xml"/><Relationship Id="rId1" Type="http://schemas.openxmlformats.org/officeDocument/2006/relationships/vmlDrawing" Target="../drawings/vmlDrawing65.vml"/><Relationship Id="rId6" Type="http://schemas.openxmlformats.org/officeDocument/2006/relationships/image" Target="../media/image293.wmf"/><Relationship Id="rId11" Type="http://schemas.openxmlformats.org/officeDocument/2006/relationships/image" Target="../media/image295.wmf"/><Relationship Id="rId5" Type="http://schemas.openxmlformats.org/officeDocument/2006/relationships/oleObject" Target="../embeddings/oleObject306.bin"/><Relationship Id="rId15" Type="http://schemas.openxmlformats.org/officeDocument/2006/relationships/image" Target="../media/image297.wmf"/><Relationship Id="rId10" Type="http://schemas.openxmlformats.org/officeDocument/2006/relationships/oleObject" Target="../embeddings/oleObject309.bin"/><Relationship Id="rId4" Type="http://schemas.openxmlformats.org/officeDocument/2006/relationships/image" Target="../media/image292.wmf"/><Relationship Id="rId9" Type="http://schemas.openxmlformats.org/officeDocument/2006/relationships/oleObject" Target="../embeddings/oleObject308.bin"/><Relationship Id="rId14" Type="http://schemas.openxmlformats.org/officeDocument/2006/relationships/oleObject" Target="../embeddings/oleObject311.bin"/></Relationships>
</file>

<file path=ppt/slides/_rels/slide77.xml.rels><?xml version="1.0" encoding="UTF-8" standalone="yes"?>
<Relationships xmlns="http://schemas.openxmlformats.org/package/2006/relationships"><Relationship Id="rId3" Type="http://schemas.openxmlformats.org/officeDocument/2006/relationships/slide" Target="slide42.xml"/><Relationship Id="rId7" Type="http://schemas.openxmlformats.org/officeDocument/2006/relationships/image" Target="../media/image299.wmf"/><Relationship Id="rId2" Type="http://schemas.openxmlformats.org/officeDocument/2006/relationships/slideLayout" Target="../slideLayouts/slideLayout7.xml"/><Relationship Id="rId1" Type="http://schemas.openxmlformats.org/officeDocument/2006/relationships/vmlDrawing" Target="../drawings/vmlDrawing66.vml"/><Relationship Id="rId6" Type="http://schemas.openxmlformats.org/officeDocument/2006/relationships/oleObject" Target="../embeddings/oleObject313.bin"/><Relationship Id="rId5" Type="http://schemas.openxmlformats.org/officeDocument/2006/relationships/image" Target="../media/image298.wmf"/><Relationship Id="rId4" Type="http://schemas.openxmlformats.org/officeDocument/2006/relationships/oleObject" Target="../embeddings/oleObject312.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8" Type="http://schemas.openxmlformats.org/officeDocument/2006/relationships/image" Target="../media/image302.wmf"/><Relationship Id="rId3" Type="http://schemas.openxmlformats.org/officeDocument/2006/relationships/oleObject" Target="../embeddings/oleObject314.bin"/><Relationship Id="rId7" Type="http://schemas.openxmlformats.org/officeDocument/2006/relationships/oleObject" Target="../embeddings/oleObject316.bin"/><Relationship Id="rId2" Type="http://schemas.openxmlformats.org/officeDocument/2006/relationships/slideLayout" Target="../slideLayouts/slideLayout7.xml"/><Relationship Id="rId1" Type="http://schemas.openxmlformats.org/officeDocument/2006/relationships/vmlDrawing" Target="../drawings/vmlDrawing67.vml"/><Relationship Id="rId6" Type="http://schemas.openxmlformats.org/officeDocument/2006/relationships/image" Target="../media/image301.wmf"/><Relationship Id="rId5" Type="http://schemas.openxmlformats.org/officeDocument/2006/relationships/oleObject" Target="../embeddings/oleObject315.bin"/><Relationship Id="rId4" Type="http://schemas.openxmlformats.org/officeDocument/2006/relationships/image" Target="../media/image300.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80.xml.rels><?xml version="1.0" encoding="UTF-8" standalone="yes"?>
<Relationships xmlns="http://schemas.openxmlformats.org/package/2006/relationships"><Relationship Id="rId8" Type="http://schemas.openxmlformats.org/officeDocument/2006/relationships/image" Target="../media/image305.wmf"/><Relationship Id="rId3" Type="http://schemas.openxmlformats.org/officeDocument/2006/relationships/oleObject" Target="../embeddings/oleObject317.bin"/><Relationship Id="rId7" Type="http://schemas.openxmlformats.org/officeDocument/2006/relationships/oleObject" Target="../embeddings/oleObject319.bin"/><Relationship Id="rId2" Type="http://schemas.openxmlformats.org/officeDocument/2006/relationships/slideLayout" Target="../slideLayouts/slideLayout7.xml"/><Relationship Id="rId1" Type="http://schemas.openxmlformats.org/officeDocument/2006/relationships/vmlDrawing" Target="../drawings/vmlDrawing68.vml"/><Relationship Id="rId6" Type="http://schemas.openxmlformats.org/officeDocument/2006/relationships/image" Target="../media/image304.wmf"/><Relationship Id="rId5" Type="http://schemas.openxmlformats.org/officeDocument/2006/relationships/oleObject" Target="../embeddings/oleObject318.bin"/><Relationship Id="rId10" Type="http://schemas.openxmlformats.org/officeDocument/2006/relationships/image" Target="../media/image306.wmf"/><Relationship Id="rId4" Type="http://schemas.openxmlformats.org/officeDocument/2006/relationships/image" Target="../media/image303.wmf"/><Relationship Id="rId9" Type="http://schemas.openxmlformats.org/officeDocument/2006/relationships/oleObject" Target="../embeddings/oleObject320.bin"/></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321.bin"/><Relationship Id="rId2" Type="http://schemas.openxmlformats.org/officeDocument/2006/relationships/slideLayout" Target="../slideLayouts/slideLayout7.xml"/><Relationship Id="rId1" Type="http://schemas.openxmlformats.org/officeDocument/2006/relationships/vmlDrawing" Target="../drawings/vmlDrawing69.vml"/><Relationship Id="rId6" Type="http://schemas.openxmlformats.org/officeDocument/2006/relationships/image" Target="../media/image308.wmf"/><Relationship Id="rId5" Type="http://schemas.openxmlformats.org/officeDocument/2006/relationships/oleObject" Target="../embeddings/oleObject322.bin"/><Relationship Id="rId4" Type="http://schemas.openxmlformats.org/officeDocument/2006/relationships/image" Target="../media/image307.wmf"/></Relationships>
</file>

<file path=ppt/slides/_rels/slide82.xml.rels><?xml version="1.0" encoding="UTF-8" standalone="yes"?>
<Relationships xmlns="http://schemas.openxmlformats.org/package/2006/relationships"><Relationship Id="rId8" Type="http://schemas.openxmlformats.org/officeDocument/2006/relationships/image" Target="../media/image311.wmf"/><Relationship Id="rId3" Type="http://schemas.openxmlformats.org/officeDocument/2006/relationships/oleObject" Target="../embeddings/oleObject323.bin"/><Relationship Id="rId7" Type="http://schemas.openxmlformats.org/officeDocument/2006/relationships/oleObject" Target="../embeddings/oleObject325.bin"/><Relationship Id="rId2" Type="http://schemas.openxmlformats.org/officeDocument/2006/relationships/slideLayout" Target="../slideLayouts/slideLayout7.xml"/><Relationship Id="rId1" Type="http://schemas.openxmlformats.org/officeDocument/2006/relationships/vmlDrawing" Target="../drawings/vmlDrawing70.vml"/><Relationship Id="rId6" Type="http://schemas.openxmlformats.org/officeDocument/2006/relationships/image" Target="../media/image310.wmf"/><Relationship Id="rId5" Type="http://schemas.openxmlformats.org/officeDocument/2006/relationships/oleObject" Target="../embeddings/oleObject324.bin"/><Relationship Id="rId10" Type="http://schemas.openxmlformats.org/officeDocument/2006/relationships/image" Target="../media/image312.wmf"/><Relationship Id="rId4" Type="http://schemas.openxmlformats.org/officeDocument/2006/relationships/image" Target="../media/image309.wmf"/><Relationship Id="rId9" Type="http://schemas.openxmlformats.org/officeDocument/2006/relationships/oleObject" Target="../embeddings/oleObject326.bin"/></Relationships>
</file>

<file path=ppt/slides/_rels/slide83.xml.rels><?xml version="1.0" encoding="UTF-8" standalone="yes"?>
<Relationships xmlns="http://schemas.openxmlformats.org/package/2006/relationships"><Relationship Id="rId8" Type="http://schemas.openxmlformats.org/officeDocument/2006/relationships/image" Target="../media/image315.wmf"/><Relationship Id="rId3" Type="http://schemas.openxmlformats.org/officeDocument/2006/relationships/oleObject" Target="../embeddings/oleObject327.bin"/><Relationship Id="rId7" Type="http://schemas.openxmlformats.org/officeDocument/2006/relationships/oleObject" Target="../embeddings/oleObject329.bin"/><Relationship Id="rId12" Type="http://schemas.openxmlformats.org/officeDocument/2006/relationships/image" Target="../media/image317.wmf"/><Relationship Id="rId2" Type="http://schemas.openxmlformats.org/officeDocument/2006/relationships/slideLayout" Target="../slideLayouts/slideLayout7.xml"/><Relationship Id="rId1" Type="http://schemas.openxmlformats.org/officeDocument/2006/relationships/vmlDrawing" Target="../drawings/vmlDrawing71.vml"/><Relationship Id="rId6" Type="http://schemas.openxmlformats.org/officeDocument/2006/relationships/image" Target="../media/image314.wmf"/><Relationship Id="rId11" Type="http://schemas.openxmlformats.org/officeDocument/2006/relationships/oleObject" Target="../embeddings/oleObject331.bin"/><Relationship Id="rId5" Type="http://schemas.openxmlformats.org/officeDocument/2006/relationships/oleObject" Target="../embeddings/oleObject328.bin"/><Relationship Id="rId10" Type="http://schemas.openxmlformats.org/officeDocument/2006/relationships/image" Target="../media/image316.wmf"/><Relationship Id="rId4" Type="http://schemas.openxmlformats.org/officeDocument/2006/relationships/image" Target="../media/image313.wmf"/><Relationship Id="rId9" Type="http://schemas.openxmlformats.org/officeDocument/2006/relationships/oleObject" Target="../embeddings/oleObject330.bin"/></Relationships>
</file>

<file path=ppt/slides/_rels/slide84.xml.rels><?xml version="1.0" encoding="UTF-8" standalone="yes"?>
<Relationships xmlns="http://schemas.openxmlformats.org/package/2006/relationships"><Relationship Id="rId8" Type="http://schemas.openxmlformats.org/officeDocument/2006/relationships/image" Target="../media/image320.wmf"/><Relationship Id="rId3" Type="http://schemas.openxmlformats.org/officeDocument/2006/relationships/oleObject" Target="../embeddings/oleObject332.bin"/><Relationship Id="rId7" Type="http://schemas.openxmlformats.org/officeDocument/2006/relationships/oleObject" Target="../embeddings/oleObject334.bin"/><Relationship Id="rId12" Type="http://schemas.openxmlformats.org/officeDocument/2006/relationships/image" Target="../media/image316.wmf"/><Relationship Id="rId2" Type="http://schemas.openxmlformats.org/officeDocument/2006/relationships/slideLayout" Target="../slideLayouts/slideLayout7.xml"/><Relationship Id="rId1" Type="http://schemas.openxmlformats.org/officeDocument/2006/relationships/vmlDrawing" Target="../drawings/vmlDrawing72.vml"/><Relationship Id="rId6" Type="http://schemas.openxmlformats.org/officeDocument/2006/relationships/image" Target="../media/image319.wmf"/><Relationship Id="rId11" Type="http://schemas.openxmlformats.org/officeDocument/2006/relationships/oleObject" Target="../embeddings/oleObject336.bin"/><Relationship Id="rId5" Type="http://schemas.openxmlformats.org/officeDocument/2006/relationships/oleObject" Target="../embeddings/oleObject333.bin"/><Relationship Id="rId10" Type="http://schemas.openxmlformats.org/officeDocument/2006/relationships/image" Target="../media/image321.wmf"/><Relationship Id="rId4" Type="http://schemas.openxmlformats.org/officeDocument/2006/relationships/image" Target="../media/image318.wmf"/><Relationship Id="rId9" Type="http://schemas.openxmlformats.org/officeDocument/2006/relationships/oleObject" Target="../embeddings/oleObject335.bin"/></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73.vml"/><Relationship Id="rId5" Type="http://schemas.openxmlformats.org/officeDocument/2006/relationships/image" Target="../media/image322.wmf"/><Relationship Id="rId4" Type="http://schemas.openxmlformats.org/officeDocument/2006/relationships/oleObject" Target="../embeddings/oleObject337.bin"/></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8" Type="http://schemas.openxmlformats.org/officeDocument/2006/relationships/image" Target="../media/image325.emf"/><Relationship Id="rId3" Type="http://schemas.openxmlformats.org/officeDocument/2006/relationships/oleObject" Target="../embeddings/oleObject338.bin"/><Relationship Id="rId7" Type="http://schemas.openxmlformats.org/officeDocument/2006/relationships/oleObject" Target="../embeddings/oleObject340.bin"/><Relationship Id="rId2" Type="http://schemas.openxmlformats.org/officeDocument/2006/relationships/slideLayout" Target="../slideLayouts/slideLayout12.xml"/><Relationship Id="rId1" Type="http://schemas.openxmlformats.org/officeDocument/2006/relationships/vmlDrawing" Target="../drawings/vmlDrawing74.vml"/><Relationship Id="rId6" Type="http://schemas.openxmlformats.org/officeDocument/2006/relationships/image" Target="../media/image324.emf"/><Relationship Id="rId5" Type="http://schemas.openxmlformats.org/officeDocument/2006/relationships/oleObject" Target="../embeddings/oleObject339.bin"/><Relationship Id="rId4" Type="http://schemas.openxmlformats.org/officeDocument/2006/relationships/image" Target="../media/image323.e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341.bin"/><Relationship Id="rId2" Type="http://schemas.openxmlformats.org/officeDocument/2006/relationships/slideLayout" Target="../slideLayouts/slideLayout12.xml"/><Relationship Id="rId1" Type="http://schemas.openxmlformats.org/officeDocument/2006/relationships/vmlDrawing" Target="../drawings/vmlDrawing75.vml"/><Relationship Id="rId4" Type="http://schemas.openxmlformats.org/officeDocument/2006/relationships/image" Target="../media/image326.e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342.bin"/><Relationship Id="rId2" Type="http://schemas.openxmlformats.org/officeDocument/2006/relationships/slideLayout" Target="../slideLayouts/slideLayout7.xml"/><Relationship Id="rId1" Type="http://schemas.openxmlformats.org/officeDocument/2006/relationships/vmlDrawing" Target="../drawings/vmlDrawing76.vml"/><Relationship Id="rId4" Type="http://schemas.openxmlformats.org/officeDocument/2006/relationships/image" Target="../media/image327.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9.bin"/><Relationship Id="rId4" Type="http://schemas.openxmlformats.org/officeDocument/2006/relationships/image" Target="../media/image10.wmf"/></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343.bin"/><Relationship Id="rId2" Type="http://schemas.openxmlformats.org/officeDocument/2006/relationships/slideLayout" Target="../slideLayouts/slideLayout2.xml"/><Relationship Id="rId1" Type="http://schemas.openxmlformats.org/officeDocument/2006/relationships/vmlDrawing" Target="../drawings/vmlDrawing77.vml"/><Relationship Id="rId6" Type="http://schemas.openxmlformats.org/officeDocument/2006/relationships/image" Target="../media/image329.wmf"/><Relationship Id="rId5" Type="http://schemas.openxmlformats.org/officeDocument/2006/relationships/oleObject" Target="../embeddings/oleObject344.bin"/><Relationship Id="rId4" Type="http://schemas.openxmlformats.org/officeDocument/2006/relationships/image" Target="../media/image328.wmf"/></Relationships>
</file>

<file path=ppt/slides/_rels/slide91.xml.rels><?xml version="1.0" encoding="UTF-8" standalone="yes"?>
<Relationships xmlns="http://schemas.openxmlformats.org/package/2006/relationships"><Relationship Id="rId8" Type="http://schemas.openxmlformats.org/officeDocument/2006/relationships/image" Target="../media/image332.wmf"/><Relationship Id="rId3" Type="http://schemas.openxmlformats.org/officeDocument/2006/relationships/oleObject" Target="../embeddings/oleObject345.bin"/><Relationship Id="rId7" Type="http://schemas.openxmlformats.org/officeDocument/2006/relationships/oleObject" Target="../embeddings/oleObject347.bin"/><Relationship Id="rId12" Type="http://schemas.openxmlformats.org/officeDocument/2006/relationships/image" Target="../media/image334.wmf"/><Relationship Id="rId2" Type="http://schemas.openxmlformats.org/officeDocument/2006/relationships/slideLayout" Target="../slideLayouts/slideLayout7.xml"/><Relationship Id="rId1" Type="http://schemas.openxmlformats.org/officeDocument/2006/relationships/vmlDrawing" Target="../drawings/vmlDrawing78.vml"/><Relationship Id="rId6" Type="http://schemas.openxmlformats.org/officeDocument/2006/relationships/image" Target="../media/image331.wmf"/><Relationship Id="rId11" Type="http://schemas.openxmlformats.org/officeDocument/2006/relationships/oleObject" Target="../embeddings/oleObject349.bin"/><Relationship Id="rId5" Type="http://schemas.openxmlformats.org/officeDocument/2006/relationships/oleObject" Target="../embeddings/oleObject346.bin"/><Relationship Id="rId10" Type="http://schemas.openxmlformats.org/officeDocument/2006/relationships/image" Target="../media/image333.wmf"/><Relationship Id="rId4" Type="http://schemas.openxmlformats.org/officeDocument/2006/relationships/image" Target="../media/image330.wmf"/><Relationship Id="rId9" Type="http://schemas.openxmlformats.org/officeDocument/2006/relationships/oleObject" Target="../embeddings/oleObject348.bin"/></Relationships>
</file>

<file path=ppt/slides/_rels/slide92.xml.rels><?xml version="1.0" encoding="UTF-8" standalone="yes"?>
<Relationships xmlns="http://schemas.openxmlformats.org/package/2006/relationships"><Relationship Id="rId8" Type="http://schemas.openxmlformats.org/officeDocument/2006/relationships/image" Target="../media/image337.wmf"/><Relationship Id="rId13" Type="http://schemas.openxmlformats.org/officeDocument/2006/relationships/oleObject" Target="../embeddings/oleObject354.bin"/><Relationship Id="rId3" Type="http://schemas.openxmlformats.org/officeDocument/2006/relationships/oleObject" Target="../embeddings/oleObject350.bin"/><Relationship Id="rId7" Type="http://schemas.openxmlformats.org/officeDocument/2006/relationships/oleObject" Target="../embeddings/oleObject352.bin"/><Relationship Id="rId12" Type="http://schemas.openxmlformats.org/officeDocument/2006/relationships/image" Target="../media/image338.wmf"/><Relationship Id="rId2" Type="http://schemas.openxmlformats.org/officeDocument/2006/relationships/slideLayout" Target="../slideLayouts/slideLayout7.xml"/><Relationship Id="rId16" Type="http://schemas.openxmlformats.org/officeDocument/2006/relationships/image" Target="../media/image340.wmf"/><Relationship Id="rId1" Type="http://schemas.openxmlformats.org/officeDocument/2006/relationships/vmlDrawing" Target="../drawings/vmlDrawing79.vml"/><Relationship Id="rId6" Type="http://schemas.openxmlformats.org/officeDocument/2006/relationships/image" Target="../media/image336.wmf"/><Relationship Id="rId11" Type="http://schemas.openxmlformats.org/officeDocument/2006/relationships/oleObject" Target="../embeddings/oleObject353.bin"/><Relationship Id="rId5" Type="http://schemas.openxmlformats.org/officeDocument/2006/relationships/oleObject" Target="../embeddings/oleObject351.bin"/><Relationship Id="rId15" Type="http://schemas.openxmlformats.org/officeDocument/2006/relationships/oleObject" Target="../embeddings/oleObject355.bin"/><Relationship Id="rId10" Type="http://schemas.openxmlformats.org/officeDocument/2006/relationships/image" Target="../media/image342.png"/><Relationship Id="rId4" Type="http://schemas.openxmlformats.org/officeDocument/2006/relationships/image" Target="../media/image335.wmf"/><Relationship Id="rId9" Type="http://schemas.openxmlformats.org/officeDocument/2006/relationships/image" Target="../media/image341.png"/><Relationship Id="rId14" Type="http://schemas.openxmlformats.org/officeDocument/2006/relationships/image" Target="../media/image339.wmf"/></Relationships>
</file>

<file path=ppt/slides/_rels/slide93.xml.rels><?xml version="1.0" encoding="UTF-8" standalone="yes"?>
<Relationships xmlns="http://schemas.openxmlformats.org/package/2006/relationships"><Relationship Id="rId8" Type="http://schemas.openxmlformats.org/officeDocument/2006/relationships/image" Target="../media/image345.emf"/><Relationship Id="rId3" Type="http://schemas.openxmlformats.org/officeDocument/2006/relationships/oleObject" Target="../embeddings/oleObject356.bin"/><Relationship Id="rId7" Type="http://schemas.openxmlformats.org/officeDocument/2006/relationships/oleObject" Target="../embeddings/oleObject358.bin"/><Relationship Id="rId2" Type="http://schemas.openxmlformats.org/officeDocument/2006/relationships/slideLayout" Target="../slideLayouts/slideLayout2.xml"/><Relationship Id="rId1" Type="http://schemas.openxmlformats.org/officeDocument/2006/relationships/vmlDrawing" Target="../drawings/vmlDrawing80.vml"/><Relationship Id="rId6" Type="http://schemas.openxmlformats.org/officeDocument/2006/relationships/image" Target="../media/image344.emf"/><Relationship Id="rId5" Type="http://schemas.openxmlformats.org/officeDocument/2006/relationships/oleObject" Target="../embeddings/oleObject357.bin"/><Relationship Id="rId10" Type="http://schemas.openxmlformats.org/officeDocument/2006/relationships/image" Target="../media/image346.emf"/><Relationship Id="rId4" Type="http://schemas.openxmlformats.org/officeDocument/2006/relationships/image" Target="../media/image343.emf"/><Relationship Id="rId9" Type="http://schemas.openxmlformats.org/officeDocument/2006/relationships/oleObject" Target="../embeddings/oleObject359.bin"/></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8" Type="http://schemas.openxmlformats.org/officeDocument/2006/relationships/image" Target="../media/image349.emf"/><Relationship Id="rId13" Type="http://schemas.openxmlformats.org/officeDocument/2006/relationships/oleObject" Target="../embeddings/oleObject365.bin"/><Relationship Id="rId18" Type="http://schemas.openxmlformats.org/officeDocument/2006/relationships/image" Target="../media/image354.emf"/><Relationship Id="rId3" Type="http://schemas.openxmlformats.org/officeDocument/2006/relationships/oleObject" Target="../embeddings/oleObject360.bin"/><Relationship Id="rId21" Type="http://schemas.openxmlformats.org/officeDocument/2006/relationships/oleObject" Target="../embeddings/oleObject369.bin"/><Relationship Id="rId7" Type="http://schemas.openxmlformats.org/officeDocument/2006/relationships/oleObject" Target="../embeddings/oleObject362.bin"/><Relationship Id="rId12" Type="http://schemas.openxmlformats.org/officeDocument/2006/relationships/image" Target="../media/image351.emf"/><Relationship Id="rId17" Type="http://schemas.openxmlformats.org/officeDocument/2006/relationships/oleObject" Target="../embeddings/oleObject367.bin"/><Relationship Id="rId2" Type="http://schemas.openxmlformats.org/officeDocument/2006/relationships/slideLayout" Target="../slideLayouts/slideLayout2.xml"/><Relationship Id="rId16" Type="http://schemas.openxmlformats.org/officeDocument/2006/relationships/image" Target="../media/image353.emf"/><Relationship Id="rId20" Type="http://schemas.openxmlformats.org/officeDocument/2006/relationships/image" Target="../media/image355.emf"/><Relationship Id="rId1" Type="http://schemas.openxmlformats.org/officeDocument/2006/relationships/vmlDrawing" Target="../drawings/vmlDrawing81.vml"/><Relationship Id="rId6" Type="http://schemas.openxmlformats.org/officeDocument/2006/relationships/image" Target="../media/image348.emf"/><Relationship Id="rId11" Type="http://schemas.openxmlformats.org/officeDocument/2006/relationships/oleObject" Target="../embeddings/oleObject364.bin"/><Relationship Id="rId5" Type="http://schemas.openxmlformats.org/officeDocument/2006/relationships/oleObject" Target="../embeddings/oleObject361.bin"/><Relationship Id="rId15" Type="http://schemas.openxmlformats.org/officeDocument/2006/relationships/oleObject" Target="../embeddings/oleObject366.bin"/><Relationship Id="rId10" Type="http://schemas.openxmlformats.org/officeDocument/2006/relationships/image" Target="../media/image350.emf"/><Relationship Id="rId19" Type="http://schemas.openxmlformats.org/officeDocument/2006/relationships/oleObject" Target="../embeddings/oleObject368.bin"/><Relationship Id="rId4" Type="http://schemas.openxmlformats.org/officeDocument/2006/relationships/image" Target="../media/image347.emf"/><Relationship Id="rId9" Type="http://schemas.openxmlformats.org/officeDocument/2006/relationships/oleObject" Target="../embeddings/oleObject363.bin"/><Relationship Id="rId14" Type="http://schemas.openxmlformats.org/officeDocument/2006/relationships/image" Target="../media/image352.emf"/><Relationship Id="rId22" Type="http://schemas.openxmlformats.org/officeDocument/2006/relationships/image" Target="../media/image356.emf"/></Relationships>
</file>

<file path=ppt/slides/_rels/slide96.xml.rels><?xml version="1.0" encoding="UTF-8" standalone="yes"?>
<Relationships xmlns="http://schemas.openxmlformats.org/package/2006/relationships"><Relationship Id="rId8" Type="http://schemas.openxmlformats.org/officeDocument/2006/relationships/image" Target="../media/image359.emf"/><Relationship Id="rId13" Type="http://schemas.openxmlformats.org/officeDocument/2006/relationships/oleObject" Target="../embeddings/oleObject375.bin"/><Relationship Id="rId18" Type="http://schemas.openxmlformats.org/officeDocument/2006/relationships/image" Target="../media/image364.emf"/><Relationship Id="rId3" Type="http://schemas.openxmlformats.org/officeDocument/2006/relationships/oleObject" Target="../embeddings/oleObject370.bin"/><Relationship Id="rId7" Type="http://schemas.openxmlformats.org/officeDocument/2006/relationships/oleObject" Target="../embeddings/oleObject372.bin"/><Relationship Id="rId12" Type="http://schemas.openxmlformats.org/officeDocument/2006/relationships/image" Target="../media/image361.emf"/><Relationship Id="rId17" Type="http://schemas.openxmlformats.org/officeDocument/2006/relationships/oleObject" Target="../embeddings/oleObject377.bin"/><Relationship Id="rId2" Type="http://schemas.openxmlformats.org/officeDocument/2006/relationships/slideLayout" Target="../slideLayouts/slideLayout2.xml"/><Relationship Id="rId16" Type="http://schemas.openxmlformats.org/officeDocument/2006/relationships/image" Target="../media/image363.emf"/><Relationship Id="rId1" Type="http://schemas.openxmlformats.org/officeDocument/2006/relationships/vmlDrawing" Target="../drawings/vmlDrawing82.vml"/><Relationship Id="rId6" Type="http://schemas.openxmlformats.org/officeDocument/2006/relationships/image" Target="../media/image358.emf"/><Relationship Id="rId11" Type="http://schemas.openxmlformats.org/officeDocument/2006/relationships/oleObject" Target="../embeddings/oleObject374.bin"/><Relationship Id="rId5" Type="http://schemas.openxmlformats.org/officeDocument/2006/relationships/oleObject" Target="../embeddings/oleObject371.bin"/><Relationship Id="rId15" Type="http://schemas.openxmlformats.org/officeDocument/2006/relationships/oleObject" Target="../embeddings/oleObject376.bin"/><Relationship Id="rId10" Type="http://schemas.openxmlformats.org/officeDocument/2006/relationships/image" Target="../media/image360.emf"/><Relationship Id="rId4" Type="http://schemas.openxmlformats.org/officeDocument/2006/relationships/image" Target="../media/image357.emf"/><Relationship Id="rId9" Type="http://schemas.openxmlformats.org/officeDocument/2006/relationships/oleObject" Target="../embeddings/oleObject373.bin"/><Relationship Id="rId14" Type="http://schemas.openxmlformats.org/officeDocument/2006/relationships/image" Target="../media/image362.emf"/></Relationships>
</file>

<file path=ppt/slides/_rels/slide97.xml.rels><?xml version="1.0" encoding="UTF-8" standalone="yes"?>
<Relationships xmlns="http://schemas.openxmlformats.org/package/2006/relationships"><Relationship Id="rId8" Type="http://schemas.openxmlformats.org/officeDocument/2006/relationships/image" Target="../media/image367.emf"/><Relationship Id="rId3" Type="http://schemas.openxmlformats.org/officeDocument/2006/relationships/oleObject" Target="../embeddings/oleObject378.bin"/><Relationship Id="rId7" Type="http://schemas.openxmlformats.org/officeDocument/2006/relationships/oleObject" Target="../embeddings/oleObject380.bin"/><Relationship Id="rId2" Type="http://schemas.openxmlformats.org/officeDocument/2006/relationships/slideLayout" Target="../slideLayouts/slideLayout4.xml"/><Relationship Id="rId1" Type="http://schemas.openxmlformats.org/officeDocument/2006/relationships/vmlDrawing" Target="../drawings/vmlDrawing83.vml"/><Relationship Id="rId6" Type="http://schemas.openxmlformats.org/officeDocument/2006/relationships/image" Target="../media/image366.emf"/><Relationship Id="rId5" Type="http://schemas.openxmlformats.org/officeDocument/2006/relationships/oleObject" Target="../embeddings/oleObject379.bin"/><Relationship Id="rId4" Type="http://schemas.openxmlformats.org/officeDocument/2006/relationships/image" Target="../media/image365.emf"/></Relationships>
</file>

<file path=ppt/slides/_rels/slide98.xml.rels><?xml version="1.0" encoding="UTF-8" standalone="yes"?>
<Relationships xmlns="http://schemas.openxmlformats.org/package/2006/relationships"><Relationship Id="rId8" Type="http://schemas.openxmlformats.org/officeDocument/2006/relationships/image" Target="../media/image370.emf"/><Relationship Id="rId13" Type="http://schemas.openxmlformats.org/officeDocument/2006/relationships/oleObject" Target="../embeddings/oleObject386.bin"/><Relationship Id="rId18" Type="http://schemas.openxmlformats.org/officeDocument/2006/relationships/image" Target="../media/image375.emf"/><Relationship Id="rId3" Type="http://schemas.openxmlformats.org/officeDocument/2006/relationships/oleObject" Target="../embeddings/oleObject381.bin"/><Relationship Id="rId7" Type="http://schemas.openxmlformats.org/officeDocument/2006/relationships/oleObject" Target="../embeddings/oleObject383.bin"/><Relationship Id="rId12" Type="http://schemas.openxmlformats.org/officeDocument/2006/relationships/image" Target="../media/image372.emf"/><Relationship Id="rId17" Type="http://schemas.openxmlformats.org/officeDocument/2006/relationships/oleObject" Target="../embeddings/oleObject388.bin"/><Relationship Id="rId2" Type="http://schemas.openxmlformats.org/officeDocument/2006/relationships/slideLayout" Target="../slideLayouts/slideLayout2.xml"/><Relationship Id="rId16" Type="http://schemas.openxmlformats.org/officeDocument/2006/relationships/image" Target="../media/image374.emf"/><Relationship Id="rId1" Type="http://schemas.openxmlformats.org/officeDocument/2006/relationships/vmlDrawing" Target="../drawings/vmlDrawing84.vml"/><Relationship Id="rId6" Type="http://schemas.openxmlformats.org/officeDocument/2006/relationships/image" Target="../media/image369.emf"/><Relationship Id="rId11" Type="http://schemas.openxmlformats.org/officeDocument/2006/relationships/oleObject" Target="../embeddings/oleObject385.bin"/><Relationship Id="rId5" Type="http://schemas.openxmlformats.org/officeDocument/2006/relationships/oleObject" Target="../embeddings/oleObject382.bin"/><Relationship Id="rId15" Type="http://schemas.openxmlformats.org/officeDocument/2006/relationships/oleObject" Target="../embeddings/oleObject387.bin"/><Relationship Id="rId10" Type="http://schemas.openxmlformats.org/officeDocument/2006/relationships/image" Target="../media/image371.emf"/><Relationship Id="rId4" Type="http://schemas.openxmlformats.org/officeDocument/2006/relationships/image" Target="../media/image368.emf"/><Relationship Id="rId9" Type="http://schemas.openxmlformats.org/officeDocument/2006/relationships/oleObject" Target="../embeddings/oleObject384.bin"/><Relationship Id="rId14" Type="http://schemas.openxmlformats.org/officeDocument/2006/relationships/image" Target="../media/image373.emf"/></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389.bin"/><Relationship Id="rId2" Type="http://schemas.openxmlformats.org/officeDocument/2006/relationships/slideLayout" Target="../slideLayouts/slideLayout2.xml"/><Relationship Id="rId1" Type="http://schemas.openxmlformats.org/officeDocument/2006/relationships/vmlDrawing" Target="../drawings/vmlDrawing85.vml"/><Relationship Id="rId4" Type="http://schemas.openxmlformats.org/officeDocument/2006/relationships/image" Target="../media/image37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BE983AEA-40CA-484B-ADA1-A317A79817A2}"/>
              </a:ext>
            </a:extLst>
          </p:cNvPr>
          <p:cNvSpPr>
            <a:spLocks noGrp="1"/>
          </p:cNvSpPr>
          <p:nvPr>
            <p:ph type="dt" sz="half" idx="10"/>
          </p:nvPr>
        </p:nvSpPr>
        <p:spPr/>
        <p:txBody>
          <a:bodyPr/>
          <a:lstStyle/>
          <a:p>
            <a:fld id="{EBECD252-831F-4864-B3E7-B72B7DBD77FC}" type="datetime1">
              <a:rPr lang="zh-CN" altLang="en-US"/>
              <a:pPr/>
              <a:t>2017/9/8</a:t>
            </a:fld>
            <a:endParaRPr lang="en-US" altLang="zh-CN"/>
          </a:p>
        </p:txBody>
      </p:sp>
      <p:sp>
        <p:nvSpPr>
          <p:cNvPr id="7" name="灯片编号占位符 5">
            <a:extLst>
              <a:ext uri="{FF2B5EF4-FFF2-40B4-BE49-F238E27FC236}">
                <a16:creationId xmlns:a16="http://schemas.microsoft.com/office/drawing/2014/main" id="{B45A39EC-B3FF-4B92-8E1A-8A7D723F5FD6}"/>
              </a:ext>
            </a:extLst>
          </p:cNvPr>
          <p:cNvSpPr>
            <a:spLocks noGrp="1"/>
          </p:cNvSpPr>
          <p:nvPr>
            <p:ph type="sldNum" sz="quarter" idx="12"/>
          </p:nvPr>
        </p:nvSpPr>
        <p:spPr/>
        <p:txBody>
          <a:bodyPr/>
          <a:lstStyle/>
          <a:p>
            <a:fld id="{BA50A0F9-4ACE-4C03-92DD-9E9CFA26109E}" type="slidenum">
              <a:rPr lang="en-US" altLang="zh-CN"/>
              <a:pPr/>
              <a:t>1</a:t>
            </a:fld>
            <a:endParaRPr lang="en-US" altLang="zh-CN"/>
          </a:p>
        </p:txBody>
      </p:sp>
      <p:sp>
        <p:nvSpPr>
          <p:cNvPr id="313350" name="WordArt 6">
            <a:extLst>
              <a:ext uri="{FF2B5EF4-FFF2-40B4-BE49-F238E27FC236}">
                <a16:creationId xmlns:a16="http://schemas.microsoft.com/office/drawing/2014/main" id="{76BB92DF-EFC6-449C-B9D8-EA959F69A12A}"/>
              </a:ext>
            </a:extLst>
          </p:cNvPr>
          <p:cNvSpPr>
            <a:spLocks noChangeArrowheads="1" noChangeShapeType="1" noTextEdit="1"/>
          </p:cNvSpPr>
          <p:nvPr/>
        </p:nvSpPr>
        <p:spPr bwMode="auto">
          <a:xfrm>
            <a:off x="2339975" y="836613"/>
            <a:ext cx="4684713" cy="125095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PerspectiveBottomRight">
                <a:rot lat="0" lon="21239999" rev="0"/>
              </a:camera>
              <a:lightRig rig="legacyHarsh3" dir="l"/>
            </a:scene3d>
            <a:sp3d extrusionH="430200" prstMaterial="legacyMatte">
              <a:extrusionClr>
                <a:srgbClr val="C0C0C0"/>
              </a:extrusionClr>
              <a:contourClr>
                <a:srgbClr val="DCEBF5"/>
              </a:contourClr>
            </a:sp3d>
          </a:bodyPr>
          <a:lstStyle/>
          <a:p>
            <a:pPr algn="ctr"/>
            <a:r>
              <a:rPr lang="zh-CN" altLang="en-US" sz="3600" kern="10">
                <a:ln w="9525">
                  <a:round/>
                  <a:headEnd/>
                  <a:tailEnd/>
                </a:ln>
                <a:gradFill rotWithShape="0">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1"/>
                </a:gradFill>
                <a:latin typeface="华文行楷" panose="02010800040101010101" pitchFamily="2" charset="-122"/>
                <a:ea typeface="华文行楷" panose="02010800040101010101" pitchFamily="2" charset="-122"/>
              </a:rPr>
              <a:t>数学物理方法</a:t>
            </a:r>
          </a:p>
        </p:txBody>
      </p:sp>
      <p:sp>
        <p:nvSpPr>
          <p:cNvPr id="313351" name="WordArt 7">
            <a:extLst>
              <a:ext uri="{FF2B5EF4-FFF2-40B4-BE49-F238E27FC236}">
                <a16:creationId xmlns:a16="http://schemas.microsoft.com/office/drawing/2014/main" id="{FFB9CE19-7DDB-40BC-A079-8917B931D38B}"/>
              </a:ext>
            </a:extLst>
          </p:cNvPr>
          <p:cNvSpPr>
            <a:spLocks noChangeArrowheads="1" noChangeShapeType="1" noTextEdit="1"/>
          </p:cNvSpPr>
          <p:nvPr/>
        </p:nvSpPr>
        <p:spPr bwMode="auto">
          <a:xfrm>
            <a:off x="-252413" y="2636838"/>
            <a:ext cx="9077326" cy="1878012"/>
          </a:xfrm>
          <a:prstGeom prst="rect">
            <a:avLst/>
          </a:prstGeom>
        </p:spPr>
        <p:txBody>
          <a:bodyPr wrap="none" fromWordArt="1">
            <a:prstTxWarp prst="textPlain">
              <a:avLst>
                <a:gd name="adj" fmla="val 50000"/>
              </a:avLst>
            </a:prstTxWarp>
          </a:bodyPr>
          <a:lstStyle/>
          <a:p>
            <a:pPr algn="ctr"/>
            <a:r>
              <a:rPr lang="zh-CN" altLang="en-US" sz="4000" kern="10">
                <a:ln w="19050">
                  <a:solidFill>
                    <a:srgbClr val="99CCFF"/>
                  </a:solidFill>
                  <a:round/>
                  <a:headEnd/>
                  <a:tailEnd/>
                </a:ln>
                <a:solidFill>
                  <a:srgbClr val="0066CC"/>
                </a:solidFill>
                <a:effectLst>
                  <a:outerShdw dist="35921" dir="2700000" algn="ctr" rotWithShape="0">
                    <a:srgbClr val="990000"/>
                  </a:outerShdw>
                </a:effectLst>
                <a:latin typeface="黑体" panose="02010609060101010101" pitchFamily="49" charset="-122"/>
                <a:ea typeface="黑体" panose="02010609060101010101" pitchFamily="49" charset="-122"/>
              </a:rPr>
              <a:t>     数学是科学的大门和钥匙，忽视数</a:t>
            </a:r>
          </a:p>
          <a:p>
            <a:pPr algn="ctr"/>
            <a:r>
              <a:rPr lang="zh-CN" altLang="en-US" sz="4000" kern="10">
                <a:ln w="19050">
                  <a:solidFill>
                    <a:srgbClr val="99CCFF"/>
                  </a:solidFill>
                  <a:round/>
                  <a:headEnd/>
                  <a:tailEnd/>
                </a:ln>
                <a:solidFill>
                  <a:srgbClr val="0066CC"/>
                </a:solidFill>
                <a:effectLst>
                  <a:outerShdw dist="35921" dir="2700000" algn="ctr" rotWithShape="0">
                    <a:srgbClr val="990000"/>
                  </a:outerShdw>
                </a:effectLst>
                <a:latin typeface="黑体" panose="02010609060101010101" pitchFamily="49" charset="-122"/>
                <a:ea typeface="黑体" panose="02010609060101010101" pitchFamily="49" charset="-122"/>
              </a:rPr>
              <a:t>学必将伤害所有的知识，因为忽视数学</a:t>
            </a:r>
          </a:p>
          <a:p>
            <a:pPr algn="ctr"/>
            <a:r>
              <a:rPr lang="zh-CN" altLang="en-US" sz="4000" kern="10">
                <a:ln w="19050">
                  <a:solidFill>
                    <a:srgbClr val="99CCFF"/>
                  </a:solidFill>
                  <a:round/>
                  <a:headEnd/>
                  <a:tailEnd/>
                </a:ln>
                <a:solidFill>
                  <a:srgbClr val="0066CC"/>
                </a:solidFill>
                <a:effectLst>
                  <a:outerShdw dist="35921" dir="2700000" algn="ctr" rotWithShape="0">
                    <a:srgbClr val="990000"/>
                  </a:outerShdw>
                </a:effectLst>
                <a:latin typeface="黑体" panose="02010609060101010101" pitchFamily="49" charset="-122"/>
                <a:ea typeface="黑体" panose="02010609060101010101" pitchFamily="49" charset="-122"/>
              </a:rPr>
              <a:t>的人是无法了解任何其他科学乃至世界</a:t>
            </a:r>
          </a:p>
          <a:p>
            <a:pPr algn="ctr"/>
            <a:r>
              <a:rPr lang="zh-CN" altLang="en-US" sz="4000" kern="10">
                <a:ln w="19050">
                  <a:solidFill>
                    <a:srgbClr val="99CCFF"/>
                  </a:solidFill>
                  <a:round/>
                  <a:headEnd/>
                  <a:tailEnd/>
                </a:ln>
                <a:solidFill>
                  <a:srgbClr val="0066CC"/>
                </a:solidFill>
                <a:effectLst>
                  <a:outerShdw dist="35921" dir="2700000" algn="ctr" rotWithShape="0">
                    <a:srgbClr val="990000"/>
                  </a:outerShdw>
                </a:effectLst>
                <a:latin typeface="黑体" panose="02010609060101010101" pitchFamily="49" charset="-122"/>
                <a:ea typeface="黑体" panose="02010609060101010101" pitchFamily="49" charset="-122"/>
              </a:rPr>
              <a:t>上任何其他事物的。               </a:t>
            </a:r>
          </a:p>
          <a:p>
            <a:pPr algn="ctr"/>
            <a:r>
              <a:rPr lang="zh-CN" altLang="en-US" sz="4000" kern="10">
                <a:ln w="19050">
                  <a:solidFill>
                    <a:srgbClr val="99CCFF"/>
                  </a:solidFill>
                  <a:round/>
                  <a:headEnd/>
                  <a:tailEnd/>
                </a:ln>
                <a:solidFill>
                  <a:srgbClr val="0066CC"/>
                </a:solidFill>
                <a:effectLst>
                  <a:outerShdw dist="35921" dir="2700000" algn="ctr" rotWithShape="0">
                    <a:srgbClr val="990000"/>
                  </a:outerShdw>
                </a:effectLst>
                <a:latin typeface="黑体" panose="02010609060101010101" pitchFamily="49" charset="-122"/>
                <a:ea typeface="黑体" panose="02010609060101010101" pitchFamily="49" charset="-122"/>
              </a:rPr>
              <a:t>                   </a:t>
            </a:r>
          </a:p>
          <a:p>
            <a:pPr algn="ctr"/>
            <a:r>
              <a:rPr lang="zh-CN" altLang="en-US" sz="4000" kern="10">
                <a:ln w="19050">
                  <a:solidFill>
                    <a:srgbClr val="99CCFF"/>
                  </a:solidFill>
                  <a:round/>
                  <a:headEnd/>
                  <a:tailEnd/>
                </a:ln>
                <a:solidFill>
                  <a:srgbClr val="0066CC"/>
                </a:solidFill>
                <a:effectLst>
                  <a:outerShdw dist="35921" dir="2700000" algn="ctr" rotWithShape="0">
                    <a:srgbClr val="990000"/>
                  </a:outerShdw>
                </a:effectLst>
                <a:latin typeface="黑体" panose="02010609060101010101" pitchFamily="49" charset="-122"/>
                <a:ea typeface="黑体" panose="02010609060101010101" pitchFamily="49" charset="-122"/>
              </a:rPr>
              <a:t>                         </a:t>
            </a:r>
            <a:r>
              <a:rPr lang="en-US" altLang="zh-CN" sz="4000" kern="10">
                <a:ln w="19050">
                  <a:solidFill>
                    <a:srgbClr val="99CCFF"/>
                  </a:solidFill>
                  <a:round/>
                  <a:headEnd/>
                  <a:tailEnd/>
                </a:ln>
                <a:solidFill>
                  <a:srgbClr val="0066CC"/>
                </a:solidFill>
                <a:effectLst>
                  <a:outerShdw dist="35921" dir="2700000" algn="ctr" rotWithShape="0">
                    <a:srgbClr val="990000"/>
                  </a:outerShdw>
                </a:effectLst>
                <a:latin typeface="黑体" panose="02010609060101010101" pitchFamily="49" charset="-122"/>
                <a:ea typeface="黑体" panose="02010609060101010101" pitchFamily="49" charset="-122"/>
              </a:rPr>
              <a:t>——</a:t>
            </a:r>
            <a:r>
              <a:rPr lang="zh-CN" altLang="en-US" sz="4000" kern="10">
                <a:ln w="19050">
                  <a:solidFill>
                    <a:srgbClr val="99CCFF"/>
                  </a:solidFill>
                  <a:round/>
                  <a:headEnd/>
                  <a:tailEnd/>
                </a:ln>
                <a:solidFill>
                  <a:srgbClr val="0066CC"/>
                </a:solidFill>
                <a:effectLst>
                  <a:outerShdw dist="35921" dir="2700000" algn="ctr" rotWithShape="0">
                    <a:srgbClr val="990000"/>
                  </a:outerShdw>
                </a:effectLst>
                <a:latin typeface="黑体" panose="02010609060101010101" pitchFamily="49" charset="-122"/>
                <a:ea typeface="黑体" panose="02010609060101010101" pitchFamily="49" charset="-122"/>
              </a:rPr>
              <a:t>（英）</a:t>
            </a:r>
            <a:r>
              <a:rPr lang="en-US" altLang="zh-CN" sz="4000" kern="10">
                <a:ln w="19050">
                  <a:solidFill>
                    <a:srgbClr val="99CCFF"/>
                  </a:solidFill>
                  <a:round/>
                  <a:headEnd/>
                  <a:tailEnd/>
                </a:ln>
                <a:solidFill>
                  <a:srgbClr val="0066CC"/>
                </a:solidFill>
                <a:effectLst>
                  <a:outerShdw dist="35921" dir="2700000" algn="ctr" rotWithShape="0">
                    <a:srgbClr val="990000"/>
                  </a:outerShdw>
                </a:effectLst>
                <a:latin typeface="黑体" panose="02010609060101010101" pitchFamily="49" charset="-122"/>
                <a:ea typeface="黑体" panose="02010609060101010101" pitchFamily="49" charset="-122"/>
              </a:rPr>
              <a:t>R .</a:t>
            </a:r>
            <a:r>
              <a:rPr lang="zh-CN" altLang="en-US" sz="4000" kern="10">
                <a:ln w="19050">
                  <a:solidFill>
                    <a:srgbClr val="99CCFF"/>
                  </a:solidFill>
                  <a:round/>
                  <a:headEnd/>
                  <a:tailEnd/>
                </a:ln>
                <a:solidFill>
                  <a:srgbClr val="0066CC"/>
                </a:solidFill>
                <a:effectLst>
                  <a:outerShdw dist="35921" dir="2700000" algn="ctr" rotWithShape="0">
                    <a:srgbClr val="990000"/>
                  </a:outerShdw>
                </a:effectLst>
                <a:latin typeface="黑体" panose="02010609060101010101" pitchFamily="49" charset="-122"/>
                <a:ea typeface="黑体" panose="02010609060101010101" pitchFamily="49" charset="-122"/>
              </a:rPr>
              <a:t>培根</a:t>
            </a:r>
          </a:p>
        </p:txBody>
      </p:sp>
      <p:pic>
        <p:nvPicPr>
          <p:cNvPr id="313353" name="Picture 9" descr="200961191738311">
            <a:extLst>
              <a:ext uri="{FF2B5EF4-FFF2-40B4-BE49-F238E27FC236}">
                <a16:creationId xmlns:a16="http://schemas.microsoft.com/office/drawing/2014/main" id="{D2E2D192-699B-4E9D-A3C3-63B5EECC7D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275" y="4437063"/>
            <a:ext cx="1612900" cy="2016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1">
            <a:extLst>
              <a:ext uri="{FF2B5EF4-FFF2-40B4-BE49-F238E27FC236}">
                <a16:creationId xmlns:a16="http://schemas.microsoft.com/office/drawing/2014/main" id="{6ECD1C07-FB8D-40F0-9531-01A43B594285}"/>
              </a:ext>
            </a:extLst>
          </p:cNvPr>
          <p:cNvSpPr>
            <a:spLocks noGrp="1"/>
          </p:cNvSpPr>
          <p:nvPr>
            <p:ph type="dt" sz="half" idx="10"/>
          </p:nvPr>
        </p:nvSpPr>
        <p:spPr/>
        <p:txBody>
          <a:bodyPr/>
          <a:lstStyle/>
          <a:p>
            <a:fld id="{66C3413A-AE20-4E62-B031-56F44BF211E3}" type="datetime1">
              <a:rPr lang="zh-CN" altLang="en-US"/>
              <a:pPr/>
              <a:t>2017/9/8</a:t>
            </a:fld>
            <a:endParaRPr lang="en-US" altLang="zh-CN"/>
          </a:p>
        </p:txBody>
      </p:sp>
      <p:sp>
        <p:nvSpPr>
          <p:cNvPr id="10" name="灯片编号占位符 3">
            <a:extLst>
              <a:ext uri="{FF2B5EF4-FFF2-40B4-BE49-F238E27FC236}">
                <a16:creationId xmlns:a16="http://schemas.microsoft.com/office/drawing/2014/main" id="{A515A0BE-6BC2-4519-8A0F-46B197DF7424}"/>
              </a:ext>
            </a:extLst>
          </p:cNvPr>
          <p:cNvSpPr>
            <a:spLocks noGrp="1"/>
          </p:cNvSpPr>
          <p:nvPr>
            <p:ph type="sldNum" sz="quarter" idx="12"/>
          </p:nvPr>
        </p:nvSpPr>
        <p:spPr/>
        <p:txBody>
          <a:bodyPr/>
          <a:lstStyle/>
          <a:p>
            <a:fld id="{03CEA674-0CCF-4FBF-9DFD-8790E139F7D9}" type="slidenum">
              <a:rPr lang="en-US" altLang="zh-CN"/>
              <a:pPr/>
              <a:t>10</a:t>
            </a:fld>
            <a:endParaRPr lang="en-US" altLang="zh-CN"/>
          </a:p>
        </p:txBody>
      </p:sp>
      <p:sp>
        <p:nvSpPr>
          <p:cNvPr id="351234" name="Text Box 2">
            <a:extLst>
              <a:ext uri="{FF2B5EF4-FFF2-40B4-BE49-F238E27FC236}">
                <a16:creationId xmlns:a16="http://schemas.microsoft.com/office/drawing/2014/main" id="{7418727C-96BD-4342-B33A-BEF63BA921F1}"/>
              </a:ext>
            </a:extLst>
          </p:cNvPr>
          <p:cNvSpPr txBox="1">
            <a:spLocks noChangeArrowheads="1"/>
          </p:cNvSpPr>
          <p:nvPr/>
        </p:nvSpPr>
        <p:spPr bwMode="auto">
          <a:xfrm>
            <a:off x="755650" y="582613"/>
            <a:ext cx="7488238"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120000"/>
              </a:lnSpc>
              <a:spcBef>
                <a:spcPct val="50000"/>
              </a:spcBef>
            </a:pPr>
            <a:r>
              <a:rPr kumimoji="1" lang="en-US" altLang="zh-CN" b="1">
                <a:latin typeface="Times New Roman" panose="02020603050405020304" pitchFamily="18" charset="0"/>
                <a:ea typeface="宋体" panose="02010600030101010101" pitchFamily="2" charset="-122"/>
              </a:rPr>
              <a:t>        </a:t>
            </a:r>
            <a:r>
              <a:rPr kumimoji="1" lang="zh-CN" altLang="en-US" b="1">
                <a:latin typeface="仿宋_GB2312" pitchFamily="49" charset="-122"/>
              </a:rPr>
              <a:t>两复数相等</a:t>
            </a:r>
            <a:r>
              <a:rPr kumimoji="1" lang="zh-CN" altLang="en-US" b="1">
                <a:solidFill>
                  <a:srgbClr val="CC00CC"/>
                </a:solidFill>
                <a:latin typeface="仿宋_GB2312" pitchFamily="49" charset="-122"/>
              </a:rPr>
              <a:t>当且仅当</a:t>
            </a:r>
            <a:r>
              <a:rPr kumimoji="1" lang="zh-CN" altLang="en-US" b="1">
                <a:latin typeface="仿宋_GB2312" pitchFamily="49" charset="-122"/>
              </a:rPr>
              <a:t>它们的实部和虚部分别相等</a:t>
            </a:r>
            <a:r>
              <a:rPr kumimoji="1" lang="en-US" altLang="zh-CN" b="1">
                <a:latin typeface="仿宋_GB2312" pitchFamily="49" charset="-122"/>
              </a:rPr>
              <a:t>.</a:t>
            </a:r>
          </a:p>
        </p:txBody>
      </p:sp>
      <p:sp>
        <p:nvSpPr>
          <p:cNvPr id="351235" name="Text Box 3">
            <a:extLst>
              <a:ext uri="{FF2B5EF4-FFF2-40B4-BE49-F238E27FC236}">
                <a16:creationId xmlns:a16="http://schemas.microsoft.com/office/drawing/2014/main" id="{D91CE97B-FA2A-4E7B-BB84-3F01AB8D11A5}"/>
              </a:ext>
            </a:extLst>
          </p:cNvPr>
          <p:cNvSpPr txBox="1">
            <a:spLocks noChangeArrowheads="1"/>
          </p:cNvSpPr>
          <p:nvPr/>
        </p:nvSpPr>
        <p:spPr bwMode="auto">
          <a:xfrm>
            <a:off x="684213" y="2209800"/>
            <a:ext cx="7704137"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120000"/>
              </a:lnSpc>
              <a:spcBef>
                <a:spcPct val="50000"/>
              </a:spcBef>
            </a:pPr>
            <a:r>
              <a:rPr kumimoji="1" lang="en-US" altLang="zh-CN" b="1">
                <a:latin typeface="Times New Roman" panose="02020603050405020304" pitchFamily="18" charset="0"/>
                <a:ea typeface="宋体" panose="02010600030101010101" pitchFamily="2" charset="-122"/>
              </a:rPr>
              <a:t>        </a:t>
            </a:r>
            <a:r>
              <a:rPr kumimoji="1" lang="zh-CN" altLang="en-US" b="1">
                <a:latin typeface="Times New Roman" panose="02020603050405020304" pitchFamily="18" charset="0"/>
              </a:rPr>
              <a:t>复数</a:t>
            </a:r>
            <a:r>
              <a:rPr kumimoji="1" lang="zh-CN" altLang="en-US" b="1">
                <a:latin typeface="Times New Roman" panose="02020603050405020304" pitchFamily="18" charset="0"/>
                <a:ea typeface="宋体" panose="02010600030101010101" pitchFamily="2" charset="-122"/>
              </a:rPr>
              <a:t> </a:t>
            </a:r>
            <a:r>
              <a:rPr kumimoji="1" lang="en-US" altLang="zh-CN" b="1" i="1">
                <a:latin typeface="Times New Roman" panose="02020603050405020304" pitchFamily="18" charset="0"/>
                <a:ea typeface="宋体" panose="02010600030101010101" pitchFamily="2" charset="-122"/>
                <a:cs typeface="Times New Roman" panose="02020603050405020304" pitchFamily="18" charset="0"/>
              </a:rPr>
              <a:t>z</a:t>
            </a:r>
            <a:r>
              <a:rPr kumimoji="1" lang="en-US" altLang="zh-CN" b="1" i="1">
                <a:latin typeface="Times New Roman" panose="02020603050405020304" pitchFamily="18" charset="0"/>
                <a:ea typeface="宋体" panose="02010600030101010101" pitchFamily="2" charset="-122"/>
              </a:rPr>
              <a:t> </a:t>
            </a:r>
            <a:r>
              <a:rPr kumimoji="1" lang="zh-CN" altLang="en-US" b="1">
                <a:latin typeface="Times New Roman" panose="02020603050405020304" pitchFamily="18" charset="0"/>
              </a:rPr>
              <a:t>等于</a:t>
            </a:r>
            <a:r>
              <a:rPr kumimoji="1" lang="en-US" altLang="zh-CN" b="1">
                <a:latin typeface="Times New Roman" panose="02020603050405020304" pitchFamily="18" charset="0"/>
                <a:ea typeface="宋体" panose="02010600030101010101" pitchFamily="2" charset="-122"/>
              </a:rPr>
              <a:t>0</a:t>
            </a:r>
            <a:r>
              <a:rPr kumimoji="1" lang="zh-CN" altLang="en-US" b="1">
                <a:solidFill>
                  <a:srgbClr val="CC00CC"/>
                </a:solidFill>
                <a:latin typeface="Times New Roman" panose="02020603050405020304" pitchFamily="18" charset="0"/>
                <a:ea typeface="黑体" panose="02010609060101010101" pitchFamily="49" charset="-122"/>
              </a:rPr>
              <a:t>当且仅当</a:t>
            </a:r>
            <a:r>
              <a:rPr kumimoji="1" lang="zh-CN" altLang="en-US" b="1">
                <a:latin typeface="Times New Roman" panose="02020603050405020304" pitchFamily="18" charset="0"/>
              </a:rPr>
              <a:t>它的实部和虚部同时等于</a:t>
            </a:r>
            <a:r>
              <a:rPr kumimoji="1" lang="en-US" altLang="zh-CN" b="1">
                <a:latin typeface="Times New Roman" panose="02020603050405020304" pitchFamily="18" charset="0"/>
                <a:ea typeface="宋体" panose="02010600030101010101" pitchFamily="2" charset="-122"/>
              </a:rPr>
              <a:t>0.</a:t>
            </a:r>
          </a:p>
        </p:txBody>
      </p:sp>
      <p:sp>
        <p:nvSpPr>
          <p:cNvPr id="351236" name="Text Box 4">
            <a:extLst>
              <a:ext uri="{FF2B5EF4-FFF2-40B4-BE49-F238E27FC236}">
                <a16:creationId xmlns:a16="http://schemas.microsoft.com/office/drawing/2014/main" id="{79243356-B1C9-41CA-A867-A01A1CB74CAC}"/>
              </a:ext>
            </a:extLst>
          </p:cNvPr>
          <p:cNvSpPr txBox="1">
            <a:spLocks noChangeArrowheads="1"/>
          </p:cNvSpPr>
          <p:nvPr/>
        </p:nvSpPr>
        <p:spPr bwMode="auto">
          <a:xfrm>
            <a:off x="755650" y="3471863"/>
            <a:ext cx="7626350"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20000"/>
              </a:lnSpc>
              <a:spcBef>
                <a:spcPct val="50000"/>
              </a:spcBef>
            </a:pPr>
            <a:r>
              <a:rPr kumimoji="1" lang="zh-CN" altLang="en-US" b="1">
                <a:solidFill>
                  <a:schemeClr val="accent2"/>
                </a:solidFill>
                <a:latin typeface="Times New Roman" panose="02020603050405020304" pitchFamily="18" charset="0"/>
                <a:ea typeface="黑体" panose="02010609060101010101" pitchFamily="49" charset="-122"/>
              </a:rPr>
              <a:t>说明     </a:t>
            </a:r>
            <a:r>
              <a:rPr kumimoji="1" lang="zh-CN" altLang="en-US" b="1">
                <a:solidFill>
                  <a:srgbClr val="FF0000"/>
                </a:solidFill>
                <a:latin typeface="黑体" panose="02010609060101010101" pitchFamily="49" charset="-122"/>
                <a:ea typeface="黑体" panose="02010609060101010101" pitchFamily="49" charset="-122"/>
              </a:rPr>
              <a:t>两个数如果都是实数</a:t>
            </a:r>
            <a:r>
              <a:rPr kumimoji="1" lang="en-US" altLang="zh-CN" b="1">
                <a:solidFill>
                  <a:srgbClr val="FF0000"/>
                </a:solidFill>
                <a:latin typeface="黑体" panose="02010609060101010101" pitchFamily="49" charset="-122"/>
                <a:ea typeface="黑体" panose="02010609060101010101" pitchFamily="49" charset="-122"/>
              </a:rPr>
              <a:t>,</a:t>
            </a:r>
            <a:r>
              <a:rPr kumimoji="1" lang="zh-CN" altLang="en-US" b="1">
                <a:solidFill>
                  <a:srgbClr val="FF0000"/>
                </a:solidFill>
                <a:latin typeface="黑体" panose="02010609060101010101" pitchFamily="49" charset="-122"/>
                <a:ea typeface="黑体" panose="02010609060101010101" pitchFamily="49" charset="-122"/>
              </a:rPr>
              <a:t>可以比较它们的大小</a:t>
            </a:r>
            <a:r>
              <a:rPr kumimoji="1" lang="en-US" altLang="zh-CN" b="1">
                <a:solidFill>
                  <a:srgbClr val="FF0000"/>
                </a:solidFill>
                <a:latin typeface="黑体" panose="02010609060101010101" pitchFamily="49" charset="-122"/>
                <a:ea typeface="黑体" panose="02010609060101010101" pitchFamily="49" charset="-122"/>
              </a:rPr>
              <a:t>, </a:t>
            </a:r>
            <a:r>
              <a:rPr kumimoji="1" lang="zh-CN" altLang="en-US" b="1">
                <a:solidFill>
                  <a:srgbClr val="FF0000"/>
                </a:solidFill>
                <a:latin typeface="黑体" panose="02010609060101010101" pitchFamily="49" charset="-122"/>
                <a:ea typeface="黑体" panose="02010609060101010101" pitchFamily="49" charset="-122"/>
              </a:rPr>
              <a:t>如果不全是实数</a:t>
            </a:r>
            <a:r>
              <a:rPr kumimoji="1" lang="en-US" altLang="zh-CN" b="1">
                <a:solidFill>
                  <a:srgbClr val="FF0000"/>
                </a:solidFill>
                <a:latin typeface="黑体" panose="02010609060101010101" pitchFamily="49" charset="-122"/>
                <a:ea typeface="黑体" panose="02010609060101010101" pitchFamily="49" charset="-122"/>
              </a:rPr>
              <a:t>, </a:t>
            </a:r>
            <a:r>
              <a:rPr kumimoji="1" lang="zh-CN" altLang="en-US" b="1">
                <a:solidFill>
                  <a:srgbClr val="FF0000"/>
                </a:solidFill>
                <a:latin typeface="黑体" panose="02010609060101010101" pitchFamily="49" charset="-122"/>
                <a:ea typeface="黑体" panose="02010609060101010101" pitchFamily="49" charset="-122"/>
              </a:rPr>
              <a:t>就不能比较大小</a:t>
            </a:r>
            <a:r>
              <a:rPr kumimoji="1" lang="en-US" altLang="zh-CN" b="1">
                <a:solidFill>
                  <a:srgbClr val="FF0000"/>
                </a:solidFill>
                <a:latin typeface="黑体" panose="02010609060101010101" pitchFamily="49" charset="-122"/>
                <a:ea typeface="黑体" panose="02010609060101010101" pitchFamily="49" charset="-122"/>
              </a:rPr>
              <a:t>, </a:t>
            </a:r>
            <a:r>
              <a:rPr kumimoji="1" lang="zh-CN" altLang="en-US" b="1">
                <a:solidFill>
                  <a:srgbClr val="FF0000"/>
                </a:solidFill>
                <a:latin typeface="黑体" panose="02010609060101010101" pitchFamily="49" charset="-122"/>
                <a:ea typeface="黑体" panose="02010609060101010101" pitchFamily="49" charset="-122"/>
              </a:rPr>
              <a:t>也就是说</a:t>
            </a:r>
            <a:r>
              <a:rPr kumimoji="1" lang="en-US" altLang="zh-CN" b="1">
                <a:solidFill>
                  <a:srgbClr val="FF0000"/>
                </a:solidFill>
                <a:latin typeface="黑体" panose="02010609060101010101" pitchFamily="49" charset="-122"/>
                <a:ea typeface="黑体" panose="02010609060101010101" pitchFamily="49" charset="-122"/>
              </a:rPr>
              <a:t>:</a:t>
            </a:r>
          </a:p>
        </p:txBody>
      </p:sp>
      <p:graphicFrame>
        <p:nvGraphicFramePr>
          <p:cNvPr id="351237" name="Object 5">
            <a:extLst>
              <a:ext uri="{FF2B5EF4-FFF2-40B4-BE49-F238E27FC236}">
                <a16:creationId xmlns:a16="http://schemas.microsoft.com/office/drawing/2014/main" id="{3BC73A60-AC73-4A66-85E1-CF0946E7EBB9}"/>
              </a:ext>
            </a:extLst>
          </p:cNvPr>
          <p:cNvGraphicFramePr>
            <a:graphicFrameLocks noChangeAspect="1"/>
          </p:cNvGraphicFramePr>
          <p:nvPr/>
        </p:nvGraphicFramePr>
        <p:xfrm>
          <a:off x="1979613" y="1636713"/>
          <a:ext cx="3732212" cy="568325"/>
        </p:xfrm>
        <a:graphic>
          <a:graphicData uri="http://schemas.openxmlformats.org/presentationml/2006/ole">
            <mc:AlternateContent xmlns:mc="http://schemas.openxmlformats.org/markup-compatibility/2006">
              <mc:Choice xmlns:v="urn:schemas-microsoft-com:vml" Requires="v">
                <p:oleObj spid="_x0000_s351240" name="Equation" r:id="rId3" imgW="1498320" imgH="228600" progId="Equation.DSMT4">
                  <p:embed/>
                </p:oleObj>
              </mc:Choice>
              <mc:Fallback>
                <p:oleObj name="Equation" r:id="rId3" imgW="1498320" imgH="228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1636713"/>
                        <a:ext cx="3732212" cy="56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1238" name="Rectangle 6">
            <a:extLst>
              <a:ext uri="{FF2B5EF4-FFF2-40B4-BE49-F238E27FC236}">
                <a16:creationId xmlns:a16="http://schemas.microsoft.com/office/drawing/2014/main" id="{808B926F-B09A-4554-8AEB-884FA0CE0135}"/>
              </a:ext>
            </a:extLst>
          </p:cNvPr>
          <p:cNvSpPr>
            <a:spLocks noChangeArrowheads="1"/>
          </p:cNvSpPr>
          <p:nvPr/>
        </p:nvSpPr>
        <p:spPr bwMode="auto">
          <a:xfrm>
            <a:off x="2921000" y="1171575"/>
            <a:ext cx="3522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2400" b="1">
                <a:latin typeface="Times New Roman" panose="02020603050405020304" pitchFamily="18" charset="0"/>
                <a:ea typeface="宋体" panose="02010600030101010101" pitchFamily="2" charset="-122"/>
              </a:rPr>
              <a:t>设：</a:t>
            </a:r>
            <a:r>
              <a:rPr lang="en-US" altLang="zh-CN" sz="2400" b="1" i="1">
                <a:latin typeface="Times New Roman" panose="02020603050405020304" pitchFamily="18" charset="0"/>
                <a:ea typeface="宋体" panose="02010600030101010101" pitchFamily="2" charset="-122"/>
              </a:rPr>
              <a:t>z</a:t>
            </a:r>
            <a:r>
              <a:rPr lang="en-US" altLang="zh-CN" sz="2400" b="1" baseline="-2500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x</a:t>
            </a:r>
            <a:r>
              <a:rPr lang="en-US" altLang="zh-CN" sz="2400" b="1" baseline="-2500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i</a:t>
            </a:r>
            <a:r>
              <a:rPr lang="en-US" altLang="zh-CN" sz="2400" b="1">
                <a:latin typeface="Times New Roman" panose="02020603050405020304" pitchFamily="18" charset="0"/>
                <a:ea typeface="宋体" panose="02010600030101010101" pitchFamily="2" charset="-122"/>
              </a:rPr>
              <a:t>·y</a:t>
            </a:r>
            <a:r>
              <a:rPr lang="en-US" altLang="zh-CN" sz="2400" b="1" baseline="-2500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 </a:t>
            </a:r>
            <a:r>
              <a:rPr lang="en-US" altLang="zh-CN" sz="2400" b="1" i="1">
                <a:latin typeface="Times New Roman" panose="02020603050405020304" pitchFamily="18" charset="0"/>
                <a:ea typeface="宋体" panose="02010600030101010101" pitchFamily="2" charset="-122"/>
              </a:rPr>
              <a:t>z</a:t>
            </a:r>
            <a:r>
              <a:rPr lang="en-US" altLang="zh-CN" sz="2400" b="1" baseline="-25000">
                <a:latin typeface="Times New Roman" panose="02020603050405020304" pitchFamily="18" charset="0"/>
                <a:ea typeface="宋体" panose="02010600030101010101" pitchFamily="2" charset="-122"/>
              </a:rPr>
              <a:t>2</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x</a:t>
            </a:r>
            <a:r>
              <a:rPr lang="en-US" altLang="zh-CN" sz="2400" b="1" baseline="-25000">
                <a:latin typeface="Times New Roman" panose="02020603050405020304" pitchFamily="18" charset="0"/>
                <a:ea typeface="宋体" panose="02010600030101010101" pitchFamily="2" charset="-122"/>
              </a:rPr>
              <a:t>2</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i</a:t>
            </a:r>
            <a:r>
              <a:rPr lang="en-US" altLang="zh-CN" sz="2400" b="1">
                <a:latin typeface="Times New Roman" panose="02020603050405020304" pitchFamily="18" charset="0"/>
                <a:ea typeface="宋体" panose="02010600030101010101" pitchFamily="2" charset="-122"/>
              </a:rPr>
              <a:t>·y</a:t>
            </a:r>
            <a:r>
              <a:rPr lang="en-US" altLang="zh-CN" sz="2400" b="1" baseline="-25000">
                <a:latin typeface="Times New Roman" panose="02020603050405020304" pitchFamily="18" charset="0"/>
                <a:ea typeface="宋体" panose="02010600030101010101" pitchFamily="2" charset="-122"/>
              </a:rPr>
              <a:t>2</a:t>
            </a:r>
          </a:p>
        </p:txBody>
      </p:sp>
      <p:sp>
        <p:nvSpPr>
          <p:cNvPr id="351239" name="Rectangle 7">
            <a:extLst>
              <a:ext uri="{FF2B5EF4-FFF2-40B4-BE49-F238E27FC236}">
                <a16:creationId xmlns:a16="http://schemas.microsoft.com/office/drawing/2014/main" id="{E2F3BAE3-ECEB-49B5-A222-FF0ACAFBD4AC}"/>
              </a:ext>
            </a:extLst>
          </p:cNvPr>
          <p:cNvSpPr>
            <a:spLocks noChangeArrowheads="1"/>
          </p:cNvSpPr>
          <p:nvPr/>
        </p:nvSpPr>
        <p:spPr bwMode="auto">
          <a:xfrm>
            <a:off x="2195513" y="5157788"/>
            <a:ext cx="4537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kumimoji="1" lang="zh-CN" altLang="en-US" b="1">
                <a:solidFill>
                  <a:srgbClr val="3333FF"/>
                </a:solidFill>
                <a:effectLst>
                  <a:outerShdw blurRad="38100" dist="38100" dir="2700000" algn="tl">
                    <a:srgbClr val="000000"/>
                  </a:outerShdw>
                </a:effectLst>
                <a:latin typeface="楷体_GB2312" pitchFamily="49" charset="-122"/>
                <a:ea typeface="楷体_GB2312" pitchFamily="49" charset="-122"/>
              </a:rPr>
              <a:t>复数不能比较大小</a:t>
            </a:r>
            <a:r>
              <a:rPr kumimoji="1" lang="en-US" altLang="zh-CN" b="1">
                <a:solidFill>
                  <a:srgbClr val="3333FF"/>
                </a:solidFill>
                <a:effectLst>
                  <a:outerShdw blurRad="38100" dist="38100" dir="2700000" algn="tl">
                    <a:srgbClr val="000000"/>
                  </a:outerShdw>
                </a:effectLst>
                <a:latin typeface="楷体_GB2312" pitchFamily="49" charset="-122"/>
                <a:ea typeface="楷体_GB2312" pitchFamily="49" charset="-122"/>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1238"/>
                                        </p:tgtEl>
                                        <p:attrNameLst>
                                          <p:attrName>style.visibility</p:attrName>
                                        </p:attrNameLst>
                                      </p:cBhvr>
                                      <p:to>
                                        <p:strVal val="visible"/>
                                      </p:to>
                                    </p:set>
                                    <p:animEffect transition="in" filter="wipe(left)">
                                      <p:cBhvr>
                                        <p:cTn id="7" dur="500"/>
                                        <p:tgtEl>
                                          <p:spTgt spid="3512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51237"/>
                                        </p:tgtEl>
                                        <p:attrNameLst>
                                          <p:attrName>style.visibility</p:attrName>
                                        </p:attrNameLst>
                                      </p:cBhvr>
                                      <p:to>
                                        <p:strVal val="visible"/>
                                      </p:to>
                                    </p:set>
                                    <p:animEffect transition="in" filter="wipe(left)">
                                      <p:cBhvr>
                                        <p:cTn id="12" dur="500"/>
                                        <p:tgtEl>
                                          <p:spTgt spid="3512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1235"/>
                                        </p:tgtEl>
                                        <p:attrNameLst>
                                          <p:attrName>style.visibility</p:attrName>
                                        </p:attrNameLst>
                                      </p:cBhvr>
                                      <p:to>
                                        <p:strVal val="visible"/>
                                      </p:to>
                                    </p:set>
                                    <p:animEffect transition="in" filter="wipe(left)">
                                      <p:cBhvr>
                                        <p:cTn id="17" dur="500"/>
                                        <p:tgtEl>
                                          <p:spTgt spid="3512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1236"/>
                                        </p:tgtEl>
                                        <p:attrNameLst>
                                          <p:attrName>style.visibility</p:attrName>
                                        </p:attrNameLst>
                                      </p:cBhvr>
                                      <p:to>
                                        <p:strVal val="visible"/>
                                      </p:to>
                                    </p:set>
                                    <p:animEffect transition="in" filter="wipe(left)">
                                      <p:cBhvr>
                                        <p:cTn id="22" dur="500"/>
                                        <p:tgtEl>
                                          <p:spTgt spid="3512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6" presetClass="entr" presetSubtype="0" fill="hold" grpId="0" nodeType="clickEffect">
                                  <p:stCondLst>
                                    <p:cond delay="0"/>
                                  </p:stCondLst>
                                  <p:childTnLst>
                                    <p:set>
                                      <p:cBhvr>
                                        <p:cTn id="26" dur="1" fill="hold">
                                          <p:stCondLst>
                                            <p:cond delay="0"/>
                                          </p:stCondLst>
                                        </p:cTn>
                                        <p:tgtEl>
                                          <p:spTgt spid="351239"/>
                                        </p:tgtEl>
                                        <p:attrNameLst>
                                          <p:attrName>style.visibility</p:attrName>
                                        </p:attrNameLst>
                                      </p:cBhvr>
                                      <p:to>
                                        <p:strVal val="visible"/>
                                      </p:to>
                                    </p:set>
                                    <p:animEffect transition="in" filter="wipe(down)">
                                      <p:cBhvr>
                                        <p:cTn id="27" dur="580">
                                          <p:stCondLst>
                                            <p:cond delay="0"/>
                                          </p:stCondLst>
                                        </p:cTn>
                                        <p:tgtEl>
                                          <p:spTgt spid="351239"/>
                                        </p:tgtEl>
                                      </p:cBhvr>
                                    </p:animEffect>
                                    <p:anim calcmode="lin" valueType="num">
                                      <p:cBhvr>
                                        <p:cTn id="28" dur="1822" tmFilter="0,0; 0.14,0.36; 0.43,0.73; 0.71,0.91; 1.0,1.0">
                                          <p:stCondLst>
                                            <p:cond delay="0"/>
                                          </p:stCondLst>
                                        </p:cTn>
                                        <p:tgtEl>
                                          <p:spTgt spid="351239"/>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351239"/>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351239"/>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351239"/>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351239"/>
                                        </p:tgtEl>
                                        <p:attrNameLst>
                                          <p:attrName>ppt_y</p:attrName>
                                        </p:attrNameLst>
                                      </p:cBhvr>
                                      <p:tavLst>
                                        <p:tav tm="0" fmla="#ppt_y-sin(pi*$)/81">
                                          <p:val>
                                            <p:fltVal val="0"/>
                                          </p:val>
                                        </p:tav>
                                        <p:tav tm="100000">
                                          <p:val>
                                            <p:fltVal val="1"/>
                                          </p:val>
                                        </p:tav>
                                      </p:tavLst>
                                    </p:anim>
                                    <p:animScale>
                                      <p:cBhvr>
                                        <p:cTn id="33" dur="26">
                                          <p:stCondLst>
                                            <p:cond delay="650"/>
                                          </p:stCondLst>
                                        </p:cTn>
                                        <p:tgtEl>
                                          <p:spTgt spid="351239"/>
                                        </p:tgtEl>
                                      </p:cBhvr>
                                      <p:to x="100000" y="60000"/>
                                    </p:animScale>
                                    <p:animScale>
                                      <p:cBhvr>
                                        <p:cTn id="34" dur="166" decel="50000">
                                          <p:stCondLst>
                                            <p:cond delay="676"/>
                                          </p:stCondLst>
                                        </p:cTn>
                                        <p:tgtEl>
                                          <p:spTgt spid="351239"/>
                                        </p:tgtEl>
                                      </p:cBhvr>
                                      <p:to x="100000" y="100000"/>
                                    </p:animScale>
                                    <p:animScale>
                                      <p:cBhvr>
                                        <p:cTn id="35" dur="26">
                                          <p:stCondLst>
                                            <p:cond delay="1312"/>
                                          </p:stCondLst>
                                        </p:cTn>
                                        <p:tgtEl>
                                          <p:spTgt spid="351239"/>
                                        </p:tgtEl>
                                      </p:cBhvr>
                                      <p:to x="100000" y="80000"/>
                                    </p:animScale>
                                    <p:animScale>
                                      <p:cBhvr>
                                        <p:cTn id="36" dur="166" decel="50000">
                                          <p:stCondLst>
                                            <p:cond delay="1338"/>
                                          </p:stCondLst>
                                        </p:cTn>
                                        <p:tgtEl>
                                          <p:spTgt spid="351239"/>
                                        </p:tgtEl>
                                      </p:cBhvr>
                                      <p:to x="100000" y="100000"/>
                                    </p:animScale>
                                    <p:animScale>
                                      <p:cBhvr>
                                        <p:cTn id="37" dur="26">
                                          <p:stCondLst>
                                            <p:cond delay="1642"/>
                                          </p:stCondLst>
                                        </p:cTn>
                                        <p:tgtEl>
                                          <p:spTgt spid="351239"/>
                                        </p:tgtEl>
                                      </p:cBhvr>
                                      <p:to x="100000" y="90000"/>
                                    </p:animScale>
                                    <p:animScale>
                                      <p:cBhvr>
                                        <p:cTn id="38" dur="166" decel="50000">
                                          <p:stCondLst>
                                            <p:cond delay="1668"/>
                                          </p:stCondLst>
                                        </p:cTn>
                                        <p:tgtEl>
                                          <p:spTgt spid="351239"/>
                                        </p:tgtEl>
                                      </p:cBhvr>
                                      <p:to x="100000" y="100000"/>
                                    </p:animScale>
                                    <p:animScale>
                                      <p:cBhvr>
                                        <p:cTn id="39" dur="26">
                                          <p:stCondLst>
                                            <p:cond delay="1808"/>
                                          </p:stCondLst>
                                        </p:cTn>
                                        <p:tgtEl>
                                          <p:spTgt spid="351239"/>
                                        </p:tgtEl>
                                      </p:cBhvr>
                                      <p:to x="100000" y="95000"/>
                                    </p:animScale>
                                    <p:animScale>
                                      <p:cBhvr>
                                        <p:cTn id="40" dur="166" decel="50000">
                                          <p:stCondLst>
                                            <p:cond delay="1834"/>
                                          </p:stCondLst>
                                        </p:cTn>
                                        <p:tgtEl>
                                          <p:spTgt spid="35123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autoUpdateAnimBg="0"/>
      <p:bldP spid="351236" grpId="0" autoUpdateAnimBg="0"/>
      <p:bldP spid="351238" grpId="0"/>
      <p:bldP spid="351239"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3">
            <a:extLst>
              <a:ext uri="{FF2B5EF4-FFF2-40B4-BE49-F238E27FC236}">
                <a16:creationId xmlns:a16="http://schemas.microsoft.com/office/drawing/2014/main" id="{3F34A1CC-7310-4342-B8CD-E38D463E82CA}"/>
              </a:ext>
            </a:extLst>
          </p:cNvPr>
          <p:cNvSpPr>
            <a:spLocks noGrp="1"/>
          </p:cNvSpPr>
          <p:nvPr>
            <p:ph type="dt" sz="half" idx="10"/>
          </p:nvPr>
        </p:nvSpPr>
        <p:spPr/>
        <p:txBody>
          <a:bodyPr/>
          <a:lstStyle/>
          <a:p>
            <a:fld id="{A4FB5ACF-F7EC-4119-A1F7-3F52EDD81646}" type="datetime1">
              <a:rPr lang="zh-CN" altLang="en-US"/>
              <a:pPr/>
              <a:t>2017/9/8</a:t>
            </a:fld>
            <a:endParaRPr lang="en-US" altLang="zh-CN"/>
          </a:p>
        </p:txBody>
      </p:sp>
      <p:sp>
        <p:nvSpPr>
          <p:cNvPr id="15" name="灯片编号占位符 5">
            <a:extLst>
              <a:ext uri="{FF2B5EF4-FFF2-40B4-BE49-F238E27FC236}">
                <a16:creationId xmlns:a16="http://schemas.microsoft.com/office/drawing/2014/main" id="{504301FF-9772-43C9-A80D-9470CF755138}"/>
              </a:ext>
            </a:extLst>
          </p:cNvPr>
          <p:cNvSpPr>
            <a:spLocks noGrp="1"/>
          </p:cNvSpPr>
          <p:nvPr>
            <p:ph type="sldNum" sz="quarter" idx="12"/>
          </p:nvPr>
        </p:nvSpPr>
        <p:spPr/>
        <p:txBody>
          <a:bodyPr/>
          <a:lstStyle/>
          <a:p>
            <a:fld id="{CFCC17C8-E82D-4095-8F20-3F304B907205}" type="slidenum">
              <a:rPr lang="en-US" altLang="zh-CN"/>
              <a:pPr/>
              <a:t>100</a:t>
            </a:fld>
            <a:endParaRPr lang="en-US" altLang="zh-CN"/>
          </a:p>
        </p:txBody>
      </p:sp>
      <p:sp>
        <p:nvSpPr>
          <p:cNvPr id="643074" name="Rectangle 2">
            <a:extLst>
              <a:ext uri="{FF2B5EF4-FFF2-40B4-BE49-F238E27FC236}">
                <a16:creationId xmlns:a16="http://schemas.microsoft.com/office/drawing/2014/main" id="{022AF1C6-F85B-49A3-8226-54E84EE3CD63}"/>
              </a:ext>
            </a:extLst>
          </p:cNvPr>
          <p:cNvSpPr>
            <a:spLocks noGrp="1" noChangeArrowheads="1"/>
          </p:cNvSpPr>
          <p:nvPr>
            <p:ph type="title"/>
          </p:nvPr>
        </p:nvSpPr>
        <p:spPr>
          <a:xfrm flipV="1">
            <a:off x="442913" y="0"/>
            <a:ext cx="8243887" cy="103188"/>
          </a:xfrm>
        </p:spPr>
        <p:txBody>
          <a:bodyPr/>
          <a:lstStyle/>
          <a:p>
            <a:r>
              <a:rPr lang="en-US" altLang="zh-CN" sz="4000"/>
              <a:t> </a:t>
            </a:r>
          </a:p>
        </p:txBody>
      </p:sp>
      <p:sp>
        <p:nvSpPr>
          <p:cNvPr id="643075" name="Rectangle 3">
            <a:extLst>
              <a:ext uri="{FF2B5EF4-FFF2-40B4-BE49-F238E27FC236}">
                <a16:creationId xmlns:a16="http://schemas.microsoft.com/office/drawing/2014/main" id="{6D048C28-B178-440E-A053-640725BF26F9}"/>
              </a:ext>
            </a:extLst>
          </p:cNvPr>
          <p:cNvSpPr>
            <a:spLocks noGrp="1" noChangeArrowheads="1"/>
          </p:cNvSpPr>
          <p:nvPr>
            <p:ph type="body" idx="1"/>
          </p:nvPr>
        </p:nvSpPr>
        <p:spPr>
          <a:xfrm>
            <a:off x="323850" y="620713"/>
            <a:ext cx="8569325" cy="6237287"/>
          </a:xfrm>
          <a:noFill/>
          <a:extLst>
            <a:ext uri="{909E8E84-426E-40DD-AFC4-6F175D3DCCD1}">
              <a14:hiddenFill xmlns:a14="http://schemas.microsoft.com/office/drawing/2010/main">
                <a:solidFill>
                  <a:srgbClr val="FFFFFF"/>
                </a:solidFill>
              </a14:hiddenFill>
            </a:ext>
          </a:extLst>
        </p:spPr>
        <p:txBody>
          <a:bodyPr/>
          <a:lstStyle/>
          <a:p>
            <a:pPr>
              <a:buFontTx/>
              <a:buNone/>
            </a:pPr>
            <a:r>
              <a:rPr lang="en-US" altLang="zh-CN" sz="2800" b="1">
                <a:solidFill>
                  <a:srgbClr val="001212"/>
                </a:solidFill>
                <a:latin typeface="仿宋_GB2312" pitchFamily="49" charset="-122"/>
                <a:ea typeface="仿宋_GB2312" pitchFamily="49" charset="-122"/>
              </a:rPr>
              <a:t>  </a:t>
            </a:r>
            <a:r>
              <a:rPr lang="zh-CN" altLang="en-US" sz="2800" b="1">
                <a:solidFill>
                  <a:schemeClr val="tx2"/>
                </a:solidFill>
                <a:latin typeface="仿宋_GB2312" pitchFamily="49" charset="-122"/>
                <a:ea typeface="仿宋_GB2312" pitchFamily="49" charset="-122"/>
              </a:rPr>
              <a:t>可以证明该积分与路径无关．  </a:t>
            </a:r>
          </a:p>
          <a:p>
            <a:pPr>
              <a:buFontTx/>
              <a:buNone/>
            </a:pPr>
            <a:r>
              <a:rPr lang="zh-CN" altLang="en-US" sz="2800" b="1">
                <a:solidFill>
                  <a:schemeClr val="tx2"/>
                </a:solidFill>
                <a:latin typeface="仿宋_GB2312" pitchFamily="49" charset="-122"/>
                <a:ea typeface="仿宋_GB2312" pitchFamily="49" charset="-122"/>
              </a:rPr>
              <a:t>   </a:t>
            </a:r>
            <a:r>
              <a:rPr lang="en-US" altLang="zh-CN" sz="2800" b="1">
                <a:solidFill>
                  <a:schemeClr val="tx2"/>
                </a:solidFill>
                <a:latin typeface="仿宋_GB2312" pitchFamily="49" charset="-122"/>
                <a:ea typeface="仿宋_GB2312" pitchFamily="49" charset="-122"/>
              </a:rPr>
              <a:t>[</a:t>
            </a:r>
            <a:r>
              <a:rPr lang="zh-CN" altLang="en-US" sz="2800" b="1">
                <a:solidFill>
                  <a:schemeClr val="tx2"/>
                </a:solidFill>
                <a:latin typeface="仿宋_GB2312" pitchFamily="49" charset="-122"/>
                <a:ea typeface="仿宋_GB2312" pitchFamily="49" charset="-122"/>
              </a:rPr>
              <a:t>解</a:t>
            </a:r>
            <a:r>
              <a:rPr lang="en-US" altLang="zh-CN" sz="2800" b="1">
                <a:solidFill>
                  <a:schemeClr val="tx2"/>
                </a:solidFill>
                <a:latin typeface="仿宋_GB2312" pitchFamily="49" charset="-122"/>
                <a:ea typeface="仿宋_GB2312" pitchFamily="49" charset="-122"/>
              </a:rPr>
              <a:t>] </a:t>
            </a:r>
            <a:r>
              <a:rPr lang="zh-CN" altLang="en-US" sz="2800" b="1">
                <a:solidFill>
                  <a:schemeClr val="tx2"/>
                </a:solidFill>
                <a:latin typeface="仿宋_GB2312" pitchFamily="49" charset="-122"/>
                <a:ea typeface="仿宋_GB2312" pitchFamily="49" charset="-122"/>
              </a:rPr>
              <a:t>首先容易验证给定函数         是调和函数</a:t>
            </a:r>
            <a:r>
              <a:rPr lang="en-US" altLang="zh-CN" sz="2800" b="1">
                <a:solidFill>
                  <a:schemeClr val="tx2"/>
                </a:solidFill>
                <a:latin typeface="仿宋_GB2312" pitchFamily="49" charset="-122"/>
                <a:ea typeface="仿宋_GB2312" pitchFamily="49" charset="-122"/>
              </a:rPr>
              <a:t>. </a:t>
            </a:r>
            <a:r>
              <a:rPr lang="zh-CN" altLang="en-US" sz="2800" b="1">
                <a:solidFill>
                  <a:schemeClr val="tx2"/>
                </a:solidFill>
                <a:latin typeface="仿宋_GB2312" pitchFamily="49" charset="-122"/>
                <a:ea typeface="仿宋_GB2312" pitchFamily="49" charset="-122"/>
              </a:rPr>
              <a:t>根据</a:t>
            </a:r>
            <a:r>
              <a:rPr lang="en-US" altLang="zh-CN" sz="2800" b="1">
                <a:solidFill>
                  <a:schemeClr val="tx2"/>
                </a:solidFill>
                <a:latin typeface="Times New Roman" panose="02020603050405020304" pitchFamily="18" charset="0"/>
                <a:ea typeface="仿宋_GB2312" pitchFamily="49" charset="-122"/>
              </a:rPr>
              <a:t>C-R</a:t>
            </a:r>
            <a:r>
              <a:rPr lang="zh-CN" altLang="en-US" sz="2800" b="1">
                <a:solidFill>
                  <a:schemeClr val="tx2"/>
                </a:solidFill>
                <a:latin typeface="仿宋_GB2312" pitchFamily="49" charset="-122"/>
                <a:ea typeface="仿宋_GB2312" pitchFamily="49" charset="-122"/>
              </a:rPr>
              <a:t>条件</a:t>
            </a:r>
          </a:p>
          <a:p>
            <a:pPr>
              <a:buFontTx/>
              <a:buNone/>
            </a:pPr>
            <a:endParaRPr lang="zh-CN" altLang="en-US" sz="2800" b="1">
              <a:solidFill>
                <a:schemeClr val="tx2"/>
              </a:solidFill>
              <a:latin typeface="仿宋_GB2312" pitchFamily="49" charset="-122"/>
              <a:ea typeface="仿宋_GB2312" pitchFamily="49" charset="-122"/>
            </a:endParaRPr>
          </a:p>
          <a:p>
            <a:pPr>
              <a:buFontTx/>
              <a:buNone/>
            </a:pPr>
            <a:r>
              <a:rPr lang="zh-CN" altLang="en-US" sz="2800" b="1">
                <a:solidFill>
                  <a:schemeClr val="tx2"/>
                </a:solidFill>
                <a:latin typeface="仿宋_GB2312" pitchFamily="49" charset="-122"/>
                <a:ea typeface="仿宋_GB2312" pitchFamily="49" charset="-122"/>
              </a:rPr>
              <a:t>   若积分路径选为                  ，则得到</a:t>
            </a:r>
          </a:p>
          <a:p>
            <a:pPr>
              <a:buFontTx/>
              <a:buNone/>
            </a:pPr>
            <a:r>
              <a:rPr lang="zh-CN" altLang="en-US" sz="2800" b="1">
                <a:solidFill>
                  <a:schemeClr val="tx2"/>
                </a:solidFill>
                <a:latin typeface="仿宋_GB2312" pitchFamily="49" charset="-122"/>
                <a:ea typeface="仿宋_GB2312" pitchFamily="49" charset="-122"/>
              </a:rPr>
              <a:t>          </a:t>
            </a:r>
          </a:p>
          <a:p>
            <a:pPr>
              <a:buFontTx/>
              <a:buNone/>
            </a:pPr>
            <a:endParaRPr lang="zh-CN" altLang="en-US" sz="2800" b="1">
              <a:solidFill>
                <a:schemeClr val="tx2"/>
              </a:solidFill>
              <a:latin typeface="仿宋_GB2312" pitchFamily="49" charset="-122"/>
              <a:ea typeface="仿宋_GB2312" pitchFamily="49" charset="-122"/>
            </a:endParaRPr>
          </a:p>
          <a:p>
            <a:pPr>
              <a:buFontTx/>
              <a:buNone/>
            </a:pPr>
            <a:endParaRPr lang="zh-CN" altLang="en-US" sz="2800" b="1">
              <a:solidFill>
                <a:schemeClr val="tx2"/>
              </a:solidFill>
              <a:latin typeface="仿宋_GB2312" pitchFamily="49" charset="-122"/>
              <a:ea typeface="仿宋_GB2312" pitchFamily="49" charset="-122"/>
            </a:endParaRPr>
          </a:p>
          <a:p>
            <a:pPr>
              <a:buFontTx/>
              <a:buNone/>
            </a:pPr>
            <a:endParaRPr lang="zh-CN" altLang="en-US" sz="2800" b="1">
              <a:solidFill>
                <a:schemeClr val="tx2"/>
              </a:solidFill>
              <a:latin typeface="仿宋_GB2312" pitchFamily="49" charset="-122"/>
              <a:ea typeface="仿宋_GB2312" pitchFamily="49" charset="-122"/>
            </a:endParaRPr>
          </a:p>
          <a:p>
            <a:pPr>
              <a:buFontTx/>
              <a:buNone/>
            </a:pPr>
            <a:r>
              <a:rPr lang="zh-CN" altLang="en-US" sz="2800" b="1">
                <a:solidFill>
                  <a:schemeClr val="tx2"/>
                </a:solidFill>
                <a:latin typeface="仿宋_GB2312" pitchFamily="49" charset="-122"/>
                <a:ea typeface="仿宋_GB2312" pitchFamily="49" charset="-122"/>
              </a:rPr>
              <a:t>   </a:t>
            </a:r>
          </a:p>
          <a:p>
            <a:pPr>
              <a:buFontTx/>
              <a:buNone/>
            </a:pPr>
            <a:r>
              <a:rPr lang="zh-CN" altLang="en-US" sz="2800" b="1">
                <a:solidFill>
                  <a:schemeClr val="tx2"/>
                </a:solidFill>
                <a:latin typeface="仿宋_GB2312" pitchFamily="49" charset="-122"/>
                <a:ea typeface="仿宋_GB2312" pitchFamily="49" charset="-122"/>
              </a:rPr>
              <a:t>    根据条件        ，故得              </a:t>
            </a:r>
            <a:r>
              <a:rPr lang="en-US" altLang="zh-CN" sz="2800">
                <a:solidFill>
                  <a:schemeClr val="tx2"/>
                </a:solidFill>
                <a:latin typeface="仿宋_GB2312" pitchFamily="49" charset="-122"/>
                <a:ea typeface="仿宋_GB2312" pitchFamily="49" charset="-122"/>
              </a:rPr>
              <a:t>.</a:t>
            </a:r>
          </a:p>
        </p:txBody>
      </p:sp>
      <p:graphicFrame>
        <p:nvGraphicFramePr>
          <p:cNvPr id="643076" name="Object 4">
            <a:extLst>
              <a:ext uri="{FF2B5EF4-FFF2-40B4-BE49-F238E27FC236}">
                <a16:creationId xmlns:a16="http://schemas.microsoft.com/office/drawing/2014/main" id="{1E9A223F-E4E5-4295-9D08-C714C7849A81}"/>
              </a:ext>
            </a:extLst>
          </p:cNvPr>
          <p:cNvGraphicFramePr>
            <a:graphicFrameLocks noChangeAspect="1"/>
          </p:cNvGraphicFramePr>
          <p:nvPr/>
        </p:nvGraphicFramePr>
        <p:xfrm>
          <a:off x="5508625" y="1196975"/>
          <a:ext cx="1381125" cy="515938"/>
        </p:xfrm>
        <a:graphic>
          <a:graphicData uri="http://schemas.openxmlformats.org/presentationml/2006/ole">
            <mc:AlternateContent xmlns:mc="http://schemas.openxmlformats.org/markup-compatibility/2006">
              <mc:Choice xmlns:v="urn:schemas-microsoft-com:vml" Requires="v">
                <p:oleObj spid="_x0000_s643085" name="Equation" r:id="rId3" imgW="457200" imgH="203040" progId="Equation.DSMT4">
                  <p:embed/>
                </p:oleObj>
              </mc:Choice>
              <mc:Fallback>
                <p:oleObj name="Equation" r:id="rId3" imgW="457200" imgH="2030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25" y="1196975"/>
                        <a:ext cx="1381125"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3077" name="Object 5">
            <a:extLst>
              <a:ext uri="{FF2B5EF4-FFF2-40B4-BE49-F238E27FC236}">
                <a16:creationId xmlns:a16="http://schemas.microsoft.com/office/drawing/2014/main" id="{CCBB15AF-DFB7-450E-AB56-CF0F601CB8CD}"/>
              </a:ext>
            </a:extLst>
          </p:cNvPr>
          <p:cNvGraphicFramePr>
            <a:graphicFrameLocks noChangeAspect="1"/>
          </p:cNvGraphicFramePr>
          <p:nvPr/>
        </p:nvGraphicFramePr>
        <p:xfrm>
          <a:off x="2339975" y="2060575"/>
          <a:ext cx="4248150" cy="569913"/>
        </p:xfrm>
        <a:graphic>
          <a:graphicData uri="http://schemas.openxmlformats.org/presentationml/2006/ole">
            <mc:AlternateContent xmlns:mc="http://schemas.openxmlformats.org/markup-compatibility/2006">
              <mc:Choice xmlns:v="urn:schemas-microsoft-com:vml" Requires="v">
                <p:oleObj spid="_x0000_s643086" name="Equation" r:id="rId5" imgW="2247840" imgH="241200" progId="Equation.DSMT4">
                  <p:embed/>
                </p:oleObj>
              </mc:Choice>
              <mc:Fallback>
                <p:oleObj name="Equation" r:id="rId5" imgW="2247840" imgH="2412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2060575"/>
                        <a:ext cx="4248150" cy="569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3078" name="Object 6">
            <a:extLst>
              <a:ext uri="{FF2B5EF4-FFF2-40B4-BE49-F238E27FC236}">
                <a16:creationId xmlns:a16="http://schemas.microsoft.com/office/drawing/2014/main" id="{74E8A879-FCAE-4841-B2A7-00732526A529}"/>
              </a:ext>
            </a:extLst>
          </p:cNvPr>
          <p:cNvGraphicFramePr>
            <a:graphicFrameLocks noChangeAspect="1"/>
          </p:cNvGraphicFramePr>
          <p:nvPr/>
        </p:nvGraphicFramePr>
        <p:xfrm>
          <a:off x="3563938" y="2636838"/>
          <a:ext cx="2520950" cy="447675"/>
        </p:xfrm>
        <a:graphic>
          <a:graphicData uri="http://schemas.openxmlformats.org/presentationml/2006/ole">
            <mc:AlternateContent xmlns:mc="http://schemas.openxmlformats.org/markup-compatibility/2006">
              <mc:Choice xmlns:v="urn:schemas-microsoft-com:vml" Requires="v">
                <p:oleObj spid="_x0000_s643087" name="Equation" r:id="rId7" imgW="1422360" imgH="203040" progId="Equation.DSMT4">
                  <p:embed/>
                </p:oleObj>
              </mc:Choice>
              <mc:Fallback>
                <p:oleObj name="Equation" r:id="rId7" imgW="1422360" imgH="20304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3938" y="2636838"/>
                        <a:ext cx="2520950"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3079" name="Object 7">
            <a:extLst>
              <a:ext uri="{FF2B5EF4-FFF2-40B4-BE49-F238E27FC236}">
                <a16:creationId xmlns:a16="http://schemas.microsoft.com/office/drawing/2014/main" id="{830DA87F-0ADB-4FED-8D7D-31C414265B84}"/>
              </a:ext>
            </a:extLst>
          </p:cNvPr>
          <p:cNvGraphicFramePr>
            <a:graphicFrameLocks noChangeAspect="1"/>
          </p:cNvGraphicFramePr>
          <p:nvPr/>
        </p:nvGraphicFramePr>
        <p:xfrm>
          <a:off x="1979613" y="3213100"/>
          <a:ext cx="5126037" cy="2305050"/>
        </p:xfrm>
        <a:graphic>
          <a:graphicData uri="http://schemas.openxmlformats.org/presentationml/2006/ole">
            <mc:AlternateContent xmlns:mc="http://schemas.openxmlformats.org/markup-compatibility/2006">
              <mc:Choice xmlns:v="urn:schemas-microsoft-com:vml" Requires="v">
                <p:oleObj spid="_x0000_s643088" name="Equation" r:id="rId9" imgW="2577960" imgH="1091880" progId="Equation.DSMT4">
                  <p:embed/>
                </p:oleObj>
              </mc:Choice>
              <mc:Fallback>
                <p:oleObj name="Equation" r:id="rId9" imgW="2577960" imgH="109188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9613" y="3213100"/>
                        <a:ext cx="5126037" cy="2305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3080" name="Object 8">
            <a:extLst>
              <a:ext uri="{FF2B5EF4-FFF2-40B4-BE49-F238E27FC236}">
                <a16:creationId xmlns:a16="http://schemas.microsoft.com/office/drawing/2014/main" id="{3DA3F157-EB4B-4EE6-ABCA-20EF92C131FA}"/>
              </a:ext>
            </a:extLst>
          </p:cNvPr>
          <p:cNvGraphicFramePr>
            <a:graphicFrameLocks noChangeAspect="1"/>
          </p:cNvGraphicFramePr>
          <p:nvPr/>
        </p:nvGraphicFramePr>
        <p:xfrm>
          <a:off x="2771775" y="5734050"/>
          <a:ext cx="1092200" cy="388938"/>
        </p:xfrm>
        <a:graphic>
          <a:graphicData uri="http://schemas.openxmlformats.org/presentationml/2006/ole">
            <mc:AlternateContent xmlns:mc="http://schemas.openxmlformats.org/markup-compatibility/2006">
              <mc:Choice xmlns:v="urn:schemas-microsoft-com:vml" Requires="v">
                <p:oleObj spid="_x0000_s643089" name="Equation" r:id="rId11" imgW="558720" imgH="203040" progId="Equation.DSMT4">
                  <p:embed/>
                </p:oleObj>
              </mc:Choice>
              <mc:Fallback>
                <p:oleObj name="Equation" r:id="rId11" imgW="558720" imgH="20304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71775" y="5734050"/>
                        <a:ext cx="1092200"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3081" name="Object 9">
            <a:extLst>
              <a:ext uri="{FF2B5EF4-FFF2-40B4-BE49-F238E27FC236}">
                <a16:creationId xmlns:a16="http://schemas.microsoft.com/office/drawing/2014/main" id="{396B9002-77AD-4D59-B432-634D000BED2D}"/>
              </a:ext>
            </a:extLst>
          </p:cNvPr>
          <p:cNvGraphicFramePr>
            <a:graphicFrameLocks noChangeAspect="1"/>
          </p:cNvGraphicFramePr>
          <p:nvPr/>
        </p:nvGraphicFramePr>
        <p:xfrm>
          <a:off x="5219700" y="5456238"/>
          <a:ext cx="2232025" cy="854075"/>
        </p:xfrm>
        <a:graphic>
          <a:graphicData uri="http://schemas.openxmlformats.org/presentationml/2006/ole">
            <mc:AlternateContent xmlns:mc="http://schemas.openxmlformats.org/markup-compatibility/2006">
              <mc:Choice xmlns:v="urn:schemas-microsoft-com:vml" Requires="v">
                <p:oleObj spid="_x0000_s643090" name="Equation" r:id="rId13" imgW="1054080" imgH="393480" progId="Equation.DSMT4">
                  <p:embed/>
                </p:oleObj>
              </mc:Choice>
              <mc:Fallback>
                <p:oleObj name="Equation" r:id="rId13" imgW="1054080" imgH="393480"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19700" y="5456238"/>
                        <a:ext cx="2232025" cy="854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3082" name="Rectangle 10">
            <a:extLst>
              <a:ext uri="{FF2B5EF4-FFF2-40B4-BE49-F238E27FC236}">
                <a16:creationId xmlns:a16="http://schemas.microsoft.com/office/drawing/2014/main" id="{D01056F0-7F55-4878-BCBB-C24F1AE729DC}"/>
              </a:ext>
            </a:extLst>
          </p:cNvPr>
          <p:cNvSpPr>
            <a:spLocks noChangeArrowheads="1"/>
          </p:cNvSpPr>
          <p:nvPr/>
        </p:nvSpPr>
        <p:spPr bwMode="auto">
          <a:xfrm>
            <a:off x="2759075" y="5537200"/>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903538" algn="ctr"/>
              </a:tabLst>
              <a:defRPr>
                <a:solidFill>
                  <a:schemeClr val="tx1"/>
                </a:solidFill>
                <a:latin typeface="Arial" panose="020B0604020202020204" pitchFamily="34" charset="0"/>
                <a:ea typeface="宋体" panose="02010600030101010101" pitchFamily="2" charset="-122"/>
              </a:defRPr>
            </a:lvl1pPr>
            <a:lvl2pPr>
              <a:tabLst>
                <a:tab pos="2903538" algn="ctr"/>
              </a:tabLst>
              <a:defRPr>
                <a:solidFill>
                  <a:schemeClr val="tx1"/>
                </a:solidFill>
                <a:latin typeface="Arial" panose="020B0604020202020204" pitchFamily="34" charset="0"/>
                <a:ea typeface="宋体" panose="02010600030101010101" pitchFamily="2" charset="-122"/>
              </a:defRPr>
            </a:lvl2pPr>
            <a:lvl3pPr>
              <a:tabLst>
                <a:tab pos="2903538" algn="ctr"/>
              </a:tabLst>
              <a:defRPr>
                <a:solidFill>
                  <a:schemeClr val="tx1"/>
                </a:solidFill>
                <a:latin typeface="Arial" panose="020B0604020202020204" pitchFamily="34" charset="0"/>
                <a:ea typeface="宋体" panose="02010600030101010101" pitchFamily="2" charset="-122"/>
              </a:defRPr>
            </a:lvl3pPr>
            <a:lvl4pPr>
              <a:tabLst>
                <a:tab pos="2903538" algn="ctr"/>
              </a:tabLst>
              <a:defRPr>
                <a:solidFill>
                  <a:schemeClr val="tx1"/>
                </a:solidFill>
                <a:latin typeface="Arial" panose="020B0604020202020204" pitchFamily="34" charset="0"/>
                <a:ea typeface="宋体" panose="02010600030101010101" pitchFamily="2" charset="-122"/>
              </a:defRPr>
            </a:lvl4pPr>
            <a:lvl5pPr>
              <a:tabLst>
                <a:tab pos="2903538" algn="ctr"/>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2903538" algn="ctr"/>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2903538" algn="ctr"/>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2903538" algn="ctr"/>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2903538" algn="ctr"/>
              </a:tabLst>
              <a:defRPr>
                <a:solidFill>
                  <a:schemeClr val="tx1"/>
                </a:solidFill>
                <a:latin typeface="Arial" panose="020B0604020202020204" pitchFamily="34" charset="0"/>
                <a:ea typeface="宋体" panose="02010600030101010101" pitchFamily="2" charset="-122"/>
              </a:defRPr>
            </a:lvl9pPr>
          </a:lstStyle>
          <a:p>
            <a:r>
              <a:rPr kumimoji="1" lang="en-US" altLang="zh-CN" sz="1000">
                <a:latin typeface="Times New Roman" panose="02020603050405020304" pitchFamily="18" charset="0"/>
                <a:cs typeface="Times New Roman" panose="02020603050405020304" pitchFamily="18" charset="0"/>
              </a:rPr>
              <a:t>.</a:t>
            </a:r>
            <a:endParaRPr kumimoji="1" lang="en-US" altLang="zh-CN" sz="2400">
              <a:latin typeface="Times New Roman" panose="02020603050405020304" pitchFamily="18" charset="0"/>
            </a:endParaRPr>
          </a:p>
        </p:txBody>
      </p:sp>
      <p:graphicFrame>
        <p:nvGraphicFramePr>
          <p:cNvPr id="643083" name="Object 11">
            <a:extLst>
              <a:ext uri="{FF2B5EF4-FFF2-40B4-BE49-F238E27FC236}">
                <a16:creationId xmlns:a16="http://schemas.microsoft.com/office/drawing/2014/main" id="{B1E3BAAF-1603-494D-9866-C8030BF2C4D0}"/>
              </a:ext>
            </a:extLst>
          </p:cNvPr>
          <p:cNvGraphicFramePr>
            <a:graphicFrameLocks noChangeAspect="1"/>
          </p:cNvGraphicFramePr>
          <p:nvPr/>
        </p:nvGraphicFramePr>
        <p:xfrm>
          <a:off x="4716463" y="188913"/>
          <a:ext cx="2868612" cy="558800"/>
        </p:xfrm>
        <a:graphic>
          <a:graphicData uri="http://schemas.openxmlformats.org/presentationml/2006/ole">
            <mc:AlternateContent xmlns:mc="http://schemas.openxmlformats.org/markup-compatibility/2006">
              <mc:Choice xmlns:v="urn:schemas-microsoft-com:vml" Requires="v">
                <p:oleObj spid="_x0000_s643091" name="Equation" r:id="rId15" imgW="1371600" imgH="215640" progId="Equation.DSMT4">
                  <p:embed/>
                </p:oleObj>
              </mc:Choice>
              <mc:Fallback>
                <p:oleObj name="Equation" r:id="rId15" imgW="1371600" imgH="215640" progId="Equation.DSMT4">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16463" y="188913"/>
                        <a:ext cx="2868612"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3084" name="Object 12">
            <a:extLst>
              <a:ext uri="{FF2B5EF4-FFF2-40B4-BE49-F238E27FC236}">
                <a16:creationId xmlns:a16="http://schemas.microsoft.com/office/drawing/2014/main" id="{B85AB01E-BC61-4F66-A06F-81945F74A718}"/>
              </a:ext>
            </a:extLst>
          </p:cNvPr>
          <p:cNvGraphicFramePr>
            <a:graphicFrameLocks noChangeAspect="1"/>
          </p:cNvGraphicFramePr>
          <p:nvPr/>
        </p:nvGraphicFramePr>
        <p:xfrm>
          <a:off x="7812088" y="333375"/>
          <a:ext cx="1008062" cy="433388"/>
        </p:xfrm>
        <a:graphic>
          <a:graphicData uri="http://schemas.openxmlformats.org/presentationml/2006/ole">
            <mc:AlternateContent xmlns:mc="http://schemas.openxmlformats.org/markup-compatibility/2006">
              <mc:Choice xmlns:v="urn:schemas-microsoft-com:vml" Requires="v">
                <p:oleObj spid="_x0000_s643092" name="Equation" r:id="rId17" imgW="571320" imgH="203040" progId="Equation.DSMT4">
                  <p:embed/>
                </p:oleObj>
              </mc:Choice>
              <mc:Fallback>
                <p:oleObj name="Equation" r:id="rId17" imgW="571320" imgH="203040" progId="Equation.DSMT4">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812088" y="333375"/>
                        <a:ext cx="1008062"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43075">
                                            <p:txEl>
                                              <p:pRg st="0" end="0"/>
                                            </p:txEl>
                                          </p:spTgt>
                                        </p:tgtEl>
                                        <p:attrNameLst>
                                          <p:attrName>style.visibility</p:attrName>
                                        </p:attrNameLst>
                                      </p:cBhvr>
                                      <p:to>
                                        <p:strVal val="visible"/>
                                      </p:to>
                                    </p:set>
                                    <p:anim calcmode="lin" valueType="num">
                                      <p:cBhvr additive="base">
                                        <p:cTn id="7" dur="500" fill="hold"/>
                                        <p:tgtEl>
                                          <p:spTgt spid="6430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30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43083"/>
                                        </p:tgtEl>
                                        <p:attrNameLst>
                                          <p:attrName>style.visibility</p:attrName>
                                        </p:attrNameLst>
                                      </p:cBhvr>
                                      <p:to>
                                        <p:strVal val="visible"/>
                                      </p:to>
                                    </p:set>
                                    <p:anim calcmode="lin" valueType="num">
                                      <p:cBhvr additive="base">
                                        <p:cTn id="13" dur="500" fill="hold"/>
                                        <p:tgtEl>
                                          <p:spTgt spid="643083"/>
                                        </p:tgtEl>
                                        <p:attrNameLst>
                                          <p:attrName>ppt_x</p:attrName>
                                        </p:attrNameLst>
                                      </p:cBhvr>
                                      <p:tavLst>
                                        <p:tav tm="0">
                                          <p:val>
                                            <p:strVal val="#ppt_x"/>
                                          </p:val>
                                        </p:tav>
                                        <p:tav tm="100000">
                                          <p:val>
                                            <p:strVal val="#ppt_x"/>
                                          </p:val>
                                        </p:tav>
                                      </p:tavLst>
                                    </p:anim>
                                    <p:anim calcmode="lin" valueType="num">
                                      <p:cBhvr additive="base">
                                        <p:cTn id="14" dur="500" fill="hold"/>
                                        <p:tgtEl>
                                          <p:spTgt spid="64308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43084"/>
                                        </p:tgtEl>
                                        <p:attrNameLst>
                                          <p:attrName>style.visibility</p:attrName>
                                        </p:attrNameLst>
                                      </p:cBhvr>
                                      <p:to>
                                        <p:strVal val="visible"/>
                                      </p:to>
                                    </p:set>
                                    <p:anim calcmode="lin" valueType="num">
                                      <p:cBhvr additive="base">
                                        <p:cTn id="17" dur="500" fill="hold"/>
                                        <p:tgtEl>
                                          <p:spTgt spid="643084"/>
                                        </p:tgtEl>
                                        <p:attrNameLst>
                                          <p:attrName>ppt_x</p:attrName>
                                        </p:attrNameLst>
                                      </p:cBhvr>
                                      <p:tavLst>
                                        <p:tav tm="0">
                                          <p:val>
                                            <p:strVal val="#ppt_x"/>
                                          </p:val>
                                        </p:tav>
                                        <p:tav tm="100000">
                                          <p:val>
                                            <p:strVal val="#ppt_x"/>
                                          </p:val>
                                        </p:tav>
                                      </p:tavLst>
                                    </p:anim>
                                    <p:anim calcmode="lin" valueType="num">
                                      <p:cBhvr additive="base">
                                        <p:cTn id="18" dur="500" fill="hold"/>
                                        <p:tgtEl>
                                          <p:spTgt spid="643084"/>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643075">
                                            <p:txEl>
                                              <p:pRg st="1" end="1"/>
                                            </p:txEl>
                                          </p:spTgt>
                                        </p:tgtEl>
                                        <p:attrNameLst>
                                          <p:attrName>style.visibility</p:attrName>
                                        </p:attrNameLst>
                                      </p:cBhvr>
                                      <p:to>
                                        <p:strVal val="visible"/>
                                      </p:to>
                                    </p:set>
                                    <p:anim calcmode="lin" valueType="num">
                                      <p:cBhvr additive="base">
                                        <p:cTn id="23" dur="500" fill="hold"/>
                                        <p:tgtEl>
                                          <p:spTgt spid="643075">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43075">
                                            <p:txEl>
                                              <p:pRg st="1" end="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43076"/>
                                        </p:tgtEl>
                                        <p:attrNameLst>
                                          <p:attrName>style.visibility</p:attrName>
                                        </p:attrNameLst>
                                      </p:cBhvr>
                                      <p:to>
                                        <p:strVal val="visible"/>
                                      </p:to>
                                    </p:set>
                                    <p:anim calcmode="lin" valueType="num">
                                      <p:cBhvr additive="base">
                                        <p:cTn id="27" dur="500" fill="hold"/>
                                        <p:tgtEl>
                                          <p:spTgt spid="643076"/>
                                        </p:tgtEl>
                                        <p:attrNameLst>
                                          <p:attrName>ppt_x</p:attrName>
                                        </p:attrNameLst>
                                      </p:cBhvr>
                                      <p:tavLst>
                                        <p:tav tm="0">
                                          <p:val>
                                            <p:strVal val="#ppt_x"/>
                                          </p:val>
                                        </p:tav>
                                        <p:tav tm="100000">
                                          <p:val>
                                            <p:strVal val="#ppt_x"/>
                                          </p:val>
                                        </p:tav>
                                      </p:tavLst>
                                    </p:anim>
                                    <p:anim calcmode="lin" valueType="num">
                                      <p:cBhvr additive="base">
                                        <p:cTn id="28" dur="500" fill="hold"/>
                                        <p:tgtEl>
                                          <p:spTgt spid="64307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43077"/>
                                        </p:tgtEl>
                                        <p:attrNameLst>
                                          <p:attrName>style.visibility</p:attrName>
                                        </p:attrNameLst>
                                      </p:cBhvr>
                                      <p:to>
                                        <p:strVal val="visible"/>
                                      </p:to>
                                    </p:set>
                                    <p:anim calcmode="lin" valueType="num">
                                      <p:cBhvr additive="base">
                                        <p:cTn id="31" dur="500" fill="hold"/>
                                        <p:tgtEl>
                                          <p:spTgt spid="643077"/>
                                        </p:tgtEl>
                                        <p:attrNameLst>
                                          <p:attrName>ppt_x</p:attrName>
                                        </p:attrNameLst>
                                      </p:cBhvr>
                                      <p:tavLst>
                                        <p:tav tm="0">
                                          <p:val>
                                            <p:strVal val="#ppt_x"/>
                                          </p:val>
                                        </p:tav>
                                        <p:tav tm="100000">
                                          <p:val>
                                            <p:strVal val="#ppt_x"/>
                                          </p:val>
                                        </p:tav>
                                      </p:tavLst>
                                    </p:anim>
                                    <p:anim calcmode="lin" valueType="num">
                                      <p:cBhvr additive="base">
                                        <p:cTn id="32" dur="500" fill="hold"/>
                                        <p:tgtEl>
                                          <p:spTgt spid="643077"/>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643075">
                                            <p:txEl>
                                              <p:pRg st="3" end="3"/>
                                            </p:txEl>
                                          </p:spTgt>
                                        </p:tgtEl>
                                        <p:attrNameLst>
                                          <p:attrName>style.visibility</p:attrName>
                                        </p:attrNameLst>
                                      </p:cBhvr>
                                      <p:to>
                                        <p:strVal val="visible"/>
                                      </p:to>
                                    </p:set>
                                    <p:anim calcmode="lin" valueType="num">
                                      <p:cBhvr additive="base">
                                        <p:cTn id="37" dur="500" fill="hold"/>
                                        <p:tgtEl>
                                          <p:spTgt spid="643075">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43075">
                                            <p:txEl>
                                              <p:pRg st="3" end="3"/>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43078"/>
                                        </p:tgtEl>
                                        <p:attrNameLst>
                                          <p:attrName>style.visibility</p:attrName>
                                        </p:attrNameLst>
                                      </p:cBhvr>
                                      <p:to>
                                        <p:strVal val="visible"/>
                                      </p:to>
                                    </p:set>
                                    <p:anim calcmode="lin" valueType="num">
                                      <p:cBhvr additive="base">
                                        <p:cTn id="41" dur="500" fill="hold"/>
                                        <p:tgtEl>
                                          <p:spTgt spid="643078"/>
                                        </p:tgtEl>
                                        <p:attrNameLst>
                                          <p:attrName>ppt_x</p:attrName>
                                        </p:attrNameLst>
                                      </p:cBhvr>
                                      <p:tavLst>
                                        <p:tav tm="0">
                                          <p:val>
                                            <p:strVal val="#ppt_x"/>
                                          </p:val>
                                        </p:tav>
                                        <p:tav tm="100000">
                                          <p:val>
                                            <p:strVal val="#ppt_x"/>
                                          </p:val>
                                        </p:tav>
                                      </p:tavLst>
                                    </p:anim>
                                    <p:anim calcmode="lin" valueType="num">
                                      <p:cBhvr additive="base">
                                        <p:cTn id="42" dur="500" fill="hold"/>
                                        <p:tgtEl>
                                          <p:spTgt spid="643078"/>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643079"/>
                                        </p:tgtEl>
                                        <p:attrNameLst>
                                          <p:attrName>style.visibility</p:attrName>
                                        </p:attrNameLst>
                                      </p:cBhvr>
                                      <p:to>
                                        <p:strVal val="visible"/>
                                      </p:to>
                                    </p:set>
                                    <p:anim calcmode="lin" valueType="num">
                                      <p:cBhvr additive="base">
                                        <p:cTn id="47" dur="500" fill="hold"/>
                                        <p:tgtEl>
                                          <p:spTgt spid="643079"/>
                                        </p:tgtEl>
                                        <p:attrNameLst>
                                          <p:attrName>ppt_x</p:attrName>
                                        </p:attrNameLst>
                                      </p:cBhvr>
                                      <p:tavLst>
                                        <p:tav tm="0">
                                          <p:val>
                                            <p:strVal val="#ppt_x"/>
                                          </p:val>
                                        </p:tav>
                                        <p:tav tm="100000">
                                          <p:val>
                                            <p:strVal val="#ppt_x"/>
                                          </p:val>
                                        </p:tav>
                                      </p:tavLst>
                                    </p:anim>
                                    <p:anim calcmode="lin" valueType="num">
                                      <p:cBhvr additive="base">
                                        <p:cTn id="48" dur="500" fill="hold"/>
                                        <p:tgtEl>
                                          <p:spTgt spid="643079"/>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643075">
                                            <p:txEl>
                                              <p:pRg st="8" end="8"/>
                                            </p:txEl>
                                          </p:spTgt>
                                        </p:tgtEl>
                                        <p:attrNameLst>
                                          <p:attrName>style.visibility</p:attrName>
                                        </p:attrNameLst>
                                      </p:cBhvr>
                                      <p:to>
                                        <p:strVal val="visible"/>
                                      </p:to>
                                    </p:set>
                                    <p:anim calcmode="lin" valueType="num">
                                      <p:cBhvr additive="base">
                                        <p:cTn id="53" dur="500" fill="hold"/>
                                        <p:tgtEl>
                                          <p:spTgt spid="643075">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4307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nodeType="clickEffect">
                                  <p:stCondLst>
                                    <p:cond delay="0"/>
                                  </p:stCondLst>
                                  <p:childTnLst>
                                    <p:set>
                                      <p:cBhvr>
                                        <p:cTn id="58" dur="1" fill="hold">
                                          <p:stCondLst>
                                            <p:cond delay="0"/>
                                          </p:stCondLst>
                                        </p:cTn>
                                        <p:tgtEl>
                                          <p:spTgt spid="643075">
                                            <p:txEl>
                                              <p:pRg st="9" end="9"/>
                                            </p:txEl>
                                          </p:spTgt>
                                        </p:tgtEl>
                                        <p:attrNameLst>
                                          <p:attrName>style.visibility</p:attrName>
                                        </p:attrNameLst>
                                      </p:cBhvr>
                                      <p:to>
                                        <p:strVal val="visible"/>
                                      </p:to>
                                    </p:set>
                                    <p:anim calcmode="lin" valueType="num">
                                      <p:cBhvr additive="base">
                                        <p:cTn id="59" dur="500" fill="hold"/>
                                        <p:tgtEl>
                                          <p:spTgt spid="643075">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643075">
                                            <p:txEl>
                                              <p:pRg st="9" end="9"/>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643080"/>
                                        </p:tgtEl>
                                        <p:attrNameLst>
                                          <p:attrName>style.visibility</p:attrName>
                                        </p:attrNameLst>
                                      </p:cBhvr>
                                      <p:to>
                                        <p:strVal val="visible"/>
                                      </p:to>
                                    </p:set>
                                    <p:anim calcmode="lin" valueType="num">
                                      <p:cBhvr additive="base">
                                        <p:cTn id="63" dur="500" fill="hold"/>
                                        <p:tgtEl>
                                          <p:spTgt spid="643080"/>
                                        </p:tgtEl>
                                        <p:attrNameLst>
                                          <p:attrName>ppt_x</p:attrName>
                                        </p:attrNameLst>
                                      </p:cBhvr>
                                      <p:tavLst>
                                        <p:tav tm="0">
                                          <p:val>
                                            <p:strVal val="#ppt_x"/>
                                          </p:val>
                                        </p:tav>
                                        <p:tav tm="100000">
                                          <p:val>
                                            <p:strVal val="#ppt_x"/>
                                          </p:val>
                                        </p:tav>
                                      </p:tavLst>
                                    </p:anim>
                                    <p:anim calcmode="lin" valueType="num">
                                      <p:cBhvr additive="base">
                                        <p:cTn id="64" dur="500" fill="hold"/>
                                        <p:tgtEl>
                                          <p:spTgt spid="643080"/>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643081"/>
                                        </p:tgtEl>
                                        <p:attrNameLst>
                                          <p:attrName>style.visibility</p:attrName>
                                        </p:attrNameLst>
                                      </p:cBhvr>
                                      <p:to>
                                        <p:strVal val="visible"/>
                                      </p:to>
                                    </p:set>
                                    <p:anim calcmode="lin" valueType="num">
                                      <p:cBhvr additive="base">
                                        <p:cTn id="67" dur="500" fill="hold"/>
                                        <p:tgtEl>
                                          <p:spTgt spid="643081"/>
                                        </p:tgtEl>
                                        <p:attrNameLst>
                                          <p:attrName>ppt_x</p:attrName>
                                        </p:attrNameLst>
                                      </p:cBhvr>
                                      <p:tavLst>
                                        <p:tav tm="0">
                                          <p:val>
                                            <p:strVal val="#ppt_x"/>
                                          </p:val>
                                        </p:tav>
                                        <p:tav tm="100000">
                                          <p:val>
                                            <p:strVal val="#ppt_x"/>
                                          </p:val>
                                        </p:tav>
                                      </p:tavLst>
                                    </p:anim>
                                    <p:anim calcmode="lin" valueType="num">
                                      <p:cBhvr additive="base">
                                        <p:cTn id="68" dur="500" fill="hold"/>
                                        <p:tgtEl>
                                          <p:spTgt spid="6430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2">
            <a:extLst>
              <a:ext uri="{FF2B5EF4-FFF2-40B4-BE49-F238E27FC236}">
                <a16:creationId xmlns:a16="http://schemas.microsoft.com/office/drawing/2014/main" id="{AF14EBBA-8B21-4CFA-825E-04A070A70F8A}"/>
              </a:ext>
            </a:extLst>
          </p:cNvPr>
          <p:cNvSpPr>
            <a:spLocks noGrp="1"/>
          </p:cNvSpPr>
          <p:nvPr>
            <p:ph type="dt" sz="half" idx="10"/>
          </p:nvPr>
        </p:nvSpPr>
        <p:spPr/>
        <p:txBody>
          <a:bodyPr/>
          <a:lstStyle/>
          <a:p>
            <a:fld id="{644496B8-F390-4CDA-9622-9D44B717D1E4}" type="datetime1">
              <a:rPr lang="zh-CN" altLang="en-US"/>
              <a:pPr/>
              <a:t>2017/9/8</a:t>
            </a:fld>
            <a:endParaRPr lang="en-US" altLang="zh-CN"/>
          </a:p>
        </p:txBody>
      </p:sp>
      <p:sp>
        <p:nvSpPr>
          <p:cNvPr id="8" name="灯片编号占位符 4">
            <a:extLst>
              <a:ext uri="{FF2B5EF4-FFF2-40B4-BE49-F238E27FC236}">
                <a16:creationId xmlns:a16="http://schemas.microsoft.com/office/drawing/2014/main" id="{8FCF5020-E9CA-40AC-A6AC-427646E45FAE}"/>
              </a:ext>
            </a:extLst>
          </p:cNvPr>
          <p:cNvSpPr>
            <a:spLocks noGrp="1"/>
          </p:cNvSpPr>
          <p:nvPr>
            <p:ph type="sldNum" sz="quarter" idx="12"/>
          </p:nvPr>
        </p:nvSpPr>
        <p:spPr/>
        <p:txBody>
          <a:bodyPr/>
          <a:lstStyle/>
          <a:p>
            <a:fld id="{97CE93B2-9B01-48D4-B6C3-AC9A14CCD5C9}" type="slidenum">
              <a:rPr lang="en-US" altLang="zh-CN"/>
              <a:pPr/>
              <a:t>101</a:t>
            </a:fld>
            <a:endParaRPr lang="en-US" altLang="zh-CN"/>
          </a:p>
        </p:txBody>
      </p:sp>
      <p:sp>
        <p:nvSpPr>
          <p:cNvPr id="541698" name="Rectangle 2">
            <a:extLst>
              <a:ext uri="{FF2B5EF4-FFF2-40B4-BE49-F238E27FC236}">
                <a16:creationId xmlns:a16="http://schemas.microsoft.com/office/drawing/2014/main" id="{BB666EA9-20D2-41E8-A6F4-7CA320F75C01}"/>
              </a:ext>
            </a:extLst>
          </p:cNvPr>
          <p:cNvSpPr>
            <a:spLocks noGrp="1" noChangeArrowheads="1"/>
          </p:cNvSpPr>
          <p:nvPr>
            <p:ph type="title"/>
          </p:nvPr>
        </p:nvSpPr>
        <p:spPr/>
        <p:txBody>
          <a:bodyPr/>
          <a:lstStyle/>
          <a:p>
            <a:pPr algn="l"/>
            <a:r>
              <a:rPr lang="zh-CN" altLang="en-US" sz="4000">
                <a:solidFill>
                  <a:srgbClr val="FF0000"/>
                </a:solidFill>
                <a:effectLst>
                  <a:outerShdw blurRad="38100" dist="38100" dir="2700000" algn="tl">
                    <a:srgbClr val="000000"/>
                  </a:outerShdw>
                </a:effectLst>
                <a:ea typeface="黑体" panose="02010609060101010101" pitchFamily="49" charset="-122"/>
              </a:rPr>
              <a:t>三、小结与思考</a:t>
            </a:r>
          </a:p>
        </p:txBody>
      </p:sp>
      <p:sp>
        <p:nvSpPr>
          <p:cNvPr id="541699" name="Text Box 3">
            <a:extLst>
              <a:ext uri="{FF2B5EF4-FFF2-40B4-BE49-F238E27FC236}">
                <a16:creationId xmlns:a16="http://schemas.microsoft.com/office/drawing/2014/main" id="{1DC5A042-8778-4E76-9E46-9ED9D4FB1A3C}"/>
              </a:ext>
            </a:extLst>
          </p:cNvPr>
          <p:cNvSpPr txBox="1">
            <a:spLocks noChangeArrowheads="1"/>
          </p:cNvSpPr>
          <p:nvPr/>
        </p:nvSpPr>
        <p:spPr bwMode="auto">
          <a:xfrm>
            <a:off x="850900" y="1981200"/>
            <a:ext cx="76835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b="1">
                <a:latin typeface="Times New Roman" panose="02020603050405020304" pitchFamily="18" charset="0"/>
                <a:ea typeface="宋体" panose="02010600030101010101" pitchFamily="2" charset="-122"/>
              </a:rPr>
              <a:t> 1.      </a:t>
            </a:r>
            <a:r>
              <a:rPr kumimoji="1" lang="zh-CN" altLang="en-US" b="1">
                <a:latin typeface="仿宋_GB2312" pitchFamily="49" charset="-122"/>
              </a:rPr>
              <a:t>本节我们学习了</a:t>
            </a:r>
            <a:r>
              <a:rPr kumimoji="1" lang="zh-CN" altLang="en-US" b="1">
                <a:latin typeface="仿宋_GB2312" pitchFamily="49" charset="-122"/>
                <a:hlinkClick r:id="rId2" action="ppaction://hlinksldjump"/>
              </a:rPr>
              <a:t>调和函数</a:t>
            </a:r>
            <a:r>
              <a:rPr kumimoji="1" lang="zh-CN" altLang="en-US" b="1">
                <a:latin typeface="仿宋_GB2312" pitchFamily="49" charset="-122"/>
              </a:rPr>
              <a:t>的概念、解析函数与调和函数的关系以及共轭调和函数的概念</a:t>
            </a:r>
            <a:r>
              <a:rPr kumimoji="1" lang="en-US" altLang="zh-CN" b="1">
                <a:latin typeface="仿宋_GB2312" pitchFamily="49" charset="-122"/>
              </a:rPr>
              <a:t>.</a:t>
            </a:r>
          </a:p>
        </p:txBody>
      </p:sp>
      <p:sp>
        <p:nvSpPr>
          <p:cNvPr id="541700" name="Rectangle 4">
            <a:extLst>
              <a:ext uri="{FF2B5EF4-FFF2-40B4-BE49-F238E27FC236}">
                <a16:creationId xmlns:a16="http://schemas.microsoft.com/office/drawing/2014/main" id="{76BEC756-ECAB-40C3-AB14-A6061C343471}"/>
              </a:ext>
            </a:extLst>
          </p:cNvPr>
          <p:cNvSpPr>
            <a:spLocks noChangeArrowheads="1"/>
          </p:cNvSpPr>
          <p:nvPr/>
        </p:nvSpPr>
        <p:spPr bwMode="auto">
          <a:xfrm>
            <a:off x="838200" y="3352800"/>
            <a:ext cx="7696200"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130000"/>
              </a:lnSpc>
            </a:pPr>
            <a:r>
              <a:rPr kumimoji="1" lang="zh-CN" altLang="en-US" b="1">
                <a:solidFill>
                  <a:srgbClr val="CC0066"/>
                </a:solidFill>
                <a:latin typeface="Times New Roman" panose="02020603050405020304" pitchFamily="18" charset="0"/>
                <a:ea typeface="宋体" panose="02010600030101010101" pitchFamily="2" charset="-122"/>
              </a:rPr>
              <a:t>应</a:t>
            </a:r>
            <a:r>
              <a:rPr kumimoji="1" lang="zh-CN" altLang="en-US" b="1">
                <a:solidFill>
                  <a:srgbClr val="CC0066"/>
                </a:solidFill>
                <a:latin typeface="Times New Roman" panose="02020603050405020304" pitchFamily="18" charset="0"/>
                <a:ea typeface="黑体" panose="02010609060101010101" pitchFamily="49" charset="-122"/>
              </a:rPr>
              <a:t>注意</a:t>
            </a:r>
            <a:r>
              <a:rPr kumimoji="1" lang="zh-CN" altLang="en-US" b="1">
                <a:solidFill>
                  <a:srgbClr val="CC0066"/>
                </a:solidFill>
                <a:latin typeface="Times New Roman" panose="02020603050405020304" pitchFamily="18" charset="0"/>
                <a:ea typeface="宋体" panose="02010600030101010101" pitchFamily="2" charset="-122"/>
              </a:rPr>
              <a:t>的是</a:t>
            </a:r>
            <a:r>
              <a:rPr kumimoji="1" lang="en-US" altLang="zh-CN" b="1">
                <a:latin typeface="Times New Roman" panose="02020603050405020304" pitchFamily="18" charset="0"/>
                <a:ea typeface="宋体" panose="02010600030101010101" pitchFamily="2" charset="-122"/>
              </a:rPr>
              <a:t>: (1). </a:t>
            </a:r>
            <a:r>
              <a:rPr kumimoji="1" lang="zh-CN" altLang="en-US" b="1">
                <a:latin typeface="仿宋_GB2312" pitchFamily="49" charset="-122"/>
              </a:rPr>
              <a:t>任意两个调和函数</a:t>
            </a:r>
            <a:r>
              <a:rPr kumimoji="1" lang="en-US" altLang="zh-CN" b="1" i="1">
                <a:latin typeface="Times New Roman" panose="02020603050405020304" pitchFamily="18" charset="0"/>
                <a:cs typeface="Times New Roman" panose="02020603050405020304" pitchFamily="18" charset="0"/>
              </a:rPr>
              <a:t>u</a:t>
            </a:r>
            <a:r>
              <a:rPr kumimoji="1" lang="zh-CN" altLang="en-US" b="1">
                <a:latin typeface="仿宋_GB2312" pitchFamily="49" charset="-122"/>
              </a:rPr>
              <a:t>与</a:t>
            </a:r>
            <a:r>
              <a:rPr kumimoji="1" lang="en-US" altLang="zh-CN" b="1" i="1">
                <a:latin typeface="Times New Roman" panose="02020603050405020304" pitchFamily="18" charset="0"/>
              </a:rPr>
              <a:t>v</a:t>
            </a:r>
            <a:r>
              <a:rPr kumimoji="1" lang="zh-CN" altLang="en-US" b="1">
                <a:latin typeface="仿宋_GB2312" pitchFamily="49" charset="-122"/>
              </a:rPr>
              <a:t>所构成的函数</a:t>
            </a:r>
            <a:r>
              <a:rPr kumimoji="1" lang="en-US" altLang="zh-CN" b="1" i="1">
                <a:latin typeface="Times New Roman" panose="02020603050405020304" pitchFamily="18" charset="0"/>
              </a:rPr>
              <a:t>u</a:t>
            </a:r>
            <a:r>
              <a:rPr kumimoji="1" lang="en-US" altLang="zh-CN" b="1">
                <a:latin typeface="Times New Roman" panose="02020603050405020304" pitchFamily="18" charset="0"/>
              </a:rPr>
              <a:t>+</a:t>
            </a:r>
            <a:r>
              <a:rPr kumimoji="1" lang="en-US" altLang="zh-CN" b="1" i="1">
                <a:latin typeface="Times New Roman" panose="02020603050405020304" pitchFamily="18" charset="0"/>
              </a:rPr>
              <a:t>iv</a:t>
            </a:r>
            <a:r>
              <a:rPr kumimoji="1" lang="zh-CN" altLang="en-US" b="1">
                <a:latin typeface="仿宋_GB2312" pitchFamily="49" charset="-122"/>
              </a:rPr>
              <a:t>不一定是解析函数</a:t>
            </a:r>
            <a:r>
              <a:rPr kumimoji="1" lang="en-US" altLang="zh-CN" b="1">
                <a:latin typeface="仿宋_GB2312" pitchFamily="49" charset="-122"/>
              </a:rPr>
              <a:t>. </a:t>
            </a:r>
          </a:p>
        </p:txBody>
      </p:sp>
      <p:sp>
        <p:nvSpPr>
          <p:cNvPr id="541701" name="Rectangle 5">
            <a:extLst>
              <a:ext uri="{FF2B5EF4-FFF2-40B4-BE49-F238E27FC236}">
                <a16:creationId xmlns:a16="http://schemas.microsoft.com/office/drawing/2014/main" id="{36A40F48-75A9-41B2-B970-5983D6D83F61}"/>
              </a:ext>
            </a:extLst>
          </p:cNvPr>
          <p:cNvSpPr>
            <a:spLocks noChangeArrowheads="1"/>
          </p:cNvSpPr>
          <p:nvPr/>
        </p:nvSpPr>
        <p:spPr bwMode="auto">
          <a:xfrm>
            <a:off x="914400" y="4641850"/>
            <a:ext cx="7696200"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130000"/>
              </a:lnSpc>
            </a:pPr>
            <a:r>
              <a:rPr kumimoji="1" lang="en-US" altLang="zh-CN" b="1">
                <a:latin typeface="Times New Roman" panose="02020603050405020304" pitchFamily="18" charset="0"/>
                <a:ea typeface="宋体" panose="02010600030101010101" pitchFamily="2" charset="-122"/>
              </a:rPr>
              <a:t>(2). </a:t>
            </a:r>
            <a:r>
              <a:rPr kumimoji="1" lang="zh-CN" altLang="en-US" b="1">
                <a:latin typeface="Times New Roman" panose="02020603050405020304" pitchFamily="18" charset="0"/>
              </a:rPr>
              <a:t>满足柯西</a:t>
            </a:r>
            <a:r>
              <a:rPr kumimoji="1" lang="en-US" altLang="zh-CN" b="1">
                <a:latin typeface="Times New Roman" panose="02020603050405020304" pitchFamily="18" charset="0"/>
                <a:cs typeface="Times New Roman" panose="02020603050405020304" pitchFamily="18" charset="0"/>
              </a:rPr>
              <a:t>—</a:t>
            </a:r>
            <a:r>
              <a:rPr kumimoji="1" lang="zh-CN" altLang="en-US" b="1">
                <a:latin typeface="Times New Roman" panose="02020603050405020304" pitchFamily="18" charset="0"/>
              </a:rPr>
              <a:t>黎曼方程</a:t>
            </a:r>
            <a:r>
              <a:rPr kumimoji="1" lang="en-US" altLang="zh-CN" b="1" i="1">
                <a:latin typeface="Times New Roman" panose="02020603050405020304" pitchFamily="18" charset="0"/>
                <a:ea typeface="宋体" panose="02010600030101010101" pitchFamily="2" charset="-122"/>
                <a:cs typeface="Times New Roman" panose="02020603050405020304" pitchFamily="18" charset="0"/>
              </a:rPr>
              <a:t>u</a:t>
            </a:r>
            <a:r>
              <a:rPr kumimoji="1" lang="en-US" altLang="zh-CN" b="1" i="1" baseline="-25000">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b="1" i="1">
                <a:latin typeface="Times New Roman" panose="02020603050405020304" pitchFamily="18" charset="0"/>
                <a:ea typeface="宋体" panose="02010600030101010101" pitchFamily="2" charset="-122"/>
                <a:cs typeface="Times New Roman" panose="02020603050405020304" pitchFamily="18" charset="0"/>
              </a:rPr>
              <a:t>= v</a:t>
            </a:r>
            <a:r>
              <a:rPr kumimoji="1" lang="en-US" altLang="zh-CN" b="1" i="1" baseline="-25000">
                <a:latin typeface="Times New Roman" panose="02020603050405020304" pitchFamily="18" charset="0"/>
                <a:ea typeface="宋体" panose="02010600030101010101" pitchFamily="2" charset="-122"/>
                <a:cs typeface="Times New Roman" panose="02020603050405020304" pitchFamily="18" charset="0"/>
              </a:rPr>
              <a:t>y</a:t>
            </a:r>
            <a:r>
              <a:rPr kumimoji="1" lang="en-US" altLang="zh-CN" b="1" baseline="-2500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b="1" i="1">
                <a:latin typeface="Times New Roman" panose="02020603050405020304" pitchFamily="18" charset="0"/>
                <a:ea typeface="宋体" panose="02010600030101010101" pitchFamily="2" charset="-122"/>
                <a:cs typeface="Times New Roman" panose="02020603050405020304" pitchFamily="18" charset="0"/>
              </a:rPr>
              <a:t>v</a:t>
            </a:r>
            <a:r>
              <a:rPr kumimoji="1" lang="en-US" altLang="zh-CN" b="1" i="1" baseline="-25000">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b="1" i="1">
                <a:latin typeface="Times New Roman" panose="02020603050405020304" pitchFamily="18" charset="0"/>
                <a:ea typeface="宋体" panose="02010600030101010101" pitchFamily="2" charset="-122"/>
                <a:cs typeface="Times New Roman" panose="02020603050405020304" pitchFamily="18" charset="0"/>
              </a:rPr>
              <a:t>= –u</a:t>
            </a:r>
            <a:r>
              <a:rPr kumimoji="1" lang="en-US" altLang="zh-CN" b="1" i="1" baseline="-25000">
                <a:latin typeface="Times New Roman" panose="02020603050405020304" pitchFamily="18" charset="0"/>
                <a:ea typeface="宋体" panose="02010600030101010101" pitchFamily="2" charset="-122"/>
                <a:cs typeface="Times New Roman" panose="02020603050405020304" pitchFamily="18" charset="0"/>
              </a:rPr>
              <a:t>y</a:t>
            </a:r>
            <a:r>
              <a:rPr kumimoji="1" lang="en-US" altLang="zh-CN" b="1" baseline="-25000">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b="1">
                <a:latin typeface="Times New Roman" panose="02020603050405020304" pitchFamily="18" charset="0"/>
              </a:rPr>
              <a:t>的</a:t>
            </a:r>
            <a:r>
              <a:rPr kumimoji="1" lang="en-US" altLang="zh-CN" b="1" i="1">
                <a:latin typeface="Times New Roman" panose="02020603050405020304" pitchFamily="18" charset="0"/>
                <a:ea typeface="宋体" panose="02010600030101010101" pitchFamily="2" charset="-122"/>
                <a:cs typeface="Times New Roman" panose="02020603050405020304" pitchFamily="18" charset="0"/>
              </a:rPr>
              <a:t>v</a:t>
            </a:r>
            <a:r>
              <a:rPr kumimoji="1" lang="zh-CN" altLang="en-US" b="1">
                <a:latin typeface="Times New Roman" panose="02020603050405020304" pitchFamily="18" charset="0"/>
              </a:rPr>
              <a:t>称为</a:t>
            </a:r>
            <a:r>
              <a:rPr kumimoji="1" lang="en-US" altLang="zh-CN" b="1" i="1">
                <a:latin typeface="Times New Roman" panose="02020603050405020304" pitchFamily="18" charset="0"/>
                <a:ea typeface="宋体" panose="02010600030101010101" pitchFamily="2" charset="-122"/>
                <a:cs typeface="Times New Roman" panose="02020603050405020304" pitchFamily="18" charset="0"/>
              </a:rPr>
              <a:t>u</a:t>
            </a:r>
            <a:endParaRPr kumimoji="1" lang="en-US" altLang="zh-CN" b="1">
              <a:latin typeface="Times New Roman" panose="02020603050405020304" pitchFamily="18" charset="0"/>
              <a:ea typeface="宋体" panose="02010600030101010101" pitchFamily="2" charset="-122"/>
            </a:endParaRPr>
          </a:p>
          <a:p>
            <a:pPr>
              <a:lnSpc>
                <a:spcPct val="130000"/>
              </a:lnSpc>
            </a:pPr>
            <a:r>
              <a:rPr kumimoji="1" lang="zh-CN" altLang="en-US" b="1">
                <a:latin typeface="Times New Roman" panose="02020603050405020304" pitchFamily="18" charset="0"/>
              </a:rPr>
              <a:t>的共轭调和函数</a:t>
            </a:r>
            <a:r>
              <a:rPr kumimoji="1" lang="en-US" altLang="zh-CN" b="1">
                <a:latin typeface="Times New Roman" panose="02020603050405020304" pitchFamily="18" charset="0"/>
                <a:ea typeface="宋体" panose="02010600030101010101" pitchFamily="2" charset="-122"/>
              </a:rPr>
              <a:t>, </a:t>
            </a:r>
            <a:r>
              <a:rPr kumimoji="1" lang="en-US" altLang="zh-CN" b="1" i="1">
                <a:latin typeface="Times New Roman" panose="02020603050405020304" pitchFamily="18" charset="0"/>
                <a:ea typeface="宋体" panose="02010600030101010101" pitchFamily="2" charset="-122"/>
                <a:cs typeface="Times New Roman" panose="02020603050405020304" pitchFamily="18" charset="0"/>
              </a:rPr>
              <a:t>u</a:t>
            </a:r>
            <a:r>
              <a:rPr kumimoji="1" lang="zh-CN" altLang="en-US" b="1">
                <a:latin typeface="Times New Roman" panose="02020603050405020304" pitchFamily="18" charset="0"/>
              </a:rPr>
              <a:t>与</a:t>
            </a:r>
            <a:r>
              <a:rPr kumimoji="1" lang="en-US" altLang="zh-CN" b="1" i="1">
                <a:latin typeface="Times New Roman" panose="02020603050405020304" pitchFamily="18" charset="0"/>
                <a:ea typeface="宋体" panose="02010600030101010101" pitchFamily="2" charset="-122"/>
                <a:cs typeface="Times New Roman" panose="02020603050405020304" pitchFamily="18" charset="0"/>
              </a:rPr>
              <a:t>v</a:t>
            </a:r>
            <a:r>
              <a:rPr kumimoji="1" lang="zh-CN" altLang="en-US" b="1">
                <a:latin typeface="Times New Roman" panose="02020603050405020304" pitchFamily="18" charset="0"/>
              </a:rPr>
              <a:t>注意的是地位不能颠倒</a:t>
            </a:r>
            <a:r>
              <a:rPr kumimoji="1" lang="en-US" altLang="zh-CN" b="1">
                <a:latin typeface="Times New Roman" panose="02020603050405020304" pitchFamily="18" charset="0"/>
                <a:ea typeface="宋体" panose="02010600030101010101" pitchFamily="2" charset="-122"/>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1699"/>
                                        </p:tgtEl>
                                        <p:attrNameLst>
                                          <p:attrName>style.visibility</p:attrName>
                                        </p:attrNameLst>
                                      </p:cBhvr>
                                      <p:to>
                                        <p:strVal val="visible"/>
                                      </p:to>
                                    </p:set>
                                    <p:animEffect transition="in" filter="wipe(left)">
                                      <p:cBhvr>
                                        <p:cTn id="7" dur="500"/>
                                        <p:tgtEl>
                                          <p:spTgt spid="5416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1700"/>
                                        </p:tgtEl>
                                        <p:attrNameLst>
                                          <p:attrName>style.visibility</p:attrName>
                                        </p:attrNameLst>
                                      </p:cBhvr>
                                      <p:to>
                                        <p:strVal val="visible"/>
                                      </p:to>
                                    </p:set>
                                    <p:animEffect transition="in" filter="wipe(left)">
                                      <p:cBhvr>
                                        <p:cTn id="12" dur="500"/>
                                        <p:tgtEl>
                                          <p:spTgt spid="5417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1701"/>
                                        </p:tgtEl>
                                        <p:attrNameLst>
                                          <p:attrName>style.visibility</p:attrName>
                                        </p:attrNameLst>
                                      </p:cBhvr>
                                      <p:to>
                                        <p:strVal val="visible"/>
                                      </p:to>
                                    </p:set>
                                    <p:animEffect transition="in" filter="wipe(left)">
                                      <p:cBhvr>
                                        <p:cTn id="17" dur="500"/>
                                        <p:tgtEl>
                                          <p:spTgt spid="541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699" grpId="0" autoUpdateAnimBg="0"/>
      <p:bldP spid="541700" grpId="0" autoUpdateAnimBg="0"/>
      <p:bldP spid="541701" grpId="0"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日期占位符 2">
            <a:extLst>
              <a:ext uri="{FF2B5EF4-FFF2-40B4-BE49-F238E27FC236}">
                <a16:creationId xmlns:a16="http://schemas.microsoft.com/office/drawing/2014/main" id="{D84C67FE-BBB5-4B10-9B4B-3D4384B83F64}"/>
              </a:ext>
            </a:extLst>
          </p:cNvPr>
          <p:cNvSpPr>
            <a:spLocks noGrp="1"/>
          </p:cNvSpPr>
          <p:nvPr>
            <p:ph type="dt" sz="half" idx="10"/>
          </p:nvPr>
        </p:nvSpPr>
        <p:spPr/>
        <p:txBody>
          <a:bodyPr/>
          <a:lstStyle/>
          <a:p>
            <a:fld id="{FC5334D8-0216-4973-B2C0-439297997C14}" type="datetime1">
              <a:rPr lang="zh-CN" altLang="en-US"/>
              <a:pPr/>
              <a:t>2017/9/8</a:t>
            </a:fld>
            <a:endParaRPr lang="en-US" altLang="zh-CN"/>
          </a:p>
        </p:txBody>
      </p:sp>
      <p:sp>
        <p:nvSpPr>
          <p:cNvPr id="31" name="灯片编号占位符 4">
            <a:extLst>
              <a:ext uri="{FF2B5EF4-FFF2-40B4-BE49-F238E27FC236}">
                <a16:creationId xmlns:a16="http://schemas.microsoft.com/office/drawing/2014/main" id="{6F6FFE0C-7070-49F6-A918-8978E3146460}"/>
              </a:ext>
            </a:extLst>
          </p:cNvPr>
          <p:cNvSpPr>
            <a:spLocks noGrp="1"/>
          </p:cNvSpPr>
          <p:nvPr>
            <p:ph type="sldNum" sz="quarter" idx="12"/>
          </p:nvPr>
        </p:nvSpPr>
        <p:spPr/>
        <p:txBody>
          <a:bodyPr/>
          <a:lstStyle/>
          <a:p>
            <a:fld id="{1C272057-9B03-4243-A5DA-0A33D7201385}" type="slidenum">
              <a:rPr lang="en-US" altLang="zh-CN"/>
              <a:pPr/>
              <a:t>102</a:t>
            </a:fld>
            <a:endParaRPr lang="en-US" altLang="zh-CN"/>
          </a:p>
        </p:txBody>
      </p:sp>
      <p:sp>
        <p:nvSpPr>
          <p:cNvPr id="301059" name="Text Box 3">
            <a:extLst>
              <a:ext uri="{FF2B5EF4-FFF2-40B4-BE49-F238E27FC236}">
                <a16:creationId xmlns:a16="http://schemas.microsoft.com/office/drawing/2014/main" id="{E93F3F7C-06F4-4710-8E17-2CBA940312C4}"/>
              </a:ext>
            </a:extLst>
          </p:cNvPr>
          <p:cNvSpPr txBox="1">
            <a:spLocks noChangeArrowheads="1"/>
          </p:cNvSpPr>
          <p:nvPr/>
        </p:nvSpPr>
        <p:spPr bwMode="auto">
          <a:xfrm>
            <a:off x="838200" y="1828800"/>
            <a:ext cx="7848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b="1">
                <a:latin typeface="Times New Roman" panose="02020603050405020304" pitchFamily="18" charset="0"/>
              </a:rPr>
              <a:t>2.</a:t>
            </a:r>
            <a:r>
              <a:rPr kumimoji="1" lang="en-US" altLang="zh-CN" b="1">
                <a:latin typeface="仿宋_GB2312" pitchFamily="49" charset="-122"/>
              </a:rPr>
              <a:t>   </a:t>
            </a:r>
            <a:r>
              <a:rPr kumimoji="1" lang="zh-CN" altLang="en-US" b="1">
                <a:latin typeface="仿宋_GB2312" pitchFamily="49" charset="-122"/>
              </a:rPr>
              <a:t>在本节中我们得到了一个重要结论</a:t>
            </a:r>
            <a:r>
              <a:rPr kumimoji="1" lang="en-US" altLang="zh-CN" b="1">
                <a:latin typeface="Times New Roman" panose="02020603050405020304" pitchFamily="18" charset="0"/>
                <a:cs typeface="Times New Roman" panose="02020603050405020304" pitchFamily="18" charset="0"/>
              </a:rPr>
              <a:t>—</a:t>
            </a:r>
            <a:r>
              <a:rPr kumimoji="1" lang="zh-CN" altLang="en-US" b="1">
                <a:solidFill>
                  <a:srgbClr val="FF0000"/>
                </a:solidFill>
                <a:latin typeface="黑体" panose="02010609060101010101" pitchFamily="49" charset="-122"/>
                <a:ea typeface="黑体" panose="02010609060101010101" pitchFamily="49" charset="-122"/>
              </a:rPr>
              <a:t>函数解析的充要条件</a:t>
            </a:r>
            <a:r>
              <a:rPr kumimoji="1" lang="en-US" altLang="zh-CN" b="1">
                <a:latin typeface="仿宋_GB2312" pitchFamily="49" charset="-122"/>
              </a:rPr>
              <a:t>:</a:t>
            </a:r>
          </a:p>
        </p:txBody>
      </p:sp>
      <p:graphicFrame>
        <p:nvGraphicFramePr>
          <p:cNvPr id="301061" name="Object 5">
            <a:extLst>
              <a:ext uri="{FF2B5EF4-FFF2-40B4-BE49-F238E27FC236}">
                <a16:creationId xmlns:a16="http://schemas.microsoft.com/office/drawing/2014/main" id="{868D4123-85DB-40C0-B35C-560C0AC321F1}"/>
              </a:ext>
            </a:extLst>
          </p:cNvPr>
          <p:cNvGraphicFramePr>
            <a:graphicFrameLocks noChangeAspect="1"/>
          </p:cNvGraphicFramePr>
          <p:nvPr/>
        </p:nvGraphicFramePr>
        <p:xfrm>
          <a:off x="3124200" y="3962400"/>
          <a:ext cx="3251200" cy="914400"/>
        </p:xfrm>
        <a:graphic>
          <a:graphicData uri="http://schemas.openxmlformats.org/presentationml/2006/ole">
            <mc:AlternateContent xmlns:mc="http://schemas.openxmlformats.org/markup-compatibility/2006">
              <mc:Choice xmlns:v="urn:schemas-microsoft-com:vml" Requires="v">
                <p:oleObj spid="_x0000_s301088" name="Equation" r:id="rId3" imgW="3251160" imgH="914400" progId="Equation.3">
                  <p:embed/>
                </p:oleObj>
              </mc:Choice>
              <mc:Fallback>
                <p:oleObj name="Equation" r:id="rId3" imgW="3251160" imgH="914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3962400"/>
                        <a:ext cx="3251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1062" name="Text Box 6">
            <a:extLst>
              <a:ext uri="{FF2B5EF4-FFF2-40B4-BE49-F238E27FC236}">
                <a16:creationId xmlns:a16="http://schemas.microsoft.com/office/drawing/2014/main" id="{D65F65F2-2AA6-4252-B617-396A52E0DA43}"/>
              </a:ext>
            </a:extLst>
          </p:cNvPr>
          <p:cNvSpPr txBox="1">
            <a:spLocks noChangeArrowheads="1"/>
          </p:cNvSpPr>
          <p:nvPr/>
        </p:nvSpPr>
        <p:spPr bwMode="auto">
          <a:xfrm>
            <a:off x="823913" y="5119688"/>
            <a:ext cx="57165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kumimoji="1" lang="zh-CN" altLang="en-US" b="1">
                <a:latin typeface="仿宋_GB2312" pitchFamily="49" charset="-122"/>
              </a:rPr>
              <a:t>掌握并能灵活应用柯西</a:t>
            </a:r>
            <a:r>
              <a:rPr kumimoji="1" lang="en-US" altLang="zh-CN" b="1">
                <a:latin typeface="Times New Roman" panose="02020603050405020304" pitchFamily="18" charset="0"/>
                <a:cs typeface="Times New Roman" panose="02020603050405020304" pitchFamily="18" charset="0"/>
              </a:rPr>
              <a:t>—</a:t>
            </a:r>
            <a:r>
              <a:rPr kumimoji="1" lang="zh-CN" altLang="en-US" b="1">
                <a:latin typeface="仿宋_GB2312" pitchFamily="49" charset="-122"/>
              </a:rPr>
              <a:t>黎曼方程</a:t>
            </a:r>
            <a:r>
              <a:rPr kumimoji="1" lang="en-US" altLang="zh-CN" b="1">
                <a:latin typeface="仿宋_GB2312" pitchFamily="49" charset="-122"/>
              </a:rPr>
              <a:t>.</a:t>
            </a:r>
          </a:p>
        </p:txBody>
      </p:sp>
      <p:grpSp>
        <p:nvGrpSpPr>
          <p:cNvPr id="301064" name="Group 8">
            <a:extLst>
              <a:ext uri="{FF2B5EF4-FFF2-40B4-BE49-F238E27FC236}">
                <a16:creationId xmlns:a16="http://schemas.microsoft.com/office/drawing/2014/main" id="{9E306CCA-5F9E-4577-92E2-C422A1D35E5D}"/>
              </a:ext>
            </a:extLst>
          </p:cNvPr>
          <p:cNvGrpSpPr>
            <a:grpSpLocks noChangeAspect="1"/>
          </p:cNvGrpSpPr>
          <p:nvPr/>
        </p:nvGrpSpPr>
        <p:grpSpPr bwMode="auto">
          <a:xfrm>
            <a:off x="927100" y="3200400"/>
            <a:ext cx="7226300" cy="987425"/>
            <a:chOff x="584" y="2016"/>
            <a:chExt cx="4552" cy="622"/>
          </a:xfrm>
        </p:grpSpPr>
        <p:sp>
          <p:nvSpPr>
            <p:cNvPr id="301063" name="AutoShape 7">
              <a:extLst>
                <a:ext uri="{FF2B5EF4-FFF2-40B4-BE49-F238E27FC236}">
                  <a16:creationId xmlns:a16="http://schemas.microsoft.com/office/drawing/2014/main" id="{24E8DF96-6B08-4701-A8A7-7DDB5CC74659}"/>
                </a:ext>
              </a:extLst>
            </p:cNvPr>
            <p:cNvSpPr>
              <a:spLocks noChangeAspect="1" noChangeArrowheads="1" noTextEdit="1"/>
            </p:cNvSpPr>
            <p:nvPr/>
          </p:nvSpPr>
          <p:spPr bwMode="auto">
            <a:xfrm>
              <a:off x="584" y="2016"/>
              <a:ext cx="4552" cy="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1065" name="Rectangle 9">
              <a:extLst>
                <a:ext uri="{FF2B5EF4-FFF2-40B4-BE49-F238E27FC236}">
                  <a16:creationId xmlns:a16="http://schemas.microsoft.com/office/drawing/2014/main" id="{D16BE6C9-F94C-40F6-9EE3-04BC705795A5}"/>
                </a:ext>
              </a:extLst>
            </p:cNvPr>
            <p:cNvSpPr>
              <a:spLocks noChangeArrowheads="1"/>
            </p:cNvSpPr>
            <p:nvPr/>
          </p:nvSpPr>
          <p:spPr bwMode="auto">
            <a:xfrm>
              <a:off x="593" y="2369"/>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黎曼方程</a:t>
              </a:r>
              <a:endParaRPr lang="zh-CN" altLang="en-US"/>
            </a:p>
          </p:txBody>
        </p:sp>
        <p:sp>
          <p:nvSpPr>
            <p:cNvPr id="301066" name="Rectangle 10">
              <a:extLst>
                <a:ext uri="{FF2B5EF4-FFF2-40B4-BE49-F238E27FC236}">
                  <a16:creationId xmlns:a16="http://schemas.microsoft.com/office/drawing/2014/main" id="{4C231C79-E8CC-4D55-96E8-D44A1DC0BDAF}"/>
                </a:ext>
              </a:extLst>
            </p:cNvPr>
            <p:cNvSpPr>
              <a:spLocks noChangeArrowheads="1"/>
            </p:cNvSpPr>
            <p:nvPr/>
          </p:nvSpPr>
          <p:spPr bwMode="auto">
            <a:xfrm>
              <a:off x="3328" y="2026"/>
              <a:ext cx="15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并且</a:t>
              </a:r>
              <a:r>
                <a:rPr lang="zh-CN" altLang="en-US" b="1">
                  <a:solidFill>
                    <a:srgbClr val="000000"/>
                  </a:solidFill>
                  <a:latin typeface="仿宋_GB2312" pitchFamily="49" charset="-122"/>
                </a:rPr>
                <a:t>满足</a:t>
              </a:r>
              <a:r>
                <a:rPr lang="zh-CN" altLang="en-US" b="1">
                  <a:solidFill>
                    <a:srgbClr val="000000"/>
                  </a:solidFill>
                  <a:latin typeface="宋体" panose="02010600030101010101" pitchFamily="2" charset="-122"/>
                </a:rPr>
                <a:t>柯西－</a:t>
              </a:r>
              <a:endParaRPr lang="zh-CN" altLang="en-US"/>
            </a:p>
          </p:txBody>
        </p:sp>
        <p:sp>
          <p:nvSpPr>
            <p:cNvPr id="301067" name="Rectangle 11">
              <a:extLst>
                <a:ext uri="{FF2B5EF4-FFF2-40B4-BE49-F238E27FC236}">
                  <a16:creationId xmlns:a16="http://schemas.microsoft.com/office/drawing/2014/main" id="{138AAD18-469E-4063-8018-E3D4CBF7FAA3}"/>
                </a:ext>
              </a:extLst>
            </p:cNvPr>
            <p:cNvSpPr>
              <a:spLocks noChangeArrowheads="1"/>
            </p:cNvSpPr>
            <p:nvPr/>
          </p:nvSpPr>
          <p:spPr bwMode="auto">
            <a:xfrm>
              <a:off x="2561" y="2026"/>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内可导</a:t>
              </a:r>
              <a:endParaRPr lang="zh-CN" altLang="en-US"/>
            </a:p>
          </p:txBody>
        </p:sp>
        <p:sp>
          <p:nvSpPr>
            <p:cNvPr id="301068" name="Rectangle 12">
              <a:extLst>
                <a:ext uri="{FF2B5EF4-FFF2-40B4-BE49-F238E27FC236}">
                  <a16:creationId xmlns:a16="http://schemas.microsoft.com/office/drawing/2014/main" id="{639D9C3C-4168-449B-BE31-6566EA102C7C}"/>
                </a:ext>
              </a:extLst>
            </p:cNvPr>
            <p:cNvSpPr>
              <a:spLocks noChangeArrowheads="1"/>
            </p:cNvSpPr>
            <p:nvPr/>
          </p:nvSpPr>
          <p:spPr bwMode="auto">
            <a:xfrm>
              <a:off x="2155" y="2026"/>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在</a:t>
              </a:r>
              <a:endParaRPr lang="zh-CN" altLang="en-US"/>
            </a:p>
          </p:txBody>
        </p:sp>
        <p:sp>
          <p:nvSpPr>
            <p:cNvPr id="301069" name="Rectangle 13">
              <a:extLst>
                <a:ext uri="{FF2B5EF4-FFF2-40B4-BE49-F238E27FC236}">
                  <a16:creationId xmlns:a16="http://schemas.microsoft.com/office/drawing/2014/main" id="{835EDAB1-C281-42AA-80FC-5E139E61606E}"/>
                </a:ext>
              </a:extLst>
            </p:cNvPr>
            <p:cNvSpPr>
              <a:spLocks noChangeArrowheads="1"/>
            </p:cNvSpPr>
            <p:nvPr/>
          </p:nvSpPr>
          <p:spPr bwMode="auto">
            <a:xfrm>
              <a:off x="1229" y="2026"/>
              <a:ext cx="33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ea typeface="宋体" panose="02010600030101010101" pitchFamily="2" charset="-122"/>
                </a:rPr>
                <a:t>与</a:t>
              </a:r>
              <a:endParaRPr lang="zh-CN" altLang="en-US"/>
            </a:p>
          </p:txBody>
        </p:sp>
        <p:sp>
          <p:nvSpPr>
            <p:cNvPr id="301070" name="Rectangle 14">
              <a:extLst>
                <a:ext uri="{FF2B5EF4-FFF2-40B4-BE49-F238E27FC236}">
                  <a16:creationId xmlns:a16="http://schemas.microsoft.com/office/drawing/2014/main" id="{A9E096DE-78B7-4B28-94B3-FCF930FB725F}"/>
                </a:ext>
              </a:extLst>
            </p:cNvPr>
            <p:cNvSpPr>
              <a:spLocks noChangeArrowheads="1"/>
            </p:cNvSpPr>
            <p:nvPr/>
          </p:nvSpPr>
          <p:spPr bwMode="auto">
            <a:xfrm>
              <a:off x="3289" y="2019"/>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301071" name="Rectangle 15">
              <a:extLst>
                <a:ext uri="{FF2B5EF4-FFF2-40B4-BE49-F238E27FC236}">
                  <a16:creationId xmlns:a16="http://schemas.microsoft.com/office/drawing/2014/main" id="{7E2F742B-01F9-4D04-A1C1-BA74D29C086B}"/>
                </a:ext>
              </a:extLst>
            </p:cNvPr>
            <p:cNvSpPr>
              <a:spLocks noChangeArrowheads="1"/>
            </p:cNvSpPr>
            <p:nvPr/>
          </p:nvSpPr>
          <p:spPr bwMode="auto">
            <a:xfrm>
              <a:off x="3244" y="2019"/>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301072" name="Rectangle 16">
              <a:extLst>
                <a:ext uri="{FF2B5EF4-FFF2-40B4-BE49-F238E27FC236}">
                  <a16:creationId xmlns:a16="http://schemas.microsoft.com/office/drawing/2014/main" id="{C52FAEA1-F7A6-4A3D-9D9D-563CE6FDA0B9}"/>
                </a:ext>
              </a:extLst>
            </p:cNvPr>
            <p:cNvSpPr>
              <a:spLocks noChangeArrowheads="1"/>
            </p:cNvSpPr>
            <p:nvPr/>
          </p:nvSpPr>
          <p:spPr bwMode="auto">
            <a:xfrm>
              <a:off x="2540" y="2019"/>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301073" name="Rectangle 17">
              <a:extLst>
                <a:ext uri="{FF2B5EF4-FFF2-40B4-BE49-F238E27FC236}">
                  <a16:creationId xmlns:a16="http://schemas.microsoft.com/office/drawing/2014/main" id="{1F605320-5EA2-4620-8B70-9075A330EFB7}"/>
                </a:ext>
              </a:extLst>
            </p:cNvPr>
            <p:cNvSpPr>
              <a:spLocks noChangeArrowheads="1"/>
            </p:cNvSpPr>
            <p:nvPr/>
          </p:nvSpPr>
          <p:spPr bwMode="auto">
            <a:xfrm>
              <a:off x="2039" y="2019"/>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301074" name="Rectangle 18">
              <a:extLst>
                <a:ext uri="{FF2B5EF4-FFF2-40B4-BE49-F238E27FC236}">
                  <a16:creationId xmlns:a16="http://schemas.microsoft.com/office/drawing/2014/main" id="{3AEDD878-6155-45DC-8917-9190C71E55A8}"/>
                </a:ext>
              </a:extLst>
            </p:cNvPr>
            <p:cNvSpPr>
              <a:spLocks noChangeArrowheads="1"/>
            </p:cNvSpPr>
            <p:nvPr/>
          </p:nvSpPr>
          <p:spPr bwMode="auto">
            <a:xfrm>
              <a:off x="1821" y="2019"/>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301075" name="Rectangle 19">
              <a:extLst>
                <a:ext uri="{FF2B5EF4-FFF2-40B4-BE49-F238E27FC236}">
                  <a16:creationId xmlns:a16="http://schemas.microsoft.com/office/drawing/2014/main" id="{A8C6D265-22C2-48F1-A5D7-0B53C2AE4618}"/>
                </a:ext>
              </a:extLst>
            </p:cNvPr>
            <p:cNvSpPr>
              <a:spLocks noChangeArrowheads="1"/>
            </p:cNvSpPr>
            <p:nvPr/>
          </p:nvSpPr>
          <p:spPr bwMode="auto">
            <a:xfrm>
              <a:off x="1597" y="2019"/>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301076" name="Rectangle 20">
              <a:extLst>
                <a:ext uri="{FF2B5EF4-FFF2-40B4-BE49-F238E27FC236}">
                  <a16:creationId xmlns:a16="http://schemas.microsoft.com/office/drawing/2014/main" id="{9FBFCC38-1B78-468E-BB65-14736C056033}"/>
                </a:ext>
              </a:extLst>
            </p:cNvPr>
            <p:cNvSpPr>
              <a:spLocks noChangeArrowheads="1"/>
            </p:cNvSpPr>
            <p:nvPr/>
          </p:nvSpPr>
          <p:spPr bwMode="auto">
            <a:xfrm>
              <a:off x="1439" y="2019"/>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301077" name="Rectangle 21">
              <a:extLst>
                <a:ext uri="{FF2B5EF4-FFF2-40B4-BE49-F238E27FC236}">
                  <a16:creationId xmlns:a16="http://schemas.microsoft.com/office/drawing/2014/main" id="{34315BD9-05C1-421D-ABD8-F43A1C512A7A}"/>
                </a:ext>
              </a:extLst>
            </p:cNvPr>
            <p:cNvSpPr>
              <a:spLocks noChangeArrowheads="1"/>
            </p:cNvSpPr>
            <p:nvPr/>
          </p:nvSpPr>
          <p:spPr bwMode="auto">
            <a:xfrm>
              <a:off x="1162" y="2019"/>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301078" name="Rectangle 22">
              <a:extLst>
                <a:ext uri="{FF2B5EF4-FFF2-40B4-BE49-F238E27FC236}">
                  <a16:creationId xmlns:a16="http://schemas.microsoft.com/office/drawing/2014/main" id="{0410D044-9548-4338-A3C9-1C919BA2E711}"/>
                </a:ext>
              </a:extLst>
            </p:cNvPr>
            <p:cNvSpPr>
              <a:spLocks noChangeArrowheads="1"/>
            </p:cNvSpPr>
            <p:nvPr/>
          </p:nvSpPr>
          <p:spPr bwMode="auto">
            <a:xfrm>
              <a:off x="944" y="2019"/>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301079" name="Rectangle 23">
              <a:extLst>
                <a:ext uri="{FF2B5EF4-FFF2-40B4-BE49-F238E27FC236}">
                  <a16:creationId xmlns:a16="http://schemas.microsoft.com/office/drawing/2014/main" id="{57EC0FD5-5890-4DFD-A39B-C1E750C7CB0F}"/>
                </a:ext>
              </a:extLst>
            </p:cNvPr>
            <p:cNvSpPr>
              <a:spLocks noChangeArrowheads="1"/>
            </p:cNvSpPr>
            <p:nvPr/>
          </p:nvSpPr>
          <p:spPr bwMode="auto">
            <a:xfrm>
              <a:off x="719" y="2019"/>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301080" name="Rectangle 24">
              <a:extLst>
                <a:ext uri="{FF2B5EF4-FFF2-40B4-BE49-F238E27FC236}">
                  <a16:creationId xmlns:a16="http://schemas.microsoft.com/office/drawing/2014/main" id="{59A9A446-3614-4AE0-B4B1-0F2485EB0397}"/>
                </a:ext>
              </a:extLst>
            </p:cNvPr>
            <p:cNvSpPr>
              <a:spLocks noChangeArrowheads="1"/>
            </p:cNvSpPr>
            <p:nvPr/>
          </p:nvSpPr>
          <p:spPr bwMode="auto">
            <a:xfrm>
              <a:off x="2382" y="2019"/>
              <a:ext cx="25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D</a:t>
              </a:r>
              <a:endParaRPr lang="en-US" altLang="zh-CN"/>
            </a:p>
          </p:txBody>
        </p:sp>
        <p:sp>
          <p:nvSpPr>
            <p:cNvPr id="301081" name="Rectangle 25">
              <a:extLst>
                <a:ext uri="{FF2B5EF4-FFF2-40B4-BE49-F238E27FC236}">
                  <a16:creationId xmlns:a16="http://schemas.microsoft.com/office/drawing/2014/main" id="{F0552A27-D372-4647-9AD4-2182C6A9364C}"/>
                </a:ext>
              </a:extLst>
            </p:cNvPr>
            <p:cNvSpPr>
              <a:spLocks noChangeArrowheads="1"/>
            </p:cNvSpPr>
            <p:nvPr/>
          </p:nvSpPr>
          <p:spPr bwMode="auto">
            <a:xfrm>
              <a:off x="1927" y="2019"/>
              <a:ext cx="19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y</a:t>
              </a:r>
              <a:endParaRPr lang="en-US" altLang="zh-CN"/>
            </a:p>
          </p:txBody>
        </p:sp>
        <p:sp>
          <p:nvSpPr>
            <p:cNvPr id="301082" name="Rectangle 26">
              <a:extLst>
                <a:ext uri="{FF2B5EF4-FFF2-40B4-BE49-F238E27FC236}">
                  <a16:creationId xmlns:a16="http://schemas.microsoft.com/office/drawing/2014/main" id="{16F9EE51-D82D-4773-A42B-BC98D084E357}"/>
                </a:ext>
              </a:extLst>
            </p:cNvPr>
            <p:cNvSpPr>
              <a:spLocks noChangeArrowheads="1"/>
            </p:cNvSpPr>
            <p:nvPr/>
          </p:nvSpPr>
          <p:spPr bwMode="auto">
            <a:xfrm>
              <a:off x="1698" y="2019"/>
              <a:ext cx="20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x</a:t>
              </a:r>
              <a:endParaRPr lang="en-US" altLang="zh-CN"/>
            </a:p>
          </p:txBody>
        </p:sp>
        <p:sp>
          <p:nvSpPr>
            <p:cNvPr id="301083" name="Rectangle 27">
              <a:extLst>
                <a:ext uri="{FF2B5EF4-FFF2-40B4-BE49-F238E27FC236}">
                  <a16:creationId xmlns:a16="http://schemas.microsoft.com/office/drawing/2014/main" id="{B68CDBCB-4A16-4EF9-B03C-0054F0058784}"/>
                </a:ext>
              </a:extLst>
            </p:cNvPr>
            <p:cNvSpPr>
              <a:spLocks noChangeArrowheads="1"/>
            </p:cNvSpPr>
            <p:nvPr/>
          </p:nvSpPr>
          <p:spPr bwMode="auto">
            <a:xfrm>
              <a:off x="1488" y="2019"/>
              <a:ext cx="19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v</a:t>
              </a:r>
              <a:endParaRPr lang="en-US" altLang="zh-CN"/>
            </a:p>
          </p:txBody>
        </p:sp>
        <p:sp>
          <p:nvSpPr>
            <p:cNvPr id="301084" name="Rectangle 28">
              <a:extLst>
                <a:ext uri="{FF2B5EF4-FFF2-40B4-BE49-F238E27FC236}">
                  <a16:creationId xmlns:a16="http://schemas.microsoft.com/office/drawing/2014/main" id="{1672B247-ACC2-42A1-9369-DCB4435D1673}"/>
                </a:ext>
              </a:extLst>
            </p:cNvPr>
            <p:cNvSpPr>
              <a:spLocks noChangeArrowheads="1"/>
            </p:cNvSpPr>
            <p:nvPr/>
          </p:nvSpPr>
          <p:spPr bwMode="auto">
            <a:xfrm>
              <a:off x="1050" y="2019"/>
              <a:ext cx="19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y</a:t>
              </a:r>
              <a:endParaRPr lang="en-US" altLang="zh-CN"/>
            </a:p>
          </p:txBody>
        </p:sp>
        <p:sp>
          <p:nvSpPr>
            <p:cNvPr id="301085" name="Rectangle 29">
              <a:extLst>
                <a:ext uri="{FF2B5EF4-FFF2-40B4-BE49-F238E27FC236}">
                  <a16:creationId xmlns:a16="http://schemas.microsoft.com/office/drawing/2014/main" id="{F59DD485-4F7B-4555-9644-5DFC088CB79B}"/>
                </a:ext>
              </a:extLst>
            </p:cNvPr>
            <p:cNvSpPr>
              <a:spLocks noChangeArrowheads="1"/>
            </p:cNvSpPr>
            <p:nvPr/>
          </p:nvSpPr>
          <p:spPr bwMode="auto">
            <a:xfrm>
              <a:off x="821" y="2019"/>
              <a:ext cx="20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x</a:t>
              </a:r>
              <a:endParaRPr lang="en-US" altLang="zh-CN"/>
            </a:p>
          </p:txBody>
        </p:sp>
        <p:sp>
          <p:nvSpPr>
            <p:cNvPr id="301086" name="Rectangle 30">
              <a:extLst>
                <a:ext uri="{FF2B5EF4-FFF2-40B4-BE49-F238E27FC236}">
                  <a16:creationId xmlns:a16="http://schemas.microsoft.com/office/drawing/2014/main" id="{C599AA4B-6502-4E5C-A842-5D40B242B775}"/>
                </a:ext>
              </a:extLst>
            </p:cNvPr>
            <p:cNvSpPr>
              <a:spLocks noChangeArrowheads="1"/>
            </p:cNvSpPr>
            <p:nvPr/>
          </p:nvSpPr>
          <p:spPr bwMode="auto">
            <a:xfrm>
              <a:off x="597" y="2019"/>
              <a:ext cx="21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u</a:t>
              </a:r>
              <a:endParaRPr lang="en-US" altLang="zh-CN"/>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1059"/>
                                        </p:tgtEl>
                                        <p:attrNameLst>
                                          <p:attrName>style.visibility</p:attrName>
                                        </p:attrNameLst>
                                      </p:cBhvr>
                                      <p:to>
                                        <p:strVal val="visible"/>
                                      </p:to>
                                    </p:set>
                                    <p:animEffect transition="in" filter="wipe(left)">
                                      <p:cBhvr>
                                        <p:cTn id="7" dur="500"/>
                                        <p:tgtEl>
                                          <p:spTgt spid="3010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01064"/>
                                        </p:tgtEl>
                                        <p:attrNameLst>
                                          <p:attrName>style.visibility</p:attrName>
                                        </p:attrNameLst>
                                      </p:cBhvr>
                                      <p:to>
                                        <p:strVal val="visible"/>
                                      </p:to>
                                    </p:set>
                                    <p:animEffect transition="in" filter="wipe(left)">
                                      <p:cBhvr>
                                        <p:cTn id="12" dur="2000"/>
                                        <p:tgtEl>
                                          <p:spTgt spid="3010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01061"/>
                                        </p:tgtEl>
                                        <p:attrNameLst>
                                          <p:attrName>style.visibility</p:attrName>
                                        </p:attrNameLst>
                                      </p:cBhvr>
                                      <p:to>
                                        <p:strVal val="visible"/>
                                      </p:to>
                                    </p:set>
                                    <p:animEffect transition="in" filter="wipe(left)">
                                      <p:cBhvr>
                                        <p:cTn id="17" dur="500"/>
                                        <p:tgtEl>
                                          <p:spTgt spid="30106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1062"/>
                                        </p:tgtEl>
                                        <p:attrNameLst>
                                          <p:attrName>style.visibility</p:attrName>
                                        </p:attrNameLst>
                                      </p:cBhvr>
                                      <p:to>
                                        <p:strVal val="visible"/>
                                      </p:to>
                                    </p:set>
                                    <p:animEffect transition="in" filter="wipe(left)">
                                      <p:cBhvr>
                                        <p:cTn id="22" dur="500"/>
                                        <p:tgtEl>
                                          <p:spTgt spid="301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9" grpId="0" autoUpdateAnimBg="0"/>
      <p:bldP spid="301062" grpId="0"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a:extLst>
              <a:ext uri="{FF2B5EF4-FFF2-40B4-BE49-F238E27FC236}">
                <a16:creationId xmlns:a16="http://schemas.microsoft.com/office/drawing/2014/main" id="{4EE91BA2-0146-48B5-925A-4231E1BB39EF}"/>
              </a:ext>
            </a:extLst>
          </p:cNvPr>
          <p:cNvSpPr>
            <a:spLocks noGrp="1"/>
          </p:cNvSpPr>
          <p:nvPr>
            <p:ph type="dt" sz="half" idx="10"/>
          </p:nvPr>
        </p:nvSpPr>
        <p:spPr/>
        <p:txBody>
          <a:bodyPr/>
          <a:lstStyle/>
          <a:p>
            <a:fld id="{EAE24B51-5932-4874-B9BA-E4312FD1B5A4}" type="datetime1">
              <a:rPr lang="zh-CN" altLang="en-US"/>
              <a:pPr/>
              <a:t>2017/9/8</a:t>
            </a:fld>
            <a:endParaRPr lang="en-US" altLang="zh-CN"/>
          </a:p>
        </p:txBody>
      </p:sp>
      <p:sp>
        <p:nvSpPr>
          <p:cNvPr id="5" name="灯片编号占位符 5">
            <a:extLst>
              <a:ext uri="{FF2B5EF4-FFF2-40B4-BE49-F238E27FC236}">
                <a16:creationId xmlns:a16="http://schemas.microsoft.com/office/drawing/2014/main" id="{491AEC62-3497-4056-B98F-94FCFFBE2C38}"/>
              </a:ext>
            </a:extLst>
          </p:cNvPr>
          <p:cNvSpPr>
            <a:spLocks noGrp="1"/>
          </p:cNvSpPr>
          <p:nvPr>
            <p:ph type="sldNum" sz="quarter" idx="12"/>
          </p:nvPr>
        </p:nvSpPr>
        <p:spPr/>
        <p:txBody>
          <a:bodyPr/>
          <a:lstStyle/>
          <a:p>
            <a:fld id="{EA4851B6-68C7-4E1E-BA05-C9D3004229F5}" type="slidenum">
              <a:rPr lang="en-US" altLang="zh-CN"/>
              <a:pPr/>
              <a:t>103</a:t>
            </a:fld>
            <a:endParaRPr lang="en-US" altLang="zh-CN"/>
          </a:p>
        </p:txBody>
      </p:sp>
      <p:sp>
        <p:nvSpPr>
          <p:cNvPr id="628738" name="Rectangle 2">
            <a:extLst>
              <a:ext uri="{FF2B5EF4-FFF2-40B4-BE49-F238E27FC236}">
                <a16:creationId xmlns:a16="http://schemas.microsoft.com/office/drawing/2014/main" id="{DAF0D580-3418-4DAB-8683-80320A1DF061}"/>
              </a:ext>
            </a:extLst>
          </p:cNvPr>
          <p:cNvSpPr>
            <a:spLocks noGrp="1" noChangeArrowheads="1"/>
          </p:cNvSpPr>
          <p:nvPr>
            <p:ph type="body" idx="1"/>
          </p:nvPr>
        </p:nvSpPr>
        <p:spPr>
          <a:xfrm>
            <a:off x="539750" y="549275"/>
            <a:ext cx="8353425" cy="5832475"/>
          </a:xfrm>
          <a:noFill/>
          <a:extLst>
            <a:ext uri="{909E8E84-426E-40DD-AFC4-6F175D3DCCD1}">
              <a14:hiddenFill xmlns:a14="http://schemas.microsoft.com/office/drawing/2010/main">
                <a:solidFill>
                  <a:srgbClr val="FFFFFF"/>
                </a:solidFill>
              </a14:hiddenFill>
            </a:ext>
          </a:extLst>
        </p:spPr>
        <p:txBody>
          <a:bodyPr/>
          <a:lstStyle/>
          <a:p>
            <a:pPr>
              <a:lnSpc>
                <a:spcPct val="90000"/>
              </a:lnSpc>
              <a:buFontTx/>
              <a:buNone/>
            </a:pPr>
            <a:r>
              <a:rPr lang="en-US" altLang="zh-CN" sz="2800" b="1">
                <a:latin typeface="仿宋_GB2312" pitchFamily="49" charset="-122"/>
                <a:ea typeface="仿宋_GB2312" pitchFamily="49" charset="-122"/>
              </a:rPr>
              <a:t>3</a:t>
            </a:r>
            <a:r>
              <a:rPr lang="zh-CN" altLang="en-US" sz="2800" b="1">
                <a:latin typeface="仿宋_GB2312" pitchFamily="49" charset="-122"/>
                <a:ea typeface="仿宋_GB2312" pitchFamily="49" charset="-122"/>
              </a:rPr>
              <a:t>．函数解析与可导、连续、极限的关系</a:t>
            </a:r>
          </a:p>
          <a:p>
            <a:pPr>
              <a:lnSpc>
                <a:spcPct val="90000"/>
              </a:lnSpc>
              <a:buFontTx/>
              <a:buNone/>
            </a:pPr>
            <a:r>
              <a:rPr lang="zh-CN" altLang="en-US" sz="2800" b="1">
                <a:solidFill>
                  <a:srgbClr val="00121E"/>
                </a:solidFill>
                <a:latin typeface="仿宋_GB2312" pitchFamily="49" charset="-122"/>
                <a:ea typeface="仿宋_GB2312" pitchFamily="49" charset="-122"/>
              </a:rPr>
              <a:t>      </a:t>
            </a:r>
            <a:r>
              <a:rPr lang="zh-CN" altLang="en-US" sz="2800" b="1">
                <a:latin typeface="仿宋_GB2312" pitchFamily="49" charset="-122"/>
                <a:ea typeface="仿宋_GB2312" pitchFamily="49" charset="-122"/>
              </a:rPr>
              <a:t>由解析函数定义可知，函数在区域内解析与在区域内可导是等价的</a:t>
            </a:r>
            <a:r>
              <a:rPr lang="en-US" altLang="zh-CN" sz="2800" b="1">
                <a:latin typeface="仿宋_GB2312" pitchFamily="49" charset="-122"/>
                <a:ea typeface="仿宋_GB2312" pitchFamily="49" charset="-122"/>
              </a:rPr>
              <a:t>. </a:t>
            </a:r>
            <a:r>
              <a:rPr lang="zh-CN" altLang="en-US" sz="2800" b="1">
                <a:latin typeface="仿宋_GB2312" pitchFamily="49" charset="-122"/>
                <a:ea typeface="仿宋_GB2312" pitchFamily="49" charset="-122"/>
              </a:rPr>
              <a:t>但是，函数在一点处解析和在一点处可导是不等价的两个概念</a:t>
            </a:r>
            <a:r>
              <a:rPr lang="en-US" altLang="zh-CN" sz="2800" b="1">
                <a:latin typeface="仿宋_GB2312" pitchFamily="49" charset="-122"/>
                <a:ea typeface="仿宋_GB2312" pitchFamily="49" charset="-122"/>
              </a:rPr>
              <a:t>. </a:t>
            </a:r>
            <a:r>
              <a:rPr lang="zh-CN" altLang="en-US" sz="2800" b="1">
                <a:latin typeface="仿宋_GB2312" pitchFamily="49" charset="-122"/>
                <a:ea typeface="仿宋_GB2312" pitchFamily="49" charset="-122"/>
              </a:rPr>
              <a:t>就是说，函数在一点处可导，不一定在该点处解析</a:t>
            </a:r>
            <a:r>
              <a:rPr lang="en-US" altLang="zh-CN" sz="2800" b="1">
                <a:latin typeface="仿宋_GB2312" pitchFamily="49" charset="-122"/>
                <a:ea typeface="仿宋_GB2312" pitchFamily="49" charset="-122"/>
              </a:rPr>
              <a:t>. </a:t>
            </a:r>
            <a:r>
              <a:rPr lang="zh-CN" altLang="en-US" sz="2800" b="1">
                <a:latin typeface="仿宋_GB2312" pitchFamily="49" charset="-122"/>
                <a:ea typeface="仿宋_GB2312" pitchFamily="49" charset="-122"/>
              </a:rPr>
              <a:t>但函数在一点解析，则一定在该点可导（而且在该点及其邻域均可导）</a:t>
            </a:r>
            <a:r>
              <a:rPr lang="en-US" altLang="zh-CN" sz="2800" b="1">
                <a:latin typeface="仿宋_GB2312" pitchFamily="49" charset="-122"/>
                <a:ea typeface="仿宋_GB2312" pitchFamily="49" charset="-122"/>
              </a:rPr>
              <a:t>. </a:t>
            </a:r>
            <a:r>
              <a:rPr lang="zh-CN" altLang="en-US" sz="2800" b="1">
                <a:latin typeface="仿宋_GB2312" pitchFamily="49" charset="-122"/>
                <a:ea typeface="仿宋_GB2312" pitchFamily="49" charset="-122"/>
              </a:rPr>
              <a:t>函数在一点处解析比在该点处可导的要求要严格得多</a:t>
            </a:r>
            <a:r>
              <a:rPr lang="en-US" altLang="zh-CN" sz="2800" b="1">
                <a:latin typeface="仿宋_GB2312" pitchFamily="49" charset="-122"/>
                <a:ea typeface="仿宋_GB2312" pitchFamily="49" charset="-122"/>
              </a:rPr>
              <a:t>.</a:t>
            </a:r>
          </a:p>
          <a:p>
            <a:pPr>
              <a:lnSpc>
                <a:spcPct val="90000"/>
              </a:lnSpc>
              <a:buFontTx/>
              <a:buNone/>
            </a:pPr>
            <a:r>
              <a:rPr lang="en-US" altLang="zh-CN" sz="2800" b="1">
                <a:latin typeface="仿宋_GB2312" pitchFamily="49" charset="-122"/>
                <a:ea typeface="仿宋_GB2312" pitchFamily="49" charset="-122"/>
              </a:rPr>
              <a:t>      </a:t>
            </a:r>
            <a:r>
              <a:rPr lang="zh-CN" altLang="en-US" sz="2800" b="1">
                <a:solidFill>
                  <a:srgbClr val="003300"/>
                </a:solidFill>
                <a:latin typeface="仿宋_GB2312" pitchFamily="49" charset="-122"/>
                <a:ea typeface="仿宋_GB2312" pitchFamily="49" charset="-122"/>
              </a:rPr>
              <a:t>区域解析区域可导</a:t>
            </a:r>
          </a:p>
          <a:p>
            <a:pPr>
              <a:lnSpc>
                <a:spcPct val="90000"/>
              </a:lnSpc>
              <a:buFontTx/>
              <a:buNone/>
            </a:pPr>
            <a:r>
              <a:rPr lang="zh-CN" altLang="en-US" sz="2800" b="1">
                <a:latin typeface="仿宋_GB2312" pitchFamily="49" charset="-122"/>
                <a:ea typeface="仿宋_GB2312" pitchFamily="49" charset="-122"/>
              </a:rPr>
              <a:t>      </a:t>
            </a:r>
            <a:r>
              <a:rPr lang="zh-CN" altLang="en-US" sz="2800" b="1">
                <a:solidFill>
                  <a:srgbClr val="003300"/>
                </a:solidFill>
                <a:latin typeface="仿宋_GB2312" pitchFamily="49" charset="-122"/>
                <a:ea typeface="仿宋_GB2312" pitchFamily="49" charset="-122"/>
              </a:rPr>
              <a:t>在某点解析该点可导该点连续该点极限存在，反之均不一定成立。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28738">
                                            <p:txEl>
                                              <p:pRg st="0" end="0"/>
                                            </p:txEl>
                                          </p:spTgt>
                                        </p:tgtEl>
                                        <p:attrNameLst>
                                          <p:attrName>style.visibility</p:attrName>
                                        </p:attrNameLst>
                                      </p:cBhvr>
                                      <p:to>
                                        <p:strVal val="visible"/>
                                      </p:to>
                                    </p:set>
                                    <p:anim calcmode="lin" valueType="num">
                                      <p:cBhvr additive="base">
                                        <p:cTn id="7" dur="500" fill="hold"/>
                                        <p:tgtEl>
                                          <p:spTgt spid="62873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873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28738">
                                            <p:txEl>
                                              <p:pRg st="1" end="1"/>
                                            </p:txEl>
                                          </p:spTgt>
                                        </p:tgtEl>
                                        <p:attrNameLst>
                                          <p:attrName>style.visibility</p:attrName>
                                        </p:attrNameLst>
                                      </p:cBhvr>
                                      <p:to>
                                        <p:strVal val="visible"/>
                                      </p:to>
                                    </p:set>
                                    <p:anim calcmode="lin" valueType="num">
                                      <p:cBhvr additive="base">
                                        <p:cTn id="13" dur="500" fill="hold"/>
                                        <p:tgtEl>
                                          <p:spTgt spid="62873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2873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28738">
                                            <p:txEl>
                                              <p:pRg st="2" end="2"/>
                                            </p:txEl>
                                          </p:spTgt>
                                        </p:tgtEl>
                                        <p:attrNameLst>
                                          <p:attrName>style.visibility</p:attrName>
                                        </p:attrNameLst>
                                      </p:cBhvr>
                                      <p:to>
                                        <p:strVal val="visible"/>
                                      </p:to>
                                    </p:set>
                                    <p:anim calcmode="lin" valueType="num">
                                      <p:cBhvr additive="base">
                                        <p:cTn id="19" dur="500" fill="hold"/>
                                        <p:tgtEl>
                                          <p:spTgt spid="62873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28738">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28738">
                                            <p:txEl>
                                              <p:pRg st="3" end="3"/>
                                            </p:txEl>
                                          </p:spTgt>
                                        </p:tgtEl>
                                        <p:attrNameLst>
                                          <p:attrName>style.visibility</p:attrName>
                                        </p:attrNameLst>
                                      </p:cBhvr>
                                      <p:to>
                                        <p:strVal val="visible"/>
                                      </p:to>
                                    </p:set>
                                    <p:anim calcmode="lin" valueType="num">
                                      <p:cBhvr additive="base">
                                        <p:cTn id="23" dur="500" fill="hold"/>
                                        <p:tgtEl>
                                          <p:spTgt spid="628738">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2873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1">
            <a:extLst>
              <a:ext uri="{FF2B5EF4-FFF2-40B4-BE49-F238E27FC236}">
                <a16:creationId xmlns:a16="http://schemas.microsoft.com/office/drawing/2014/main" id="{C972D8AB-BDDE-4E42-9696-F79F3DBFB786}"/>
              </a:ext>
            </a:extLst>
          </p:cNvPr>
          <p:cNvSpPr>
            <a:spLocks noGrp="1"/>
          </p:cNvSpPr>
          <p:nvPr>
            <p:ph type="dt" sz="half" idx="10"/>
          </p:nvPr>
        </p:nvSpPr>
        <p:spPr/>
        <p:txBody>
          <a:bodyPr/>
          <a:lstStyle/>
          <a:p>
            <a:fld id="{AFEAD392-D4A5-4483-9BC7-000DA09E7399}" type="datetime1">
              <a:rPr lang="zh-CN" altLang="en-US"/>
              <a:pPr/>
              <a:t>2017/9/8</a:t>
            </a:fld>
            <a:endParaRPr lang="en-US" altLang="zh-CN"/>
          </a:p>
        </p:txBody>
      </p:sp>
      <p:sp>
        <p:nvSpPr>
          <p:cNvPr id="10" name="灯片编号占位符 3">
            <a:extLst>
              <a:ext uri="{FF2B5EF4-FFF2-40B4-BE49-F238E27FC236}">
                <a16:creationId xmlns:a16="http://schemas.microsoft.com/office/drawing/2014/main" id="{F1329261-01DC-4E29-880C-3D57FCD759A5}"/>
              </a:ext>
            </a:extLst>
          </p:cNvPr>
          <p:cNvSpPr>
            <a:spLocks noGrp="1"/>
          </p:cNvSpPr>
          <p:nvPr>
            <p:ph type="sldNum" sz="quarter" idx="12"/>
          </p:nvPr>
        </p:nvSpPr>
        <p:spPr/>
        <p:txBody>
          <a:bodyPr/>
          <a:lstStyle/>
          <a:p>
            <a:fld id="{8EDFEC68-4BE0-4302-87EA-57F2F96D9345}" type="slidenum">
              <a:rPr lang="en-US" altLang="zh-CN"/>
              <a:pPr/>
              <a:t>104</a:t>
            </a:fld>
            <a:endParaRPr lang="en-US" altLang="zh-CN"/>
          </a:p>
        </p:txBody>
      </p:sp>
      <p:sp>
        <p:nvSpPr>
          <p:cNvPr id="302082" name="Text Box 2">
            <a:extLst>
              <a:ext uri="{FF2B5EF4-FFF2-40B4-BE49-F238E27FC236}">
                <a16:creationId xmlns:a16="http://schemas.microsoft.com/office/drawing/2014/main" id="{7F6F09F7-2A63-4A03-B5E7-849FA64359D8}"/>
              </a:ext>
            </a:extLst>
          </p:cNvPr>
          <p:cNvSpPr txBox="1">
            <a:spLocks noChangeArrowheads="1"/>
          </p:cNvSpPr>
          <p:nvPr/>
        </p:nvSpPr>
        <p:spPr bwMode="auto">
          <a:xfrm>
            <a:off x="827088" y="333375"/>
            <a:ext cx="4800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r>
              <a:rPr lang="zh-CN" altLang="en-US" sz="3200" b="1">
                <a:latin typeface="Times New Roman" panose="02020603050405020304" pitchFamily="18" charset="0"/>
                <a:ea typeface="黑体" panose="02010609060101010101" pitchFamily="49" charset="-122"/>
              </a:rPr>
              <a:t>思考题</a:t>
            </a:r>
          </a:p>
        </p:txBody>
      </p:sp>
      <p:graphicFrame>
        <p:nvGraphicFramePr>
          <p:cNvPr id="302083" name="Object 3">
            <a:extLst>
              <a:ext uri="{FF2B5EF4-FFF2-40B4-BE49-F238E27FC236}">
                <a16:creationId xmlns:a16="http://schemas.microsoft.com/office/drawing/2014/main" id="{34AAD255-40CA-489B-86F2-CC0E4D865227}"/>
              </a:ext>
            </a:extLst>
          </p:cNvPr>
          <p:cNvGraphicFramePr>
            <a:graphicFrameLocks noChangeAspect="1"/>
          </p:cNvGraphicFramePr>
          <p:nvPr/>
        </p:nvGraphicFramePr>
        <p:xfrm>
          <a:off x="1042988" y="1052513"/>
          <a:ext cx="7277100" cy="939800"/>
        </p:xfrm>
        <a:graphic>
          <a:graphicData uri="http://schemas.openxmlformats.org/presentationml/2006/ole">
            <mc:AlternateContent xmlns:mc="http://schemas.openxmlformats.org/markup-compatibility/2006">
              <mc:Choice xmlns:v="urn:schemas-microsoft-com:vml" Requires="v">
                <p:oleObj spid="_x0000_s302088" name="Equation" r:id="rId3" imgW="7277040" imgH="939600" progId="Equation.3">
                  <p:embed/>
                </p:oleObj>
              </mc:Choice>
              <mc:Fallback>
                <p:oleObj name="Equation" r:id="rId3" imgW="7277040" imgH="939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052513"/>
                        <a:ext cx="7277100" cy="93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2084" name="Object 4">
            <a:extLst>
              <a:ext uri="{FF2B5EF4-FFF2-40B4-BE49-F238E27FC236}">
                <a16:creationId xmlns:a16="http://schemas.microsoft.com/office/drawing/2014/main" id="{A9EA177F-4E66-4704-A8DC-88CDFF1ABF6F}"/>
              </a:ext>
            </a:extLst>
          </p:cNvPr>
          <p:cNvGraphicFramePr>
            <a:graphicFrameLocks noChangeAspect="1"/>
          </p:cNvGraphicFramePr>
          <p:nvPr/>
        </p:nvGraphicFramePr>
        <p:xfrm>
          <a:off x="950913" y="4225925"/>
          <a:ext cx="7645400" cy="914400"/>
        </p:xfrm>
        <a:graphic>
          <a:graphicData uri="http://schemas.openxmlformats.org/presentationml/2006/ole">
            <mc:AlternateContent xmlns:mc="http://schemas.openxmlformats.org/markup-compatibility/2006">
              <mc:Choice xmlns:v="urn:schemas-microsoft-com:vml" Requires="v">
                <p:oleObj spid="_x0000_s302089" name="Equation" r:id="rId5" imgW="7645320" imgH="914400" progId="Equation.3">
                  <p:embed/>
                </p:oleObj>
              </mc:Choice>
              <mc:Fallback>
                <p:oleObj name="Equation" r:id="rId5" imgW="7645320" imgH="9144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0913" y="4225925"/>
                        <a:ext cx="7645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2085" name="Object 5">
            <a:extLst>
              <a:ext uri="{FF2B5EF4-FFF2-40B4-BE49-F238E27FC236}">
                <a16:creationId xmlns:a16="http://schemas.microsoft.com/office/drawing/2014/main" id="{788ACFF3-E7E1-49A3-99D2-1B0E053ABA24}"/>
              </a:ext>
            </a:extLst>
          </p:cNvPr>
          <p:cNvGraphicFramePr>
            <a:graphicFrameLocks noChangeAspect="1"/>
          </p:cNvGraphicFramePr>
          <p:nvPr/>
        </p:nvGraphicFramePr>
        <p:xfrm>
          <a:off x="908050" y="3489325"/>
          <a:ext cx="7035800" cy="431800"/>
        </p:xfrm>
        <a:graphic>
          <a:graphicData uri="http://schemas.openxmlformats.org/presentationml/2006/ole">
            <mc:AlternateContent xmlns:mc="http://schemas.openxmlformats.org/markup-compatibility/2006">
              <mc:Choice xmlns:v="urn:schemas-microsoft-com:vml" Requires="v">
                <p:oleObj spid="_x0000_s302090" name="Equation" r:id="rId7" imgW="7035480" imgH="431640" progId="Equation.3">
                  <p:embed/>
                </p:oleObj>
              </mc:Choice>
              <mc:Fallback>
                <p:oleObj name="Equation" r:id="rId7" imgW="7035480" imgH="43164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8050" y="3489325"/>
                        <a:ext cx="70358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2086" name="Text Box 6">
            <a:extLst>
              <a:ext uri="{FF2B5EF4-FFF2-40B4-BE49-F238E27FC236}">
                <a16:creationId xmlns:a16="http://schemas.microsoft.com/office/drawing/2014/main" id="{3443F4F5-F28E-4B5C-8591-569E79E913BF}"/>
              </a:ext>
            </a:extLst>
          </p:cNvPr>
          <p:cNvSpPr txBox="1">
            <a:spLocks noChangeArrowheads="1"/>
          </p:cNvSpPr>
          <p:nvPr/>
        </p:nvSpPr>
        <p:spPr bwMode="auto">
          <a:xfrm>
            <a:off x="762000" y="2478088"/>
            <a:ext cx="4800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r>
              <a:rPr lang="zh-CN" altLang="en-US" sz="3200" b="1">
                <a:solidFill>
                  <a:schemeClr val="accent2"/>
                </a:solidFill>
                <a:latin typeface="Times New Roman" panose="02020603050405020304" pitchFamily="18" charset="0"/>
                <a:ea typeface="黑体" panose="02010609060101010101" pitchFamily="49" charset="-122"/>
              </a:rPr>
              <a:t>思考题答案</a:t>
            </a:r>
          </a:p>
        </p:txBody>
      </p:sp>
      <p:graphicFrame>
        <p:nvGraphicFramePr>
          <p:cNvPr id="302087" name="Object 7">
            <a:extLst>
              <a:ext uri="{FF2B5EF4-FFF2-40B4-BE49-F238E27FC236}">
                <a16:creationId xmlns:a16="http://schemas.microsoft.com/office/drawing/2014/main" id="{2EE9A766-1BE0-4E1E-B33E-8F6ECD73CE70}"/>
              </a:ext>
            </a:extLst>
          </p:cNvPr>
          <p:cNvGraphicFramePr>
            <a:graphicFrameLocks noChangeAspect="1"/>
          </p:cNvGraphicFramePr>
          <p:nvPr/>
        </p:nvGraphicFramePr>
        <p:xfrm>
          <a:off x="949325" y="5445125"/>
          <a:ext cx="4127500" cy="431800"/>
        </p:xfrm>
        <a:graphic>
          <a:graphicData uri="http://schemas.openxmlformats.org/presentationml/2006/ole">
            <mc:AlternateContent xmlns:mc="http://schemas.openxmlformats.org/markup-compatibility/2006">
              <mc:Choice xmlns:v="urn:schemas-microsoft-com:vml" Requires="v">
                <p:oleObj spid="_x0000_s302091" name="Equation" r:id="rId9" imgW="4127400" imgH="431640" progId="Equation.3">
                  <p:embed/>
                </p:oleObj>
              </mc:Choice>
              <mc:Fallback>
                <p:oleObj name="Equation" r:id="rId9" imgW="4127400" imgH="43164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9325" y="5445125"/>
                        <a:ext cx="41275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02083"/>
                                        </p:tgtEl>
                                        <p:attrNameLst>
                                          <p:attrName>style.visibility</p:attrName>
                                        </p:attrNameLst>
                                      </p:cBhvr>
                                      <p:to>
                                        <p:strVal val="visible"/>
                                      </p:to>
                                    </p:set>
                                    <p:animEffect transition="in" filter="wipe(left)">
                                      <p:cBhvr>
                                        <p:cTn id="7" dur="500"/>
                                        <p:tgtEl>
                                          <p:spTgt spid="3020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02086"/>
                                        </p:tgtEl>
                                        <p:attrNameLst>
                                          <p:attrName>style.visibility</p:attrName>
                                        </p:attrNameLst>
                                      </p:cBhvr>
                                      <p:to>
                                        <p:strVal val="visible"/>
                                      </p:to>
                                    </p:set>
                                    <p:anim calcmode="lin" valueType="num">
                                      <p:cBhvr additive="base">
                                        <p:cTn id="12" dur="500" fill="hold"/>
                                        <p:tgtEl>
                                          <p:spTgt spid="302086"/>
                                        </p:tgtEl>
                                        <p:attrNameLst>
                                          <p:attrName>ppt_x</p:attrName>
                                        </p:attrNameLst>
                                      </p:cBhvr>
                                      <p:tavLst>
                                        <p:tav tm="0">
                                          <p:val>
                                            <p:strVal val="#ppt_x"/>
                                          </p:val>
                                        </p:tav>
                                        <p:tav tm="100000">
                                          <p:val>
                                            <p:strVal val="#ppt_x"/>
                                          </p:val>
                                        </p:tav>
                                      </p:tavLst>
                                    </p:anim>
                                    <p:anim calcmode="lin" valueType="num">
                                      <p:cBhvr additive="base">
                                        <p:cTn id="13" dur="500" fill="hold"/>
                                        <p:tgtEl>
                                          <p:spTgt spid="302086"/>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302085"/>
                                        </p:tgtEl>
                                        <p:attrNameLst>
                                          <p:attrName>style.visibility</p:attrName>
                                        </p:attrNameLst>
                                      </p:cBhvr>
                                      <p:to>
                                        <p:strVal val="visible"/>
                                      </p:to>
                                    </p:set>
                                    <p:animEffect transition="in" filter="wipe(left)">
                                      <p:cBhvr>
                                        <p:cTn id="18" dur="500"/>
                                        <p:tgtEl>
                                          <p:spTgt spid="30208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302084"/>
                                        </p:tgtEl>
                                        <p:attrNameLst>
                                          <p:attrName>style.visibility</p:attrName>
                                        </p:attrNameLst>
                                      </p:cBhvr>
                                      <p:to>
                                        <p:strVal val="visible"/>
                                      </p:to>
                                    </p:set>
                                    <p:animEffect transition="in" filter="wipe(left)">
                                      <p:cBhvr>
                                        <p:cTn id="23" dur="500"/>
                                        <p:tgtEl>
                                          <p:spTgt spid="30208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302087"/>
                                        </p:tgtEl>
                                        <p:attrNameLst>
                                          <p:attrName>style.visibility</p:attrName>
                                        </p:attrNameLst>
                                      </p:cBhvr>
                                      <p:to>
                                        <p:strVal val="visible"/>
                                      </p:to>
                                    </p:set>
                                    <p:animEffect transition="in" filter="wipe(left)">
                                      <p:cBhvr>
                                        <p:cTn id="28" dur="500"/>
                                        <p:tgtEl>
                                          <p:spTgt spid="302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6"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10BF3E0-0C18-4FCE-A0CD-B9190FC75E11}"/>
              </a:ext>
            </a:extLst>
          </p:cNvPr>
          <p:cNvSpPr>
            <a:spLocks noGrp="1"/>
          </p:cNvSpPr>
          <p:nvPr>
            <p:ph type="dt" sz="half" idx="10"/>
          </p:nvPr>
        </p:nvSpPr>
        <p:spPr/>
        <p:txBody>
          <a:bodyPr/>
          <a:lstStyle/>
          <a:p>
            <a:fld id="{358DE776-AED9-4EB1-A81C-4C77FCAAF7ED}" type="datetime1">
              <a:rPr lang="zh-CN" altLang="en-US"/>
              <a:pPr/>
              <a:t>2017/9/8</a:t>
            </a:fld>
            <a:endParaRPr lang="en-US" altLang="zh-CN"/>
          </a:p>
        </p:txBody>
      </p:sp>
      <p:sp>
        <p:nvSpPr>
          <p:cNvPr id="6" name="灯片编号占位符 5">
            <a:extLst>
              <a:ext uri="{FF2B5EF4-FFF2-40B4-BE49-F238E27FC236}">
                <a16:creationId xmlns:a16="http://schemas.microsoft.com/office/drawing/2014/main" id="{3B63789A-D4D5-400F-8A1D-8000AC9399D8}"/>
              </a:ext>
            </a:extLst>
          </p:cNvPr>
          <p:cNvSpPr>
            <a:spLocks noGrp="1"/>
          </p:cNvSpPr>
          <p:nvPr>
            <p:ph type="sldNum" sz="quarter" idx="12"/>
          </p:nvPr>
        </p:nvSpPr>
        <p:spPr/>
        <p:txBody>
          <a:bodyPr/>
          <a:lstStyle/>
          <a:p>
            <a:fld id="{FC137538-D67A-40A4-A396-3C4EB0EE54BB}" type="slidenum">
              <a:rPr lang="en-US" altLang="zh-CN"/>
              <a:pPr/>
              <a:t>105</a:t>
            </a:fld>
            <a:endParaRPr lang="en-US" altLang="zh-CN"/>
          </a:p>
        </p:txBody>
      </p:sp>
      <p:sp>
        <p:nvSpPr>
          <p:cNvPr id="515074" name="Rectangle 2">
            <a:extLst>
              <a:ext uri="{FF2B5EF4-FFF2-40B4-BE49-F238E27FC236}">
                <a16:creationId xmlns:a16="http://schemas.microsoft.com/office/drawing/2014/main" id="{B8C1B4CC-1499-45DF-9025-7BEAB593E53A}"/>
              </a:ext>
            </a:extLst>
          </p:cNvPr>
          <p:cNvSpPr>
            <a:spLocks noGrp="1" noChangeArrowheads="1"/>
          </p:cNvSpPr>
          <p:nvPr>
            <p:ph type="body" idx="1"/>
          </p:nvPr>
        </p:nvSpPr>
        <p:spPr/>
        <p:txBody>
          <a:bodyPr/>
          <a:lstStyle/>
          <a:p>
            <a:r>
              <a:rPr lang="en-US" altLang="zh-CN">
                <a:cs typeface="Arial" panose="020B0604020202020204" pitchFamily="34" charset="0"/>
              </a:rPr>
              <a:t>§1.3 </a:t>
            </a:r>
          </a:p>
          <a:p>
            <a:r>
              <a:rPr lang="en-US" altLang="zh-CN">
                <a:cs typeface="Arial" panose="020B0604020202020204" pitchFamily="34" charset="0"/>
              </a:rPr>
              <a:t>1.</a:t>
            </a:r>
          </a:p>
          <a:p>
            <a:r>
              <a:rPr lang="en-US" altLang="zh-CN">
                <a:cs typeface="Arial" panose="020B0604020202020204" pitchFamily="34" charset="0"/>
              </a:rPr>
              <a:t>§1.4</a:t>
            </a:r>
          </a:p>
          <a:p>
            <a:r>
              <a:rPr lang="en-US" altLang="zh-CN">
                <a:cs typeface="Arial" panose="020B0604020202020204" pitchFamily="34" charset="0"/>
              </a:rPr>
              <a:t>1.</a:t>
            </a:r>
          </a:p>
          <a:p>
            <a:r>
              <a:rPr lang="en-US" altLang="zh-CN">
                <a:cs typeface="Arial" panose="020B0604020202020204" pitchFamily="34" charset="0"/>
              </a:rPr>
              <a:t>2.(4)(6)(10)</a:t>
            </a:r>
          </a:p>
        </p:txBody>
      </p:sp>
      <p:sp>
        <p:nvSpPr>
          <p:cNvPr id="515075" name="WordArt 3">
            <a:extLst>
              <a:ext uri="{FF2B5EF4-FFF2-40B4-BE49-F238E27FC236}">
                <a16:creationId xmlns:a16="http://schemas.microsoft.com/office/drawing/2014/main" id="{79943CA7-BE86-4542-AAC3-EC1795BBD6C6}"/>
              </a:ext>
            </a:extLst>
          </p:cNvPr>
          <p:cNvSpPr>
            <a:spLocks noChangeArrowheads="1" noChangeShapeType="1" noTextEdit="1"/>
          </p:cNvSpPr>
          <p:nvPr/>
        </p:nvSpPr>
        <p:spPr bwMode="auto">
          <a:xfrm>
            <a:off x="2555875" y="333375"/>
            <a:ext cx="4032250" cy="1008063"/>
          </a:xfrm>
          <a:prstGeom prst="rect">
            <a:avLst/>
          </a:prstGeom>
        </p:spPr>
        <p:txBody>
          <a:bodyPr wrap="none" fromWordArt="1">
            <a:prstTxWarp prst="textPlain">
              <a:avLst>
                <a:gd name="adj" fmla="val 50000"/>
              </a:avLst>
            </a:prstTxWarp>
          </a:bodyPr>
          <a:lstStyle/>
          <a:p>
            <a:pPr algn="ctr"/>
            <a:r>
              <a:rPr lang="en-US" altLang="zh-CN" sz="3600" kern="10">
                <a:ln w="19050">
                  <a:solidFill>
                    <a:srgbClr val="99CCFF"/>
                  </a:solidFill>
                  <a:round/>
                  <a:headEnd/>
                  <a:tailEnd/>
                </a:ln>
                <a:solidFill>
                  <a:srgbClr val="0066CC"/>
                </a:solidFill>
                <a:effectLst>
                  <a:outerShdw dist="35921" dir="2700000" algn="ctr" rotWithShape="0">
                    <a:srgbClr val="990000"/>
                  </a:outerShdw>
                </a:effectLst>
                <a:latin typeface="华文新魏" panose="02010800040101010101" pitchFamily="2" charset="-122"/>
                <a:ea typeface="华文新魏" panose="02010800040101010101" pitchFamily="2" charset="-122"/>
              </a:rPr>
              <a:t>§1.3 </a:t>
            </a:r>
            <a:r>
              <a:rPr lang="zh-CN" altLang="en-US" sz="3600" kern="10">
                <a:ln w="19050">
                  <a:solidFill>
                    <a:srgbClr val="99CCFF"/>
                  </a:solidFill>
                  <a:round/>
                  <a:headEnd/>
                  <a:tailEnd/>
                </a:ln>
                <a:solidFill>
                  <a:srgbClr val="0066CC"/>
                </a:solidFill>
                <a:effectLst>
                  <a:outerShdw dist="35921" dir="2700000" algn="ctr" rotWithShape="0">
                    <a:srgbClr val="990000"/>
                  </a:outerShdw>
                </a:effectLst>
                <a:latin typeface="华文新魏" panose="02010800040101010101" pitchFamily="2" charset="-122"/>
                <a:ea typeface="华文新魏" panose="02010800040101010101" pitchFamily="2" charset="-122"/>
              </a:rPr>
              <a:t>和</a:t>
            </a:r>
            <a:r>
              <a:rPr lang="en-US" altLang="zh-CN" sz="3600" kern="10">
                <a:ln w="19050">
                  <a:solidFill>
                    <a:srgbClr val="99CCFF"/>
                  </a:solidFill>
                  <a:round/>
                  <a:headEnd/>
                  <a:tailEnd/>
                </a:ln>
                <a:solidFill>
                  <a:srgbClr val="0066CC"/>
                </a:solidFill>
                <a:effectLst>
                  <a:outerShdw dist="35921" dir="2700000" algn="ctr" rotWithShape="0">
                    <a:srgbClr val="990000"/>
                  </a:outerShdw>
                </a:effectLst>
                <a:latin typeface="华文新魏" panose="02010800040101010101" pitchFamily="2" charset="-122"/>
                <a:ea typeface="华文新魏" panose="02010800040101010101" pitchFamily="2" charset="-122"/>
              </a:rPr>
              <a:t>§1.4 </a:t>
            </a:r>
            <a:r>
              <a:rPr lang="zh-CN" altLang="en-US" sz="3600" kern="10">
                <a:ln w="19050">
                  <a:solidFill>
                    <a:srgbClr val="99CCFF"/>
                  </a:solidFill>
                  <a:round/>
                  <a:headEnd/>
                  <a:tailEnd/>
                </a:ln>
                <a:solidFill>
                  <a:srgbClr val="0066CC"/>
                </a:solidFill>
                <a:effectLst>
                  <a:outerShdw dist="35921" dir="2700000" algn="ctr" rotWithShape="0">
                    <a:srgbClr val="990000"/>
                  </a:outerShdw>
                </a:effectLst>
                <a:latin typeface="华文新魏" panose="02010800040101010101" pitchFamily="2" charset="-122"/>
                <a:ea typeface="华文新魏" panose="02010800040101010101" pitchFamily="2" charset="-122"/>
              </a:rPr>
              <a:t>作业</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1">
            <a:extLst>
              <a:ext uri="{FF2B5EF4-FFF2-40B4-BE49-F238E27FC236}">
                <a16:creationId xmlns:a16="http://schemas.microsoft.com/office/drawing/2014/main" id="{88F994B6-04CE-4DC6-90BE-E8660D896181}"/>
              </a:ext>
            </a:extLst>
          </p:cNvPr>
          <p:cNvSpPr>
            <a:spLocks noGrp="1"/>
          </p:cNvSpPr>
          <p:nvPr>
            <p:ph type="dt" sz="half" idx="10"/>
          </p:nvPr>
        </p:nvSpPr>
        <p:spPr/>
        <p:txBody>
          <a:bodyPr/>
          <a:lstStyle/>
          <a:p>
            <a:fld id="{D6A41C6C-775F-4246-88C5-CD939E0A00F5}" type="datetime1">
              <a:rPr lang="zh-CN" altLang="en-US"/>
              <a:pPr/>
              <a:t>2017/9/8</a:t>
            </a:fld>
            <a:endParaRPr lang="en-US" altLang="zh-CN"/>
          </a:p>
        </p:txBody>
      </p:sp>
      <p:sp>
        <p:nvSpPr>
          <p:cNvPr id="9" name="灯片编号占位符 3">
            <a:extLst>
              <a:ext uri="{FF2B5EF4-FFF2-40B4-BE49-F238E27FC236}">
                <a16:creationId xmlns:a16="http://schemas.microsoft.com/office/drawing/2014/main" id="{A194D436-7A94-4681-9753-9A5C981D8756}"/>
              </a:ext>
            </a:extLst>
          </p:cNvPr>
          <p:cNvSpPr>
            <a:spLocks noGrp="1"/>
          </p:cNvSpPr>
          <p:nvPr>
            <p:ph type="sldNum" sz="quarter" idx="12"/>
          </p:nvPr>
        </p:nvSpPr>
        <p:spPr/>
        <p:txBody>
          <a:bodyPr/>
          <a:lstStyle/>
          <a:p>
            <a:fld id="{058C4703-FC25-48B4-8B89-C7FF88C001BD}" type="slidenum">
              <a:rPr lang="en-US" altLang="zh-CN"/>
              <a:pPr/>
              <a:t>106</a:t>
            </a:fld>
            <a:endParaRPr lang="en-US" altLang="zh-CN"/>
          </a:p>
        </p:txBody>
      </p:sp>
      <p:sp>
        <p:nvSpPr>
          <p:cNvPr id="648194" name="Text Box 2">
            <a:extLst>
              <a:ext uri="{FF2B5EF4-FFF2-40B4-BE49-F238E27FC236}">
                <a16:creationId xmlns:a16="http://schemas.microsoft.com/office/drawing/2014/main" id="{6A6F44D7-6648-42F6-A5CF-6A5FFAC3D6E7}"/>
              </a:ext>
            </a:extLst>
          </p:cNvPr>
          <p:cNvSpPr txBox="1">
            <a:spLocks noChangeArrowheads="1"/>
          </p:cNvSpPr>
          <p:nvPr/>
        </p:nvSpPr>
        <p:spPr bwMode="auto">
          <a:xfrm>
            <a:off x="900113" y="404813"/>
            <a:ext cx="31242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b="1">
                <a:solidFill>
                  <a:srgbClr val="FF0066"/>
                </a:solidFill>
                <a:latin typeface="黑体" panose="02010609060101010101" pitchFamily="49" charset="-122"/>
                <a:ea typeface="黑体" panose="02010609060101010101" pitchFamily="49" charset="-122"/>
              </a:rPr>
              <a:t>附注</a:t>
            </a:r>
            <a:r>
              <a:rPr kumimoji="1" lang="en-US" altLang="zh-CN" b="1">
                <a:solidFill>
                  <a:srgbClr val="FF0066"/>
                </a:solidFill>
                <a:latin typeface="黑体" panose="02010609060101010101" pitchFamily="49" charset="-122"/>
                <a:ea typeface="黑体" panose="02010609060101010101" pitchFamily="49" charset="-122"/>
              </a:rPr>
              <a:t>1.</a:t>
            </a:r>
            <a:r>
              <a:rPr kumimoji="1" lang="zh-CN" altLang="en-US" b="1">
                <a:solidFill>
                  <a:srgbClr val="FF0066"/>
                </a:solidFill>
                <a:latin typeface="黑体" panose="02010609060101010101" pitchFamily="49" charset="-122"/>
                <a:ea typeface="黑体" panose="02010609060101010101" pitchFamily="49" charset="-122"/>
              </a:rPr>
              <a:t>微分的概念</a:t>
            </a:r>
            <a:r>
              <a:rPr kumimoji="1" lang="en-US" altLang="zh-CN" b="1">
                <a:solidFill>
                  <a:srgbClr val="FF0066"/>
                </a:solidFill>
                <a:latin typeface="黑体" panose="02010609060101010101" pitchFamily="49" charset="-122"/>
                <a:ea typeface="黑体" panose="02010609060101010101" pitchFamily="49" charset="-122"/>
              </a:rPr>
              <a:t>:</a:t>
            </a:r>
          </a:p>
        </p:txBody>
      </p:sp>
      <p:sp>
        <p:nvSpPr>
          <p:cNvPr id="648195" name="Text Box 3">
            <a:extLst>
              <a:ext uri="{FF2B5EF4-FFF2-40B4-BE49-F238E27FC236}">
                <a16:creationId xmlns:a16="http://schemas.microsoft.com/office/drawing/2014/main" id="{E8B3AB23-6A6B-4A69-88C4-7E0ACF9072F0}"/>
              </a:ext>
            </a:extLst>
          </p:cNvPr>
          <p:cNvSpPr txBox="1">
            <a:spLocks noChangeArrowheads="1"/>
          </p:cNvSpPr>
          <p:nvPr/>
        </p:nvSpPr>
        <p:spPr bwMode="auto">
          <a:xfrm>
            <a:off x="914400" y="1092200"/>
            <a:ext cx="75438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20000"/>
              </a:lnSpc>
              <a:spcBef>
                <a:spcPct val="50000"/>
              </a:spcBef>
            </a:pPr>
            <a:r>
              <a:rPr kumimoji="1" lang="en-US" altLang="zh-CN" b="1">
                <a:latin typeface="Times New Roman" panose="02020603050405020304" pitchFamily="18" charset="0"/>
                <a:ea typeface="宋体" panose="02010600030101010101" pitchFamily="2" charset="-122"/>
              </a:rPr>
              <a:t>        </a:t>
            </a:r>
            <a:r>
              <a:rPr kumimoji="1" lang="zh-CN" altLang="en-US" b="1">
                <a:latin typeface="仿宋_GB2312" pitchFamily="49" charset="-122"/>
              </a:rPr>
              <a:t>复变函数微分的概念在形式上与一元实变函数的微分概念完全一致</a:t>
            </a:r>
            <a:r>
              <a:rPr kumimoji="1" lang="en-US" altLang="zh-CN" b="1">
                <a:latin typeface="仿宋_GB2312" pitchFamily="49" charset="-122"/>
              </a:rPr>
              <a:t>.</a:t>
            </a:r>
          </a:p>
        </p:txBody>
      </p:sp>
      <p:graphicFrame>
        <p:nvGraphicFramePr>
          <p:cNvPr id="648196" name="Object 4">
            <a:extLst>
              <a:ext uri="{FF2B5EF4-FFF2-40B4-BE49-F238E27FC236}">
                <a16:creationId xmlns:a16="http://schemas.microsoft.com/office/drawing/2014/main" id="{94E6502C-8AC7-476C-A69C-5518238FCCED}"/>
              </a:ext>
            </a:extLst>
          </p:cNvPr>
          <p:cNvGraphicFramePr>
            <a:graphicFrameLocks noChangeAspect="1"/>
          </p:cNvGraphicFramePr>
          <p:nvPr/>
        </p:nvGraphicFramePr>
        <p:xfrm>
          <a:off x="804863" y="2636838"/>
          <a:ext cx="7750175" cy="2151062"/>
        </p:xfrm>
        <a:graphic>
          <a:graphicData uri="http://schemas.openxmlformats.org/presentationml/2006/ole">
            <mc:AlternateContent xmlns:mc="http://schemas.openxmlformats.org/markup-compatibility/2006">
              <mc:Choice xmlns:v="urn:schemas-microsoft-com:vml" Requires="v">
                <p:oleObj spid="_x0000_s648199" name="Equation" r:id="rId3" imgW="2984400" imgH="825480" progId="Equation.DSMT4">
                  <p:embed/>
                </p:oleObj>
              </mc:Choice>
              <mc:Fallback>
                <p:oleObj name="Equation" r:id="rId3" imgW="2984400" imgH="8254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863" y="2636838"/>
                        <a:ext cx="7750175" cy="2151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8197" name="Object 5">
            <a:extLst>
              <a:ext uri="{FF2B5EF4-FFF2-40B4-BE49-F238E27FC236}">
                <a16:creationId xmlns:a16="http://schemas.microsoft.com/office/drawing/2014/main" id="{DF1EF3C6-AB06-44AF-B40A-C20192FEE3E9}"/>
              </a:ext>
            </a:extLst>
          </p:cNvPr>
          <p:cNvGraphicFramePr>
            <a:graphicFrameLocks noChangeAspect="1"/>
          </p:cNvGraphicFramePr>
          <p:nvPr/>
        </p:nvGraphicFramePr>
        <p:xfrm>
          <a:off x="755650" y="4941888"/>
          <a:ext cx="7342188" cy="1133475"/>
        </p:xfrm>
        <a:graphic>
          <a:graphicData uri="http://schemas.openxmlformats.org/presentationml/2006/ole">
            <mc:AlternateContent xmlns:mc="http://schemas.openxmlformats.org/markup-compatibility/2006">
              <mc:Choice xmlns:v="urn:schemas-microsoft-com:vml" Requires="v">
                <p:oleObj spid="_x0000_s648200" name="Equation" r:id="rId5" imgW="2552400" imgH="393480" progId="Equation.DSMT4">
                  <p:embed/>
                </p:oleObj>
              </mc:Choice>
              <mc:Fallback>
                <p:oleObj name="Equation" r:id="rId5" imgW="2552400" imgH="39348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4941888"/>
                        <a:ext cx="7342188"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8198" name="Text Box 6">
            <a:extLst>
              <a:ext uri="{FF2B5EF4-FFF2-40B4-BE49-F238E27FC236}">
                <a16:creationId xmlns:a16="http://schemas.microsoft.com/office/drawing/2014/main" id="{1EF54FCB-D160-42A3-8BD0-A53BD669B633}"/>
              </a:ext>
            </a:extLst>
          </p:cNvPr>
          <p:cNvSpPr txBox="1">
            <a:spLocks noChangeArrowheads="1"/>
          </p:cNvSpPr>
          <p:nvPr/>
        </p:nvSpPr>
        <p:spPr bwMode="auto">
          <a:xfrm>
            <a:off x="1066800" y="2120900"/>
            <a:ext cx="1828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b="1">
                <a:solidFill>
                  <a:srgbClr val="BA00BA"/>
                </a:solidFill>
                <a:latin typeface="Times New Roman" panose="02020603050405020304" pitchFamily="18" charset="0"/>
                <a:ea typeface="黑体" panose="02010609060101010101" pitchFamily="49" charset="-122"/>
              </a:rPr>
              <a:t>定义</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8195"/>
                                        </p:tgtEl>
                                        <p:attrNameLst>
                                          <p:attrName>style.visibility</p:attrName>
                                        </p:attrNameLst>
                                      </p:cBhvr>
                                      <p:to>
                                        <p:strVal val="visible"/>
                                      </p:to>
                                    </p:set>
                                    <p:animEffect transition="in" filter="wipe(left)">
                                      <p:cBhvr>
                                        <p:cTn id="7" dur="500"/>
                                        <p:tgtEl>
                                          <p:spTgt spid="6481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8198"/>
                                        </p:tgtEl>
                                        <p:attrNameLst>
                                          <p:attrName>style.visibility</p:attrName>
                                        </p:attrNameLst>
                                      </p:cBhvr>
                                      <p:to>
                                        <p:strVal val="visible"/>
                                      </p:to>
                                    </p:set>
                                    <p:animEffect transition="in" filter="wipe(left)">
                                      <p:cBhvr>
                                        <p:cTn id="12" dur="500"/>
                                        <p:tgtEl>
                                          <p:spTgt spid="648198"/>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648196"/>
                                        </p:tgtEl>
                                        <p:attrNameLst>
                                          <p:attrName>style.visibility</p:attrName>
                                        </p:attrNameLst>
                                      </p:cBhvr>
                                      <p:to>
                                        <p:strVal val="visible"/>
                                      </p:to>
                                    </p:set>
                                    <p:animEffect transition="in" filter="wipe(left)">
                                      <p:cBhvr>
                                        <p:cTn id="16" dur="500"/>
                                        <p:tgtEl>
                                          <p:spTgt spid="64819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648197"/>
                                        </p:tgtEl>
                                        <p:attrNameLst>
                                          <p:attrName>style.visibility</p:attrName>
                                        </p:attrNameLst>
                                      </p:cBhvr>
                                      <p:to>
                                        <p:strVal val="visible"/>
                                      </p:to>
                                    </p:set>
                                    <p:animEffect transition="in" filter="wipe(left)">
                                      <p:cBhvr>
                                        <p:cTn id="21" dur="500"/>
                                        <p:tgtEl>
                                          <p:spTgt spid="648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195" grpId="0" autoUpdateAnimBg="0"/>
      <p:bldP spid="648198" grpId="0"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1">
            <a:extLst>
              <a:ext uri="{FF2B5EF4-FFF2-40B4-BE49-F238E27FC236}">
                <a16:creationId xmlns:a16="http://schemas.microsoft.com/office/drawing/2014/main" id="{54B3481D-64CC-4A59-9971-72FB27C03AFF}"/>
              </a:ext>
            </a:extLst>
          </p:cNvPr>
          <p:cNvSpPr>
            <a:spLocks noGrp="1"/>
          </p:cNvSpPr>
          <p:nvPr>
            <p:ph type="dt" sz="half" idx="10"/>
          </p:nvPr>
        </p:nvSpPr>
        <p:spPr/>
        <p:txBody>
          <a:bodyPr/>
          <a:lstStyle/>
          <a:p>
            <a:fld id="{DBAD862B-679A-407A-AC40-1EBC1AF12F9D}" type="datetime1">
              <a:rPr lang="zh-CN" altLang="en-US"/>
              <a:pPr/>
              <a:t>2017/9/8</a:t>
            </a:fld>
            <a:endParaRPr lang="en-US" altLang="zh-CN"/>
          </a:p>
        </p:txBody>
      </p:sp>
      <p:sp>
        <p:nvSpPr>
          <p:cNvPr id="14" name="灯片编号占位符 3">
            <a:extLst>
              <a:ext uri="{FF2B5EF4-FFF2-40B4-BE49-F238E27FC236}">
                <a16:creationId xmlns:a16="http://schemas.microsoft.com/office/drawing/2014/main" id="{CD4CA5B5-DB3F-498B-BFE7-7DCD64F01CFD}"/>
              </a:ext>
            </a:extLst>
          </p:cNvPr>
          <p:cNvSpPr>
            <a:spLocks noGrp="1"/>
          </p:cNvSpPr>
          <p:nvPr>
            <p:ph type="sldNum" sz="quarter" idx="12"/>
          </p:nvPr>
        </p:nvSpPr>
        <p:spPr/>
        <p:txBody>
          <a:bodyPr/>
          <a:lstStyle/>
          <a:p>
            <a:fld id="{C2023C82-D9BC-4DEA-88C1-EE6C3218F432}" type="slidenum">
              <a:rPr lang="en-US" altLang="zh-CN"/>
              <a:pPr/>
              <a:t>107</a:t>
            </a:fld>
            <a:endParaRPr lang="en-US" altLang="zh-CN"/>
          </a:p>
        </p:txBody>
      </p:sp>
      <p:graphicFrame>
        <p:nvGraphicFramePr>
          <p:cNvPr id="649218" name="Object 2">
            <a:extLst>
              <a:ext uri="{FF2B5EF4-FFF2-40B4-BE49-F238E27FC236}">
                <a16:creationId xmlns:a16="http://schemas.microsoft.com/office/drawing/2014/main" id="{8BC0B42B-A73D-4FCB-83DA-3B831DB2F704}"/>
              </a:ext>
            </a:extLst>
          </p:cNvPr>
          <p:cNvGraphicFramePr>
            <a:graphicFrameLocks noChangeAspect="1"/>
          </p:cNvGraphicFramePr>
          <p:nvPr/>
        </p:nvGraphicFramePr>
        <p:xfrm>
          <a:off x="944563" y="836613"/>
          <a:ext cx="7407275" cy="974725"/>
        </p:xfrm>
        <a:graphic>
          <a:graphicData uri="http://schemas.openxmlformats.org/presentationml/2006/ole">
            <mc:AlternateContent xmlns:mc="http://schemas.openxmlformats.org/markup-compatibility/2006">
              <mc:Choice xmlns:v="urn:schemas-microsoft-com:vml" Requires="v">
                <p:oleObj spid="_x0000_s649228" name="Equation" r:id="rId3" imgW="2806560" imgH="368280" progId="Equation.DSMT4">
                  <p:embed/>
                </p:oleObj>
              </mc:Choice>
              <mc:Fallback>
                <p:oleObj name="Equation" r:id="rId3" imgW="2806560" imgH="36828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563" y="836613"/>
                        <a:ext cx="7407275" cy="97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9219" name="Text Box 3">
            <a:extLst>
              <a:ext uri="{FF2B5EF4-FFF2-40B4-BE49-F238E27FC236}">
                <a16:creationId xmlns:a16="http://schemas.microsoft.com/office/drawing/2014/main" id="{2F726064-DB79-4E20-BA4A-70283100D933}"/>
              </a:ext>
            </a:extLst>
          </p:cNvPr>
          <p:cNvSpPr txBox="1">
            <a:spLocks noChangeArrowheads="1"/>
          </p:cNvSpPr>
          <p:nvPr/>
        </p:nvSpPr>
        <p:spPr bwMode="auto">
          <a:xfrm>
            <a:off x="914400" y="2057400"/>
            <a:ext cx="274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b="1">
                <a:latin typeface="Times New Roman" panose="02020603050405020304" pitchFamily="18" charset="0"/>
              </a:rPr>
              <a:t>特别地</a:t>
            </a:r>
            <a:r>
              <a:rPr kumimoji="1" lang="en-US" altLang="zh-CN" b="1">
                <a:latin typeface="Times New Roman" panose="02020603050405020304" pitchFamily="18" charset="0"/>
                <a:ea typeface="宋体" panose="02010600030101010101" pitchFamily="2" charset="-122"/>
              </a:rPr>
              <a:t>, </a:t>
            </a:r>
          </a:p>
        </p:txBody>
      </p:sp>
      <p:graphicFrame>
        <p:nvGraphicFramePr>
          <p:cNvPr id="649220" name="Object 4">
            <a:extLst>
              <a:ext uri="{FF2B5EF4-FFF2-40B4-BE49-F238E27FC236}">
                <a16:creationId xmlns:a16="http://schemas.microsoft.com/office/drawing/2014/main" id="{D504C918-C48B-44FE-8DAF-5F04BE133C9C}"/>
              </a:ext>
            </a:extLst>
          </p:cNvPr>
          <p:cNvGraphicFramePr>
            <a:graphicFrameLocks noChangeAspect="1"/>
          </p:cNvGraphicFramePr>
          <p:nvPr/>
        </p:nvGraphicFramePr>
        <p:xfrm>
          <a:off x="2743200" y="2133600"/>
          <a:ext cx="2374900" cy="431800"/>
        </p:xfrm>
        <a:graphic>
          <a:graphicData uri="http://schemas.openxmlformats.org/presentationml/2006/ole">
            <mc:AlternateContent xmlns:mc="http://schemas.openxmlformats.org/markup-compatibility/2006">
              <mc:Choice xmlns:v="urn:schemas-microsoft-com:vml" Requires="v">
                <p:oleObj spid="_x0000_s649229" name="Equation" r:id="rId5" imgW="2374560" imgH="431640" progId="Equation.3">
                  <p:embed/>
                </p:oleObj>
              </mc:Choice>
              <mc:Fallback>
                <p:oleObj name="Equation" r:id="rId5" imgW="2374560" imgH="4316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2133600"/>
                        <a:ext cx="23749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9221" name="Object 5">
            <a:extLst>
              <a:ext uri="{FF2B5EF4-FFF2-40B4-BE49-F238E27FC236}">
                <a16:creationId xmlns:a16="http://schemas.microsoft.com/office/drawing/2014/main" id="{417804BA-1231-4D5A-B2D3-3E5FC2075A4E}"/>
              </a:ext>
            </a:extLst>
          </p:cNvPr>
          <p:cNvGraphicFramePr>
            <a:graphicFrameLocks noChangeAspect="1"/>
          </p:cNvGraphicFramePr>
          <p:nvPr/>
        </p:nvGraphicFramePr>
        <p:xfrm>
          <a:off x="1200150" y="2846388"/>
          <a:ext cx="1193800" cy="330200"/>
        </p:xfrm>
        <a:graphic>
          <a:graphicData uri="http://schemas.openxmlformats.org/presentationml/2006/ole">
            <mc:AlternateContent xmlns:mc="http://schemas.openxmlformats.org/markup-compatibility/2006">
              <mc:Choice xmlns:v="urn:schemas-microsoft-com:vml" Requires="v">
                <p:oleObj spid="_x0000_s649230" name="Equation" r:id="rId7" imgW="1193760" imgH="330120" progId="Equation.3">
                  <p:embed/>
                </p:oleObj>
              </mc:Choice>
              <mc:Fallback>
                <p:oleObj name="Equation" r:id="rId7" imgW="1193760" imgH="33012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0150" y="2846388"/>
                        <a:ext cx="11938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49222" name="Object 6">
            <a:extLst>
              <a:ext uri="{FF2B5EF4-FFF2-40B4-BE49-F238E27FC236}">
                <a16:creationId xmlns:a16="http://schemas.microsoft.com/office/drawing/2014/main" id="{F500D630-B8A0-4197-8064-AF2E56BE658B}"/>
              </a:ext>
            </a:extLst>
          </p:cNvPr>
          <p:cNvGraphicFramePr>
            <a:graphicFrameLocks noChangeAspect="1"/>
          </p:cNvGraphicFramePr>
          <p:nvPr/>
        </p:nvGraphicFramePr>
        <p:xfrm>
          <a:off x="2484438" y="2781300"/>
          <a:ext cx="1727200" cy="530225"/>
        </p:xfrm>
        <a:graphic>
          <a:graphicData uri="http://schemas.openxmlformats.org/presentationml/2006/ole">
            <mc:AlternateContent xmlns:mc="http://schemas.openxmlformats.org/markup-compatibility/2006">
              <mc:Choice xmlns:v="urn:schemas-microsoft-com:vml" Requires="v">
                <p:oleObj spid="_x0000_s649231" name="Equation" r:id="rId9" imgW="622080" imgH="190440" progId="Equation.DSMT4">
                  <p:embed/>
                </p:oleObj>
              </mc:Choice>
              <mc:Fallback>
                <p:oleObj name="Equation" r:id="rId9" imgW="622080" imgH="19044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4438" y="2781300"/>
                        <a:ext cx="17272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49223" name="Object 7">
            <a:extLst>
              <a:ext uri="{FF2B5EF4-FFF2-40B4-BE49-F238E27FC236}">
                <a16:creationId xmlns:a16="http://schemas.microsoft.com/office/drawing/2014/main" id="{C58C901D-072D-4F27-A6B6-1B39BDBD3556}"/>
              </a:ext>
            </a:extLst>
          </p:cNvPr>
          <p:cNvGraphicFramePr>
            <a:graphicFrameLocks noChangeAspect="1"/>
          </p:cNvGraphicFramePr>
          <p:nvPr/>
        </p:nvGraphicFramePr>
        <p:xfrm>
          <a:off x="4318000" y="2863850"/>
          <a:ext cx="787400" cy="355600"/>
        </p:xfrm>
        <a:graphic>
          <a:graphicData uri="http://schemas.openxmlformats.org/presentationml/2006/ole">
            <mc:AlternateContent xmlns:mc="http://schemas.openxmlformats.org/markup-compatibility/2006">
              <mc:Choice xmlns:v="urn:schemas-microsoft-com:vml" Requires="v">
                <p:oleObj spid="_x0000_s649232" name="Equation" r:id="rId11" imgW="787320" imgH="355320" progId="Equation.3">
                  <p:embed/>
                </p:oleObj>
              </mc:Choice>
              <mc:Fallback>
                <p:oleObj name="Equation" r:id="rId11" imgW="787320" imgH="35532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18000" y="2863850"/>
                        <a:ext cx="787400"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49224" name="Object 8">
            <a:extLst>
              <a:ext uri="{FF2B5EF4-FFF2-40B4-BE49-F238E27FC236}">
                <a16:creationId xmlns:a16="http://schemas.microsoft.com/office/drawing/2014/main" id="{D88EBD2C-8651-4EEE-B3BC-7AA1E3CB25F8}"/>
              </a:ext>
            </a:extLst>
          </p:cNvPr>
          <p:cNvGraphicFramePr>
            <a:graphicFrameLocks noChangeAspect="1"/>
          </p:cNvGraphicFramePr>
          <p:nvPr/>
        </p:nvGraphicFramePr>
        <p:xfrm>
          <a:off x="1058863" y="3524250"/>
          <a:ext cx="4160837" cy="552450"/>
        </p:xfrm>
        <a:graphic>
          <a:graphicData uri="http://schemas.openxmlformats.org/presentationml/2006/ole">
            <mc:AlternateContent xmlns:mc="http://schemas.openxmlformats.org/markup-compatibility/2006">
              <mc:Choice xmlns:v="urn:schemas-microsoft-com:vml" Requires="v">
                <p:oleObj spid="_x0000_s649233" name="Equation" r:id="rId13" imgW="1434960" imgH="190440" progId="Equation.DSMT4">
                  <p:embed/>
                </p:oleObj>
              </mc:Choice>
              <mc:Fallback>
                <p:oleObj name="Equation" r:id="rId13" imgW="1434960" imgH="190440" progId="Equation.DSMT4">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58863" y="3524250"/>
                        <a:ext cx="4160837"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49225" name="Object 9">
            <a:extLst>
              <a:ext uri="{FF2B5EF4-FFF2-40B4-BE49-F238E27FC236}">
                <a16:creationId xmlns:a16="http://schemas.microsoft.com/office/drawing/2014/main" id="{BF785B1C-51EC-4E14-B622-082F95038580}"/>
              </a:ext>
            </a:extLst>
          </p:cNvPr>
          <p:cNvGraphicFramePr>
            <a:graphicFrameLocks noChangeAspect="1"/>
          </p:cNvGraphicFramePr>
          <p:nvPr/>
        </p:nvGraphicFramePr>
        <p:xfrm>
          <a:off x="5492750" y="3373438"/>
          <a:ext cx="2832100" cy="977900"/>
        </p:xfrm>
        <a:graphic>
          <a:graphicData uri="http://schemas.openxmlformats.org/presentationml/2006/ole">
            <mc:AlternateContent xmlns:mc="http://schemas.openxmlformats.org/markup-compatibility/2006">
              <mc:Choice xmlns:v="urn:schemas-microsoft-com:vml" Requires="v">
                <p:oleObj spid="_x0000_s649234" name="Equation" r:id="rId15" imgW="2831760" imgH="977760" progId="Equation.DSMT4">
                  <p:embed/>
                </p:oleObj>
              </mc:Choice>
              <mc:Fallback>
                <p:oleObj name="Equation" r:id="rId15" imgW="2831760" imgH="977760" progId="Equation.DSMT4">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92750" y="3373438"/>
                        <a:ext cx="283210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49226" name="Object 10">
            <a:extLst>
              <a:ext uri="{FF2B5EF4-FFF2-40B4-BE49-F238E27FC236}">
                <a16:creationId xmlns:a16="http://schemas.microsoft.com/office/drawing/2014/main" id="{ABE7BDFD-1B7F-4E24-A3A3-A78E57486AFF}"/>
              </a:ext>
            </a:extLst>
          </p:cNvPr>
          <p:cNvGraphicFramePr>
            <a:graphicFrameLocks noChangeAspect="1"/>
          </p:cNvGraphicFramePr>
          <p:nvPr/>
        </p:nvGraphicFramePr>
        <p:xfrm>
          <a:off x="4476750" y="3067050"/>
          <a:ext cx="190500" cy="419100"/>
        </p:xfrm>
        <a:graphic>
          <a:graphicData uri="http://schemas.openxmlformats.org/presentationml/2006/ole">
            <mc:AlternateContent xmlns:mc="http://schemas.openxmlformats.org/markup-compatibility/2006">
              <mc:Choice xmlns:v="urn:schemas-microsoft-com:vml" Requires="v">
                <p:oleObj spid="_x0000_s649235" name="Equation" r:id="rId17" imgW="190440" imgH="419040" progId="Equation.3">
                  <p:embed/>
                </p:oleObj>
              </mc:Choice>
              <mc:Fallback>
                <p:oleObj name="Equation" r:id="rId17" imgW="190440" imgH="419040" progId="Equation.3">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76750" y="3067050"/>
                        <a:ext cx="1905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9227" name="Object 11">
            <a:extLst>
              <a:ext uri="{FF2B5EF4-FFF2-40B4-BE49-F238E27FC236}">
                <a16:creationId xmlns:a16="http://schemas.microsoft.com/office/drawing/2014/main" id="{4C0F3B50-7305-47F5-9E17-45128A3BEBF5}"/>
              </a:ext>
            </a:extLst>
          </p:cNvPr>
          <p:cNvGraphicFramePr>
            <a:graphicFrameLocks noChangeAspect="1"/>
          </p:cNvGraphicFramePr>
          <p:nvPr/>
        </p:nvGraphicFramePr>
        <p:xfrm>
          <a:off x="179388" y="4652963"/>
          <a:ext cx="8266112" cy="1557337"/>
        </p:xfrm>
        <a:graphic>
          <a:graphicData uri="http://schemas.openxmlformats.org/presentationml/2006/ole">
            <mc:AlternateContent xmlns:mc="http://schemas.openxmlformats.org/markup-compatibility/2006">
              <mc:Choice xmlns:v="urn:schemas-microsoft-com:vml" Requires="v">
                <p:oleObj spid="_x0000_s649236" name="Equation" r:id="rId19" imgW="11544120" imgH="2171520" progId="Equation.DSMT4">
                  <p:embed/>
                </p:oleObj>
              </mc:Choice>
              <mc:Fallback>
                <p:oleObj name="Equation" r:id="rId19" imgW="11544120" imgH="2171520" progId="Equation.DSMT4">
                  <p:embed/>
                  <p:pic>
                    <p:nvPicPr>
                      <p:cNvPr id="0" name="Object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9388" y="4652963"/>
                        <a:ext cx="8266112" cy="1557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9219"/>
                                        </p:tgtEl>
                                        <p:attrNameLst>
                                          <p:attrName>style.visibility</p:attrName>
                                        </p:attrNameLst>
                                      </p:cBhvr>
                                      <p:to>
                                        <p:strVal val="visible"/>
                                      </p:to>
                                    </p:set>
                                    <p:animEffect transition="in" filter="wipe(left)">
                                      <p:cBhvr>
                                        <p:cTn id="7" dur="500"/>
                                        <p:tgtEl>
                                          <p:spTgt spid="6492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49220"/>
                                        </p:tgtEl>
                                        <p:attrNameLst>
                                          <p:attrName>style.visibility</p:attrName>
                                        </p:attrNameLst>
                                      </p:cBhvr>
                                      <p:to>
                                        <p:strVal val="visible"/>
                                      </p:to>
                                    </p:set>
                                    <p:animEffect transition="in" filter="wipe(left)">
                                      <p:cBhvr>
                                        <p:cTn id="12" dur="500"/>
                                        <p:tgtEl>
                                          <p:spTgt spid="6492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49221"/>
                                        </p:tgtEl>
                                        <p:attrNameLst>
                                          <p:attrName>style.visibility</p:attrName>
                                        </p:attrNameLst>
                                      </p:cBhvr>
                                      <p:to>
                                        <p:strVal val="visible"/>
                                      </p:to>
                                    </p:set>
                                    <p:animEffect transition="in" filter="wipe(left)">
                                      <p:cBhvr>
                                        <p:cTn id="17" dur="500"/>
                                        <p:tgtEl>
                                          <p:spTgt spid="6492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49222"/>
                                        </p:tgtEl>
                                        <p:attrNameLst>
                                          <p:attrName>style.visibility</p:attrName>
                                        </p:attrNameLst>
                                      </p:cBhvr>
                                      <p:to>
                                        <p:strVal val="visible"/>
                                      </p:to>
                                    </p:set>
                                    <p:animEffect transition="in" filter="wipe(left)">
                                      <p:cBhvr>
                                        <p:cTn id="22" dur="500"/>
                                        <p:tgtEl>
                                          <p:spTgt spid="64922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49223"/>
                                        </p:tgtEl>
                                        <p:attrNameLst>
                                          <p:attrName>style.visibility</p:attrName>
                                        </p:attrNameLst>
                                      </p:cBhvr>
                                      <p:to>
                                        <p:strVal val="visible"/>
                                      </p:to>
                                    </p:set>
                                    <p:animEffect transition="in" filter="wipe(left)">
                                      <p:cBhvr>
                                        <p:cTn id="27" dur="500"/>
                                        <p:tgtEl>
                                          <p:spTgt spid="6492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49224"/>
                                        </p:tgtEl>
                                        <p:attrNameLst>
                                          <p:attrName>style.visibility</p:attrName>
                                        </p:attrNameLst>
                                      </p:cBhvr>
                                      <p:to>
                                        <p:strVal val="visible"/>
                                      </p:to>
                                    </p:set>
                                    <p:animEffect transition="in" filter="wipe(left)">
                                      <p:cBhvr>
                                        <p:cTn id="32" dur="500"/>
                                        <p:tgtEl>
                                          <p:spTgt spid="64922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49225"/>
                                        </p:tgtEl>
                                        <p:attrNameLst>
                                          <p:attrName>style.visibility</p:attrName>
                                        </p:attrNameLst>
                                      </p:cBhvr>
                                      <p:to>
                                        <p:strVal val="visible"/>
                                      </p:to>
                                    </p:set>
                                    <p:animEffect transition="in" filter="wipe(left)">
                                      <p:cBhvr>
                                        <p:cTn id="37" dur="500"/>
                                        <p:tgtEl>
                                          <p:spTgt spid="64922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649227"/>
                                        </p:tgtEl>
                                        <p:attrNameLst>
                                          <p:attrName>style.visibility</p:attrName>
                                        </p:attrNameLst>
                                      </p:cBhvr>
                                      <p:to>
                                        <p:strVal val="visible"/>
                                      </p:to>
                                    </p:set>
                                    <p:animEffect transition="in" filter="wipe(left)">
                                      <p:cBhvr>
                                        <p:cTn id="42" dur="500"/>
                                        <p:tgtEl>
                                          <p:spTgt spid="64922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649226"/>
                                        </p:tgtEl>
                                        <p:attrNameLst>
                                          <p:attrName>style.visibility</p:attrName>
                                        </p:attrNameLst>
                                      </p:cBhvr>
                                      <p:to>
                                        <p:strVal val="visible"/>
                                      </p:to>
                                    </p:set>
                                    <p:animEffect transition="in" filter="wipe(left)">
                                      <p:cBhvr>
                                        <p:cTn id="47" dur="500"/>
                                        <p:tgtEl>
                                          <p:spTgt spid="649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219" grpId="0"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日期占位符 3">
            <a:extLst>
              <a:ext uri="{FF2B5EF4-FFF2-40B4-BE49-F238E27FC236}">
                <a16:creationId xmlns:a16="http://schemas.microsoft.com/office/drawing/2014/main" id="{9A631564-A2D4-4F98-988C-5219DE491762}"/>
              </a:ext>
            </a:extLst>
          </p:cNvPr>
          <p:cNvSpPr>
            <a:spLocks noGrp="1"/>
          </p:cNvSpPr>
          <p:nvPr>
            <p:ph type="dt" sz="half" idx="10"/>
          </p:nvPr>
        </p:nvSpPr>
        <p:spPr/>
        <p:txBody>
          <a:bodyPr/>
          <a:lstStyle/>
          <a:p>
            <a:fld id="{F6977369-CE99-439E-9D0F-C722FF383EC4}" type="datetime1">
              <a:rPr lang="zh-CN" altLang="en-US"/>
              <a:pPr/>
              <a:t>2017/9/8</a:t>
            </a:fld>
            <a:endParaRPr lang="en-US" altLang="zh-CN"/>
          </a:p>
        </p:txBody>
      </p:sp>
      <p:sp>
        <p:nvSpPr>
          <p:cNvPr id="19" name="灯片编号占位符 5">
            <a:extLst>
              <a:ext uri="{FF2B5EF4-FFF2-40B4-BE49-F238E27FC236}">
                <a16:creationId xmlns:a16="http://schemas.microsoft.com/office/drawing/2014/main" id="{5967DA24-79D6-4D8C-BB37-7AE385B8DD69}"/>
              </a:ext>
            </a:extLst>
          </p:cNvPr>
          <p:cNvSpPr>
            <a:spLocks noGrp="1"/>
          </p:cNvSpPr>
          <p:nvPr>
            <p:ph type="sldNum" sz="quarter" idx="12"/>
          </p:nvPr>
        </p:nvSpPr>
        <p:spPr/>
        <p:txBody>
          <a:bodyPr/>
          <a:lstStyle/>
          <a:p>
            <a:fld id="{949466A6-7CA8-499F-880A-528939BF4835}" type="slidenum">
              <a:rPr lang="en-US" altLang="zh-CN"/>
              <a:pPr/>
              <a:t>108</a:t>
            </a:fld>
            <a:endParaRPr lang="en-US" altLang="zh-CN"/>
          </a:p>
        </p:txBody>
      </p:sp>
      <p:sp>
        <p:nvSpPr>
          <p:cNvPr id="644098" name="Rectangle 2">
            <a:extLst>
              <a:ext uri="{FF2B5EF4-FFF2-40B4-BE49-F238E27FC236}">
                <a16:creationId xmlns:a16="http://schemas.microsoft.com/office/drawing/2014/main" id="{CC7B9AC2-71BC-4F75-B578-C70C6FA43538}"/>
              </a:ext>
            </a:extLst>
          </p:cNvPr>
          <p:cNvSpPr>
            <a:spLocks noGrp="1" noChangeArrowheads="1"/>
          </p:cNvSpPr>
          <p:nvPr>
            <p:ph type="body" idx="1"/>
          </p:nvPr>
        </p:nvSpPr>
        <p:spPr>
          <a:xfrm>
            <a:off x="250825" y="620713"/>
            <a:ext cx="8208963" cy="5616575"/>
          </a:xfrm>
        </p:spPr>
        <p:txBody>
          <a:bodyPr/>
          <a:lstStyle/>
          <a:p>
            <a:pPr>
              <a:buFontTx/>
              <a:buNone/>
            </a:pPr>
            <a:r>
              <a:rPr lang="en-US" altLang="zh-CN" b="1">
                <a:solidFill>
                  <a:srgbClr val="FF00FF"/>
                </a:solidFill>
              </a:rPr>
              <a:t>  </a:t>
            </a:r>
            <a:r>
              <a:rPr lang="zh-CN" altLang="en-US" b="1">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附注</a:t>
            </a:r>
            <a:r>
              <a:rPr lang="en-US" altLang="zh-CN" b="1">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2</a:t>
            </a:r>
            <a:r>
              <a:rPr lang="zh-CN" altLang="en-US" b="1">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a:t>
            </a:r>
            <a:r>
              <a:rPr lang="zh-CN" altLang="en-US" sz="2800" b="1">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极坐标形式的柯西</a:t>
            </a:r>
            <a:r>
              <a:rPr lang="en-US" altLang="zh-CN" sz="2800" b="1">
                <a:solidFill>
                  <a:srgbClr val="FF0000"/>
                </a:solidFill>
                <a:effectLst>
                  <a:outerShdw blurRad="38100" dist="38100" dir="2700000" algn="tl">
                    <a:srgbClr val="000000"/>
                  </a:outerShdw>
                </a:effectLst>
                <a:ea typeface="黑体" panose="02010609060101010101" pitchFamily="49" charset="-122"/>
              </a:rPr>
              <a:t>—</a:t>
            </a:r>
            <a:r>
              <a:rPr lang="zh-CN" altLang="en-US" sz="2800" b="1">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黎曼条件</a:t>
            </a:r>
          </a:p>
          <a:p>
            <a:pPr>
              <a:buFontTx/>
              <a:buNone/>
            </a:pPr>
            <a:r>
              <a:rPr lang="zh-CN" altLang="en-US" sz="2800"/>
              <a:t>                    </a:t>
            </a:r>
            <a:r>
              <a:rPr lang="zh-CN" altLang="en-US" sz="2800" b="1">
                <a:latin typeface="仿宋_GB2312" pitchFamily="49" charset="-122"/>
                <a:ea typeface="仿宋_GB2312" pitchFamily="49" charset="-122"/>
              </a:rPr>
              <a:t>若用   和   分别表示   的模和辐角，若函数              可导，则         与         满足</a:t>
            </a:r>
          </a:p>
          <a:p>
            <a:pPr>
              <a:buFontTx/>
              <a:buNone/>
            </a:pPr>
            <a:r>
              <a:rPr lang="zh-CN" altLang="en-US" sz="2800" b="1">
                <a:latin typeface="仿宋_GB2312" pitchFamily="49" charset="-122"/>
                <a:ea typeface="仿宋_GB2312" pitchFamily="49" charset="-122"/>
              </a:rPr>
              <a:t>   </a:t>
            </a:r>
            <a:r>
              <a:rPr lang="zh-CN" altLang="en-US" sz="2800" b="1">
                <a:solidFill>
                  <a:srgbClr val="003300"/>
                </a:solidFill>
                <a:effectLst>
                  <a:outerShdw blurRad="38100" dist="38100" dir="2700000" algn="tl">
                    <a:srgbClr val="000000"/>
                  </a:outerShdw>
                </a:effectLst>
                <a:latin typeface="仿宋_GB2312" pitchFamily="49" charset="-122"/>
                <a:ea typeface="仿宋_GB2312" pitchFamily="49" charset="-122"/>
              </a:rPr>
              <a:t>极坐标形式的</a:t>
            </a:r>
            <a:r>
              <a:rPr lang="zh-CN" altLang="en-US" sz="2800" b="1">
                <a:solidFill>
                  <a:srgbClr val="003300"/>
                </a:solidFill>
                <a:effectLst>
                  <a:outerShdw blurRad="38100" dist="38100" dir="2700000" algn="tl">
                    <a:srgbClr val="000000"/>
                  </a:outerShdw>
                </a:effectLst>
              </a:rPr>
              <a:t>柯西－黎曼条件</a:t>
            </a:r>
          </a:p>
          <a:p>
            <a:pPr>
              <a:buFontTx/>
              <a:buNone/>
            </a:pPr>
            <a:r>
              <a:rPr lang="zh-CN" altLang="en-US" sz="2800" b="1"/>
              <a:t>      </a:t>
            </a:r>
          </a:p>
          <a:p>
            <a:pPr>
              <a:buFontTx/>
              <a:buNone/>
            </a:pPr>
            <a:endParaRPr lang="zh-CN" altLang="en-US" sz="2800"/>
          </a:p>
          <a:p>
            <a:pPr>
              <a:buFontTx/>
              <a:buNone/>
            </a:pPr>
            <a:r>
              <a:rPr lang="zh-CN" altLang="en-US" sz="2800"/>
              <a:t>  </a:t>
            </a:r>
            <a:r>
              <a:rPr lang="zh-CN" altLang="en-US" sz="2800" b="1">
                <a:ea typeface="仿宋_GB2312" pitchFamily="49" charset="-122"/>
              </a:rPr>
              <a:t>且导数可写成</a:t>
            </a:r>
          </a:p>
          <a:p>
            <a:pPr algn="just">
              <a:buFontTx/>
              <a:buNone/>
            </a:pPr>
            <a:r>
              <a:rPr lang="zh-CN" altLang="en-US"/>
              <a:t> </a:t>
            </a:r>
          </a:p>
        </p:txBody>
      </p:sp>
      <p:sp>
        <p:nvSpPr>
          <p:cNvPr id="644099" name="Rectangle 3">
            <a:extLst>
              <a:ext uri="{FF2B5EF4-FFF2-40B4-BE49-F238E27FC236}">
                <a16:creationId xmlns:a16="http://schemas.microsoft.com/office/drawing/2014/main" id="{8A82AE74-70D3-49BC-9194-065E4F4A69E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44100" name="Object 4">
            <a:extLst>
              <a:ext uri="{FF2B5EF4-FFF2-40B4-BE49-F238E27FC236}">
                <a16:creationId xmlns:a16="http://schemas.microsoft.com/office/drawing/2014/main" id="{996648F3-54F8-4966-8B3C-37497DBCEA1E}"/>
              </a:ext>
            </a:extLst>
          </p:cNvPr>
          <p:cNvGraphicFramePr>
            <a:graphicFrameLocks noChangeAspect="1"/>
          </p:cNvGraphicFramePr>
          <p:nvPr/>
        </p:nvGraphicFramePr>
        <p:xfrm>
          <a:off x="3003550" y="1214438"/>
          <a:ext cx="444500" cy="468312"/>
        </p:xfrm>
        <a:graphic>
          <a:graphicData uri="http://schemas.openxmlformats.org/presentationml/2006/ole">
            <mc:AlternateContent xmlns:mc="http://schemas.openxmlformats.org/markup-compatibility/2006">
              <mc:Choice xmlns:v="urn:schemas-microsoft-com:vml" Requires="v">
                <p:oleObj spid="_x0000_s644113" name="Equation" r:id="rId3" imgW="152280" imgH="164880" progId="Equation.DSMT4">
                  <p:embed/>
                </p:oleObj>
              </mc:Choice>
              <mc:Fallback>
                <p:oleObj name="Equation" r:id="rId3" imgW="152280" imgH="1648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3550" y="1214438"/>
                        <a:ext cx="444500" cy="46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4101" name="Rectangle 5">
            <a:extLst>
              <a:ext uri="{FF2B5EF4-FFF2-40B4-BE49-F238E27FC236}">
                <a16:creationId xmlns:a16="http://schemas.microsoft.com/office/drawing/2014/main" id="{9F903EE6-2ACA-44A2-8FB4-F606213489D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44102" name="Object 6">
            <a:extLst>
              <a:ext uri="{FF2B5EF4-FFF2-40B4-BE49-F238E27FC236}">
                <a16:creationId xmlns:a16="http://schemas.microsoft.com/office/drawing/2014/main" id="{A73A5BA3-3A7B-4F1B-A232-299DE9175AB8}"/>
              </a:ext>
            </a:extLst>
          </p:cNvPr>
          <p:cNvGraphicFramePr>
            <a:graphicFrameLocks noChangeAspect="1"/>
          </p:cNvGraphicFramePr>
          <p:nvPr/>
        </p:nvGraphicFramePr>
        <p:xfrm>
          <a:off x="3981450" y="1279525"/>
          <a:ext cx="446088" cy="422275"/>
        </p:xfrm>
        <a:graphic>
          <a:graphicData uri="http://schemas.openxmlformats.org/presentationml/2006/ole">
            <mc:AlternateContent xmlns:mc="http://schemas.openxmlformats.org/markup-compatibility/2006">
              <mc:Choice xmlns:v="urn:schemas-microsoft-com:vml" Requires="v">
                <p:oleObj spid="_x0000_s644114" name="Equation" r:id="rId5" imgW="139680" imgH="164880" progId="Equation.DSMT4">
                  <p:embed/>
                </p:oleObj>
              </mc:Choice>
              <mc:Fallback>
                <p:oleObj name="Equation" r:id="rId5" imgW="139680" imgH="16488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1450" y="1279525"/>
                        <a:ext cx="446088"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4103" name="Rectangle 7">
            <a:extLst>
              <a:ext uri="{FF2B5EF4-FFF2-40B4-BE49-F238E27FC236}">
                <a16:creationId xmlns:a16="http://schemas.microsoft.com/office/drawing/2014/main" id="{BBDC83FF-BB09-4FDC-83E4-F16CB41FB6E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44104" name="Object 8">
            <a:extLst>
              <a:ext uri="{FF2B5EF4-FFF2-40B4-BE49-F238E27FC236}">
                <a16:creationId xmlns:a16="http://schemas.microsoft.com/office/drawing/2014/main" id="{B0F51665-9D4F-4B48-9CE6-E534CFF96B5D}"/>
              </a:ext>
            </a:extLst>
          </p:cNvPr>
          <p:cNvGraphicFramePr>
            <a:graphicFrameLocks noChangeAspect="1"/>
          </p:cNvGraphicFramePr>
          <p:nvPr/>
        </p:nvGraphicFramePr>
        <p:xfrm>
          <a:off x="6011863" y="1268413"/>
          <a:ext cx="360362" cy="360362"/>
        </p:xfrm>
        <a:graphic>
          <a:graphicData uri="http://schemas.openxmlformats.org/presentationml/2006/ole">
            <mc:AlternateContent xmlns:mc="http://schemas.openxmlformats.org/markup-compatibility/2006">
              <mc:Choice xmlns:v="urn:schemas-microsoft-com:vml" Requires="v">
                <p:oleObj spid="_x0000_s644115" r:id="rId7" imgW="126725" imgH="126725" progId="Equation.DSMT4">
                  <p:embed/>
                </p:oleObj>
              </mc:Choice>
              <mc:Fallback>
                <p:oleObj r:id="rId7" imgW="126725" imgH="126725"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1863" y="1268413"/>
                        <a:ext cx="360362"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4105" name="Rectangle 9">
            <a:extLst>
              <a:ext uri="{FF2B5EF4-FFF2-40B4-BE49-F238E27FC236}">
                <a16:creationId xmlns:a16="http://schemas.microsoft.com/office/drawing/2014/main" id="{008BB19E-344F-4E70-8AEC-79FE791350E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44106" name="Object 10">
            <a:extLst>
              <a:ext uri="{FF2B5EF4-FFF2-40B4-BE49-F238E27FC236}">
                <a16:creationId xmlns:a16="http://schemas.microsoft.com/office/drawing/2014/main" id="{CF2FCFF4-F41F-40E6-84DC-5C4993C4BEAC}"/>
              </a:ext>
            </a:extLst>
          </p:cNvPr>
          <p:cNvGraphicFramePr>
            <a:graphicFrameLocks noChangeAspect="1"/>
          </p:cNvGraphicFramePr>
          <p:nvPr/>
        </p:nvGraphicFramePr>
        <p:xfrm>
          <a:off x="2484438" y="1700213"/>
          <a:ext cx="2433637" cy="441325"/>
        </p:xfrm>
        <a:graphic>
          <a:graphicData uri="http://schemas.openxmlformats.org/presentationml/2006/ole">
            <mc:AlternateContent xmlns:mc="http://schemas.openxmlformats.org/markup-compatibility/2006">
              <mc:Choice xmlns:v="urn:schemas-microsoft-com:vml" Requires="v">
                <p:oleObj spid="_x0000_s644116" name="Equation" r:id="rId9" imgW="1536480" imgH="203040" progId="Equation.DSMT4">
                  <p:embed/>
                </p:oleObj>
              </mc:Choice>
              <mc:Fallback>
                <p:oleObj name="Equation" r:id="rId9" imgW="1536480" imgH="20304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4438" y="1700213"/>
                        <a:ext cx="2433637"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4107" name="Rectangle 11">
            <a:extLst>
              <a:ext uri="{FF2B5EF4-FFF2-40B4-BE49-F238E27FC236}">
                <a16:creationId xmlns:a16="http://schemas.microsoft.com/office/drawing/2014/main" id="{BFBB076E-F972-4E5C-B101-AD7087A711C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44108" name="Object 12">
            <a:extLst>
              <a:ext uri="{FF2B5EF4-FFF2-40B4-BE49-F238E27FC236}">
                <a16:creationId xmlns:a16="http://schemas.microsoft.com/office/drawing/2014/main" id="{4F29EBD5-3C86-4EE5-BC12-A8E2FCAE239D}"/>
              </a:ext>
            </a:extLst>
          </p:cNvPr>
          <p:cNvGraphicFramePr>
            <a:graphicFrameLocks noChangeAspect="1"/>
          </p:cNvGraphicFramePr>
          <p:nvPr/>
        </p:nvGraphicFramePr>
        <p:xfrm>
          <a:off x="6516688" y="1700213"/>
          <a:ext cx="1150937" cy="473075"/>
        </p:xfrm>
        <a:graphic>
          <a:graphicData uri="http://schemas.openxmlformats.org/presentationml/2006/ole">
            <mc:AlternateContent xmlns:mc="http://schemas.openxmlformats.org/markup-compatibility/2006">
              <mc:Choice xmlns:v="urn:schemas-microsoft-com:vml" Requires="v">
                <p:oleObj spid="_x0000_s644117" name="Equation" r:id="rId11" imgW="482400" imgH="203040" progId="Equation.DSMT4">
                  <p:embed/>
                </p:oleObj>
              </mc:Choice>
              <mc:Fallback>
                <p:oleObj name="Equation" r:id="rId11" imgW="482400" imgH="20304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16688" y="1700213"/>
                        <a:ext cx="1150937"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4109" name="Rectangle 13">
            <a:extLst>
              <a:ext uri="{FF2B5EF4-FFF2-40B4-BE49-F238E27FC236}">
                <a16:creationId xmlns:a16="http://schemas.microsoft.com/office/drawing/2014/main" id="{1EC2AD08-993C-44F2-B486-3C465596BD2E}"/>
              </a:ext>
            </a:extLst>
          </p:cNvPr>
          <p:cNvSpPr>
            <a:spLocks noChangeArrowheads="1"/>
          </p:cNvSpPr>
          <p:nvPr/>
        </p:nvSpPr>
        <p:spPr bwMode="auto">
          <a:xfrm>
            <a:off x="323850" y="908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44110" name="Object 14">
            <a:extLst>
              <a:ext uri="{FF2B5EF4-FFF2-40B4-BE49-F238E27FC236}">
                <a16:creationId xmlns:a16="http://schemas.microsoft.com/office/drawing/2014/main" id="{9474E77B-34B3-48DA-A680-C3A6BE51F603}"/>
              </a:ext>
            </a:extLst>
          </p:cNvPr>
          <p:cNvGraphicFramePr>
            <a:graphicFrameLocks noChangeAspect="1"/>
          </p:cNvGraphicFramePr>
          <p:nvPr/>
        </p:nvGraphicFramePr>
        <p:xfrm>
          <a:off x="1116013" y="2133600"/>
          <a:ext cx="1152525" cy="474663"/>
        </p:xfrm>
        <a:graphic>
          <a:graphicData uri="http://schemas.openxmlformats.org/presentationml/2006/ole">
            <mc:AlternateContent xmlns:mc="http://schemas.openxmlformats.org/markup-compatibility/2006">
              <mc:Choice xmlns:v="urn:schemas-microsoft-com:vml" Requires="v">
                <p:oleObj spid="_x0000_s644118" name="Equation" r:id="rId13" imgW="482400" imgH="203040" progId="Equation.DSMT4">
                  <p:embed/>
                </p:oleObj>
              </mc:Choice>
              <mc:Fallback>
                <p:oleObj name="Equation" r:id="rId13" imgW="482400" imgH="203040"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16013" y="2133600"/>
                        <a:ext cx="1152525" cy="47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4111" name="Object 15">
            <a:extLst>
              <a:ext uri="{FF2B5EF4-FFF2-40B4-BE49-F238E27FC236}">
                <a16:creationId xmlns:a16="http://schemas.microsoft.com/office/drawing/2014/main" id="{55695FA0-C4DA-4691-BF6D-5DEB2BF51C47}"/>
              </a:ext>
            </a:extLst>
          </p:cNvPr>
          <p:cNvGraphicFramePr>
            <a:graphicFrameLocks noChangeAspect="1"/>
          </p:cNvGraphicFramePr>
          <p:nvPr/>
        </p:nvGraphicFramePr>
        <p:xfrm>
          <a:off x="2268538" y="3141663"/>
          <a:ext cx="5399087" cy="987425"/>
        </p:xfrm>
        <a:graphic>
          <a:graphicData uri="http://schemas.openxmlformats.org/presentationml/2006/ole">
            <mc:AlternateContent xmlns:mc="http://schemas.openxmlformats.org/markup-compatibility/2006">
              <mc:Choice xmlns:v="urn:schemas-microsoft-com:vml" Requires="v">
                <p:oleObj spid="_x0000_s644119" name="Equation" r:id="rId15" imgW="1828800" imgH="419040" progId="Equation.DSMT4">
                  <p:embed/>
                </p:oleObj>
              </mc:Choice>
              <mc:Fallback>
                <p:oleObj name="Equation" r:id="rId15" imgW="1828800" imgH="419040" progId="Equation.DSMT4">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68538" y="3141663"/>
                        <a:ext cx="5399087" cy="987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4112" name="Object 16">
            <a:extLst>
              <a:ext uri="{FF2B5EF4-FFF2-40B4-BE49-F238E27FC236}">
                <a16:creationId xmlns:a16="http://schemas.microsoft.com/office/drawing/2014/main" id="{528529C0-E14B-4060-95DE-C85C65067540}"/>
              </a:ext>
            </a:extLst>
          </p:cNvPr>
          <p:cNvGraphicFramePr>
            <a:graphicFrameLocks noChangeAspect="1"/>
          </p:cNvGraphicFramePr>
          <p:nvPr/>
        </p:nvGraphicFramePr>
        <p:xfrm>
          <a:off x="2195513" y="4652963"/>
          <a:ext cx="5616575" cy="1008062"/>
        </p:xfrm>
        <a:graphic>
          <a:graphicData uri="http://schemas.openxmlformats.org/presentationml/2006/ole">
            <mc:AlternateContent xmlns:mc="http://schemas.openxmlformats.org/markup-compatibility/2006">
              <mc:Choice xmlns:v="urn:schemas-microsoft-com:vml" Requires="v">
                <p:oleObj spid="_x0000_s644120" name="Equation" r:id="rId17" imgW="2323800" imgH="419040" progId="Equation.DSMT4">
                  <p:embed/>
                </p:oleObj>
              </mc:Choice>
              <mc:Fallback>
                <p:oleObj name="Equation" r:id="rId17" imgW="2323800" imgH="419040" progId="Equation.DSMT4">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95513" y="4652963"/>
                        <a:ext cx="5616575" cy="1008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44098">
                                            <p:txEl>
                                              <p:pRg st="0" end="0"/>
                                            </p:txEl>
                                          </p:spTgt>
                                        </p:tgtEl>
                                        <p:attrNameLst>
                                          <p:attrName>style.visibility</p:attrName>
                                        </p:attrNameLst>
                                      </p:cBhvr>
                                      <p:to>
                                        <p:strVal val="visible"/>
                                      </p:to>
                                    </p:set>
                                    <p:anim calcmode="lin" valueType="num">
                                      <p:cBhvr additive="base">
                                        <p:cTn id="7" dur="500" fill="hold"/>
                                        <p:tgtEl>
                                          <p:spTgt spid="64409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409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44098">
                                            <p:txEl>
                                              <p:pRg st="1" end="1"/>
                                            </p:txEl>
                                          </p:spTgt>
                                        </p:tgtEl>
                                        <p:attrNameLst>
                                          <p:attrName>style.visibility</p:attrName>
                                        </p:attrNameLst>
                                      </p:cBhvr>
                                      <p:to>
                                        <p:strVal val="visible"/>
                                      </p:to>
                                    </p:set>
                                    <p:anim calcmode="lin" valueType="num">
                                      <p:cBhvr additive="base">
                                        <p:cTn id="13" dur="500" fill="hold"/>
                                        <p:tgtEl>
                                          <p:spTgt spid="64409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4098">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44098">
                                            <p:txEl>
                                              <p:pRg st="2" end="2"/>
                                            </p:txEl>
                                          </p:spTgt>
                                        </p:tgtEl>
                                        <p:attrNameLst>
                                          <p:attrName>style.visibility</p:attrName>
                                        </p:attrNameLst>
                                      </p:cBhvr>
                                      <p:to>
                                        <p:strVal val="visible"/>
                                      </p:to>
                                    </p:set>
                                    <p:anim calcmode="lin" valueType="num">
                                      <p:cBhvr additive="base">
                                        <p:cTn id="17" dur="500" fill="hold"/>
                                        <p:tgtEl>
                                          <p:spTgt spid="64409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44098">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44100"/>
                                        </p:tgtEl>
                                        <p:attrNameLst>
                                          <p:attrName>style.visibility</p:attrName>
                                        </p:attrNameLst>
                                      </p:cBhvr>
                                      <p:to>
                                        <p:strVal val="visible"/>
                                      </p:to>
                                    </p:set>
                                    <p:anim calcmode="lin" valueType="num">
                                      <p:cBhvr additive="base">
                                        <p:cTn id="21" dur="500" fill="hold"/>
                                        <p:tgtEl>
                                          <p:spTgt spid="644100"/>
                                        </p:tgtEl>
                                        <p:attrNameLst>
                                          <p:attrName>ppt_x</p:attrName>
                                        </p:attrNameLst>
                                      </p:cBhvr>
                                      <p:tavLst>
                                        <p:tav tm="0">
                                          <p:val>
                                            <p:strVal val="#ppt_x"/>
                                          </p:val>
                                        </p:tav>
                                        <p:tav tm="100000">
                                          <p:val>
                                            <p:strVal val="#ppt_x"/>
                                          </p:val>
                                        </p:tav>
                                      </p:tavLst>
                                    </p:anim>
                                    <p:anim calcmode="lin" valueType="num">
                                      <p:cBhvr additive="base">
                                        <p:cTn id="22" dur="500" fill="hold"/>
                                        <p:tgtEl>
                                          <p:spTgt spid="644100"/>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44102"/>
                                        </p:tgtEl>
                                        <p:attrNameLst>
                                          <p:attrName>style.visibility</p:attrName>
                                        </p:attrNameLst>
                                      </p:cBhvr>
                                      <p:to>
                                        <p:strVal val="visible"/>
                                      </p:to>
                                    </p:set>
                                    <p:anim calcmode="lin" valueType="num">
                                      <p:cBhvr additive="base">
                                        <p:cTn id="25" dur="500" fill="hold"/>
                                        <p:tgtEl>
                                          <p:spTgt spid="644102"/>
                                        </p:tgtEl>
                                        <p:attrNameLst>
                                          <p:attrName>ppt_x</p:attrName>
                                        </p:attrNameLst>
                                      </p:cBhvr>
                                      <p:tavLst>
                                        <p:tav tm="0">
                                          <p:val>
                                            <p:strVal val="#ppt_x"/>
                                          </p:val>
                                        </p:tav>
                                        <p:tav tm="100000">
                                          <p:val>
                                            <p:strVal val="#ppt_x"/>
                                          </p:val>
                                        </p:tav>
                                      </p:tavLst>
                                    </p:anim>
                                    <p:anim calcmode="lin" valueType="num">
                                      <p:cBhvr additive="base">
                                        <p:cTn id="26" dur="500" fill="hold"/>
                                        <p:tgtEl>
                                          <p:spTgt spid="644102"/>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44104"/>
                                        </p:tgtEl>
                                        <p:attrNameLst>
                                          <p:attrName>style.visibility</p:attrName>
                                        </p:attrNameLst>
                                      </p:cBhvr>
                                      <p:to>
                                        <p:strVal val="visible"/>
                                      </p:to>
                                    </p:set>
                                    <p:anim calcmode="lin" valueType="num">
                                      <p:cBhvr additive="base">
                                        <p:cTn id="29" dur="500" fill="hold"/>
                                        <p:tgtEl>
                                          <p:spTgt spid="644104"/>
                                        </p:tgtEl>
                                        <p:attrNameLst>
                                          <p:attrName>ppt_x</p:attrName>
                                        </p:attrNameLst>
                                      </p:cBhvr>
                                      <p:tavLst>
                                        <p:tav tm="0">
                                          <p:val>
                                            <p:strVal val="#ppt_x"/>
                                          </p:val>
                                        </p:tav>
                                        <p:tav tm="100000">
                                          <p:val>
                                            <p:strVal val="#ppt_x"/>
                                          </p:val>
                                        </p:tav>
                                      </p:tavLst>
                                    </p:anim>
                                    <p:anim calcmode="lin" valueType="num">
                                      <p:cBhvr additive="base">
                                        <p:cTn id="30" dur="500" fill="hold"/>
                                        <p:tgtEl>
                                          <p:spTgt spid="644104"/>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44106"/>
                                        </p:tgtEl>
                                        <p:attrNameLst>
                                          <p:attrName>style.visibility</p:attrName>
                                        </p:attrNameLst>
                                      </p:cBhvr>
                                      <p:to>
                                        <p:strVal val="visible"/>
                                      </p:to>
                                    </p:set>
                                    <p:anim calcmode="lin" valueType="num">
                                      <p:cBhvr additive="base">
                                        <p:cTn id="33" dur="500" fill="hold"/>
                                        <p:tgtEl>
                                          <p:spTgt spid="644106"/>
                                        </p:tgtEl>
                                        <p:attrNameLst>
                                          <p:attrName>ppt_x</p:attrName>
                                        </p:attrNameLst>
                                      </p:cBhvr>
                                      <p:tavLst>
                                        <p:tav tm="0">
                                          <p:val>
                                            <p:strVal val="#ppt_x"/>
                                          </p:val>
                                        </p:tav>
                                        <p:tav tm="100000">
                                          <p:val>
                                            <p:strVal val="#ppt_x"/>
                                          </p:val>
                                        </p:tav>
                                      </p:tavLst>
                                    </p:anim>
                                    <p:anim calcmode="lin" valueType="num">
                                      <p:cBhvr additive="base">
                                        <p:cTn id="34" dur="500" fill="hold"/>
                                        <p:tgtEl>
                                          <p:spTgt spid="644106"/>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44110"/>
                                        </p:tgtEl>
                                        <p:attrNameLst>
                                          <p:attrName>style.visibility</p:attrName>
                                        </p:attrNameLst>
                                      </p:cBhvr>
                                      <p:to>
                                        <p:strVal val="visible"/>
                                      </p:to>
                                    </p:set>
                                    <p:anim calcmode="lin" valueType="num">
                                      <p:cBhvr additive="base">
                                        <p:cTn id="37" dur="500" fill="hold"/>
                                        <p:tgtEl>
                                          <p:spTgt spid="644110"/>
                                        </p:tgtEl>
                                        <p:attrNameLst>
                                          <p:attrName>ppt_x</p:attrName>
                                        </p:attrNameLst>
                                      </p:cBhvr>
                                      <p:tavLst>
                                        <p:tav tm="0">
                                          <p:val>
                                            <p:strVal val="#ppt_x"/>
                                          </p:val>
                                        </p:tav>
                                        <p:tav tm="100000">
                                          <p:val>
                                            <p:strVal val="#ppt_x"/>
                                          </p:val>
                                        </p:tav>
                                      </p:tavLst>
                                    </p:anim>
                                    <p:anim calcmode="lin" valueType="num">
                                      <p:cBhvr additive="base">
                                        <p:cTn id="38" dur="500" fill="hold"/>
                                        <p:tgtEl>
                                          <p:spTgt spid="644110"/>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44108"/>
                                        </p:tgtEl>
                                        <p:attrNameLst>
                                          <p:attrName>style.visibility</p:attrName>
                                        </p:attrNameLst>
                                      </p:cBhvr>
                                      <p:to>
                                        <p:strVal val="visible"/>
                                      </p:to>
                                    </p:set>
                                    <p:anim calcmode="lin" valueType="num">
                                      <p:cBhvr additive="base">
                                        <p:cTn id="41" dur="500" fill="hold"/>
                                        <p:tgtEl>
                                          <p:spTgt spid="644108"/>
                                        </p:tgtEl>
                                        <p:attrNameLst>
                                          <p:attrName>ppt_x</p:attrName>
                                        </p:attrNameLst>
                                      </p:cBhvr>
                                      <p:tavLst>
                                        <p:tav tm="0">
                                          <p:val>
                                            <p:strVal val="#ppt_x"/>
                                          </p:val>
                                        </p:tav>
                                        <p:tav tm="100000">
                                          <p:val>
                                            <p:strVal val="#ppt_x"/>
                                          </p:val>
                                        </p:tav>
                                      </p:tavLst>
                                    </p:anim>
                                    <p:anim calcmode="lin" valueType="num">
                                      <p:cBhvr additive="base">
                                        <p:cTn id="42" dur="500" fill="hold"/>
                                        <p:tgtEl>
                                          <p:spTgt spid="644108"/>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644111"/>
                                        </p:tgtEl>
                                        <p:attrNameLst>
                                          <p:attrName>style.visibility</p:attrName>
                                        </p:attrNameLst>
                                      </p:cBhvr>
                                      <p:to>
                                        <p:strVal val="visible"/>
                                      </p:to>
                                    </p:set>
                                    <p:anim calcmode="lin" valueType="num">
                                      <p:cBhvr additive="base">
                                        <p:cTn id="47" dur="500" fill="hold"/>
                                        <p:tgtEl>
                                          <p:spTgt spid="644111"/>
                                        </p:tgtEl>
                                        <p:attrNameLst>
                                          <p:attrName>ppt_x</p:attrName>
                                        </p:attrNameLst>
                                      </p:cBhvr>
                                      <p:tavLst>
                                        <p:tav tm="0">
                                          <p:val>
                                            <p:strVal val="#ppt_x"/>
                                          </p:val>
                                        </p:tav>
                                        <p:tav tm="100000">
                                          <p:val>
                                            <p:strVal val="#ppt_x"/>
                                          </p:val>
                                        </p:tav>
                                      </p:tavLst>
                                    </p:anim>
                                    <p:anim calcmode="lin" valueType="num">
                                      <p:cBhvr additive="base">
                                        <p:cTn id="48" dur="500" fill="hold"/>
                                        <p:tgtEl>
                                          <p:spTgt spid="644111"/>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644098">
                                            <p:txEl>
                                              <p:pRg st="5" end="5"/>
                                            </p:txEl>
                                          </p:spTgt>
                                        </p:tgtEl>
                                        <p:attrNameLst>
                                          <p:attrName>style.visibility</p:attrName>
                                        </p:attrNameLst>
                                      </p:cBhvr>
                                      <p:to>
                                        <p:strVal val="visible"/>
                                      </p:to>
                                    </p:set>
                                    <p:anim calcmode="lin" valueType="num">
                                      <p:cBhvr additive="base">
                                        <p:cTn id="53" dur="500" fill="hold"/>
                                        <p:tgtEl>
                                          <p:spTgt spid="644098">
                                            <p:txEl>
                                              <p:pRg st="5" end="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44098">
                                            <p:txEl>
                                              <p:pRg st="5" end="5"/>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644098">
                                            <p:txEl>
                                              <p:pRg st="6" end="6"/>
                                            </p:txEl>
                                          </p:spTgt>
                                        </p:tgtEl>
                                        <p:attrNameLst>
                                          <p:attrName>style.visibility</p:attrName>
                                        </p:attrNameLst>
                                      </p:cBhvr>
                                      <p:to>
                                        <p:strVal val="visible"/>
                                      </p:to>
                                    </p:set>
                                    <p:anim calcmode="lin" valueType="num">
                                      <p:cBhvr additive="base">
                                        <p:cTn id="57" dur="500" fill="hold"/>
                                        <p:tgtEl>
                                          <p:spTgt spid="644098">
                                            <p:txEl>
                                              <p:pRg st="6" end="6"/>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44098">
                                            <p:txEl>
                                              <p:pRg st="6" end="6"/>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644112"/>
                                        </p:tgtEl>
                                        <p:attrNameLst>
                                          <p:attrName>style.visibility</p:attrName>
                                        </p:attrNameLst>
                                      </p:cBhvr>
                                      <p:to>
                                        <p:strVal val="visible"/>
                                      </p:to>
                                    </p:set>
                                    <p:anim calcmode="lin" valueType="num">
                                      <p:cBhvr additive="base">
                                        <p:cTn id="61" dur="500" fill="hold"/>
                                        <p:tgtEl>
                                          <p:spTgt spid="644112"/>
                                        </p:tgtEl>
                                        <p:attrNameLst>
                                          <p:attrName>ppt_x</p:attrName>
                                        </p:attrNameLst>
                                      </p:cBhvr>
                                      <p:tavLst>
                                        <p:tav tm="0">
                                          <p:val>
                                            <p:strVal val="#ppt_x"/>
                                          </p:val>
                                        </p:tav>
                                        <p:tav tm="100000">
                                          <p:val>
                                            <p:strVal val="#ppt_x"/>
                                          </p:val>
                                        </p:tav>
                                      </p:tavLst>
                                    </p:anim>
                                    <p:anim calcmode="lin" valueType="num">
                                      <p:cBhvr additive="base">
                                        <p:cTn id="62" dur="500" fill="hold"/>
                                        <p:tgtEl>
                                          <p:spTgt spid="6441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3">
            <a:extLst>
              <a:ext uri="{FF2B5EF4-FFF2-40B4-BE49-F238E27FC236}">
                <a16:creationId xmlns:a16="http://schemas.microsoft.com/office/drawing/2014/main" id="{E43D2D78-A7DD-4D0A-81AF-3C327A27F9AA}"/>
              </a:ext>
            </a:extLst>
          </p:cNvPr>
          <p:cNvSpPr>
            <a:spLocks noGrp="1"/>
          </p:cNvSpPr>
          <p:nvPr>
            <p:ph type="dt" sz="half" idx="10"/>
          </p:nvPr>
        </p:nvSpPr>
        <p:spPr/>
        <p:txBody>
          <a:bodyPr/>
          <a:lstStyle/>
          <a:p>
            <a:fld id="{2B35CAF9-D8FE-4B53-A14B-5F357CEA754C}" type="datetime1">
              <a:rPr lang="zh-CN" altLang="en-US"/>
              <a:pPr/>
              <a:t>2017/9/8</a:t>
            </a:fld>
            <a:endParaRPr lang="en-US" altLang="zh-CN"/>
          </a:p>
        </p:txBody>
      </p:sp>
      <p:sp>
        <p:nvSpPr>
          <p:cNvPr id="13" name="灯片编号占位符 5">
            <a:extLst>
              <a:ext uri="{FF2B5EF4-FFF2-40B4-BE49-F238E27FC236}">
                <a16:creationId xmlns:a16="http://schemas.microsoft.com/office/drawing/2014/main" id="{70037C93-3D1D-40D6-8ECA-21F43A572BE8}"/>
              </a:ext>
            </a:extLst>
          </p:cNvPr>
          <p:cNvSpPr>
            <a:spLocks noGrp="1"/>
          </p:cNvSpPr>
          <p:nvPr>
            <p:ph type="sldNum" sz="quarter" idx="12"/>
          </p:nvPr>
        </p:nvSpPr>
        <p:spPr/>
        <p:txBody>
          <a:bodyPr/>
          <a:lstStyle/>
          <a:p>
            <a:fld id="{EF46615E-602E-490F-829B-382A6F69D5A9}" type="slidenum">
              <a:rPr lang="en-US" altLang="zh-CN"/>
              <a:pPr/>
              <a:t>109</a:t>
            </a:fld>
            <a:endParaRPr lang="en-US" altLang="zh-CN"/>
          </a:p>
        </p:txBody>
      </p:sp>
      <p:sp>
        <p:nvSpPr>
          <p:cNvPr id="645122" name="Rectangle 2">
            <a:extLst>
              <a:ext uri="{FF2B5EF4-FFF2-40B4-BE49-F238E27FC236}">
                <a16:creationId xmlns:a16="http://schemas.microsoft.com/office/drawing/2014/main" id="{BA424DAC-A06F-4186-BAF7-A9D207A6A4B1}"/>
              </a:ext>
            </a:extLst>
          </p:cNvPr>
          <p:cNvSpPr>
            <a:spLocks noGrp="1" noChangeArrowheads="1"/>
          </p:cNvSpPr>
          <p:nvPr>
            <p:ph type="body" idx="1"/>
          </p:nvPr>
        </p:nvSpPr>
        <p:spPr>
          <a:xfrm>
            <a:off x="323850" y="404813"/>
            <a:ext cx="8362950" cy="5651500"/>
          </a:xfrm>
          <a:noFill/>
          <a:extLst>
            <a:ext uri="{909E8E84-426E-40DD-AFC4-6F175D3DCCD1}">
              <a14:hiddenFill xmlns:a14="http://schemas.microsoft.com/office/drawing/2010/main">
                <a:solidFill>
                  <a:srgbClr val="FFFFFF"/>
                </a:solidFill>
              </a14:hiddenFill>
            </a:ext>
          </a:extLst>
        </p:spPr>
        <p:txBody>
          <a:bodyPr/>
          <a:lstStyle/>
          <a:p>
            <a:pPr>
              <a:buFontTx/>
              <a:buNone/>
            </a:pPr>
            <a:r>
              <a:rPr lang="en-US" altLang="zh-CN" sz="2800" b="1">
                <a:solidFill>
                  <a:srgbClr val="FF00FF"/>
                </a:solidFill>
              </a:rPr>
              <a:t>【</a:t>
            </a:r>
            <a:r>
              <a:rPr lang="zh-CN" altLang="en-US" sz="2800" b="1">
                <a:solidFill>
                  <a:srgbClr val="FF00FF"/>
                </a:solidFill>
              </a:rPr>
              <a:t>证明</a:t>
            </a:r>
            <a:r>
              <a:rPr lang="en-US" altLang="zh-CN" sz="2800" b="1">
                <a:solidFill>
                  <a:srgbClr val="FF00FF"/>
                </a:solidFill>
              </a:rPr>
              <a:t>】</a:t>
            </a:r>
            <a:r>
              <a:rPr lang="zh-CN" altLang="en-US" sz="2800" b="1">
                <a:latin typeface="仿宋_GB2312" pitchFamily="49" charset="-122"/>
                <a:ea typeface="仿宋_GB2312" pitchFamily="49" charset="-122"/>
              </a:rPr>
              <a:t>使用极坐标，设   和   分别为极坐标系的单位矢量</a:t>
            </a:r>
            <a:r>
              <a:rPr lang="en-US" altLang="zh-CN" sz="2800" b="1">
                <a:latin typeface="仿宋_GB2312" pitchFamily="49" charset="-122"/>
                <a:ea typeface="仿宋_GB2312" pitchFamily="49" charset="-122"/>
              </a:rPr>
              <a:t>.</a:t>
            </a:r>
            <a:r>
              <a:rPr lang="zh-CN" altLang="en-US" sz="2800" b="1">
                <a:latin typeface="仿宋_GB2312" pitchFamily="49" charset="-122"/>
                <a:ea typeface="仿宋_GB2312" pitchFamily="49" charset="-122"/>
              </a:rPr>
              <a:t>当         沿    方向，   的变化为 </a:t>
            </a:r>
          </a:p>
          <a:p>
            <a:pPr>
              <a:buFontTx/>
              <a:buNone/>
            </a:pPr>
            <a:r>
              <a:rPr lang="zh-CN" altLang="en-US" sz="2800" b="1">
                <a:latin typeface="仿宋_GB2312" pitchFamily="49" charset="-122"/>
                <a:ea typeface="仿宋_GB2312" pitchFamily="49" charset="-122"/>
              </a:rPr>
              <a:t>  所以沿     方向的导数</a:t>
            </a:r>
          </a:p>
        </p:txBody>
      </p:sp>
      <p:graphicFrame>
        <p:nvGraphicFramePr>
          <p:cNvPr id="645123" name="Object 3">
            <a:extLst>
              <a:ext uri="{FF2B5EF4-FFF2-40B4-BE49-F238E27FC236}">
                <a16:creationId xmlns:a16="http://schemas.microsoft.com/office/drawing/2014/main" id="{D2867383-FB4F-4D68-81BD-AD437C9A4598}"/>
              </a:ext>
            </a:extLst>
          </p:cNvPr>
          <p:cNvGraphicFramePr>
            <a:graphicFrameLocks noChangeAspect="1"/>
          </p:cNvGraphicFramePr>
          <p:nvPr/>
        </p:nvGraphicFramePr>
        <p:xfrm>
          <a:off x="4356100" y="404813"/>
          <a:ext cx="385763" cy="515937"/>
        </p:xfrm>
        <a:graphic>
          <a:graphicData uri="http://schemas.openxmlformats.org/presentationml/2006/ole">
            <mc:AlternateContent xmlns:mc="http://schemas.openxmlformats.org/markup-compatibility/2006">
              <mc:Choice xmlns:v="urn:schemas-microsoft-com:vml" Requires="v">
                <p:oleObj spid="_x0000_s645131" name="Equation" r:id="rId3" imgW="190440" imgH="253800" progId="Equation.DSMT4">
                  <p:embed/>
                </p:oleObj>
              </mc:Choice>
              <mc:Fallback>
                <p:oleObj name="Equation" r:id="rId3" imgW="190440" imgH="253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100" y="404813"/>
                        <a:ext cx="385763" cy="515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124" name="Object 4">
            <a:extLst>
              <a:ext uri="{FF2B5EF4-FFF2-40B4-BE49-F238E27FC236}">
                <a16:creationId xmlns:a16="http://schemas.microsoft.com/office/drawing/2014/main" id="{3962567C-3EA6-4642-AEBF-49302B417629}"/>
              </a:ext>
            </a:extLst>
          </p:cNvPr>
          <p:cNvGraphicFramePr>
            <a:graphicFrameLocks noChangeAspect="1"/>
          </p:cNvGraphicFramePr>
          <p:nvPr/>
        </p:nvGraphicFramePr>
        <p:xfrm>
          <a:off x="5364163" y="476250"/>
          <a:ext cx="312737" cy="431800"/>
        </p:xfrm>
        <a:graphic>
          <a:graphicData uri="http://schemas.openxmlformats.org/presentationml/2006/ole">
            <mc:AlternateContent xmlns:mc="http://schemas.openxmlformats.org/markup-compatibility/2006">
              <mc:Choice xmlns:v="urn:schemas-microsoft-com:vml" Requires="v">
                <p:oleObj spid="_x0000_s645132" name="Equation" r:id="rId5" imgW="177480" imgH="253800" progId="Equation.DSMT4">
                  <p:embed/>
                </p:oleObj>
              </mc:Choice>
              <mc:Fallback>
                <p:oleObj name="Equation" r:id="rId5" imgW="177480" imgH="2538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4163" y="476250"/>
                        <a:ext cx="312737"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125" name="Object 5">
            <a:extLst>
              <a:ext uri="{FF2B5EF4-FFF2-40B4-BE49-F238E27FC236}">
                <a16:creationId xmlns:a16="http://schemas.microsoft.com/office/drawing/2014/main" id="{154110D2-FD24-4149-BA2A-2CD54DEC356C}"/>
              </a:ext>
            </a:extLst>
          </p:cNvPr>
          <p:cNvGraphicFramePr>
            <a:graphicFrameLocks noChangeAspect="1"/>
          </p:cNvGraphicFramePr>
          <p:nvPr/>
        </p:nvGraphicFramePr>
        <p:xfrm>
          <a:off x="3132138" y="836613"/>
          <a:ext cx="1368425" cy="563562"/>
        </p:xfrm>
        <a:graphic>
          <a:graphicData uri="http://schemas.openxmlformats.org/presentationml/2006/ole">
            <mc:AlternateContent xmlns:mc="http://schemas.openxmlformats.org/markup-compatibility/2006">
              <mc:Choice xmlns:v="urn:schemas-microsoft-com:vml" Requires="v">
                <p:oleObj spid="_x0000_s645133" name="Equation" r:id="rId7" imgW="520560" imgH="215640" progId="Equation.DSMT4">
                  <p:embed/>
                </p:oleObj>
              </mc:Choice>
              <mc:Fallback>
                <p:oleObj name="Equation" r:id="rId7" imgW="520560" imgH="21564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2138" y="836613"/>
                        <a:ext cx="1368425" cy="563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126" name="Object 6">
            <a:extLst>
              <a:ext uri="{FF2B5EF4-FFF2-40B4-BE49-F238E27FC236}">
                <a16:creationId xmlns:a16="http://schemas.microsoft.com/office/drawing/2014/main" id="{23C386F8-A344-47AF-97C8-8BC7733A4F81}"/>
              </a:ext>
            </a:extLst>
          </p:cNvPr>
          <p:cNvGraphicFramePr>
            <a:graphicFrameLocks noChangeAspect="1"/>
          </p:cNvGraphicFramePr>
          <p:nvPr/>
        </p:nvGraphicFramePr>
        <p:xfrm>
          <a:off x="5148263" y="908050"/>
          <a:ext cx="339725" cy="454025"/>
        </p:xfrm>
        <a:graphic>
          <a:graphicData uri="http://schemas.openxmlformats.org/presentationml/2006/ole">
            <mc:AlternateContent xmlns:mc="http://schemas.openxmlformats.org/markup-compatibility/2006">
              <mc:Choice xmlns:v="urn:schemas-microsoft-com:vml" Requires="v">
                <p:oleObj spid="_x0000_s645134" name="Equation" r:id="rId9" imgW="190440" imgH="253800" progId="Equation.DSMT4">
                  <p:embed/>
                </p:oleObj>
              </mc:Choice>
              <mc:Fallback>
                <p:oleObj name="Equation" r:id="rId9" imgW="190440" imgH="25380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48263" y="908050"/>
                        <a:ext cx="339725"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127" name="Object 7">
            <a:extLst>
              <a:ext uri="{FF2B5EF4-FFF2-40B4-BE49-F238E27FC236}">
                <a16:creationId xmlns:a16="http://schemas.microsoft.com/office/drawing/2014/main" id="{1580D7B6-BD7A-4F33-85D1-3AE477C93DD5}"/>
              </a:ext>
            </a:extLst>
          </p:cNvPr>
          <p:cNvGraphicFramePr>
            <a:graphicFrameLocks noChangeAspect="1"/>
          </p:cNvGraphicFramePr>
          <p:nvPr/>
        </p:nvGraphicFramePr>
        <p:xfrm>
          <a:off x="6732588" y="908050"/>
          <a:ext cx="503237" cy="407988"/>
        </p:xfrm>
        <a:graphic>
          <a:graphicData uri="http://schemas.openxmlformats.org/presentationml/2006/ole">
            <mc:AlternateContent xmlns:mc="http://schemas.openxmlformats.org/markup-compatibility/2006">
              <mc:Choice xmlns:v="urn:schemas-microsoft-com:vml" Requires="v">
                <p:oleObj spid="_x0000_s645135" name="Equation" r:id="rId11" imgW="203040" imgH="164880" progId="Equation.DSMT4">
                  <p:embed/>
                </p:oleObj>
              </mc:Choice>
              <mc:Fallback>
                <p:oleObj name="Equation" r:id="rId11" imgW="203040" imgH="16488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32588" y="908050"/>
                        <a:ext cx="503237"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128" name="Object 8">
            <a:extLst>
              <a:ext uri="{FF2B5EF4-FFF2-40B4-BE49-F238E27FC236}">
                <a16:creationId xmlns:a16="http://schemas.microsoft.com/office/drawing/2014/main" id="{CC2AD02F-90B7-45CA-ADF8-23C8CFD6B83A}"/>
              </a:ext>
            </a:extLst>
          </p:cNvPr>
          <p:cNvGraphicFramePr>
            <a:graphicFrameLocks noChangeAspect="1"/>
          </p:cNvGraphicFramePr>
          <p:nvPr/>
        </p:nvGraphicFramePr>
        <p:xfrm>
          <a:off x="1187450" y="1341438"/>
          <a:ext cx="1368425" cy="493712"/>
        </p:xfrm>
        <a:graphic>
          <a:graphicData uri="http://schemas.openxmlformats.org/presentationml/2006/ole">
            <mc:AlternateContent xmlns:mc="http://schemas.openxmlformats.org/markup-compatibility/2006">
              <mc:Choice xmlns:v="urn:schemas-microsoft-com:vml" Requires="v">
                <p:oleObj spid="_x0000_s645136" name="Equation" r:id="rId13" imgW="736560" imgH="215640" progId="Equation.DSMT4">
                  <p:embed/>
                </p:oleObj>
              </mc:Choice>
              <mc:Fallback>
                <p:oleObj name="Equation" r:id="rId13" imgW="736560" imgH="215640" progId="Equation.DSMT4">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87450" y="1341438"/>
                        <a:ext cx="1368425" cy="493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129" name="Object 9">
            <a:extLst>
              <a:ext uri="{FF2B5EF4-FFF2-40B4-BE49-F238E27FC236}">
                <a16:creationId xmlns:a16="http://schemas.microsoft.com/office/drawing/2014/main" id="{B1C9EBDF-33B6-45AE-BF8F-37F0D8A9CA3D}"/>
              </a:ext>
            </a:extLst>
          </p:cNvPr>
          <p:cNvGraphicFramePr>
            <a:graphicFrameLocks noChangeAspect="1"/>
          </p:cNvGraphicFramePr>
          <p:nvPr/>
        </p:nvGraphicFramePr>
        <p:xfrm>
          <a:off x="2051050" y="1700213"/>
          <a:ext cx="482600" cy="647700"/>
        </p:xfrm>
        <a:graphic>
          <a:graphicData uri="http://schemas.openxmlformats.org/presentationml/2006/ole">
            <mc:AlternateContent xmlns:mc="http://schemas.openxmlformats.org/markup-compatibility/2006">
              <mc:Choice xmlns:v="urn:schemas-microsoft-com:vml" Requires="v">
                <p:oleObj spid="_x0000_s645137" name="Equation" r:id="rId15" imgW="190440" imgH="253800" progId="Equation.DSMT4">
                  <p:embed/>
                </p:oleObj>
              </mc:Choice>
              <mc:Fallback>
                <p:oleObj name="Equation" r:id="rId15" imgW="190440" imgH="253800" progId="Equation.DSMT4">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51050" y="1700213"/>
                        <a:ext cx="4826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130" name="Object 10">
            <a:extLst>
              <a:ext uri="{FF2B5EF4-FFF2-40B4-BE49-F238E27FC236}">
                <a16:creationId xmlns:a16="http://schemas.microsoft.com/office/drawing/2014/main" id="{1EEDD602-0F97-4144-BD66-1ACBA9715EC5}"/>
              </a:ext>
            </a:extLst>
          </p:cNvPr>
          <p:cNvGraphicFramePr>
            <a:graphicFrameLocks noChangeAspect="1"/>
          </p:cNvGraphicFramePr>
          <p:nvPr/>
        </p:nvGraphicFramePr>
        <p:xfrm>
          <a:off x="1547813" y="2536825"/>
          <a:ext cx="5575300" cy="2044700"/>
        </p:xfrm>
        <a:graphic>
          <a:graphicData uri="http://schemas.openxmlformats.org/presentationml/2006/ole">
            <mc:AlternateContent xmlns:mc="http://schemas.openxmlformats.org/markup-compatibility/2006">
              <mc:Choice xmlns:v="urn:schemas-microsoft-com:vml" Requires="v">
                <p:oleObj spid="_x0000_s645138" name="Equation" r:id="rId17" imgW="3035160" imgH="888840" progId="Equation.DSMT4">
                  <p:embed/>
                </p:oleObj>
              </mc:Choice>
              <mc:Fallback>
                <p:oleObj name="Equation" r:id="rId17" imgW="3035160" imgH="888840" progId="Equation.DSMT4">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47813" y="2536825"/>
                        <a:ext cx="5575300" cy="2044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45122">
                                            <p:txEl>
                                              <p:pRg st="0" end="0"/>
                                            </p:txEl>
                                          </p:spTgt>
                                        </p:tgtEl>
                                        <p:attrNameLst>
                                          <p:attrName>style.visibility</p:attrName>
                                        </p:attrNameLst>
                                      </p:cBhvr>
                                      <p:to>
                                        <p:strVal val="visible"/>
                                      </p:to>
                                    </p:set>
                                    <p:anim calcmode="lin" valueType="num">
                                      <p:cBhvr additive="base">
                                        <p:cTn id="7" dur="500" fill="hold"/>
                                        <p:tgtEl>
                                          <p:spTgt spid="64512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2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45122">
                                            <p:txEl>
                                              <p:pRg st="1" end="1"/>
                                            </p:txEl>
                                          </p:spTgt>
                                        </p:tgtEl>
                                        <p:attrNameLst>
                                          <p:attrName>style.visibility</p:attrName>
                                        </p:attrNameLst>
                                      </p:cBhvr>
                                      <p:to>
                                        <p:strVal val="visible"/>
                                      </p:to>
                                    </p:set>
                                    <p:anim calcmode="lin" valueType="num">
                                      <p:cBhvr additive="base">
                                        <p:cTn id="11" dur="500" fill="hold"/>
                                        <p:tgtEl>
                                          <p:spTgt spid="64512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4512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45123"/>
                                        </p:tgtEl>
                                        <p:attrNameLst>
                                          <p:attrName>style.visibility</p:attrName>
                                        </p:attrNameLst>
                                      </p:cBhvr>
                                      <p:to>
                                        <p:strVal val="visible"/>
                                      </p:to>
                                    </p:set>
                                    <p:anim calcmode="lin" valueType="num">
                                      <p:cBhvr additive="base">
                                        <p:cTn id="15" dur="500" fill="hold"/>
                                        <p:tgtEl>
                                          <p:spTgt spid="645123"/>
                                        </p:tgtEl>
                                        <p:attrNameLst>
                                          <p:attrName>ppt_x</p:attrName>
                                        </p:attrNameLst>
                                      </p:cBhvr>
                                      <p:tavLst>
                                        <p:tav tm="0">
                                          <p:val>
                                            <p:strVal val="#ppt_x"/>
                                          </p:val>
                                        </p:tav>
                                        <p:tav tm="100000">
                                          <p:val>
                                            <p:strVal val="#ppt_x"/>
                                          </p:val>
                                        </p:tav>
                                      </p:tavLst>
                                    </p:anim>
                                    <p:anim calcmode="lin" valueType="num">
                                      <p:cBhvr additive="base">
                                        <p:cTn id="16" dur="500" fill="hold"/>
                                        <p:tgtEl>
                                          <p:spTgt spid="64512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45124"/>
                                        </p:tgtEl>
                                        <p:attrNameLst>
                                          <p:attrName>style.visibility</p:attrName>
                                        </p:attrNameLst>
                                      </p:cBhvr>
                                      <p:to>
                                        <p:strVal val="visible"/>
                                      </p:to>
                                    </p:set>
                                    <p:anim calcmode="lin" valueType="num">
                                      <p:cBhvr additive="base">
                                        <p:cTn id="19" dur="500" fill="hold"/>
                                        <p:tgtEl>
                                          <p:spTgt spid="645124"/>
                                        </p:tgtEl>
                                        <p:attrNameLst>
                                          <p:attrName>ppt_x</p:attrName>
                                        </p:attrNameLst>
                                      </p:cBhvr>
                                      <p:tavLst>
                                        <p:tav tm="0">
                                          <p:val>
                                            <p:strVal val="#ppt_x"/>
                                          </p:val>
                                        </p:tav>
                                        <p:tav tm="100000">
                                          <p:val>
                                            <p:strVal val="#ppt_x"/>
                                          </p:val>
                                        </p:tav>
                                      </p:tavLst>
                                    </p:anim>
                                    <p:anim calcmode="lin" valueType="num">
                                      <p:cBhvr additive="base">
                                        <p:cTn id="20" dur="500" fill="hold"/>
                                        <p:tgtEl>
                                          <p:spTgt spid="64512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45125"/>
                                        </p:tgtEl>
                                        <p:attrNameLst>
                                          <p:attrName>style.visibility</p:attrName>
                                        </p:attrNameLst>
                                      </p:cBhvr>
                                      <p:to>
                                        <p:strVal val="visible"/>
                                      </p:to>
                                    </p:set>
                                    <p:anim calcmode="lin" valueType="num">
                                      <p:cBhvr additive="base">
                                        <p:cTn id="23" dur="500" fill="hold"/>
                                        <p:tgtEl>
                                          <p:spTgt spid="645125"/>
                                        </p:tgtEl>
                                        <p:attrNameLst>
                                          <p:attrName>ppt_x</p:attrName>
                                        </p:attrNameLst>
                                      </p:cBhvr>
                                      <p:tavLst>
                                        <p:tav tm="0">
                                          <p:val>
                                            <p:strVal val="#ppt_x"/>
                                          </p:val>
                                        </p:tav>
                                        <p:tav tm="100000">
                                          <p:val>
                                            <p:strVal val="#ppt_x"/>
                                          </p:val>
                                        </p:tav>
                                      </p:tavLst>
                                    </p:anim>
                                    <p:anim calcmode="lin" valueType="num">
                                      <p:cBhvr additive="base">
                                        <p:cTn id="24" dur="500" fill="hold"/>
                                        <p:tgtEl>
                                          <p:spTgt spid="64512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45126"/>
                                        </p:tgtEl>
                                        <p:attrNameLst>
                                          <p:attrName>style.visibility</p:attrName>
                                        </p:attrNameLst>
                                      </p:cBhvr>
                                      <p:to>
                                        <p:strVal val="visible"/>
                                      </p:to>
                                    </p:set>
                                    <p:anim calcmode="lin" valueType="num">
                                      <p:cBhvr additive="base">
                                        <p:cTn id="27" dur="500" fill="hold"/>
                                        <p:tgtEl>
                                          <p:spTgt spid="645126"/>
                                        </p:tgtEl>
                                        <p:attrNameLst>
                                          <p:attrName>ppt_x</p:attrName>
                                        </p:attrNameLst>
                                      </p:cBhvr>
                                      <p:tavLst>
                                        <p:tav tm="0">
                                          <p:val>
                                            <p:strVal val="#ppt_x"/>
                                          </p:val>
                                        </p:tav>
                                        <p:tav tm="100000">
                                          <p:val>
                                            <p:strVal val="#ppt_x"/>
                                          </p:val>
                                        </p:tav>
                                      </p:tavLst>
                                    </p:anim>
                                    <p:anim calcmode="lin" valueType="num">
                                      <p:cBhvr additive="base">
                                        <p:cTn id="28" dur="500" fill="hold"/>
                                        <p:tgtEl>
                                          <p:spTgt spid="64512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45127"/>
                                        </p:tgtEl>
                                        <p:attrNameLst>
                                          <p:attrName>style.visibility</p:attrName>
                                        </p:attrNameLst>
                                      </p:cBhvr>
                                      <p:to>
                                        <p:strVal val="visible"/>
                                      </p:to>
                                    </p:set>
                                    <p:anim calcmode="lin" valueType="num">
                                      <p:cBhvr additive="base">
                                        <p:cTn id="31" dur="500" fill="hold"/>
                                        <p:tgtEl>
                                          <p:spTgt spid="645127"/>
                                        </p:tgtEl>
                                        <p:attrNameLst>
                                          <p:attrName>ppt_x</p:attrName>
                                        </p:attrNameLst>
                                      </p:cBhvr>
                                      <p:tavLst>
                                        <p:tav tm="0">
                                          <p:val>
                                            <p:strVal val="#ppt_x"/>
                                          </p:val>
                                        </p:tav>
                                        <p:tav tm="100000">
                                          <p:val>
                                            <p:strVal val="#ppt_x"/>
                                          </p:val>
                                        </p:tav>
                                      </p:tavLst>
                                    </p:anim>
                                    <p:anim calcmode="lin" valueType="num">
                                      <p:cBhvr additive="base">
                                        <p:cTn id="32" dur="500" fill="hold"/>
                                        <p:tgtEl>
                                          <p:spTgt spid="645127"/>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45128"/>
                                        </p:tgtEl>
                                        <p:attrNameLst>
                                          <p:attrName>style.visibility</p:attrName>
                                        </p:attrNameLst>
                                      </p:cBhvr>
                                      <p:to>
                                        <p:strVal val="visible"/>
                                      </p:to>
                                    </p:set>
                                    <p:anim calcmode="lin" valueType="num">
                                      <p:cBhvr additive="base">
                                        <p:cTn id="35" dur="500" fill="hold"/>
                                        <p:tgtEl>
                                          <p:spTgt spid="645128"/>
                                        </p:tgtEl>
                                        <p:attrNameLst>
                                          <p:attrName>ppt_x</p:attrName>
                                        </p:attrNameLst>
                                      </p:cBhvr>
                                      <p:tavLst>
                                        <p:tav tm="0">
                                          <p:val>
                                            <p:strVal val="#ppt_x"/>
                                          </p:val>
                                        </p:tav>
                                        <p:tav tm="100000">
                                          <p:val>
                                            <p:strVal val="#ppt_x"/>
                                          </p:val>
                                        </p:tav>
                                      </p:tavLst>
                                    </p:anim>
                                    <p:anim calcmode="lin" valueType="num">
                                      <p:cBhvr additive="base">
                                        <p:cTn id="36" dur="500" fill="hold"/>
                                        <p:tgtEl>
                                          <p:spTgt spid="64512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45129"/>
                                        </p:tgtEl>
                                        <p:attrNameLst>
                                          <p:attrName>style.visibility</p:attrName>
                                        </p:attrNameLst>
                                      </p:cBhvr>
                                      <p:to>
                                        <p:strVal val="visible"/>
                                      </p:to>
                                    </p:set>
                                    <p:anim calcmode="lin" valueType="num">
                                      <p:cBhvr additive="base">
                                        <p:cTn id="39" dur="500" fill="hold"/>
                                        <p:tgtEl>
                                          <p:spTgt spid="645129"/>
                                        </p:tgtEl>
                                        <p:attrNameLst>
                                          <p:attrName>ppt_x</p:attrName>
                                        </p:attrNameLst>
                                      </p:cBhvr>
                                      <p:tavLst>
                                        <p:tav tm="0">
                                          <p:val>
                                            <p:strVal val="#ppt_x"/>
                                          </p:val>
                                        </p:tav>
                                        <p:tav tm="100000">
                                          <p:val>
                                            <p:strVal val="#ppt_x"/>
                                          </p:val>
                                        </p:tav>
                                      </p:tavLst>
                                    </p:anim>
                                    <p:anim calcmode="lin" valueType="num">
                                      <p:cBhvr additive="base">
                                        <p:cTn id="40" dur="500" fill="hold"/>
                                        <p:tgtEl>
                                          <p:spTgt spid="645129"/>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645130"/>
                                        </p:tgtEl>
                                        <p:attrNameLst>
                                          <p:attrName>style.visibility</p:attrName>
                                        </p:attrNameLst>
                                      </p:cBhvr>
                                      <p:to>
                                        <p:strVal val="visible"/>
                                      </p:to>
                                    </p:set>
                                    <p:anim calcmode="lin" valueType="num">
                                      <p:cBhvr additive="base">
                                        <p:cTn id="45" dur="500" fill="hold"/>
                                        <p:tgtEl>
                                          <p:spTgt spid="645130"/>
                                        </p:tgtEl>
                                        <p:attrNameLst>
                                          <p:attrName>ppt_x</p:attrName>
                                        </p:attrNameLst>
                                      </p:cBhvr>
                                      <p:tavLst>
                                        <p:tav tm="0">
                                          <p:val>
                                            <p:strVal val="#ppt_x"/>
                                          </p:val>
                                        </p:tav>
                                        <p:tav tm="100000">
                                          <p:val>
                                            <p:strVal val="#ppt_x"/>
                                          </p:val>
                                        </p:tav>
                                      </p:tavLst>
                                    </p:anim>
                                    <p:anim calcmode="lin" valueType="num">
                                      <p:cBhvr additive="base">
                                        <p:cTn id="46" dur="500" fill="hold"/>
                                        <p:tgtEl>
                                          <p:spTgt spid="6451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日期占位符 3">
            <a:extLst>
              <a:ext uri="{FF2B5EF4-FFF2-40B4-BE49-F238E27FC236}">
                <a16:creationId xmlns:a16="http://schemas.microsoft.com/office/drawing/2014/main" id="{6890EE22-766A-40CA-A61A-755DA071DD98}"/>
              </a:ext>
            </a:extLst>
          </p:cNvPr>
          <p:cNvSpPr>
            <a:spLocks noGrp="1"/>
          </p:cNvSpPr>
          <p:nvPr>
            <p:ph type="dt" sz="half" idx="10"/>
          </p:nvPr>
        </p:nvSpPr>
        <p:spPr/>
        <p:txBody>
          <a:bodyPr/>
          <a:lstStyle/>
          <a:p>
            <a:fld id="{068B9B9D-34CB-462B-BB59-71150BF272D8}" type="datetime1">
              <a:rPr lang="zh-CN" altLang="en-US"/>
              <a:pPr/>
              <a:t>2017/9/8</a:t>
            </a:fld>
            <a:endParaRPr lang="en-US" altLang="zh-CN"/>
          </a:p>
        </p:txBody>
      </p:sp>
      <p:sp>
        <p:nvSpPr>
          <p:cNvPr id="108" name="灯片编号占位符 5">
            <a:extLst>
              <a:ext uri="{FF2B5EF4-FFF2-40B4-BE49-F238E27FC236}">
                <a16:creationId xmlns:a16="http://schemas.microsoft.com/office/drawing/2014/main" id="{947AD241-7030-46AB-8467-12AF132836AD}"/>
              </a:ext>
            </a:extLst>
          </p:cNvPr>
          <p:cNvSpPr>
            <a:spLocks noGrp="1"/>
          </p:cNvSpPr>
          <p:nvPr>
            <p:ph type="sldNum" sz="quarter" idx="12"/>
          </p:nvPr>
        </p:nvSpPr>
        <p:spPr/>
        <p:txBody>
          <a:bodyPr/>
          <a:lstStyle/>
          <a:p>
            <a:fld id="{34F5071C-EC4E-4160-B221-C9D18F4F84AF}" type="slidenum">
              <a:rPr lang="en-US" altLang="zh-CN"/>
              <a:pPr/>
              <a:t>11</a:t>
            </a:fld>
            <a:endParaRPr lang="en-US" altLang="zh-CN"/>
          </a:p>
        </p:txBody>
      </p:sp>
      <p:sp>
        <p:nvSpPr>
          <p:cNvPr id="564226" name="Rectangle 2">
            <a:extLst>
              <a:ext uri="{FF2B5EF4-FFF2-40B4-BE49-F238E27FC236}">
                <a16:creationId xmlns:a16="http://schemas.microsoft.com/office/drawing/2014/main" id="{39E8F48C-C04E-483C-B963-6FFF6B934501}"/>
              </a:ext>
            </a:extLst>
          </p:cNvPr>
          <p:cNvSpPr>
            <a:spLocks noGrp="1" noChangeArrowheads="1"/>
          </p:cNvSpPr>
          <p:nvPr>
            <p:ph type="title"/>
          </p:nvPr>
        </p:nvSpPr>
        <p:spPr>
          <a:noFill/>
          <a:ln/>
        </p:spPr>
        <p:txBody>
          <a:bodyPr anchor="t"/>
          <a:lstStyle/>
          <a:p>
            <a:pPr algn="l"/>
            <a:r>
              <a:rPr lang="en-US" altLang="zh-CN" sz="2800">
                <a:solidFill>
                  <a:srgbClr val="3333FF"/>
                </a:solidFill>
                <a:latin typeface="黑体" panose="02010609060101010101" pitchFamily="49" charset="-122"/>
                <a:ea typeface="黑体" panose="02010609060101010101" pitchFamily="49" charset="-122"/>
              </a:rPr>
              <a:t>3.</a:t>
            </a:r>
            <a:r>
              <a:rPr lang="zh-CN" altLang="en-US" sz="2800">
                <a:solidFill>
                  <a:srgbClr val="3333FF"/>
                </a:solidFill>
                <a:latin typeface="黑体" panose="02010609060101010101" pitchFamily="49" charset="-122"/>
                <a:ea typeface="黑体" panose="02010609060101010101" pitchFamily="49" charset="-122"/>
              </a:rPr>
              <a:t>复数的几何表示</a:t>
            </a:r>
          </a:p>
        </p:txBody>
      </p:sp>
      <p:graphicFrame>
        <p:nvGraphicFramePr>
          <p:cNvPr id="564227" name="Object 3">
            <a:extLst>
              <a:ext uri="{FF2B5EF4-FFF2-40B4-BE49-F238E27FC236}">
                <a16:creationId xmlns:a16="http://schemas.microsoft.com/office/drawing/2014/main" id="{44C21E0E-70BB-44C7-98B2-5FAA600E6CE8}"/>
              </a:ext>
            </a:extLst>
          </p:cNvPr>
          <p:cNvGraphicFramePr>
            <a:graphicFrameLocks noChangeAspect="1"/>
          </p:cNvGraphicFramePr>
          <p:nvPr/>
        </p:nvGraphicFramePr>
        <p:xfrm>
          <a:off x="6588125" y="5445125"/>
          <a:ext cx="490538" cy="209550"/>
        </p:xfrm>
        <a:graphic>
          <a:graphicData uri="http://schemas.openxmlformats.org/presentationml/2006/ole">
            <mc:AlternateContent xmlns:mc="http://schemas.openxmlformats.org/markup-compatibility/2006">
              <mc:Choice xmlns:v="urn:schemas-microsoft-com:vml" Requires="v">
                <p:oleObj spid="_x0000_s564330" name="Equation" r:id="rId3" imgW="152280" imgH="164880" progId="Equation.DSMT4">
                  <p:embed/>
                </p:oleObj>
              </mc:Choice>
              <mc:Fallback>
                <p:oleObj name="Equation" r:id="rId3" imgW="152280" imgH="16488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125" y="5445125"/>
                        <a:ext cx="490538" cy="209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64228" name="Group 4">
            <a:extLst>
              <a:ext uri="{FF2B5EF4-FFF2-40B4-BE49-F238E27FC236}">
                <a16:creationId xmlns:a16="http://schemas.microsoft.com/office/drawing/2014/main" id="{23293FF5-24D6-4FAF-A624-515B4239E941}"/>
              </a:ext>
            </a:extLst>
          </p:cNvPr>
          <p:cNvGrpSpPr>
            <a:grpSpLocks/>
          </p:cNvGrpSpPr>
          <p:nvPr/>
        </p:nvGrpSpPr>
        <p:grpSpPr bwMode="auto">
          <a:xfrm>
            <a:off x="5867400" y="4911725"/>
            <a:ext cx="1344613" cy="1087438"/>
            <a:chOff x="3696" y="3120"/>
            <a:chExt cx="847" cy="685"/>
          </a:xfrm>
        </p:grpSpPr>
        <p:sp>
          <p:nvSpPr>
            <p:cNvPr id="564229" name="Line 5">
              <a:extLst>
                <a:ext uri="{FF2B5EF4-FFF2-40B4-BE49-F238E27FC236}">
                  <a16:creationId xmlns:a16="http://schemas.microsoft.com/office/drawing/2014/main" id="{CB963056-2262-447A-8DE3-AD1F38E9A0BD}"/>
                </a:ext>
              </a:extLst>
            </p:cNvPr>
            <p:cNvSpPr>
              <a:spLocks noChangeShapeType="1"/>
            </p:cNvSpPr>
            <p:nvPr/>
          </p:nvSpPr>
          <p:spPr bwMode="auto">
            <a:xfrm>
              <a:off x="4486" y="3194"/>
              <a:ext cx="0" cy="489"/>
            </a:xfrm>
            <a:prstGeom prst="line">
              <a:avLst/>
            </a:prstGeom>
            <a:noFill/>
            <a:ln w="9525">
              <a:solidFill>
                <a:schemeClr val="accent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564230" name="Line 6">
              <a:extLst>
                <a:ext uri="{FF2B5EF4-FFF2-40B4-BE49-F238E27FC236}">
                  <a16:creationId xmlns:a16="http://schemas.microsoft.com/office/drawing/2014/main" id="{213E6798-C01D-4B3C-84DA-687A7D42B76B}"/>
                </a:ext>
              </a:extLst>
            </p:cNvPr>
            <p:cNvSpPr>
              <a:spLocks noChangeShapeType="1"/>
            </p:cNvSpPr>
            <p:nvPr/>
          </p:nvSpPr>
          <p:spPr bwMode="auto">
            <a:xfrm flipH="1">
              <a:off x="3814" y="3194"/>
              <a:ext cx="672" cy="0"/>
            </a:xfrm>
            <a:prstGeom prst="line">
              <a:avLst/>
            </a:prstGeom>
            <a:noFill/>
            <a:ln w="9525">
              <a:solidFill>
                <a:schemeClr val="accent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564231" name="Object 7">
              <a:extLst>
                <a:ext uri="{FF2B5EF4-FFF2-40B4-BE49-F238E27FC236}">
                  <a16:creationId xmlns:a16="http://schemas.microsoft.com/office/drawing/2014/main" id="{5CCD21F8-BEB6-40A8-9506-04EB64975423}"/>
                </a:ext>
              </a:extLst>
            </p:cNvPr>
            <p:cNvGraphicFramePr>
              <a:graphicFrameLocks noChangeAspect="1"/>
            </p:cNvGraphicFramePr>
            <p:nvPr/>
          </p:nvGraphicFramePr>
          <p:xfrm>
            <a:off x="4438" y="3705"/>
            <a:ext cx="105" cy="100"/>
          </p:xfrm>
          <a:graphic>
            <a:graphicData uri="http://schemas.openxmlformats.org/presentationml/2006/ole">
              <mc:AlternateContent xmlns:mc="http://schemas.openxmlformats.org/markup-compatibility/2006">
                <mc:Choice xmlns:v="urn:schemas-microsoft-com:vml" Requires="v">
                  <p:oleObj spid="_x0000_s564331" name="Equation" r:id="rId5" imgW="253800" imgH="241200" progId="Equation.3">
                    <p:embed/>
                  </p:oleObj>
                </mc:Choice>
                <mc:Fallback>
                  <p:oleObj name="Equation" r:id="rId5" imgW="253800" imgH="2412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38" y="3705"/>
                          <a:ext cx="105" cy="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4232" name="Object 8">
              <a:extLst>
                <a:ext uri="{FF2B5EF4-FFF2-40B4-BE49-F238E27FC236}">
                  <a16:creationId xmlns:a16="http://schemas.microsoft.com/office/drawing/2014/main" id="{DE8191F7-F9DE-4055-9F9B-18999BCB58A1}"/>
                </a:ext>
              </a:extLst>
            </p:cNvPr>
            <p:cNvGraphicFramePr>
              <a:graphicFrameLocks noChangeAspect="1"/>
            </p:cNvGraphicFramePr>
            <p:nvPr/>
          </p:nvGraphicFramePr>
          <p:xfrm>
            <a:off x="3696" y="3120"/>
            <a:ext cx="105" cy="132"/>
          </p:xfrm>
          <a:graphic>
            <a:graphicData uri="http://schemas.openxmlformats.org/presentationml/2006/ole">
              <mc:AlternateContent xmlns:mc="http://schemas.openxmlformats.org/markup-compatibility/2006">
                <mc:Choice xmlns:v="urn:schemas-microsoft-com:vml" Requires="v">
                  <p:oleObj spid="_x0000_s564332" name="Equation" r:id="rId7" imgW="253800" imgH="317160" progId="Equation.3">
                    <p:embed/>
                  </p:oleObj>
                </mc:Choice>
                <mc:Fallback>
                  <p:oleObj name="Equation" r:id="rId7" imgW="253800" imgH="31716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6" y="3120"/>
                          <a:ext cx="105"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64233" name="Group 9">
            <a:extLst>
              <a:ext uri="{FF2B5EF4-FFF2-40B4-BE49-F238E27FC236}">
                <a16:creationId xmlns:a16="http://schemas.microsoft.com/office/drawing/2014/main" id="{26F18954-6DC5-40A2-B643-B2CF0AC95317}"/>
              </a:ext>
            </a:extLst>
          </p:cNvPr>
          <p:cNvGrpSpPr>
            <a:grpSpLocks/>
          </p:cNvGrpSpPr>
          <p:nvPr/>
        </p:nvGrpSpPr>
        <p:grpSpPr bwMode="auto">
          <a:xfrm>
            <a:off x="5486400" y="4419600"/>
            <a:ext cx="2825750" cy="1635125"/>
            <a:chOff x="3456" y="2810"/>
            <a:chExt cx="1780" cy="1030"/>
          </a:xfrm>
        </p:grpSpPr>
        <p:sp>
          <p:nvSpPr>
            <p:cNvPr id="564234" name="Line 10">
              <a:extLst>
                <a:ext uri="{FF2B5EF4-FFF2-40B4-BE49-F238E27FC236}">
                  <a16:creationId xmlns:a16="http://schemas.microsoft.com/office/drawing/2014/main" id="{B2221302-4808-41B1-BC60-BD6BEA26D888}"/>
                </a:ext>
              </a:extLst>
            </p:cNvPr>
            <p:cNvSpPr>
              <a:spLocks noChangeShapeType="1"/>
            </p:cNvSpPr>
            <p:nvPr/>
          </p:nvSpPr>
          <p:spPr bwMode="auto">
            <a:xfrm>
              <a:off x="3456" y="3696"/>
              <a:ext cx="16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564235" name="Line 11">
              <a:extLst>
                <a:ext uri="{FF2B5EF4-FFF2-40B4-BE49-F238E27FC236}">
                  <a16:creationId xmlns:a16="http://schemas.microsoft.com/office/drawing/2014/main" id="{91724A5D-BAAA-40BD-B817-1A8467AB391A}"/>
                </a:ext>
              </a:extLst>
            </p:cNvPr>
            <p:cNvSpPr>
              <a:spLocks noChangeShapeType="1"/>
            </p:cNvSpPr>
            <p:nvPr/>
          </p:nvSpPr>
          <p:spPr bwMode="auto">
            <a:xfrm flipV="1">
              <a:off x="3792" y="2928"/>
              <a:ext cx="0" cy="9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564236" name="Object 12">
              <a:extLst>
                <a:ext uri="{FF2B5EF4-FFF2-40B4-BE49-F238E27FC236}">
                  <a16:creationId xmlns:a16="http://schemas.microsoft.com/office/drawing/2014/main" id="{616FB04E-0F77-401B-981B-A61F0D4C23CA}"/>
                </a:ext>
              </a:extLst>
            </p:cNvPr>
            <p:cNvGraphicFramePr>
              <a:graphicFrameLocks noChangeAspect="1"/>
            </p:cNvGraphicFramePr>
            <p:nvPr/>
          </p:nvGraphicFramePr>
          <p:xfrm>
            <a:off x="5131" y="3648"/>
            <a:ext cx="105" cy="100"/>
          </p:xfrm>
          <a:graphic>
            <a:graphicData uri="http://schemas.openxmlformats.org/presentationml/2006/ole">
              <mc:AlternateContent xmlns:mc="http://schemas.openxmlformats.org/markup-compatibility/2006">
                <mc:Choice xmlns:v="urn:schemas-microsoft-com:vml" Requires="v">
                  <p:oleObj spid="_x0000_s564333" name="Equation" r:id="rId9" imgW="253800" imgH="241200" progId="Equation.3">
                    <p:embed/>
                  </p:oleObj>
                </mc:Choice>
                <mc:Fallback>
                  <p:oleObj name="Equation" r:id="rId9" imgW="253800" imgH="2412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31" y="3648"/>
                          <a:ext cx="105" cy="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4237" name="Object 13">
              <a:extLst>
                <a:ext uri="{FF2B5EF4-FFF2-40B4-BE49-F238E27FC236}">
                  <a16:creationId xmlns:a16="http://schemas.microsoft.com/office/drawing/2014/main" id="{4AB14EE7-DDAF-4338-928D-41BB323C7807}"/>
                </a:ext>
              </a:extLst>
            </p:cNvPr>
            <p:cNvGraphicFramePr>
              <a:graphicFrameLocks noChangeAspect="1"/>
            </p:cNvGraphicFramePr>
            <p:nvPr/>
          </p:nvGraphicFramePr>
          <p:xfrm>
            <a:off x="3757" y="2810"/>
            <a:ext cx="105" cy="132"/>
          </p:xfrm>
          <a:graphic>
            <a:graphicData uri="http://schemas.openxmlformats.org/presentationml/2006/ole">
              <mc:AlternateContent xmlns:mc="http://schemas.openxmlformats.org/markup-compatibility/2006">
                <mc:Choice xmlns:v="urn:schemas-microsoft-com:vml" Requires="v">
                  <p:oleObj spid="_x0000_s564334" name="Equation" r:id="rId11" imgW="253800" imgH="317160" progId="Equation.3">
                    <p:embed/>
                  </p:oleObj>
                </mc:Choice>
                <mc:Fallback>
                  <p:oleObj name="Equation" r:id="rId11" imgW="253800" imgH="31716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57" y="2810"/>
                          <a:ext cx="105"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4238" name="Object 14">
              <a:extLst>
                <a:ext uri="{FF2B5EF4-FFF2-40B4-BE49-F238E27FC236}">
                  <a16:creationId xmlns:a16="http://schemas.microsoft.com/office/drawing/2014/main" id="{501EAB79-F336-4CFB-9AC0-5F658D6B900B}"/>
                </a:ext>
              </a:extLst>
            </p:cNvPr>
            <p:cNvGraphicFramePr>
              <a:graphicFrameLocks noChangeAspect="1"/>
            </p:cNvGraphicFramePr>
            <p:nvPr/>
          </p:nvGraphicFramePr>
          <p:xfrm>
            <a:off x="3709" y="3709"/>
            <a:ext cx="89" cy="100"/>
          </p:xfrm>
          <a:graphic>
            <a:graphicData uri="http://schemas.openxmlformats.org/presentationml/2006/ole">
              <mc:AlternateContent xmlns:mc="http://schemas.openxmlformats.org/markup-compatibility/2006">
                <mc:Choice xmlns:v="urn:schemas-microsoft-com:vml" Requires="v">
                  <p:oleObj spid="_x0000_s564335" name="Equation" r:id="rId13" imgW="215640" imgH="241200" progId="Equation.3">
                    <p:embed/>
                  </p:oleObj>
                </mc:Choice>
                <mc:Fallback>
                  <p:oleObj name="Equation" r:id="rId13" imgW="215640" imgH="241200"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9" y="3709"/>
                          <a:ext cx="89" cy="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64239" name="Object 15">
            <a:extLst>
              <a:ext uri="{FF2B5EF4-FFF2-40B4-BE49-F238E27FC236}">
                <a16:creationId xmlns:a16="http://schemas.microsoft.com/office/drawing/2014/main" id="{EBA7473D-EAFB-43DB-B305-04D666CA97F8}"/>
              </a:ext>
            </a:extLst>
          </p:cNvPr>
          <p:cNvGraphicFramePr>
            <a:graphicFrameLocks noChangeAspect="1"/>
          </p:cNvGraphicFramePr>
          <p:nvPr/>
        </p:nvGraphicFramePr>
        <p:xfrm>
          <a:off x="7308850" y="4724400"/>
          <a:ext cx="914400" cy="260350"/>
        </p:xfrm>
        <a:graphic>
          <a:graphicData uri="http://schemas.openxmlformats.org/presentationml/2006/ole">
            <mc:AlternateContent xmlns:mc="http://schemas.openxmlformats.org/markup-compatibility/2006">
              <mc:Choice xmlns:v="urn:schemas-microsoft-com:vml" Requires="v">
                <p:oleObj spid="_x0000_s564336" name="Equation" r:id="rId15" imgW="1384200" imgH="393480" progId="Equation.3">
                  <p:embed/>
                </p:oleObj>
              </mc:Choice>
              <mc:Fallback>
                <p:oleObj name="Equation" r:id="rId15" imgW="1384200" imgH="393480"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08850" y="4724400"/>
                        <a:ext cx="91440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4240" name="Oval 16">
            <a:extLst>
              <a:ext uri="{FF2B5EF4-FFF2-40B4-BE49-F238E27FC236}">
                <a16:creationId xmlns:a16="http://schemas.microsoft.com/office/drawing/2014/main" id="{DC9002D8-EB23-4B46-8F93-2A5A8B92D747}"/>
              </a:ext>
            </a:extLst>
          </p:cNvPr>
          <p:cNvSpPr>
            <a:spLocks noChangeArrowheads="1"/>
          </p:cNvSpPr>
          <p:nvPr/>
        </p:nvSpPr>
        <p:spPr bwMode="auto">
          <a:xfrm>
            <a:off x="7021513" y="4941888"/>
            <a:ext cx="142875" cy="1428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64241" name="Line 17">
            <a:extLst>
              <a:ext uri="{FF2B5EF4-FFF2-40B4-BE49-F238E27FC236}">
                <a16:creationId xmlns:a16="http://schemas.microsoft.com/office/drawing/2014/main" id="{7120CCA7-A2AE-4D57-9A5A-F028C71DF430}"/>
              </a:ext>
            </a:extLst>
          </p:cNvPr>
          <p:cNvSpPr>
            <a:spLocks noChangeShapeType="1"/>
          </p:cNvSpPr>
          <p:nvPr/>
        </p:nvSpPr>
        <p:spPr bwMode="auto">
          <a:xfrm flipV="1">
            <a:off x="6011863" y="5084763"/>
            <a:ext cx="1081087" cy="735012"/>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564242" name="AutoShape 18">
            <a:extLst>
              <a:ext uri="{FF2B5EF4-FFF2-40B4-BE49-F238E27FC236}">
                <a16:creationId xmlns:a16="http://schemas.microsoft.com/office/drawing/2014/main" id="{BCF02C4A-B90B-475E-B72B-06B43158495D}"/>
              </a:ext>
            </a:extLst>
          </p:cNvPr>
          <p:cNvSpPr>
            <a:spLocks noChangeArrowheads="1"/>
          </p:cNvSpPr>
          <p:nvPr/>
        </p:nvSpPr>
        <p:spPr bwMode="auto">
          <a:xfrm>
            <a:off x="5364163" y="3644900"/>
            <a:ext cx="3024187" cy="431800"/>
          </a:xfrm>
          <a:prstGeom prst="wedgeRectCallout">
            <a:avLst>
              <a:gd name="adj1" fmla="val 9106"/>
              <a:gd name="adj2" fmla="val 220222"/>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kumimoji="1" lang="zh-CN" altLang="en-US" sz="2400" b="1">
                <a:solidFill>
                  <a:schemeClr val="accent2"/>
                </a:solidFill>
                <a:latin typeface="Times New Roman" panose="02020603050405020304" pitchFamily="18" charset="0"/>
              </a:rPr>
              <a:t>复数的向量表示法</a:t>
            </a:r>
          </a:p>
        </p:txBody>
      </p:sp>
      <p:grpSp>
        <p:nvGrpSpPr>
          <p:cNvPr id="564243" name="Group 19">
            <a:extLst>
              <a:ext uri="{FF2B5EF4-FFF2-40B4-BE49-F238E27FC236}">
                <a16:creationId xmlns:a16="http://schemas.microsoft.com/office/drawing/2014/main" id="{2EE841BC-C427-4AEB-B580-A7BE338362BD}"/>
              </a:ext>
            </a:extLst>
          </p:cNvPr>
          <p:cNvGrpSpPr>
            <a:grpSpLocks noChangeAspect="1"/>
          </p:cNvGrpSpPr>
          <p:nvPr/>
        </p:nvGrpSpPr>
        <p:grpSpPr bwMode="auto">
          <a:xfrm>
            <a:off x="1042988" y="4179888"/>
            <a:ext cx="4608512" cy="1022350"/>
            <a:chOff x="657" y="2633"/>
            <a:chExt cx="2903" cy="644"/>
          </a:xfrm>
        </p:grpSpPr>
        <p:sp>
          <p:nvSpPr>
            <p:cNvPr id="564244" name="AutoShape 20">
              <a:extLst>
                <a:ext uri="{FF2B5EF4-FFF2-40B4-BE49-F238E27FC236}">
                  <a16:creationId xmlns:a16="http://schemas.microsoft.com/office/drawing/2014/main" id="{DC89199C-8644-4D8D-A917-EC12794C6AA8}"/>
                </a:ext>
              </a:extLst>
            </p:cNvPr>
            <p:cNvSpPr>
              <a:spLocks noChangeAspect="1" noChangeArrowheads="1" noTextEdit="1"/>
            </p:cNvSpPr>
            <p:nvPr/>
          </p:nvSpPr>
          <p:spPr bwMode="auto">
            <a:xfrm>
              <a:off x="657" y="2659"/>
              <a:ext cx="2903"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4245" name="Rectangle 21">
              <a:extLst>
                <a:ext uri="{FF2B5EF4-FFF2-40B4-BE49-F238E27FC236}">
                  <a16:creationId xmlns:a16="http://schemas.microsoft.com/office/drawing/2014/main" id="{90ED7365-AD1F-46AE-BA3E-C334E836C9E4}"/>
                </a:ext>
              </a:extLst>
            </p:cNvPr>
            <p:cNvSpPr>
              <a:spLocks noChangeArrowheads="1"/>
            </p:cNvSpPr>
            <p:nvPr/>
          </p:nvSpPr>
          <p:spPr bwMode="auto">
            <a:xfrm>
              <a:off x="2714" y="3001"/>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000000"/>
                  </a:solidFill>
                  <a:latin typeface="仿宋_GB2312" pitchFamily="49" charset="-122"/>
                </a:rPr>
                <a:t>.</a:t>
              </a:r>
              <a:endParaRPr lang="en-US" altLang="zh-CN">
                <a:latin typeface="仿宋_GB2312" pitchFamily="49" charset="-122"/>
              </a:endParaRPr>
            </a:p>
          </p:txBody>
        </p:sp>
        <p:sp>
          <p:nvSpPr>
            <p:cNvPr id="564246" name="Rectangle 22">
              <a:extLst>
                <a:ext uri="{FF2B5EF4-FFF2-40B4-BE49-F238E27FC236}">
                  <a16:creationId xmlns:a16="http://schemas.microsoft.com/office/drawing/2014/main" id="{48823EFE-3139-434F-94EB-AA0DFE7A591B}"/>
                </a:ext>
              </a:extLst>
            </p:cNvPr>
            <p:cNvSpPr>
              <a:spLocks noChangeArrowheads="1"/>
            </p:cNvSpPr>
            <p:nvPr/>
          </p:nvSpPr>
          <p:spPr bwMode="auto">
            <a:xfrm>
              <a:off x="2182" y="3001"/>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000000"/>
                  </a:solidFill>
                  <a:latin typeface="仿宋_GB2312" pitchFamily="49" charset="-122"/>
                </a:rPr>
                <a:t> </a:t>
              </a:r>
              <a:endParaRPr lang="en-US" altLang="zh-CN">
                <a:latin typeface="仿宋_GB2312" pitchFamily="49" charset="-122"/>
              </a:endParaRPr>
            </a:p>
          </p:txBody>
        </p:sp>
        <p:sp>
          <p:nvSpPr>
            <p:cNvPr id="564247" name="Rectangle 23">
              <a:extLst>
                <a:ext uri="{FF2B5EF4-FFF2-40B4-BE49-F238E27FC236}">
                  <a16:creationId xmlns:a16="http://schemas.microsoft.com/office/drawing/2014/main" id="{3C6CBADB-E099-45CA-8C8B-C9BC0B70A775}"/>
                </a:ext>
              </a:extLst>
            </p:cNvPr>
            <p:cNvSpPr>
              <a:spLocks noChangeArrowheads="1"/>
            </p:cNvSpPr>
            <p:nvPr/>
          </p:nvSpPr>
          <p:spPr bwMode="auto">
            <a:xfrm>
              <a:off x="2116" y="3001"/>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000000"/>
                  </a:solidFill>
                  <a:latin typeface="仿宋_GB2312" pitchFamily="49" charset="-122"/>
                </a:rPr>
                <a:t>)</a:t>
              </a:r>
              <a:endParaRPr lang="en-US" altLang="zh-CN">
                <a:latin typeface="仿宋_GB2312" pitchFamily="49" charset="-122"/>
              </a:endParaRPr>
            </a:p>
          </p:txBody>
        </p:sp>
        <p:sp>
          <p:nvSpPr>
            <p:cNvPr id="564248" name="Rectangle 24">
              <a:extLst>
                <a:ext uri="{FF2B5EF4-FFF2-40B4-BE49-F238E27FC236}">
                  <a16:creationId xmlns:a16="http://schemas.microsoft.com/office/drawing/2014/main" id="{5D5F11D5-9217-4177-BD04-CAA43B156DBD}"/>
                </a:ext>
              </a:extLst>
            </p:cNvPr>
            <p:cNvSpPr>
              <a:spLocks noChangeArrowheads="1"/>
            </p:cNvSpPr>
            <p:nvPr/>
          </p:nvSpPr>
          <p:spPr bwMode="auto">
            <a:xfrm>
              <a:off x="1885" y="3001"/>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000000"/>
                  </a:solidFill>
                  <a:latin typeface="仿宋_GB2312" pitchFamily="49" charset="-122"/>
                </a:rPr>
                <a:t>,</a:t>
              </a:r>
              <a:endParaRPr lang="en-US" altLang="zh-CN">
                <a:latin typeface="仿宋_GB2312" pitchFamily="49" charset="-122"/>
              </a:endParaRPr>
            </a:p>
          </p:txBody>
        </p:sp>
        <p:sp>
          <p:nvSpPr>
            <p:cNvPr id="564249" name="Rectangle 25">
              <a:extLst>
                <a:ext uri="{FF2B5EF4-FFF2-40B4-BE49-F238E27FC236}">
                  <a16:creationId xmlns:a16="http://schemas.microsoft.com/office/drawing/2014/main" id="{4B0C3B99-22EE-4B80-B8DD-C3C904D20D6A}"/>
                </a:ext>
              </a:extLst>
            </p:cNvPr>
            <p:cNvSpPr>
              <a:spLocks noChangeArrowheads="1"/>
            </p:cNvSpPr>
            <p:nvPr/>
          </p:nvSpPr>
          <p:spPr bwMode="auto">
            <a:xfrm>
              <a:off x="1649" y="3001"/>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000000"/>
                  </a:solidFill>
                  <a:latin typeface="仿宋_GB2312" pitchFamily="49" charset="-122"/>
                </a:rPr>
                <a:t>(</a:t>
              </a:r>
              <a:endParaRPr lang="en-US" altLang="zh-CN">
                <a:latin typeface="仿宋_GB2312" pitchFamily="49" charset="-122"/>
              </a:endParaRPr>
            </a:p>
          </p:txBody>
        </p:sp>
        <p:sp>
          <p:nvSpPr>
            <p:cNvPr id="564250" name="Rectangle 26">
              <a:extLst>
                <a:ext uri="{FF2B5EF4-FFF2-40B4-BE49-F238E27FC236}">
                  <a16:creationId xmlns:a16="http://schemas.microsoft.com/office/drawing/2014/main" id="{592A8B2B-7328-4BC4-9493-136470BA27AC}"/>
                </a:ext>
              </a:extLst>
            </p:cNvPr>
            <p:cNvSpPr>
              <a:spLocks noChangeArrowheads="1"/>
            </p:cNvSpPr>
            <p:nvPr/>
          </p:nvSpPr>
          <p:spPr bwMode="auto">
            <a:xfrm>
              <a:off x="1601" y="3001"/>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000000"/>
                  </a:solidFill>
                  <a:latin typeface="仿宋_GB2312" pitchFamily="49" charset="-122"/>
                </a:rPr>
                <a:t> </a:t>
              </a:r>
              <a:endParaRPr lang="en-US" altLang="zh-CN">
                <a:latin typeface="仿宋_GB2312" pitchFamily="49" charset="-122"/>
              </a:endParaRPr>
            </a:p>
          </p:txBody>
        </p:sp>
        <p:sp>
          <p:nvSpPr>
            <p:cNvPr id="564251" name="Rectangle 27">
              <a:extLst>
                <a:ext uri="{FF2B5EF4-FFF2-40B4-BE49-F238E27FC236}">
                  <a16:creationId xmlns:a16="http://schemas.microsoft.com/office/drawing/2014/main" id="{1BA9CF56-DDB0-40B7-84E5-D702FD859120}"/>
                </a:ext>
              </a:extLst>
            </p:cNvPr>
            <p:cNvSpPr>
              <a:spLocks noChangeArrowheads="1"/>
            </p:cNvSpPr>
            <p:nvPr/>
          </p:nvSpPr>
          <p:spPr bwMode="auto">
            <a:xfrm>
              <a:off x="2070" y="2658"/>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000000"/>
                  </a:solidFill>
                  <a:latin typeface="仿宋_GB2312" pitchFamily="49" charset="-122"/>
                </a:rPr>
                <a:t> </a:t>
              </a:r>
              <a:endParaRPr lang="en-US" altLang="zh-CN">
                <a:latin typeface="仿宋_GB2312" pitchFamily="49" charset="-122"/>
              </a:endParaRPr>
            </a:p>
          </p:txBody>
        </p:sp>
        <p:sp>
          <p:nvSpPr>
            <p:cNvPr id="564252" name="Rectangle 28">
              <a:extLst>
                <a:ext uri="{FF2B5EF4-FFF2-40B4-BE49-F238E27FC236}">
                  <a16:creationId xmlns:a16="http://schemas.microsoft.com/office/drawing/2014/main" id="{4BE15BAE-366C-4E06-A03B-994BC031B6BB}"/>
                </a:ext>
              </a:extLst>
            </p:cNvPr>
            <p:cNvSpPr>
              <a:spLocks noChangeArrowheads="1"/>
            </p:cNvSpPr>
            <p:nvPr/>
          </p:nvSpPr>
          <p:spPr bwMode="auto">
            <a:xfrm>
              <a:off x="1128" y="2658"/>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000000"/>
                  </a:solidFill>
                  <a:latin typeface="仿宋_GB2312" pitchFamily="49" charset="-122"/>
                </a:rPr>
                <a:t> </a:t>
              </a:r>
              <a:endParaRPr lang="en-US" altLang="zh-CN">
                <a:latin typeface="仿宋_GB2312" pitchFamily="49" charset="-122"/>
              </a:endParaRPr>
            </a:p>
          </p:txBody>
        </p:sp>
        <p:sp>
          <p:nvSpPr>
            <p:cNvPr id="564253" name="Rectangle 29">
              <a:extLst>
                <a:ext uri="{FF2B5EF4-FFF2-40B4-BE49-F238E27FC236}">
                  <a16:creationId xmlns:a16="http://schemas.microsoft.com/office/drawing/2014/main" id="{D286E53D-5938-4B70-8502-554CCB7B4862}"/>
                </a:ext>
              </a:extLst>
            </p:cNvPr>
            <p:cNvSpPr>
              <a:spLocks noChangeArrowheads="1"/>
            </p:cNvSpPr>
            <p:nvPr/>
          </p:nvSpPr>
          <p:spPr bwMode="auto">
            <a:xfrm>
              <a:off x="2234" y="3008"/>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表示</a:t>
              </a:r>
              <a:endParaRPr lang="zh-CN" altLang="en-US" b="1">
                <a:latin typeface="仿宋_GB2312" pitchFamily="49" charset="-122"/>
              </a:endParaRPr>
            </a:p>
          </p:txBody>
        </p:sp>
        <p:sp>
          <p:nvSpPr>
            <p:cNvPr id="564254" name="Rectangle 30">
              <a:extLst>
                <a:ext uri="{FF2B5EF4-FFF2-40B4-BE49-F238E27FC236}">
                  <a16:creationId xmlns:a16="http://schemas.microsoft.com/office/drawing/2014/main" id="{0E2D2EA4-7AC7-4755-91CC-E606471EC3A2}"/>
                </a:ext>
              </a:extLst>
            </p:cNvPr>
            <p:cNvSpPr>
              <a:spLocks noChangeArrowheads="1"/>
            </p:cNvSpPr>
            <p:nvPr/>
          </p:nvSpPr>
          <p:spPr bwMode="auto">
            <a:xfrm>
              <a:off x="663" y="3008"/>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面上的点</a:t>
              </a:r>
              <a:endParaRPr lang="zh-CN" altLang="en-US" b="1">
                <a:latin typeface="仿宋_GB2312" pitchFamily="49" charset="-122"/>
              </a:endParaRPr>
            </a:p>
          </p:txBody>
        </p:sp>
        <p:sp>
          <p:nvSpPr>
            <p:cNvPr id="564255" name="Rectangle 31">
              <a:extLst>
                <a:ext uri="{FF2B5EF4-FFF2-40B4-BE49-F238E27FC236}">
                  <a16:creationId xmlns:a16="http://schemas.microsoft.com/office/drawing/2014/main" id="{6306C819-27DF-4865-8E48-EC1251625145}"/>
                </a:ext>
              </a:extLst>
            </p:cNvPr>
            <p:cNvSpPr>
              <a:spLocks noChangeArrowheads="1"/>
            </p:cNvSpPr>
            <p:nvPr/>
          </p:nvSpPr>
          <p:spPr bwMode="auto">
            <a:xfrm>
              <a:off x="2114" y="2665"/>
              <a:ext cx="1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可以用复平</a:t>
              </a:r>
              <a:endParaRPr lang="zh-CN" altLang="en-US" b="1">
                <a:latin typeface="仿宋_GB2312" pitchFamily="49" charset="-122"/>
              </a:endParaRPr>
            </a:p>
          </p:txBody>
        </p:sp>
        <p:sp>
          <p:nvSpPr>
            <p:cNvPr id="564256" name="Rectangle 32">
              <a:extLst>
                <a:ext uri="{FF2B5EF4-FFF2-40B4-BE49-F238E27FC236}">
                  <a16:creationId xmlns:a16="http://schemas.microsoft.com/office/drawing/2014/main" id="{AF3F7E19-4AAE-4457-93BA-E84C07D2AC26}"/>
                </a:ext>
              </a:extLst>
            </p:cNvPr>
            <p:cNvSpPr>
              <a:spLocks noChangeArrowheads="1"/>
            </p:cNvSpPr>
            <p:nvPr/>
          </p:nvSpPr>
          <p:spPr bwMode="auto">
            <a:xfrm>
              <a:off x="659" y="2665"/>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复数</a:t>
              </a:r>
              <a:endParaRPr lang="zh-CN" altLang="en-US" b="1">
                <a:latin typeface="仿宋_GB2312" pitchFamily="49" charset="-122"/>
              </a:endParaRPr>
            </a:p>
          </p:txBody>
        </p:sp>
        <p:sp>
          <p:nvSpPr>
            <p:cNvPr id="564257" name="Rectangle 33">
              <a:extLst>
                <a:ext uri="{FF2B5EF4-FFF2-40B4-BE49-F238E27FC236}">
                  <a16:creationId xmlns:a16="http://schemas.microsoft.com/office/drawing/2014/main" id="{D50615DC-13FE-498A-9EEC-E2F6DCA2B8F3}"/>
                </a:ext>
              </a:extLst>
            </p:cNvPr>
            <p:cNvSpPr>
              <a:spLocks noChangeArrowheads="1"/>
            </p:cNvSpPr>
            <p:nvPr/>
          </p:nvSpPr>
          <p:spPr bwMode="auto">
            <a:xfrm>
              <a:off x="1997" y="3001"/>
              <a:ext cx="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y</a:t>
              </a:r>
              <a:endParaRPr lang="en-US" altLang="zh-CN" b="1">
                <a:latin typeface="Times New Roman" panose="02020603050405020304" pitchFamily="18" charset="0"/>
              </a:endParaRPr>
            </a:p>
          </p:txBody>
        </p:sp>
        <p:sp>
          <p:nvSpPr>
            <p:cNvPr id="564258" name="Rectangle 34">
              <a:extLst>
                <a:ext uri="{FF2B5EF4-FFF2-40B4-BE49-F238E27FC236}">
                  <a16:creationId xmlns:a16="http://schemas.microsoft.com/office/drawing/2014/main" id="{620FB631-9D55-4979-A377-B37962F814F8}"/>
                </a:ext>
              </a:extLst>
            </p:cNvPr>
            <p:cNvSpPr>
              <a:spLocks noChangeArrowheads="1"/>
            </p:cNvSpPr>
            <p:nvPr/>
          </p:nvSpPr>
          <p:spPr bwMode="auto">
            <a:xfrm>
              <a:off x="1756" y="3001"/>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x</a:t>
              </a:r>
              <a:endParaRPr lang="en-US" altLang="zh-CN" b="1">
                <a:latin typeface="Times New Roman" panose="02020603050405020304" pitchFamily="18" charset="0"/>
              </a:endParaRPr>
            </a:p>
          </p:txBody>
        </p:sp>
        <p:sp>
          <p:nvSpPr>
            <p:cNvPr id="564259" name="Rectangle 35">
              <a:extLst>
                <a:ext uri="{FF2B5EF4-FFF2-40B4-BE49-F238E27FC236}">
                  <a16:creationId xmlns:a16="http://schemas.microsoft.com/office/drawing/2014/main" id="{4460C785-2508-47B6-B20E-8552BF4FB7F0}"/>
                </a:ext>
              </a:extLst>
            </p:cNvPr>
            <p:cNvSpPr>
              <a:spLocks noChangeArrowheads="1"/>
            </p:cNvSpPr>
            <p:nvPr/>
          </p:nvSpPr>
          <p:spPr bwMode="auto">
            <a:xfrm>
              <a:off x="1900" y="2658"/>
              <a:ext cx="16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iy</a:t>
              </a:r>
              <a:endParaRPr lang="en-US" altLang="zh-CN" b="1">
                <a:latin typeface="Times New Roman" panose="02020603050405020304" pitchFamily="18" charset="0"/>
              </a:endParaRPr>
            </a:p>
          </p:txBody>
        </p:sp>
        <p:sp>
          <p:nvSpPr>
            <p:cNvPr id="564260" name="Rectangle 36">
              <a:extLst>
                <a:ext uri="{FF2B5EF4-FFF2-40B4-BE49-F238E27FC236}">
                  <a16:creationId xmlns:a16="http://schemas.microsoft.com/office/drawing/2014/main" id="{D9ECE96F-5079-482E-B69C-62C957C81B43}"/>
                </a:ext>
              </a:extLst>
            </p:cNvPr>
            <p:cNvSpPr>
              <a:spLocks noChangeArrowheads="1"/>
            </p:cNvSpPr>
            <p:nvPr/>
          </p:nvSpPr>
          <p:spPr bwMode="auto">
            <a:xfrm>
              <a:off x="1553" y="2658"/>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x</a:t>
              </a:r>
              <a:endParaRPr lang="en-US" altLang="zh-CN" b="1">
                <a:latin typeface="Times New Roman" panose="02020603050405020304" pitchFamily="18" charset="0"/>
              </a:endParaRPr>
            </a:p>
          </p:txBody>
        </p:sp>
        <p:sp>
          <p:nvSpPr>
            <p:cNvPr id="564261" name="Rectangle 37">
              <a:extLst>
                <a:ext uri="{FF2B5EF4-FFF2-40B4-BE49-F238E27FC236}">
                  <a16:creationId xmlns:a16="http://schemas.microsoft.com/office/drawing/2014/main" id="{D1D5F52B-561D-4595-9B6F-CD5D2B99327A}"/>
                </a:ext>
              </a:extLst>
            </p:cNvPr>
            <p:cNvSpPr>
              <a:spLocks noChangeArrowheads="1"/>
            </p:cNvSpPr>
            <p:nvPr/>
          </p:nvSpPr>
          <p:spPr bwMode="auto">
            <a:xfrm>
              <a:off x="1191" y="2658"/>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b="1">
                <a:latin typeface="Times New Roman" panose="02020603050405020304" pitchFamily="18" charset="0"/>
              </a:endParaRPr>
            </a:p>
          </p:txBody>
        </p:sp>
        <p:sp>
          <p:nvSpPr>
            <p:cNvPr id="564262" name="Rectangle 38">
              <a:extLst>
                <a:ext uri="{FF2B5EF4-FFF2-40B4-BE49-F238E27FC236}">
                  <a16:creationId xmlns:a16="http://schemas.microsoft.com/office/drawing/2014/main" id="{ABB4A495-F35D-4611-A1AB-04612FED846A}"/>
                </a:ext>
              </a:extLst>
            </p:cNvPr>
            <p:cNvSpPr>
              <a:spLocks noChangeArrowheads="1"/>
            </p:cNvSpPr>
            <p:nvPr/>
          </p:nvSpPr>
          <p:spPr bwMode="auto">
            <a:xfrm>
              <a:off x="1721" y="2633"/>
              <a:ext cx="12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b="1">
                <a:latin typeface="Times New Roman" panose="02020603050405020304" pitchFamily="18" charset="0"/>
              </a:endParaRPr>
            </a:p>
          </p:txBody>
        </p:sp>
        <p:sp>
          <p:nvSpPr>
            <p:cNvPr id="564263" name="Rectangle 39">
              <a:extLst>
                <a:ext uri="{FF2B5EF4-FFF2-40B4-BE49-F238E27FC236}">
                  <a16:creationId xmlns:a16="http://schemas.microsoft.com/office/drawing/2014/main" id="{3A567F3F-5F06-452A-B9A6-A7EC4568F111}"/>
                </a:ext>
              </a:extLst>
            </p:cNvPr>
            <p:cNvSpPr>
              <a:spLocks noChangeArrowheads="1"/>
            </p:cNvSpPr>
            <p:nvPr/>
          </p:nvSpPr>
          <p:spPr bwMode="auto">
            <a:xfrm>
              <a:off x="1346" y="2633"/>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000000"/>
                  </a:solidFill>
                  <a:latin typeface="仿宋_GB2312" pitchFamily="49" charset="-122"/>
                </a:rPr>
                <a:t>=</a:t>
              </a:r>
              <a:endParaRPr lang="en-US" altLang="zh-CN">
                <a:latin typeface="仿宋_GB2312" pitchFamily="49" charset="-122"/>
              </a:endParaRPr>
            </a:p>
          </p:txBody>
        </p:sp>
      </p:grpSp>
      <p:grpSp>
        <p:nvGrpSpPr>
          <p:cNvPr id="564264" name="Group 40">
            <a:extLst>
              <a:ext uri="{FF2B5EF4-FFF2-40B4-BE49-F238E27FC236}">
                <a16:creationId xmlns:a16="http://schemas.microsoft.com/office/drawing/2014/main" id="{17941C9D-162F-427C-9224-960DBF6D4E59}"/>
              </a:ext>
            </a:extLst>
          </p:cNvPr>
          <p:cNvGrpSpPr>
            <a:grpSpLocks noChangeAspect="1"/>
          </p:cNvGrpSpPr>
          <p:nvPr/>
        </p:nvGrpSpPr>
        <p:grpSpPr bwMode="auto">
          <a:xfrm>
            <a:off x="955675" y="5194300"/>
            <a:ext cx="4048125" cy="1058863"/>
            <a:chOff x="602" y="3272"/>
            <a:chExt cx="2550" cy="667"/>
          </a:xfrm>
        </p:grpSpPr>
        <p:sp>
          <p:nvSpPr>
            <p:cNvPr id="564265" name="AutoShape 41">
              <a:extLst>
                <a:ext uri="{FF2B5EF4-FFF2-40B4-BE49-F238E27FC236}">
                  <a16:creationId xmlns:a16="http://schemas.microsoft.com/office/drawing/2014/main" id="{8719D5D3-A524-4F3B-AEAA-6B6FDFA1C9DC}"/>
                </a:ext>
              </a:extLst>
            </p:cNvPr>
            <p:cNvSpPr>
              <a:spLocks noChangeAspect="1" noChangeArrowheads="1" noTextEdit="1"/>
            </p:cNvSpPr>
            <p:nvPr/>
          </p:nvSpPr>
          <p:spPr bwMode="auto">
            <a:xfrm>
              <a:off x="602" y="3277"/>
              <a:ext cx="2550" cy="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4266" name="Freeform 42">
              <a:extLst>
                <a:ext uri="{FF2B5EF4-FFF2-40B4-BE49-F238E27FC236}">
                  <a16:creationId xmlns:a16="http://schemas.microsoft.com/office/drawing/2014/main" id="{D8EBDA4A-5FA9-4067-9143-59BC0210B6F6}"/>
                </a:ext>
              </a:extLst>
            </p:cNvPr>
            <p:cNvSpPr>
              <a:spLocks/>
            </p:cNvSpPr>
            <p:nvPr/>
          </p:nvSpPr>
          <p:spPr bwMode="auto">
            <a:xfrm>
              <a:off x="1861" y="3628"/>
              <a:ext cx="174" cy="34"/>
            </a:xfrm>
            <a:custGeom>
              <a:avLst/>
              <a:gdLst>
                <a:gd name="T0" fmla="*/ 0 w 349"/>
                <a:gd name="T1" fmla="*/ 43 h 69"/>
                <a:gd name="T2" fmla="*/ 0 w 349"/>
                <a:gd name="T3" fmla="*/ 26 h 69"/>
                <a:gd name="T4" fmla="*/ 291 w 349"/>
                <a:gd name="T5" fmla="*/ 26 h 69"/>
                <a:gd name="T6" fmla="*/ 281 w 349"/>
                <a:gd name="T7" fmla="*/ 0 h 69"/>
                <a:gd name="T8" fmla="*/ 349 w 349"/>
                <a:gd name="T9" fmla="*/ 35 h 69"/>
                <a:gd name="T10" fmla="*/ 281 w 349"/>
                <a:gd name="T11" fmla="*/ 69 h 69"/>
                <a:gd name="T12" fmla="*/ 291 w 349"/>
                <a:gd name="T13" fmla="*/ 43 h 69"/>
                <a:gd name="T14" fmla="*/ 0 w 349"/>
                <a:gd name="T15" fmla="*/ 43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9" h="69">
                  <a:moveTo>
                    <a:pt x="0" y="43"/>
                  </a:moveTo>
                  <a:lnTo>
                    <a:pt x="0" y="26"/>
                  </a:lnTo>
                  <a:lnTo>
                    <a:pt x="291" y="26"/>
                  </a:lnTo>
                  <a:lnTo>
                    <a:pt x="281" y="0"/>
                  </a:lnTo>
                  <a:lnTo>
                    <a:pt x="349" y="35"/>
                  </a:lnTo>
                  <a:lnTo>
                    <a:pt x="281" y="69"/>
                  </a:lnTo>
                  <a:lnTo>
                    <a:pt x="291" y="43"/>
                  </a:lnTo>
                  <a:lnTo>
                    <a:pt x="0"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4267" name="Rectangle 43">
              <a:extLst>
                <a:ext uri="{FF2B5EF4-FFF2-40B4-BE49-F238E27FC236}">
                  <a16:creationId xmlns:a16="http://schemas.microsoft.com/office/drawing/2014/main" id="{827521DC-D259-4546-9735-E3C8361F45AB}"/>
                </a:ext>
              </a:extLst>
            </p:cNvPr>
            <p:cNvSpPr>
              <a:spLocks noChangeArrowheads="1"/>
            </p:cNvSpPr>
            <p:nvPr/>
          </p:nvSpPr>
          <p:spPr bwMode="auto">
            <a:xfrm>
              <a:off x="2478" y="3663"/>
              <a:ext cx="134"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64268" name="Rectangle 44">
              <a:extLst>
                <a:ext uri="{FF2B5EF4-FFF2-40B4-BE49-F238E27FC236}">
                  <a16:creationId xmlns:a16="http://schemas.microsoft.com/office/drawing/2014/main" id="{515DA6B6-9F8A-4D15-8CD9-C385414A2948}"/>
                </a:ext>
              </a:extLst>
            </p:cNvPr>
            <p:cNvSpPr>
              <a:spLocks noChangeArrowheads="1"/>
            </p:cNvSpPr>
            <p:nvPr/>
          </p:nvSpPr>
          <p:spPr bwMode="auto">
            <a:xfrm>
              <a:off x="2035" y="3663"/>
              <a:ext cx="134"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64269" name="Rectangle 45">
              <a:extLst>
                <a:ext uri="{FF2B5EF4-FFF2-40B4-BE49-F238E27FC236}">
                  <a16:creationId xmlns:a16="http://schemas.microsoft.com/office/drawing/2014/main" id="{EB414C98-6364-4C2D-97A2-5D88B2BB032B}"/>
                </a:ext>
              </a:extLst>
            </p:cNvPr>
            <p:cNvSpPr>
              <a:spLocks noChangeArrowheads="1"/>
            </p:cNvSpPr>
            <p:nvPr/>
          </p:nvSpPr>
          <p:spPr bwMode="auto">
            <a:xfrm>
              <a:off x="1446" y="3669"/>
              <a:ext cx="4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600" b="1">
                  <a:solidFill>
                    <a:srgbClr val="000000"/>
                  </a:solidFill>
                  <a:latin typeface="Times New Roman" panose="02020603050405020304" pitchFamily="18" charset="0"/>
                </a:rPr>
                <a:t>向量</a:t>
              </a:r>
              <a:endParaRPr lang="zh-CN" altLang="en-US" b="1"/>
            </a:p>
          </p:txBody>
        </p:sp>
        <p:sp>
          <p:nvSpPr>
            <p:cNvPr id="564270" name="Rectangle 46">
              <a:extLst>
                <a:ext uri="{FF2B5EF4-FFF2-40B4-BE49-F238E27FC236}">
                  <a16:creationId xmlns:a16="http://schemas.microsoft.com/office/drawing/2014/main" id="{6AFAAE88-E6E3-4789-9B97-F477DB2378C3}"/>
                </a:ext>
              </a:extLst>
            </p:cNvPr>
            <p:cNvSpPr>
              <a:spLocks noChangeArrowheads="1"/>
            </p:cNvSpPr>
            <p:nvPr/>
          </p:nvSpPr>
          <p:spPr bwMode="auto">
            <a:xfrm>
              <a:off x="1850" y="3296"/>
              <a:ext cx="134"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64271" name="Rectangle 47">
              <a:extLst>
                <a:ext uri="{FF2B5EF4-FFF2-40B4-BE49-F238E27FC236}">
                  <a16:creationId xmlns:a16="http://schemas.microsoft.com/office/drawing/2014/main" id="{DE226B67-E687-4150-A5B5-523F3C0831FD}"/>
                </a:ext>
              </a:extLst>
            </p:cNvPr>
            <p:cNvSpPr>
              <a:spLocks noChangeArrowheads="1"/>
            </p:cNvSpPr>
            <p:nvPr/>
          </p:nvSpPr>
          <p:spPr bwMode="auto">
            <a:xfrm>
              <a:off x="1034" y="3296"/>
              <a:ext cx="134"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64272" name="Rectangle 48">
              <a:extLst>
                <a:ext uri="{FF2B5EF4-FFF2-40B4-BE49-F238E27FC236}">
                  <a16:creationId xmlns:a16="http://schemas.microsoft.com/office/drawing/2014/main" id="{09956B56-F9A6-458A-97ED-FCDCBDB84093}"/>
                </a:ext>
              </a:extLst>
            </p:cNvPr>
            <p:cNvSpPr>
              <a:spLocks noChangeArrowheads="1"/>
            </p:cNvSpPr>
            <p:nvPr/>
          </p:nvSpPr>
          <p:spPr bwMode="auto">
            <a:xfrm>
              <a:off x="2080" y="3669"/>
              <a:ext cx="4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600" b="1">
                  <a:solidFill>
                    <a:srgbClr val="000000"/>
                  </a:solidFill>
                  <a:latin typeface="宋体-方正超大字符集" charset="-122"/>
                </a:rPr>
                <a:t>表示</a:t>
              </a:r>
              <a:endParaRPr lang="zh-CN" altLang="en-US" b="1"/>
            </a:p>
          </p:txBody>
        </p:sp>
        <p:sp>
          <p:nvSpPr>
            <p:cNvPr id="564273" name="Rectangle 49">
              <a:extLst>
                <a:ext uri="{FF2B5EF4-FFF2-40B4-BE49-F238E27FC236}">
                  <a16:creationId xmlns:a16="http://schemas.microsoft.com/office/drawing/2014/main" id="{58C4A634-194E-4CB1-A164-F4303F22F996}"/>
                </a:ext>
              </a:extLst>
            </p:cNvPr>
            <p:cNvSpPr>
              <a:spLocks noChangeArrowheads="1"/>
            </p:cNvSpPr>
            <p:nvPr/>
          </p:nvSpPr>
          <p:spPr bwMode="auto">
            <a:xfrm>
              <a:off x="630" y="3669"/>
              <a:ext cx="8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600" b="1">
                  <a:solidFill>
                    <a:srgbClr val="000000"/>
                  </a:solidFill>
                  <a:latin typeface="宋体-方正超大字符集" charset="-122"/>
                </a:rPr>
                <a:t>面上的点</a:t>
              </a:r>
              <a:endParaRPr lang="zh-CN" altLang="en-US" b="1"/>
            </a:p>
          </p:txBody>
        </p:sp>
        <p:sp>
          <p:nvSpPr>
            <p:cNvPr id="564274" name="Rectangle 50">
              <a:extLst>
                <a:ext uri="{FF2B5EF4-FFF2-40B4-BE49-F238E27FC236}">
                  <a16:creationId xmlns:a16="http://schemas.microsoft.com/office/drawing/2014/main" id="{CB918594-9E4A-4BE6-97C5-EBB6848C9062}"/>
                </a:ext>
              </a:extLst>
            </p:cNvPr>
            <p:cNvSpPr>
              <a:spLocks noChangeArrowheads="1"/>
            </p:cNvSpPr>
            <p:nvPr/>
          </p:nvSpPr>
          <p:spPr bwMode="auto">
            <a:xfrm>
              <a:off x="1892" y="3302"/>
              <a:ext cx="104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600" b="1">
                  <a:solidFill>
                    <a:srgbClr val="000000"/>
                  </a:solidFill>
                  <a:latin typeface="宋体-方正超大字符集" charset="-122"/>
                </a:rPr>
                <a:t>可以用复平</a:t>
              </a:r>
              <a:endParaRPr lang="zh-CN" altLang="en-US" b="1"/>
            </a:p>
          </p:txBody>
        </p:sp>
        <p:sp>
          <p:nvSpPr>
            <p:cNvPr id="564275" name="Rectangle 51">
              <a:extLst>
                <a:ext uri="{FF2B5EF4-FFF2-40B4-BE49-F238E27FC236}">
                  <a16:creationId xmlns:a16="http://schemas.microsoft.com/office/drawing/2014/main" id="{8CE5FCFC-C6DD-49DE-8CFF-22527FDD249C}"/>
                </a:ext>
              </a:extLst>
            </p:cNvPr>
            <p:cNvSpPr>
              <a:spLocks noChangeArrowheads="1"/>
            </p:cNvSpPr>
            <p:nvPr/>
          </p:nvSpPr>
          <p:spPr bwMode="auto">
            <a:xfrm>
              <a:off x="630" y="3302"/>
              <a:ext cx="4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600" b="1">
                  <a:solidFill>
                    <a:srgbClr val="000000"/>
                  </a:solidFill>
                  <a:latin typeface="宋体-方正超大字符集" charset="-122"/>
                </a:rPr>
                <a:t>复数</a:t>
              </a:r>
              <a:endParaRPr lang="zh-CN" altLang="en-US" b="1"/>
            </a:p>
          </p:txBody>
        </p:sp>
        <p:sp>
          <p:nvSpPr>
            <p:cNvPr id="564276" name="Rectangle 52">
              <a:extLst>
                <a:ext uri="{FF2B5EF4-FFF2-40B4-BE49-F238E27FC236}">
                  <a16:creationId xmlns:a16="http://schemas.microsoft.com/office/drawing/2014/main" id="{BE8DFDDB-EDFB-4C57-B191-B510657DD726}"/>
                </a:ext>
              </a:extLst>
            </p:cNvPr>
            <p:cNvSpPr>
              <a:spLocks noChangeArrowheads="1"/>
            </p:cNvSpPr>
            <p:nvPr/>
          </p:nvSpPr>
          <p:spPr bwMode="auto">
            <a:xfrm>
              <a:off x="1854" y="3663"/>
              <a:ext cx="268"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i="1">
                  <a:solidFill>
                    <a:srgbClr val="000000"/>
                  </a:solidFill>
                  <a:latin typeface="Times New Roman" panose="02020603050405020304" pitchFamily="18" charset="0"/>
                  <a:ea typeface="黑体" panose="02010609060101010101" pitchFamily="49" charset="-122"/>
                </a:rPr>
                <a:t>oz</a:t>
              </a:r>
              <a:endParaRPr lang="en-US" altLang="zh-CN">
                <a:ea typeface="黑体" panose="02010609060101010101" pitchFamily="49" charset="-122"/>
              </a:endParaRPr>
            </a:p>
          </p:txBody>
        </p:sp>
        <p:sp>
          <p:nvSpPr>
            <p:cNvPr id="564277" name="Rectangle 53">
              <a:extLst>
                <a:ext uri="{FF2B5EF4-FFF2-40B4-BE49-F238E27FC236}">
                  <a16:creationId xmlns:a16="http://schemas.microsoft.com/office/drawing/2014/main" id="{69E6E848-EB7D-4C0C-8B01-A1E8F68C5E6C}"/>
                </a:ext>
              </a:extLst>
            </p:cNvPr>
            <p:cNvSpPr>
              <a:spLocks noChangeArrowheads="1"/>
            </p:cNvSpPr>
            <p:nvPr/>
          </p:nvSpPr>
          <p:spPr bwMode="auto">
            <a:xfrm>
              <a:off x="1704" y="3296"/>
              <a:ext cx="234"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i="1">
                  <a:solidFill>
                    <a:srgbClr val="000000"/>
                  </a:solidFill>
                  <a:latin typeface="Times New Roman" panose="02020603050405020304" pitchFamily="18" charset="0"/>
                  <a:ea typeface="黑体" panose="02010609060101010101" pitchFamily="49" charset="-122"/>
                </a:rPr>
                <a:t>iy</a:t>
              </a:r>
              <a:endParaRPr lang="en-US" altLang="zh-CN">
                <a:ea typeface="黑体" panose="02010609060101010101" pitchFamily="49" charset="-122"/>
              </a:endParaRPr>
            </a:p>
          </p:txBody>
        </p:sp>
        <p:sp>
          <p:nvSpPr>
            <p:cNvPr id="564278" name="Rectangle 54">
              <a:extLst>
                <a:ext uri="{FF2B5EF4-FFF2-40B4-BE49-F238E27FC236}">
                  <a16:creationId xmlns:a16="http://schemas.microsoft.com/office/drawing/2014/main" id="{2E944293-4CEB-4FA9-972A-28719B44C31F}"/>
                </a:ext>
              </a:extLst>
            </p:cNvPr>
            <p:cNvSpPr>
              <a:spLocks noChangeArrowheads="1"/>
            </p:cNvSpPr>
            <p:nvPr/>
          </p:nvSpPr>
          <p:spPr bwMode="auto">
            <a:xfrm>
              <a:off x="1404" y="3296"/>
              <a:ext cx="188"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i="1">
                  <a:solidFill>
                    <a:srgbClr val="000000"/>
                  </a:solidFill>
                  <a:latin typeface="Times New Roman" panose="02020603050405020304" pitchFamily="18" charset="0"/>
                  <a:ea typeface="黑体" panose="02010609060101010101" pitchFamily="49" charset="-122"/>
                </a:rPr>
                <a:t>x</a:t>
              </a:r>
              <a:endParaRPr lang="en-US" altLang="zh-CN">
                <a:ea typeface="黑体" panose="02010609060101010101" pitchFamily="49" charset="-122"/>
              </a:endParaRPr>
            </a:p>
          </p:txBody>
        </p:sp>
        <p:sp>
          <p:nvSpPr>
            <p:cNvPr id="564279" name="Rectangle 55">
              <a:extLst>
                <a:ext uri="{FF2B5EF4-FFF2-40B4-BE49-F238E27FC236}">
                  <a16:creationId xmlns:a16="http://schemas.microsoft.com/office/drawing/2014/main" id="{D1CDB7DA-A673-43A3-A30B-96C827062C0A}"/>
                </a:ext>
              </a:extLst>
            </p:cNvPr>
            <p:cNvSpPr>
              <a:spLocks noChangeArrowheads="1"/>
            </p:cNvSpPr>
            <p:nvPr/>
          </p:nvSpPr>
          <p:spPr bwMode="auto">
            <a:xfrm>
              <a:off x="1089" y="3296"/>
              <a:ext cx="165"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564280" name="Rectangle 56">
              <a:extLst>
                <a:ext uri="{FF2B5EF4-FFF2-40B4-BE49-F238E27FC236}">
                  <a16:creationId xmlns:a16="http://schemas.microsoft.com/office/drawing/2014/main" id="{805D3866-877E-415E-9AA6-276502D1C33E}"/>
                </a:ext>
              </a:extLst>
            </p:cNvPr>
            <p:cNvSpPr>
              <a:spLocks noChangeArrowheads="1"/>
            </p:cNvSpPr>
            <p:nvPr/>
          </p:nvSpPr>
          <p:spPr bwMode="auto">
            <a:xfrm>
              <a:off x="1548" y="3272"/>
              <a:ext cx="23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564281" name="Rectangle 57">
              <a:extLst>
                <a:ext uri="{FF2B5EF4-FFF2-40B4-BE49-F238E27FC236}">
                  <a16:creationId xmlns:a16="http://schemas.microsoft.com/office/drawing/2014/main" id="{29C21854-BD6E-4AFC-8A03-F36E94C59E05}"/>
                </a:ext>
              </a:extLst>
            </p:cNvPr>
            <p:cNvSpPr>
              <a:spLocks noChangeArrowheads="1"/>
            </p:cNvSpPr>
            <p:nvPr/>
          </p:nvSpPr>
          <p:spPr bwMode="auto">
            <a:xfrm>
              <a:off x="1223" y="3272"/>
              <a:ext cx="23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grpSp>
      <p:graphicFrame>
        <p:nvGraphicFramePr>
          <p:cNvPr id="564282" name="Object 58">
            <a:extLst>
              <a:ext uri="{FF2B5EF4-FFF2-40B4-BE49-F238E27FC236}">
                <a16:creationId xmlns:a16="http://schemas.microsoft.com/office/drawing/2014/main" id="{40798465-E771-4631-A08F-DBEB3C6066A2}"/>
              </a:ext>
            </a:extLst>
          </p:cNvPr>
          <p:cNvGraphicFramePr>
            <a:graphicFrameLocks noChangeAspect="1"/>
          </p:cNvGraphicFramePr>
          <p:nvPr>
            <p:ph idx="1"/>
          </p:nvPr>
        </p:nvGraphicFramePr>
        <p:xfrm>
          <a:off x="6234113" y="5661025"/>
          <a:ext cx="139700" cy="165100"/>
        </p:xfrm>
        <a:graphic>
          <a:graphicData uri="http://schemas.openxmlformats.org/presentationml/2006/ole">
            <mc:AlternateContent xmlns:mc="http://schemas.openxmlformats.org/markup-compatibility/2006">
              <mc:Choice xmlns:v="urn:schemas-microsoft-com:vml" Requires="v">
                <p:oleObj spid="_x0000_s564337" name="Equation" r:id="rId17" imgW="139680" imgH="164880" progId="Equation.DSMT4">
                  <p:embed/>
                </p:oleObj>
              </mc:Choice>
              <mc:Fallback>
                <p:oleObj name="Equation" r:id="rId17" imgW="139680" imgH="164880" progId="Equation.DSMT4">
                  <p:embed/>
                  <p:pic>
                    <p:nvPicPr>
                      <p:cNvPr id="0" name="Object 5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234113" y="5661025"/>
                        <a:ext cx="139700" cy="16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64283" name="Group 59">
            <a:extLst>
              <a:ext uri="{FF2B5EF4-FFF2-40B4-BE49-F238E27FC236}">
                <a16:creationId xmlns:a16="http://schemas.microsoft.com/office/drawing/2014/main" id="{A8275EEC-F944-4E01-BE42-30EBACA3F91A}"/>
              </a:ext>
            </a:extLst>
          </p:cNvPr>
          <p:cNvGrpSpPr>
            <a:grpSpLocks noChangeAspect="1"/>
          </p:cNvGrpSpPr>
          <p:nvPr/>
        </p:nvGrpSpPr>
        <p:grpSpPr bwMode="auto">
          <a:xfrm>
            <a:off x="900113" y="908050"/>
            <a:ext cx="7983537" cy="2644775"/>
            <a:chOff x="567" y="686"/>
            <a:chExt cx="5029" cy="1666"/>
          </a:xfrm>
        </p:grpSpPr>
        <p:sp>
          <p:nvSpPr>
            <p:cNvPr id="564284" name="AutoShape 60">
              <a:extLst>
                <a:ext uri="{FF2B5EF4-FFF2-40B4-BE49-F238E27FC236}">
                  <a16:creationId xmlns:a16="http://schemas.microsoft.com/office/drawing/2014/main" id="{6DE1B599-D76A-4047-A1FA-05F638475D55}"/>
                </a:ext>
              </a:extLst>
            </p:cNvPr>
            <p:cNvSpPr>
              <a:spLocks noChangeAspect="1" noChangeArrowheads="1" noTextEdit="1"/>
            </p:cNvSpPr>
            <p:nvPr/>
          </p:nvSpPr>
          <p:spPr bwMode="auto">
            <a:xfrm>
              <a:off x="576" y="709"/>
              <a:ext cx="4935"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4285" name="Rectangle 61">
              <a:extLst>
                <a:ext uri="{FF2B5EF4-FFF2-40B4-BE49-F238E27FC236}">
                  <a16:creationId xmlns:a16="http://schemas.microsoft.com/office/drawing/2014/main" id="{D2F1E972-B6C2-4A94-8213-125345DCBA5C}"/>
                </a:ext>
              </a:extLst>
            </p:cNvPr>
            <p:cNvSpPr>
              <a:spLocks noChangeArrowheads="1"/>
            </p:cNvSpPr>
            <p:nvPr/>
          </p:nvSpPr>
          <p:spPr bwMode="auto">
            <a:xfrm>
              <a:off x="817" y="2076"/>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仿宋_GB2312" pitchFamily="49" charset="-122"/>
                </a:rPr>
                <a:t>.</a:t>
              </a:r>
              <a:endParaRPr lang="en-US" altLang="zh-CN">
                <a:latin typeface="仿宋_GB2312" pitchFamily="49" charset="-122"/>
              </a:endParaRPr>
            </a:p>
          </p:txBody>
        </p:sp>
        <p:sp>
          <p:nvSpPr>
            <p:cNvPr id="564286" name="Rectangle 62">
              <a:extLst>
                <a:ext uri="{FF2B5EF4-FFF2-40B4-BE49-F238E27FC236}">
                  <a16:creationId xmlns:a16="http://schemas.microsoft.com/office/drawing/2014/main" id="{90F67E35-DA02-47BF-BFB3-870D4CA386DA}"/>
                </a:ext>
              </a:extLst>
            </p:cNvPr>
            <p:cNvSpPr>
              <a:spLocks noChangeArrowheads="1"/>
            </p:cNvSpPr>
            <p:nvPr/>
          </p:nvSpPr>
          <p:spPr bwMode="auto">
            <a:xfrm>
              <a:off x="1979" y="1740"/>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仿宋_GB2312" pitchFamily="49" charset="-122"/>
                </a:rPr>
                <a:t> </a:t>
              </a:r>
              <a:endParaRPr lang="en-US" altLang="zh-CN">
                <a:latin typeface="仿宋_GB2312" pitchFamily="49" charset="-122"/>
              </a:endParaRPr>
            </a:p>
          </p:txBody>
        </p:sp>
        <p:sp>
          <p:nvSpPr>
            <p:cNvPr id="564287" name="Rectangle 63">
              <a:extLst>
                <a:ext uri="{FF2B5EF4-FFF2-40B4-BE49-F238E27FC236}">
                  <a16:creationId xmlns:a16="http://schemas.microsoft.com/office/drawing/2014/main" id="{88FC998E-3EFB-449F-A54F-57BADFA39EDA}"/>
                </a:ext>
              </a:extLst>
            </p:cNvPr>
            <p:cNvSpPr>
              <a:spLocks noChangeArrowheads="1"/>
            </p:cNvSpPr>
            <p:nvPr/>
          </p:nvSpPr>
          <p:spPr bwMode="auto">
            <a:xfrm>
              <a:off x="1935" y="1740"/>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仿宋_GB2312" pitchFamily="49" charset="-122"/>
                </a:rPr>
                <a:t>.</a:t>
              </a:r>
              <a:endParaRPr lang="en-US" altLang="zh-CN">
                <a:latin typeface="仿宋_GB2312" pitchFamily="49" charset="-122"/>
              </a:endParaRPr>
            </a:p>
          </p:txBody>
        </p:sp>
        <p:sp>
          <p:nvSpPr>
            <p:cNvPr id="564288" name="Rectangle 64">
              <a:extLst>
                <a:ext uri="{FF2B5EF4-FFF2-40B4-BE49-F238E27FC236}">
                  <a16:creationId xmlns:a16="http://schemas.microsoft.com/office/drawing/2014/main" id="{53C62D59-D73F-4D29-B3B8-96685FDB5C8B}"/>
                </a:ext>
              </a:extLst>
            </p:cNvPr>
            <p:cNvSpPr>
              <a:spLocks noChangeArrowheads="1"/>
            </p:cNvSpPr>
            <p:nvPr/>
          </p:nvSpPr>
          <p:spPr bwMode="auto">
            <a:xfrm>
              <a:off x="4781" y="1397"/>
              <a:ext cx="22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仿宋_GB2312" pitchFamily="49" charset="-122"/>
                </a:rPr>
                <a:t>  </a:t>
              </a:r>
              <a:endParaRPr lang="en-US" altLang="zh-CN">
                <a:latin typeface="仿宋_GB2312" pitchFamily="49" charset="-122"/>
              </a:endParaRPr>
            </a:p>
          </p:txBody>
        </p:sp>
        <p:sp>
          <p:nvSpPr>
            <p:cNvPr id="564289" name="Rectangle 65">
              <a:extLst>
                <a:ext uri="{FF2B5EF4-FFF2-40B4-BE49-F238E27FC236}">
                  <a16:creationId xmlns:a16="http://schemas.microsoft.com/office/drawing/2014/main" id="{C4098DC7-BD36-439E-8382-12E7EAECE030}"/>
                </a:ext>
              </a:extLst>
            </p:cNvPr>
            <p:cNvSpPr>
              <a:spLocks noChangeArrowheads="1"/>
            </p:cNvSpPr>
            <p:nvPr/>
          </p:nvSpPr>
          <p:spPr bwMode="auto">
            <a:xfrm>
              <a:off x="4734" y="1397"/>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仿宋_GB2312" pitchFamily="49" charset="-122"/>
                </a:rPr>
                <a:t>,</a:t>
              </a:r>
              <a:endParaRPr lang="en-US" altLang="zh-CN">
                <a:latin typeface="仿宋_GB2312" pitchFamily="49" charset="-122"/>
              </a:endParaRPr>
            </a:p>
          </p:txBody>
        </p:sp>
        <p:sp>
          <p:nvSpPr>
            <p:cNvPr id="564290" name="Rectangle 66">
              <a:extLst>
                <a:ext uri="{FF2B5EF4-FFF2-40B4-BE49-F238E27FC236}">
                  <a16:creationId xmlns:a16="http://schemas.microsoft.com/office/drawing/2014/main" id="{4E133915-5D6F-409B-B97B-97FF7DEC4625}"/>
                </a:ext>
              </a:extLst>
            </p:cNvPr>
            <p:cNvSpPr>
              <a:spLocks noChangeArrowheads="1"/>
            </p:cNvSpPr>
            <p:nvPr/>
          </p:nvSpPr>
          <p:spPr bwMode="auto">
            <a:xfrm>
              <a:off x="2062" y="1397"/>
              <a:ext cx="22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仿宋_GB2312" pitchFamily="49" charset="-122"/>
                </a:rPr>
                <a:t>  </a:t>
              </a:r>
              <a:endParaRPr lang="en-US" altLang="zh-CN">
                <a:latin typeface="仿宋_GB2312" pitchFamily="49" charset="-122"/>
              </a:endParaRPr>
            </a:p>
          </p:txBody>
        </p:sp>
        <p:sp>
          <p:nvSpPr>
            <p:cNvPr id="564291" name="Rectangle 67">
              <a:extLst>
                <a:ext uri="{FF2B5EF4-FFF2-40B4-BE49-F238E27FC236}">
                  <a16:creationId xmlns:a16="http://schemas.microsoft.com/office/drawing/2014/main" id="{6269AB9E-D5E4-48F2-88AA-EF92B5C9A213}"/>
                </a:ext>
              </a:extLst>
            </p:cNvPr>
            <p:cNvSpPr>
              <a:spLocks noChangeArrowheads="1"/>
            </p:cNvSpPr>
            <p:nvPr/>
          </p:nvSpPr>
          <p:spPr bwMode="auto">
            <a:xfrm>
              <a:off x="2014" y="1397"/>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仿宋_GB2312" pitchFamily="49" charset="-122"/>
                </a:rPr>
                <a:t>,</a:t>
              </a:r>
              <a:endParaRPr lang="en-US" altLang="zh-CN">
                <a:latin typeface="仿宋_GB2312" pitchFamily="49" charset="-122"/>
              </a:endParaRPr>
            </a:p>
          </p:txBody>
        </p:sp>
        <p:sp>
          <p:nvSpPr>
            <p:cNvPr id="564292" name="Rectangle 68">
              <a:extLst>
                <a:ext uri="{FF2B5EF4-FFF2-40B4-BE49-F238E27FC236}">
                  <a16:creationId xmlns:a16="http://schemas.microsoft.com/office/drawing/2014/main" id="{CFAA5D42-BBB2-4216-9D14-3C2400E3E375}"/>
                </a:ext>
              </a:extLst>
            </p:cNvPr>
            <p:cNvSpPr>
              <a:spLocks noChangeArrowheads="1"/>
            </p:cNvSpPr>
            <p:nvPr/>
          </p:nvSpPr>
          <p:spPr bwMode="auto">
            <a:xfrm>
              <a:off x="5370" y="1054"/>
              <a:ext cx="22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仿宋_GB2312" pitchFamily="49" charset="-122"/>
                </a:rPr>
                <a:t>  </a:t>
              </a:r>
              <a:endParaRPr lang="en-US" altLang="zh-CN">
                <a:latin typeface="仿宋_GB2312" pitchFamily="49" charset="-122"/>
              </a:endParaRPr>
            </a:p>
          </p:txBody>
        </p:sp>
        <p:sp>
          <p:nvSpPr>
            <p:cNvPr id="564293" name="Rectangle 69">
              <a:extLst>
                <a:ext uri="{FF2B5EF4-FFF2-40B4-BE49-F238E27FC236}">
                  <a16:creationId xmlns:a16="http://schemas.microsoft.com/office/drawing/2014/main" id="{2CB2D892-F235-4F4D-A12B-6DB1DB79E244}"/>
                </a:ext>
              </a:extLst>
            </p:cNvPr>
            <p:cNvSpPr>
              <a:spLocks noChangeArrowheads="1"/>
            </p:cNvSpPr>
            <p:nvPr/>
          </p:nvSpPr>
          <p:spPr bwMode="auto">
            <a:xfrm>
              <a:off x="1706" y="1054"/>
              <a:ext cx="22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仿宋_GB2312" pitchFamily="49" charset="-122"/>
                </a:rPr>
                <a:t>  </a:t>
              </a:r>
              <a:endParaRPr lang="en-US" altLang="zh-CN">
                <a:latin typeface="仿宋_GB2312" pitchFamily="49" charset="-122"/>
              </a:endParaRPr>
            </a:p>
          </p:txBody>
        </p:sp>
        <p:sp>
          <p:nvSpPr>
            <p:cNvPr id="564294" name="Rectangle 70">
              <a:extLst>
                <a:ext uri="{FF2B5EF4-FFF2-40B4-BE49-F238E27FC236}">
                  <a16:creationId xmlns:a16="http://schemas.microsoft.com/office/drawing/2014/main" id="{A7591D55-430A-4CB9-9CEA-9EF3682DC3FD}"/>
                </a:ext>
              </a:extLst>
            </p:cNvPr>
            <p:cNvSpPr>
              <a:spLocks noChangeArrowheads="1"/>
            </p:cNvSpPr>
            <p:nvPr/>
          </p:nvSpPr>
          <p:spPr bwMode="auto">
            <a:xfrm>
              <a:off x="1658" y="1054"/>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仿宋_GB2312" pitchFamily="49" charset="-122"/>
                </a:rPr>
                <a:t>,</a:t>
              </a:r>
              <a:endParaRPr lang="en-US" altLang="zh-CN">
                <a:latin typeface="仿宋_GB2312" pitchFamily="49" charset="-122"/>
              </a:endParaRPr>
            </a:p>
          </p:txBody>
        </p:sp>
        <p:sp>
          <p:nvSpPr>
            <p:cNvPr id="564295" name="Rectangle 71">
              <a:extLst>
                <a:ext uri="{FF2B5EF4-FFF2-40B4-BE49-F238E27FC236}">
                  <a16:creationId xmlns:a16="http://schemas.microsoft.com/office/drawing/2014/main" id="{35160C6C-AF3A-47DD-B9EA-6C8232E26028}"/>
                </a:ext>
              </a:extLst>
            </p:cNvPr>
            <p:cNvSpPr>
              <a:spLocks noChangeArrowheads="1"/>
            </p:cNvSpPr>
            <p:nvPr/>
          </p:nvSpPr>
          <p:spPr bwMode="auto">
            <a:xfrm>
              <a:off x="1096" y="1054"/>
              <a:ext cx="22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仿宋_GB2312" pitchFamily="49" charset="-122"/>
                </a:rPr>
                <a:t>  </a:t>
              </a:r>
              <a:endParaRPr lang="en-US" altLang="zh-CN">
                <a:latin typeface="仿宋_GB2312" pitchFamily="49" charset="-122"/>
              </a:endParaRPr>
            </a:p>
          </p:txBody>
        </p:sp>
        <p:sp>
          <p:nvSpPr>
            <p:cNvPr id="564296" name="Rectangle 72">
              <a:extLst>
                <a:ext uri="{FF2B5EF4-FFF2-40B4-BE49-F238E27FC236}">
                  <a16:creationId xmlns:a16="http://schemas.microsoft.com/office/drawing/2014/main" id="{93998256-DFBE-489D-A73F-F08BD3C0BBD7}"/>
                </a:ext>
              </a:extLst>
            </p:cNvPr>
            <p:cNvSpPr>
              <a:spLocks noChangeArrowheads="1"/>
            </p:cNvSpPr>
            <p:nvPr/>
          </p:nvSpPr>
          <p:spPr bwMode="auto">
            <a:xfrm>
              <a:off x="1052" y="1054"/>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仿宋_GB2312" pitchFamily="49" charset="-122"/>
                </a:rPr>
                <a:t>.</a:t>
              </a:r>
              <a:endParaRPr lang="en-US" altLang="zh-CN">
                <a:latin typeface="仿宋_GB2312" pitchFamily="49" charset="-122"/>
              </a:endParaRPr>
            </a:p>
          </p:txBody>
        </p:sp>
        <p:sp>
          <p:nvSpPr>
            <p:cNvPr id="564297" name="Rectangle 73">
              <a:extLst>
                <a:ext uri="{FF2B5EF4-FFF2-40B4-BE49-F238E27FC236}">
                  <a16:creationId xmlns:a16="http://schemas.microsoft.com/office/drawing/2014/main" id="{0E500A2E-B692-4008-81F4-A3FB69417E84}"/>
                </a:ext>
              </a:extLst>
            </p:cNvPr>
            <p:cNvSpPr>
              <a:spLocks noChangeArrowheads="1"/>
            </p:cNvSpPr>
            <p:nvPr/>
          </p:nvSpPr>
          <p:spPr bwMode="auto">
            <a:xfrm>
              <a:off x="5235" y="711"/>
              <a:ext cx="33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仿宋_GB2312" pitchFamily="49" charset="-122"/>
                </a:rPr>
                <a:t>   </a:t>
              </a:r>
              <a:endParaRPr lang="en-US" altLang="zh-CN">
                <a:latin typeface="仿宋_GB2312" pitchFamily="49" charset="-122"/>
              </a:endParaRPr>
            </a:p>
          </p:txBody>
        </p:sp>
        <p:sp>
          <p:nvSpPr>
            <p:cNvPr id="564298" name="Rectangle 74">
              <a:extLst>
                <a:ext uri="{FF2B5EF4-FFF2-40B4-BE49-F238E27FC236}">
                  <a16:creationId xmlns:a16="http://schemas.microsoft.com/office/drawing/2014/main" id="{1D25FC5F-6C43-420D-AA51-F81D7CA389B2}"/>
                </a:ext>
              </a:extLst>
            </p:cNvPr>
            <p:cNvSpPr>
              <a:spLocks noChangeArrowheads="1"/>
            </p:cNvSpPr>
            <p:nvPr/>
          </p:nvSpPr>
          <p:spPr bwMode="auto">
            <a:xfrm>
              <a:off x="4486" y="711"/>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仿宋_GB2312" pitchFamily="49" charset="-122"/>
                </a:rPr>
                <a:t> </a:t>
              </a:r>
              <a:endParaRPr lang="en-US" altLang="zh-CN">
                <a:latin typeface="仿宋_GB2312" pitchFamily="49" charset="-122"/>
              </a:endParaRPr>
            </a:p>
          </p:txBody>
        </p:sp>
        <p:sp>
          <p:nvSpPr>
            <p:cNvPr id="564299" name="Rectangle 75">
              <a:extLst>
                <a:ext uri="{FF2B5EF4-FFF2-40B4-BE49-F238E27FC236}">
                  <a16:creationId xmlns:a16="http://schemas.microsoft.com/office/drawing/2014/main" id="{E4067B71-401C-413D-AC8C-FB35A75B54B6}"/>
                </a:ext>
              </a:extLst>
            </p:cNvPr>
            <p:cNvSpPr>
              <a:spLocks noChangeArrowheads="1"/>
            </p:cNvSpPr>
            <p:nvPr/>
          </p:nvSpPr>
          <p:spPr bwMode="auto">
            <a:xfrm>
              <a:off x="4420" y="711"/>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仿宋_GB2312" pitchFamily="49" charset="-122"/>
                </a:rPr>
                <a:t>)</a:t>
              </a:r>
              <a:endParaRPr lang="en-US" altLang="zh-CN">
                <a:latin typeface="仿宋_GB2312" pitchFamily="49" charset="-122"/>
              </a:endParaRPr>
            </a:p>
          </p:txBody>
        </p:sp>
        <p:sp>
          <p:nvSpPr>
            <p:cNvPr id="564300" name="Rectangle 76">
              <a:extLst>
                <a:ext uri="{FF2B5EF4-FFF2-40B4-BE49-F238E27FC236}">
                  <a16:creationId xmlns:a16="http://schemas.microsoft.com/office/drawing/2014/main" id="{51E9A222-0650-45D4-B0A1-C5F2C999267F}"/>
                </a:ext>
              </a:extLst>
            </p:cNvPr>
            <p:cNvSpPr>
              <a:spLocks noChangeArrowheads="1"/>
            </p:cNvSpPr>
            <p:nvPr/>
          </p:nvSpPr>
          <p:spPr bwMode="auto">
            <a:xfrm>
              <a:off x="4191" y="711"/>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仿宋_GB2312" pitchFamily="49" charset="-122"/>
                </a:rPr>
                <a:t>,</a:t>
              </a:r>
              <a:endParaRPr lang="en-US" altLang="zh-CN">
                <a:latin typeface="仿宋_GB2312" pitchFamily="49" charset="-122"/>
              </a:endParaRPr>
            </a:p>
          </p:txBody>
        </p:sp>
        <p:sp>
          <p:nvSpPr>
            <p:cNvPr id="564301" name="Rectangle 77">
              <a:extLst>
                <a:ext uri="{FF2B5EF4-FFF2-40B4-BE49-F238E27FC236}">
                  <a16:creationId xmlns:a16="http://schemas.microsoft.com/office/drawing/2014/main" id="{C9129D9B-2EBF-41CB-A82B-47E9F20CF473}"/>
                </a:ext>
              </a:extLst>
            </p:cNvPr>
            <p:cNvSpPr>
              <a:spLocks noChangeArrowheads="1"/>
            </p:cNvSpPr>
            <p:nvPr/>
          </p:nvSpPr>
          <p:spPr bwMode="auto">
            <a:xfrm>
              <a:off x="3955" y="711"/>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仿宋_GB2312" pitchFamily="49" charset="-122"/>
                </a:rPr>
                <a:t>(</a:t>
              </a:r>
              <a:endParaRPr lang="en-US" altLang="zh-CN">
                <a:latin typeface="仿宋_GB2312" pitchFamily="49" charset="-122"/>
              </a:endParaRPr>
            </a:p>
          </p:txBody>
        </p:sp>
        <p:sp>
          <p:nvSpPr>
            <p:cNvPr id="564302" name="Rectangle 78">
              <a:extLst>
                <a:ext uri="{FF2B5EF4-FFF2-40B4-BE49-F238E27FC236}">
                  <a16:creationId xmlns:a16="http://schemas.microsoft.com/office/drawing/2014/main" id="{33477B93-1B07-4E8E-B88A-7EB761A6B752}"/>
                </a:ext>
              </a:extLst>
            </p:cNvPr>
            <p:cNvSpPr>
              <a:spLocks noChangeArrowheads="1"/>
            </p:cNvSpPr>
            <p:nvPr/>
          </p:nvSpPr>
          <p:spPr bwMode="auto">
            <a:xfrm>
              <a:off x="3907" y="711"/>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仿宋_GB2312" pitchFamily="49" charset="-122"/>
                </a:rPr>
                <a:t> </a:t>
              </a:r>
              <a:endParaRPr lang="en-US" altLang="zh-CN">
                <a:latin typeface="仿宋_GB2312" pitchFamily="49" charset="-122"/>
              </a:endParaRPr>
            </a:p>
          </p:txBody>
        </p:sp>
        <p:sp>
          <p:nvSpPr>
            <p:cNvPr id="564303" name="Rectangle 79">
              <a:extLst>
                <a:ext uri="{FF2B5EF4-FFF2-40B4-BE49-F238E27FC236}">
                  <a16:creationId xmlns:a16="http://schemas.microsoft.com/office/drawing/2014/main" id="{A0A42455-6F6B-48D4-BCEC-5AFA3E989CCC}"/>
                </a:ext>
              </a:extLst>
            </p:cNvPr>
            <p:cNvSpPr>
              <a:spLocks noChangeArrowheads="1"/>
            </p:cNvSpPr>
            <p:nvPr/>
          </p:nvSpPr>
          <p:spPr bwMode="auto">
            <a:xfrm>
              <a:off x="2450" y="711"/>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仿宋_GB2312" pitchFamily="49" charset="-122"/>
                </a:rPr>
                <a:t> </a:t>
              </a:r>
              <a:endParaRPr lang="en-US" altLang="zh-CN">
                <a:latin typeface="仿宋_GB2312" pitchFamily="49" charset="-122"/>
              </a:endParaRPr>
            </a:p>
          </p:txBody>
        </p:sp>
        <p:sp>
          <p:nvSpPr>
            <p:cNvPr id="564304" name="Rectangle 80">
              <a:extLst>
                <a:ext uri="{FF2B5EF4-FFF2-40B4-BE49-F238E27FC236}">
                  <a16:creationId xmlns:a16="http://schemas.microsoft.com/office/drawing/2014/main" id="{E241CDDA-BAD4-4E25-903B-F030B1ABDC79}"/>
                </a:ext>
              </a:extLst>
            </p:cNvPr>
            <p:cNvSpPr>
              <a:spLocks noChangeArrowheads="1"/>
            </p:cNvSpPr>
            <p:nvPr/>
          </p:nvSpPr>
          <p:spPr bwMode="auto">
            <a:xfrm>
              <a:off x="1513" y="711"/>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仿宋_GB2312" pitchFamily="49" charset="-122"/>
                </a:rPr>
                <a:t> </a:t>
              </a:r>
              <a:endParaRPr lang="en-US" altLang="zh-CN">
                <a:latin typeface="仿宋_GB2312" pitchFamily="49" charset="-122"/>
              </a:endParaRPr>
            </a:p>
          </p:txBody>
        </p:sp>
        <p:sp>
          <p:nvSpPr>
            <p:cNvPr id="564305" name="Rectangle 81">
              <a:extLst>
                <a:ext uri="{FF2B5EF4-FFF2-40B4-BE49-F238E27FC236}">
                  <a16:creationId xmlns:a16="http://schemas.microsoft.com/office/drawing/2014/main" id="{CB1F2A9E-5F6B-4F53-A095-CC951A95FD40}"/>
                </a:ext>
              </a:extLst>
            </p:cNvPr>
            <p:cNvSpPr>
              <a:spLocks noChangeArrowheads="1"/>
            </p:cNvSpPr>
            <p:nvPr/>
          </p:nvSpPr>
          <p:spPr bwMode="auto">
            <a:xfrm>
              <a:off x="578" y="2083"/>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面</a:t>
              </a:r>
              <a:endParaRPr lang="zh-CN" altLang="en-US">
                <a:latin typeface="仿宋_GB2312" pitchFamily="49" charset="-122"/>
              </a:endParaRPr>
            </a:p>
          </p:txBody>
        </p:sp>
        <p:sp>
          <p:nvSpPr>
            <p:cNvPr id="564306" name="Rectangle 82">
              <a:extLst>
                <a:ext uri="{FF2B5EF4-FFF2-40B4-BE49-F238E27FC236}">
                  <a16:creationId xmlns:a16="http://schemas.microsoft.com/office/drawing/2014/main" id="{F2110E9F-620A-4A97-8EF7-C83A5039D203}"/>
                </a:ext>
              </a:extLst>
            </p:cNvPr>
            <p:cNvSpPr>
              <a:spLocks noChangeArrowheads="1"/>
            </p:cNvSpPr>
            <p:nvPr/>
          </p:nvSpPr>
          <p:spPr bwMode="auto">
            <a:xfrm>
              <a:off x="4418" y="1747"/>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面叫复平</a:t>
              </a:r>
              <a:endParaRPr lang="zh-CN" altLang="en-US">
                <a:latin typeface="仿宋_GB2312" pitchFamily="49" charset="-122"/>
              </a:endParaRPr>
            </a:p>
          </p:txBody>
        </p:sp>
        <p:sp>
          <p:nvSpPr>
            <p:cNvPr id="564307" name="Rectangle 83">
              <a:extLst>
                <a:ext uri="{FF2B5EF4-FFF2-40B4-BE49-F238E27FC236}">
                  <a16:creationId xmlns:a16="http://schemas.microsoft.com/office/drawing/2014/main" id="{58FDEE7D-2A48-46AE-A943-D894D38D3AF5}"/>
                </a:ext>
              </a:extLst>
            </p:cNvPr>
            <p:cNvSpPr>
              <a:spLocks noChangeArrowheads="1"/>
            </p:cNvSpPr>
            <p:nvPr/>
          </p:nvSpPr>
          <p:spPr bwMode="auto">
            <a:xfrm>
              <a:off x="2031" y="1747"/>
              <a:ext cx="22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这种用来表示复数的平</a:t>
              </a:r>
              <a:endParaRPr lang="zh-CN" altLang="en-US">
                <a:latin typeface="仿宋_GB2312" pitchFamily="49" charset="-122"/>
              </a:endParaRPr>
            </a:p>
          </p:txBody>
        </p:sp>
        <p:sp>
          <p:nvSpPr>
            <p:cNvPr id="564308" name="Rectangle 84">
              <a:extLst>
                <a:ext uri="{FF2B5EF4-FFF2-40B4-BE49-F238E27FC236}">
                  <a16:creationId xmlns:a16="http://schemas.microsoft.com/office/drawing/2014/main" id="{524F300F-0CDB-47EC-B181-1538853C28CE}"/>
                </a:ext>
              </a:extLst>
            </p:cNvPr>
            <p:cNvSpPr>
              <a:spLocks noChangeArrowheads="1"/>
            </p:cNvSpPr>
            <p:nvPr/>
          </p:nvSpPr>
          <p:spPr bwMode="auto">
            <a:xfrm>
              <a:off x="1704" y="1747"/>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轴</a:t>
              </a:r>
              <a:endParaRPr lang="zh-CN" altLang="en-US">
                <a:latin typeface="仿宋_GB2312" pitchFamily="49" charset="-122"/>
              </a:endParaRPr>
            </a:p>
          </p:txBody>
        </p:sp>
        <p:sp>
          <p:nvSpPr>
            <p:cNvPr id="564309" name="Rectangle 85">
              <a:extLst>
                <a:ext uri="{FF2B5EF4-FFF2-40B4-BE49-F238E27FC236}">
                  <a16:creationId xmlns:a16="http://schemas.microsoft.com/office/drawing/2014/main" id="{A2914248-E9E3-4FE7-B6D5-97654E35E986}"/>
                </a:ext>
              </a:extLst>
            </p:cNvPr>
            <p:cNvSpPr>
              <a:spLocks noChangeArrowheads="1"/>
            </p:cNvSpPr>
            <p:nvPr/>
          </p:nvSpPr>
          <p:spPr bwMode="auto">
            <a:xfrm>
              <a:off x="567" y="1747"/>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叫虚轴或</a:t>
              </a:r>
              <a:endParaRPr lang="zh-CN" altLang="en-US">
                <a:latin typeface="仿宋_GB2312" pitchFamily="49" charset="-122"/>
              </a:endParaRPr>
            </a:p>
          </p:txBody>
        </p:sp>
        <p:sp>
          <p:nvSpPr>
            <p:cNvPr id="564310" name="Rectangle 86">
              <a:extLst>
                <a:ext uri="{FF2B5EF4-FFF2-40B4-BE49-F238E27FC236}">
                  <a16:creationId xmlns:a16="http://schemas.microsoft.com/office/drawing/2014/main" id="{0E3DCC70-2763-4E5C-90CE-396ADAA85AA0}"/>
                </a:ext>
              </a:extLst>
            </p:cNvPr>
            <p:cNvSpPr>
              <a:spLocks noChangeArrowheads="1"/>
            </p:cNvSpPr>
            <p:nvPr/>
          </p:nvSpPr>
          <p:spPr bwMode="auto">
            <a:xfrm>
              <a:off x="4888" y="1404"/>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纵轴</a:t>
              </a:r>
              <a:endParaRPr lang="zh-CN" altLang="en-US">
                <a:latin typeface="仿宋_GB2312" pitchFamily="49" charset="-122"/>
              </a:endParaRPr>
            </a:p>
          </p:txBody>
        </p:sp>
        <p:sp>
          <p:nvSpPr>
            <p:cNvPr id="564311" name="Rectangle 87">
              <a:extLst>
                <a:ext uri="{FF2B5EF4-FFF2-40B4-BE49-F238E27FC236}">
                  <a16:creationId xmlns:a16="http://schemas.microsoft.com/office/drawing/2014/main" id="{8E274077-0B98-406F-B54A-BCB7A69801FD}"/>
                </a:ext>
              </a:extLst>
            </p:cNvPr>
            <p:cNvSpPr>
              <a:spLocks noChangeArrowheads="1"/>
            </p:cNvSpPr>
            <p:nvPr/>
          </p:nvSpPr>
          <p:spPr bwMode="auto">
            <a:xfrm>
              <a:off x="4502" y="1404"/>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轴</a:t>
              </a:r>
              <a:endParaRPr lang="zh-CN" altLang="en-US">
                <a:latin typeface="仿宋_GB2312" pitchFamily="49" charset="-122"/>
              </a:endParaRPr>
            </a:p>
          </p:txBody>
        </p:sp>
        <p:sp>
          <p:nvSpPr>
            <p:cNvPr id="564312" name="Rectangle 88">
              <a:extLst>
                <a:ext uri="{FF2B5EF4-FFF2-40B4-BE49-F238E27FC236}">
                  <a16:creationId xmlns:a16="http://schemas.microsoft.com/office/drawing/2014/main" id="{6A66038C-D5DA-4302-99CB-3BEA11288BFD}"/>
                </a:ext>
              </a:extLst>
            </p:cNvPr>
            <p:cNvSpPr>
              <a:spLocks noChangeArrowheads="1"/>
            </p:cNvSpPr>
            <p:nvPr/>
          </p:nvSpPr>
          <p:spPr bwMode="auto">
            <a:xfrm>
              <a:off x="2168" y="1404"/>
              <a:ext cx="20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通常把横轴叫实轴或</a:t>
              </a:r>
              <a:endParaRPr lang="zh-CN" altLang="en-US">
                <a:latin typeface="仿宋_GB2312" pitchFamily="49" charset="-122"/>
              </a:endParaRPr>
            </a:p>
          </p:txBody>
        </p:sp>
        <p:sp>
          <p:nvSpPr>
            <p:cNvPr id="564313" name="Rectangle 89">
              <a:extLst>
                <a:ext uri="{FF2B5EF4-FFF2-40B4-BE49-F238E27FC236}">
                  <a16:creationId xmlns:a16="http://schemas.microsoft.com/office/drawing/2014/main" id="{814401C8-DDCC-4B17-9F26-A2BC5CEA66F0}"/>
                </a:ext>
              </a:extLst>
            </p:cNvPr>
            <p:cNvSpPr>
              <a:spLocks noChangeArrowheads="1"/>
            </p:cNvSpPr>
            <p:nvPr/>
          </p:nvSpPr>
          <p:spPr bwMode="auto">
            <a:xfrm>
              <a:off x="578" y="1404"/>
              <a:ext cx="13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用来表示复数</a:t>
              </a:r>
              <a:endParaRPr lang="zh-CN" altLang="en-US">
                <a:latin typeface="仿宋_GB2312" pitchFamily="49" charset="-122"/>
              </a:endParaRPr>
            </a:p>
          </p:txBody>
        </p:sp>
        <p:sp>
          <p:nvSpPr>
            <p:cNvPr id="564314" name="Rectangle 90">
              <a:extLst>
                <a:ext uri="{FF2B5EF4-FFF2-40B4-BE49-F238E27FC236}">
                  <a16:creationId xmlns:a16="http://schemas.microsoft.com/office/drawing/2014/main" id="{B7971F06-ED21-4BF7-924F-040FBFBA3C22}"/>
                </a:ext>
              </a:extLst>
            </p:cNvPr>
            <p:cNvSpPr>
              <a:spLocks noChangeArrowheads="1"/>
            </p:cNvSpPr>
            <p:nvPr/>
          </p:nvSpPr>
          <p:spPr bwMode="auto">
            <a:xfrm>
              <a:off x="4195" y="1061"/>
              <a:ext cx="1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的平面可以</a:t>
              </a:r>
              <a:endParaRPr lang="zh-CN" altLang="en-US">
                <a:latin typeface="仿宋_GB2312" pitchFamily="49" charset="-122"/>
              </a:endParaRPr>
            </a:p>
          </p:txBody>
        </p:sp>
        <p:sp>
          <p:nvSpPr>
            <p:cNvPr id="564315" name="Rectangle 91">
              <a:extLst>
                <a:ext uri="{FF2B5EF4-FFF2-40B4-BE49-F238E27FC236}">
                  <a16:creationId xmlns:a16="http://schemas.microsoft.com/office/drawing/2014/main" id="{99F4FF3C-FF1E-48C9-8D6F-A53627E60F93}"/>
                </a:ext>
              </a:extLst>
            </p:cNvPr>
            <p:cNvSpPr>
              <a:spLocks noChangeArrowheads="1"/>
            </p:cNvSpPr>
            <p:nvPr/>
          </p:nvSpPr>
          <p:spPr bwMode="auto">
            <a:xfrm>
              <a:off x="1809" y="1061"/>
              <a:ext cx="22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一个建立了直角坐标系</a:t>
              </a:r>
              <a:endParaRPr lang="zh-CN" altLang="en-US">
                <a:latin typeface="仿宋_GB2312" pitchFamily="49" charset="-122"/>
              </a:endParaRPr>
            </a:p>
          </p:txBody>
        </p:sp>
        <p:sp>
          <p:nvSpPr>
            <p:cNvPr id="564316" name="Rectangle 92">
              <a:extLst>
                <a:ext uri="{FF2B5EF4-FFF2-40B4-BE49-F238E27FC236}">
                  <a16:creationId xmlns:a16="http://schemas.microsoft.com/office/drawing/2014/main" id="{3BFAA1E9-2311-41C3-B86B-322B9E263BA1}"/>
                </a:ext>
              </a:extLst>
            </p:cNvPr>
            <p:cNvSpPr>
              <a:spLocks noChangeArrowheads="1"/>
            </p:cNvSpPr>
            <p:nvPr/>
          </p:nvSpPr>
          <p:spPr bwMode="auto">
            <a:xfrm>
              <a:off x="1184" y="1061"/>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因此</a:t>
              </a:r>
              <a:endParaRPr lang="zh-CN" altLang="en-US">
                <a:latin typeface="仿宋_GB2312" pitchFamily="49" charset="-122"/>
              </a:endParaRPr>
            </a:p>
          </p:txBody>
        </p:sp>
        <p:sp>
          <p:nvSpPr>
            <p:cNvPr id="564317" name="Rectangle 93">
              <a:extLst>
                <a:ext uri="{FF2B5EF4-FFF2-40B4-BE49-F238E27FC236}">
                  <a16:creationId xmlns:a16="http://schemas.microsoft.com/office/drawing/2014/main" id="{1D7F1472-2B86-47F2-A2DA-C2CEF57D2510}"/>
                </a:ext>
              </a:extLst>
            </p:cNvPr>
            <p:cNvSpPr>
              <a:spLocks noChangeArrowheads="1"/>
            </p:cNvSpPr>
            <p:nvPr/>
          </p:nvSpPr>
          <p:spPr bwMode="auto">
            <a:xfrm>
              <a:off x="582" y="1061"/>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对应</a:t>
              </a:r>
              <a:endParaRPr lang="zh-CN" altLang="en-US">
                <a:latin typeface="仿宋_GB2312" pitchFamily="49" charset="-122"/>
              </a:endParaRPr>
            </a:p>
          </p:txBody>
        </p:sp>
        <p:sp>
          <p:nvSpPr>
            <p:cNvPr id="564318" name="Rectangle 94">
              <a:extLst>
                <a:ext uri="{FF2B5EF4-FFF2-40B4-BE49-F238E27FC236}">
                  <a16:creationId xmlns:a16="http://schemas.microsoft.com/office/drawing/2014/main" id="{A5094983-0CAA-41AF-B1A7-8F13E69CF1BE}"/>
                </a:ext>
              </a:extLst>
            </p:cNvPr>
            <p:cNvSpPr>
              <a:spLocks noChangeArrowheads="1"/>
            </p:cNvSpPr>
            <p:nvPr/>
          </p:nvSpPr>
          <p:spPr bwMode="auto">
            <a:xfrm>
              <a:off x="4533" y="718"/>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成一一</a:t>
              </a:r>
              <a:endParaRPr lang="zh-CN" altLang="en-US">
                <a:latin typeface="仿宋_GB2312" pitchFamily="49" charset="-122"/>
              </a:endParaRPr>
            </a:p>
          </p:txBody>
        </p:sp>
        <p:sp>
          <p:nvSpPr>
            <p:cNvPr id="564319" name="Rectangle 95">
              <a:extLst>
                <a:ext uri="{FF2B5EF4-FFF2-40B4-BE49-F238E27FC236}">
                  <a16:creationId xmlns:a16="http://schemas.microsoft.com/office/drawing/2014/main" id="{626FD1F3-0822-43DE-A0E3-DD34A3F5C742}"/>
                </a:ext>
              </a:extLst>
            </p:cNvPr>
            <p:cNvSpPr>
              <a:spLocks noChangeArrowheads="1"/>
            </p:cNvSpPr>
            <p:nvPr/>
          </p:nvSpPr>
          <p:spPr bwMode="auto">
            <a:xfrm>
              <a:off x="2486" y="718"/>
              <a:ext cx="13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与有序实数对</a:t>
              </a:r>
              <a:endParaRPr lang="zh-CN" altLang="en-US">
                <a:latin typeface="仿宋_GB2312" pitchFamily="49" charset="-122"/>
              </a:endParaRPr>
            </a:p>
          </p:txBody>
        </p:sp>
        <p:sp>
          <p:nvSpPr>
            <p:cNvPr id="564320" name="Rectangle 96">
              <a:extLst>
                <a:ext uri="{FF2B5EF4-FFF2-40B4-BE49-F238E27FC236}">
                  <a16:creationId xmlns:a16="http://schemas.microsoft.com/office/drawing/2014/main" id="{1B7A3DCF-69D3-4A0E-820D-09B0BBBF5694}"/>
                </a:ext>
              </a:extLst>
            </p:cNvPr>
            <p:cNvSpPr>
              <a:spLocks noChangeArrowheads="1"/>
            </p:cNvSpPr>
            <p:nvPr/>
          </p:nvSpPr>
          <p:spPr bwMode="auto">
            <a:xfrm>
              <a:off x="1043" y="718"/>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复数</a:t>
              </a:r>
              <a:endParaRPr lang="zh-CN" altLang="en-US">
                <a:latin typeface="仿宋_GB2312" pitchFamily="49" charset="-122"/>
              </a:endParaRPr>
            </a:p>
          </p:txBody>
        </p:sp>
        <p:sp>
          <p:nvSpPr>
            <p:cNvPr id="564321" name="Rectangle 97">
              <a:extLst>
                <a:ext uri="{FF2B5EF4-FFF2-40B4-BE49-F238E27FC236}">
                  <a16:creationId xmlns:a16="http://schemas.microsoft.com/office/drawing/2014/main" id="{146EE3CB-398C-4476-8691-2AD1E774230C}"/>
                </a:ext>
              </a:extLst>
            </p:cNvPr>
            <p:cNvSpPr>
              <a:spLocks noChangeArrowheads="1"/>
            </p:cNvSpPr>
            <p:nvPr/>
          </p:nvSpPr>
          <p:spPr bwMode="auto">
            <a:xfrm>
              <a:off x="1574" y="1740"/>
              <a:ext cx="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y</a:t>
              </a:r>
              <a:endParaRPr lang="en-US" altLang="zh-CN">
                <a:latin typeface="Times New Roman" panose="02020603050405020304" pitchFamily="18" charset="0"/>
              </a:endParaRPr>
            </a:p>
          </p:txBody>
        </p:sp>
        <p:sp>
          <p:nvSpPr>
            <p:cNvPr id="564322" name="Rectangle 98">
              <a:extLst>
                <a:ext uri="{FF2B5EF4-FFF2-40B4-BE49-F238E27FC236}">
                  <a16:creationId xmlns:a16="http://schemas.microsoft.com/office/drawing/2014/main" id="{BE2DB41F-E454-4F3F-877C-D6F7A9173D88}"/>
                </a:ext>
              </a:extLst>
            </p:cNvPr>
            <p:cNvSpPr>
              <a:spLocks noChangeArrowheads="1"/>
            </p:cNvSpPr>
            <p:nvPr/>
          </p:nvSpPr>
          <p:spPr bwMode="auto">
            <a:xfrm>
              <a:off x="4358" y="1397"/>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x</a:t>
              </a:r>
              <a:endParaRPr lang="en-US" altLang="zh-CN">
                <a:latin typeface="Times New Roman" panose="02020603050405020304" pitchFamily="18" charset="0"/>
              </a:endParaRPr>
            </a:p>
          </p:txBody>
        </p:sp>
        <p:sp>
          <p:nvSpPr>
            <p:cNvPr id="564323" name="Rectangle 99">
              <a:extLst>
                <a:ext uri="{FF2B5EF4-FFF2-40B4-BE49-F238E27FC236}">
                  <a16:creationId xmlns:a16="http://schemas.microsoft.com/office/drawing/2014/main" id="{622D62A7-3FFB-4AE8-915C-F6F0605269C6}"/>
                </a:ext>
              </a:extLst>
            </p:cNvPr>
            <p:cNvSpPr>
              <a:spLocks noChangeArrowheads="1"/>
            </p:cNvSpPr>
            <p:nvPr/>
          </p:nvSpPr>
          <p:spPr bwMode="auto">
            <a:xfrm>
              <a:off x="4302" y="711"/>
              <a:ext cx="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y</a:t>
              </a:r>
              <a:endParaRPr lang="en-US" altLang="zh-CN">
                <a:latin typeface="Times New Roman" panose="02020603050405020304" pitchFamily="18" charset="0"/>
              </a:endParaRPr>
            </a:p>
          </p:txBody>
        </p:sp>
        <p:sp>
          <p:nvSpPr>
            <p:cNvPr id="564324" name="Rectangle 100">
              <a:extLst>
                <a:ext uri="{FF2B5EF4-FFF2-40B4-BE49-F238E27FC236}">
                  <a16:creationId xmlns:a16="http://schemas.microsoft.com/office/drawing/2014/main" id="{10F309C7-94C2-4410-8910-119DFBC18CC0}"/>
                </a:ext>
              </a:extLst>
            </p:cNvPr>
            <p:cNvSpPr>
              <a:spLocks noChangeArrowheads="1"/>
            </p:cNvSpPr>
            <p:nvPr/>
          </p:nvSpPr>
          <p:spPr bwMode="auto">
            <a:xfrm>
              <a:off x="4062" y="711"/>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x</a:t>
              </a:r>
              <a:endParaRPr lang="en-US" altLang="zh-CN">
                <a:latin typeface="Times New Roman" panose="02020603050405020304" pitchFamily="18" charset="0"/>
              </a:endParaRPr>
            </a:p>
          </p:txBody>
        </p:sp>
        <p:sp>
          <p:nvSpPr>
            <p:cNvPr id="564325" name="Rectangle 101">
              <a:extLst>
                <a:ext uri="{FF2B5EF4-FFF2-40B4-BE49-F238E27FC236}">
                  <a16:creationId xmlns:a16="http://schemas.microsoft.com/office/drawing/2014/main" id="{9C2E98E4-FB3F-4767-A059-380AC9E81968}"/>
                </a:ext>
              </a:extLst>
            </p:cNvPr>
            <p:cNvSpPr>
              <a:spLocks noChangeArrowheads="1"/>
            </p:cNvSpPr>
            <p:nvPr/>
          </p:nvSpPr>
          <p:spPr bwMode="auto">
            <a:xfrm>
              <a:off x="2281" y="711"/>
              <a:ext cx="16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iy</a:t>
              </a:r>
              <a:endParaRPr lang="en-US" altLang="zh-CN">
                <a:latin typeface="Times New Roman" panose="02020603050405020304" pitchFamily="18" charset="0"/>
              </a:endParaRPr>
            </a:p>
          </p:txBody>
        </p:sp>
        <p:sp>
          <p:nvSpPr>
            <p:cNvPr id="564326" name="Rectangle 102">
              <a:extLst>
                <a:ext uri="{FF2B5EF4-FFF2-40B4-BE49-F238E27FC236}">
                  <a16:creationId xmlns:a16="http://schemas.microsoft.com/office/drawing/2014/main" id="{4E5BB7FE-7AE8-4F3C-94A1-3CE8AE8B073E}"/>
                </a:ext>
              </a:extLst>
            </p:cNvPr>
            <p:cNvSpPr>
              <a:spLocks noChangeArrowheads="1"/>
            </p:cNvSpPr>
            <p:nvPr/>
          </p:nvSpPr>
          <p:spPr bwMode="auto">
            <a:xfrm>
              <a:off x="1935" y="711"/>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x</a:t>
              </a:r>
              <a:endParaRPr lang="en-US" altLang="zh-CN">
                <a:latin typeface="Times New Roman" panose="02020603050405020304" pitchFamily="18" charset="0"/>
              </a:endParaRPr>
            </a:p>
          </p:txBody>
        </p:sp>
        <p:sp>
          <p:nvSpPr>
            <p:cNvPr id="564327" name="Rectangle 103">
              <a:extLst>
                <a:ext uri="{FF2B5EF4-FFF2-40B4-BE49-F238E27FC236}">
                  <a16:creationId xmlns:a16="http://schemas.microsoft.com/office/drawing/2014/main" id="{4A05A705-E42B-475B-82F2-B17A0A55AF3B}"/>
                </a:ext>
              </a:extLst>
            </p:cNvPr>
            <p:cNvSpPr>
              <a:spLocks noChangeArrowheads="1"/>
            </p:cNvSpPr>
            <p:nvPr/>
          </p:nvSpPr>
          <p:spPr bwMode="auto">
            <a:xfrm>
              <a:off x="1575" y="711"/>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latin typeface="Times New Roman" panose="02020603050405020304" pitchFamily="18" charset="0"/>
              </a:endParaRPr>
            </a:p>
          </p:txBody>
        </p:sp>
        <p:sp>
          <p:nvSpPr>
            <p:cNvPr id="564328" name="Rectangle 104">
              <a:extLst>
                <a:ext uri="{FF2B5EF4-FFF2-40B4-BE49-F238E27FC236}">
                  <a16:creationId xmlns:a16="http://schemas.microsoft.com/office/drawing/2014/main" id="{EE8D6566-941F-495C-91D0-7834F3ACED57}"/>
                </a:ext>
              </a:extLst>
            </p:cNvPr>
            <p:cNvSpPr>
              <a:spLocks noChangeArrowheads="1"/>
            </p:cNvSpPr>
            <p:nvPr/>
          </p:nvSpPr>
          <p:spPr bwMode="auto">
            <a:xfrm>
              <a:off x="2102" y="686"/>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仿宋_GB2312" pitchFamily="49" charset="-122"/>
                </a:rPr>
                <a:t>+</a:t>
              </a:r>
              <a:endParaRPr lang="en-US" altLang="zh-CN">
                <a:latin typeface="仿宋_GB2312" pitchFamily="49" charset="-122"/>
              </a:endParaRPr>
            </a:p>
          </p:txBody>
        </p:sp>
        <p:sp>
          <p:nvSpPr>
            <p:cNvPr id="564329" name="Rectangle 105">
              <a:extLst>
                <a:ext uri="{FF2B5EF4-FFF2-40B4-BE49-F238E27FC236}">
                  <a16:creationId xmlns:a16="http://schemas.microsoft.com/office/drawing/2014/main" id="{E6F44AF0-2DE0-49B9-91DD-291F9AE71E30}"/>
                </a:ext>
              </a:extLst>
            </p:cNvPr>
            <p:cNvSpPr>
              <a:spLocks noChangeArrowheads="1"/>
            </p:cNvSpPr>
            <p:nvPr/>
          </p:nvSpPr>
          <p:spPr bwMode="auto">
            <a:xfrm>
              <a:off x="1729" y="686"/>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仿宋_GB2312" pitchFamily="49" charset="-122"/>
                </a:rPr>
                <a:t>=</a:t>
              </a:r>
              <a:endParaRPr lang="en-US" altLang="zh-CN">
                <a:latin typeface="仿宋_GB2312" pitchFamily="49" charset="-122"/>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64283"/>
                                        </p:tgtEl>
                                        <p:attrNameLst>
                                          <p:attrName>style.visibility</p:attrName>
                                        </p:attrNameLst>
                                      </p:cBhvr>
                                      <p:to>
                                        <p:strVal val="visible"/>
                                      </p:to>
                                    </p:set>
                                    <p:animEffect transition="in" filter="wipe(left)">
                                      <p:cBhvr>
                                        <p:cTn id="7" dur="2000"/>
                                        <p:tgtEl>
                                          <p:spTgt spid="5642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64233"/>
                                        </p:tgtEl>
                                        <p:attrNameLst>
                                          <p:attrName>style.visibility</p:attrName>
                                        </p:attrNameLst>
                                      </p:cBhvr>
                                      <p:to>
                                        <p:strVal val="visible"/>
                                      </p:to>
                                    </p:set>
                                    <p:animEffect transition="in" filter="wipe(left)">
                                      <p:cBhvr>
                                        <p:cTn id="12" dur="500"/>
                                        <p:tgtEl>
                                          <p:spTgt spid="5642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64228"/>
                                        </p:tgtEl>
                                        <p:attrNameLst>
                                          <p:attrName>style.visibility</p:attrName>
                                        </p:attrNameLst>
                                      </p:cBhvr>
                                      <p:to>
                                        <p:strVal val="visible"/>
                                      </p:to>
                                    </p:set>
                                    <p:animEffect transition="in" filter="dissolve">
                                      <p:cBhvr>
                                        <p:cTn id="17" dur="500"/>
                                        <p:tgtEl>
                                          <p:spTgt spid="5642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564241"/>
                                        </p:tgtEl>
                                        <p:attrNameLst>
                                          <p:attrName>style.visibility</p:attrName>
                                        </p:attrNameLst>
                                      </p:cBhvr>
                                      <p:to>
                                        <p:strVal val="visible"/>
                                      </p:to>
                                    </p:set>
                                    <p:animEffect transition="in" filter="wipe(down)">
                                      <p:cBhvr>
                                        <p:cTn id="22" dur="500"/>
                                        <p:tgtEl>
                                          <p:spTgt spid="5642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64239"/>
                                        </p:tgtEl>
                                        <p:attrNameLst>
                                          <p:attrName>style.visibility</p:attrName>
                                        </p:attrNameLst>
                                      </p:cBhvr>
                                      <p:to>
                                        <p:strVal val="visible"/>
                                      </p:to>
                                    </p:set>
                                    <p:animEffect transition="in" filter="wipe(left)">
                                      <p:cBhvr>
                                        <p:cTn id="27" dur="500"/>
                                        <p:tgtEl>
                                          <p:spTgt spid="56423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564227"/>
                                        </p:tgtEl>
                                        <p:attrNameLst>
                                          <p:attrName>style.visibility</p:attrName>
                                        </p:attrNameLst>
                                      </p:cBhvr>
                                      <p:to>
                                        <p:strVal val="visible"/>
                                      </p:to>
                                    </p:set>
                                    <p:animEffect transition="in" filter="dissolve">
                                      <p:cBhvr>
                                        <p:cTn id="32" dur="500"/>
                                        <p:tgtEl>
                                          <p:spTgt spid="56422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564282"/>
                                        </p:tgtEl>
                                        <p:attrNameLst>
                                          <p:attrName>style.visibility</p:attrName>
                                        </p:attrNameLst>
                                      </p:cBhvr>
                                      <p:to>
                                        <p:strVal val="visible"/>
                                      </p:to>
                                    </p:set>
                                    <p:animEffect transition="in" filter="dissolve">
                                      <p:cBhvr>
                                        <p:cTn id="37" dur="500"/>
                                        <p:tgtEl>
                                          <p:spTgt spid="56428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64242"/>
                                        </p:tgtEl>
                                        <p:attrNameLst>
                                          <p:attrName>style.visibility</p:attrName>
                                        </p:attrNameLst>
                                      </p:cBhvr>
                                      <p:to>
                                        <p:strVal val="visible"/>
                                      </p:to>
                                    </p:set>
                                    <p:animEffect transition="in" filter="wipe(down)">
                                      <p:cBhvr>
                                        <p:cTn id="42" dur="500"/>
                                        <p:tgtEl>
                                          <p:spTgt spid="56424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564243"/>
                                        </p:tgtEl>
                                        <p:attrNameLst>
                                          <p:attrName>style.visibility</p:attrName>
                                        </p:attrNameLst>
                                      </p:cBhvr>
                                      <p:to>
                                        <p:strVal val="visible"/>
                                      </p:to>
                                    </p:set>
                                    <p:animEffect transition="in" filter="wipe(left)">
                                      <p:cBhvr>
                                        <p:cTn id="47" dur="2000"/>
                                        <p:tgtEl>
                                          <p:spTgt spid="56424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564264"/>
                                        </p:tgtEl>
                                        <p:attrNameLst>
                                          <p:attrName>style.visibility</p:attrName>
                                        </p:attrNameLst>
                                      </p:cBhvr>
                                      <p:to>
                                        <p:strVal val="visible"/>
                                      </p:to>
                                    </p:set>
                                    <p:animEffect transition="in" filter="wipe(left)">
                                      <p:cBhvr>
                                        <p:cTn id="52" dur="2000"/>
                                        <p:tgtEl>
                                          <p:spTgt spid="564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42"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3">
            <a:extLst>
              <a:ext uri="{FF2B5EF4-FFF2-40B4-BE49-F238E27FC236}">
                <a16:creationId xmlns:a16="http://schemas.microsoft.com/office/drawing/2014/main" id="{1B304BDA-88AE-4179-B333-2598E8C2A109}"/>
              </a:ext>
            </a:extLst>
          </p:cNvPr>
          <p:cNvSpPr>
            <a:spLocks noGrp="1"/>
          </p:cNvSpPr>
          <p:nvPr>
            <p:ph type="dt" sz="half" idx="10"/>
          </p:nvPr>
        </p:nvSpPr>
        <p:spPr/>
        <p:txBody>
          <a:bodyPr/>
          <a:lstStyle/>
          <a:p>
            <a:fld id="{E81F7D4B-0212-41EB-B44E-3A1772DB52E5}" type="datetime1">
              <a:rPr lang="zh-CN" altLang="en-US"/>
              <a:pPr/>
              <a:t>2017/9/8</a:t>
            </a:fld>
            <a:endParaRPr lang="en-US" altLang="zh-CN"/>
          </a:p>
        </p:txBody>
      </p:sp>
      <p:sp>
        <p:nvSpPr>
          <p:cNvPr id="14" name="灯片编号占位符 5">
            <a:extLst>
              <a:ext uri="{FF2B5EF4-FFF2-40B4-BE49-F238E27FC236}">
                <a16:creationId xmlns:a16="http://schemas.microsoft.com/office/drawing/2014/main" id="{C4125ACB-4F61-4C30-B4E9-F058FCA27B05}"/>
              </a:ext>
            </a:extLst>
          </p:cNvPr>
          <p:cNvSpPr>
            <a:spLocks noGrp="1"/>
          </p:cNvSpPr>
          <p:nvPr>
            <p:ph type="sldNum" sz="quarter" idx="12"/>
          </p:nvPr>
        </p:nvSpPr>
        <p:spPr/>
        <p:txBody>
          <a:bodyPr/>
          <a:lstStyle/>
          <a:p>
            <a:fld id="{0440FCB9-0366-4DFA-A501-FD24B0C139F7}" type="slidenum">
              <a:rPr lang="en-US" altLang="zh-CN"/>
              <a:pPr/>
              <a:t>110</a:t>
            </a:fld>
            <a:endParaRPr lang="en-US" altLang="zh-CN"/>
          </a:p>
        </p:txBody>
      </p:sp>
      <p:sp>
        <p:nvSpPr>
          <p:cNvPr id="646146" name="Rectangle 2">
            <a:extLst>
              <a:ext uri="{FF2B5EF4-FFF2-40B4-BE49-F238E27FC236}">
                <a16:creationId xmlns:a16="http://schemas.microsoft.com/office/drawing/2014/main" id="{946CB11D-6E8E-4144-BA70-9E46693E30CA}"/>
              </a:ext>
            </a:extLst>
          </p:cNvPr>
          <p:cNvSpPr>
            <a:spLocks noGrp="1" noChangeArrowheads="1"/>
          </p:cNvSpPr>
          <p:nvPr>
            <p:ph type="body" idx="1"/>
          </p:nvPr>
        </p:nvSpPr>
        <p:spPr>
          <a:xfrm>
            <a:off x="179388" y="549275"/>
            <a:ext cx="8507412" cy="5507038"/>
          </a:xfrm>
        </p:spPr>
        <p:txBody>
          <a:bodyPr/>
          <a:lstStyle/>
          <a:p>
            <a:pPr>
              <a:buFontTx/>
              <a:buNone/>
            </a:pPr>
            <a:r>
              <a:rPr lang="zh-CN" altLang="en-US" sz="2800" b="1">
                <a:ea typeface="仿宋_GB2312" pitchFamily="49" charset="-122"/>
              </a:rPr>
              <a:t>当</a:t>
            </a:r>
            <a:r>
              <a:rPr lang="zh-CN" altLang="en-US" sz="2800" b="1"/>
              <a:t>         </a:t>
            </a:r>
            <a:r>
              <a:rPr lang="zh-CN" altLang="en-US" sz="2800" b="1">
                <a:latin typeface="仿宋_GB2312" pitchFamily="49" charset="-122"/>
                <a:ea typeface="仿宋_GB2312" pitchFamily="49" charset="-122"/>
              </a:rPr>
              <a:t>沿   方向，   的变化为</a:t>
            </a:r>
            <a:r>
              <a:rPr lang="zh-CN" altLang="en-US" sz="2800" b="1"/>
              <a:t>             </a:t>
            </a:r>
          </a:p>
          <a:p>
            <a:pPr>
              <a:buFontTx/>
              <a:buNone/>
            </a:pPr>
            <a:r>
              <a:rPr lang="zh-CN" altLang="en-US" sz="2800" b="1">
                <a:ea typeface="仿宋_GB2312" pitchFamily="49" charset="-122"/>
              </a:rPr>
              <a:t>所以沿</a:t>
            </a:r>
            <a:r>
              <a:rPr lang="zh-CN" altLang="en-US" sz="2800" b="1"/>
              <a:t>   </a:t>
            </a:r>
            <a:r>
              <a:rPr lang="zh-CN" altLang="en-US" sz="2800" b="1">
                <a:ea typeface="仿宋_GB2312" pitchFamily="49" charset="-122"/>
              </a:rPr>
              <a:t>方向的导数</a:t>
            </a:r>
          </a:p>
          <a:p>
            <a:pPr>
              <a:buFontTx/>
              <a:buNone/>
            </a:pPr>
            <a:endParaRPr lang="zh-CN" altLang="en-US" sz="2800" b="1"/>
          </a:p>
          <a:p>
            <a:pPr>
              <a:buFontTx/>
              <a:buNone/>
            </a:pPr>
            <a:endParaRPr lang="zh-CN" altLang="en-US" sz="2800" b="1"/>
          </a:p>
          <a:p>
            <a:pPr>
              <a:buFontTx/>
              <a:buNone/>
            </a:pPr>
            <a:endParaRPr lang="zh-CN" altLang="en-US" sz="2800" b="1"/>
          </a:p>
          <a:p>
            <a:pPr>
              <a:buFontTx/>
              <a:buNone/>
            </a:pPr>
            <a:endParaRPr lang="zh-CN" altLang="en-US" sz="2800" b="1"/>
          </a:p>
          <a:p>
            <a:pPr>
              <a:buFontTx/>
              <a:buNone/>
            </a:pPr>
            <a:endParaRPr lang="zh-CN" altLang="en-US" sz="2800" b="1"/>
          </a:p>
          <a:p>
            <a:pPr>
              <a:buFontTx/>
              <a:buNone/>
            </a:pPr>
            <a:r>
              <a:rPr lang="zh-CN" altLang="en-US" sz="2800" b="1">
                <a:latin typeface="仿宋_GB2312" pitchFamily="49" charset="-122"/>
                <a:ea typeface="仿宋_GB2312" pitchFamily="49" charset="-122"/>
              </a:rPr>
              <a:t>由于沿   方向和沿   方向的导数应该相等，比较可</a:t>
            </a:r>
          </a:p>
          <a:p>
            <a:pPr>
              <a:buFontTx/>
              <a:buNone/>
            </a:pPr>
            <a:r>
              <a:rPr lang="zh-CN" altLang="en-US" sz="2800" b="1">
                <a:latin typeface="仿宋_GB2312" pitchFamily="49" charset="-122"/>
                <a:ea typeface="仿宋_GB2312" pitchFamily="49" charset="-122"/>
              </a:rPr>
              <a:t>得极坐标形式的柯西－黎曼条件 。</a:t>
            </a:r>
          </a:p>
        </p:txBody>
      </p:sp>
      <p:graphicFrame>
        <p:nvGraphicFramePr>
          <p:cNvPr id="646147" name="Object 3">
            <a:extLst>
              <a:ext uri="{FF2B5EF4-FFF2-40B4-BE49-F238E27FC236}">
                <a16:creationId xmlns:a16="http://schemas.microsoft.com/office/drawing/2014/main" id="{437351AB-8FBB-4A2C-B0AA-E62B663150C6}"/>
              </a:ext>
            </a:extLst>
          </p:cNvPr>
          <p:cNvGraphicFramePr>
            <a:graphicFrameLocks noChangeAspect="1"/>
          </p:cNvGraphicFramePr>
          <p:nvPr/>
        </p:nvGraphicFramePr>
        <p:xfrm>
          <a:off x="654050" y="596900"/>
          <a:ext cx="854075" cy="407988"/>
        </p:xfrm>
        <a:graphic>
          <a:graphicData uri="http://schemas.openxmlformats.org/presentationml/2006/ole">
            <mc:AlternateContent xmlns:mc="http://schemas.openxmlformats.org/markup-compatibility/2006">
              <mc:Choice xmlns:v="urn:schemas-microsoft-com:vml" Requires="v">
                <p:oleObj spid="_x0000_s646156" name="Equation" r:id="rId3" imgW="520560" imgH="215640" progId="Equation.DSMT4">
                  <p:embed/>
                </p:oleObj>
              </mc:Choice>
              <mc:Fallback>
                <p:oleObj name="Equation" r:id="rId3" imgW="520560" imgH="21564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050" y="596900"/>
                        <a:ext cx="854075"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6148" name="Object 4">
            <a:extLst>
              <a:ext uri="{FF2B5EF4-FFF2-40B4-BE49-F238E27FC236}">
                <a16:creationId xmlns:a16="http://schemas.microsoft.com/office/drawing/2014/main" id="{60345FC8-B43D-49D8-B19E-A11557DB45E1}"/>
              </a:ext>
            </a:extLst>
          </p:cNvPr>
          <p:cNvGraphicFramePr>
            <a:graphicFrameLocks noChangeAspect="1"/>
          </p:cNvGraphicFramePr>
          <p:nvPr/>
        </p:nvGraphicFramePr>
        <p:xfrm>
          <a:off x="1908175" y="611188"/>
          <a:ext cx="290513" cy="401637"/>
        </p:xfrm>
        <a:graphic>
          <a:graphicData uri="http://schemas.openxmlformats.org/presentationml/2006/ole">
            <mc:AlternateContent xmlns:mc="http://schemas.openxmlformats.org/markup-compatibility/2006">
              <mc:Choice xmlns:v="urn:schemas-microsoft-com:vml" Requires="v">
                <p:oleObj spid="_x0000_s646157" name="Equation" r:id="rId5" imgW="177480" imgH="253800" progId="Equation.DSMT4">
                  <p:embed/>
                </p:oleObj>
              </mc:Choice>
              <mc:Fallback>
                <p:oleObj name="Equation" r:id="rId5" imgW="177480" imgH="2538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611188"/>
                        <a:ext cx="290513" cy="401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6149" name="Object 5">
            <a:extLst>
              <a:ext uri="{FF2B5EF4-FFF2-40B4-BE49-F238E27FC236}">
                <a16:creationId xmlns:a16="http://schemas.microsoft.com/office/drawing/2014/main" id="{207A867B-7095-4B1C-B86E-60622B4B19FC}"/>
              </a:ext>
            </a:extLst>
          </p:cNvPr>
          <p:cNvGraphicFramePr>
            <a:graphicFrameLocks noChangeAspect="1"/>
          </p:cNvGraphicFramePr>
          <p:nvPr/>
        </p:nvGraphicFramePr>
        <p:xfrm>
          <a:off x="3419475" y="549275"/>
          <a:ext cx="360363" cy="434975"/>
        </p:xfrm>
        <a:graphic>
          <a:graphicData uri="http://schemas.openxmlformats.org/presentationml/2006/ole">
            <mc:AlternateContent xmlns:mc="http://schemas.openxmlformats.org/markup-compatibility/2006">
              <mc:Choice xmlns:v="urn:schemas-microsoft-com:vml" Requires="v">
                <p:oleObj spid="_x0000_s646158" name="Equation" r:id="rId7" imgW="203040" imgH="164880" progId="Equation.DSMT4">
                  <p:embed/>
                </p:oleObj>
              </mc:Choice>
              <mc:Fallback>
                <p:oleObj name="Equation" r:id="rId7" imgW="203040" imgH="16488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9475" y="549275"/>
                        <a:ext cx="360363"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6150" name="Object 6">
            <a:extLst>
              <a:ext uri="{FF2B5EF4-FFF2-40B4-BE49-F238E27FC236}">
                <a16:creationId xmlns:a16="http://schemas.microsoft.com/office/drawing/2014/main" id="{EFE950F7-A0A3-42F6-A9C8-C3835C6361FD}"/>
              </a:ext>
            </a:extLst>
          </p:cNvPr>
          <p:cNvGraphicFramePr>
            <a:graphicFrameLocks noChangeAspect="1"/>
          </p:cNvGraphicFramePr>
          <p:nvPr/>
        </p:nvGraphicFramePr>
        <p:xfrm>
          <a:off x="5580063" y="549275"/>
          <a:ext cx="2592387" cy="503238"/>
        </p:xfrm>
        <a:graphic>
          <a:graphicData uri="http://schemas.openxmlformats.org/presentationml/2006/ole">
            <mc:AlternateContent xmlns:mc="http://schemas.openxmlformats.org/markup-compatibility/2006">
              <mc:Choice xmlns:v="urn:schemas-microsoft-com:vml" Requires="v">
                <p:oleObj spid="_x0000_s646159" name="Equation" r:id="rId9" imgW="1473120" imgH="215640" progId="Equation.DSMT4">
                  <p:embed/>
                </p:oleObj>
              </mc:Choice>
              <mc:Fallback>
                <p:oleObj name="Equation" r:id="rId9" imgW="1473120" imgH="21564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80063" y="549275"/>
                        <a:ext cx="2592387"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6151" name="Object 7">
            <a:extLst>
              <a:ext uri="{FF2B5EF4-FFF2-40B4-BE49-F238E27FC236}">
                <a16:creationId xmlns:a16="http://schemas.microsoft.com/office/drawing/2014/main" id="{F68B806D-4F96-40BF-8229-1B0A6BD743A6}"/>
              </a:ext>
            </a:extLst>
          </p:cNvPr>
          <p:cNvGraphicFramePr>
            <a:graphicFrameLocks noChangeAspect="1"/>
          </p:cNvGraphicFramePr>
          <p:nvPr/>
        </p:nvGraphicFramePr>
        <p:xfrm>
          <a:off x="1403350" y="1116013"/>
          <a:ext cx="290513" cy="403225"/>
        </p:xfrm>
        <a:graphic>
          <a:graphicData uri="http://schemas.openxmlformats.org/presentationml/2006/ole">
            <mc:AlternateContent xmlns:mc="http://schemas.openxmlformats.org/markup-compatibility/2006">
              <mc:Choice xmlns:v="urn:schemas-microsoft-com:vml" Requires="v">
                <p:oleObj spid="_x0000_s646160" name="Equation" r:id="rId11" imgW="177480" imgH="253800" progId="Equation.DSMT4">
                  <p:embed/>
                </p:oleObj>
              </mc:Choice>
              <mc:Fallback>
                <p:oleObj name="Equation" r:id="rId11" imgW="177480" imgH="25380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03350" y="1116013"/>
                        <a:ext cx="290513"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6152" name="Rectangle 8">
            <a:extLst>
              <a:ext uri="{FF2B5EF4-FFF2-40B4-BE49-F238E27FC236}">
                <a16:creationId xmlns:a16="http://schemas.microsoft.com/office/drawing/2014/main" id="{84C09446-7FD1-4FEC-A31B-D69A1FA16852}"/>
              </a:ext>
            </a:extLst>
          </p:cNvPr>
          <p:cNvSpPr>
            <a:spLocks noChangeArrowheads="1"/>
          </p:cNvSpPr>
          <p:nvPr/>
        </p:nvSpPr>
        <p:spPr bwMode="auto">
          <a:xfrm>
            <a:off x="0" y="3024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46153" name="Object 9">
            <a:extLst>
              <a:ext uri="{FF2B5EF4-FFF2-40B4-BE49-F238E27FC236}">
                <a16:creationId xmlns:a16="http://schemas.microsoft.com/office/drawing/2014/main" id="{68B2F2F8-F3A6-45F2-9E31-60DA34DDC806}"/>
              </a:ext>
            </a:extLst>
          </p:cNvPr>
          <p:cNvGraphicFramePr>
            <a:graphicFrameLocks noChangeAspect="1"/>
          </p:cNvGraphicFramePr>
          <p:nvPr/>
        </p:nvGraphicFramePr>
        <p:xfrm>
          <a:off x="611188" y="1773238"/>
          <a:ext cx="7200900" cy="2098675"/>
        </p:xfrm>
        <a:graphic>
          <a:graphicData uri="http://schemas.openxmlformats.org/presentationml/2006/ole">
            <mc:AlternateContent xmlns:mc="http://schemas.openxmlformats.org/markup-compatibility/2006">
              <mc:Choice xmlns:v="urn:schemas-microsoft-com:vml" Requires="v">
                <p:oleObj spid="_x0000_s646161" name="Equation" r:id="rId13" imgW="3035160" imgH="888840" progId="Equation.DSMT4">
                  <p:embed/>
                </p:oleObj>
              </mc:Choice>
              <mc:Fallback>
                <p:oleObj name="Equation" r:id="rId13" imgW="3035160" imgH="888840"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1188" y="1773238"/>
                        <a:ext cx="7200900" cy="209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6154" name="Object 10">
            <a:extLst>
              <a:ext uri="{FF2B5EF4-FFF2-40B4-BE49-F238E27FC236}">
                <a16:creationId xmlns:a16="http://schemas.microsoft.com/office/drawing/2014/main" id="{BC2F49C0-AAD2-4270-B8F9-22FF35967E42}"/>
              </a:ext>
            </a:extLst>
          </p:cNvPr>
          <p:cNvGraphicFramePr>
            <a:graphicFrameLocks noChangeAspect="1"/>
          </p:cNvGraphicFramePr>
          <p:nvPr/>
        </p:nvGraphicFramePr>
        <p:xfrm>
          <a:off x="3419475" y="4221163"/>
          <a:ext cx="376238" cy="503237"/>
        </p:xfrm>
        <a:graphic>
          <a:graphicData uri="http://schemas.openxmlformats.org/presentationml/2006/ole">
            <mc:AlternateContent xmlns:mc="http://schemas.openxmlformats.org/markup-compatibility/2006">
              <mc:Choice xmlns:v="urn:schemas-microsoft-com:vml" Requires="v">
                <p:oleObj spid="_x0000_s646162" name="Equation" r:id="rId15" imgW="190440" imgH="253800" progId="Equation.DSMT4">
                  <p:embed/>
                </p:oleObj>
              </mc:Choice>
              <mc:Fallback>
                <p:oleObj name="Equation" r:id="rId15" imgW="190440" imgH="253800" progId="Equation.DSMT4">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19475" y="4221163"/>
                        <a:ext cx="376238"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6155" name="Object 11">
            <a:extLst>
              <a:ext uri="{FF2B5EF4-FFF2-40B4-BE49-F238E27FC236}">
                <a16:creationId xmlns:a16="http://schemas.microsoft.com/office/drawing/2014/main" id="{80664A20-2118-4E59-930A-61F6DC9D8CD5}"/>
              </a:ext>
            </a:extLst>
          </p:cNvPr>
          <p:cNvGraphicFramePr>
            <a:graphicFrameLocks noChangeAspect="1"/>
          </p:cNvGraphicFramePr>
          <p:nvPr/>
        </p:nvGraphicFramePr>
        <p:xfrm>
          <a:off x="1403350" y="4211638"/>
          <a:ext cx="288925" cy="401637"/>
        </p:xfrm>
        <a:graphic>
          <a:graphicData uri="http://schemas.openxmlformats.org/presentationml/2006/ole">
            <mc:AlternateContent xmlns:mc="http://schemas.openxmlformats.org/markup-compatibility/2006">
              <mc:Choice xmlns:v="urn:schemas-microsoft-com:vml" Requires="v">
                <p:oleObj spid="_x0000_s646163" name="Equation" r:id="rId17" imgW="177480" imgH="253800" progId="Equation.DSMT4">
                  <p:embed/>
                </p:oleObj>
              </mc:Choice>
              <mc:Fallback>
                <p:oleObj name="Equation" r:id="rId17" imgW="177480" imgH="253800" progId="Equation.DSMT4">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03350" y="4211638"/>
                        <a:ext cx="288925" cy="401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46146">
                                            <p:txEl>
                                              <p:pRg st="0" end="0"/>
                                            </p:txEl>
                                          </p:spTgt>
                                        </p:tgtEl>
                                        <p:attrNameLst>
                                          <p:attrName>style.visibility</p:attrName>
                                        </p:attrNameLst>
                                      </p:cBhvr>
                                      <p:to>
                                        <p:strVal val="visible"/>
                                      </p:to>
                                    </p:set>
                                    <p:anim calcmode="lin" valueType="num">
                                      <p:cBhvr additive="base">
                                        <p:cTn id="7" dur="500" fill="hold"/>
                                        <p:tgtEl>
                                          <p:spTgt spid="64614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614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46146">
                                            <p:txEl>
                                              <p:pRg st="1" end="1"/>
                                            </p:txEl>
                                          </p:spTgt>
                                        </p:tgtEl>
                                        <p:attrNameLst>
                                          <p:attrName>style.visibility</p:attrName>
                                        </p:attrNameLst>
                                      </p:cBhvr>
                                      <p:to>
                                        <p:strVal val="visible"/>
                                      </p:to>
                                    </p:set>
                                    <p:anim calcmode="lin" valueType="num">
                                      <p:cBhvr additive="base">
                                        <p:cTn id="11" dur="500" fill="hold"/>
                                        <p:tgtEl>
                                          <p:spTgt spid="64614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4614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46147"/>
                                        </p:tgtEl>
                                        <p:attrNameLst>
                                          <p:attrName>style.visibility</p:attrName>
                                        </p:attrNameLst>
                                      </p:cBhvr>
                                      <p:to>
                                        <p:strVal val="visible"/>
                                      </p:to>
                                    </p:set>
                                    <p:anim calcmode="lin" valueType="num">
                                      <p:cBhvr additive="base">
                                        <p:cTn id="15" dur="500" fill="hold"/>
                                        <p:tgtEl>
                                          <p:spTgt spid="646147"/>
                                        </p:tgtEl>
                                        <p:attrNameLst>
                                          <p:attrName>ppt_x</p:attrName>
                                        </p:attrNameLst>
                                      </p:cBhvr>
                                      <p:tavLst>
                                        <p:tav tm="0">
                                          <p:val>
                                            <p:strVal val="#ppt_x"/>
                                          </p:val>
                                        </p:tav>
                                        <p:tav tm="100000">
                                          <p:val>
                                            <p:strVal val="#ppt_x"/>
                                          </p:val>
                                        </p:tav>
                                      </p:tavLst>
                                    </p:anim>
                                    <p:anim calcmode="lin" valueType="num">
                                      <p:cBhvr additive="base">
                                        <p:cTn id="16" dur="500" fill="hold"/>
                                        <p:tgtEl>
                                          <p:spTgt spid="64614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46148"/>
                                        </p:tgtEl>
                                        <p:attrNameLst>
                                          <p:attrName>style.visibility</p:attrName>
                                        </p:attrNameLst>
                                      </p:cBhvr>
                                      <p:to>
                                        <p:strVal val="visible"/>
                                      </p:to>
                                    </p:set>
                                    <p:anim calcmode="lin" valueType="num">
                                      <p:cBhvr additive="base">
                                        <p:cTn id="19" dur="500" fill="hold"/>
                                        <p:tgtEl>
                                          <p:spTgt spid="646148"/>
                                        </p:tgtEl>
                                        <p:attrNameLst>
                                          <p:attrName>ppt_x</p:attrName>
                                        </p:attrNameLst>
                                      </p:cBhvr>
                                      <p:tavLst>
                                        <p:tav tm="0">
                                          <p:val>
                                            <p:strVal val="#ppt_x"/>
                                          </p:val>
                                        </p:tav>
                                        <p:tav tm="100000">
                                          <p:val>
                                            <p:strVal val="#ppt_x"/>
                                          </p:val>
                                        </p:tav>
                                      </p:tavLst>
                                    </p:anim>
                                    <p:anim calcmode="lin" valueType="num">
                                      <p:cBhvr additive="base">
                                        <p:cTn id="20" dur="500" fill="hold"/>
                                        <p:tgtEl>
                                          <p:spTgt spid="64614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46149"/>
                                        </p:tgtEl>
                                        <p:attrNameLst>
                                          <p:attrName>style.visibility</p:attrName>
                                        </p:attrNameLst>
                                      </p:cBhvr>
                                      <p:to>
                                        <p:strVal val="visible"/>
                                      </p:to>
                                    </p:set>
                                    <p:anim calcmode="lin" valueType="num">
                                      <p:cBhvr additive="base">
                                        <p:cTn id="23" dur="500" fill="hold"/>
                                        <p:tgtEl>
                                          <p:spTgt spid="646149"/>
                                        </p:tgtEl>
                                        <p:attrNameLst>
                                          <p:attrName>ppt_x</p:attrName>
                                        </p:attrNameLst>
                                      </p:cBhvr>
                                      <p:tavLst>
                                        <p:tav tm="0">
                                          <p:val>
                                            <p:strVal val="#ppt_x"/>
                                          </p:val>
                                        </p:tav>
                                        <p:tav tm="100000">
                                          <p:val>
                                            <p:strVal val="#ppt_x"/>
                                          </p:val>
                                        </p:tav>
                                      </p:tavLst>
                                    </p:anim>
                                    <p:anim calcmode="lin" valueType="num">
                                      <p:cBhvr additive="base">
                                        <p:cTn id="24" dur="500" fill="hold"/>
                                        <p:tgtEl>
                                          <p:spTgt spid="64614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46150"/>
                                        </p:tgtEl>
                                        <p:attrNameLst>
                                          <p:attrName>style.visibility</p:attrName>
                                        </p:attrNameLst>
                                      </p:cBhvr>
                                      <p:to>
                                        <p:strVal val="visible"/>
                                      </p:to>
                                    </p:set>
                                    <p:anim calcmode="lin" valueType="num">
                                      <p:cBhvr additive="base">
                                        <p:cTn id="27" dur="500" fill="hold"/>
                                        <p:tgtEl>
                                          <p:spTgt spid="646150"/>
                                        </p:tgtEl>
                                        <p:attrNameLst>
                                          <p:attrName>ppt_x</p:attrName>
                                        </p:attrNameLst>
                                      </p:cBhvr>
                                      <p:tavLst>
                                        <p:tav tm="0">
                                          <p:val>
                                            <p:strVal val="#ppt_x"/>
                                          </p:val>
                                        </p:tav>
                                        <p:tav tm="100000">
                                          <p:val>
                                            <p:strVal val="#ppt_x"/>
                                          </p:val>
                                        </p:tav>
                                      </p:tavLst>
                                    </p:anim>
                                    <p:anim calcmode="lin" valueType="num">
                                      <p:cBhvr additive="base">
                                        <p:cTn id="28" dur="500" fill="hold"/>
                                        <p:tgtEl>
                                          <p:spTgt spid="64615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46151"/>
                                        </p:tgtEl>
                                        <p:attrNameLst>
                                          <p:attrName>style.visibility</p:attrName>
                                        </p:attrNameLst>
                                      </p:cBhvr>
                                      <p:to>
                                        <p:strVal val="visible"/>
                                      </p:to>
                                    </p:set>
                                    <p:anim calcmode="lin" valueType="num">
                                      <p:cBhvr additive="base">
                                        <p:cTn id="31" dur="500" fill="hold"/>
                                        <p:tgtEl>
                                          <p:spTgt spid="646151"/>
                                        </p:tgtEl>
                                        <p:attrNameLst>
                                          <p:attrName>ppt_x</p:attrName>
                                        </p:attrNameLst>
                                      </p:cBhvr>
                                      <p:tavLst>
                                        <p:tav tm="0">
                                          <p:val>
                                            <p:strVal val="#ppt_x"/>
                                          </p:val>
                                        </p:tav>
                                        <p:tav tm="100000">
                                          <p:val>
                                            <p:strVal val="#ppt_x"/>
                                          </p:val>
                                        </p:tav>
                                      </p:tavLst>
                                    </p:anim>
                                    <p:anim calcmode="lin" valueType="num">
                                      <p:cBhvr additive="base">
                                        <p:cTn id="32" dur="500" fill="hold"/>
                                        <p:tgtEl>
                                          <p:spTgt spid="646151"/>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646153"/>
                                        </p:tgtEl>
                                        <p:attrNameLst>
                                          <p:attrName>style.visibility</p:attrName>
                                        </p:attrNameLst>
                                      </p:cBhvr>
                                      <p:to>
                                        <p:strVal val="visible"/>
                                      </p:to>
                                    </p:set>
                                    <p:anim calcmode="lin" valueType="num">
                                      <p:cBhvr additive="base">
                                        <p:cTn id="37" dur="500" fill="hold"/>
                                        <p:tgtEl>
                                          <p:spTgt spid="646153"/>
                                        </p:tgtEl>
                                        <p:attrNameLst>
                                          <p:attrName>ppt_x</p:attrName>
                                        </p:attrNameLst>
                                      </p:cBhvr>
                                      <p:tavLst>
                                        <p:tav tm="0">
                                          <p:val>
                                            <p:strVal val="#ppt_x"/>
                                          </p:val>
                                        </p:tav>
                                        <p:tav tm="100000">
                                          <p:val>
                                            <p:strVal val="#ppt_x"/>
                                          </p:val>
                                        </p:tav>
                                      </p:tavLst>
                                    </p:anim>
                                    <p:anim calcmode="lin" valueType="num">
                                      <p:cBhvr additive="base">
                                        <p:cTn id="38" dur="500" fill="hold"/>
                                        <p:tgtEl>
                                          <p:spTgt spid="646153"/>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646146">
                                            <p:txEl>
                                              <p:pRg st="7" end="7"/>
                                            </p:txEl>
                                          </p:spTgt>
                                        </p:tgtEl>
                                        <p:attrNameLst>
                                          <p:attrName>style.visibility</p:attrName>
                                        </p:attrNameLst>
                                      </p:cBhvr>
                                      <p:to>
                                        <p:strVal val="visible"/>
                                      </p:to>
                                    </p:set>
                                    <p:anim calcmode="lin" valueType="num">
                                      <p:cBhvr additive="base">
                                        <p:cTn id="43" dur="500" fill="hold"/>
                                        <p:tgtEl>
                                          <p:spTgt spid="646146">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46146">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46146">
                                            <p:txEl>
                                              <p:pRg st="8" end="8"/>
                                            </p:txEl>
                                          </p:spTgt>
                                        </p:tgtEl>
                                        <p:attrNameLst>
                                          <p:attrName>style.visibility</p:attrName>
                                        </p:attrNameLst>
                                      </p:cBhvr>
                                      <p:to>
                                        <p:strVal val="visible"/>
                                      </p:to>
                                    </p:set>
                                    <p:anim calcmode="lin" valueType="num">
                                      <p:cBhvr additive="base">
                                        <p:cTn id="47" dur="500" fill="hold"/>
                                        <p:tgtEl>
                                          <p:spTgt spid="646146">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46146">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46155"/>
                                        </p:tgtEl>
                                        <p:attrNameLst>
                                          <p:attrName>style.visibility</p:attrName>
                                        </p:attrNameLst>
                                      </p:cBhvr>
                                      <p:to>
                                        <p:strVal val="visible"/>
                                      </p:to>
                                    </p:set>
                                    <p:anim calcmode="lin" valueType="num">
                                      <p:cBhvr additive="base">
                                        <p:cTn id="51" dur="500" fill="hold"/>
                                        <p:tgtEl>
                                          <p:spTgt spid="646155"/>
                                        </p:tgtEl>
                                        <p:attrNameLst>
                                          <p:attrName>ppt_x</p:attrName>
                                        </p:attrNameLst>
                                      </p:cBhvr>
                                      <p:tavLst>
                                        <p:tav tm="0">
                                          <p:val>
                                            <p:strVal val="#ppt_x"/>
                                          </p:val>
                                        </p:tav>
                                        <p:tav tm="100000">
                                          <p:val>
                                            <p:strVal val="#ppt_x"/>
                                          </p:val>
                                        </p:tav>
                                      </p:tavLst>
                                    </p:anim>
                                    <p:anim calcmode="lin" valueType="num">
                                      <p:cBhvr additive="base">
                                        <p:cTn id="52" dur="500" fill="hold"/>
                                        <p:tgtEl>
                                          <p:spTgt spid="646155"/>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46154"/>
                                        </p:tgtEl>
                                        <p:attrNameLst>
                                          <p:attrName>style.visibility</p:attrName>
                                        </p:attrNameLst>
                                      </p:cBhvr>
                                      <p:to>
                                        <p:strVal val="visible"/>
                                      </p:to>
                                    </p:set>
                                    <p:anim calcmode="lin" valueType="num">
                                      <p:cBhvr additive="base">
                                        <p:cTn id="55" dur="500" fill="hold"/>
                                        <p:tgtEl>
                                          <p:spTgt spid="646154"/>
                                        </p:tgtEl>
                                        <p:attrNameLst>
                                          <p:attrName>ppt_x</p:attrName>
                                        </p:attrNameLst>
                                      </p:cBhvr>
                                      <p:tavLst>
                                        <p:tav tm="0">
                                          <p:val>
                                            <p:strVal val="#ppt_x"/>
                                          </p:val>
                                        </p:tav>
                                        <p:tav tm="100000">
                                          <p:val>
                                            <p:strVal val="#ppt_x"/>
                                          </p:val>
                                        </p:tav>
                                      </p:tavLst>
                                    </p:anim>
                                    <p:anim calcmode="lin" valueType="num">
                                      <p:cBhvr additive="base">
                                        <p:cTn id="56" dur="500" fill="hold"/>
                                        <p:tgtEl>
                                          <p:spTgt spid="6461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a:extLst>
              <a:ext uri="{FF2B5EF4-FFF2-40B4-BE49-F238E27FC236}">
                <a16:creationId xmlns:a16="http://schemas.microsoft.com/office/drawing/2014/main" id="{DF5F9825-F294-47F1-BAB4-AB0A411922E3}"/>
              </a:ext>
            </a:extLst>
          </p:cNvPr>
          <p:cNvSpPr>
            <a:spLocks noGrp="1"/>
          </p:cNvSpPr>
          <p:nvPr>
            <p:ph type="dt" sz="half" idx="10"/>
          </p:nvPr>
        </p:nvSpPr>
        <p:spPr/>
        <p:txBody>
          <a:bodyPr/>
          <a:lstStyle/>
          <a:p>
            <a:fld id="{97199072-AF2E-4B90-9F61-78C078D2D343}" type="datetime1">
              <a:rPr lang="zh-CN" altLang="en-US"/>
              <a:pPr/>
              <a:t>2017/9/8</a:t>
            </a:fld>
            <a:endParaRPr lang="en-US" altLang="zh-CN"/>
          </a:p>
        </p:txBody>
      </p:sp>
      <p:sp>
        <p:nvSpPr>
          <p:cNvPr id="6" name="灯片编号占位符 6">
            <a:extLst>
              <a:ext uri="{FF2B5EF4-FFF2-40B4-BE49-F238E27FC236}">
                <a16:creationId xmlns:a16="http://schemas.microsoft.com/office/drawing/2014/main" id="{A5B26524-28EF-4778-8E9C-B4A019EB7FAD}"/>
              </a:ext>
            </a:extLst>
          </p:cNvPr>
          <p:cNvSpPr>
            <a:spLocks noGrp="1"/>
          </p:cNvSpPr>
          <p:nvPr>
            <p:ph type="sldNum" sz="quarter" idx="12"/>
          </p:nvPr>
        </p:nvSpPr>
        <p:spPr/>
        <p:txBody>
          <a:bodyPr/>
          <a:lstStyle/>
          <a:p>
            <a:fld id="{DEA5916C-91FD-4C2B-9B3F-F44D281D5C95}" type="slidenum">
              <a:rPr lang="en-US" altLang="zh-CN"/>
              <a:pPr/>
              <a:t>111</a:t>
            </a:fld>
            <a:endParaRPr lang="en-US" altLang="zh-CN"/>
          </a:p>
        </p:txBody>
      </p:sp>
      <p:graphicFrame>
        <p:nvGraphicFramePr>
          <p:cNvPr id="616450" name="Object 2">
            <a:extLst>
              <a:ext uri="{FF2B5EF4-FFF2-40B4-BE49-F238E27FC236}">
                <a16:creationId xmlns:a16="http://schemas.microsoft.com/office/drawing/2014/main" id="{824F5462-7EEE-4382-86A2-D055D214EF48}"/>
              </a:ext>
            </a:extLst>
          </p:cNvPr>
          <p:cNvGraphicFramePr>
            <a:graphicFrameLocks noChangeAspect="1"/>
          </p:cNvGraphicFramePr>
          <p:nvPr>
            <p:ph sz="half" idx="1"/>
          </p:nvPr>
        </p:nvGraphicFramePr>
        <p:xfrm>
          <a:off x="685800" y="1925638"/>
          <a:ext cx="8191500" cy="4264025"/>
        </p:xfrm>
        <a:graphic>
          <a:graphicData uri="http://schemas.openxmlformats.org/presentationml/2006/ole">
            <mc:AlternateContent xmlns:mc="http://schemas.openxmlformats.org/markup-compatibility/2006">
              <mc:Choice xmlns:v="urn:schemas-microsoft-com:vml" Requires="v">
                <p:oleObj spid="_x0000_s616467" name="文档" r:id="rId3" imgW="5224596" imgH="2719344" progId="Word.Document.8">
                  <p:embed/>
                </p:oleObj>
              </mc:Choice>
              <mc:Fallback>
                <p:oleObj name="文档" r:id="rId3" imgW="5224596" imgH="2719344"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925638"/>
                        <a:ext cx="8191500" cy="4264025"/>
                      </a:xfrm>
                      <a:prstGeom prst="rect">
                        <a:avLst/>
                      </a:prstGeom>
                      <a:solidFill>
                        <a:srgbClr val="0033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6451" name="Object 3">
            <a:extLst>
              <a:ext uri="{FF2B5EF4-FFF2-40B4-BE49-F238E27FC236}">
                <a16:creationId xmlns:a16="http://schemas.microsoft.com/office/drawing/2014/main" id="{BD76FB9E-DD92-4CD6-BE9B-DEFEF0EF64A1}"/>
              </a:ext>
            </a:extLst>
          </p:cNvPr>
          <p:cNvGraphicFramePr>
            <a:graphicFrameLocks noChangeAspect="1"/>
          </p:cNvGraphicFramePr>
          <p:nvPr>
            <p:ph sz="half" idx="2"/>
          </p:nvPr>
        </p:nvGraphicFramePr>
        <p:xfrm>
          <a:off x="685800" y="331788"/>
          <a:ext cx="8191500" cy="1290637"/>
        </p:xfrm>
        <a:graphic>
          <a:graphicData uri="http://schemas.openxmlformats.org/presentationml/2006/ole">
            <mc:AlternateContent xmlns:mc="http://schemas.openxmlformats.org/markup-compatibility/2006">
              <mc:Choice xmlns:v="urn:schemas-microsoft-com:vml" Requires="v">
                <p:oleObj spid="_x0000_s616468" name="文档" r:id="rId5" imgW="3454516" imgH="544301" progId="Word.Document.8">
                  <p:embed/>
                </p:oleObj>
              </mc:Choice>
              <mc:Fallback>
                <p:oleObj name="文档" r:id="rId5" imgW="3454516" imgH="544301"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331788"/>
                        <a:ext cx="8191500" cy="1290637"/>
                      </a:xfrm>
                      <a:prstGeom prst="rect">
                        <a:avLst/>
                      </a:prstGeom>
                      <a:solidFill>
                        <a:srgbClr val="00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616450"/>
                                        </p:tgtEl>
                                        <p:attrNameLst>
                                          <p:attrName>style.visibility</p:attrName>
                                        </p:attrNameLst>
                                      </p:cBhvr>
                                      <p:to>
                                        <p:strVal val="visible"/>
                                      </p:to>
                                    </p:set>
                                    <p:anim calcmode="lin" valueType="num">
                                      <p:cBhvr>
                                        <p:cTn id="7" dur="1000" fill="hold"/>
                                        <p:tgtEl>
                                          <p:spTgt spid="616450"/>
                                        </p:tgtEl>
                                        <p:attrNameLst>
                                          <p:attrName>ppt_w</p:attrName>
                                        </p:attrNameLst>
                                      </p:cBhvr>
                                      <p:tavLst>
                                        <p:tav tm="0">
                                          <p:val>
                                            <p:fltVal val="0"/>
                                          </p:val>
                                        </p:tav>
                                        <p:tav tm="100000">
                                          <p:val>
                                            <p:strVal val="#ppt_w"/>
                                          </p:val>
                                        </p:tav>
                                      </p:tavLst>
                                    </p:anim>
                                    <p:anim calcmode="lin" valueType="num">
                                      <p:cBhvr>
                                        <p:cTn id="8" dur="1000" fill="hold"/>
                                        <p:tgtEl>
                                          <p:spTgt spid="616450"/>
                                        </p:tgtEl>
                                        <p:attrNameLst>
                                          <p:attrName>ppt_h</p:attrName>
                                        </p:attrNameLst>
                                      </p:cBhvr>
                                      <p:tavLst>
                                        <p:tav tm="0">
                                          <p:val>
                                            <p:fltVal val="0"/>
                                          </p:val>
                                        </p:tav>
                                        <p:tav tm="100000">
                                          <p:val>
                                            <p:strVal val="#ppt_h"/>
                                          </p:val>
                                        </p:tav>
                                      </p:tavLst>
                                    </p:anim>
                                    <p:anim calcmode="lin" valueType="num">
                                      <p:cBhvr>
                                        <p:cTn id="9" dur="1000" fill="hold"/>
                                        <p:tgtEl>
                                          <p:spTgt spid="61645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1645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a:extLst>
              <a:ext uri="{FF2B5EF4-FFF2-40B4-BE49-F238E27FC236}">
                <a16:creationId xmlns:a16="http://schemas.microsoft.com/office/drawing/2014/main" id="{52C546FB-8057-402B-83E3-600B0A4FF94F}"/>
              </a:ext>
            </a:extLst>
          </p:cNvPr>
          <p:cNvSpPr>
            <a:spLocks noGrp="1"/>
          </p:cNvSpPr>
          <p:nvPr>
            <p:ph type="dt" sz="half" idx="10"/>
          </p:nvPr>
        </p:nvSpPr>
        <p:spPr/>
        <p:txBody>
          <a:bodyPr/>
          <a:lstStyle/>
          <a:p>
            <a:fld id="{0AD7F979-2190-4D9E-81F1-7276F5B6CA1B}" type="datetime1">
              <a:rPr lang="zh-CN" altLang="en-US"/>
              <a:pPr/>
              <a:t>2017/9/8</a:t>
            </a:fld>
            <a:endParaRPr lang="en-US" altLang="zh-CN"/>
          </a:p>
        </p:txBody>
      </p:sp>
      <p:sp>
        <p:nvSpPr>
          <p:cNvPr id="5" name="灯片编号占位符 5">
            <a:extLst>
              <a:ext uri="{FF2B5EF4-FFF2-40B4-BE49-F238E27FC236}">
                <a16:creationId xmlns:a16="http://schemas.microsoft.com/office/drawing/2014/main" id="{BA92F328-F734-436E-9C16-7A3E6C3C9787}"/>
              </a:ext>
            </a:extLst>
          </p:cNvPr>
          <p:cNvSpPr>
            <a:spLocks noGrp="1"/>
          </p:cNvSpPr>
          <p:nvPr>
            <p:ph type="sldNum" sz="quarter" idx="12"/>
          </p:nvPr>
        </p:nvSpPr>
        <p:spPr/>
        <p:txBody>
          <a:bodyPr/>
          <a:lstStyle/>
          <a:p>
            <a:fld id="{9FA32FA7-B157-4939-B618-87380839C8AA}" type="slidenum">
              <a:rPr lang="en-US" altLang="zh-CN"/>
              <a:pPr/>
              <a:t>112</a:t>
            </a:fld>
            <a:endParaRPr lang="en-US" altLang="zh-CN"/>
          </a:p>
        </p:txBody>
      </p:sp>
      <p:graphicFrame>
        <p:nvGraphicFramePr>
          <p:cNvPr id="617474" name="Object 2">
            <a:extLst>
              <a:ext uri="{FF2B5EF4-FFF2-40B4-BE49-F238E27FC236}">
                <a16:creationId xmlns:a16="http://schemas.microsoft.com/office/drawing/2014/main" id="{F8DF29DA-17D5-4183-AFDF-B010BECA3EAE}"/>
              </a:ext>
            </a:extLst>
          </p:cNvPr>
          <p:cNvGraphicFramePr>
            <a:graphicFrameLocks noChangeAspect="1"/>
          </p:cNvGraphicFramePr>
          <p:nvPr>
            <p:ph idx="1"/>
          </p:nvPr>
        </p:nvGraphicFramePr>
        <p:xfrm>
          <a:off x="977900" y="927100"/>
          <a:ext cx="7162800" cy="5245100"/>
        </p:xfrm>
        <a:graphic>
          <a:graphicData uri="http://schemas.openxmlformats.org/presentationml/2006/ole">
            <mc:AlternateContent xmlns:mc="http://schemas.openxmlformats.org/markup-compatibility/2006">
              <mc:Choice xmlns:v="urn:schemas-microsoft-com:vml" Requires="v">
                <p:oleObj spid="_x0000_s617475" name="文档" r:id="rId3" imgW="2809673" imgH="2058047" progId="Word.Document.8">
                  <p:embed/>
                </p:oleObj>
              </mc:Choice>
              <mc:Fallback>
                <p:oleObj name="文档" r:id="rId3" imgW="2809673" imgH="2058047"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7900" y="927100"/>
                        <a:ext cx="7162800" cy="5245100"/>
                      </a:xfrm>
                      <a:prstGeom prst="rect">
                        <a:avLst/>
                      </a:prstGeom>
                      <a:solidFill>
                        <a:srgbClr val="0033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617474"/>
                                        </p:tgtEl>
                                        <p:attrNameLst>
                                          <p:attrName>style.visibility</p:attrName>
                                        </p:attrNameLst>
                                      </p:cBhvr>
                                      <p:to>
                                        <p:strVal val="visible"/>
                                      </p:to>
                                    </p:set>
                                    <p:anim calcmode="lin" valueType="num">
                                      <p:cBhvr>
                                        <p:cTn id="7" dur="1000" fill="hold"/>
                                        <p:tgtEl>
                                          <p:spTgt spid="617474"/>
                                        </p:tgtEl>
                                        <p:attrNameLst>
                                          <p:attrName>ppt_w</p:attrName>
                                        </p:attrNameLst>
                                      </p:cBhvr>
                                      <p:tavLst>
                                        <p:tav tm="0">
                                          <p:val>
                                            <p:fltVal val="0"/>
                                          </p:val>
                                        </p:tav>
                                        <p:tav tm="100000">
                                          <p:val>
                                            <p:strVal val="#ppt_w"/>
                                          </p:val>
                                        </p:tav>
                                      </p:tavLst>
                                    </p:anim>
                                    <p:anim calcmode="lin" valueType="num">
                                      <p:cBhvr>
                                        <p:cTn id="8" dur="1000" fill="hold"/>
                                        <p:tgtEl>
                                          <p:spTgt spid="617474"/>
                                        </p:tgtEl>
                                        <p:attrNameLst>
                                          <p:attrName>ppt_h</p:attrName>
                                        </p:attrNameLst>
                                      </p:cBhvr>
                                      <p:tavLst>
                                        <p:tav tm="0">
                                          <p:val>
                                            <p:fltVal val="0"/>
                                          </p:val>
                                        </p:tav>
                                        <p:tav tm="100000">
                                          <p:val>
                                            <p:strVal val="#ppt_h"/>
                                          </p:val>
                                        </p:tav>
                                      </p:tavLst>
                                    </p:anim>
                                    <p:anim calcmode="lin" valueType="num">
                                      <p:cBhvr>
                                        <p:cTn id="9" dur="1000" fill="hold"/>
                                        <p:tgtEl>
                                          <p:spTgt spid="61747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1747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a:extLst>
              <a:ext uri="{FF2B5EF4-FFF2-40B4-BE49-F238E27FC236}">
                <a16:creationId xmlns:a16="http://schemas.microsoft.com/office/drawing/2014/main" id="{D179C88D-E630-48B6-9A63-631C4A26C1DC}"/>
              </a:ext>
            </a:extLst>
          </p:cNvPr>
          <p:cNvSpPr>
            <a:spLocks noGrp="1"/>
          </p:cNvSpPr>
          <p:nvPr>
            <p:ph type="dt" sz="half" idx="10"/>
          </p:nvPr>
        </p:nvSpPr>
        <p:spPr/>
        <p:txBody>
          <a:bodyPr/>
          <a:lstStyle/>
          <a:p>
            <a:fld id="{3C2B8C9D-5182-4FC1-9074-12B03CC4D237}" type="datetime1">
              <a:rPr lang="zh-CN" altLang="en-US"/>
              <a:pPr/>
              <a:t>2017/9/8</a:t>
            </a:fld>
            <a:endParaRPr lang="en-US" altLang="zh-CN"/>
          </a:p>
        </p:txBody>
      </p:sp>
      <p:sp>
        <p:nvSpPr>
          <p:cNvPr id="5" name="灯片编号占位符 5">
            <a:extLst>
              <a:ext uri="{FF2B5EF4-FFF2-40B4-BE49-F238E27FC236}">
                <a16:creationId xmlns:a16="http://schemas.microsoft.com/office/drawing/2014/main" id="{F5B4938D-A9B7-4793-B5C2-522CF07065C8}"/>
              </a:ext>
            </a:extLst>
          </p:cNvPr>
          <p:cNvSpPr>
            <a:spLocks noGrp="1"/>
          </p:cNvSpPr>
          <p:nvPr>
            <p:ph type="sldNum" sz="quarter" idx="12"/>
          </p:nvPr>
        </p:nvSpPr>
        <p:spPr/>
        <p:txBody>
          <a:bodyPr/>
          <a:lstStyle/>
          <a:p>
            <a:fld id="{2EA39F36-AF9C-47A9-8131-C2EF7F0EDD6C}" type="slidenum">
              <a:rPr lang="en-US" altLang="zh-CN"/>
              <a:pPr/>
              <a:t>113</a:t>
            </a:fld>
            <a:endParaRPr lang="en-US" altLang="zh-CN"/>
          </a:p>
        </p:txBody>
      </p:sp>
      <p:graphicFrame>
        <p:nvGraphicFramePr>
          <p:cNvPr id="618498" name="Object 2">
            <a:extLst>
              <a:ext uri="{FF2B5EF4-FFF2-40B4-BE49-F238E27FC236}">
                <a16:creationId xmlns:a16="http://schemas.microsoft.com/office/drawing/2014/main" id="{9E230241-F2B1-4C63-915E-88863BC43203}"/>
              </a:ext>
            </a:extLst>
          </p:cNvPr>
          <p:cNvGraphicFramePr>
            <a:graphicFrameLocks noChangeAspect="1"/>
          </p:cNvGraphicFramePr>
          <p:nvPr>
            <p:ph idx="1"/>
          </p:nvPr>
        </p:nvGraphicFramePr>
        <p:xfrm>
          <a:off x="476250" y="1123950"/>
          <a:ext cx="8101013" cy="4318000"/>
        </p:xfrm>
        <a:graphic>
          <a:graphicData uri="http://schemas.openxmlformats.org/presentationml/2006/ole">
            <mc:AlternateContent xmlns:mc="http://schemas.openxmlformats.org/markup-compatibility/2006">
              <mc:Choice xmlns:v="urn:schemas-microsoft-com:vml" Requires="v">
                <p:oleObj spid="_x0000_s618499" name="文档" r:id="rId3" imgW="3555539" imgH="1895172" progId="Word.Document.8">
                  <p:embed/>
                </p:oleObj>
              </mc:Choice>
              <mc:Fallback>
                <p:oleObj name="文档" r:id="rId3" imgW="3555539" imgH="1895172"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50" y="1123950"/>
                        <a:ext cx="8101013" cy="4318000"/>
                      </a:xfrm>
                      <a:prstGeom prst="rect">
                        <a:avLst/>
                      </a:prstGeom>
                      <a:solidFill>
                        <a:srgbClr val="0033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618498"/>
                                        </p:tgtEl>
                                        <p:attrNameLst>
                                          <p:attrName>style.visibility</p:attrName>
                                        </p:attrNameLst>
                                      </p:cBhvr>
                                      <p:to>
                                        <p:strVal val="visible"/>
                                      </p:to>
                                    </p:set>
                                    <p:animEffect transition="in" filter="diamond(in)">
                                      <p:cBhvr>
                                        <p:cTn id="7" dur="2000"/>
                                        <p:tgtEl>
                                          <p:spTgt spid="618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日期占位符 1">
            <a:extLst>
              <a:ext uri="{FF2B5EF4-FFF2-40B4-BE49-F238E27FC236}">
                <a16:creationId xmlns:a16="http://schemas.microsoft.com/office/drawing/2014/main" id="{02DD1FB8-AFBA-45E8-8CC7-8821F3D5DDFC}"/>
              </a:ext>
            </a:extLst>
          </p:cNvPr>
          <p:cNvSpPr>
            <a:spLocks noGrp="1"/>
          </p:cNvSpPr>
          <p:nvPr>
            <p:ph type="dt" sz="half" idx="10"/>
          </p:nvPr>
        </p:nvSpPr>
        <p:spPr/>
        <p:txBody>
          <a:bodyPr/>
          <a:lstStyle/>
          <a:p>
            <a:fld id="{6CE0AA7A-1369-4DEE-8161-D85F3683F569}" type="datetime1">
              <a:rPr lang="zh-CN" altLang="en-US"/>
              <a:pPr/>
              <a:t>2017/9/8</a:t>
            </a:fld>
            <a:endParaRPr lang="en-US" altLang="zh-CN"/>
          </a:p>
        </p:txBody>
      </p:sp>
      <p:sp>
        <p:nvSpPr>
          <p:cNvPr id="53" name="灯片编号占位符 3">
            <a:extLst>
              <a:ext uri="{FF2B5EF4-FFF2-40B4-BE49-F238E27FC236}">
                <a16:creationId xmlns:a16="http://schemas.microsoft.com/office/drawing/2014/main" id="{FE19529C-7F2B-4E60-B2FE-14A381EAA75C}"/>
              </a:ext>
            </a:extLst>
          </p:cNvPr>
          <p:cNvSpPr>
            <a:spLocks noGrp="1"/>
          </p:cNvSpPr>
          <p:nvPr>
            <p:ph type="sldNum" sz="quarter" idx="12"/>
          </p:nvPr>
        </p:nvSpPr>
        <p:spPr/>
        <p:txBody>
          <a:bodyPr/>
          <a:lstStyle/>
          <a:p>
            <a:fld id="{C5169B78-394D-4437-926C-0DA16704E688}" type="slidenum">
              <a:rPr lang="en-US" altLang="zh-CN"/>
              <a:pPr/>
              <a:t>12</a:t>
            </a:fld>
            <a:endParaRPr lang="en-US" altLang="zh-CN"/>
          </a:p>
        </p:txBody>
      </p:sp>
      <p:sp>
        <p:nvSpPr>
          <p:cNvPr id="565250" name="Rectangle 2">
            <a:extLst>
              <a:ext uri="{FF2B5EF4-FFF2-40B4-BE49-F238E27FC236}">
                <a16:creationId xmlns:a16="http://schemas.microsoft.com/office/drawing/2014/main" id="{AD7738D0-EF76-4869-BD15-FCCB9F693BD5}"/>
              </a:ext>
            </a:extLst>
          </p:cNvPr>
          <p:cNvSpPr>
            <a:spLocks noChangeArrowheads="1"/>
          </p:cNvSpPr>
          <p:nvPr/>
        </p:nvSpPr>
        <p:spPr bwMode="auto">
          <a:xfrm>
            <a:off x="914400" y="908050"/>
            <a:ext cx="510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b="1">
                <a:solidFill>
                  <a:schemeClr val="accent2"/>
                </a:solidFill>
                <a:latin typeface="黑体" panose="02010609060101010101" pitchFamily="49" charset="-122"/>
                <a:ea typeface="黑体" panose="02010609060101010101" pitchFamily="49" charset="-122"/>
              </a:rPr>
              <a:t>（</a:t>
            </a:r>
            <a:r>
              <a:rPr kumimoji="1" lang="en-US" altLang="zh-CN" b="1">
                <a:solidFill>
                  <a:schemeClr val="accent2"/>
                </a:solidFill>
                <a:latin typeface="黑体" panose="02010609060101010101" pitchFamily="49" charset="-122"/>
                <a:ea typeface="黑体" panose="02010609060101010101" pitchFamily="49" charset="-122"/>
              </a:rPr>
              <a:t>1</a:t>
            </a:r>
            <a:r>
              <a:rPr kumimoji="1" lang="zh-CN" altLang="en-US" b="1">
                <a:solidFill>
                  <a:schemeClr val="accent2"/>
                </a:solidFill>
                <a:latin typeface="黑体" panose="02010609060101010101" pitchFamily="49" charset="-122"/>
                <a:ea typeface="黑体" panose="02010609060101010101" pitchFamily="49" charset="-122"/>
              </a:rPr>
              <a:t>）复数的模</a:t>
            </a:r>
            <a:r>
              <a:rPr kumimoji="1" lang="en-US" altLang="zh-CN" b="1">
                <a:solidFill>
                  <a:schemeClr val="accent2"/>
                </a:solidFill>
                <a:latin typeface="黑体" panose="02010609060101010101" pitchFamily="49" charset="-122"/>
                <a:ea typeface="黑体" panose="02010609060101010101" pitchFamily="49" charset="-122"/>
              </a:rPr>
              <a:t>(</a:t>
            </a:r>
            <a:r>
              <a:rPr kumimoji="1" lang="zh-CN" altLang="en-US" b="1">
                <a:solidFill>
                  <a:schemeClr val="accent2"/>
                </a:solidFill>
                <a:latin typeface="黑体" panose="02010609060101010101" pitchFamily="49" charset="-122"/>
                <a:ea typeface="黑体" panose="02010609060101010101" pitchFamily="49" charset="-122"/>
              </a:rPr>
              <a:t>或绝对值</a:t>
            </a:r>
            <a:r>
              <a:rPr kumimoji="1" lang="en-US" altLang="zh-CN" b="1">
                <a:solidFill>
                  <a:schemeClr val="accent2"/>
                </a:solidFill>
                <a:latin typeface="黑体" panose="02010609060101010101" pitchFamily="49" charset="-122"/>
                <a:ea typeface="黑体" panose="02010609060101010101" pitchFamily="49" charset="-122"/>
              </a:rPr>
              <a:t>)</a:t>
            </a:r>
          </a:p>
        </p:txBody>
      </p:sp>
      <p:sp>
        <p:nvSpPr>
          <p:cNvPr id="565251" name="Line 3">
            <a:extLst>
              <a:ext uri="{FF2B5EF4-FFF2-40B4-BE49-F238E27FC236}">
                <a16:creationId xmlns:a16="http://schemas.microsoft.com/office/drawing/2014/main" id="{827E7B5E-E097-4CFC-AD7E-3604A4D18D00}"/>
              </a:ext>
            </a:extLst>
          </p:cNvPr>
          <p:cNvSpPr>
            <a:spLocks noChangeShapeType="1"/>
          </p:cNvSpPr>
          <p:nvPr/>
        </p:nvSpPr>
        <p:spPr bwMode="auto">
          <a:xfrm>
            <a:off x="6740525" y="1585913"/>
            <a:ext cx="533400" cy="0"/>
          </a:xfrm>
          <a:prstGeom prst="line">
            <a:avLst/>
          </a:prstGeom>
          <a:noFill/>
          <a:ln w="9525">
            <a:solidFill>
              <a:schemeClr val="tx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565252" name="Object 4">
            <a:extLst>
              <a:ext uri="{FF2B5EF4-FFF2-40B4-BE49-F238E27FC236}">
                <a16:creationId xmlns:a16="http://schemas.microsoft.com/office/drawing/2014/main" id="{FE95FD18-CEE7-4B1C-B4C4-E38816C9E6E3}"/>
              </a:ext>
            </a:extLst>
          </p:cNvPr>
          <p:cNvGraphicFramePr>
            <a:graphicFrameLocks noChangeAspect="1"/>
          </p:cNvGraphicFramePr>
          <p:nvPr/>
        </p:nvGraphicFramePr>
        <p:xfrm>
          <a:off x="1908175" y="2924175"/>
          <a:ext cx="2533650" cy="606425"/>
        </p:xfrm>
        <a:graphic>
          <a:graphicData uri="http://schemas.openxmlformats.org/presentationml/2006/ole">
            <mc:AlternateContent xmlns:mc="http://schemas.openxmlformats.org/markup-compatibility/2006">
              <mc:Choice xmlns:v="urn:schemas-microsoft-com:vml" Requires="v">
                <p:oleObj spid="_x0000_s565299" name="Equation" r:id="rId3" imgW="1168200" imgH="279360" progId="Equation.DSMT4">
                  <p:embed/>
                </p:oleObj>
              </mc:Choice>
              <mc:Fallback>
                <p:oleObj name="Equation" r:id="rId3" imgW="1168200" imgH="2793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2924175"/>
                        <a:ext cx="2533650"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65253" name="Group 5">
            <a:extLst>
              <a:ext uri="{FF2B5EF4-FFF2-40B4-BE49-F238E27FC236}">
                <a16:creationId xmlns:a16="http://schemas.microsoft.com/office/drawing/2014/main" id="{74CA8F4F-589C-43AB-BE63-FAD43FB62C65}"/>
              </a:ext>
            </a:extLst>
          </p:cNvPr>
          <p:cNvGrpSpPr>
            <a:grpSpLocks/>
          </p:cNvGrpSpPr>
          <p:nvPr/>
        </p:nvGrpSpPr>
        <p:grpSpPr bwMode="auto">
          <a:xfrm>
            <a:off x="5029200" y="2928938"/>
            <a:ext cx="2825750" cy="1635125"/>
            <a:chOff x="3408" y="1680"/>
            <a:chExt cx="1780" cy="1030"/>
          </a:xfrm>
        </p:grpSpPr>
        <p:grpSp>
          <p:nvGrpSpPr>
            <p:cNvPr id="565254" name="Group 6">
              <a:extLst>
                <a:ext uri="{FF2B5EF4-FFF2-40B4-BE49-F238E27FC236}">
                  <a16:creationId xmlns:a16="http://schemas.microsoft.com/office/drawing/2014/main" id="{C7EF0C45-2D6C-4738-993D-BA16C56D69B7}"/>
                </a:ext>
              </a:extLst>
            </p:cNvPr>
            <p:cNvGrpSpPr>
              <a:grpSpLocks/>
            </p:cNvGrpSpPr>
            <p:nvPr/>
          </p:nvGrpSpPr>
          <p:grpSpPr bwMode="auto">
            <a:xfrm>
              <a:off x="3648" y="1990"/>
              <a:ext cx="847" cy="685"/>
              <a:chOff x="3696" y="3120"/>
              <a:chExt cx="847" cy="685"/>
            </a:xfrm>
          </p:grpSpPr>
          <p:sp>
            <p:nvSpPr>
              <p:cNvPr id="565255" name="Line 7">
                <a:extLst>
                  <a:ext uri="{FF2B5EF4-FFF2-40B4-BE49-F238E27FC236}">
                    <a16:creationId xmlns:a16="http://schemas.microsoft.com/office/drawing/2014/main" id="{751A73C0-798A-486B-BCC4-0B2807170CE7}"/>
                  </a:ext>
                </a:extLst>
              </p:cNvPr>
              <p:cNvSpPr>
                <a:spLocks noChangeShapeType="1"/>
              </p:cNvSpPr>
              <p:nvPr/>
            </p:nvSpPr>
            <p:spPr bwMode="auto">
              <a:xfrm>
                <a:off x="4486" y="3194"/>
                <a:ext cx="0" cy="489"/>
              </a:xfrm>
              <a:prstGeom prst="line">
                <a:avLst/>
              </a:prstGeom>
              <a:noFill/>
              <a:ln w="9525">
                <a:solidFill>
                  <a:schemeClr val="accent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565256" name="Line 8">
                <a:extLst>
                  <a:ext uri="{FF2B5EF4-FFF2-40B4-BE49-F238E27FC236}">
                    <a16:creationId xmlns:a16="http://schemas.microsoft.com/office/drawing/2014/main" id="{E604D42E-60D2-4F34-A662-658FBA800E53}"/>
                  </a:ext>
                </a:extLst>
              </p:cNvPr>
              <p:cNvSpPr>
                <a:spLocks noChangeShapeType="1"/>
              </p:cNvSpPr>
              <p:nvPr/>
            </p:nvSpPr>
            <p:spPr bwMode="auto">
              <a:xfrm flipH="1">
                <a:off x="3814" y="3194"/>
                <a:ext cx="672" cy="0"/>
              </a:xfrm>
              <a:prstGeom prst="line">
                <a:avLst/>
              </a:prstGeom>
              <a:noFill/>
              <a:ln w="9525">
                <a:solidFill>
                  <a:schemeClr val="accent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565257" name="Object 9">
                <a:extLst>
                  <a:ext uri="{FF2B5EF4-FFF2-40B4-BE49-F238E27FC236}">
                    <a16:creationId xmlns:a16="http://schemas.microsoft.com/office/drawing/2014/main" id="{917F22FE-494E-4291-9B8C-60034A1A17B5}"/>
                  </a:ext>
                </a:extLst>
              </p:cNvPr>
              <p:cNvGraphicFramePr>
                <a:graphicFrameLocks noChangeAspect="1"/>
              </p:cNvGraphicFramePr>
              <p:nvPr/>
            </p:nvGraphicFramePr>
            <p:xfrm>
              <a:off x="4438" y="3705"/>
              <a:ext cx="105" cy="100"/>
            </p:xfrm>
            <a:graphic>
              <a:graphicData uri="http://schemas.openxmlformats.org/presentationml/2006/ole">
                <mc:AlternateContent xmlns:mc="http://schemas.openxmlformats.org/markup-compatibility/2006">
                  <mc:Choice xmlns:v="urn:schemas-microsoft-com:vml" Requires="v">
                    <p:oleObj spid="_x0000_s565300" name="Equation" r:id="rId5" imgW="253800" imgH="241200" progId="Equation.3">
                      <p:embed/>
                    </p:oleObj>
                  </mc:Choice>
                  <mc:Fallback>
                    <p:oleObj name="Equation" r:id="rId5" imgW="253800" imgH="2412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38" y="3705"/>
                            <a:ext cx="105" cy="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5258" name="Object 10">
                <a:extLst>
                  <a:ext uri="{FF2B5EF4-FFF2-40B4-BE49-F238E27FC236}">
                    <a16:creationId xmlns:a16="http://schemas.microsoft.com/office/drawing/2014/main" id="{989ADAF9-B62F-42E5-BCE3-C05310700984}"/>
                  </a:ext>
                </a:extLst>
              </p:cNvPr>
              <p:cNvGraphicFramePr>
                <a:graphicFrameLocks noChangeAspect="1"/>
              </p:cNvGraphicFramePr>
              <p:nvPr/>
            </p:nvGraphicFramePr>
            <p:xfrm>
              <a:off x="3696" y="3120"/>
              <a:ext cx="105" cy="132"/>
            </p:xfrm>
            <a:graphic>
              <a:graphicData uri="http://schemas.openxmlformats.org/presentationml/2006/ole">
                <mc:AlternateContent xmlns:mc="http://schemas.openxmlformats.org/markup-compatibility/2006">
                  <mc:Choice xmlns:v="urn:schemas-microsoft-com:vml" Requires="v">
                    <p:oleObj spid="_x0000_s565301" name="Equation" r:id="rId7" imgW="253800" imgH="317160" progId="Equation.3">
                      <p:embed/>
                    </p:oleObj>
                  </mc:Choice>
                  <mc:Fallback>
                    <p:oleObj name="Equation" r:id="rId7" imgW="253800" imgH="31716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6" y="3120"/>
                            <a:ext cx="105"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65259" name="Group 11">
              <a:extLst>
                <a:ext uri="{FF2B5EF4-FFF2-40B4-BE49-F238E27FC236}">
                  <a16:creationId xmlns:a16="http://schemas.microsoft.com/office/drawing/2014/main" id="{AF80D8F8-7CD0-4013-97B5-AF667286FCDE}"/>
                </a:ext>
              </a:extLst>
            </p:cNvPr>
            <p:cNvGrpSpPr>
              <a:grpSpLocks/>
            </p:cNvGrpSpPr>
            <p:nvPr/>
          </p:nvGrpSpPr>
          <p:grpSpPr bwMode="auto">
            <a:xfrm>
              <a:off x="3408" y="1680"/>
              <a:ext cx="1780" cy="1030"/>
              <a:chOff x="3456" y="2810"/>
              <a:chExt cx="1780" cy="1030"/>
            </a:xfrm>
          </p:grpSpPr>
          <p:sp>
            <p:nvSpPr>
              <p:cNvPr id="565260" name="Line 12">
                <a:extLst>
                  <a:ext uri="{FF2B5EF4-FFF2-40B4-BE49-F238E27FC236}">
                    <a16:creationId xmlns:a16="http://schemas.microsoft.com/office/drawing/2014/main" id="{2FA19C12-BACC-4511-944D-81D2656E5A32}"/>
                  </a:ext>
                </a:extLst>
              </p:cNvPr>
              <p:cNvSpPr>
                <a:spLocks noChangeShapeType="1"/>
              </p:cNvSpPr>
              <p:nvPr/>
            </p:nvSpPr>
            <p:spPr bwMode="auto">
              <a:xfrm>
                <a:off x="3456" y="3696"/>
                <a:ext cx="16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565261" name="Line 13">
                <a:extLst>
                  <a:ext uri="{FF2B5EF4-FFF2-40B4-BE49-F238E27FC236}">
                    <a16:creationId xmlns:a16="http://schemas.microsoft.com/office/drawing/2014/main" id="{7424F472-AA26-436A-944E-1B8D36583168}"/>
                  </a:ext>
                </a:extLst>
              </p:cNvPr>
              <p:cNvSpPr>
                <a:spLocks noChangeShapeType="1"/>
              </p:cNvSpPr>
              <p:nvPr/>
            </p:nvSpPr>
            <p:spPr bwMode="auto">
              <a:xfrm flipV="1">
                <a:off x="3792" y="2928"/>
                <a:ext cx="0" cy="9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565262" name="Object 14">
                <a:extLst>
                  <a:ext uri="{FF2B5EF4-FFF2-40B4-BE49-F238E27FC236}">
                    <a16:creationId xmlns:a16="http://schemas.microsoft.com/office/drawing/2014/main" id="{888A797E-DE48-4973-AAAF-EBD0AED0CD0E}"/>
                  </a:ext>
                </a:extLst>
              </p:cNvPr>
              <p:cNvGraphicFramePr>
                <a:graphicFrameLocks noChangeAspect="1"/>
              </p:cNvGraphicFramePr>
              <p:nvPr/>
            </p:nvGraphicFramePr>
            <p:xfrm>
              <a:off x="5131" y="3648"/>
              <a:ext cx="105" cy="100"/>
            </p:xfrm>
            <a:graphic>
              <a:graphicData uri="http://schemas.openxmlformats.org/presentationml/2006/ole">
                <mc:AlternateContent xmlns:mc="http://schemas.openxmlformats.org/markup-compatibility/2006">
                  <mc:Choice xmlns:v="urn:schemas-microsoft-com:vml" Requires="v">
                    <p:oleObj spid="_x0000_s565302" name="Equation" r:id="rId9" imgW="253800" imgH="241200" progId="Equation.3">
                      <p:embed/>
                    </p:oleObj>
                  </mc:Choice>
                  <mc:Fallback>
                    <p:oleObj name="Equation" r:id="rId9" imgW="253800" imgH="24120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31" y="3648"/>
                            <a:ext cx="105" cy="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5263" name="Object 15">
                <a:extLst>
                  <a:ext uri="{FF2B5EF4-FFF2-40B4-BE49-F238E27FC236}">
                    <a16:creationId xmlns:a16="http://schemas.microsoft.com/office/drawing/2014/main" id="{18F00EA5-5100-4CE5-BE86-5D290C14FC52}"/>
                  </a:ext>
                </a:extLst>
              </p:cNvPr>
              <p:cNvGraphicFramePr>
                <a:graphicFrameLocks noChangeAspect="1"/>
              </p:cNvGraphicFramePr>
              <p:nvPr/>
            </p:nvGraphicFramePr>
            <p:xfrm>
              <a:off x="3757" y="2810"/>
              <a:ext cx="105" cy="132"/>
            </p:xfrm>
            <a:graphic>
              <a:graphicData uri="http://schemas.openxmlformats.org/presentationml/2006/ole">
                <mc:AlternateContent xmlns:mc="http://schemas.openxmlformats.org/markup-compatibility/2006">
                  <mc:Choice xmlns:v="urn:schemas-microsoft-com:vml" Requires="v">
                    <p:oleObj spid="_x0000_s565303" name="Equation" r:id="rId11" imgW="253800" imgH="317160" progId="Equation.3">
                      <p:embed/>
                    </p:oleObj>
                  </mc:Choice>
                  <mc:Fallback>
                    <p:oleObj name="Equation" r:id="rId11" imgW="253800" imgH="31716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57" y="2810"/>
                            <a:ext cx="105"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5264" name="Object 16">
                <a:extLst>
                  <a:ext uri="{FF2B5EF4-FFF2-40B4-BE49-F238E27FC236}">
                    <a16:creationId xmlns:a16="http://schemas.microsoft.com/office/drawing/2014/main" id="{E908B271-4875-4AB4-AB11-0960C0D1762A}"/>
                  </a:ext>
                </a:extLst>
              </p:cNvPr>
              <p:cNvGraphicFramePr>
                <a:graphicFrameLocks noChangeAspect="1"/>
              </p:cNvGraphicFramePr>
              <p:nvPr/>
            </p:nvGraphicFramePr>
            <p:xfrm>
              <a:off x="3709" y="3709"/>
              <a:ext cx="89" cy="100"/>
            </p:xfrm>
            <a:graphic>
              <a:graphicData uri="http://schemas.openxmlformats.org/presentationml/2006/ole">
                <mc:AlternateContent xmlns:mc="http://schemas.openxmlformats.org/markup-compatibility/2006">
                  <mc:Choice xmlns:v="urn:schemas-microsoft-com:vml" Requires="v">
                    <p:oleObj spid="_x0000_s565304" name="Equation" r:id="rId13" imgW="215640" imgH="241200" progId="Equation.3">
                      <p:embed/>
                    </p:oleObj>
                  </mc:Choice>
                  <mc:Fallback>
                    <p:oleObj name="Equation" r:id="rId13" imgW="215640" imgH="241200"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9" y="3709"/>
                            <a:ext cx="89" cy="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65265" name="Object 17">
              <a:extLst>
                <a:ext uri="{FF2B5EF4-FFF2-40B4-BE49-F238E27FC236}">
                  <a16:creationId xmlns:a16="http://schemas.microsoft.com/office/drawing/2014/main" id="{EB31EEE0-7558-4A2D-8468-9FB385D2D27D}"/>
                </a:ext>
              </a:extLst>
            </p:cNvPr>
            <p:cNvGraphicFramePr>
              <a:graphicFrameLocks noChangeAspect="1"/>
            </p:cNvGraphicFramePr>
            <p:nvPr/>
          </p:nvGraphicFramePr>
          <p:xfrm>
            <a:off x="4512" y="2016"/>
            <a:ext cx="576" cy="164"/>
          </p:xfrm>
          <a:graphic>
            <a:graphicData uri="http://schemas.openxmlformats.org/presentationml/2006/ole">
              <mc:AlternateContent xmlns:mc="http://schemas.openxmlformats.org/markup-compatibility/2006">
                <mc:Choice xmlns:v="urn:schemas-microsoft-com:vml" Requires="v">
                  <p:oleObj spid="_x0000_s565305" name="Equation" r:id="rId15" imgW="1384200" imgH="393480" progId="Equation.3">
                    <p:embed/>
                  </p:oleObj>
                </mc:Choice>
                <mc:Fallback>
                  <p:oleObj name="Equation" r:id="rId15" imgW="1384200" imgH="393480"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12" y="2016"/>
                          <a:ext cx="576"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5266" name="Object 18">
              <a:extLst>
                <a:ext uri="{FF2B5EF4-FFF2-40B4-BE49-F238E27FC236}">
                  <a16:creationId xmlns:a16="http://schemas.microsoft.com/office/drawing/2014/main" id="{E6A6A598-2E72-4509-9ABC-5AEEC24B2C4F}"/>
                </a:ext>
              </a:extLst>
            </p:cNvPr>
            <p:cNvGraphicFramePr>
              <a:graphicFrameLocks noChangeAspect="1"/>
            </p:cNvGraphicFramePr>
            <p:nvPr/>
          </p:nvGraphicFramePr>
          <p:xfrm>
            <a:off x="4433" y="1981"/>
            <a:ext cx="114" cy="114"/>
          </p:xfrm>
          <a:graphic>
            <a:graphicData uri="http://schemas.openxmlformats.org/presentationml/2006/ole">
              <mc:AlternateContent xmlns:mc="http://schemas.openxmlformats.org/markup-compatibility/2006">
                <mc:Choice xmlns:v="urn:schemas-microsoft-com:vml" Requires="v">
                  <p:oleObj spid="_x0000_s565306" name="Equation" r:id="rId17" imgW="291960" imgH="291960" progId="Equation.3">
                    <p:embed/>
                  </p:oleObj>
                </mc:Choice>
                <mc:Fallback>
                  <p:oleObj name="Equation" r:id="rId17" imgW="291960" imgH="291960" progId="Equation.3">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33" y="1981"/>
                          <a:ext cx="114" cy="1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65267" name="Line 19">
            <a:extLst>
              <a:ext uri="{FF2B5EF4-FFF2-40B4-BE49-F238E27FC236}">
                <a16:creationId xmlns:a16="http://schemas.microsoft.com/office/drawing/2014/main" id="{3D612EC2-A9F1-4F56-AF30-EBDA12E99ADC}"/>
              </a:ext>
            </a:extLst>
          </p:cNvPr>
          <p:cNvSpPr>
            <a:spLocks noChangeShapeType="1"/>
          </p:cNvSpPr>
          <p:nvPr/>
        </p:nvSpPr>
        <p:spPr bwMode="auto">
          <a:xfrm flipV="1">
            <a:off x="5562600" y="3530600"/>
            <a:ext cx="1081088" cy="790575"/>
          </a:xfrm>
          <a:prstGeom prst="line">
            <a:avLst/>
          </a:prstGeom>
          <a:noFill/>
          <a:ln w="2857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565268" name="Object 20">
            <a:extLst>
              <a:ext uri="{FF2B5EF4-FFF2-40B4-BE49-F238E27FC236}">
                <a16:creationId xmlns:a16="http://schemas.microsoft.com/office/drawing/2014/main" id="{D51DE3DB-DF1C-4601-8429-DB9FB1AFBB54}"/>
              </a:ext>
            </a:extLst>
          </p:cNvPr>
          <p:cNvGraphicFramePr>
            <a:graphicFrameLocks noChangeAspect="1"/>
          </p:cNvGraphicFramePr>
          <p:nvPr/>
        </p:nvGraphicFramePr>
        <p:xfrm>
          <a:off x="5910263" y="3619500"/>
          <a:ext cx="266700" cy="314325"/>
        </p:xfrm>
        <a:graphic>
          <a:graphicData uri="http://schemas.openxmlformats.org/presentationml/2006/ole">
            <mc:AlternateContent xmlns:mc="http://schemas.openxmlformats.org/markup-compatibility/2006">
              <mc:Choice xmlns:v="urn:schemas-microsoft-com:vml" Requires="v">
                <p:oleObj spid="_x0000_s565307" name="Equation" r:id="rId19" imgW="139680" imgH="164880" progId="Equation.DSMT4">
                  <p:embed/>
                </p:oleObj>
              </mc:Choice>
              <mc:Fallback>
                <p:oleObj name="Equation" r:id="rId19" imgW="139680" imgH="164880" progId="Equation.DSMT4">
                  <p:embed/>
                  <p:pic>
                    <p:nvPicPr>
                      <p:cNvPr id="0" name="Object 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910263" y="3619500"/>
                        <a:ext cx="266700" cy="314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5269" name="Text Box 21">
            <a:extLst>
              <a:ext uri="{FF2B5EF4-FFF2-40B4-BE49-F238E27FC236}">
                <a16:creationId xmlns:a16="http://schemas.microsoft.com/office/drawing/2014/main" id="{BA213575-E379-41D0-87C2-99219CC3EFC7}"/>
              </a:ext>
            </a:extLst>
          </p:cNvPr>
          <p:cNvSpPr txBox="1">
            <a:spLocks noChangeArrowheads="1"/>
          </p:cNvSpPr>
          <p:nvPr/>
        </p:nvSpPr>
        <p:spPr bwMode="auto">
          <a:xfrm>
            <a:off x="887413" y="3663950"/>
            <a:ext cx="403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b="1">
                <a:latin typeface="Times New Roman" panose="02020603050405020304" pitchFamily="18" charset="0"/>
              </a:rPr>
              <a:t>显然下列各式成立</a:t>
            </a:r>
          </a:p>
        </p:txBody>
      </p:sp>
      <p:graphicFrame>
        <p:nvGraphicFramePr>
          <p:cNvPr id="565270" name="Object 22">
            <a:extLst>
              <a:ext uri="{FF2B5EF4-FFF2-40B4-BE49-F238E27FC236}">
                <a16:creationId xmlns:a16="http://schemas.microsoft.com/office/drawing/2014/main" id="{189C4E96-DBC8-4432-A392-F85A7A00EECF}"/>
              </a:ext>
            </a:extLst>
          </p:cNvPr>
          <p:cNvGraphicFramePr>
            <a:graphicFrameLocks noChangeAspect="1"/>
          </p:cNvGraphicFramePr>
          <p:nvPr/>
        </p:nvGraphicFramePr>
        <p:xfrm>
          <a:off x="1066800" y="4376738"/>
          <a:ext cx="1016000" cy="457200"/>
        </p:xfrm>
        <a:graphic>
          <a:graphicData uri="http://schemas.openxmlformats.org/presentationml/2006/ole">
            <mc:AlternateContent xmlns:mc="http://schemas.openxmlformats.org/markup-compatibility/2006">
              <mc:Choice xmlns:v="urn:schemas-microsoft-com:vml" Requires="v">
                <p:oleObj spid="_x0000_s565308" name="Equation" r:id="rId21" imgW="1015920" imgH="457200" progId="Equation.3">
                  <p:embed/>
                </p:oleObj>
              </mc:Choice>
              <mc:Fallback>
                <p:oleObj name="Equation" r:id="rId21" imgW="1015920" imgH="457200" progId="Equation.3">
                  <p:embed/>
                  <p:pic>
                    <p:nvPicPr>
                      <p:cNvPr id="0" name="Object 2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66800" y="4376738"/>
                        <a:ext cx="1016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5271" name="Object 23">
            <a:extLst>
              <a:ext uri="{FF2B5EF4-FFF2-40B4-BE49-F238E27FC236}">
                <a16:creationId xmlns:a16="http://schemas.microsoft.com/office/drawing/2014/main" id="{9295D89C-40AE-4A99-8051-E52395751984}"/>
              </a:ext>
            </a:extLst>
          </p:cNvPr>
          <p:cNvGraphicFramePr>
            <a:graphicFrameLocks noChangeAspect="1"/>
          </p:cNvGraphicFramePr>
          <p:nvPr/>
        </p:nvGraphicFramePr>
        <p:xfrm>
          <a:off x="2870200" y="4376738"/>
          <a:ext cx="1016000" cy="457200"/>
        </p:xfrm>
        <a:graphic>
          <a:graphicData uri="http://schemas.openxmlformats.org/presentationml/2006/ole">
            <mc:AlternateContent xmlns:mc="http://schemas.openxmlformats.org/markup-compatibility/2006">
              <mc:Choice xmlns:v="urn:schemas-microsoft-com:vml" Requires="v">
                <p:oleObj spid="_x0000_s565309" name="Equation" r:id="rId23" imgW="1015920" imgH="457200" progId="Equation.3">
                  <p:embed/>
                </p:oleObj>
              </mc:Choice>
              <mc:Fallback>
                <p:oleObj name="Equation" r:id="rId23" imgW="1015920" imgH="457200" progId="Equation.3">
                  <p:embed/>
                  <p:pic>
                    <p:nvPicPr>
                      <p:cNvPr id="0" name="Object 2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870200" y="4376738"/>
                        <a:ext cx="1016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5272" name="Object 24">
            <a:extLst>
              <a:ext uri="{FF2B5EF4-FFF2-40B4-BE49-F238E27FC236}">
                <a16:creationId xmlns:a16="http://schemas.microsoft.com/office/drawing/2014/main" id="{2414E23E-3839-47EE-9981-5872E384C1FF}"/>
              </a:ext>
            </a:extLst>
          </p:cNvPr>
          <p:cNvGraphicFramePr>
            <a:graphicFrameLocks noChangeAspect="1"/>
          </p:cNvGraphicFramePr>
          <p:nvPr/>
        </p:nvGraphicFramePr>
        <p:xfrm>
          <a:off x="1084263" y="5138738"/>
          <a:ext cx="1638300" cy="457200"/>
        </p:xfrm>
        <a:graphic>
          <a:graphicData uri="http://schemas.openxmlformats.org/presentationml/2006/ole">
            <mc:AlternateContent xmlns:mc="http://schemas.openxmlformats.org/markup-compatibility/2006">
              <mc:Choice xmlns:v="urn:schemas-microsoft-com:vml" Requires="v">
                <p:oleObj spid="_x0000_s565310" name="Equation" r:id="rId25" imgW="1638000" imgH="457200" progId="Equation.3">
                  <p:embed/>
                </p:oleObj>
              </mc:Choice>
              <mc:Fallback>
                <p:oleObj name="Equation" r:id="rId25" imgW="1638000" imgH="457200" progId="Equation.3">
                  <p:embed/>
                  <p:pic>
                    <p:nvPicPr>
                      <p:cNvPr id="0" name="Object 2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084263" y="5138738"/>
                        <a:ext cx="1638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5273" name="Object 25">
            <a:extLst>
              <a:ext uri="{FF2B5EF4-FFF2-40B4-BE49-F238E27FC236}">
                <a16:creationId xmlns:a16="http://schemas.microsoft.com/office/drawing/2014/main" id="{2A1A0665-EA79-4147-BAB0-4866924BBEF8}"/>
              </a:ext>
            </a:extLst>
          </p:cNvPr>
          <p:cNvGraphicFramePr>
            <a:graphicFrameLocks noChangeAspect="1"/>
          </p:cNvGraphicFramePr>
          <p:nvPr/>
        </p:nvGraphicFramePr>
        <p:xfrm>
          <a:off x="3276600" y="5041900"/>
          <a:ext cx="2159000" cy="596900"/>
        </p:xfrm>
        <a:graphic>
          <a:graphicData uri="http://schemas.openxmlformats.org/presentationml/2006/ole">
            <mc:AlternateContent xmlns:mc="http://schemas.openxmlformats.org/markup-compatibility/2006">
              <mc:Choice xmlns:v="urn:schemas-microsoft-com:vml" Requires="v">
                <p:oleObj spid="_x0000_s565311" name="Equation" r:id="rId27" imgW="2158920" imgH="596880" progId="Equation.3">
                  <p:embed/>
                </p:oleObj>
              </mc:Choice>
              <mc:Fallback>
                <p:oleObj name="Equation" r:id="rId27" imgW="2158920" imgH="596880" progId="Equation.3">
                  <p:embed/>
                  <p:pic>
                    <p:nvPicPr>
                      <p:cNvPr id="0" name="Object 2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276600" y="5041900"/>
                        <a:ext cx="2159000"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65274" name="Group 26">
            <a:extLst>
              <a:ext uri="{FF2B5EF4-FFF2-40B4-BE49-F238E27FC236}">
                <a16:creationId xmlns:a16="http://schemas.microsoft.com/office/drawing/2014/main" id="{423DCF5A-669B-4571-ABD4-9E1A62337F97}"/>
              </a:ext>
            </a:extLst>
          </p:cNvPr>
          <p:cNvGrpSpPr>
            <a:grpSpLocks noChangeAspect="1"/>
          </p:cNvGrpSpPr>
          <p:nvPr/>
        </p:nvGrpSpPr>
        <p:grpSpPr bwMode="auto">
          <a:xfrm>
            <a:off x="914400" y="1509713"/>
            <a:ext cx="7580313" cy="514350"/>
            <a:chOff x="576" y="951"/>
            <a:chExt cx="4775" cy="324"/>
          </a:xfrm>
        </p:grpSpPr>
        <p:sp>
          <p:nvSpPr>
            <p:cNvPr id="565275" name="AutoShape 27">
              <a:extLst>
                <a:ext uri="{FF2B5EF4-FFF2-40B4-BE49-F238E27FC236}">
                  <a16:creationId xmlns:a16="http://schemas.microsoft.com/office/drawing/2014/main" id="{51521444-BFF8-4DAD-9C3D-29DDCC568FBB}"/>
                </a:ext>
              </a:extLst>
            </p:cNvPr>
            <p:cNvSpPr>
              <a:spLocks noChangeAspect="1" noChangeArrowheads="1" noTextEdit="1"/>
            </p:cNvSpPr>
            <p:nvPr/>
          </p:nvSpPr>
          <p:spPr bwMode="auto">
            <a:xfrm>
              <a:off x="576" y="976"/>
              <a:ext cx="469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5276" name="Rectangle 28">
              <a:extLst>
                <a:ext uri="{FF2B5EF4-FFF2-40B4-BE49-F238E27FC236}">
                  <a16:creationId xmlns:a16="http://schemas.microsoft.com/office/drawing/2014/main" id="{26E76169-7F07-4AF6-B1C0-5F28CE35A103}"/>
                </a:ext>
              </a:extLst>
            </p:cNvPr>
            <p:cNvSpPr>
              <a:spLocks noChangeArrowheads="1"/>
            </p:cNvSpPr>
            <p:nvPr/>
          </p:nvSpPr>
          <p:spPr bwMode="auto">
            <a:xfrm>
              <a:off x="5087" y="976"/>
              <a:ext cx="26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65277" name="Rectangle 29">
              <a:extLst>
                <a:ext uri="{FF2B5EF4-FFF2-40B4-BE49-F238E27FC236}">
                  <a16:creationId xmlns:a16="http://schemas.microsoft.com/office/drawing/2014/main" id="{DAE6293E-3D30-427C-AF18-09D2CC0C15B4}"/>
                </a:ext>
              </a:extLst>
            </p:cNvPr>
            <p:cNvSpPr>
              <a:spLocks noChangeArrowheads="1"/>
            </p:cNvSpPr>
            <p:nvPr/>
          </p:nvSpPr>
          <p:spPr bwMode="auto">
            <a:xfrm>
              <a:off x="5041" y="976"/>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65278" name="Rectangle 30">
              <a:extLst>
                <a:ext uri="{FF2B5EF4-FFF2-40B4-BE49-F238E27FC236}">
                  <a16:creationId xmlns:a16="http://schemas.microsoft.com/office/drawing/2014/main" id="{6F10EF27-1ACE-4A0C-878D-569B18C77F73}"/>
                </a:ext>
              </a:extLst>
            </p:cNvPr>
            <p:cNvSpPr>
              <a:spLocks noChangeArrowheads="1"/>
            </p:cNvSpPr>
            <p:nvPr/>
          </p:nvSpPr>
          <p:spPr bwMode="auto">
            <a:xfrm>
              <a:off x="4537" y="976"/>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65279" name="Rectangle 31">
              <a:extLst>
                <a:ext uri="{FF2B5EF4-FFF2-40B4-BE49-F238E27FC236}">
                  <a16:creationId xmlns:a16="http://schemas.microsoft.com/office/drawing/2014/main" id="{EC41D8C5-14FB-410E-8E8D-810733F61EF5}"/>
                </a:ext>
              </a:extLst>
            </p:cNvPr>
            <p:cNvSpPr>
              <a:spLocks noChangeArrowheads="1"/>
            </p:cNvSpPr>
            <p:nvPr/>
          </p:nvSpPr>
          <p:spPr bwMode="auto">
            <a:xfrm>
              <a:off x="1916" y="976"/>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65280" name="Rectangle 32">
              <a:extLst>
                <a:ext uri="{FF2B5EF4-FFF2-40B4-BE49-F238E27FC236}">
                  <a16:creationId xmlns:a16="http://schemas.microsoft.com/office/drawing/2014/main" id="{C6E0D775-DBF8-448C-AD00-461554565F95}"/>
                </a:ext>
              </a:extLst>
            </p:cNvPr>
            <p:cNvSpPr>
              <a:spLocks noChangeArrowheads="1"/>
            </p:cNvSpPr>
            <p:nvPr/>
          </p:nvSpPr>
          <p:spPr bwMode="auto">
            <a:xfrm>
              <a:off x="1023" y="976"/>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65281" name="Rectangle 33">
              <a:extLst>
                <a:ext uri="{FF2B5EF4-FFF2-40B4-BE49-F238E27FC236}">
                  <a16:creationId xmlns:a16="http://schemas.microsoft.com/office/drawing/2014/main" id="{8AE99CCD-0321-408B-87FD-3610C7B1D4FD}"/>
                </a:ext>
              </a:extLst>
            </p:cNvPr>
            <p:cNvSpPr>
              <a:spLocks noChangeArrowheads="1"/>
            </p:cNvSpPr>
            <p:nvPr/>
          </p:nvSpPr>
          <p:spPr bwMode="auto">
            <a:xfrm>
              <a:off x="4586" y="983"/>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表示</a:t>
              </a:r>
              <a:endParaRPr lang="zh-CN" altLang="en-US"/>
            </a:p>
          </p:txBody>
        </p:sp>
        <p:sp>
          <p:nvSpPr>
            <p:cNvPr id="565282" name="Rectangle 34">
              <a:extLst>
                <a:ext uri="{FF2B5EF4-FFF2-40B4-BE49-F238E27FC236}">
                  <a16:creationId xmlns:a16="http://schemas.microsoft.com/office/drawing/2014/main" id="{613836D4-86D1-4D08-ADEE-AA1548621D6C}"/>
                </a:ext>
              </a:extLst>
            </p:cNvPr>
            <p:cNvSpPr>
              <a:spLocks noChangeArrowheads="1"/>
            </p:cNvSpPr>
            <p:nvPr/>
          </p:nvSpPr>
          <p:spPr bwMode="auto">
            <a:xfrm>
              <a:off x="1958" y="983"/>
              <a:ext cx="22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可以用复平面上的向量</a:t>
              </a:r>
              <a:endParaRPr lang="zh-CN" altLang="en-US"/>
            </a:p>
          </p:txBody>
        </p:sp>
        <p:sp>
          <p:nvSpPr>
            <p:cNvPr id="565283" name="Rectangle 35">
              <a:extLst>
                <a:ext uri="{FF2B5EF4-FFF2-40B4-BE49-F238E27FC236}">
                  <a16:creationId xmlns:a16="http://schemas.microsoft.com/office/drawing/2014/main" id="{28B93F91-6954-453C-A03F-E417FD933AD9}"/>
                </a:ext>
              </a:extLst>
            </p:cNvPr>
            <p:cNvSpPr>
              <a:spLocks noChangeArrowheads="1"/>
            </p:cNvSpPr>
            <p:nvPr/>
          </p:nvSpPr>
          <p:spPr bwMode="auto">
            <a:xfrm>
              <a:off x="578" y="983"/>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复数</a:t>
              </a:r>
              <a:endParaRPr lang="zh-CN" altLang="en-US"/>
            </a:p>
          </p:txBody>
        </p:sp>
        <p:sp>
          <p:nvSpPr>
            <p:cNvPr id="565284" name="Rectangle 36">
              <a:extLst>
                <a:ext uri="{FF2B5EF4-FFF2-40B4-BE49-F238E27FC236}">
                  <a16:creationId xmlns:a16="http://schemas.microsoft.com/office/drawing/2014/main" id="{AA6C3A77-1B67-4B50-93DE-50D3D7E31D3A}"/>
                </a:ext>
              </a:extLst>
            </p:cNvPr>
            <p:cNvSpPr>
              <a:spLocks noChangeArrowheads="1"/>
            </p:cNvSpPr>
            <p:nvPr/>
          </p:nvSpPr>
          <p:spPr bwMode="auto">
            <a:xfrm>
              <a:off x="4233" y="976"/>
              <a:ext cx="391"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OP</a:t>
              </a:r>
              <a:endParaRPr lang="en-US" altLang="zh-CN">
                <a:ea typeface="黑体" panose="02010609060101010101" pitchFamily="49" charset="-122"/>
              </a:endParaRPr>
            </a:p>
          </p:txBody>
        </p:sp>
        <p:sp>
          <p:nvSpPr>
            <p:cNvPr id="565285" name="Rectangle 37">
              <a:extLst>
                <a:ext uri="{FF2B5EF4-FFF2-40B4-BE49-F238E27FC236}">
                  <a16:creationId xmlns:a16="http://schemas.microsoft.com/office/drawing/2014/main" id="{2F4AFCCD-D492-4E7F-8B4F-9D6614757107}"/>
                </a:ext>
              </a:extLst>
            </p:cNvPr>
            <p:cNvSpPr>
              <a:spLocks noChangeArrowheads="1"/>
            </p:cNvSpPr>
            <p:nvPr/>
          </p:nvSpPr>
          <p:spPr bwMode="auto">
            <a:xfrm>
              <a:off x="1755" y="976"/>
              <a:ext cx="25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iy</a:t>
              </a:r>
              <a:endParaRPr lang="en-US" altLang="zh-CN">
                <a:ea typeface="黑体" panose="02010609060101010101" pitchFamily="49" charset="-122"/>
              </a:endParaRPr>
            </a:p>
          </p:txBody>
        </p:sp>
        <p:sp>
          <p:nvSpPr>
            <p:cNvPr id="565286" name="Rectangle 38">
              <a:extLst>
                <a:ext uri="{FF2B5EF4-FFF2-40B4-BE49-F238E27FC236}">
                  <a16:creationId xmlns:a16="http://schemas.microsoft.com/office/drawing/2014/main" id="{8C3F5CE2-18BF-4272-BA53-316648934E2E}"/>
                </a:ext>
              </a:extLst>
            </p:cNvPr>
            <p:cNvSpPr>
              <a:spLocks noChangeArrowheads="1"/>
            </p:cNvSpPr>
            <p:nvPr/>
          </p:nvSpPr>
          <p:spPr bwMode="auto">
            <a:xfrm>
              <a:off x="1425" y="976"/>
              <a:ext cx="20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x</a:t>
              </a:r>
              <a:endParaRPr lang="en-US" altLang="zh-CN">
                <a:ea typeface="黑体" panose="02010609060101010101" pitchFamily="49" charset="-122"/>
              </a:endParaRPr>
            </a:p>
          </p:txBody>
        </p:sp>
        <p:sp>
          <p:nvSpPr>
            <p:cNvPr id="565287" name="Rectangle 39">
              <a:extLst>
                <a:ext uri="{FF2B5EF4-FFF2-40B4-BE49-F238E27FC236}">
                  <a16:creationId xmlns:a16="http://schemas.microsoft.com/office/drawing/2014/main" id="{632CE8CD-071E-4F73-8EE5-F66D4B1E2003}"/>
                </a:ext>
              </a:extLst>
            </p:cNvPr>
            <p:cNvSpPr>
              <a:spLocks noChangeArrowheads="1"/>
            </p:cNvSpPr>
            <p:nvPr/>
          </p:nvSpPr>
          <p:spPr bwMode="auto">
            <a:xfrm>
              <a:off x="1082" y="976"/>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565288" name="Rectangle 40">
              <a:extLst>
                <a:ext uri="{FF2B5EF4-FFF2-40B4-BE49-F238E27FC236}">
                  <a16:creationId xmlns:a16="http://schemas.microsoft.com/office/drawing/2014/main" id="{C0CB4539-201B-4786-ABA0-7F34875D63EF}"/>
                </a:ext>
              </a:extLst>
            </p:cNvPr>
            <p:cNvSpPr>
              <a:spLocks noChangeArrowheads="1"/>
            </p:cNvSpPr>
            <p:nvPr/>
          </p:nvSpPr>
          <p:spPr bwMode="auto">
            <a:xfrm>
              <a:off x="1585" y="951"/>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565289" name="Rectangle 41">
              <a:extLst>
                <a:ext uri="{FF2B5EF4-FFF2-40B4-BE49-F238E27FC236}">
                  <a16:creationId xmlns:a16="http://schemas.microsoft.com/office/drawing/2014/main" id="{46E0CB83-BB84-4971-9A3C-5618A6E41C5A}"/>
                </a:ext>
              </a:extLst>
            </p:cNvPr>
            <p:cNvSpPr>
              <a:spLocks noChangeArrowheads="1"/>
            </p:cNvSpPr>
            <p:nvPr/>
          </p:nvSpPr>
          <p:spPr bwMode="auto">
            <a:xfrm>
              <a:off x="1229" y="951"/>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grpSp>
      <p:grpSp>
        <p:nvGrpSpPr>
          <p:cNvPr id="565290" name="Group 42">
            <a:extLst>
              <a:ext uri="{FF2B5EF4-FFF2-40B4-BE49-F238E27FC236}">
                <a16:creationId xmlns:a16="http://schemas.microsoft.com/office/drawing/2014/main" id="{7F360747-91A1-48A5-915A-4655AEEDBE1F}"/>
              </a:ext>
            </a:extLst>
          </p:cNvPr>
          <p:cNvGrpSpPr>
            <a:grpSpLocks noChangeAspect="1"/>
          </p:cNvGrpSpPr>
          <p:nvPr/>
        </p:nvGrpSpPr>
        <p:grpSpPr bwMode="auto">
          <a:xfrm>
            <a:off x="939800" y="2243138"/>
            <a:ext cx="5426075" cy="471487"/>
            <a:chOff x="592" y="1413"/>
            <a:chExt cx="3418" cy="297"/>
          </a:xfrm>
        </p:grpSpPr>
        <p:sp>
          <p:nvSpPr>
            <p:cNvPr id="565291" name="AutoShape 43">
              <a:extLst>
                <a:ext uri="{FF2B5EF4-FFF2-40B4-BE49-F238E27FC236}">
                  <a16:creationId xmlns:a16="http://schemas.microsoft.com/office/drawing/2014/main" id="{3148E6EE-F7B9-4474-87A6-0335FEE87165}"/>
                </a:ext>
              </a:extLst>
            </p:cNvPr>
            <p:cNvSpPr>
              <a:spLocks noChangeAspect="1" noChangeArrowheads="1" noTextEdit="1"/>
            </p:cNvSpPr>
            <p:nvPr/>
          </p:nvSpPr>
          <p:spPr bwMode="auto">
            <a:xfrm>
              <a:off x="608" y="1413"/>
              <a:ext cx="3328"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5292" name="Rectangle 44">
              <a:extLst>
                <a:ext uri="{FF2B5EF4-FFF2-40B4-BE49-F238E27FC236}">
                  <a16:creationId xmlns:a16="http://schemas.microsoft.com/office/drawing/2014/main" id="{20F9FB76-5ED7-4543-87F0-3831162ABED2}"/>
                </a:ext>
              </a:extLst>
            </p:cNvPr>
            <p:cNvSpPr>
              <a:spLocks noChangeArrowheads="1"/>
            </p:cNvSpPr>
            <p:nvPr/>
          </p:nvSpPr>
          <p:spPr bwMode="auto">
            <a:xfrm>
              <a:off x="3746" y="1413"/>
              <a:ext cx="26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65293" name="Rectangle 45">
              <a:extLst>
                <a:ext uri="{FF2B5EF4-FFF2-40B4-BE49-F238E27FC236}">
                  <a16:creationId xmlns:a16="http://schemas.microsoft.com/office/drawing/2014/main" id="{BE7BFD5D-C09D-4C95-99D7-45B0892FCAAB}"/>
                </a:ext>
              </a:extLst>
            </p:cNvPr>
            <p:cNvSpPr>
              <a:spLocks noChangeArrowheads="1"/>
            </p:cNvSpPr>
            <p:nvPr/>
          </p:nvSpPr>
          <p:spPr bwMode="auto">
            <a:xfrm>
              <a:off x="3701" y="1413"/>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65294" name="Rectangle 46">
              <a:extLst>
                <a:ext uri="{FF2B5EF4-FFF2-40B4-BE49-F238E27FC236}">
                  <a16:creationId xmlns:a16="http://schemas.microsoft.com/office/drawing/2014/main" id="{20494F5E-70C7-4C92-A598-F1187FE23907}"/>
                </a:ext>
              </a:extLst>
            </p:cNvPr>
            <p:cNvSpPr>
              <a:spLocks noChangeArrowheads="1"/>
            </p:cNvSpPr>
            <p:nvPr/>
          </p:nvSpPr>
          <p:spPr bwMode="auto">
            <a:xfrm>
              <a:off x="2304" y="1413"/>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65295" name="Rectangle 47">
              <a:extLst>
                <a:ext uri="{FF2B5EF4-FFF2-40B4-BE49-F238E27FC236}">
                  <a16:creationId xmlns:a16="http://schemas.microsoft.com/office/drawing/2014/main" id="{BF34CCF7-78A1-4AF8-BB2A-CFD286EBB461}"/>
                </a:ext>
              </a:extLst>
            </p:cNvPr>
            <p:cNvSpPr>
              <a:spLocks noChangeArrowheads="1"/>
            </p:cNvSpPr>
            <p:nvPr/>
          </p:nvSpPr>
          <p:spPr bwMode="auto">
            <a:xfrm>
              <a:off x="2157" y="1413"/>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65296" name="Rectangle 48">
              <a:extLst>
                <a:ext uri="{FF2B5EF4-FFF2-40B4-BE49-F238E27FC236}">
                  <a16:creationId xmlns:a16="http://schemas.microsoft.com/office/drawing/2014/main" id="{B5F8C1FD-E2A7-4FD8-BB67-4EA8086C99C7}"/>
                </a:ext>
              </a:extLst>
            </p:cNvPr>
            <p:cNvSpPr>
              <a:spLocks noChangeArrowheads="1"/>
            </p:cNvSpPr>
            <p:nvPr/>
          </p:nvSpPr>
          <p:spPr bwMode="auto">
            <a:xfrm>
              <a:off x="2336" y="1420"/>
              <a:ext cx="13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黑体" panose="02010609060101010101" pitchFamily="49" charset="-122"/>
                </a:rPr>
                <a:t>的模或绝对值</a:t>
              </a:r>
              <a:endParaRPr lang="zh-CN" altLang="en-US"/>
            </a:p>
          </p:txBody>
        </p:sp>
        <p:sp>
          <p:nvSpPr>
            <p:cNvPr id="565297" name="Rectangle 49">
              <a:extLst>
                <a:ext uri="{FF2B5EF4-FFF2-40B4-BE49-F238E27FC236}">
                  <a16:creationId xmlns:a16="http://schemas.microsoft.com/office/drawing/2014/main" id="{3647A295-B216-4AC8-B7F5-B680A055D477}"/>
                </a:ext>
              </a:extLst>
            </p:cNvPr>
            <p:cNvSpPr>
              <a:spLocks noChangeArrowheads="1"/>
            </p:cNvSpPr>
            <p:nvPr/>
          </p:nvSpPr>
          <p:spPr bwMode="auto">
            <a:xfrm>
              <a:off x="592" y="1420"/>
              <a:ext cx="15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黑体" panose="02010609060101010101" pitchFamily="49" charset="-122"/>
                </a:rPr>
                <a:t>向量的长度称为</a:t>
              </a:r>
              <a:endParaRPr lang="zh-CN" altLang="en-US"/>
            </a:p>
          </p:txBody>
        </p:sp>
        <p:sp>
          <p:nvSpPr>
            <p:cNvPr id="565298" name="Rectangle 50">
              <a:extLst>
                <a:ext uri="{FF2B5EF4-FFF2-40B4-BE49-F238E27FC236}">
                  <a16:creationId xmlns:a16="http://schemas.microsoft.com/office/drawing/2014/main" id="{3515197D-6A61-45B0-800E-1A57522308EB}"/>
                </a:ext>
              </a:extLst>
            </p:cNvPr>
            <p:cNvSpPr>
              <a:spLocks noChangeArrowheads="1"/>
            </p:cNvSpPr>
            <p:nvPr/>
          </p:nvSpPr>
          <p:spPr bwMode="auto">
            <a:xfrm>
              <a:off x="2217" y="1413"/>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65253"/>
                                        </p:tgtEl>
                                        <p:attrNameLst>
                                          <p:attrName>style.visibility</p:attrName>
                                        </p:attrNameLst>
                                      </p:cBhvr>
                                      <p:to>
                                        <p:strVal val="visible"/>
                                      </p:to>
                                    </p:set>
                                    <p:animEffect transition="in" filter="wipe(left)">
                                      <p:cBhvr>
                                        <p:cTn id="7" dur="500"/>
                                        <p:tgtEl>
                                          <p:spTgt spid="5652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565267"/>
                                        </p:tgtEl>
                                        <p:attrNameLst>
                                          <p:attrName>style.visibility</p:attrName>
                                        </p:attrNameLst>
                                      </p:cBhvr>
                                      <p:to>
                                        <p:strVal val="visible"/>
                                      </p:to>
                                    </p:set>
                                    <p:animEffect transition="in" filter="strips(upRight)">
                                      <p:cBhvr>
                                        <p:cTn id="12" dur="500"/>
                                        <p:tgtEl>
                                          <p:spTgt spid="565267"/>
                                        </p:tgtEl>
                                      </p:cBhvr>
                                    </p:animEffect>
                                  </p:childTnLst>
                                  <p:subTnLst>
                                    <p:animClr clrSpc="rgb" dir="cw">
                                      <p:cBhvr override="childStyle">
                                        <p:cTn dur="1" fill="hold" display="0" masterRel="nextClick" afterEffect="1"/>
                                        <p:tgtEl>
                                          <p:spTgt spid="565267"/>
                                        </p:tgtEl>
                                        <p:attrNameLst>
                                          <p:attrName>ppt_c</p:attrName>
                                        </p:attrNameLst>
                                      </p:cBhvr>
                                      <p:to>
                                        <a:srgbClr val="CC0099"/>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65274"/>
                                        </p:tgtEl>
                                        <p:attrNameLst>
                                          <p:attrName>style.visibility</p:attrName>
                                        </p:attrNameLst>
                                      </p:cBhvr>
                                      <p:to>
                                        <p:strVal val="visible"/>
                                      </p:to>
                                    </p:set>
                                    <p:animEffect transition="in" filter="wipe(left)">
                                      <p:cBhvr>
                                        <p:cTn id="17" dur="2000"/>
                                        <p:tgtEl>
                                          <p:spTgt spid="5652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65290"/>
                                        </p:tgtEl>
                                        <p:attrNameLst>
                                          <p:attrName>style.visibility</p:attrName>
                                        </p:attrNameLst>
                                      </p:cBhvr>
                                      <p:to>
                                        <p:strVal val="visible"/>
                                      </p:to>
                                    </p:set>
                                    <p:animEffect transition="in" filter="wipe(left)">
                                      <p:cBhvr>
                                        <p:cTn id="22" dur="2000"/>
                                        <p:tgtEl>
                                          <p:spTgt spid="56529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65252"/>
                                        </p:tgtEl>
                                        <p:attrNameLst>
                                          <p:attrName>style.visibility</p:attrName>
                                        </p:attrNameLst>
                                      </p:cBhvr>
                                      <p:to>
                                        <p:strVal val="visible"/>
                                      </p:to>
                                    </p:set>
                                    <p:animEffect transition="in" filter="wipe(left)">
                                      <p:cBhvr>
                                        <p:cTn id="27" dur="500"/>
                                        <p:tgtEl>
                                          <p:spTgt spid="5652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65268"/>
                                        </p:tgtEl>
                                        <p:attrNameLst>
                                          <p:attrName>style.visibility</p:attrName>
                                        </p:attrNameLst>
                                      </p:cBhvr>
                                      <p:to>
                                        <p:strVal val="visible"/>
                                      </p:to>
                                    </p:set>
                                    <p:animEffect transition="in" filter="wipe(left)">
                                      <p:cBhvr>
                                        <p:cTn id="32" dur="500"/>
                                        <p:tgtEl>
                                          <p:spTgt spid="56526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65269"/>
                                        </p:tgtEl>
                                        <p:attrNameLst>
                                          <p:attrName>style.visibility</p:attrName>
                                        </p:attrNameLst>
                                      </p:cBhvr>
                                      <p:to>
                                        <p:strVal val="visible"/>
                                      </p:to>
                                    </p:set>
                                    <p:animEffect transition="in" filter="wipe(left)">
                                      <p:cBhvr>
                                        <p:cTn id="37" dur="500"/>
                                        <p:tgtEl>
                                          <p:spTgt spid="56526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65270"/>
                                        </p:tgtEl>
                                        <p:attrNameLst>
                                          <p:attrName>style.visibility</p:attrName>
                                        </p:attrNameLst>
                                      </p:cBhvr>
                                      <p:to>
                                        <p:strVal val="visible"/>
                                      </p:to>
                                    </p:set>
                                    <p:animEffect transition="in" filter="wipe(left)">
                                      <p:cBhvr>
                                        <p:cTn id="42" dur="500"/>
                                        <p:tgtEl>
                                          <p:spTgt spid="56527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565271"/>
                                        </p:tgtEl>
                                        <p:attrNameLst>
                                          <p:attrName>style.visibility</p:attrName>
                                        </p:attrNameLst>
                                      </p:cBhvr>
                                      <p:to>
                                        <p:strVal val="visible"/>
                                      </p:to>
                                    </p:set>
                                    <p:animEffect transition="in" filter="wipe(left)">
                                      <p:cBhvr>
                                        <p:cTn id="47" dur="500"/>
                                        <p:tgtEl>
                                          <p:spTgt spid="56527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565272"/>
                                        </p:tgtEl>
                                        <p:attrNameLst>
                                          <p:attrName>style.visibility</p:attrName>
                                        </p:attrNameLst>
                                      </p:cBhvr>
                                      <p:to>
                                        <p:strVal val="visible"/>
                                      </p:to>
                                    </p:set>
                                    <p:animEffect transition="in" filter="wipe(left)">
                                      <p:cBhvr>
                                        <p:cTn id="52" dur="500"/>
                                        <p:tgtEl>
                                          <p:spTgt spid="56527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565273"/>
                                        </p:tgtEl>
                                        <p:attrNameLst>
                                          <p:attrName>style.visibility</p:attrName>
                                        </p:attrNameLst>
                                      </p:cBhvr>
                                      <p:to>
                                        <p:strVal val="visible"/>
                                      </p:to>
                                    </p:set>
                                    <p:animEffect transition="in" filter="wipe(left)">
                                      <p:cBhvr>
                                        <p:cTn id="57" dur="500"/>
                                        <p:tgtEl>
                                          <p:spTgt spid="565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69"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日期占位符 1">
            <a:extLst>
              <a:ext uri="{FF2B5EF4-FFF2-40B4-BE49-F238E27FC236}">
                <a16:creationId xmlns:a16="http://schemas.microsoft.com/office/drawing/2014/main" id="{4CD9CC07-061C-4B1A-A1D6-F8287FB5F74E}"/>
              </a:ext>
            </a:extLst>
          </p:cNvPr>
          <p:cNvSpPr>
            <a:spLocks noGrp="1"/>
          </p:cNvSpPr>
          <p:nvPr>
            <p:ph type="dt" sz="half" idx="10"/>
          </p:nvPr>
        </p:nvSpPr>
        <p:spPr/>
        <p:txBody>
          <a:bodyPr/>
          <a:lstStyle/>
          <a:p>
            <a:fld id="{1C0C313F-E149-4E3F-BA7C-08E130DD87D8}" type="datetime1">
              <a:rPr lang="zh-CN" altLang="en-US"/>
              <a:pPr/>
              <a:t>2017/9/8</a:t>
            </a:fld>
            <a:endParaRPr lang="en-US" altLang="zh-CN"/>
          </a:p>
        </p:txBody>
      </p:sp>
      <p:sp>
        <p:nvSpPr>
          <p:cNvPr id="105" name="灯片编号占位符 3">
            <a:extLst>
              <a:ext uri="{FF2B5EF4-FFF2-40B4-BE49-F238E27FC236}">
                <a16:creationId xmlns:a16="http://schemas.microsoft.com/office/drawing/2014/main" id="{04074D76-9B86-4DBB-BBCA-F5E4803DC791}"/>
              </a:ext>
            </a:extLst>
          </p:cNvPr>
          <p:cNvSpPr>
            <a:spLocks noGrp="1"/>
          </p:cNvSpPr>
          <p:nvPr>
            <p:ph type="sldNum" sz="quarter" idx="12"/>
          </p:nvPr>
        </p:nvSpPr>
        <p:spPr/>
        <p:txBody>
          <a:bodyPr/>
          <a:lstStyle/>
          <a:p>
            <a:fld id="{3060F98F-E208-46E2-BF0A-D313D6D601DB}" type="slidenum">
              <a:rPr lang="en-US" altLang="zh-CN"/>
              <a:pPr/>
              <a:t>13</a:t>
            </a:fld>
            <a:endParaRPr lang="en-US" altLang="zh-CN"/>
          </a:p>
        </p:txBody>
      </p:sp>
      <p:sp>
        <p:nvSpPr>
          <p:cNvPr id="566274" name="Rectangle 2">
            <a:extLst>
              <a:ext uri="{FF2B5EF4-FFF2-40B4-BE49-F238E27FC236}">
                <a16:creationId xmlns:a16="http://schemas.microsoft.com/office/drawing/2014/main" id="{502DA2E6-696D-4914-A880-47C1CB836A25}"/>
              </a:ext>
            </a:extLst>
          </p:cNvPr>
          <p:cNvSpPr>
            <a:spLocks noChangeArrowheads="1"/>
          </p:cNvSpPr>
          <p:nvPr/>
        </p:nvSpPr>
        <p:spPr bwMode="auto">
          <a:xfrm>
            <a:off x="914400" y="685800"/>
            <a:ext cx="510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b="1">
                <a:solidFill>
                  <a:schemeClr val="accent2"/>
                </a:solidFill>
                <a:latin typeface="黑体" panose="02010609060101010101" pitchFamily="49" charset="-122"/>
                <a:ea typeface="黑体" panose="02010609060101010101" pitchFamily="49" charset="-122"/>
              </a:rPr>
              <a:t>（</a:t>
            </a:r>
            <a:r>
              <a:rPr kumimoji="1" lang="en-US" altLang="zh-CN" b="1">
                <a:solidFill>
                  <a:schemeClr val="accent2"/>
                </a:solidFill>
                <a:latin typeface="黑体" panose="02010609060101010101" pitchFamily="49" charset="-122"/>
                <a:ea typeface="黑体" panose="02010609060101010101" pitchFamily="49" charset="-122"/>
              </a:rPr>
              <a:t>2</a:t>
            </a:r>
            <a:r>
              <a:rPr kumimoji="1" lang="zh-CN" altLang="en-US" b="1">
                <a:solidFill>
                  <a:schemeClr val="accent2"/>
                </a:solidFill>
                <a:latin typeface="黑体" panose="02010609060101010101" pitchFamily="49" charset="-122"/>
                <a:ea typeface="黑体" panose="02010609060101010101" pitchFamily="49" charset="-122"/>
              </a:rPr>
              <a:t>）复数的辐角</a:t>
            </a:r>
          </a:p>
        </p:txBody>
      </p:sp>
      <p:sp>
        <p:nvSpPr>
          <p:cNvPr id="566275" name="Text Box 3">
            <a:extLst>
              <a:ext uri="{FF2B5EF4-FFF2-40B4-BE49-F238E27FC236}">
                <a16:creationId xmlns:a16="http://schemas.microsoft.com/office/drawing/2014/main" id="{262AE33A-97B9-4077-9BFB-C1CD0A8901E0}"/>
              </a:ext>
            </a:extLst>
          </p:cNvPr>
          <p:cNvSpPr txBox="1">
            <a:spLocks noChangeArrowheads="1"/>
          </p:cNvSpPr>
          <p:nvPr/>
        </p:nvSpPr>
        <p:spPr bwMode="auto">
          <a:xfrm>
            <a:off x="838200" y="3086100"/>
            <a:ext cx="1600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b="1">
                <a:latin typeface="Times New Roman" panose="02020603050405020304" pitchFamily="18" charset="0"/>
                <a:ea typeface="黑体" panose="02010609060101010101" pitchFamily="49" charset="-122"/>
              </a:rPr>
              <a:t>说明</a:t>
            </a:r>
          </a:p>
        </p:txBody>
      </p:sp>
      <p:sp>
        <p:nvSpPr>
          <p:cNvPr id="566276" name="Text Box 4">
            <a:extLst>
              <a:ext uri="{FF2B5EF4-FFF2-40B4-BE49-F238E27FC236}">
                <a16:creationId xmlns:a16="http://schemas.microsoft.com/office/drawing/2014/main" id="{B4B5219D-84F6-455F-925B-1F58AFD085F9}"/>
              </a:ext>
            </a:extLst>
          </p:cNvPr>
          <p:cNvSpPr txBox="1">
            <a:spLocks noChangeArrowheads="1"/>
          </p:cNvSpPr>
          <p:nvPr/>
        </p:nvSpPr>
        <p:spPr bwMode="auto">
          <a:xfrm>
            <a:off x="5292725" y="5300663"/>
            <a:ext cx="29368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b="1">
                <a:latin typeface="仿宋_GB2312" pitchFamily="49" charset="-122"/>
              </a:rPr>
              <a:t>辐角不确定</a:t>
            </a:r>
            <a:r>
              <a:rPr kumimoji="1" lang="en-US" altLang="zh-CN" b="1">
                <a:latin typeface="仿宋_GB2312" pitchFamily="49" charset="-122"/>
              </a:rPr>
              <a:t>.</a:t>
            </a:r>
          </a:p>
        </p:txBody>
      </p:sp>
      <p:grpSp>
        <p:nvGrpSpPr>
          <p:cNvPr id="566277" name="Group 5">
            <a:extLst>
              <a:ext uri="{FF2B5EF4-FFF2-40B4-BE49-F238E27FC236}">
                <a16:creationId xmlns:a16="http://schemas.microsoft.com/office/drawing/2014/main" id="{C62AA38E-C63A-42E0-994B-FC0FADAF6156}"/>
              </a:ext>
            </a:extLst>
          </p:cNvPr>
          <p:cNvGrpSpPr>
            <a:grpSpLocks/>
          </p:cNvGrpSpPr>
          <p:nvPr/>
        </p:nvGrpSpPr>
        <p:grpSpPr bwMode="auto">
          <a:xfrm>
            <a:off x="755650" y="1374775"/>
            <a:ext cx="7645400" cy="1566863"/>
            <a:chOff x="476" y="866"/>
            <a:chExt cx="4816" cy="987"/>
          </a:xfrm>
        </p:grpSpPr>
        <p:sp>
          <p:nvSpPr>
            <p:cNvPr id="566278" name="Line 6">
              <a:extLst>
                <a:ext uri="{FF2B5EF4-FFF2-40B4-BE49-F238E27FC236}">
                  <a16:creationId xmlns:a16="http://schemas.microsoft.com/office/drawing/2014/main" id="{F16948A9-8867-4521-9AE7-976640CDFEA5}"/>
                </a:ext>
              </a:extLst>
            </p:cNvPr>
            <p:cNvSpPr>
              <a:spLocks noChangeShapeType="1"/>
            </p:cNvSpPr>
            <p:nvPr/>
          </p:nvSpPr>
          <p:spPr bwMode="auto">
            <a:xfrm>
              <a:off x="1314" y="1235"/>
              <a:ext cx="336" cy="0"/>
            </a:xfrm>
            <a:prstGeom prst="line">
              <a:avLst/>
            </a:prstGeom>
            <a:noFill/>
            <a:ln w="9525">
              <a:solidFill>
                <a:schemeClr val="tx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566279" name="AutoShape 7">
              <a:extLst>
                <a:ext uri="{FF2B5EF4-FFF2-40B4-BE49-F238E27FC236}">
                  <a16:creationId xmlns:a16="http://schemas.microsoft.com/office/drawing/2014/main" id="{906165C8-5260-4A18-A3DC-CE3D0E74B664}"/>
                </a:ext>
              </a:extLst>
            </p:cNvPr>
            <p:cNvSpPr>
              <a:spLocks noChangeAspect="1" noChangeArrowheads="1" noTextEdit="1"/>
            </p:cNvSpPr>
            <p:nvPr/>
          </p:nvSpPr>
          <p:spPr bwMode="auto">
            <a:xfrm>
              <a:off x="476" y="890"/>
              <a:ext cx="4816" cy="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6280" name="Rectangle 8">
              <a:extLst>
                <a:ext uri="{FF2B5EF4-FFF2-40B4-BE49-F238E27FC236}">
                  <a16:creationId xmlns:a16="http://schemas.microsoft.com/office/drawing/2014/main" id="{5F5E4809-E566-4F32-87BA-A6FCCCE9E9BE}"/>
                </a:ext>
              </a:extLst>
            </p:cNvPr>
            <p:cNvSpPr>
              <a:spLocks noChangeArrowheads="1"/>
            </p:cNvSpPr>
            <p:nvPr/>
          </p:nvSpPr>
          <p:spPr bwMode="auto">
            <a:xfrm>
              <a:off x="1966" y="1577"/>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66281" name="Rectangle 9">
              <a:extLst>
                <a:ext uri="{FF2B5EF4-FFF2-40B4-BE49-F238E27FC236}">
                  <a16:creationId xmlns:a16="http://schemas.microsoft.com/office/drawing/2014/main" id="{2B4898F9-8717-4E15-83EF-29F332189BF1}"/>
                </a:ext>
              </a:extLst>
            </p:cNvPr>
            <p:cNvSpPr>
              <a:spLocks noChangeArrowheads="1"/>
            </p:cNvSpPr>
            <p:nvPr/>
          </p:nvSpPr>
          <p:spPr bwMode="auto">
            <a:xfrm>
              <a:off x="1924" y="1577"/>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66282" name="Rectangle 10">
              <a:extLst>
                <a:ext uri="{FF2B5EF4-FFF2-40B4-BE49-F238E27FC236}">
                  <a16:creationId xmlns:a16="http://schemas.microsoft.com/office/drawing/2014/main" id="{19560D69-E894-48A4-B855-CDBE0501B6F7}"/>
                </a:ext>
              </a:extLst>
            </p:cNvPr>
            <p:cNvSpPr>
              <a:spLocks noChangeArrowheads="1"/>
            </p:cNvSpPr>
            <p:nvPr/>
          </p:nvSpPr>
          <p:spPr bwMode="auto">
            <a:xfrm>
              <a:off x="923" y="1577"/>
              <a:ext cx="54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Arg</a:t>
              </a:r>
              <a:endParaRPr lang="en-US" altLang="zh-CN">
                <a:ea typeface="黑体" panose="02010609060101010101" pitchFamily="49" charset="-122"/>
              </a:endParaRPr>
            </a:p>
          </p:txBody>
        </p:sp>
        <p:sp>
          <p:nvSpPr>
            <p:cNvPr id="566283" name="Rectangle 11">
              <a:extLst>
                <a:ext uri="{FF2B5EF4-FFF2-40B4-BE49-F238E27FC236}">
                  <a16:creationId xmlns:a16="http://schemas.microsoft.com/office/drawing/2014/main" id="{316A4F0E-96A1-4258-AE81-855C42C203A3}"/>
                </a:ext>
              </a:extLst>
            </p:cNvPr>
            <p:cNvSpPr>
              <a:spLocks noChangeArrowheads="1"/>
            </p:cNvSpPr>
            <p:nvPr/>
          </p:nvSpPr>
          <p:spPr bwMode="auto">
            <a:xfrm>
              <a:off x="5217" y="1234"/>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66284" name="Rectangle 12">
              <a:extLst>
                <a:ext uri="{FF2B5EF4-FFF2-40B4-BE49-F238E27FC236}">
                  <a16:creationId xmlns:a16="http://schemas.microsoft.com/office/drawing/2014/main" id="{91634C16-747A-463B-8AA0-54789F746682}"/>
                </a:ext>
              </a:extLst>
            </p:cNvPr>
            <p:cNvSpPr>
              <a:spLocks noChangeArrowheads="1"/>
            </p:cNvSpPr>
            <p:nvPr/>
          </p:nvSpPr>
          <p:spPr bwMode="auto">
            <a:xfrm>
              <a:off x="5172" y="1234"/>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66285" name="Rectangle 13">
              <a:extLst>
                <a:ext uri="{FF2B5EF4-FFF2-40B4-BE49-F238E27FC236}">
                  <a16:creationId xmlns:a16="http://schemas.microsoft.com/office/drawing/2014/main" id="{7CC0DC68-0646-45F8-80E8-C9DF783FF9B7}"/>
                </a:ext>
              </a:extLst>
            </p:cNvPr>
            <p:cNvSpPr>
              <a:spLocks noChangeArrowheads="1"/>
            </p:cNvSpPr>
            <p:nvPr/>
          </p:nvSpPr>
          <p:spPr bwMode="auto">
            <a:xfrm>
              <a:off x="4475" y="1234"/>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66286" name="Rectangle 14">
              <a:extLst>
                <a:ext uri="{FF2B5EF4-FFF2-40B4-BE49-F238E27FC236}">
                  <a16:creationId xmlns:a16="http://schemas.microsoft.com/office/drawing/2014/main" id="{B5C88649-7BDB-4028-BF15-AB7248401A21}"/>
                </a:ext>
              </a:extLst>
            </p:cNvPr>
            <p:cNvSpPr>
              <a:spLocks noChangeArrowheads="1"/>
            </p:cNvSpPr>
            <p:nvPr/>
          </p:nvSpPr>
          <p:spPr bwMode="auto">
            <a:xfrm>
              <a:off x="4328" y="1234"/>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66287" name="Rectangle 15">
              <a:extLst>
                <a:ext uri="{FF2B5EF4-FFF2-40B4-BE49-F238E27FC236}">
                  <a16:creationId xmlns:a16="http://schemas.microsoft.com/office/drawing/2014/main" id="{21ED4C42-D69F-4A8E-B537-49BC840F544F}"/>
                </a:ext>
              </a:extLst>
            </p:cNvPr>
            <p:cNvSpPr>
              <a:spLocks noChangeArrowheads="1"/>
            </p:cNvSpPr>
            <p:nvPr/>
          </p:nvSpPr>
          <p:spPr bwMode="auto">
            <a:xfrm>
              <a:off x="1609" y="1234"/>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66288" name="Rectangle 16">
              <a:extLst>
                <a:ext uri="{FF2B5EF4-FFF2-40B4-BE49-F238E27FC236}">
                  <a16:creationId xmlns:a16="http://schemas.microsoft.com/office/drawing/2014/main" id="{5E8B64FA-883E-426A-A08A-173E29B91A1D}"/>
                </a:ext>
              </a:extLst>
            </p:cNvPr>
            <p:cNvSpPr>
              <a:spLocks noChangeArrowheads="1"/>
            </p:cNvSpPr>
            <p:nvPr/>
          </p:nvSpPr>
          <p:spPr bwMode="auto">
            <a:xfrm>
              <a:off x="4285" y="891"/>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66289" name="Rectangle 17">
              <a:extLst>
                <a:ext uri="{FF2B5EF4-FFF2-40B4-BE49-F238E27FC236}">
                  <a16:creationId xmlns:a16="http://schemas.microsoft.com/office/drawing/2014/main" id="{22D019AE-B132-43A1-8D5E-B313FE140200}"/>
                </a:ext>
              </a:extLst>
            </p:cNvPr>
            <p:cNvSpPr>
              <a:spLocks noChangeArrowheads="1"/>
            </p:cNvSpPr>
            <p:nvPr/>
          </p:nvSpPr>
          <p:spPr bwMode="auto">
            <a:xfrm>
              <a:off x="4240" y="891"/>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66290" name="Rectangle 18">
              <a:extLst>
                <a:ext uri="{FF2B5EF4-FFF2-40B4-BE49-F238E27FC236}">
                  <a16:creationId xmlns:a16="http://schemas.microsoft.com/office/drawing/2014/main" id="{112255AB-4D6F-478D-9936-F1B1B2BB54FE}"/>
                </a:ext>
              </a:extLst>
            </p:cNvPr>
            <p:cNvSpPr>
              <a:spLocks noChangeArrowheads="1"/>
            </p:cNvSpPr>
            <p:nvPr/>
          </p:nvSpPr>
          <p:spPr bwMode="auto">
            <a:xfrm>
              <a:off x="2612" y="891"/>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66291" name="Rectangle 19">
              <a:extLst>
                <a:ext uri="{FF2B5EF4-FFF2-40B4-BE49-F238E27FC236}">
                  <a16:creationId xmlns:a16="http://schemas.microsoft.com/office/drawing/2014/main" id="{D9D1E19D-B640-4682-A16C-4AF34AE2D6CD}"/>
                </a:ext>
              </a:extLst>
            </p:cNvPr>
            <p:cNvSpPr>
              <a:spLocks noChangeArrowheads="1"/>
            </p:cNvSpPr>
            <p:nvPr/>
          </p:nvSpPr>
          <p:spPr bwMode="auto">
            <a:xfrm>
              <a:off x="2566" y="891"/>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66292" name="Rectangle 20">
              <a:extLst>
                <a:ext uri="{FF2B5EF4-FFF2-40B4-BE49-F238E27FC236}">
                  <a16:creationId xmlns:a16="http://schemas.microsoft.com/office/drawing/2014/main" id="{761ED716-FEFD-4437-9B3A-D1D3CDA51582}"/>
                </a:ext>
              </a:extLst>
            </p:cNvPr>
            <p:cNvSpPr>
              <a:spLocks noChangeArrowheads="1"/>
            </p:cNvSpPr>
            <p:nvPr/>
          </p:nvSpPr>
          <p:spPr bwMode="auto">
            <a:xfrm>
              <a:off x="1632" y="891"/>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66293" name="Rectangle 21">
              <a:extLst>
                <a:ext uri="{FF2B5EF4-FFF2-40B4-BE49-F238E27FC236}">
                  <a16:creationId xmlns:a16="http://schemas.microsoft.com/office/drawing/2014/main" id="{3103CD71-1F92-4330-A32C-FA9A943A11B6}"/>
                </a:ext>
              </a:extLst>
            </p:cNvPr>
            <p:cNvSpPr>
              <a:spLocks noChangeArrowheads="1"/>
            </p:cNvSpPr>
            <p:nvPr/>
          </p:nvSpPr>
          <p:spPr bwMode="auto">
            <a:xfrm>
              <a:off x="1530" y="891"/>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0</a:t>
              </a:r>
              <a:endParaRPr lang="en-US" altLang="zh-CN">
                <a:ea typeface="黑体" panose="02010609060101010101" pitchFamily="49" charset="-122"/>
              </a:endParaRPr>
            </a:p>
          </p:txBody>
        </p:sp>
        <p:sp>
          <p:nvSpPr>
            <p:cNvPr id="566294" name="Rectangle 22">
              <a:extLst>
                <a:ext uri="{FF2B5EF4-FFF2-40B4-BE49-F238E27FC236}">
                  <a16:creationId xmlns:a16="http://schemas.microsoft.com/office/drawing/2014/main" id="{64397D85-9F7B-4E55-BE65-1AC28FFCE55A}"/>
                </a:ext>
              </a:extLst>
            </p:cNvPr>
            <p:cNvSpPr>
              <a:spLocks noChangeArrowheads="1"/>
            </p:cNvSpPr>
            <p:nvPr/>
          </p:nvSpPr>
          <p:spPr bwMode="auto">
            <a:xfrm>
              <a:off x="1145" y="891"/>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66295" name="Rectangle 23">
              <a:extLst>
                <a:ext uri="{FF2B5EF4-FFF2-40B4-BE49-F238E27FC236}">
                  <a16:creationId xmlns:a16="http://schemas.microsoft.com/office/drawing/2014/main" id="{34CC84D6-2FEB-4B93-BAB9-E8C0D84F56AE}"/>
                </a:ext>
              </a:extLst>
            </p:cNvPr>
            <p:cNvSpPr>
              <a:spLocks noChangeArrowheads="1"/>
            </p:cNvSpPr>
            <p:nvPr/>
          </p:nvSpPr>
          <p:spPr bwMode="auto">
            <a:xfrm>
              <a:off x="1609" y="1552"/>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566296" name="Rectangle 24">
              <a:extLst>
                <a:ext uri="{FF2B5EF4-FFF2-40B4-BE49-F238E27FC236}">
                  <a16:creationId xmlns:a16="http://schemas.microsoft.com/office/drawing/2014/main" id="{F80A0E00-E671-4CDE-A039-52E2C631263F}"/>
                </a:ext>
              </a:extLst>
            </p:cNvPr>
            <p:cNvSpPr>
              <a:spLocks noChangeArrowheads="1"/>
            </p:cNvSpPr>
            <p:nvPr/>
          </p:nvSpPr>
          <p:spPr bwMode="auto">
            <a:xfrm>
              <a:off x="1352" y="866"/>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¹</a:t>
              </a:r>
              <a:endParaRPr lang="en-US" altLang="zh-CN">
                <a:ea typeface="黑体" panose="02010609060101010101" pitchFamily="49" charset="-122"/>
              </a:endParaRPr>
            </a:p>
          </p:txBody>
        </p:sp>
        <p:sp>
          <p:nvSpPr>
            <p:cNvPr id="566297" name="Rectangle 25">
              <a:extLst>
                <a:ext uri="{FF2B5EF4-FFF2-40B4-BE49-F238E27FC236}">
                  <a16:creationId xmlns:a16="http://schemas.microsoft.com/office/drawing/2014/main" id="{26126E88-6AA5-419D-9685-9124A8884EAF}"/>
                </a:ext>
              </a:extLst>
            </p:cNvPr>
            <p:cNvSpPr>
              <a:spLocks noChangeArrowheads="1"/>
            </p:cNvSpPr>
            <p:nvPr/>
          </p:nvSpPr>
          <p:spPr bwMode="auto">
            <a:xfrm>
              <a:off x="1462" y="1577"/>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566298" name="Rectangle 26">
              <a:extLst>
                <a:ext uri="{FF2B5EF4-FFF2-40B4-BE49-F238E27FC236}">
                  <a16:creationId xmlns:a16="http://schemas.microsoft.com/office/drawing/2014/main" id="{02D97383-0C45-4638-A8AA-66D47A971563}"/>
                </a:ext>
              </a:extLst>
            </p:cNvPr>
            <p:cNvSpPr>
              <a:spLocks noChangeArrowheads="1"/>
            </p:cNvSpPr>
            <p:nvPr/>
          </p:nvSpPr>
          <p:spPr bwMode="auto">
            <a:xfrm>
              <a:off x="4388" y="1234"/>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566299" name="Rectangle 27">
              <a:extLst>
                <a:ext uri="{FF2B5EF4-FFF2-40B4-BE49-F238E27FC236}">
                  <a16:creationId xmlns:a16="http://schemas.microsoft.com/office/drawing/2014/main" id="{CDEF929A-950D-44A9-BEFB-705DA0D53E7F}"/>
                </a:ext>
              </a:extLst>
            </p:cNvPr>
            <p:cNvSpPr>
              <a:spLocks noChangeArrowheads="1"/>
            </p:cNvSpPr>
            <p:nvPr/>
          </p:nvSpPr>
          <p:spPr bwMode="auto">
            <a:xfrm>
              <a:off x="1304" y="1234"/>
              <a:ext cx="2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OP</a:t>
              </a:r>
              <a:endParaRPr lang="en-US" altLang="zh-CN">
                <a:ea typeface="黑体" panose="02010609060101010101" pitchFamily="49" charset="-122"/>
              </a:endParaRPr>
            </a:p>
          </p:txBody>
        </p:sp>
        <p:sp>
          <p:nvSpPr>
            <p:cNvPr id="566300" name="Rectangle 28">
              <a:extLst>
                <a:ext uri="{FF2B5EF4-FFF2-40B4-BE49-F238E27FC236}">
                  <a16:creationId xmlns:a16="http://schemas.microsoft.com/office/drawing/2014/main" id="{029B2A84-3C39-40EA-B236-781E1A7BFB2C}"/>
                </a:ext>
              </a:extLst>
            </p:cNvPr>
            <p:cNvSpPr>
              <a:spLocks noChangeArrowheads="1"/>
            </p:cNvSpPr>
            <p:nvPr/>
          </p:nvSpPr>
          <p:spPr bwMode="auto">
            <a:xfrm>
              <a:off x="496" y="1234"/>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566301" name="Rectangle 29">
              <a:extLst>
                <a:ext uri="{FF2B5EF4-FFF2-40B4-BE49-F238E27FC236}">
                  <a16:creationId xmlns:a16="http://schemas.microsoft.com/office/drawing/2014/main" id="{5FD2B85A-B89F-41AE-B1C1-44A2A8BD3B2F}"/>
                </a:ext>
              </a:extLst>
            </p:cNvPr>
            <p:cNvSpPr>
              <a:spLocks noChangeArrowheads="1"/>
            </p:cNvSpPr>
            <p:nvPr/>
          </p:nvSpPr>
          <p:spPr bwMode="auto">
            <a:xfrm>
              <a:off x="1205" y="891"/>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566302" name="Rectangle 30">
              <a:extLst>
                <a:ext uri="{FF2B5EF4-FFF2-40B4-BE49-F238E27FC236}">
                  <a16:creationId xmlns:a16="http://schemas.microsoft.com/office/drawing/2014/main" id="{27440A31-7D6C-4451-9D09-690A6279752D}"/>
                </a:ext>
              </a:extLst>
            </p:cNvPr>
            <p:cNvSpPr>
              <a:spLocks noChangeArrowheads="1"/>
            </p:cNvSpPr>
            <p:nvPr/>
          </p:nvSpPr>
          <p:spPr bwMode="auto">
            <a:xfrm>
              <a:off x="482" y="1584"/>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黑体" panose="02010609060101010101" pitchFamily="49" charset="-122"/>
                </a:rPr>
                <a:t>记作</a:t>
              </a:r>
              <a:endParaRPr lang="zh-CN" altLang="en-US"/>
            </a:p>
          </p:txBody>
        </p:sp>
        <p:sp>
          <p:nvSpPr>
            <p:cNvPr id="566303" name="Rectangle 31">
              <a:extLst>
                <a:ext uri="{FF2B5EF4-FFF2-40B4-BE49-F238E27FC236}">
                  <a16:creationId xmlns:a16="http://schemas.microsoft.com/office/drawing/2014/main" id="{8FF91055-6529-4A2F-BA94-E2FA556C449F}"/>
                </a:ext>
              </a:extLst>
            </p:cNvPr>
            <p:cNvSpPr>
              <a:spLocks noChangeArrowheads="1"/>
            </p:cNvSpPr>
            <p:nvPr/>
          </p:nvSpPr>
          <p:spPr bwMode="auto">
            <a:xfrm>
              <a:off x="4507" y="1241"/>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黑体" panose="02010609060101010101" pitchFamily="49" charset="-122"/>
                </a:rPr>
                <a:t>的辐角</a:t>
              </a:r>
              <a:endParaRPr lang="zh-CN" altLang="en-US"/>
            </a:p>
          </p:txBody>
        </p:sp>
        <p:sp>
          <p:nvSpPr>
            <p:cNvPr id="566304" name="Rectangle 32">
              <a:extLst>
                <a:ext uri="{FF2B5EF4-FFF2-40B4-BE49-F238E27FC236}">
                  <a16:creationId xmlns:a16="http://schemas.microsoft.com/office/drawing/2014/main" id="{C687ED9B-B60D-4A9F-B7C1-A3A652BB681E}"/>
                </a:ext>
              </a:extLst>
            </p:cNvPr>
            <p:cNvSpPr>
              <a:spLocks noChangeArrowheads="1"/>
            </p:cNvSpPr>
            <p:nvPr/>
          </p:nvSpPr>
          <p:spPr bwMode="auto">
            <a:xfrm>
              <a:off x="3901" y="1241"/>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黑体" panose="02010609060101010101" pitchFamily="49" charset="-122"/>
                </a:rPr>
                <a:t>称为</a:t>
              </a:r>
              <a:endParaRPr lang="zh-CN" altLang="en-US"/>
            </a:p>
          </p:txBody>
        </p:sp>
        <p:sp>
          <p:nvSpPr>
            <p:cNvPr id="566305" name="Rectangle 33">
              <a:extLst>
                <a:ext uri="{FF2B5EF4-FFF2-40B4-BE49-F238E27FC236}">
                  <a16:creationId xmlns:a16="http://schemas.microsoft.com/office/drawing/2014/main" id="{7083D307-4098-4C23-A415-D63088768B74}"/>
                </a:ext>
              </a:extLst>
            </p:cNvPr>
            <p:cNvSpPr>
              <a:spLocks noChangeArrowheads="1"/>
            </p:cNvSpPr>
            <p:nvPr/>
          </p:nvSpPr>
          <p:spPr bwMode="auto">
            <a:xfrm>
              <a:off x="1651" y="1241"/>
              <a:ext cx="20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黑体" panose="02010609060101010101" pitchFamily="49" charset="-122"/>
                </a:rPr>
                <a:t>为终边的角的弧度数</a:t>
              </a:r>
              <a:endParaRPr lang="zh-CN" altLang="en-US"/>
            </a:p>
          </p:txBody>
        </p:sp>
        <p:sp>
          <p:nvSpPr>
            <p:cNvPr id="566306" name="Rectangle 34">
              <a:extLst>
                <a:ext uri="{FF2B5EF4-FFF2-40B4-BE49-F238E27FC236}">
                  <a16:creationId xmlns:a16="http://schemas.microsoft.com/office/drawing/2014/main" id="{2DEEEE66-D8C2-40A5-A176-58A72DD00D71}"/>
                </a:ext>
              </a:extLst>
            </p:cNvPr>
            <p:cNvSpPr>
              <a:spLocks noChangeArrowheads="1"/>
            </p:cNvSpPr>
            <p:nvPr/>
          </p:nvSpPr>
          <p:spPr bwMode="auto">
            <a:xfrm>
              <a:off x="622" y="1241"/>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黑体" panose="02010609060101010101" pitchFamily="49" charset="-122"/>
                </a:rPr>
                <a:t>的向量</a:t>
              </a:r>
              <a:endParaRPr lang="zh-CN" altLang="en-US"/>
            </a:p>
          </p:txBody>
        </p:sp>
        <p:sp>
          <p:nvSpPr>
            <p:cNvPr id="566307" name="Rectangle 35">
              <a:extLst>
                <a:ext uri="{FF2B5EF4-FFF2-40B4-BE49-F238E27FC236}">
                  <a16:creationId xmlns:a16="http://schemas.microsoft.com/office/drawing/2014/main" id="{507414E5-5F03-4E83-8117-B133C0AF4982}"/>
                </a:ext>
              </a:extLst>
            </p:cNvPr>
            <p:cNvSpPr>
              <a:spLocks noChangeArrowheads="1"/>
            </p:cNvSpPr>
            <p:nvPr/>
          </p:nvSpPr>
          <p:spPr bwMode="auto">
            <a:xfrm>
              <a:off x="4376" y="898"/>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黑体" panose="02010609060101010101" pitchFamily="49" charset="-122"/>
                </a:rPr>
                <a:t>以表示</a:t>
              </a:r>
              <a:endParaRPr lang="zh-CN" altLang="en-US"/>
            </a:p>
          </p:txBody>
        </p:sp>
        <p:sp>
          <p:nvSpPr>
            <p:cNvPr id="566308" name="Rectangle 36">
              <a:extLst>
                <a:ext uri="{FF2B5EF4-FFF2-40B4-BE49-F238E27FC236}">
                  <a16:creationId xmlns:a16="http://schemas.microsoft.com/office/drawing/2014/main" id="{1024C1BB-0557-48B2-80D4-F1409C5A9562}"/>
                </a:ext>
              </a:extLst>
            </p:cNvPr>
            <p:cNvSpPr>
              <a:spLocks noChangeArrowheads="1"/>
            </p:cNvSpPr>
            <p:nvPr/>
          </p:nvSpPr>
          <p:spPr bwMode="auto">
            <a:xfrm>
              <a:off x="2647" y="898"/>
              <a:ext cx="15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黑体" panose="02010609060101010101" pitchFamily="49" charset="-122"/>
                </a:rPr>
                <a:t>以正实轴为始边</a:t>
              </a:r>
              <a:endParaRPr lang="zh-CN" altLang="en-US"/>
            </a:p>
          </p:txBody>
        </p:sp>
        <p:sp>
          <p:nvSpPr>
            <p:cNvPr id="566309" name="Rectangle 37">
              <a:extLst>
                <a:ext uri="{FF2B5EF4-FFF2-40B4-BE49-F238E27FC236}">
                  <a16:creationId xmlns:a16="http://schemas.microsoft.com/office/drawing/2014/main" id="{33955988-BE0C-4718-AC19-0EAF9CD402F5}"/>
                </a:ext>
              </a:extLst>
            </p:cNvPr>
            <p:cNvSpPr>
              <a:spLocks noChangeArrowheads="1"/>
            </p:cNvSpPr>
            <p:nvPr/>
          </p:nvSpPr>
          <p:spPr bwMode="auto">
            <a:xfrm>
              <a:off x="1663" y="898"/>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黑体" panose="02010609060101010101" pitchFamily="49" charset="-122"/>
                </a:rPr>
                <a:t>的情况下</a:t>
              </a:r>
              <a:endParaRPr lang="zh-CN" altLang="en-US"/>
            </a:p>
          </p:txBody>
        </p:sp>
        <p:sp>
          <p:nvSpPr>
            <p:cNvPr id="566310" name="Rectangle 38">
              <a:extLst>
                <a:ext uri="{FF2B5EF4-FFF2-40B4-BE49-F238E27FC236}">
                  <a16:creationId xmlns:a16="http://schemas.microsoft.com/office/drawing/2014/main" id="{F2ACCEC5-AD21-4902-A3F2-69DFE085A92C}"/>
                </a:ext>
              </a:extLst>
            </p:cNvPr>
            <p:cNvSpPr>
              <a:spLocks noChangeArrowheads="1"/>
            </p:cNvSpPr>
            <p:nvPr/>
          </p:nvSpPr>
          <p:spPr bwMode="auto">
            <a:xfrm>
              <a:off x="932" y="898"/>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黑体" panose="02010609060101010101" pitchFamily="49" charset="-122"/>
                </a:rPr>
                <a:t>在</a:t>
              </a:r>
              <a:endParaRPr lang="zh-CN" altLang="en-US"/>
            </a:p>
          </p:txBody>
        </p:sp>
        <p:graphicFrame>
          <p:nvGraphicFramePr>
            <p:cNvPr id="566311" name="Object 39">
              <a:extLst>
                <a:ext uri="{FF2B5EF4-FFF2-40B4-BE49-F238E27FC236}">
                  <a16:creationId xmlns:a16="http://schemas.microsoft.com/office/drawing/2014/main" id="{1C351979-2061-49E0-9CDE-1544AA87EFCE}"/>
                </a:ext>
              </a:extLst>
            </p:cNvPr>
            <p:cNvGraphicFramePr>
              <a:graphicFrameLocks noChangeAspect="1"/>
            </p:cNvGraphicFramePr>
            <p:nvPr/>
          </p:nvGraphicFramePr>
          <p:xfrm>
            <a:off x="1701" y="1570"/>
            <a:ext cx="230" cy="272"/>
          </p:xfrm>
          <a:graphic>
            <a:graphicData uri="http://schemas.openxmlformats.org/presentationml/2006/ole">
              <mc:AlternateContent xmlns:mc="http://schemas.openxmlformats.org/markup-compatibility/2006">
                <mc:Choice xmlns:v="urn:schemas-microsoft-com:vml" Requires="v">
                  <p:oleObj spid="_x0000_s566375" name="公式" r:id="rId3" imgW="139680" imgH="164880" progId="Equation.3">
                    <p:embed/>
                  </p:oleObj>
                </mc:Choice>
                <mc:Fallback>
                  <p:oleObj name="公式" r:id="rId3" imgW="139680" imgH="164880" progId="Equation.3">
                    <p:embed/>
                    <p:pic>
                      <p:nvPicPr>
                        <p:cNvPr id="0" name="Object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1" y="1570"/>
                          <a:ext cx="230"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6312" name="Object 40">
              <a:extLst>
                <a:ext uri="{FF2B5EF4-FFF2-40B4-BE49-F238E27FC236}">
                  <a16:creationId xmlns:a16="http://schemas.microsoft.com/office/drawing/2014/main" id="{7DE09D4C-2B73-428C-8273-51F2F2D97874}"/>
                </a:ext>
              </a:extLst>
            </p:cNvPr>
            <p:cNvGraphicFramePr>
              <a:graphicFrameLocks noChangeAspect="1"/>
            </p:cNvGraphicFramePr>
            <p:nvPr/>
          </p:nvGraphicFramePr>
          <p:xfrm>
            <a:off x="3651" y="1253"/>
            <a:ext cx="230" cy="272"/>
          </p:xfrm>
          <a:graphic>
            <a:graphicData uri="http://schemas.openxmlformats.org/presentationml/2006/ole">
              <mc:AlternateContent xmlns:mc="http://schemas.openxmlformats.org/markup-compatibility/2006">
                <mc:Choice xmlns:v="urn:schemas-microsoft-com:vml" Requires="v">
                  <p:oleObj spid="_x0000_s566376" name="公式" r:id="rId5" imgW="139680" imgH="164880" progId="Equation.3">
                    <p:embed/>
                  </p:oleObj>
                </mc:Choice>
                <mc:Fallback>
                  <p:oleObj name="公式" r:id="rId5" imgW="139680" imgH="164880" progId="Equation.3">
                    <p:embed/>
                    <p:pic>
                      <p:nvPicPr>
                        <p:cNvPr id="0"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1" y="1253"/>
                          <a:ext cx="230"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66313" name="Object 41">
            <a:extLst>
              <a:ext uri="{FF2B5EF4-FFF2-40B4-BE49-F238E27FC236}">
                <a16:creationId xmlns:a16="http://schemas.microsoft.com/office/drawing/2014/main" id="{7ED764B1-E0C0-4493-AAB6-77D9FBA8C102}"/>
              </a:ext>
            </a:extLst>
          </p:cNvPr>
          <p:cNvGraphicFramePr>
            <a:graphicFrameLocks noChangeAspect="1"/>
          </p:cNvGraphicFramePr>
          <p:nvPr/>
        </p:nvGraphicFramePr>
        <p:xfrm>
          <a:off x="1619250" y="3860800"/>
          <a:ext cx="430213" cy="598488"/>
        </p:xfrm>
        <a:graphic>
          <a:graphicData uri="http://schemas.openxmlformats.org/presentationml/2006/ole">
            <mc:AlternateContent xmlns:mc="http://schemas.openxmlformats.org/markup-compatibility/2006">
              <mc:Choice xmlns:v="urn:schemas-microsoft-com:vml" Requires="v">
                <p:oleObj spid="_x0000_s566377" name="Equation" r:id="rId6" imgW="164880" imgH="228600" progId="Equation.DSMT4">
                  <p:embed/>
                </p:oleObj>
              </mc:Choice>
              <mc:Fallback>
                <p:oleObj name="Equation" r:id="rId6" imgW="164880" imgH="228600" progId="Equation.DSMT4">
                  <p:embed/>
                  <p:pic>
                    <p:nvPicPr>
                      <p:cNvPr id="0" name="Object 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250" y="3860800"/>
                        <a:ext cx="430213" cy="598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66314" name="Group 42">
            <a:extLst>
              <a:ext uri="{FF2B5EF4-FFF2-40B4-BE49-F238E27FC236}">
                <a16:creationId xmlns:a16="http://schemas.microsoft.com/office/drawing/2014/main" id="{442325F3-6744-4162-A443-720FC8318C79}"/>
              </a:ext>
            </a:extLst>
          </p:cNvPr>
          <p:cNvGrpSpPr>
            <a:grpSpLocks noChangeAspect="1"/>
          </p:cNvGrpSpPr>
          <p:nvPr/>
        </p:nvGrpSpPr>
        <p:grpSpPr bwMode="auto">
          <a:xfrm>
            <a:off x="2133600" y="3122613"/>
            <a:ext cx="5918200" cy="514350"/>
            <a:chOff x="1344" y="1967"/>
            <a:chExt cx="3728" cy="324"/>
          </a:xfrm>
        </p:grpSpPr>
        <p:sp>
          <p:nvSpPr>
            <p:cNvPr id="566315" name="AutoShape 43">
              <a:extLst>
                <a:ext uri="{FF2B5EF4-FFF2-40B4-BE49-F238E27FC236}">
                  <a16:creationId xmlns:a16="http://schemas.microsoft.com/office/drawing/2014/main" id="{E8B187E0-EECB-4775-AA2C-989C8265B6C2}"/>
                </a:ext>
              </a:extLst>
            </p:cNvPr>
            <p:cNvSpPr>
              <a:spLocks noChangeAspect="1" noChangeArrowheads="1" noTextEdit="1"/>
            </p:cNvSpPr>
            <p:nvPr/>
          </p:nvSpPr>
          <p:spPr bwMode="auto">
            <a:xfrm>
              <a:off x="1344" y="1992"/>
              <a:ext cx="372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6316" name="Rectangle 44">
              <a:extLst>
                <a:ext uri="{FF2B5EF4-FFF2-40B4-BE49-F238E27FC236}">
                  <a16:creationId xmlns:a16="http://schemas.microsoft.com/office/drawing/2014/main" id="{53AD04BF-AFD9-4338-9977-56FFA8C7F885}"/>
                </a:ext>
              </a:extLst>
            </p:cNvPr>
            <p:cNvSpPr>
              <a:spLocks noChangeArrowheads="1"/>
            </p:cNvSpPr>
            <p:nvPr/>
          </p:nvSpPr>
          <p:spPr bwMode="auto">
            <a:xfrm>
              <a:off x="4780" y="1992"/>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66317" name="Rectangle 45">
              <a:extLst>
                <a:ext uri="{FF2B5EF4-FFF2-40B4-BE49-F238E27FC236}">
                  <a16:creationId xmlns:a16="http://schemas.microsoft.com/office/drawing/2014/main" id="{BB3252A8-19B4-4135-8888-C6435754339C}"/>
                </a:ext>
              </a:extLst>
            </p:cNvPr>
            <p:cNvSpPr>
              <a:spLocks noChangeArrowheads="1"/>
            </p:cNvSpPr>
            <p:nvPr/>
          </p:nvSpPr>
          <p:spPr bwMode="auto">
            <a:xfrm>
              <a:off x="3096" y="1992"/>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0</a:t>
              </a:r>
              <a:endParaRPr lang="en-US" altLang="zh-CN">
                <a:ea typeface="黑体" panose="02010609060101010101" pitchFamily="49" charset="-122"/>
              </a:endParaRPr>
            </a:p>
          </p:txBody>
        </p:sp>
        <p:sp>
          <p:nvSpPr>
            <p:cNvPr id="566318" name="Rectangle 46">
              <a:extLst>
                <a:ext uri="{FF2B5EF4-FFF2-40B4-BE49-F238E27FC236}">
                  <a16:creationId xmlns:a16="http://schemas.microsoft.com/office/drawing/2014/main" id="{23E94229-EEDB-46E8-AEB9-73B567ECD035}"/>
                </a:ext>
              </a:extLst>
            </p:cNvPr>
            <p:cNvSpPr>
              <a:spLocks noChangeArrowheads="1"/>
            </p:cNvSpPr>
            <p:nvPr/>
          </p:nvSpPr>
          <p:spPr bwMode="auto">
            <a:xfrm>
              <a:off x="3205" y="1999"/>
              <a:ext cx="15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有无穷多个辐角</a:t>
              </a:r>
              <a:endParaRPr lang="zh-CN" altLang="en-US"/>
            </a:p>
          </p:txBody>
        </p:sp>
        <p:sp>
          <p:nvSpPr>
            <p:cNvPr id="566319" name="Rectangle 47">
              <a:extLst>
                <a:ext uri="{FF2B5EF4-FFF2-40B4-BE49-F238E27FC236}">
                  <a16:creationId xmlns:a16="http://schemas.microsoft.com/office/drawing/2014/main" id="{2E867033-0A2C-403D-B559-D99175853E61}"/>
                </a:ext>
              </a:extLst>
            </p:cNvPr>
            <p:cNvSpPr>
              <a:spLocks noChangeArrowheads="1"/>
            </p:cNvSpPr>
            <p:nvPr/>
          </p:nvSpPr>
          <p:spPr bwMode="auto">
            <a:xfrm>
              <a:off x="1350" y="1999"/>
              <a:ext cx="13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任何一个复数</a:t>
              </a:r>
              <a:endParaRPr lang="zh-CN" altLang="en-US"/>
            </a:p>
          </p:txBody>
        </p:sp>
        <p:sp>
          <p:nvSpPr>
            <p:cNvPr id="566320" name="Rectangle 48">
              <a:extLst>
                <a:ext uri="{FF2B5EF4-FFF2-40B4-BE49-F238E27FC236}">
                  <a16:creationId xmlns:a16="http://schemas.microsoft.com/office/drawing/2014/main" id="{932337A1-E257-4160-AE6B-8BF56DDDB030}"/>
                </a:ext>
              </a:extLst>
            </p:cNvPr>
            <p:cNvSpPr>
              <a:spLocks noChangeArrowheads="1"/>
            </p:cNvSpPr>
            <p:nvPr/>
          </p:nvSpPr>
          <p:spPr bwMode="auto">
            <a:xfrm>
              <a:off x="2918" y="1967"/>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¹</a:t>
              </a:r>
              <a:endParaRPr lang="en-US" altLang="zh-CN">
                <a:ea typeface="黑体" panose="02010609060101010101" pitchFamily="49" charset="-122"/>
              </a:endParaRPr>
            </a:p>
          </p:txBody>
        </p:sp>
        <p:sp>
          <p:nvSpPr>
            <p:cNvPr id="566321" name="Rectangle 49">
              <a:extLst>
                <a:ext uri="{FF2B5EF4-FFF2-40B4-BE49-F238E27FC236}">
                  <a16:creationId xmlns:a16="http://schemas.microsoft.com/office/drawing/2014/main" id="{C684D49E-1840-4659-83CB-EECCD71BA942}"/>
                </a:ext>
              </a:extLst>
            </p:cNvPr>
            <p:cNvSpPr>
              <a:spLocks noChangeArrowheads="1"/>
            </p:cNvSpPr>
            <p:nvPr/>
          </p:nvSpPr>
          <p:spPr bwMode="auto">
            <a:xfrm>
              <a:off x="2771" y="1992"/>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grpSp>
      <p:sp>
        <p:nvSpPr>
          <p:cNvPr id="566322" name="AutoShape 50">
            <a:extLst>
              <a:ext uri="{FF2B5EF4-FFF2-40B4-BE49-F238E27FC236}">
                <a16:creationId xmlns:a16="http://schemas.microsoft.com/office/drawing/2014/main" id="{B98248F7-B338-42B2-97BC-43626A14F4C6}"/>
              </a:ext>
            </a:extLst>
          </p:cNvPr>
          <p:cNvSpPr>
            <a:spLocks noChangeAspect="1" noChangeArrowheads="1" noTextEdit="1"/>
          </p:cNvSpPr>
          <p:nvPr/>
        </p:nvSpPr>
        <p:spPr bwMode="auto">
          <a:xfrm>
            <a:off x="914400" y="3956050"/>
            <a:ext cx="41021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6323" name="Rectangle 51">
            <a:extLst>
              <a:ext uri="{FF2B5EF4-FFF2-40B4-BE49-F238E27FC236}">
                <a16:creationId xmlns:a16="http://schemas.microsoft.com/office/drawing/2014/main" id="{244AB03F-34B5-48CE-ADB5-7BB4F569C298}"/>
              </a:ext>
            </a:extLst>
          </p:cNvPr>
          <p:cNvSpPr>
            <a:spLocks noChangeArrowheads="1"/>
          </p:cNvSpPr>
          <p:nvPr/>
        </p:nvSpPr>
        <p:spPr bwMode="auto">
          <a:xfrm>
            <a:off x="4632325" y="3968750"/>
            <a:ext cx="355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66324" name="Rectangle 52">
            <a:extLst>
              <a:ext uri="{FF2B5EF4-FFF2-40B4-BE49-F238E27FC236}">
                <a16:creationId xmlns:a16="http://schemas.microsoft.com/office/drawing/2014/main" id="{DBCD1EA6-ED16-49D6-AFE8-90E5378ADC3D}"/>
              </a:ext>
            </a:extLst>
          </p:cNvPr>
          <p:cNvSpPr>
            <a:spLocks noChangeArrowheads="1"/>
          </p:cNvSpPr>
          <p:nvPr/>
        </p:nvSpPr>
        <p:spPr bwMode="auto">
          <a:xfrm>
            <a:off x="4559300" y="3968750"/>
            <a:ext cx="889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66325" name="Rectangle 53">
            <a:extLst>
              <a:ext uri="{FF2B5EF4-FFF2-40B4-BE49-F238E27FC236}">
                <a16:creationId xmlns:a16="http://schemas.microsoft.com/office/drawing/2014/main" id="{4E262409-FA39-4921-8A01-0243228C0589}"/>
              </a:ext>
            </a:extLst>
          </p:cNvPr>
          <p:cNvSpPr>
            <a:spLocks noChangeArrowheads="1"/>
          </p:cNvSpPr>
          <p:nvPr/>
        </p:nvSpPr>
        <p:spPr bwMode="auto">
          <a:xfrm>
            <a:off x="1992313" y="3968750"/>
            <a:ext cx="889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66326" name="Rectangle 54">
            <a:extLst>
              <a:ext uri="{FF2B5EF4-FFF2-40B4-BE49-F238E27FC236}">
                <a16:creationId xmlns:a16="http://schemas.microsoft.com/office/drawing/2014/main" id="{4FD03767-2CB0-4667-B985-4AA46E63F267}"/>
              </a:ext>
            </a:extLst>
          </p:cNvPr>
          <p:cNvSpPr>
            <a:spLocks noChangeArrowheads="1"/>
          </p:cNvSpPr>
          <p:nvPr/>
        </p:nvSpPr>
        <p:spPr bwMode="auto">
          <a:xfrm>
            <a:off x="1624013" y="3968750"/>
            <a:ext cx="889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grpSp>
        <p:nvGrpSpPr>
          <p:cNvPr id="566327" name="Group 55">
            <a:extLst>
              <a:ext uri="{FF2B5EF4-FFF2-40B4-BE49-F238E27FC236}">
                <a16:creationId xmlns:a16="http://schemas.microsoft.com/office/drawing/2014/main" id="{5DA28993-E396-4245-8934-95A87A6563F0}"/>
              </a:ext>
            </a:extLst>
          </p:cNvPr>
          <p:cNvGrpSpPr>
            <a:grpSpLocks/>
          </p:cNvGrpSpPr>
          <p:nvPr/>
        </p:nvGrpSpPr>
        <p:grpSpPr bwMode="auto">
          <a:xfrm>
            <a:off x="923925" y="3979863"/>
            <a:ext cx="3635375" cy="427037"/>
            <a:chOff x="582" y="2507"/>
            <a:chExt cx="2290" cy="269"/>
          </a:xfrm>
        </p:grpSpPr>
        <p:sp>
          <p:nvSpPr>
            <p:cNvPr id="566328" name="Rectangle 56">
              <a:extLst>
                <a:ext uri="{FF2B5EF4-FFF2-40B4-BE49-F238E27FC236}">
                  <a16:creationId xmlns:a16="http://schemas.microsoft.com/office/drawing/2014/main" id="{BB064B83-CF3C-4494-88EF-933B511E85C2}"/>
                </a:ext>
              </a:extLst>
            </p:cNvPr>
            <p:cNvSpPr>
              <a:spLocks noChangeArrowheads="1"/>
            </p:cNvSpPr>
            <p:nvPr/>
          </p:nvSpPr>
          <p:spPr bwMode="auto">
            <a:xfrm>
              <a:off x="1297" y="2507"/>
              <a:ext cx="15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ea typeface="宋体" panose="02010600030101010101" pitchFamily="2" charset="-122"/>
                </a:rPr>
                <a:t>是其中一个辐角</a:t>
              </a:r>
              <a:endParaRPr lang="zh-CN" altLang="en-US">
                <a:ea typeface="黑体" panose="02010609060101010101" pitchFamily="49" charset="-122"/>
              </a:endParaRPr>
            </a:p>
          </p:txBody>
        </p:sp>
        <p:sp>
          <p:nvSpPr>
            <p:cNvPr id="566329" name="Rectangle 57">
              <a:extLst>
                <a:ext uri="{FF2B5EF4-FFF2-40B4-BE49-F238E27FC236}">
                  <a16:creationId xmlns:a16="http://schemas.microsoft.com/office/drawing/2014/main" id="{912F30C6-D90C-4DCA-AB16-2C0227DD7822}"/>
                </a:ext>
              </a:extLst>
            </p:cNvPr>
            <p:cNvSpPr>
              <a:spLocks noChangeArrowheads="1"/>
            </p:cNvSpPr>
            <p:nvPr/>
          </p:nvSpPr>
          <p:spPr bwMode="auto">
            <a:xfrm>
              <a:off x="582" y="2507"/>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ea typeface="宋体" panose="02010600030101010101" pitchFamily="2" charset="-122"/>
                </a:rPr>
                <a:t>如果</a:t>
              </a:r>
              <a:endParaRPr lang="zh-CN" altLang="en-US">
                <a:ea typeface="黑体" panose="02010609060101010101" pitchFamily="49" charset="-122"/>
              </a:endParaRPr>
            </a:p>
          </p:txBody>
        </p:sp>
      </p:grpSp>
      <p:grpSp>
        <p:nvGrpSpPr>
          <p:cNvPr id="566330" name="Group 58">
            <a:extLst>
              <a:ext uri="{FF2B5EF4-FFF2-40B4-BE49-F238E27FC236}">
                <a16:creationId xmlns:a16="http://schemas.microsoft.com/office/drawing/2014/main" id="{9CD5E55E-032A-42C0-9E4B-FC6A28FD42E3}"/>
              </a:ext>
            </a:extLst>
          </p:cNvPr>
          <p:cNvGrpSpPr>
            <a:grpSpLocks/>
          </p:cNvGrpSpPr>
          <p:nvPr/>
        </p:nvGrpSpPr>
        <p:grpSpPr bwMode="auto">
          <a:xfrm>
            <a:off x="5029200" y="3962400"/>
            <a:ext cx="3492500" cy="438150"/>
            <a:chOff x="3168" y="2496"/>
            <a:chExt cx="2200" cy="276"/>
          </a:xfrm>
        </p:grpSpPr>
        <p:sp>
          <p:nvSpPr>
            <p:cNvPr id="566331" name="AutoShape 59">
              <a:extLst>
                <a:ext uri="{FF2B5EF4-FFF2-40B4-BE49-F238E27FC236}">
                  <a16:creationId xmlns:a16="http://schemas.microsoft.com/office/drawing/2014/main" id="{6FD3F631-0F8E-41A2-AF1F-A18AC48FB5FA}"/>
                </a:ext>
              </a:extLst>
            </p:cNvPr>
            <p:cNvSpPr>
              <a:spLocks noChangeAspect="1" noChangeArrowheads="1" noTextEdit="1"/>
            </p:cNvSpPr>
            <p:nvPr/>
          </p:nvSpPr>
          <p:spPr bwMode="auto">
            <a:xfrm>
              <a:off x="3168" y="2496"/>
              <a:ext cx="220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6332" name="Rectangle 60">
              <a:extLst>
                <a:ext uri="{FF2B5EF4-FFF2-40B4-BE49-F238E27FC236}">
                  <a16:creationId xmlns:a16="http://schemas.microsoft.com/office/drawing/2014/main" id="{7AF4FD60-F380-4E3C-9195-DE897BC281F2}"/>
                </a:ext>
              </a:extLst>
            </p:cNvPr>
            <p:cNvSpPr>
              <a:spLocks noChangeArrowheads="1"/>
            </p:cNvSpPr>
            <p:nvPr/>
          </p:nvSpPr>
          <p:spPr bwMode="auto">
            <a:xfrm>
              <a:off x="3779" y="2503"/>
              <a:ext cx="13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的全部辐角为</a:t>
              </a:r>
              <a:endParaRPr lang="zh-CN" altLang="en-US"/>
            </a:p>
          </p:txBody>
        </p:sp>
        <p:sp>
          <p:nvSpPr>
            <p:cNvPr id="566333" name="Rectangle 61">
              <a:extLst>
                <a:ext uri="{FF2B5EF4-FFF2-40B4-BE49-F238E27FC236}">
                  <a16:creationId xmlns:a16="http://schemas.microsoft.com/office/drawing/2014/main" id="{CFA47245-BE0E-4A1B-B481-E8350626CFA0}"/>
                </a:ext>
              </a:extLst>
            </p:cNvPr>
            <p:cNvSpPr>
              <a:spLocks noChangeArrowheads="1"/>
            </p:cNvSpPr>
            <p:nvPr/>
          </p:nvSpPr>
          <p:spPr bwMode="auto">
            <a:xfrm>
              <a:off x="3177" y="2503"/>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那么</a:t>
              </a:r>
              <a:endParaRPr lang="zh-CN" altLang="en-US"/>
            </a:p>
          </p:txBody>
        </p:sp>
        <p:sp>
          <p:nvSpPr>
            <p:cNvPr id="566334" name="Rectangle 62">
              <a:extLst>
                <a:ext uri="{FF2B5EF4-FFF2-40B4-BE49-F238E27FC236}">
                  <a16:creationId xmlns:a16="http://schemas.microsoft.com/office/drawing/2014/main" id="{5D97AB48-FCF4-4E85-884B-BA34C264A1D5}"/>
                </a:ext>
              </a:extLst>
            </p:cNvPr>
            <p:cNvSpPr>
              <a:spLocks noChangeArrowheads="1"/>
            </p:cNvSpPr>
            <p:nvPr/>
          </p:nvSpPr>
          <p:spPr bwMode="auto">
            <a:xfrm>
              <a:off x="3751" y="2496"/>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66335" name="Rectangle 63">
              <a:extLst>
                <a:ext uri="{FF2B5EF4-FFF2-40B4-BE49-F238E27FC236}">
                  <a16:creationId xmlns:a16="http://schemas.microsoft.com/office/drawing/2014/main" id="{20EEBE54-1F41-48E9-8716-FBDAED7A8162}"/>
                </a:ext>
              </a:extLst>
            </p:cNvPr>
            <p:cNvSpPr>
              <a:spLocks noChangeArrowheads="1"/>
            </p:cNvSpPr>
            <p:nvPr/>
          </p:nvSpPr>
          <p:spPr bwMode="auto">
            <a:xfrm>
              <a:off x="3604" y="2496"/>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66336" name="Rectangle 64">
              <a:extLst>
                <a:ext uri="{FF2B5EF4-FFF2-40B4-BE49-F238E27FC236}">
                  <a16:creationId xmlns:a16="http://schemas.microsoft.com/office/drawing/2014/main" id="{7DA2ACA9-AA08-4C13-AC92-871CD9D0CC89}"/>
                </a:ext>
              </a:extLst>
            </p:cNvPr>
            <p:cNvSpPr>
              <a:spLocks noChangeArrowheads="1"/>
            </p:cNvSpPr>
            <p:nvPr/>
          </p:nvSpPr>
          <p:spPr bwMode="auto">
            <a:xfrm>
              <a:off x="3664" y="2496"/>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grpSp>
      <p:grpSp>
        <p:nvGrpSpPr>
          <p:cNvPr id="566337" name="Group 65">
            <a:extLst>
              <a:ext uri="{FF2B5EF4-FFF2-40B4-BE49-F238E27FC236}">
                <a16:creationId xmlns:a16="http://schemas.microsoft.com/office/drawing/2014/main" id="{B43EF1CE-6C45-45B8-AD58-1B644D69A841}"/>
              </a:ext>
            </a:extLst>
          </p:cNvPr>
          <p:cNvGrpSpPr>
            <a:grpSpLocks/>
          </p:cNvGrpSpPr>
          <p:nvPr/>
        </p:nvGrpSpPr>
        <p:grpSpPr bwMode="auto">
          <a:xfrm>
            <a:off x="990600" y="4581525"/>
            <a:ext cx="5130800" cy="598488"/>
            <a:chOff x="624" y="2886"/>
            <a:chExt cx="3232" cy="377"/>
          </a:xfrm>
        </p:grpSpPr>
        <p:graphicFrame>
          <p:nvGraphicFramePr>
            <p:cNvPr id="566338" name="Object 66">
              <a:extLst>
                <a:ext uri="{FF2B5EF4-FFF2-40B4-BE49-F238E27FC236}">
                  <a16:creationId xmlns:a16="http://schemas.microsoft.com/office/drawing/2014/main" id="{663C3BB5-D8DB-4543-A935-33F906D98E72}"/>
                </a:ext>
              </a:extLst>
            </p:cNvPr>
            <p:cNvGraphicFramePr>
              <a:graphicFrameLocks noChangeAspect="1"/>
            </p:cNvGraphicFramePr>
            <p:nvPr/>
          </p:nvGraphicFramePr>
          <p:xfrm>
            <a:off x="1292" y="2886"/>
            <a:ext cx="271" cy="377"/>
          </p:xfrm>
          <a:graphic>
            <a:graphicData uri="http://schemas.openxmlformats.org/presentationml/2006/ole">
              <mc:AlternateContent xmlns:mc="http://schemas.openxmlformats.org/markup-compatibility/2006">
                <mc:Choice xmlns:v="urn:schemas-microsoft-com:vml" Requires="v">
                  <p:oleObj spid="_x0000_s566378" name="Equation" r:id="rId8" imgW="164880" imgH="228600" progId="Equation.DSMT4">
                    <p:embed/>
                  </p:oleObj>
                </mc:Choice>
                <mc:Fallback>
                  <p:oleObj name="Equation" r:id="rId8" imgW="164880" imgH="228600" progId="Equation.DSMT4">
                    <p:embed/>
                    <p:pic>
                      <p:nvPicPr>
                        <p:cNvPr id="0" name="Object 6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2" y="2886"/>
                          <a:ext cx="271" cy="3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6339" name="AutoShape 67">
              <a:extLst>
                <a:ext uri="{FF2B5EF4-FFF2-40B4-BE49-F238E27FC236}">
                  <a16:creationId xmlns:a16="http://schemas.microsoft.com/office/drawing/2014/main" id="{3CFD4C65-E32C-43E0-9E4C-0DB7685DE923}"/>
                </a:ext>
              </a:extLst>
            </p:cNvPr>
            <p:cNvSpPr>
              <a:spLocks noChangeAspect="1" noChangeArrowheads="1" noTextEdit="1"/>
            </p:cNvSpPr>
            <p:nvPr/>
          </p:nvSpPr>
          <p:spPr bwMode="auto">
            <a:xfrm>
              <a:off x="624" y="2928"/>
              <a:ext cx="323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6340" name="Rectangle 68">
              <a:extLst>
                <a:ext uri="{FF2B5EF4-FFF2-40B4-BE49-F238E27FC236}">
                  <a16:creationId xmlns:a16="http://schemas.microsoft.com/office/drawing/2014/main" id="{04B5FCA2-24CE-45D7-B9E4-1BF3F7F42F0A}"/>
                </a:ext>
              </a:extLst>
            </p:cNvPr>
            <p:cNvSpPr>
              <a:spLocks noChangeArrowheads="1"/>
            </p:cNvSpPr>
            <p:nvPr/>
          </p:nvSpPr>
          <p:spPr bwMode="auto">
            <a:xfrm>
              <a:off x="3611" y="2928"/>
              <a:ext cx="2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66341" name="Rectangle 69">
              <a:extLst>
                <a:ext uri="{FF2B5EF4-FFF2-40B4-BE49-F238E27FC236}">
                  <a16:creationId xmlns:a16="http://schemas.microsoft.com/office/drawing/2014/main" id="{FCF5105E-EE30-467C-8785-98855671A27C}"/>
                </a:ext>
              </a:extLst>
            </p:cNvPr>
            <p:cNvSpPr>
              <a:spLocks noChangeArrowheads="1"/>
            </p:cNvSpPr>
            <p:nvPr/>
          </p:nvSpPr>
          <p:spPr bwMode="auto">
            <a:xfrm>
              <a:off x="3495" y="2928"/>
              <a:ext cx="13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66342" name="Rectangle 70">
              <a:extLst>
                <a:ext uri="{FF2B5EF4-FFF2-40B4-BE49-F238E27FC236}">
                  <a16:creationId xmlns:a16="http://schemas.microsoft.com/office/drawing/2014/main" id="{B6132E82-CEA4-4D02-A873-2D53140185C5}"/>
                </a:ext>
              </a:extLst>
            </p:cNvPr>
            <p:cNvSpPr>
              <a:spLocks noChangeArrowheads="1"/>
            </p:cNvSpPr>
            <p:nvPr/>
          </p:nvSpPr>
          <p:spPr bwMode="auto">
            <a:xfrm>
              <a:off x="2158" y="2928"/>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66343" name="Rectangle 71">
              <a:extLst>
                <a:ext uri="{FF2B5EF4-FFF2-40B4-BE49-F238E27FC236}">
                  <a16:creationId xmlns:a16="http://schemas.microsoft.com/office/drawing/2014/main" id="{85E549F2-ADE8-4EAC-9843-6A7D1275889E}"/>
                </a:ext>
              </a:extLst>
            </p:cNvPr>
            <p:cNvSpPr>
              <a:spLocks noChangeArrowheads="1"/>
            </p:cNvSpPr>
            <p:nvPr/>
          </p:nvSpPr>
          <p:spPr bwMode="auto">
            <a:xfrm>
              <a:off x="2112" y="2928"/>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66344" name="Rectangle 72">
              <a:extLst>
                <a:ext uri="{FF2B5EF4-FFF2-40B4-BE49-F238E27FC236}">
                  <a16:creationId xmlns:a16="http://schemas.microsoft.com/office/drawing/2014/main" id="{ED6CB6C8-AB2A-42D8-9106-28EF9DA55928}"/>
                </a:ext>
              </a:extLst>
            </p:cNvPr>
            <p:cNvSpPr>
              <a:spLocks noChangeArrowheads="1"/>
            </p:cNvSpPr>
            <p:nvPr/>
          </p:nvSpPr>
          <p:spPr bwMode="auto">
            <a:xfrm>
              <a:off x="1969" y="2928"/>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π</a:t>
              </a:r>
              <a:endParaRPr lang="en-US" altLang="zh-CN">
                <a:ea typeface="黑体" panose="02010609060101010101" pitchFamily="49" charset="-122"/>
              </a:endParaRPr>
            </a:p>
          </p:txBody>
        </p:sp>
        <p:sp>
          <p:nvSpPr>
            <p:cNvPr id="566345" name="Rectangle 73">
              <a:extLst>
                <a:ext uri="{FF2B5EF4-FFF2-40B4-BE49-F238E27FC236}">
                  <a16:creationId xmlns:a16="http://schemas.microsoft.com/office/drawing/2014/main" id="{6936E8A4-4BB2-4FB2-91EE-0A53ACD9112A}"/>
                </a:ext>
              </a:extLst>
            </p:cNvPr>
            <p:cNvSpPr>
              <a:spLocks noChangeArrowheads="1"/>
            </p:cNvSpPr>
            <p:nvPr/>
          </p:nvSpPr>
          <p:spPr bwMode="auto">
            <a:xfrm>
              <a:off x="1741" y="2928"/>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2</a:t>
              </a:r>
              <a:endParaRPr lang="en-US" altLang="zh-CN">
                <a:ea typeface="黑体" panose="02010609060101010101" pitchFamily="49" charset="-122"/>
              </a:endParaRPr>
            </a:p>
          </p:txBody>
        </p:sp>
        <p:sp>
          <p:nvSpPr>
            <p:cNvPr id="566346" name="Rectangle 74">
              <a:extLst>
                <a:ext uri="{FF2B5EF4-FFF2-40B4-BE49-F238E27FC236}">
                  <a16:creationId xmlns:a16="http://schemas.microsoft.com/office/drawing/2014/main" id="{EAA74EC8-0DA0-466F-A1DF-BB2631F76BA0}"/>
                </a:ext>
              </a:extLst>
            </p:cNvPr>
            <p:cNvSpPr>
              <a:spLocks noChangeArrowheads="1"/>
            </p:cNvSpPr>
            <p:nvPr/>
          </p:nvSpPr>
          <p:spPr bwMode="auto">
            <a:xfrm>
              <a:off x="640" y="2928"/>
              <a:ext cx="37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Arg</a:t>
              </a:r>
              <a:endParaRPr lang="en-US" altLang="zh-CN">
                <a:ea typeface="黑体" panose="02010609060101010101" pitchFamily="49" charset="-122"/>
              </a:endParaRPr>
            </a:p>
          </p:txBody>
        </p:sp>
        <p:sp>
          <p:nvSpPr>
            <p:cNvPr id="566347" name="Rectangle 75">
              <a:extLst>
                <a:ext uri="{FF2B5EF4-FFF2-40B4-BE49-F238E27FC236}">
                  <a16:creationId xmlns:a16="http://schemas.microsoft.com/office/drawing/2014/main" id="{8B97EF83-4E45-4E36-A95D-A697895247AB}"/>
                </a:ext>
              </a:extLst>
            </p:cNvPr>
            <p:cNvSpPr>
              <a:spLocks noChangeArrowheads="1"/>
            </p:cNvSpPr>
            <p:nvPr/>
          </p:nvSpPr>
          <p:spPr bwMode="auto">
            <a:xfrm>
              <a:off x="2354" y="2935"/>
              <a:ext cx="1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ea typeface="宋体" panose="02010600030101010101" pitchFamily="2" charset="-122"/>
                </a:rPr>
                <a:t>为</a:t>
              </a:r>
              <a:r>
                <a:rPr lang="zh-CN" altLang="en-US" b="1">
                  <a:solidFill>
                    <a:srgbClr val="000000"/>
                  </a:solidFill>
                  <a:latin typeface="仿宋_GB2312" pitchFamily="49" charset="-122"/>
                </a:rPr>
                <a:t>任意</a:t>
              </a:r>
              <a:r>
                <a:rPr lang="zh-CN" altLang="en-US" b="1">
                  <a:solidFill>
                    <a:srgbClr val="000000"/>
                  </a:solidFill>
                  <a:latin typeface="宋体" panose="02010600030101010101" pitchFamily="2" charset="-122"/>
                  <a:ea typeface="宋体" panose="02010600030101010101" pitchFamily="2" charset="-122"/>
                </a:rPr>
                <a:t>整数</a:t>
              </a:r>
              <a:endParaRPr lang="zh-CN" altLang="en-US">
                <a:ea typeface="黑体" panose="02010609060101010101" pitchFamily="49" charset="-122"/>
              </a:endParaRPr>
            </a:p>
          </p:txBody>
        </p:sp>
        <p:sp>
          <p:nvSpPr>
            <p:cNvPr id="566348" name="Rectangle 76">
              <a:extLst>
                <a:ext uri="{FF2B5EF4-FFF2-40B4-BE49-F238E27FC236}">
                  <a16:creationId xmlns:a16="http://schemas.microsoft.com/office/drawing/2014/main" id="{BB847C0E-6E3F-4405-8BFA-50676DD2D7D5}"/>
                </a:ext>
              </a:extLst>
            </p:cNvPr>
            <p:cNvSpPr>
              <a:spLocks noChangeArrowheads="1"/>
            </p:cNvSpPr>
            <p:nvPr/>
          </p:nvSpPr>
          <p:spPr bwMode="auto">
            <a:xfrm>
              <a:off x="2242" y="2928"/>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k</a:t>
              </a:r>
              <a:endParaRPr lang="en-US" altLang="zh-CN">
                <a:ea typeface="黑体" panose="02010609060101010101" pitchFamily="49" charset="-122"/>
              </a:endParaRPr>
            </a:p>
          </p:txBody>
        </p:sp>
        <p:sp>
          <p:nvSpPr>
            <p:cNvPr id="566349" name="Rectangle 77">
              <a:extLst>
                <a:ext uri="{FF2B5EF4-FFF2-40B4-BE49-F238E27FC236}">
                  <a16:creationId xmlns:a16="http://schemas.microsoft.com/office/drawing/2014/main" id="{45B76C17-5864-42DE-86F8-72D6721299CE}"/>
                </a:ext>
              </a:extLst>
            </p:cNvPr>
            <p:cNvSpPr>
              <a:spLocks noChangeArrowheads="1"/>
            </p:cNvSpPr>
            <p:nvPr/>
          </p:nvSpPr>
          <p:spPr bwMode="auto">
            <a:xfrm>
              <a:off x="1857" y="2928"/>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k</a:t>
              </a:r>
              <a:endParaRPr lang="en-US" altLang="zh-CN">
                <a:ea typeface="黑体" panose="02010609060101010101" pitchFamily="49" charset="-122"/>
              </a:endParaRPr>
            </a:p>
          </p:txBody>
        </p:sp>
        <p:sp>
          <p:nvSpPr>
            <p:cNvPr id="566350" name="Rectangle 78">
              <a:extLst>
                <a:ext uri="{FF2B5EF4-FFF2-40B4-BE49-F238E27FC236}">
                  <a16:creationId xmlns:a16="http://schemas.microsoft.com/office/drawing/2014/main" id="{751A2737-086F-4489-8EF9-252B3780C9F6}"/>
                </a:ext>
              </a:extLst>
            </p:cNvPr>
            <p:cNvSpPr>
              <a:spLocks noChangeArrowheads="1"/>
            </p:cNvSpPr>
            <p:nvPr/>
          </p:nvSpPr>
          <p:spPr bwMode="auto">
            <a:xfrm>
              <a:off x="1011" y="2928"/>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566351" name="Rectangle 79">
              <a:extLst>
                <a:ext uri="{FF2B5EF4-FFF2-40B4-BE49-F238E27FC236}">
                  <a16:creationId xmlns:a16="http://schemas.microsoft.com/office/drawing/2014/main" id="{511FB5B8-4EC3-42DA-9C92-FC6CB55914B9}"/>
                </a:ext>
              </a:extLst>
            </p:cNvPr>
            <p:cNvSpPr>
              <a:spLocks noChangeArrowheads="1"/>
            </p:cNvSpPr>
            <p:nvPr/>
          </p:nvSpPr>
          <p:spPr bwMode="auto">
            <a:xfrm>
              <a:off x="1567" y="2903"/>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566352" name="Rectangle 80">
              <a:extLst>
                <a:ext uri="{FF2B5EF4-FFF2-40B4-BE49-F238E27FC236}">
                  <a16:creationId xmlns:a16="http://schemas.microsoft.com/office/drawing/2014/main" id="{9F5C5882-EFD0-467C-BAF8-C23CC2566B3F}"/>
                </a:ext>
              </a:extLst>
            </p:cNvPr>
            <p:cNvSpPr>
              <a:spLocks noChangeArrowheads="1"/>
            </p:cNvSpPr>
            <p:nvPr/>
          </p:nvSpPr>
          <p:spPr bwMode="auto">
            <a:xfrm>
              <a:off x="1158" y="2903"/>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grpSp>
      <p:grpSp>
        <p:nvGrpSpPr>
          <p:cNvPr id="566353" name="Group 81">
            <a:extLst>
              <a:ext uri="{FF2B5EF4-FFF2-40B4-BE49-F238E27FC236}">
                <a16:creationId xmlns:a16="http://schemas.microsoft.com/office/drawing/2014/main" id="{E807DBD1-BD42-474C-8F82-F13037BE2FA5}"/>
              </a:ext>
            </a:extLst>
          </p:cNvPr>
          <p:cNvGrpSpPr>
            <a:grpSpLocks noChangeAspect="1"/>
          </p:cNvGrpSpPr>
          <p:nvPr/>
        </p:nvGrpSpPr>
        <p:grpSpPr bwMode="auto">
          <a:xfrm>
            <a:off x="971550" y="5346700"/>
            <a:ext cx="4449763" cy="514350"/>
            <a:chOff x="612" y="3368"/>
            <a:chExt cx="2803" cy="324"/>
          </a:xfrm>
        </p:grpSpPr>
        <p:sp>
          <p:nvSpPr>
            <p:cNvPr id="566354" name="AutoShape 82">
              <a:extLst>
                <a:ext uri="{FF2B5EF4-FFF2-40B4-BE49-F238E27FC236}">
                  <a16:creationId xmlns:a16="http://schemas.microsoft.com/office/drawing/2014/main" id="{C1B2806F-13AB-4457-970D-7338F85C3E58}"/>
                </a:ext>
              </a:extLst>
            </p:cNvPr>
            <p:cNvSpPr>
              <a:spLocks noChangeAspect="1" noChangeArrowheads="1" noTextEdit="1"/>
            </p:cNvSpPr>
            <p:nvPr/>
          </p:nvSpPr>
          <p:spPr bwMode="auto">
            <a:xfrm>
              <a:off x="612" y="3385"/>
              <a:ext cx="27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6355" name="Line 83">
              <a:extLst>
                <a:ext uri="{FF2B5EF4-FFF2-40B4-BE49-F238E27FC236}">
                  <a16:creationId xmlns:a16="http://schemas.microsoft.com/office/drawing/2014/main" id="{61795F7B-1B91-4804-BC7B-D13B31708908}"/>
                </a:ext>
              </a:extLst>
            </p:cNvPr>
            <p:cNvSpPr>
              <a:spLocks noChangeShapeType="1"/>
            </p:cNvSpPr>
            <p:nvPr/>
          </p:nvSpPr>
          <p:spPr bwMode="auto">
            <a:xfrm>
              <a:off x="2556" y="3410"/>
              <a:ext cx="0" cy="24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356" name="Line 84">
              <a:extLst>
                <a:ext uri="{FF2B5EF4-FFF2-40B4-BE49-F238E27FC236}">
                  <a16:creationId xmlns:a16="http://schemas.microsoft.com/office/drawing/2014/main" id="{D93FBAFB-DBF1-44CF-987B-22F28ACA9E6C}"/>
                </a:ext>
              </a:extLst>
            </p:cNvPr>
            <p:cNvSpPr>
              <a:spLocks noChangeShapeType="1"/>
            </p:cNvSpPr>
            <p:nvPr/>
          </p:nvSpPr>
          <p:spPr bwMode="auto">
            <a:xfrm>
              <a:off x="2688" y="3410"/>
              <a:ext cx="0" cy="24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357" name="Rectangle 85">
              <a:extLst>
                <a:ext uri="{FF2B5EF4-FFF2-40B4-BE49-F238E27FC236}">
                  <a16:creationId xmlns:a16="http://schemas.microsoft.com/office/drawing/2014/main" id="{4F5FFC37-AC2D-4944-8C7C-3470B52E1FEB}"/>
                </a:ext>
              </a:extLst>
            </p:cNvPr>
            <p:cNvSpPr>
              <a:spLocks noChangeArrowheads="1"/>
            </p:cNvSpPr>
            <p:nvPr/>
          </p:nvSpPr>
          <p:spPr bwMode="auto">
            <a:xfrm>
              <a:off x="3207" y="3393"/>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66358" name="Rectangle 86">
              <a:extLst>
                <a:ext uri="{FF2B5EF4-FFF2-40B4-BE49-F238E27FC236}">
                  <a16:creationId xmlns:a16="http://schemas.microsoft.com/office/drawing/2014/main" id="{5F98C327-131C-4E99-B6BD-7081C8257A78}"/>
                </a:ext>
              </a:extLst>
            </p:cNvPr>
            <p:cNvSpPr>
              <a:spLocks noChangeArrowheads="1"/>
            </p:cNvSpPr>
            <p:nvPr/>
          </p:nvSpPr>
          <p:spPr bwMode="auto">
            <a:xfrm>
              <a:off x="3088" y="3393"/>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66359" name="Rectangle 87">
              <a:extLst>
                <a:ext uri="{FF2B5EF4-FFF2-40B4-BE49-F238E27FC236}">
                  <a16:creationId xmlns:a16="http://schemas.microsoft.com/office/drawing/2014/main" id="{B6C7AF28-8A60-4464-86A3-01A86E0E6661}"/>
                </a:ext>
              </a:extLst>
            </p:cNvPr>
            <p:cNvSpPr>
              <a:spLocks noChangeArrowheads="1"/>
            </p:cNvSpPr>
            <p:nvPr/>
          </p:nvSpPr>
          <p:spPr bwMode="auto">
            <a:xfrm>
              <a:off x="3042" y="3393"/>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66360" name="Rectangle 88">
              <a:extLst>
                <a:ext uri="{FF2B5EF4-FFF2-40B4-BE49-F238E27FC236}">
                  <a16:creationId xmlns:a16="http://schemas.microsoft.com/office/drawing/2014/main" id="{DFAC3A93-ED9F-49FB-B6B8-930CAD5574B0}"/>
                </a:ext>
              </a:extLst>
            </p:cNvPr>
            <p:cNvSpPr>
              <a:spLocks noChangeArrowheads="1"/>
            </p:cNvSpPr>
            <p:nvPr/>
          </p:nvSpPr>
          <p:spPr bwMode="auto">
            <a:xfrm>
              <a:off x="2930" y="3393"/>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0</a:t>
              </a:r>
              <a:endParaRPr lang="en-US" altLang="zh-CN">
                <a:ea typeface="黑体" panose="02010609060101010101" pitchFamily="49" charset="-122"/>
              </a:endParaRPr>
            </a:p>
          </p:txBody>
        </p:sp>
        <p:sp>
          <p:nvSpPr>
            <p:cNvPr id="566361" name="Rectangle 89">
              <a:extLst>
                <a:ext uri="{FF2B5EF4-FFF2-40B4-BE49-F238E27FC236}">
                  <a16:creationId xmlns:a16="http://schemas.microsoft.com/office/drawing/2014/main" id="{93722F0B-5716-4E6C-B93F-14F0644841D2}"/>
                </a:ext>
              </a:extLst>
            </p:cNvPr>
            <p:cNvSpPr>
              <a:spLocks noChangeArrowheads="1"/>
            </p:cNvSpPr>
            <p:nvPr/>
          </p:nvSpPr>
          <p:spPr bwMode="auto">
            <a:xfrm>
              <a:off x="2435" y="3393"/>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66362" name="Rectangle 90">
              <a:extLst>
                <a:ext uri="{FF2B5EF4-FFF2-40B4-BE49-F238E27FC236}">
                  <a16:creationId xmlns:a16="http://schemas.microsoft.com/office/drawing/2014/main" id="{DB66EE39-EEB6-4006-99F1-48081789EC3D}"/>
                </a:ext>
              </a:extLst>
            </p:cNvPr>
            <p:cNvSpPr>
              <a:spLocks noChangeArrowheads="1"/>
            </p:cNvSpPr>
            <p:nvPr/>
          </p:nvSpPr>
          <p:spPr bwMode="auto">
            <a:xfrm>
              <a:off x="2389" y="3393"/>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66363" name="Rectangle 91">
              <a:extLst>
                <a:ext uri="{FF2B5EF4-FFF2-40B4-BE49-F238E27FC236}">
                  <a16:creationId xmlns:a16="http://schemas.microsoft.com/office/drawing/2014/main" id="{6F5ECAAD-A935-440F-BB75-A51404696A30}"/>
                </a:ext>
              </a:extLst>
            </p:cNvPr>
            <p:cNvSpPr>
              <a:spLocks noChangeArrowheads="1"/>
            </p:cNvSpPr>
            <p:nvPr/>
          </p:nvSpPr>
          <p:spPr bwMode="auto">
            <a:xfrm>
              <a:off x="2130" y="3393"/>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66364" name="Rectangle 92">
              <a:extLst>
                <a:ext uri="{FF2B5EF4-FFF2-40B4-BE49-F238E27FC236}">
                  <a16:creationId xmlns:a16="http://schemas.microsoft.com/office/drawing/2014/main" id="{AFAEEA37-C66B-4DA8-8EE1-F45A6E618A53}"/>
                </a:ext>
              </a:extLst>
            </p:cNvPr>
            <p:cNvSpPr>
              <a:spLocks noChangeArrowheads="1"/>
            </p:cNvSpPr>
            <p:nvPr/>
          </p:nvSpPr>
          <p:spPr bwMode="auto">
            <a:xfrm>
              <a:off x="2028" y="3393"/>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0</a:t>
              </a:r>
              <a:endParaRPr lang="en-US" altLang="zh-CN">
                <a:ea typeface="黑体" panose="02010609060101010101" pitchFamily="49" charset="-122"/>
              </a:endParaRPr>
            </a:p>
          </p:txBody>
        </p:sp>
        <p:sp>
          <p:nvSpPr>
            <p:cNvPr id="566365" name="Rectangle 93">
              <a:extLst>
                <a:ext uri="{FF2B5EF4-FFF2-40B4-BE49-F238E27FC236}">
                  <a16:creationId xmlns:a16="http://schemas.microsoft.com/office/drawing/2014/main" id="{AF33162E-C365-484D-A497-416269310DF4}"/>
                </a:ext>
              </a:extLst>
            </p:cNvPr>
            <p:cNvSpPr>
              <a:spLocks noChangeArrowheads="1"/>
            </p:cNvSpPr>
            <p:nvPr/>
          </p:nvSpPr>
          <p:spPr bwMode="auto">
            <a:xfrm>
              <a:off x="1643" y="3393"/>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66366" name="Rectangle 94">
              <a:extLst>
                <a:ext uri="{FF2B5EF4-FFF2-40B4-BE49-F238E27FC236}">
                  <a16:creationId xmlns:a16="http://schemas.microsoft.com/office/drawing/2014/main" id="{3C602A73-9F7A-4F77-9BBA-47E190991837}"/>
                </a:ext>
              </a:extLst>
            </p:cNvPr>
            <p:cNvSpPr>
              <a:spLocks noChangeArrowheads="1"/>
            </p:cNvSpPr>
            <p:nvPr/>
          </p:nvSpPr>
          <p:spPr bwMode="auto">
            <a:xfrm>
              <a:off x="1349" y="3393"/>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66367" name="Rectangle 95">
              <a:extLst>
                <a:ext uri="{FF2B5EF4-FFF2-40B4-BE49-F238E27FC236}">
                  <a16:creationId xmlns:a16="http://schemas.microsoft.com/office/drawing/2014/main" id="{13472452-4BD4-45C4-8E91-9927A41FABCA}"/>
                </a:ext>
              </a:extLst>
            </p:cNvPr>
            <p:cNvSpPr>
              <a:spLocks noChangeArrowheads="1"/>
            </p:cNvSpPr>
            <p:nvPr/>
          </p:nvSpPr>
          <p:spPr bwMode="auto">
            <a:xfrm>
              <a:off x="1304" y="3393"/>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66368" name="Rectangle 96">
              <a:extLst>
                <a:ext uri="{FF2B5EF4-FFF2-40B4-BE49-F238E27FC236}">
                  <a16:creationId xmlns:a16="http://schemas.microsoft.com/office/drawing/2014/main" id="{AF8CF0CA-0BE7-4B5B-B4C6-395582DE408A}"/>
                </a:ext>
              </a:extLst>
            </p:cNvPr>
            <p:cNvSpPr>
              <a:spLocks noChangeArrowheads="1"/>
            </p:cNvSpPr>
            <p:nvPr/>
          </p:nvSpPr>
          <p:spPr bwMode="auto">
            <a:xfrm>
              <a:off x="2752" y="3368"/>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566369" name="Rectangle 97">
              <a:extLst>
                <a:ext uri="{FF2B5EF4-FFF2-40B4-BE49-F238E27FC236}">
                  <a16:creationId xmlns:a16="http://schemas.microsoft.com/office/drawing/2014/main" id="{0803628D-F3FE-4D7A-8454-4293FE64980D}"/>
                </a:ext>
              </a:extLst>
            </p:cNvPr>
            <p:cNvSpPr>
              <a:spLocks noChangeArrowheads="1"/>
            </p:cNvSpPr>
            <p:nvPr/>
          </p:nvSpPr>
          <p:spPr bwMode="auto">
            <a:xfrm>
              <a:off x="1850" y="3368"/>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566370" name="Rectangle 98">
              <a:extLst>
                <a:ext uri="{FF2B5EF4-FFF2-40B4-BE49-F238E27FC236}">
                  <a16:creationId xmlns:a16="http://schemas.microsoft.com/office/drawing/2014/main" id="{798F8C21-7145-4798-A744-2BE788498406}"/>
                </a:ext>
              </a:extLst>
            </p:cNvPr>
            <p:cNvSpPr>
              <a:spLocks noChangeArrowheads="1"/>
            </p:cNvSpPr>
            <p:nvPr/>
          </p:nvSpPr>
          <p:spPr bwMode="auto">
            <a:xfrm>
              <a:off x="2581" y="3393"/>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566371" name="Rectangle 99">
              <a:extLst>
                <a:ext uri="{FF2B5EF4-FFF2-40B4-BE49-F238E27FC236}">
                  <a16:creationId xmlns:a16="http://schemas.microsoft.com/office/drawing/2014/main" id="{5B8E97D3-8203-4564-B0FF-CFAF46CB4B6C}"/>
                </a:ext>
              </a:extLst>
            </p:cNvPr>
            <p:cNvSpPr>
              <a:spLocks noChangeArrowheads="1"/>
            </p:cNvSpPr>
            <p:nvPr/>
          </p:nvSpPr>
          <p:spPr bwMode="auto">
            <a:xfrm>
              <a:off x="1703" y="3393"/>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566372" name="Rectangle 100">
              <a:extLst>
                <a:ext uri="{FF2B5EF4-FFF2-40B4-BE49-F238E27FC236}">
                  <a16:creationId xmlns:a16="http://schemas.microsoft.com/office/drawing/2014/main" id="{0F3360C6-B233-4E7A-9B23-25F6C99BCC33}"/>
                </a:ext>
              </a:extLst>
            </p:cNvPr>
            <p:cNvSpPr>
              <a:spLocks noChangeArrowheads="1"/>
            </p:cNvSpPr>
            <p:nvPr/>
          </p:nvSpPr>
          <p:spPr bwMode="auto">
            <a:xfrm>
              <a:off x="2161" y="3400"/>
              <a:ext cx="33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ea typeface="宋体" panose="02010600030101010101" pitchFamily="2" charset="-122"/>
                </a:rPr>
                <a:t>时</a:t>
              </a:r>
              <a:endParaRPr lang="zh-CN" altLang="en-US">
                <a:ea typeface="黑体" panose="02010609060101010101" pitchFamily="49" charset="-122"/>
              </a:endParaRPr>
            </a:p>
          </p:txBody>
        </p:sp>
        <p:sp>
          <p:nvSpPr>
            <p:cNvPr id="566373" name="Rectangle 101">
              <a:extLst>
                <a:ext uri="{FF2B5EF4-FFF2-40B4-BE49-F238E27FC236}">
                  <a16:creationId xmlns:a16="http://schemas.microsoft.com/office/drawing/2014/main" id="{CAA31E48-7BFA-464C-964C-24897749E4C2}"/>
                </a:ext>
              </a:extLst>
            </p:cNvPr>
            <p:cNvSpPr>
              <a:spLocks noChangeArrowheads="1"/>
            </p:cNvSpPr>
            <p:nvPr/>
          </p:nvSpPr>
          <p:spPr bwMode="auto">
            <a:xfrm>
              <a:off x="1437" y="3400"/>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当</a:t>
              </a:r>
              <a:endParaRPr lang="zh-CN" altLang="en-US"/>
            </a:p>
          </p:txBody>
        </p:sp>
        <p:sp>
          <p:nvSpPr>
            <p:cNvPr id="566374" name="Rectangle 102">
              <a:extLst>
                <a:ext uri="{FF2B5EF4-FFF2-40B4-BE49-F238E27FC236}">
                  <a16:creationId xmlns:a16="http://schemas.microsoft.com/office/drawing/2014/main" id="{4F771340-7E82-4A54-9554-7EC5F442EB6F}"/>
                </a:ext>
              </a:extLst>
            </p:cNvPr>
            <p:cNvSpPr>
              <a:spLocks noChangeArrowheads="1"/>
            </p:cNvSpPr>
            <p:nvPr/>
          </p:nvSpPr>
          <p:spPr bwMode="auto">
            <a:xfrm>
              <a:off x="621" y="3400"/>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特殊地</a:t>
              </a:r>
              <a:endParaRPr lang="zh-CN" altLang="en-US"/>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66277"/>
                                        </p:tgtEl>
                                        <p:attrNameLst>
                                          <p:attrName>style.visibility</p:attrName>
                                        </p:attrNameLst>
                                      </p:cBhvr>
                                      <p:to>
                                        <p:strVal val="visible"/>
                                      </p:to>
                                    </p:set>
                                    <p:animEffect transition="in" filter="wipe(left)">
                                      <p:cBhvr>
                                        <p:cTn id="7" dur="2000"/>
                                        <p:tgtEl>
                                          <p:spTgt spid="5662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6275"/>
                                        </p:tgtEl>
                                        <p:attrNameLst>
                                          <p:attrName>style.visibility</p:attrName>
                                        </p:attrNameLst>
                                      </p:cBhvr>
                                      <p:to>
                                        <p:strVal val="visible"/>
                                      </p:to>
                                    </p:set>
                                    <p:animEffect transition="in" filter="wipe(left)">
                                      <p:cBhvr>
                                        <p:cTn id="12" dur="500"/>
                                        <p:tgtEl>
                                          <p:spTgt spid="5662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66314"/>
                                        </p:tgtEl>
                                        <p:attrNameLst>
                                          <p:attrName>style.visibility</p:attrName>
                                        </p:attrNameLst>
                                      </p:cBhvr>
                                      <p:to>
                                        <p:strVal val="visible"/>
                                      </p:to>
                                    </p:set>
                                    <p:animEffect transition="in" filter="wipe(left)">
                                      <p:cBhvr>
                                        <p:cTn id="17" dur="2000"/>
                                        <p:tgtEl>
                                          <p:spTgt spid="5663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66327"/>
                                        </p:tgtEl>
                                        <p:attrNameLst>
                                          <p:attrName>style.visibility</p:attrName>
                                        </p:attrNameLst>
                                      </p:cBhvr>
                                      <p:to>
                                        <p:strVal val="visible"/>
                                      </p:to>
                                    </p:set>
                                    <p:animEffect transition="in" filter="wipe(left)">
                                      <p:cBhvr>
                                        <p:cTn id="22" dur="2000"/>
                                        <p:tgtEl>
                                          <p:spTgt spid="5663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66330"/>
                                        </p:tgtEl>
                                        <p:attrNameLst>
                                          <p:attrName>style.visibility</p:attrName>
                                        </p:attrNameLst>
                                      </p:cBhvr>
                                      <p:to>
                                        <p:strVal val="visible"/>
                                      </p:to>
                                    </p:set>
                                    <p:animEffect transition="in" filter="wipe(left)">
                                      <p:cBhvr>
                                        <p:cTn id="27" dur="2000"/>
                                        <p:tgtEl>
                                          <p:spTgt spid="56633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66337"/>
                                        </p:tgtEl>
                                        <p:attrNameLst>
                                          <p:attrName>style.visibility</p:attrName>
                                        </p:attrNameLst>
                                      </p:cBhvr>
                                      <p:to>
                                        <p:strVal val="visible"/>
                                      </p:to>
                                    </p:set>
                                    <p:animEffect transition="in" filter="wipe(left)">
                                      <p:cBhvr>
                                        <p:cTn id="32" dur="2000"/>
                                        <p:tgtEl>
                                          <p:spTgt spid="56633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566353"/>
                                        </p:tgtEl>
                                        <p:attrNameLst>
                                          <p:attrName>style.visibility</p:attrName>
                                        </p:attrNameLst>
                                      </p:cBhvr>
                                      <p:to>
                                        <p:strVal val="visible"/>
                                      </p:to>
                                    </p:set>
                                    <p:anim calcmode="lin" valueType="num">
                                      <p:cBhvr additive="base">
                                        <p:cTn id="37" dur="2000" fill="hold"/>
                                        <p:tgtEl>
                                          <p:spTgt spid="566353"/>
                                        </p:tgtEl>
                                        <p:attrNameLst>
                                          <p:attrName>ppt_x</p:attrName>
                                        </p:attrNameLst>
                                      </p:cBhvr>
                                      <p:tavLst>
                                        <p:tav tm="0">
                                          <p:val>
                                            <p:strVal val="0-#ppt_w/2"/>
                                          </p:val>
                                        </p:tav>
                                        <p:tav tm="100000">
                                          <p:val>
                                            <p:strVal val="#ppt_x"/>
                                          </p:val>
                                        </p:tav>
                                      </p:tavLst>
                                    </p:anim>
                                    <p:anim calcmode="lin" valueType="num">
                                      <p:cBhvr additive="base">
                                        <p:cTn id="38" dur="2000" fill="hold"/>
                                        <p:tgtEl>
                                          <p:spTgt spid="566353"/>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66276"/>
                                        </p:tgtEl>
                                        <p:attrNameLst>
                                          <p:attrName>style.visibility</p:attrName>
                                        </p:attrNameLst>
                                      </p:cBhvr>
                                      <p:to>
                                        <p:strVal val="visible"/>
                                      </p:to>
                                    </p:set>
                                    <p:animEffect transition="in" filter="wipe(left)">
                                      <p:cBhvr>
                                        <p:cTn id="43" dur="2000"/>
                                        <p:tgtEl>
                                          <p:spTgt spid="566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5" grpId="0" autoUpdateAnimBg="0"/>
      <p:bldP spid="56627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日期占位符 1">
            <a:extLst>
              <a:ext uri="{FF2B5EF4-FFF2-40B4-BE49-F238E27FC236}">
                <a16:creationId xmlns:a16="http://schemas.microsoft.com/office/drawing/2014/main" id="{34D60143-D43A-47E8-9584-8C61E3B376CE}"/>
              </a:ext>
            </a:extLst>
          </p:cNvPr>
          <p:cNvSpPr>
            <a:spLocks noGrp="1"/>
          </p:cNvSpPr>
          <p:nvPr>
            <p:ph type="dt" sz="half" idx="10"/>
          </p:nvPr>
        </p:nvSpPr>
        <p:spPr/>
        <p:txBody>
          <a:bodyPr/>
          <a:lstStyle/>
          <a:p>
            <a:fld id="{66604C53-E1A9-4437-BF29-8B5810285A71}" type="datetime1">
              <a:rPr lang="zh-CN" altLang="en-US"/>
              <a:pPr/>
              <a:t>2017/9/8</a:t>
            </a:fld>
            <a:endParaRPr lang="en-US" altLang="zh-CN"/>
          </a:p>
        </p:txBody>
      </p:sp>
      <p:sp>
        <p:nvSpPr>
          <p:cNvPr id="83" name="灯片编号占位符 3">
            <a:extLst>
              <a:ext uri="{FF2B5EF4-FFF2-40B4-BE49-F238E27FC236}">
                <a16:creationId xmlns:a16="http://schemas.microsoft.com/office/drawing/2014/main" id="{9A156F17-5F0F-43CC-AFC5-EB28CA80E477}"/>
              </a:ext>
            </a:extLst>
          </p:cNvPr>
          <p:cNvSpPr>
            <a:spLocks noGrp="1"/>
          </p:cNvSpPr>
          <p:nvPr>
            <p:ph type="sldNum" sz="quarter" idx="12"/>
          </p:nvPr>
        </p:nvSpPr>
        <p:spPr/>
        <p:txBody>
          <a:bodyPr/>
          <a:lstStyle/>
          <a:p>
            <a:fld id="{2FD6A571-8463-4F22-B949-3887AA6BB3D9}" type="slidenum">
              <a:rPr lang="en-US" altLang="zh-CN"/>
              <a:pPr/>
              <a:t>14</a:t>
            </a:fld>
            <a:endParaRPr lang="en-US" altLang="zh-CN"/>
          </a:p>
        </p:txBody>
      </p:sp>
      <p:sp>
        <p:nvSpPr>
          <p:cNvPr id="567298" name="Text Box 2">
            <a:extLst>
              <a:ext uri="{FF2B5EF4-FFF2-40B4-BE49-F238E27FC236}">
                <a16:creationId xmlns:a16="http://schemas.microsoft.com/office/drawing/2014/main" id="{EA39016A-DB3C-483B-B8E0-791F1AAAFE1D}"/>
              </a:ext>
            </a:extLst>
          </p:cNvPr>
          <p:cNvSpPr txBox="1">
            <a:spLocks noChangeArrowheads="1"/>
          </p:cNvSpPr>
          <p:nvPr/>
        </p:nvSpPr>
        <p:spPr bwMode="auto">
          <a:xfrm>
            <a:off x="914400" y="685800"/>
            <a:ext cx="510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b="1">
                <a:latin typeface="仿宋_GB2312" pitchFamily="49" charset="-122"/>
              </a:rPr>
              <a:t>辐角主值的定义</a:t>
            </a:r>
            <a:r>
              <a:rPr kumimoji="1" lang="en-US" altLang="zh-CN" b="1">
                <a:latin typeface="仿宋_GB2312" pitchFamily="49" charset="-122"/>
              </a:rPr>
              <a:t>:</a:t>
            </a:r>
          </a:p>
        </p:txBody>
      </p:sp>
      <p:graphicFrame>
        <p:nvGraphicFramePr>
          <p:cNvPr id="567299" name="Object 3">
            <a:extLst>
              <a:ext uri="{FF2B5EF4-FFF2-40B4-BE49-F238E27FC236}">
                <a16:creationId xmlns:a16="http://schemas.microsoft.com/office/drawing/2014/main" id="{7B4756D5-8FD7-4D9C-AF42-529C40FE287D}"/>
              </a:ext>
            </a:extLst>
          </p:cNvPr>
          <p:cNvGraphicFramePr>
            <a:graphicFrameLocks noChangeAspect="1"/>
          </p:cNvGraphicFramePr>
          <p:nvPr/>
        </p:nvGraphicFramePr>
        <p:xfrm>
          <a:off x="2438400" y="2451100"/>
          <a:ext cx="1473200" cy="3111500"/>
        </p:xfrm>
        <a:graphic>
          <a:graphicData uri="http://schemas.openxmlformats.org/presentationml/2006/ole">
            <mc:AlternateContent xmlns:mc="http://schemas.openxmlformats.org/markup-compatibility/2006">
              <mc:Choice xmlns:v="urn:schemas-microsoft-com:vml" Requires="v">
                <p:oleObj spid="_x0000_s567377" name="Equation" r:id="rId3" imgW="1473120" imgH="3111480" progId="Equation.3">
                  <p:embed/>
                </p:oleObj>
              </mc:Choice>
              <mc:Fallback>
                <p:oleObj name="Equation" r:id="rId3" imgW="1473120" imgH="31114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451100"/>
                        <a:ext cx="1473200" cy="311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7300" name="Object 4">
            <a:extLst>
              <a:ext uri="{FF2B5EF4-FFF2-40B4-BE49-F238E27FC236}">
                <a16:creationId xmlns:a16="http://schemas.microsoft.com/office/drawing/2014/main" id="{71F0E554-8CD0-48EB-8185-E44F4F876313}"/>
              </a:ext>
            </a:extLst>
          </p:cNvPr>
          <p:cNvGraphicFramePr>
            <a:graphicFrameLocks noChangeAspect="1"/>
          </p:cNvGraphicFramePr>
          <p:nvPr/>
        </p:nvGraphicFramePr>
        <p:xfrm>
          <a:off x="3886200" y="2362200"/>
          <a:ext cx="1409700" cy="838200"/>
        </p:xfrm>
        <a:graphic>
          <a:graphicData uri="http://schemas.openxmlformats.org/presentationml/2006/ole">
            <mc:AlternateContent xmlns:mc="http://schemas.openxmlformats.org/markup-compatibility/2006">
              <mc:Choice xmlns:v="urn:schemas-microsoft-com:vml" Requires="v">
                <p:oleObj spid="_x0000_s567378" name="Equation" r:id="rId5" imgW="1409400" imgH="838080" progId="Equation.3">
                  <p:embed/>
                </p:oleObj>
              </mc:Choice>
              <mc:Fallback>
                <p:oleObj name="Equation" r:id="rId5" imgW="1409400" imgH="83808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2362200"/>
                        <a:ext cx="14097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7301" name="Object 5">
            <a:extLst>
              <a:ext uri="{FF2B5EF4-FFF2-40B4-BE49-F238E27FC236}">
                <a16:creationId xmlns:a16="http://schemas.microsoft.com/office/drawing/2014/main" id="{0748B927-E1BD-4200-B46C-2A58E8994ADA}"/>
              </a:ext>
            </a:extLst>
          </p:cNvPr>
          <p:cNvGraphicFramePr>
            <a:graphicFrameLocks noChangeAspect="1"/>
          </p:cNvGraphicFramePr>
          <p:nvPr/>
        </p:nvGraphicFramePr>
        <p:xfrm>
          <a:off x="3924300" y="4076700"/>
          <a:ext cx="2016125" cy="911225"/>
        </p:xfrm>
        <a:graphic>
          <a:graphicData uri="http://schemas.openxmlformats.org/presentationml/2006/ole">
            <mc:AlternateContent xmlns:mc="http://schemas.openxmlformats.org/markup-compatibility/2006">
              <mc:Choice xmlns:v="urn:schemas-microsoft-com:vml" Requires="v">
                <p:oleObj spid="_x0000_s567379" name="Equation" r:id="rId7" imgW="787320" imgH="355320" progId="Equation.DSMT4">
                  <p:embed/>
                </p:oleObj>
              </mc:Choice>
              <mc:Fallback>
                <p:oleObj name="Equation" r:id="rId7" imgW="787320" imgH="35532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4300" y="4076700"/>
                        <a:ext cx="2016125"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67302" name="Group 6">
            <a:extLst>
              <a:ext uri="{FF2B5EF4-FFF2-40B4-BE49-F238E27FC236}">
                <a16:creationId xmlns:a16="http://schemas.microsoft.com/office/drawing/2014/main" id="{42BE787D-5C04-44E6-8C18-B9F19341E842}"/>
              </a:ext>
            </a:extLst>
          </p:cNvPr>
          <p:cNvGrpSpPr>
            <a:grpSpLocks noChangeAspect="1"/>
          </p:cNvGrpSpPr>
          <p:nvPr/>
        </p:nvGrpSpPr>
        <p:grpSpPr bwMode="auto">
          <a:xfrm>
            <a:off x="762000" y="5527675"/>
            <a:ext cx="3241675" cy="847725"/>
            <a:chOff x="480" y="3482"/>
            <a:chExt cx="2042" cy="534"/>
          </a:xfrm>
        </p:grpSpPr>
        <p:sp>
          <p:nvSpPr>
            <p:cNvPr id="567303" name="AutoShape 7">
              <a:extLst>
                <a:ext uri="{FF2B5EF4-FFF2-40B4-BE49-F238E27FC236}">
                  <a16:creationId xmlns:a16="http://schemas.microsoft.com/office/drawing/2014/main" id="{BCCB09E8-3959-4425-B325-622E53D8F666}"/>
                </a:ext>
              </a:extLst>
            </p:cNvPr>
            <p:cNvSpPr>
              <a:spLocks noChangeAspect="1" noChangeArrowheads="1" noTextEdit="1"/>
            </p:cNvSpPr>
            <p:nvPr/>
          </p:nvSpPr>
          <p:spPr bwMode="auto">
            <a:xfrm>
              <a:off x="480" y="3504"/>
              <a:ext cx="1965"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7304" name="Line 8">
              <a:extLst>
                <a:ext uri="{FF2B5EF4-FFF2-40B4-BE49-F238E27FC236}">
                  <a16:creationId xmlns:a16="http://schemas.microsoft.com/office/drawing/2014/main" id="{F7BB466E-34F6-4E1C-A8A4-18CAF3327D2B}"/>
                </a:ext>
              </a:extLst>
            </p:cNvPr>
            <p:cNvSpPr>
              <a:spLocks noChangeShapeType="1"/>
            </p:cNvSpPr>
            <p:nvPr/>
          </p:nvSpPr>
          <p:spPr bwMode="auto">
            <a:xfrm>
              <a:off x="1092" y="3739"/>
              <a:ext cx="107" cy="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305" name="Line 9">
              <a:extLst>
                <a:ext uri="{FF2B5EF4-FFF2-40B4-BE49-F238E27FC236}">
                  <a16:creationId xmlns:a16="http://schemas.microsoft.com/office/drawing/2014/main" id="{8E4751CC-077A-4C6D-A771-A82780F8CB6B}"/>
                </a:ext>
              </a:extLst>
            </p:cNvPr>
            <p:cNvSpPr>
              <a:spLocks noChangeShapeType="1"/>
            </p:cNvSpPr>
            <p:nvPr/>
          </p:nvSpPr>
          <p:spPr bwMode="auto">
            <a:xfrm>
              <a:off x="1936" y="3739"/>
              <a:ext cx="120" cy="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306" name="Line 10">
              <a:extLst>
                <a:ext uri="{FF2B5EF4-FFF2-40B4-BE49-F238E27FC236}">
                  <a16:creationId xmlns:a16="http://schemas.microsoft.com/office/drawing/2014/main" id="{60B4A6C2-140A-46E1-A949-CEC29CBBF09D}"/>
                </a:ext>
              </a:extLst>
            </p:cNvPr>
            <p:cNvSpPr>
              <a:spLocks noChangeShapeType="1"/>
            </p:cNvSpPr>
            <p:nvPr/>
          </p:nvSpPr>
          <p:spPr bwMode="auto">
            <a:xfrm>
              <a:off x="2256" y="3739"/>
              <a:ext cx="108" cy="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307" name="Rectangle 11">
              <a:extLst>
                <a:ext uri="{FF2B5EF4-FFF2-40B4-BE49-F238E27FC236}">
                  <a16:creationId xmlns:a16="http://schemas.microsoft.com/office/drawing/2014/main" id="{300416CD-2768-46B7-B5B9-38669D2397A8}"/>
                </a:ext>
              </a:extLst>
            </p:cNvPr>
            <p:cNvSpPr>
              <a:spLocks noChangeArrowheads="1"/>
            </p:cNvSpPr>
            <p:nvPr/>
          </p:nvSpPr>
          <p:spPr bwMode="auto">
            <a:xfrm>
              <a:off x="2376" y="3619"/>
              <a:ext cx="146"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67308" name="Rectangle 12">
              <a:extLst>
                <a:ext uri="{FF2B5EF4-FFF2-40B4-BE49-F238E27FC236}">
                  <a16:creationId xmlns:a16="http://schemas.microsoft.com/office/drawing/2014/main" id="{9D0B1E4F-038F-4EA6-BA35-0D66E33D4B47}"/>
                </a:ext>
              </a:extLst>
            </p:cNvPr>
            <p:cNvSpPr>
              <a:spLocks noChangeArrowheads="1"/>
            </p:cNvSpPr>
            <p:nvPr/>
          </p:nvSpPr>
          <p:spPr bwMode="auto">
            <a:xfrm>
              <a:off x="2266" y="3762"/>
              <a:ext cx="178"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a:solidFill>
                    <a:srgbClr val="000000"/>
                  </a:solidFill>
                  <a:latin typeface="Times New Roman" panose="02020603050405020304" pitchFamily="18" charset="0"/>
                  <a:ea typeface="黑体" panose="02010609060101010101" pitchFamily="49" charset="-122"/>
                </a:rPr>
                <a:t>2</a:t>
              </a:r>
              <a:endParaRPr lang="en-US" altLang="zh-CN">
                <a:ea typeface="黑体" panose="02010609060101010101" pitchFamily="49" charset="-122"/>
              </a:endParaRPr>
            </a:p>
          </p:txBody>
        </p:sp>
        <p:sp>
          <p:nvSpPr>
            <p:cNvPr id="567309" name="Rectangle 13">
              <a:extLst>
                <a:ext uri="{FF2B5EF4-FFF2-40B4-BE49-F238E27FC236}">
                  <a16:creationId xmlns:a16="http://schemas.microsoft.com/office/drawing/2014/main" id="{9593A026-5AFB-4FA3-BB1F-DADFE4592F7C}"/>
                </a:ext>
              </a:extLst>
            </p:cNvPr>
            <p:cNvSpPr>
              <a:spLocks noChangeArrowheads="1"/>
            </p:cNvSpPr>
            <p:nvPr/>
          </p:nvSpPr>
          <p:spPr bwMode="auto">
            <a:xfrm>
              <a:off x="1391" y="3619"/>
              <a:ext cx="615"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a:solidFill>
                    <a:srgbClr val="000000"/>
                  </a:solidFill>
                  <a:latin typeface="Times New Roman" panose="02020603050405020304" pitchFamily="18" charset="0"/>
                  <a:ea typeface="黑体" panose="02010609060101010101" pitchFamily="49" charset="-122"/>
                </a:rPr>
                <a:t>arctan</a:t>
              </a:r>
              <a:endParaRPr lang="en-US" altLang="zh-CN">
                <a:ea typeface="黑体" panose="02010609060101010101" pitchFamily="49" charset="-122"/>
              </a:endParaRPr>
            </a:p>
          </p:txBody>
        </p:sp>
        <p:sp>
          <p:nvSpPr>
            <p:cNvPr id="567310" name="Rectangle 14">
              <a:extLst>
                <a:ext uri="{FF2B5EF4-FFF2-40B4-BE49-F238E27FC236}">
                  <a16:creationId xmlns:a16="http://schemas.microsoft.com/office/drawing/2014/main" id="{034CDF80-7CF2-4651-A969-D5FE9CDF0BFB}"/>
                </a:ext>
              </a:extLst>
            </p:cNvPr>
            <p:cNvSpPr>
              <a:spLocks noChangeArrowheads="1"/>
            </p:cNvSpPr>
            <p:nvPr/>
          </p:nvSpPr>
          <p:spPr bwMode="auto">
            <a:xfrm>
              <a:off x="1101" y="3762"/>
              <a:ext cx="178"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a:solidFill>
                    <a:srgbClr val="000000"/>
                  </a:solidFill>
                  <a:latin typeface="Times New Roman" panose="02020603050405020304" pitchFamily="18" charset="0"/>
                  <a:ea typeface="黑体" panose="02010609060101010101" pitchFamily="49" charset="-122"/>
                </a:rPr>
                <a:t>2</a:t>
              </a:r>
              <a:endParaRPr lang="en-US" altLang="zh-CN">
                <a:ea typeface="黑体" panose="02010609060101010101" pitchFamily="49" charset="-122"/>
              </a:endParaRPr>
            </a:p>
          </p:txBody>
        </p:sp>
        <p:sp>
          <p:nvSpPr>
            <p:cNvPr id="567311" name="Rectangle 15">
              <a:extLst>
                <a:ext uri="{FF2B5EF4-FFF2-40B4-BE49-F238E27FC236}">
                  <a16:creationId xmlns:a16="http://schemas.microsoft.com/office/drawing/2014/main" id="{400BC848-96C3-4FC1-AA47-6003B0243981}"/>
                </a:ext>
              </a:extLst>
            </p:cNvPr>
            <p:cNvSpPr>
              <a:spLocks noChangeArrowheads="1"/>
            </p:cNvSpPr>
            <p:nvPr/>
          </p:nvSpPr>
          <p:spPr bwMode="auto">
            <a:xfrm>
              <a:off x="485" y="3619"/>
              <a:ext cx="146"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67312" name="Rectangle 16">
              <a:extLst>
                <a:ext uri="{FF2B5EF4-FFF2-40B4-BE49-F238E27FC236}">
                  <a16:creationId xmlns:a16="http://schemas.microsoft.com/office/drawing/2014/main" id="{AF4C20DB-4490-4353-8626-13E59B74BC23}"/>
                </a:ext>
              </a:extLst>
            </p:cNvPr>
            <p:cNvSpPr>
              <a:spLocks noChangeArrowheads="1"/>
            </p:cNvSpPr>
            <p:nvPr/>
          </p:nvSpPr>
          <p:spPr bwMode="auto">
            <a:xfrm>
              <a:off x="2260" y="3482"/>
              <a:ext cx="22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a:solidFill>
                    <a:srgbClr val="000000"/>
                  </a:solidFill>
                  <a:latin typeface="Symbol" panose="05050102010706020507" pitchFamily="18" charset="2"/>
                  <a:ea typeface="黑体" panose="02010609060101010101" pitchFamily="49" charset="-122"/>
                </a:rPr>
                <a:t>p</a:t>
              </a:r>
              <a:endParaRPr lang="en-US" altLang="zh-CN">
                <a:ea typeface="黑体" panose="02010609060101010101" pitchFamily="49" charset="-122"/>
              </a:endParaRPr>
            </a:p>
          </p:txBody>
        </p:sp>
        <p:sp>
          <p:nvSpPr>
            <p:cNvPr id="567313" name="Rectangle 17">
              <a:extLst>
                <a:ext uri="{FF2B5EF4-FFF2-40B4-BE49-F238E27FC236}">
                  <a16:creationId xmlns:a16="http://schemas.microsoft.com/office/drawing/2014/main" id="{37443ED1-C5E1-49C0-860A-60DA41C45F29}"/>
                </a:ext>
              </a:extLst>
            </p:cNvPr>
            <p:cNvSpPr>
              <a:spLocks noChangeArrowheads="1"/>
            </p:cNvSpPr>
            <p:nvPr/>
          </p:nvSpPr>
          <p:spPr bwMode="auto">
            <a:xfrm>
              <a:off x="2103" y="3598"/>
              <a:ext cx="22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a:solidFill>
                    <a:srgbClr val="000000"/>
                  </a:solidFill>
                  <a:latin typeface="Symbol" panose="05050102010706020507" pitchFamily="18" charset="2"/>
                  <a:ea typeface="黑体" panose="02010609060101010101" pitchFamily="49" charset="-122"/>
                </a:rPr>
                <a:t>&lt;</a:t>
              </a:r>
              <a:endParaRPr lang="en-US" altLang="zh-CN">
                <a:ea typeface="黑体" panose="02010609060101010101" pitchFamily="49" charset="-122"/>
              </a:endParaRPr>
            </a:p>
          </p:txBody>
        </p:sp>
        <p:sp>
          <p:nvSpPr>
            <p:cNvPr id="567314" name="Rectangle 18">
              <a:extLst>
                <a:ext uri="{FF2B5EF4-FFF2-40B4-BE49-F238E27FC236}">
                  <a16:creationId xmlns:a16="http://schemas.microsoft.com/office/drawing/2014/main" id="{B1DEA6FA-4E36-42DA-8EF6-274379EDB0BD}"/>
                </a:ext>
              </a:extLst>
            </p:cNvPr>
            <p:cNvSpPr>
              <a:spLocks noChangeArrowheads="1"/>
            </p:cNvSpPr>
            <p:nvPr/>
          </p:nvSpPr>
          <p:spPr bwMode="auto">
            <a:xfrm>
              <a:off x="1247" y="3598"/>
              <a:ext cx="22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a:solidFill>
                    <a:srgbClr val="000000"/>
                  </a:solidFill>
                  <a:latin typeface="Symbol" panose="05050102010706020507" pitchFamily="18" charset="2"/>
                  <a:ea typeface="黑体" panose="02010609060101010101" pitchFamily="49" charset="-122"/>
                </a:rPr>
                <a:t>&lt;</a:t>
              </a:r>
              <a:endParaRPr lang="en-US" altLang="zh-CN">
                <a:ea typeface="黑体" panose="02010609060101010101" pitchFamily="49" charset="-122"/>
              </a:endParaRPr>
            </a:p>
          </p:txBody>
        </p:sp>
        <p:sp>
          <p:nvSpPr>
            <p:cNvPr id="567315" name="Rectangle 19">
              <a:extLst>
                <a:ext uri="{FF2B5EF4-FFF2-40B4-BE49-F238E27FC236}">
                  <a16:creationId xmlns:a16="http://schemas.microsoft.com/office/drawing/2014/main" id="{6A385690-F8FE-4D1A-B868-24B52DEA022C}"/>
                </a:ext>
              </a:extLst>
            </p:cNvPr>
            <p:cNvSpPr>
              <a:spLocks noChangeArrowheads="1"/>
            </p:cNvSpPr>
            <p:nvPr/>
          </p:nvSpPr>
          <p:spPr bwMode="auto">
            <a:xfrm>
              <a:off x="1096" y="3482"/>
              <a:ext cx="22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a:solidFill>
                    <a:srgbClr val="000000"/>
                  </a:solidFill>
                  <a:latin typeface="Symbol" panose="05050102010706020507" pitchFamily="18" charset="2"/>
                  <a:ea typeface="黑体" panose="02010609060101010101" pitchFamily="49" charset="-122"/>
                </a:rPr>
                <a:t>p</a:t>
              </a:r>
              <a:endParaRPr lang="en-US" altLang="zh-CN">
                <a:ea typeface="黑体" panose="02010609060101010101" pitchFamily="49" charset="-122"/>
              </a:endParaRPr>
            </a:p>
          </p:txBody>
        </p:sp>
        <p:sp>
          <p:nvSpPr>
            <p:cNvPr id="567316" name="Rectangle 20">
              <a:extLst>
                <a:ext uri="{FF2B5EF4-FFF2-40B4-BE49-F238E27FC236}">
                  <a16:creationId xmlns:a16="http://schemas.microsoft.com/office/drawing/2014/main" id="{E177BBD8-2CDE-4967-B158-4E407271D870}"/>
                </a:ext>
              </a:extLst>
            </p:cNvPr>
            <p:cNvSpPr>
              <a:spLocks noChangeArrowheads="1"/>
            </p:cNvSpPr>
            <p:nvPr/>
          </p:nvSpPr>
          <p:spPr bwMode="auto">
            <a:xfrm>
              <a:off x="949" y="3598"/>
              <a:ext cx="22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567317" name="Rectangle 21">
              <a:extLst>
                <a:ext uri="{FF2B5EF4-FFF2-40B4-BE49-F238E27FC236}">
                  <a16:creationId xmlns:a16="http://schemas.microsoft.com/office/drawing/2014/main" id="{8D8C0614-4D2B-461A-AD3B-4590BEF0BF19}"/>
                </a:ext>
              </a:extLst>
            </p:cNvPr>
            <p:cNvSpPr>
              <a:spLocks noChangeArrowheads="1"/>
            </p:cNvSpPr>
            <p:nvPr/>
          </p:nvSpPr>
          <p:spPr bwMode="auto">
            <a:xfrm>
              <a:off x="1955" y="3762"/>
              <a:ext cx="175"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a:solidFill>
                    <a:srgbClr val="000000"/>
                  </a:solidFill>
                  <a:latin typeface="Times New Roman" panose="02020603050405020304" pitchFamily="18" charset="0"/>
                  <a:ea typeface="黑体" panose="02010609060101010101" pitchFamily="49" charset="-122"/>
                </a:rPr>
                <a:t>x</a:t>
              </a:r>
              <a:endParaRPr lang="en-US" altLang="zh-CN">
                <a:ea typeface="黑体" panose="02010609060101010101" pitchFamily="49" charset="-122"/>
              </a:endParaRPr>
            </a:p>
          </p:txBody>
        </p:sp>
        <p:sp>
          <p:nvSpPr>
            <p:cNvPr id="567318" name="Rectangle 22">
              <a:extLst>
                <a:ext uri="{FF2B5EF4-FFF2-40B4-BE49-F238E27FC236}">
                  <a16:creationId xmlns:a16="http://schemas.microsoft.com/office/drawing/2014/main" id="{32EF86B8-F408-45B8-AB80-DBBF90F3D136}"/>
                </a:ext>
              </a:extLst>
            </p:cNvPr>
            <p:cNvSpPr>
              <a:spLocks noChangeArrowheads="1"/>
            </p:cNvSpPr>
            <p:nvPr/>
          </p:nvSpPr>
          <p:spPr bwMode="auto">
            <a:xfrm>
              <a:off x="1965" y="3503"/>
              <a:ext cx="164"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a:solidFill>
                    <a:srgbClr val="000000"/>
                  </a:solidFill>
                  <a:latin typeface="Times New Roman" panose="02020603050405020304" pitchFamily="18" charset="0"/>
                  <a:ea typeface="黑体" panose="02010609060101010101" pitchFamily="49" charset="-122"/>
                </a:rPr>
                <a:t>y</a:t>
              </a:r>
              <a:endParaRPr lang="en-US" altLang="zh-CN">
                <a:ea typeface="黑体" panose="02010609060101010101" pitchFamily="49" charset="-122"/>
              </a:endParaRPr>
            </a:p>
          </p:txBody>
        </p:sp>
        <p:sp>
          <p:nvSpPr>
            <p:cNvPr id="567319" name="Rectangle 23">
              <a:extLst>
                <a:ext uri="{FF2B5EF4-FFF2-40B4-BE49-F238E27FC236}">
                  <a16:creationId xmlns:a16="http://schemas.microsoft.com/office/drawing/2014/main" id="{C02074E9-0351-46BE-B5B1-AC0C6E710CC8}"/>
                </a:ext>
              </a:extLst>
            </p:cNvPr>
            <p:cNvSpPr>
              <a:spLocks noChangeArrowheads="1"/>
            </p:cNvSpPr>
            <p:nvPr/>
          </p:nvSpPr>
          <p:spPr bwMode="auto">
            <a:xfrm>
              <a:off x="550" y="3625"/>
              <a:ext cx="38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400" b="1">
                  <a:solidFill>
                    <a:srgbClr val="000000"/>
                  </a:solidFill>
                  <a:latin typeface="宋体" panose="02010600030101010101" pitchFamily="2" charset="-122"/>
                </a:rPr>
                <a:t>其中</a:t>
              </a:r>
              <a:endParaRPr lang="zh-CN" altLang="en-US"/>
            </a:p>
          </p:txBody>
        </p:sp>
      </p:grpSp>
      <p:grpSp>
        <p:nvGrpSpPr>
          <p:cNvPr id="567320" name="Group 24">
            <a:extLst>
              <a:ext uri="{FF2B5EF4-FFF2-40B4-BE49-F238E27FC236}">
                <a16:creationId xmlns:a16="http://schemas.microsoft.com/office/drawing/2014/main" id="{20453C04-9E70-4C45-B153-0806D0A783DB}"/>
              </a:ext>
            </a:extLst>
          </p:cNvPr>
          <p:cNvGrpSpPr>
            <a:grpSpLocks noChangeAspect="1"/>
          </p:cNvGrpSpPr>
          <p:nvPr/>
        </p:nvGrpSpPr>
        <p:grpSpPr bwMode="auto">
          <a:xfrm>
            <a:off x="762000" y="2627313"/>
            <a:ext cx="2628900" cy="514350"/>
            <a:chOff x="480" y="1655"/>
            <a:chExt cx="1656" cy="324"/>
          </a:xfrm>
        </p:grpSpPr>
        <p:sp>
          <p:nvSpPr>
            <p:cNvPr id="567321" name="AutoShape 25">
              <a:extLst>
                <a:ext uri="{FF2B5EF4-FFF2-40B4-BE49-F238E27FC236}">
                  <a16:creationId xmlns:a16="http://schemas.microsoft.com/office/drawing/2014/main" id="{49649713-5761-4E3F-923C-543ABB4F5A33}"/>
                </a:ext>
              </a:extLst>
            </p:cNvPr>
            <p:cNvSpPr>
              <a:spLocks noChangeAspect="1" noChangeArrowheads="1" noTextEdit="1"/>
            </p:cNvSpPr>
            <p:nvPr/>
          </p:nvSpPr>
          <p:spPr bwMode="auto">
            <a:xfrm>
              <a:off x="480" y="1680"/>
              <a:ext cx="165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7322" name="Rectangle 26">
              <a:extLst>
                <a:ext uri="{FF2B5EF4-FFF2-40B4-BE49-F238E27FC236}">
                  <a16:creationId xmlns:a16="http://schemas.microsoft.com/office/drawing/2014/main" id="{CEA53978-EA10-45DA-9A85-AC9D87F95909}"/>
                </a:ext>
              </a:extLst>
            </p:cNvPr>
            <p:cNvSpPr>
              <a:spLocks noChangeArrowheads="1"/>
            </p:cNvSpPr>
            <p:nvPr/>
          </p:nvSpPr>
          <p:spPr bwMode="auto">
            <a:xfrm>
              <a:off x="992" y="1687"/>
              <a:ext cx="1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辐角的主值</a:t>
              </a:r>
              <a:endParaRPr lang="zh-CN" altLang="en-US"/>
            </a:p>
          </p:txBody>
        </p:sp>
        <p:sp>
          <p:nvSpPr>
            <p:cNvPr id="567323" name="Rectangle 27">
              <a:extLst>
                <a:ext uri="{FF2B5EF4-FFF2-40B4-BE49-F238E27FC236}">
                  <a16:creationId xmlns:a16="http://schemas.microsoft.com/office/drawing/2014/main" id="{50C395BE-4BFC-4750-8CCE-CF4062852940}"/>
                </a:ext>
              </a:extLst>
            </p:cNvPr>
            <p:cNvSpPr>
              <a:spLocks noChangeArrowheads="1"/>
            </p:cNvSpPr>
            <p:nvPr/>
          </p:nvSpPr>
          <p:spPr bwMode="auto">
            <a:xfrm>
              <a:off x="831" y="1680"/>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0</a:t>
              </a:r>
              <a:endParaRPr lang="en-US" altLang="zh-CN">
                <a:ea typeface="黑体" panose="02010609060101010101" pitchFamily="49" charset="-122"/>
              </a:endParaRPr>
            </a:p>
          </p:txBody>
        </p:sp>
        <p:sp>
          <p:nvSpPr>
            <p:cNvPr id="567324" name="Rectangle 28">
              <a:extLst>
                <a:ext uri="{FF2B5EF4-FFF2-40B4-BE49-F238E27FC236}">
                  <a16:creationId xmlns:a16="http://schemas.microsoft.com/office/drawing/2014/main" id="{CF931994-6451-4115-BACA-8EA8E66F55A6}"/>
                </a:ext>
              </a:extLst>
            </p:cNvPr>
            <p:cNvSpPr>
              <a:spLocks noChangeArrowheads="1"/>
            </p:cNvSpPr>
            <p:nvPr/>
          </p:nvSpPr>
          <p:spPr bwMode="auto">
            <a:xfrm>
              <a:off x="650" y="1655"/>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¹</a:t>
              </a:r>
              <a:endParaRPr lang="en-US" altLang="zh-CN">
                <a:ea typeface="黑体" panose="02010609060101010101" pitchFamily="49" charset="-122"/>
              </a:endParaRPr>
            </a:p>
          </p:txBody>
        </p:sp>
        <p:sp>
          <p:nvSpPr>
            <p:cNvPr id="567325" name="Rectangle 29">
              <a:extLst>
                <a:ext uri="{FF2B5EF4-FFF2-40B4-BE49-F238E27FC236}">
                  <a16:creationId xmlns:a16="http://schemas.microsoft.com/office/drawing/2014/main" id="{346926F7-C40B-45B2-AE62-7B438216550C}"/>
                </a:ext>
              </a:extLst>
            </p:cNvPr>
            <p:cNvSpPr>
              <a:spLocks noChangeArrowheads="1"/>
            </p:cNvSpPr>
            <p:nvPr/>
          </p:nvSpPr>
          <p:spPr bwMode="auto">
            <a:xfrm>
              <a:off x="500" y="1680"/>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grpSp>
      <p:sp>
        <p:nvSpPr>
          <p:cNvPr id="567326" name="Text Box 30">
            <a:extLst>
              <a:ext uri="{FF2B5EF4-FFF2-40B4-BE49-F238E27FC236}">
                <a16:creationId xmlns:a16="http://schemas.microsoft.com/office/drawing/2014/main" id="{0527EC08-34BE-48F1-B5FE-72F500DFB6A0}"/>
              </a:ext>
            </a:extLst>
          </p:cNvPr>
          <p:cNvSpPr txBox="1">
            <a:spLocks noChangeArrowheads="1"/>
          </p:cNvSpPr>
          <p:nvPr/>
        </p:nvSpPr>
        <p:spPr bwMode="auto">
          <a:xfrm>
            <a:off x="6156325" y="1844675"/>
            <a:ext cx="2303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ea typeface="黑体" panose="02010609060101010101" pitchFamily="49" charset="-122"/>
            </a:endParaRPr>
          </a:p>
        </p:txBody>
      </p:sp>
      <p:sp>
        <p:nvSpPr>
          <p:cNvPr id="567327" name="Text Box 31">
            <a:extLst>
              <a:ext uri="{FF2B5EF4-FFF2-40B4-BE49-F238E27FC236}">
                <a16:creationId xmlns:a16="http://schemas.microsoft.com/office/drawing/2014/main" id="{20CE2C29-A4DE-44F8-9268-996647CB284C}"/>
              </a:ext>
            </a:extLst>
          </p:cNvPr>
          <p:cNvSpPr txBox="1">
            <a:spLocks noChangeArrowheads="1"/>
          </p:cNvSpPr>
          <p:nvPr/>
        </p:nvSpPr>
        <p:spPr bwMode="auto">
          <a:xfrm>
            <a:off x="6156325" y="2492375"/>
            <a:ext cx="2447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latin typeface="Times New Roman" panose="02020603050405020304" pitchFamily="18" charset="0"/>
                <a:ea typeface="黑体" panose="02010609060101010101" pitchFamily="49" charset="-122"/>
              </a:rPr>
              <a:t>z</a:t>
            </a:r>
            <a:r>
              <a:rPr lang="zh-CN" altLang="en-US" b="1"/>
              <a:t>在第</a:t>
            </a:r>
            <a:r>
              <a:rPr lang="en-US" altLang="zh-CN" b="1" i="1">
                <a:latin typeface="Times New Roman" panose="02020603050405020304" pitchFamily="18" charset="0"/>
                <a:ea typeface="黑体" panose="02010609060101010101" pitchFamily="49" charset="-122"/>
              </a:rPr>
              <a:t>I</a:t>
            </a:r>
            <a:r>
              <a:rPr lang="zh-CN" altLang="en-US" b="1"/>
              <a:t>象限</a:t>
            </a:r>
          </a:p>
        </p:txBody>
      </p:sp>
      <p:sp>
        <p:nvSpPr>
          <p:cNvPr id="567328" name="Text Box 32">
            <a:extLst>
              <a:ext uri="{FF2B5EF4-FFF2-40B4-BE49-F238E27FC236}">
                <a16:creationId xmlns:a16="http://schemas.microsoft.com/office/drawing/2014/main" id="{399D6F4C-E708-4C44-A8FF-6BDA9652E426}"/>
              </a:ext>
            </a:extLst>
          </p:cNvPr>
          <p:cNvSpPr txBox="1">
            <a:spLocks noChangeArrowheads="1"/>
          </p:cNvSpPr>
          <p:nvPr/>
        </p:nvSpPr>
        <p:spPr bwMode="auto">
          <a:xfrm>
            <a:off x="6227763" y="3341688"/>
            <a:ext cx="24479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latin typeface="Times New Roman" panose="02020603050405020304" pitchFamily="18" charset="0"/>
                <a:ea typeface="黑体" panose="02010609060101010101" pitchFamily="49" charset="-122"/>
              </a:rPr>
              <a:t>z</a:t>
            </a:r>
            <a:r>
              <a:rPr lang="zh-CN" altLang="en-US" b="1"/>
              <a:t>在第</a:t>
            </a:r>
            <a:r>
              <a:rPr lang="en-US" altLang="zh-CN" b="1" i="1">
                <a:latin typeface="Times New Roman" panose="02020603050405020304" pitchFamily="18" charset="0"/>
                <a:ea typeface="黑体" panose="02010609060101010101" pitchFamily="49" charset="-122"/>
              </a:rPr>
              <a:t>II</a:t>
            </a:r>
            <a:r>
              <a:rPr lang="zh-CN" altLang="en-US" b="1"/>
              <a:t>象限</a:t>
            </a:r>
          </a:p>
        </p:txBody>
      </p:sp>
      <p:sp>
        <p:nvSpPr>
          <p:cNvPr id="567329" name="Text Box 33">
            <a:extLst>
              <a:ext uri="{FF2B5EF4-FFF2-40B4-BE49-F238E27FC236}">
                <a16:creationId xmlns:a16="http://schemas.microsoft.com/office/drawing/2014/main" id="{8059B342-AED9-4B09-806B-25E44B02F411}"/>
              </a:ext>
            </a:extLst>
          </p:cNvPr>
          <p:cNvSpPr txBox="1">
            <a:spLocks noChangeArrowheads="1"/>
          </p:cNvSpPr>
          <p:nvPr/>
        </p:nvSpPr>
        <p:spPr bwMode="auto">
          <a:xfrm>
            <a:off x="6227763" y="4349750"/>
            <a:ext cx="2447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latin typeface="Times New Roman" panose="02020603050405020304" pitchFamily="18" charset="0"/>
                <a:ea typeface="黑体" panose="02010609060101010101" pitchFamily="49" charset="-122"/>
              </a:rPr>
              <a:t>z</a:t>
            </a:r>
            <a:r>
              <a:rPr lang="zh-CN" altLang="en-US" b="1"/>
              <a:t>在第</a:t>
            </a:r>
            <a:r>
              <a:rPr lang="en-US" altLang="zh-CN" b="1" i="1">
                <a:latin typeface="Times New Roman" panose="02020603050405020304" pitchFamily="18" charset="0"/>
                <a:ea typeface="黑体" panose="02010609060101010101" pitchFamily="49" charset="-122"/>
              </a:rPr>
              <a:t>III</a:t>
            </a:r>
            <a:r>
              <a:rPr lang="zh-CN" altLang="en-US" b="1"/>
              <a:t>象限</a:t>
            </a:r>
          </a:p>
        </p:txBody>
      </p:sp>
      <p:sp>
        <p:nvSpPr>
          <p:cNvPr id="567330" name="Text Box 34">
            <a:extLst>
              <a:ext uri="{FF2B5EF4-FFF2-40B4-BE49-F238E27FC236}">
                <a16:creationId xmlns:a16="http://schemas.microsoft.com/office/drawing/2014/main" id="{C8492ECF-D797-4CA3-BE14-4428CFDA395A}"/>
              </a:ext>
            </a:extLst>
          </p:cNvPr>
          <p:cNvSpPr txBox="1">
            <a:spLocks noChangeArrowheads="1"/>
          </p:cNvSpPr>
          <p:nvPr/>
        </p:nvSpPr>
        <p:spPr bwMode="auto">
          <a:xfrm>
            <a:off x="6227763" y="5141913"/>
            <a:ext cx="24479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latin typeface="Times New Roman" panose="02020603050405020304" pitchFamily="18" charset="0"/>
                <a:ea typeface="黑体" panose="02010609060101010101" pitchFamily="49" charset="-122"/>
              </a:rPr>
              <a:t>z</a:t>
            </a:r>
            <a:r>
              <a:rPr lang="zh-CN" altLang="en-US" b="1"/>
              <a:t>在第</a:t>
            </a:r>
            <a:r>
              <a:rPr lang="en-US" altLang="zh-CN" b="1" i="1">
                <a:latin typeface="Times New Roman" panose="02020603050405020304" pitchFamily="18" charset="0"/>
                <a:ea typeface="黑体" panose="02010609060101010101" pitchFamily="49" charset="-122"/>
              </a:rPr>
              <a:t>IV</a:t>
            </a:r>
            <a:r>
              <a:rPr lang="zh-CN" altLang="en-US" b="1"/>
              <a:t>象限</a:t>
            </a:r>
          </a:p>
        </p:txBody>
      </p:sp>
      <p:graphicFrame>
        <p:nvGraphicFramePr>
          <p:cNvPr id="567331" name="Object 35">
            <a:extLst>
              <a:ext uri="{FF2B5EF4-FFF2-40B4-BE49-F238E27FC236}">
                <a16:creationId xmlns:a16="http://schemas.microsoft.com/office/drawing/2014/main" id="{1FDD4B63-48EF-4CDA-AEBF-1B4FBAD2813D}"/>
              </a:ext>
            </a:extLst>
          </p:cNvPr>
          <p:cNvGraphicFramePr>
            <a:graphicFrameLocks noChangeAspect="1"/>
          </p:cNvGraphicFramePr>
          <p:nvPr/>
        </p:nvGraphicFramePr>
        <p:xfrm>
          <a:off x="3851275" y="4941888"/>
          <a:ext cx="1409700" cy="838200"/>
        </p:xfrm>
        <a:graphic>
          <a:graphicData uri="http://schemas.openxmlformats.org/presentationml/2006/ole">
            <mc:AlternateContent xmlns:mc="http://schemas.openxmlformats.org/markup-compatibility/2006">
              <mc:Choice xmlns:v="urn:schemas-microsoft-com:vml" Requires="v">
                <p:oleObj spid="_x0000_s567380" name="Equation" r:id="rId9" imgW="1409400" imgH="838080" progId="Equation.3">
                  <p:embed/>
                </p:oleObj>
              </mc:Choice>
              <mc:Fallback>
                <p:oleObj name="Equation" r:id="rId9" imgW="1409400" imgH="838080" progId="Equation.3">
                  <p:embed/>
                  <p:pic>
                    <p:nvPicPr>
                      <p:cNvPr id="0" name="Object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275" y="4941888"/>
                        <a:ext cx="14097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7332" name="Object 36">
            <a:extLst>
              <a:ext uri="{FF2B5EF4-FFF2-40B4-BE49-F238E27FC236}">
                <a16:creationId xmlns:a16="http://schemas.microsoft.com/office/drawing/2014/main" id="{BAAB96F5-3B45-4BFD-B1A4-EC5DE6CB3B87}"/>
              </a:ext>
            </a:extLst>
          </p:cNvPr>
          <p:cNvGraphicFramePr>
            <a:graphicFrameLocks noChangeAspect="1"/>
          </p:cNvGraphicFramePr>
          <p:nvPr/>
        </p:nvGraphicFramePr>
        <p:xfrm>
          <a:off x="3817938" y="3141663"/>
          <a:ext cx="2154237" cy="927100"/>
        </p:xfrm>
        <a:graphic>
          <a:graphicData uri="http://schemas.openxmlformats.org/presentationml/2006/ole">
            <mc:AlternateContent xmlns:mc="http://schemas.openxmlformats.org/markup-compatibility/2006">
              <mc:Choice xmlns:v="urn:schemas-microsoft-com:vml" Requires="v">
                <p:oleObj spid="_x0000_s567381" name="Equation" r:id="rId10" imgW="825480" imgH="355320" progId="Equation.DSMT4">
                  <p:embed/>
                </p:oleObj>
              </mc:Choice>
              <mc:Fallback>
                <p:oleObj name="Equation" r:id="rId10" imgW="825480" imgH="355320" progId="Equation.DSMT4">
                  <p:embed/>
                  <p:pic>
                    <p:nvPicPr>
                      <p:cNvPr id="0" name="Object 3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7938" y="3141663"/>
                        <a:ext cx="2154237"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67333" name="Group 37">
            <a:extLst>
              <a:ext uri="{FF2B5EF4-FFF2-40B4-BE49-F238E27FC236}">
                <a16:creationId xmlns:a16="http://schemas.microsoft.com/office/drawing/2014/main" id="{E867D2B0-412F-4BBE-9A42-245021152147}"/>
              </a:ext>
            </a:extLst>
          </p:cNvPr>
          <p:cNvGrpSpPr>
            <a:grpSpLocks noChangeAspect="1"/>
          </p:cNvGrpSpPr>
          <p:nvPr/>
        </p:nvGrpSpPr>
        <p:grpSpPr bwMode="auto">
          <a:xfrm>
            <a:off x="866775" y="1260475"/>
            <a:ext cx="7786688" cy="1098550"/>
            <a:chOff x="546" y="794"/>
            <a:chExt cx="4905" cy="692"/>
          </a:xfrm>
        </p:grpSpPr>
        <p:sp>
          <p:nvSpPr>
            <p:cNvPr id="567334" name="AutoShape 38">
              <a:extLst>
                <a:ext uri="{FF2B5EF4-FFF2-40B4-BE49-F238E27FC236}">
                  <a16:creationId xmlns:a16="http://schemas.microsoft.com/office/drawing/2014/main" id="{6D905829-E409-40F8-A996-1FD56433B581}"/>
                </a:ext>
              </a:extLst>
            </p:cNvPr>
            <p:cNvSpPr>
              <a:spLocks noChangeAspect="1" noChangeArrowheads="1" noTextEdit="1"/>
            </p:cNvSpPr>
            <p:nvPr/>
          </p:nvSpPr>
          <p:spPr bwMode="auto">
            <a:xfrm>
              <a:off x="546" y="816"/>
              <a:ext cx="4832" cy="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7335" name="Rectangle 39">
              <a:extLst>
                <a:ext uri="{FF2B5EF4-FFF2-40B4-BE49-F238E27FC236}">
                  <a16:creationId xmlns:a16="http://schemas.microsoft.com/office/drawing/2014/main" id="{B1398FC0-74FE-4885-9D22-7830EB7B42B6}"/>
                </a:ext>
              </a:extLst>
            </p:cNvPr>
            <p:cNvSpPr>
              <a:spLocks noChangeArrowheads="1"/>
            </p:cNvSpPr>
            <p:nvPr/>
          </p:nvSpPr>
          <p:spPr bwMode="auto">
            <a:xfrm>
              <a:off x="3676" y="1171"/>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67336" name="Rectangle 40">
              <a:extLst>
                <a:ext uri="{FF2B5EF4-FFF2-40B4-BE49-F238E27FC236}">
                  <a16:creationId xmlns:a16="http://schemas.microsoft.com/office/drawing/2014/main" id="{3D0D5409-32E8-477E-97EA-A63A6AFE49B2}"/>
                </a:ext>
              </a:extLst>
            </p:cNvPr>
            <p:cNvSpPr>
              <a:spLocks noChangeArrowheads="1"/>
            </p:cNvSpPr>
            <p:nvPr/>
          </p:nvSpPr>
          <p:spPr bwMode="auto">
            <a:xfrm>
              <a:off x="3220" y="1171"/>
              <a:ext cx="419"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arg</a:t>
              </a:r>
              <a:endParaRPr lang="en-US" altLang="zh-CN">
                <a:ea typeface="黑体" panose="02010609060101010101" pitchFamily="49" charset="-122"/>
              </a:endParaRPr>
            </a:p>
          </p:txBody>
        </p:sp>
        <p:sp>
          <p:nvSpPr>
            <p:cNvPr id="567337" name="Rectangle 41">
              <a:extLst>
                <a:ext uri="{FF2B5EF4-FFF2-40B4-BE49-F238E27FC236}">
                  <a16:creationId xmlns:a16="http://schemas.microsoft.com/office/drawing/2014/main" id="{39B2A8B6-5FD0-4CE2-9C1F-BBB583B367C9}"/>
                </a:ext>
              </a:extLst>
            </p:cNvPr>
            <p:cNvSpPr>
              <a:spLocks noChangeArrowheads="1"/>
            </p:cNvSpPr>
            <p:nvPr/>
          </p:nvSpPr>
          <p:spPr bwMode="auto">
            <a:xfrm>
              <a:off x="2743" y="1171"/>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67338" name="Rectangle 42">
              <a:extLst>
                <a:ext uri="{FF2B5EF4-FFF2-40B4-BE49-F238E27FC236}">
                  <a16:creationId xmlns:a16="http://schemas.microsoft.com/office/drawing/2014/main" id="{13D3195D-C91E-4CA4-9329-4CC3F8C360F8}"/>
                </a:ext>
              </a:extLst>
            </p:cNvPr>
            <p:cNvSpPr>
              <a:spLocks noChangeArrowheads="1"/>
            </p:cNvSpPr>
            <p:nvPr/>
          </p:nvSpPr>
          <p:spPr bwMode="auto">
            <a:xfrm>
              <a:off x="2256" y="1171"/>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67339" name="Rectangle 43">
              <a:extLst>
                <a:ext uri="{FF2B5EF4-FFF2-40B4-BE49-F238E27FC236}">
                  <a16:creationId xmlns:a16="http://schemas.microsoft.com/office/drawing/2014/main" id="{B0CB5118-EB2C-45C6-9CC7-99B487F561DB}"/>
                </a:ext>
              </a:extLst>
            </p:cNvPr>
            <p:cNvSpPr>
              <a:spLocks noChangeArrowheads="1"/>
            </p:cNvSpPr>
            <p:nvPr/>
          </p:nvSpPr>
          <p:spPr bwMode="auto">
            <a:xfrm>
              <a:off x="2211" y="1171"/>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67340" name="Rectangle 44">
              <a:extLst>
                <a:ext uri="{FF2B5EF4-FFF2-40B4-BE49-F238E27FC236}">
                  <a16:creationId xmlns:a16="http://schemas.microsoft.com/office/drawing/2014/main" id="{BBFB8EAD-0247-4DB6-8A53-99F267C743FA}"/>
                </a:ext>
              </a:extLst>
            </p:cNvPr>
            <p:cNvSpPr>
              <a:spLocks noChangeArrowheads="1"/>
            </p:cNvSpPr>
            <p:nvPr/>
          </p:nvSpPr>
          <p:spPr bwMode="auto">
            <a:xfrm>
              <a:off x="1497" y="1171"/>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67341" name="Rectangle 45">
              <a:extLst>
                <a:ext uri="{FF2B5EF4-FFF2-40B4-BE49-F238E27FC236}">
                  <a16:creationId xmlns:a16="http://schemas.microsoft.com/office/drawing/2014/main" id="{D448DE2D-699A-4F98-902B-E122ED5D3E2D}"/>
                </a:ext>
              </a:extLst>
            </p:cNvPr>
            <p:cNvSpPr>
              <a:spLocks noChangeArrowheads="1"/>
            </p:cNvSpPr>
            <p:nvPr/>
          </p:nvSpPr>
          <p:spPr bwMode="auto">
            <a:xfrm>
              <a:off x="982" y="1171"/>
              <a:ext cx="525"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Arg</a:t>
              </a:r>
              <a:endParaRPr lang="en-US" altLang="zh-CN">
                <a:ea typeface="黑体" panose="02010609060101010101" pitchFamily="49" charset="-122"/>
              </a:endParaRPr>
            </a:p>
          </p:txBody>
        </p:sp>
        <p:sp>
          <p:nvSpPr>
            <p:cNvPr id="567342" name="Rectangle 46">
              <a:extLst>
                <a:ext uri="{FF2B5EF4-FFF2-40B4-BE49-F238E27FC236}">
                  <a16:creationId xmlns:a16="http://schemas.microsoft.com/office/drawing/2014/main" id="{75C04DAC-3FF5-4F56-B5CC-AAAD55D30C59}"/>
                </a:ext>
              </a:extLst>
            </p:cNvPr>
            <p:cNvSpPr>
              <a:spLocks noChangeArrowheads="1"/>
            </p:cNvSpPr>
            <p:nvPr/>
          </p:nvSpPr>
          <p:spPr bwMode="auto">
            <a:xfrm>
              <a:off x="5187" y="819"/>
              <a:ext cx="26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67343" name="Rectangle 47">
              <a:extLst>
                <a:ext uri="{FF2B5EF4-FFF2-40B4-BE49-F238E27FC236}">
                  <a16:creationId xmlns:a16="http://schemas.microsoft.com/office/drawing/2014/main" id="{9DF9D9BC-114C-4E63-AC2E-C8EB0AB7134F}"/>
                </a:ext>
              </a:extLst>
            </p:cNvPr>
            <p:cNvSpPr>
              <a:spLocks noChangeArrowheads="1"/>
            </p:cNvSpPr>
            <p:nvPr/>
          </p:nvSpPr>
          <p:spPr bwMode="auto">
            <a:xfrm>
              <a:off x="4945" y="819"/>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67344" name="Rectangle 48">
              <a:extLst>
                <a:ext uri="{FF2B5EF4-FFF2-40B4-BE49-F238E27FC236}">
                  <a16:creationId xmlns:a16="http://schemas.microsoft.com/office/drawing/2014/main" id="{BDEC62EF-204F-4981-9C5B-FFFDEAFB833A}"/>
                </a:ext>
              </a:extLst>
            </p:cNvPr>
            <p:cNvSpPr>
              <a:spLocks noChangeArrowheads="1"/>
            </p:cNvSpPr>
            <p:nvPr/>
          </p:nvSpPr>
          <p:spPr bwMode="auto">
            <a:xfrm>
              <a:off x="4703" y="819"/>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67345" name="Rectangle 49">
              <a:extLst>
                <a:ext uri="{FF2B5EF4-FFF2-40B4-BE49-F238E27FC236}">
                  <a16:creationId xmlns:a16="http://schemas.microsoft.com/office/drawing/2014/main" id="{F035C6A2-8D03-4276-91A0-317F6712A4F2}"/>
                </a:ext>
              </a:extLst>
            </p:cNvPr>
            <p:cNvSpPr>
              <a:spLocks noChangeArrowheads="1"/>
            </p:cNvSpPr>
            <p:nvPr/>
          </p:nvSpPr>
          <p:spPr bwMode="auto">
            <a:xfrm>
              <a:off x="4560" y="819"/>
              <a:ext cx="21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π</a:t>
              </a:r>
              <a:endParaRPr lang="en-US" altLang="zh-CN">
                <a:ea typeface="黑体" panose="02010609060101010101" pitchFamily="49" charset="-122"/>
              </a:endParaRPr>
            </a:p>
          </p:txBody>
        </p:sp>
        <p:sp>
          <p:nvSpPr>
            <p:cNvPr id="567346" name="Rectangle 50">
              <a:extLst>
                <a:ext uri="{FF2B5EF4-FFF2-40B4-BE49-F238E27FC236}">
                  <a16:creationId xmlns:a16="http://schemas.microsoft.com/office/drawing/2014/main" id="{8478BA20-6F29-42FF-B286-C23B070AE32B}"/>
                </a:ext>
              </a:extLst>
            </p:cNvPr>
            <p:cNvSpPr>
              <a:spLocks noChangeArrowheads="1"/>
            </p:cNvSpPr>
            <p:nvPr/>
          </p:nvSpPr>
          <p:spPr bwMode="auto">
            <a:xfrm>
              <a:off x="3778" y="819"/>
              <a:ext cx="21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π</a:t>
              </a:r>
              <a:endParaRPr lang="en-US" altLang="zh-CN">
                <a:ea typeface="黑体" panose="02010609060101010101" pitchFamily="49" charset="-122"/>
              </a:endParaRPr>
            </a:p>
          </p:txBody>
        </p:sp>
        <p:sp>
          <p:nvSpPr>
            <p:cNvPr id="567347" name="Rectangle 51">
              <a:extLst>
                <a:ext uri="{FF2B5EF4-FFF2-40B4-BE49-F238E27FC236}">
                  <a16:creationId xmlns:a16="http://schemas.microsoft.com/office/drawing/2014/main" id="{5F281517-1701-4658-9B89-6F01D17CFB44}"/>
                </a:ext>
              </a:extLst>
            </p:cNvPr>
            <p:cNvSpPr>
              <a:spLocks noChangeArrowheads="1"/>
            </p:cNvSpPr>
            <p:nvPr/>
          </p:nvSpPr>
          <p:spPr bwMode="auto">
            <a:xfrm>
              <a:off x="3583" y="819"/>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67348" name="Rectangle 52">
              <a:extLst>
                <a:ext uri="{FF2B5EF4-FFF2-40B4-BE49-F238E27FC236}">
                  <a16:creationId xmlns:a16="http://schemas.microsoft.com/office/drawing/2014/main" id="{A31E0C82-EFDA-49AD-B673-DC70080CA8DA}"/>
                </a:ext>
              </a:extLst>
            </p:cNvPr>
            <p:cNvSpPr>
              <a:spLocks noChangeArrowheads="1"/>
            </p:cNvSpPr>
            <p:nvPr/>
          </p:nvSpPr>
          <p:spPr bwMode="auto">
            <a:xfrm>
              <a:off x="2876" y="819"/>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67349" name="Rectangle 53">
              <a:extLst>
                <a:ext uri="{FF2B5EF4-FFF2-40B4-BE49-F238E27FC236}">
                  <a16:creationId xmlns:a16="http://schemas.microsoft.com/office/drawing/2014/main" id="{FEC33698-D6C3-4E1B-839A-F9FBFE70EBC7}"/>
                </a:ext>
              </a:extLst>
            </p:cNvPr>
            <p:cNvSpPr>
              <a:spLocks noChangeArrowheads="1"/>
            </p:cNvSpPr>
            <p:nvPr/>
          </p:nvSpPr>
          <p:spPr bwMode="auto">
            <a:xfrm>
              <a:off x="2831" y="819"/>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67350" name="Rectangle 54">
              <a:extLst>
                <a:ext uri="{FF2B5EF4-FFF2-40B4-BE49-F238E27FC236}">
                  <a16:creationId xmlns:a16="http://schemas.microsoft.com/office/drawing/2014/main" id="{40B5928A-3D02-47CA-B95C-CE474A88BF25}"/>
                </a:ext>
              </a:extLst>
            </p:cNvPr>
            <p:cNvSpPr>
              <a:spLocks noChangeArrowheads="1"/>
            </p:cNvSpPr>
            <p:nvPr/>
          </p:nvSpPr>
          <p:spPr bwMode="auto">
            <a:xfrm>
              <a:off x="1910" y="819"/>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67351" name="Rectangle 55">
              <a:extLst>
                <a:ext uri="{FF2B5EF4-FFF2-40B4-BE49-F238E27FC236}">
                  <a16:creationId xmlns:a16="http://schemas.microsoft.com/office/drawing/2014/main" id="{C0FB81B5-95EC-42BA-B0FF-6649AAC9DCC3}"/>
                </a:ext>
              </a:extLst>
            </p:cNvPr>
            <p:cNvSpPr>
              <a:spLocks noChangeArrowheads="1"/>
            </p:cNvSpPr>
            <p:nvPr/>
          </p:nvSpPr>
          <p:spPr bwMode="auto">
            <a:xfrm>
              <a:off x="1847" y="819"/>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67352" name="Rectangle 56">
              <a:extLst>
                <a:ext uri="{FF2B5EF4-FFF2-40B4-BE49-F238E27FC236}">
                  <a16:creationId xmlns:a16="http://schemas.microsoft.com/office/drawing/2014/main" id="{5B126706-C6E0-4461-9FED-945105F757A5}"/>
                </a:ext>
              </a:extLst>
            </p:cNvPr>
            <p:cNvSpPr>
              <a:spLocks noChangeArrowheads="1"/>
            </p:cNvSpPr>
            <p:nvPr/>
          </p:nvSpPr>
          <p:spPr bwMode="auto">
            <a:xfrm>
              <a:off x="1731" y="819"/>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0</a:t>
              </a:r>
              <a:endParaRPr lang="en-US" altLang="zh-CN">
                <a:ea typeface="黑体" panose="02010609060101010101" pitchFamily="49" charset="-122"/>
              </a:endParaRPr>
            </a:p>
          </p:txBody>
        </p:sp>
        <p:sp>
          <p:nvSpPr>
            <p:cNvPr id="567353" name="Rectangle 57">
              <a:extLst>
                <a:ext uri="{FF2B5EF4-FFF2-40B4-BE49-F238E27FC236}">
                  <a16:creationId xmlns:a16="http://schemas.microsoft.com/office/drawing/2014/main" id="{CB784C52-8022-4F91-9DD7-696A63936BC1}"/>
                </a:ext>
              </a:extLst>
            </p:cNvPr>
            <p:cNvSpPr>
              <a:spLocks noChangeArrowheads="1"/>
            </p:cNvSpPr>
            <p:nvPr/>
          </p:nvSpPr>
          <p:spPr bwMode="auto">
            <a:xfrm>
              <a:off x="1469" y="819"/>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67354" name="Rectangle 58">
              <a:extLst>
                <a:ext uri="{FF2B5EF4-FFF2-40B4-BE49-F238E27FC236}">
                  <a16:creationId xmlns:a16="http://schemas.microsoft.com/office/drawing/2014/main" id="{BC8171B0-6838-4B86-A43D-56870D3CBDC0}"/>
                </a:ext>
              </a:extLst>
            </p:cNvPr>
            <p:cNvSpPr>
              <a:spLocks noChangeArrowheads="1"/>
            </p:cNvSpPr>
            <p:nvPr/>
          </p:nvSpPr>
          <p:spPr bwMode="auto">
            <a:xfrm>
              <a:off x="1269" y="819"/>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67355" name="Rectangle 59">
              <a:extLst>
                <a:ext uri="{FF2B5EF4-FFF2-40B4-BE49-F238E27FC236}">
                  <a16:creationId xmlns:a16="http://schemas.microsoft.com/office/drawing/2014/main" id="{BF7C74D6-CA1E-4A3F-9090-973E38EE0EA6}"/>
                </a:ext>
              </a:extLst>
            </p:cNvPr>
            <p:cNvSpPr>
              <a:spLocks noChangeArrowheads="1"/>
            </p:cNvSpPr>
            <p:nvPr/>
          </p:nvSpPr>
          <p:spPr bwMode="auto">
            <a:xfrm>
              <a:off x="562" y="819"/>
              <a:ext cx="60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67356" name="Rectangle 60">
              <a:extLst>
                <a:ext uri="{FF2B5EF4-FFF2-40B4-BE49-F238E27FC236}">
                  <a16:creationId xmlns:a16="http://schemas.microsoft.com/office/drawing/2014/main" id="{9D4B2B4D-C74C-47F6-B694-346563BE8864}"/>
                </a:ext>
              </a:extLst>
            </p:cNvPr>
            <p:cNvSpPr>
              <a:spLocks noChangeArrowheads="1"/>
            </p:cNvSpPr>
            <p:nvPr/>
          </p:nvSpPr>
          <p:spPr bwMode="auto">
            <a:xfrm>
              <a:off x="2906" y="1306"/>
              <a:ext cx="12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ea typeface="黑体" panose="02010609060101010101" pitchFamily="49" charset="-122"/>
                </a:rPr>
                <a:t>0</a:t>
              </a:r>
              <a:endParaRPr lang="en-US" altLang="zh-CN">
                <a:ea typeface="黑体" panose="02010609060101010101" pitchFamily="49" charset="-122"/>
              </a:endParaRPr>
            </a:p>
          </p:txBody>
        </p:sp>
        <p:sp>
          <p:nvSpPr>
            <p:cNvPr id="567357" name="Rectangle 61">
              <a:extLst>
                <a:ext uri="{FF2B5EF4-FFF2-40B4-BE49-F238E27FC236}">
                  <a16:creationId xmlns:a16="http://schemas.microsoft.com/office/drawing/2014/main" id="{FF857CFC-736E-4DA4-BE62-C69D6E789827}"/>
                </a:ext>
              </a:extLst>
            </p:cNvPr>
            <p:cNvSpPr>
              <a:spLocks noChangeArrowheads="1"/>
            </p:cNvSpPr>
            <p:nvPr/>
          </p:nvSpPr>
          <p:spPr bwMode="auto">
            <a:xfrm>
              <a:off x="5108" y="954"/>
              <a:ext cx="12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ea typeface="黑体" panose="02010609060101010101" pitchFamily="49" charset="-122"/>
                </a:rPr>
                <a:t>0</a:t>
              </a:r>
              <a:endParaRPr lang="en-US" altLang="zh-CN">
                <a:ea typeface="黑体" panose="02010609060101010101" pitchFamily="49" charset="-122"/>
              </a:endParaRPr>
            </a:p>
          </p:txBody>
        </p:sp>
        <p:sp>
          <p:nvSpPr>
            <p:cNvPr id="567358" name="Rectangle 62">
              <a:extLst>
                <a:ext uri="{FF2B5EF4-FFF2-40B4-BE49-F238E27FC236}">
                  <a16:creationId xmlns:a16="http://schemas.microsoft.com/office/drawing/2014/main" id="{77A3C5AE-716B-43BB-83F0-2A18E7A6D6A0}"/>
                </a:ext>
              </a:extLst>
            </p:cNvPr>
            <p:cNvSpPr>
              <a:spLocks noChangeArrowheads="1"/>
            </p:cNvSpPr>
            <p:nvPr/>
          </p:nvSpPr>
          <p:spPr bwMode="auto">
            <a:xfrm>
              <a:off x="4270" y="954"/>
              <a:ext cx="12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ea typeface="黑体" panose="02010609060101010101" pitchFamily="49" charset="-122"/>
                </a:rPr>
                <a:t>0</a:t>
              </a:r>
              <a:endParaRPr lang="en-US" altLang="zh-CN">
                <a:ea typeface="黑体" panose="02010609060101010101" pitchFamily="49" charset="-122"/>
              </a:endParaRPr>
            </a:p>
          </p:txBody>
        </p:sp>
        <p:sp>
          <p:nvSpPr>
            <p:cNvPr id="567359" name="Rectangle 63">
              <a:extLst>
                <a:ext uri="{FF2B5EF4-FFF2-40B4-BE49-F238E27FC236}">
                  <a16:creationId xmlns:a16="http://schemas.microsoft.com/office/drawing/2014/main" id="{9D60B3F1-BA3E-428A-AA87-ACB4F7639929}"/>
                </a:ext>
              </a:extLst>
            </p:cNvPr>
            <p:cNvSpPr>
              <a:spLocks noChangeArrowheads="1"/>
            </p:cNvSpPr>
            <p:nvPr/>
          </p:nvSpPr>
          <p:spPr bwMode="auto">
            <a:xfrm>
              <a:off x="3578" y="1171"/>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567360" name="Rectangle 64">
              <a:extLst>
                <a:ext uri="{FF2B5EF4-FFF2-40B4-BE49-F238E27FC236}">
                  <a16:creationId xmlns:a16="http://schemas.microsoft.com/office/drawing/2014/main" id="{A91567FC-255E-446C-90C2-1CA4744F89F6}"/>
                </a:ext>
              </a:extLst>
            </p:cNvPr>
            <p:cNvSpPr>
              <a:spLocks noChangeArrowheads="1"/>
            </p:cNvSpPr>
            <p:nvPr/>
          </p:nvSpPr>
          <p:spPr bwMode="auto">
            <a:xfrm>
              <a:off x="1409" y="1171"/>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567361" name="Rectangle 65">
              <a:extLst>
                <a:ext uri="{FF2B5EF4-FFF2-40B4-BE49-F238E27FC236}">
                  <a16:creationId xmlns:a16="http://schemas.microsoft.com/office/drawing/2014/main" id="{91951599-C3FA-403E-843E-A30C9786E1A5}"/>
                </a:ext>
              </a:extLst>
            </p:cNvPr>
            <p:cNvSpPr>
              <a:spLocks noChangeArrowheads="1"/>
            </p:cNvSpPr>
            <p:nvPr/>
          </p:nvSpPr>
          <p:spPr bwMode="auto">
            <a:xfrm>
              <a:off x="1329" y="819"/>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567362" name="Rectangle 66">
              <a:extLst>
                <a:ext uri="{FF2B5EF4-FFF2-40B4-BE49-F238E27FC236}">
                  <a16:creationId xmlns:a16="http://schemas.microsoft.com/office/drawing/2014/main" id="{F2AAD6D2-8CC6-4590-9100-B6DC302359E2}"/>
                </a:ext>
              </a:extLst>
            </p:cNvPr>
            <p:cNvSpPr>
              <a:spLocks noChangeArrowheads="1"/>
            </p:cNvSpPr>
            <p:nvPr/>
          </p:nvSpPr>
          <p:spPr bwMode="auto">
            <a:xfrm>
              <a:off x="3045" y="1146"/>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567363" name="Rectangle 67">
              <a:extLst>
                <a:ext uri="{FF2B5EF4-FFF2-40B4-BE49-F238E27FC236}">
                  <a16:creationId xmlns:a16="http://schemas.microsoft.com/office/drawing/2014/main" id="{B9EB38C7-F657-4310-B936-45CDE2704773}"/>
                </a:ext>
              </a:extLst>
            </p:cNvPr>
            <p:cNvSpPr>
              <a:spLocks noChangeArrowheads="1"/>
            </p:cNvSpPr>
            <p:nvPr/>
          </p:nvSpPr>
          <p:spPr bwMode="auto">
            <a:xfrm>
              <a:off x="4406" y="794"/>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567364" name="Rectangle 68">
              <a:extLst>
                <a:ext uri="{FF2B5EF4-FFF2-40B4-BE49-F238E27FC236}">
                  <a16:creationId xmlns:a16="http://schemas.microsoft.com/office/drawing/2014/main" id="{4EC74A1A-D602-43F5-9FEA-A5A239705031}"/>
                </a:ext>
              </a:extLst>
            </p:cNvPr>
            <p:cNvSpPr>
              <a:spLocks noChangeArrowheads="1"/>
            </p:cNvSpPr>
            <p:nvPr/>
          </p:nvSpPr>
          <p:spPr bwMode="auto">
            <a:xfrm>
              <a:off x="3977" y="794"/>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&lt;</a:t>
              </a:r>
              <a:endParaRPr lang="en-US" altLang="zh-CN">
                <a:ea typeface="黑体" panose="02010609060101010101" pitchFamily="49" charset="-122"/>
              </a:endParaRPr>
            </a:p>
          </p:txBody>
        </p:sp>
        <p:sp>
          <p:nvSpPr>
            <p:cNvPr id="567365" name="Rectangle 69">
              <a:extLst>
                <a:ext uri="{FF2B5EF4-FFF2-40B4-BE49-F238E27FC236}">
                  <a16:creationId xmlns:a16="http://schemas.microsoft.com/office/drawing/2014/main" id="{1F552FED-C2F6-4D29-A197-9FF6C52F1F26}"/>
                </a:ext>
              </a:extLst>
            </p:cNvPr>
            <p:cNvSpPr>
              <a:spLocks noChangeArrowheads="1"/>
            </p:cNvSpPr>
            <p:nvPr/>
          </p:nvSpPr>
          <p:spPr bwMode="auto">
            <a:xfrm>
              <a:off x="3636" y="794"/>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567366" name="Rectangle 70">
              <a:extLst>
                <a:ext uri="{FF2B5EF4-FFF2-40B4-BE49-F238E27FC236}">
                  <a16:creationId xmlns:a16="http://schemas.microsoft.com/office/drawing/2014/main" id="{951434FB-0538-4203-AD9F-C1887EE3E667}"/>
                </a:ext>
              </a:extLst>
            </p:cNvPr>
            <p:cNvSpPr>
              <a:spLocks noChangeArrowheads="1"/>
            </p:cNvSpPr>
            <p:nvPr/>
          </p:nvSpPr>
          <p:spPr bwMode="auto">
            <a:xfrm>
              <a:off x="1553" y="794"/>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¹</a:t>
              </a:r>
              <a:endParaRPr lang="en-US" altLang="zh-CN">
                <a:ea typeface="黑体" panose="02010609060101010101" pitchFamily="49" charset="-122"/>
              </a:endParaRPr>
            </a:p>
          </p:txBody>
        </p:sp>
        <p:sp>
          <p:nvSpPr>
            <p:cNvPr id="567367" name="Rectangle 71">
              <a:extLst>
                <a:ext uri="{FF2B5EF4-FFF2-40B4-BE49-F238E27FC236}">
                  <a16:creationId xmlns:a16="http://schemas.microsoft.com/office/drawing/2014/main" id="{E2170725-E3DF-4A56-8801-2AE0621C71FA}"/>
                </a:ext>
              </a:extLst>
            </p:cNvPr>
            <p:cNvSpPr>
              <a:spLocks noChangeArrowheads="1"/>
            </p:cNvSpPr>
            <p:nvPr/>
          </p:nvSpPr>
          <p:spPr bwMode="auto">
            <a:xfrm>
              <a:off x="2771" y="1146"/>
              <a:ext cx="15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l-GR" altLang="zh-CN" b="1" i="1">
                  <a:solidFill>
                    <a:srgbClr val="000000"/>
                  </a:solidFill>
                  <a:ea typeface="宋体" panose="02010600030101010101" pitchFamily="2" charset="-122"/>
                  <a:sym typeface="Symbol" panose="05050102010706020507" pitchFamily="18" charset="2"/>
                </a:rPr>
                <a:t>φ</a:t>
              </a:r>
            </a:p>
          </p:txBody>
        </p:sp>
        <p:sp>
          <p:nvSpPr>
            <p:cNvPr id="567368" name="Rectangle 72">
              <a:extLst>
                <a:ext uri="{FF2B5EF4-FFF2-40B4-BE49-F238E27FC236}">
                  <a16:creationId xmlns:a16="http://schemas.microsoft.com/office/drawing/2014/main" id="{7802ADA5-A73F-4EB4-B45A-6B06317C9399}"/>
                </a:ext>
              </a:extLst>
            </p:cNvPr>
            <p:cNvSpPr>
              <a:spLocks noChangeArrowheads="1"/>
            </p:cNvSpPr>
            <p:nvPr/>
          </p:nvSpPr>
          <p:spPr bwMode="auto">
            <a:xfrm>
              <a:off x="4973" y="794"/>
              <a:ext cx="15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l-GR" altLang="zh-CN" b="1" i="1">
                  <a:solidFill>
                    <a:srgbClr val="000000"/>
                  </a:solidFill>
                  <a:ea typeface="宋体" panose="02010600030101010101" pitchFamily="2" charset="-122"/>
                  <a:sym typeface="Symbol" panose="05050102010706020507" pitchFamily="18" charset="2"/>
                </a:rPr>
                <a:t>φ</a:t>
              </a:r>
              <a:endParaRPr lang="en-US" altLang="zh-CN" b="1" i="1">
                <a:solidFill>
                  <a:srgbClr val="000000"/>
                </a:solidFill>
                <a:ea typeface="宋体" panose="02010600030101010101" pitchFamily="2" charset="-122"/>
                <a:sym typeface="Symbol" panose="05050102010706020507" pitchFamily="18" charset="2"/>
              </a:endParaRPr>
            </a:p>
          </p:txBody>
        </p:sp>
        <p:sp>
          <p:nvSpPr>
            <p:cNvPr id="567369" name="Rectangle 73">
              <a:extLst>
                <a:ext uri="{FF2B5EF4-FFF2-40B4-BE49-F238E27FC236}">
                  <a16:creationId xmlns:a16="http://schemas.microsoft.com/office/drawing/2014/main" id="{3DB9A51D-45A0-4B40-9F17-5C4BDA66FBA6}"/>
                </a:ext>
              </a:extLst>
            </p:cNvPr>
            <p:cNvSpPr>
              <a:spLocks noChangeArrowheads="1"/>
            </p:cNvSpPr>
            <p:nvPr/>
          </p:nvSpPr>
          <p:spPr bwMode="auto">
            <a:xfrm>
              <a:off x="4135" y="794"/>
              <a:ext cx="2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l-GR" altLang="zh-CN" b="1" i="1">
                  <a:solidFill>
                    <a:srgbClr val="000000"/>
                  </a:solidFill>
                  <a:latin typeface="PMingLiU" panose="02020500000000000000" pitchFamily="18" charset="-120"/>
                  <a:ea typeface="PMingLiU" panose="02020500000000000000" pitchFamily="18" charset="-120"/>
                  <a:sym typeface="Symbol" panose="05050102010706020507" pitchFamily="18" charset="2"/>
                </a:rPr>
                <a:t>φ</a:t>
              </a:r>
              <a:endParaRPr lang="el-GR" altLang="zh-CN">
                <a:latin typeface="PMingLiU" panose="02020500000000000000" pitchFamily="18" charset="-120"/>
                <a:ea typeface="PMingLiU" panose="02020500000000000000" pitchFamily="18" charset="-120"/>
                <a:sym typeface="Symbol" panose="05050102010706020507" pitchFamily="18" charset="2"/>
              </a:endParaRPr>
            </a:p>
          </p:txBody>
        </p:sp>
        <p:sp>
          <p:nvSpPr>
            <p:cNvPr id="567370" name="Rectangle 74">
              <a:extLst>
                <a:ext uri="{FF2B5EF4-FFF2-40B4-BE49-F238E27FC236}">
                  <a16:creationId xmlns:a16="http://schemas.microsoft.com/office/drawing/2014/main" id="{E10DEEE6-1428-486B-8F40-21E15483F892}"/>
                </a:ext>
              </a:extLst>
            </p:cNvPr>
            <p:cNvSpPr>
              <a:spLocks noChangeArrowheads="1"/>
            </p:cNvSpPr>
            <p:nvPr/>
          </p:nvSpPr>
          <p:spPr bwMode="auto">
            <a:xfrm>
              <a:off x="2302" y="1178"/>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FF0000"/>
                  </a:solidFill>
                  <a:latin typeface="黑体" panose="02010609060101010101" pitchFamily="49" charset="-122"/>
                </a:rPr>
                <a:t>记作</a:t>
              </a:r>
              <a:endParaRPr lang="zh-CN" altLang="en-US">
                <a:solidFill>
                  <a:srgbClr val="FF0000"/>
                </a:solidFill>
              </a:endParaRPr>
            </a:p>
          </p:txBody>
        </p:sp>
        <p:sp>
          <p:nvSpPr>
            <p:cNvPr id="567371" name="Rectangle 75">
              <a:extLst>
                <a:ext uri="{FF2B5EF4-FFF2-40B4-BE49-F238E27FC236}">
                  <a16:creationId xmlns:a16="http://schemas.microsoft.com/office/drawing/2014/main" id="{F3C9EDF3-5961-49B4-9A9C-531547924D80}"/>
                </a:ext>
              </a:extLst>
            </p:cNvPr>
            <p:cNvSpPr>
              <a:spLocks noChangeArrowheads="1"/>
            </p:cNvSpPr>
            <p:nvPr/>
          </p:nvSpPr>
          <p:spPr bwMode="auto">
            <a:xfrm>
              <a:off x="1528" y="1178"/>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黑体" panose="02010609060101010101" pitchFamily="49" charset="-122"/>
                </a:rPr>
                <a:t>的主值</a:t>
              </a:r>
              <a:endParaRPr lang="zh-CN" altLang="en-US"/>
            </a:p>
          </p:txBody>
        </p:sp>
        <p:sp>
          <p:nvSpPr>
            <p:cNvPr id="567372" name="Rectangle 76">
              <a:extLst>
                <a:ext uri="{FF2B5EF4-FFF2-40B4-BE49-F238E27FC236}">
                  <a16:creationId xmlns:a16="http://schemas.microsoft.com/office/drawing/2014/main" id="{74A42B8A-4171-4889-8EFC-59B0926B3607}"/>
                </a:ext>
              </a:extLst>
            </p:cNvPr>
            <p:cNvSpPr>
              <a:spLocks noChangeArrowheads="1"/>
            </p:cNvSpPr>
            <p:nvPr/>
          </p:nvSpPr>
          <p:spPr bwMode="auto">
            <a:xfrm>
              <a:off x="555" y="1178"/>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黑体" panose="02010609060101010101" pitchFamily="49" charset="-122"/>
                </a:rPr>
                <a:t>称为</a:t>
              </a:r>
              <a:endParaRPr lang="zh-CN" altLang="en-US"/>
            </a:p>
          </p:txBody>
        </p:sp>
        <p:sp>
          <p:nvSpPr>
            <p:cNvPr id="567373" name="Rectangle 77">
              <a:extLst>
                <a:ext uri="{FF2B5EF4-FFF2-40B4-BE49-F238E27FC236}">
                  <a16:creationId xmlns:a16="http://schemas.microsoft.com/office/drawing/2014/main" id="{8DFFB8C8-CCA7-4A68-B359-509E8DFF8492}"/>
                </a:ext>
              </a:extLst>
            </p:cNvPr>
            <p:cNvSpPr>
              <a:spLocks noChangeArrowheads="1"/>
            </p:cNvSpPr>
            <p:nvPr/>
          </p:nvSpPr>
          <p:spPr bwMode="auto">
            <a:xfrm>
              <a:off x="4735" y="826"/>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黑体" panose="02010609060101010101" pitchFamily="49" charset="-122"/>
                </a:rPr>
                <a:t>的</a:t>
              </a:r>
              <a:endParaRPr lang="zh-CN" altLang="en-US"/>
            </a:p>
          </p:txBody>
        </p:sp>
        <p:sp>
          <p:nvSpPr>
            <p:cNvPr id="567374" name="Rectangle 78">
              <a:extLst>
                <a:ext uri="{FF2B5EF4-FFF2-40B4-BE49-F238E27FC236}">
                  <a16:creationId xmlns:a16="http://schemas.microsoft.com/office/drawing/2014/main" id="{6833DC4F-AEC8-472D-8F8B-BC23F6BA3CF7}"/>
                </a:ext>
              </a:extLst>
            </p:cNvPr>
            <p:cNvSpPr>
              <a:spLocks noChangeArrowheads="1"/>
            </p:cNvSpPr>
            <p:nvPr/>
          </p:nvSpPr>
          <p:spPr bwMode="auto">
            <a:xfrm>
              <a:off x="2918" y="826"/>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黑体" panose="02010609060101010101" pitchFamily="49" charset="-122"/>
                </a:rPr>
                <a:t>把满足</a:t>
              </a:r>
              <a:endParaRPr lang="zh-CN" altLang="en-US"/>
            </a:p>
          </p:txBody>
        </p:sp>
        <p:sp>
          <p:nvSpPr>
            <p:cNvPr id="567375" name="Rectangle 79">
              <a:extLst>
                <a:ext uri="{FF2B5EF4-FFF2-40B4-BE49-F238E27FC236}">
                  <a16:creationId xmlns:a16="http://schemas.microsoft.com/office/drawing/2014/main" id="{0ED14B5F-92C4-4E74-9117-B45091497867}"/>
                </a:ext>
              </a:extLst>
            </p:cNvPr>
            <p:cNvSpPr>
              <a:spLocks noChangeArrowheads="1"/>
            </p:cNvSpPr>
            <p:nvPr/>
          </p:nvSpPr>
          <p:spPr bwMode="auto">
            <a:xfrm>
              <a:off x="1942" y="826"/>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黑体" panose="02010609060101010101" pitchFamily="49" charset="-122"/>
                </a:rPr>
                <a:t>的辐角中</a:t>
              </a:r>
              <a:endParaRPr lang="zh-CN" altLang="en-US"/>
            </a:p>
          </p:txBody>
        </p:sp>
        <p:sp>
          <p:nvSpPr>
            <p:cNvPr id="567376" name="Rectangle 80">
              <a:extLst>
                <a:ext uri="{FF2B5EF4-FFF2-40B4-BE49-F238E27FC236}">
                  <a16:creationId xmlns:a16="http://schemas.microsoft.com/office/drawing/2014/main" id="{F23BB51A-3F86-42A7-BE1C-F12FBA0ADC7F}"/>
                </a:ext>
              </a:extLst>
            </p:cNvPr>
            <p:cNvSpPr>
              <a:spLocks noChangeArrowheads="1"/>
            </p:cNvSpPr>
            <p:nvPr/>
          </p:nvSpPr>
          <p:spPr bwMode="auto">
            <a:xfrm>
              <a:off x="1056" y="826"/>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黑体" panose="02010609060101010101" pitchFamily="49" charset="-122"/>
                </a:rPr>
                <a:t>在</a:t>
              </a:r>
              <a:endParaRPr lang="zh-CN" altLang="en-US"/>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7298"/>
                                        </p:tgtEl>
                                        <p:attrNameLst>
                                          <p:attrName>style.visibility</p:attrName>
                                        </p:attrNameLst>
                                      </p:cBhvr>
                                      <p:to>
                                        <p:strVal val="visible"/>
                                      </p:to>
                                    </p:set>
                                    <p:animEffect transition="in" filter="wipe(left)">
                                      <p:cBhvr>
                                        <p:cTn id="7" dur="500"/>
                                        <p:tgtEl>
                                          <p:spTgt spid="5672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67333"/>
                                        </p:tgtEl>
                                        <p:attrNameLst>
                                          <p:attrName>style.visibility</p:attrName>
                                        </p:attrNameLst>
                                      </p:cBhvr>
                                      <p:to>
                                        <p:strVal val="visible"/>
                                      </p:to>
                                    </p:set>
                                    <p:animEffect transition="in" filter="wipe(left)">
                                      <p:cBhvr>
                                        <p:cTn id="12" dur="2000"/>
                                        <p:tgtEl>
                                          <p:spTgt spid="5673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67320"/>
                                        </p:tgtEl>
                                        <p:attrNameLst>
                                          <p:attrName>style.visibility</p:attrName>
                                        </p:attrNameLst>
                                      </p:cBhvr>
                                      <p:to>
                                        <p:strVal val="visible"/>
                                      </p:to>
                                    </p:set>
                                    <p:animEffect transition="in" filter="wipe(left)">
                                      <p:cBhvr>
                                        <p:cTn id="17" dur="500"/>
                                        <p:tgtEl>
                                          <p:spTgt spid="5673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67299"/>
                                        </p:tgtEl>
                                        <p:attrNameLst>
                                          <p:attrName>style.visibility</p:attrName>
                                        </p:attrNameLst>
                                      </p:cBhvr>
                                      <p:to>
                                        <p:strVal val="visible"/>
                                      </p:to>
                                    </p:set>
                                    <p:animEffect transition="in" filter="wipe(left)">
                                      <p:cBhvr>
                                        <p:cTn id="22" dur="500"/>
                                        <p:tgtEl>
                                          <p:spTgt spid="5672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67300"/>
                                        </p:tgtEl>
                                        <p:attrNameLst>
                                          <p:attrName>style.visibility</p:attrName>
                                        </p:attrNameLst>
                                      </p:cBhvr>
                                      <p:to>
                                        <p:strVal val="visible"/>
                                      </p:to>
                                    </p:set>
                                    <p:animEffect transition="in" filter="wipe(left)">
                                      <p:cBhvr>
                                        <p:cTn id="27" dur="500"/>
                                        <p:tgtEl>
                                          <p:spTgt spid="56730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67327"/>
                                        </p:tgtEl>
                                        <p:attrNameLst>
                                          <p:attrName>style.visibility</p:attrName>
                                        </p:attrNameLst>
                                      </p:cBhvr>
                                      <p:to>
                                        <p:strVal val="visible"/>
                                      </p:to>
                                    </p:set>
                                    <p:animEffect transition="in" filter="wipe(down)">
                                      <p:cBhvr>
                                        <p:cTn id="32" dur="500"/>
                                        <p:tgtEl>
                                          <p:spTgt spid="56732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67332"/>
                                        </p:tgtEl>
                                        <p:attrNameLst>
                                          <p:attrName>style.visibility</p:attrName>
                                        </p:attrNameLst>
                                      </p:cBhvr>
                                      <p:to>
                                        <p:strVal val="visible"/>
                                      </p:to>
                                    </p:set>
                                    <p:animEffect transition="in" filter="wipe(left)">
                                      <p:cBhvr>
                                        <p:cTn id="37" dur="500"/>
                                        <p:tgtEl>
                                          <p:spTgt spid="56733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67328"/>
                                        </p:tgtEl>
                                        <p:attrNameLst>
                                          <p:attrName>style.visibility</p:attrName>
                                        </p:attrNameLst>
                                      </p:cBhvr>
                                      <p:to>
                                        <p:strVal val="visible"/>
                                      </p:to>
                                    </p:set>
                                    <p:animEffect transition="in" filter="wipe(down)">
                                      <p:cBhvr>
                                        <p:cTn id="42" dur="500"/>
                                        <p:tgtEl>
                                          <p:spTgt spid="56732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567301"/>
                                        </p:tgtEl>
                                        <p:attrNameLst>
                                          <p:attrName>style.visibility</p:attrName>
                                        </p:attrNameLst>
                                      </p:cBhvr>
                                      <p:to>
                                        <p:strVal val="visible"/>
                                      </p:to>
                                    </p:set>
                                    <p:animEffect transition="in" filter="wipe(left)">
                                      <p:cBhvr>
                                        <p:cTn id="47" dur="500"/>
                                        <p:tgtEl>
                                          <p:spTgt spid="56730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67329"/>
                                        </p:tgtEl>
                                        <p:attrNameLst>
                                          <p:attrName>style.visibility</p:attrName>
                                        </p:attrNameLst>
                                      </p:cBhvr>
                                      <p:to>
                                        <p:strVal val="visible"/>
                                      </p:to>
                                    </p:set>
                                    <p:animEffect transition="in" filter="wipe(down)">
                                      <p:cBhvr>
                                        <p:cTn id="52" dur="500"/>
                                        <p:tgtEl>
                                          <p:spTgt spid="56732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567331"/>
                                        </p:tgtEl>
                                        <p:attrNameLst>
                                          <p:attrName>style.visibility</p:attrName>
                                        </p:attrNameLst>
                                      </p:cBhvr>
                                      <p:to>
                                        <p:strVal val="visible"/>
                                      </p:to>
                                    </p:set>
                                    <p:animEffect transition="in" filter="wipe(left)">
                                      <p:cBhvr>
                                        <p:cTn id="57" dur="500"/>
                                        <p:tgtEl>
                                          <p:spTgt spid="56733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567330"/>
                                        </p:tgtEl>
                                        <p:attrNameLst>
                                          <p:attrName>style.visibility</p:attrName>
                                        </p:attrNameLst>
                                      </p:cBhvr>
                                      <p:to>
                                        <p:strVal val="visible"/>
                                      </p:to>
                                    </p:set>
                                    <p:animEffect transition="in" filter="wipe(down)">
                                      <p:cBhvr>
                                        <p:cTn id="62" dur="500"/>
                                        <p:tgtEl>
                                          <p:spTgt spid="56733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567302"/>
                                        </p:tgtEl>
                                        <p:attrNameLst>
                                          <p:attrName>style.visibility</p:attrName>
                                        </p:attrNameLst>
                                      </p:cBhvr>
                                      <p:to>
                                        <p:strVal val="visible"/>
                                      </p:to>
                                    </p:set>
                                    <p:animEffect transition="in" filter="wipe(left)">
                                      <p:cBhvr>
                                        <p:cTn id="67" dur="2000"/>
                                        <p:tgtEl>
                                          <p:spTgt spid="567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298" grpId="0"/>
      <p:bldP spid="567327" grpId="0"/>
      <p:bldP spid="567328" grpId="0"/>
      <p:bldP spid="567329" grpId="0"/>
      <p:bldP spid="5673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2">
            <a:extLst>
              <a:ext uri="{FF2B5EF4-FFF2-40B4-BE49-F238E27FC236}">
                <a16:creationId xmlns:a16="http://schemas.microsoft.com/office/drawing/2014/main" id="{701494B6-20CA-45D4-AC04-C39AFA4366A5}"/>
              </a:ext>
            </a:extLst>
          </p:cNvPr>
          <p:cNvSpPr>
            <a:spLocks noGrp="1"/>
          </p:cNvSpPr>
          <p:nvPr>
            <p:ph type="dt" sz="half" idx="10"/>
          </p:nvPr>
        </p:nvSpPr>
        <p:spPr/>
        <p:txBody>
          <a:bodyPr/>
          <a:lstStyle/>
          <a:p>
            <a:fld id="{35077EB7-5B29-4B17-A9A3-4D878A9C6931}" type="datetime1">
              <a:rPr lang="zh-CN" altLang="en-US"/>
              <a:pPr/>
              <a:t>2017/9/8</a:t>
            </a:fld>
            <a:endParaRPr lang="en-US" altLang="zh-CN"/>
          </a:p>
        </p:txBody>
      </p:sp>
      <p:sp>
        <p:nvSpPr>
          <p:cNvPr id="15" name="灯片编号占位符 4">
            <a:extLst>
              <a:ext uri="{FF2B5EF4-FFF2-40B4-BE49-F238E27FC236}">
                <a16:creationId xmlns:a16="http://schemas.microsoft.com/office/drawing/2014/main" id="{63054A7B-164F-46CA-9973-5508F46B0277}"/>
              </a:ext>
            </a:extLst>
          </p:cNvPr>
          <p:cNvSpPr>
            <a:spLocks noGrp="1"/>
          </p:cNvSpPr>
          <p:nvPr>
            <p:ph type="sldNum" sz="quarter" idx="12"/>
          </p:nvPr>
        </p:nvSpPr>
        <p:spPr/>
        <p:txBody>
          <a:bodyPr/>
          <a:lstStyle/>
          <a:p>
            <a:fld id="{E99BF167-A76E-4A06-8DFB-F5AFFA495880}" type="slidenum">
              <a:rPr lang="en-US" altLang="zh-CN"/>
              <a:pPr/>
              <a:t>15</a:t>
            </a:fld>
            <a:endParaRPr lang="en-US" altLang="zh-CN"/>
          </a:p>
        </p:txBody>
      </p:sp>
      <p:sp>
        <p:nvSpPr>
          <p:cNvPr id="561154" name="Text Box 2">
            <a:extLst>
              <a:ext uri="{FF2B5EF4-FFF2-40B4-BE49-F238E27FC236}">
                <a16:creationId xmlns:a16="http://schemas.microsoft.com/office/drawing/2014/main" id="{87DDA0D6-85CF-4894-BBF7-EEFD2A012154}"/>
              </a:ext>
            </a:extLst>
          </p:cNvPr>
          <p:cNvSpPr txBox="1">
            <a:spLocks noChangeArrowheads="1"/>
          </p:cNvSpPr>
          <p:nvPr/>
        </p:nvSpPr>
        <p:spPr bwMode="auto">
          <a:xfrm>
            <a:off x="949325" y="1690688"/>
            <a:ext cx="5410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b="1">
                <a:latin typeface="Times New Roman" panose="02020603050405020304" pitchFamily="18" charset="0"/>
              </a:rPr>
              <a:t>利用直角坐标与极坐标的关系</a:t>
            </a:r>
          </a:p>
        </p:txBody>
      </p:sp>
      <p:graphicFrame>
        <p:nvGraphicFramePr>
          <p:cNvPr id="561155" name="Object 3">
            <a:extLst>
              <a:ext uri="{FF2B5EF4-FFF2-40B4-BE49-F238E27FC236}">
                <a16:creationId xmlns:a16="http://schemas.microsoft.com/office/drawing/2014/main" id="{326C54EB-A8DE-4F27-BC95-03FD582AC1EE}"/>
              </a:ext>
            </a:extLst>
          </p:cNvPr>
          <p:cNvGraphicFramePr>
            <a:graphicFrameLocks noChangeAspect="1"/>
          </p:cNvGraphicFramePr>
          <p:nvPr/>
        </p:nvGraphicFramePr>
        <p:xfrm>
          <a:off x="5707063" y="1484313"/>
          <a:ext cx="1889125" cy="1027112"/>
        </p:xfrm>
        <a:graphic>
          <a:graphicData uri="http://schemas.openxmlformats.org/presentationml/2006/ole">
            <mc:AlternateContent xmlns:mc="http://schemas.openxmlformats.org/markup-compatibility/2006">
              <mc:Choice xmlns:v="urn:schemas-microsoft-com:vml" Requires="v">
                <p:oleObj spid="_x0000_s561165" name="Equation" r:id="rId3" imgW="723600" imgH="393480" progId="Equation.DSMT4">
                  <p:embed/>
                </p:oleObj>
              </mc:Choice>
              <mc:Fallback>
                <p:oleObj name="Equation" r:id="rId3" imgW="723600" imgH="39348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7063" y="1484313"/>
                        <a:ext cx="1889125" cy="1027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1156" name="Text Box 4">
            <a:extLst>
              <a:ext uri="{FF2B5EF4-FFF2-40B4-BE49-F238E27FC236}">
                <a16:creationId xmlns:a16="http://schemas.microsoft.com/office/drawing/2014/main" id="{1D419DD1-D942-472F-9708-33BC3E7FF59A}"/>
              </a:ext>
            </a:extLst>
          </p:cNvPr>
          <p:cNvSpPr txBox="1">
            <a:spLocks noChangeArrowheads="1"/>
          </p:cNvSpPr>
          <p:nvPr/>
        </p:nvSpPr>
        <p:spPr bwMode="auto">
          <a:xfrm>
            <a:off x="928688" y="2667000"/>
            <a:ext cx="3962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b="1">
                <a:latin typeface="Times New Roman" panose="02020603050405020304" pitchFamily="18" charset="0"/>
              </a:rPr>
              <a:t>复数可以表示成</a:t>
            </a:r>
          </a:p>
        </p:txBody>
      </p:sp>
      <p:graphicFrame>
        <p:nvGraphicFramePr>
          <p:cNvPr id="561157" name="Object 5">
            <a:extLst>
              <a:ext uri="{FF2B5EF4-FFF2-40B4-BE49-F238E27FC236}">
                <a16:creationId xmlns:a16="http://schemas.microsoft.com/office/drawing/2014/main" id="{4E3FE536-6640-4B8F-BD4A-F9477822037D}"/>
              </a:ext>
            </a:extLst>
          </p:cNvPr>
          <p:cNvGraphicFramePr>
            <a:graphicFrameLocks noChangeAspect="1"/>
          </p:cNvGraphicFramePr>
          <p:nvPr/>
        </p:nvGraphicFramePr>
        <p:xfrm>
          <a:off x="3617913" y="2662238"/>
          <a:ext cx="3059112" cy="525462"/>
        </p:xfrm>
        <a:graphic>
          <a:graphicData uri="http://schemas.openxmlformats.org/presentationml/2006/ole">
            <mc:AlternateContent xmlns:mc="http://schemas.openxmlformats.org/markup-compatibility/2006">
              <mc:Choice xmlns:v="urn:schemas-microsoft-com:vml" Requires="v">
                <p:oleObj spid="_x0000_s561166" name="Equation" r:id="rId5" imgW="1104840" imgH="190440" progId="Equation.DSMT4">
                  <p:embed/>
                </p:oleObj>
              </mc:Choice>
              <mc:Fallback>
                <p:oleObj name="Equation" r:id="rId5" imgW="1104840" imgH="19044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7913" y="2662238"/>
                        <a:ext cx="3059112" cy="525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1158" name="Rectangle 6">
            <a:extLst>
              <a:ext uri="{FF2B5EF4-FFF2-40B4-BE49-F238E27FC236}">
                <a16:creationId xmlns:a16="http://schemas.microsoft.com/office/drawing/2014/main" id="{8AB3B561-C5F1-4871-9DE6-E4DD8D6FDA47}"/>
              </a:ext>
            </a:extLst>
          </p:cNvPr>
          <p:cNvSpPr>
            <a:spLocks noChangeArrowheads="1"/>
          </p:cNvSpPr>
          <p:nvPr/>
        </p:nvSpPr>
        <p:spPr bwMode="auto">
          <a:xfrm>
            <a:off x="3581400" y="3097213"/>
            <a:ext cx="3854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kumimoji="1" lang="zh-CN" altLang="en-US" b="1">
                <a:solidFill>
                  <a:srgbClr val="CC0099"/>
                </a:solidFill>
                <a:latin typeface="Times New Roman" panose="02020603050405020304" pitchFamily="18" charset="0"/>
                <a:ea typeface="黑体" panose="02010609060101010101" pitchFamily="49" charset="-122"/>
              </a:rPr>
              <a:t>复数的三角表示式</a:t>
            </a:r>
          </a:p>
        </p:txBody>
      </p:sp>
      <p:sp>
        <p:nvSpPr>
          <p:cNvPr id="561159" name="Text Box 7">
            <a:extLst>
              <a:ext uri="{FF2B5EF4-FFF2-40B4-BE49-F238E27FC236}">
                <a16:creationId xmlns:a16="http://schemas.microsoft.com/office/drawing/2014/main" id="{E278E7B1-F672-4EB5-9823-490C90C7F196}"/>
              </a:ext>
            </a:extLst>
          </p:cNvPr>
          <p:cNvSpPr txBox="1">
            <a:spLocks noChangeArrowheads="1"/>
          </p:cNvSpPr>
          <p:nvPr/>
        </p:nvSpPr>
        <p:spPr bwMode="auto">
          <a:xfrm>
            <a:off x="914400" y="4017963"/>
            <a:ext cx="4267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b="1">
                <a:latin typeface="Times New Roman" panose="02020603050405020304" pitchFamily="18" charset="0"/>
              </a:rPr>
              <a:t>再利用欧拉公式</a:t>
            </a:r>
          </a:p>
        </p:txBody>
      </p:sp>
      <p:graphicFrame>
        <p:nvGraphicFramePr>
          <p:cNvPr id="561160" name="Object 8">
            <a:extLst>
              <a:ext uri="{FF2B5EF4-FFF2-40B4-BE49-F238E27FC236}">
                <a16:creationId xmlns:a16="http://schemas.microsoft.com/office/drawing/2014/main" id="{6BE661D7-6C64-4655-8B3A-F6D6BED07A7B}"/>
              </a:ext>
            </a:extLst>
          </p:cNvPr>
          <p:cNvGraphicFramePr>
            <a:graphicFrameLocks noChangeAspect="1"/>
          </p:cNvGraphicFramePr>
          <p:nvPr/>
        </p:nvGraphicFramePr>
        <p:xfrm>
          <a:off x="3563938" y="4051300"/>
          <a:ext cx="2663825" cy="492125"/>
        </p:xfrm>
        <a:graphic>
          <a:graphicData uri="http://schemas.openxmlformats.org/presentationml/2006/ole">
            <mc:AlternateContent xmlns:mc="http://schemas.openxmlformats.org/markup-compatibility/2006">
              <mc:Choice xmlns:v="urn:schemas-microsoft-com:vml" Requires="v">
                <p:oleObj spid="_x0000_s561167" name="Equation" r:id="rId7" imgW="1231560" imgH="228600" progId="Equation.DSMT4">
                  <p:embed/>
                </p:oleObj>
              </mc:Choice>
              <mc:Fallback>
                <p:oleObj name="Equation" r:id="rId7" imgW="1231560" imgH="2286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3938" y="4051300"/>
                        <a:ext cx="2663825"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1161" name="Text Box 9">
            <a:extLst>
              <a:ext uri="{FF2B5EF4-FFF2-40B4-BE49-F238E27FC236}">
                <a16:creationId xmlns:a16="http://schemas.microsoft.com/office/drawing/2014/main" id="{874425BD-AD15-473E-B16A-BBF44AFA0C4E}"/>
              </a:ext>
            </a:extLst>
          </p:cNvPr>
          <p:cNvSpPr txBox="1">
            <a:spLocks noChangeArrowheads="1"/>
          </p:cNvSpPr>
          <p:nvPr/>
        </p:nvSpPr>
        <p:spPr bwMode="auto">
          <a:xfrm>
            <a:off x="914400" y="4724400"/>
            <a:ext cx="3962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b="1">
                <a:latin typeface="Times New Roman" panose="02020603050405020304" pitchFamily="18" charset="0"/>
              </a:rPr>
              <a:t>复数可以表示成</a:t>
            </a:r>
          </a:p>
        </p:txBody>
      </p:sp>
      <p:graphicFrame>
        <p:nvGraphicFramePr>
          <p:cNvPr id="561162" name="Object 10">
            <a:extLst>
              <a:ext uri="{FF2B5EF4-FFF2-40B4-BE49-F238E27FC236}">
                <a16:creationId xmlns:a16="http://schemas.microsoft.com/office/drawing/2014/main" id="{D4D86201-8CD4-4EF1-B187-43EBD27A0B80}"/>
              </a:ext>
            </a:extLst>
          </p:cNvPr>
          <p:cNvGraphicFramePr>
            <a:graphicFrameLocks noChangeAspect="1"/>
          </p:cNvGraphicFramePr>
          <p:nvPr/>
        </p:nvGraphicFramePr>
        <p:xfrm>
          <a:off x="3548063" y="4724400"/>
          <a:ext cx="1192212" cy="514350"/>
        </p:xfrm>
        <a:graphic>
          <a:graphicData uri="http://schemas.openxmlformats.org/presentationml/2006/ole">
            <mc:AlternateContent xmlns:mc="http://schemas.openxmlformats.org/markup-compatibility/2006">
              <mc:Choice xmlns:v="urn:schemas-microsoft-com:vml" Requires="v">
                <p:oleObj spid="_x0000_s561168" name="Equation" r:id="rId9" imgW="469800" imgH="203040" progId="Equation.DSMT4">
                  <p:embed/>
                </p:oleObj>
              </mc:Choice>
              <mc:Fallback>
                <p:oleObj name="Equation" r:id="rId9" imgW="469800" imgH="20304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48063" y="4724400"/>
                        <a:ext cx="1192212"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1163" name="Rectangle 11">
            <a:extLst>
              <a:ext uri="{FF2B5EF4-FFF2-40B4-BE49-F238E27FC236}">
                <a16:creationId xmlns:a16="http://schemas.microsoft.com/office/drawing/2014/main" id="{E1E79554-2B7B-4E67-9A56-C9A7497DF06C}"/>
              </a:ext>
            </a:extLst>
          </p:cNvPr>
          <p:cNvSpPr>
            <a:spLocks noChangeArrowheads="1"/>
          </p:cNvSpPr>
          <p:nvPr/>
        </p:nvSpPr>
        <p:spPr bwMode="auto">
          <a:xfrm>
            <a:off x="3505200" y="5195888"/>
            <a:ext cx="3854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kumimoji="1" lang="zh-CN" altLang="en-US" b="1">
                <a:solidFill>
                  <a:srgbClr val="CC0099"/>
                </a:solidFill>
                <a:latin typeface="Times New Roman" panose="02020603050405020304" pitchFamily="18" charset="0"/>
                <a:ea typeface="黑体" panose="02010609060101010101" pitchFamily="49" charset="-122"/>
              </a:rPr>
              <a:t>复数的指数表示式</a:t>
            </a:r>
          </a:p>
        </p:txBody>
      </p:sp>
      <p:sp>
        <p:nvSpPr>
          <p:cNvPr id="561164" name="Rectangle 12">
            <a:extLst>
              <a:ext uri="{FF2B5EF4-FFF2-40B4-BE49-F238E27FC236}">
                <a16:creationId xmlns:a16="http://schemas.microsoft.com/office/drawing/2014/main" id="{CB2708D6-E1EA-4A8B-89C3-E11FD3D3867C}"/>
              </a:ext>
            </a:extLst>
          </p:cNvPr>
          <p:cNvSpPr>
            <a:spLocks noGrp="1" noChangeArrowheads="1"/>
          </p:cNvSpPr>
          <p:nvPr>
            <p:ph type="title"/>
          </p:nvPr>
        </p:nvSpPr>
        <p:spPr>
          <a:xfrm>
            <a:off x="712788" y="503238"/>
            <a:ext cx="7732712" cy="685800"/>
          </a:xfrm>
          <a:noFill/>
          <a:ln/>
        </p:spPr>
        <p:txBody>
          <a:bodyPr/>
          <a:lstStyle/>
          <a:p>
            <a:pPr algn="l"/>
            <a:r>
              <a:rPr lang="en-US" altLang="zh-CN" sz="2800" b="1">
                <a:solidFill>
                  <a:schemeClr val="accent2"/>
                </a:solidFill>
                <a:latin typeface="黑体" panose="02010609060101010101" pitchFamily="49" charset="-122"/>
                <a:ea typeface="黑体" panose="02010609060101010101" pitchFamily="49" charset="-122"/>
              </a:rPr>
              <a:t>4.</a:t>
            </a:r>
            <a:r>
              <a:rPr lang="zh-CN" altLang="en-US" sz="2800" b="1">
                <a:solidFill>
                  <a:schemeClr val="accent2"/>
                </a:solidFill>
                <a:latin typeface="黑体" panose="02010609060101010101" pitchFamily="49" charset="-122"/>
                <a:ea typeface="黑体" panose="02010609060101010101" pitchFamily="49" charset="-122"/>
              </a:rPr>
              <a:t>复数的三角表示和指数表示</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1154"/>
                                        </p:tgtEl>
                                        <p:attrNameLst>
                                          <p:attrName>style.visibility</p:attrName>
                                        </p:attrNameLst>
                                      </p:cBhvr>
                                      <p:to>
                                        <p:strVal val="visible"/>
                                      </p:to>
                                    </p:set>
                                    <p:animEffect transition="in" filter="wipe(left)">
                                      <p:cBhvr>
                                        <p:cTn id="7" dur="500"/>
                                        <p:tgtEl>
                                          <p:spTgt spid="5611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61155"/>
                                        </p:tgtEl>
                                        <p:attrNameLst>
                                          <p:attrName>style.visibility</p:attrName>
                                        </p:attrNameLst>
                                      </p:cBhvr>
                                      <p:to>
                                        <p:strVal val="visible"/>
                                      </p:to>
                                    </p:set>
                                    <p:animEffect transition="in" filter="wipe(left)">
                                      <p:cBhvr>
                                        <p:cTn id="12" dur="500"/>
                                        <p:tgtEl>
                                          <p:spTgt spid="5611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61156"/>
                                        </p:tgtEl>
                                        <p:attrNameLst>
                                          <p:attrName>style.visibility</p:attrName>
                                        </p:attrNameLst>
                                      </p:cBhvr>
                                      <p:to>
                                        <p:strVal val="visible"/>
                                      </p:to>
                                    </p:set>
                                    <p:animEffect transition="in" filter="wipe(left)">
                                      <p:cBhvr>
                                        <p:cTn id="17" dur="500"/>
                                        <p:tgtEl>
                                          <p:spTgt spid="5611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61157"/>
                                        </p:tgtEl>
                                        <p:attrNameLst>
                                          <p:attrName>style.visibility</p:attrName>
                                        </p:attrNameLst>
                                      </p:cBhvr>
                                      <p:to>
                                        <p:strVal val="visible"/>
                                      </p:to>
                                    </p:set>
                                    <p:animEffect transition="in" filter="wipe(left)">
                                      <p:cBhvr>
                                        <p:cTn id="22" dur="500"/>
                                        <p:tgtEl>
                                          <p:spTgt spid="561157"/>
                                        </p:tgtEl>
                                      </p:cBhvr>
                                    </p:animEffect>
                                  </p:childTnLst>
                                  <p:subTnLst>
                                    <p:animClr clrSpc="rgb" dir="cw">
                                      <p:cBhvr override="childStyle">
                                        <p:cTn dur="1" fill="hold" display="0" masterRel="nextClick" afterEffect="1"/>
                                        <p:tgtEl>
                                          <p:spTgt spid="561157"/>
                                        </p:tgtEl>
                                        <p:attrNameLst>
                                          <p:attrName>ppt_c</p:attrName>
                                        </p:attrNameLst>
                                      </p:cBhvr>
                                      <p:to>
                                        <a:schemeClr val="accent2"/>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61158"/>
                                        </p:tgtEl>
                                        <p:attrNameLst>
                                          <p:attrName>style.visibility</p:attrName>
                                        </p:attrNameLst>
                                      </p:cBhvr>
                                      <p:to>
                                        <p:strVal val="visible"/>
                                      </p:to>
                                    </p:set>
                                    <p:animEffect transition="in" filter="wipe(left)">
                                      <p:cBhvr>
                                        <p:cTn id="27" dur="500"/>
                                        <p:tgtEl>
                                          <p:spTgt spid="56115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61159"/>
                                        </p:tgtEl>
                                        <p:attrNameLst>
                                          <p:attrName>style.visibility</p:attrName>
                                        </p:attrNameLst>
                                      </p:cBhvr>
                                      <p:to>
                                        <p:strVal val="visible"/>
                                      </p:to>
                                    </p:set>
                                    <p:animEffect transition="in" filter="wipe(left)">
                                      <p:cBhvr>
                                        <p:cTn id="32" dur="500"/>
                                        <p:tgtEl>
                                          <p:spTgt spid="56115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61160"/>
                                        </p:tgtEl>
                                        <p:attrNameLst>
                                          <p:attrName>style.visibility</p:attrName>
                                        </p:attrNameLst>
                                      </p:cBhvr>
                                      <p:to>
                                        <p:strVal val="visible"/>
                                      </p:to>
                                    </p:set>
                                    <p:animEffect transition="in" filter="wipe(left)">
                                      <p:cBhvr>
                                        <p:cTn id="37" dur="500"/>
                                        <p:tgtEl>
                                          <p:spTgt spid="56116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61161"/>
                                        </p:tgtEl>
                                        <p:attrNameLst>
                                          <p:attrName>style.visibility</p:attrName>
                                        </p:attrNameLst>
                                      </p:cBhvr>
                                      <p:to>
                                        <p:strVal val="visible"/>
                                      </p:to>
                                    </p:set>
                                    <p:animEffect transition="in" filter="wipe(left)">
                                      <p:cBhvr>
                                        <p:cTn id="42" dur="500"/>
                                        <p:tgtEl>
                                          <p:spTgt spid="56116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561162"/>
                                        </p:tgtEl>
                                        <p:attrNameLst>
                                          <p:attrName>style.visibility</p:attrName>
                                        </p:attrNameLst>
                                      </p:cBhvr>
                                      <p:to>
                                        <p:strVal val="visible"/>
                                      </p:to>
                                    </p:set>
                                    <p:animEffect transition="in" filter="wipe(left)">
                                      <p:cBhvr>
                                        <p:cTn id="47" dur="500"/>
                                        <p:tgtEl>
                                          <p:spTgt spid="561162"/>
                                        </p:tgtEl>
                                      </p:cBhvr>
                                    </p:animEffect>
                                  </p:childTnLst>
                                  <p:subTnLst>
                                    <p:animClr clrSpc="rgb" dir="cw">
                                      <p:cBhvr override="childStyle">
                                        <p:cTn dur="1" fill="hold" display="0" masterRel="nextClick" afterEffect="1"/>
                                        <p:tgtEl>
                                          <p:spTgt spid="561162"/>
                                        </p:tgtEl>
                                        <p:attrNameLst>
                                          <p:attrName>ppt_c</p:attrName>
                                        </p:attrNameLst>
                                      </p:cBhvr>
                                      <p:to>
                                        <a:schemeClr val="accent2"/>
                                      </p:to>
                                    </p:animClr>
                                  </p:sub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61163"/>
                                        </p:tgtEl>
                                        <p:attrNameLst>
                                          <p:attrName>style.visibility</p:attrName>
                                        </p:attrNameLst>
                                      </p:cBhvr>
                                      <p:to>
                                        <p:strVal val="visible"/>
                                      </p:to>
                                    </p:set>
                                    <p:animEffect transition="in" filter="wipe(left)">
                                      <p:cBhvr>
                                        <p:cTn id="52" dur="500"/>
                                        <p:tgtEl>
                                          <p:spTgt spid="561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54" grpId="0" autoUpdateAnimBg="0"/>
      <p:bldP spid="561156" grpId="0" autoUpdateAnimBg="0"/>
      <p:bldP spid="561158" grpId="0" autoUpdateAnimBg="0"/>
      <p:bldP spid="561159" grpId="0" autoUpdateAnimBg="0"/>
      <p:bldP spid="561161" grpId="0" autoUpdateAnimBg="0"/>
      <p:bldP spid="561163"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3">
            <a:extLst>
              <a:ext uri="{FF2B5EF4-FFF2-40B4-BE49-F238E27FC236}">
                <a16:creationId xmlns:a16="http://schemas.microsoft.com/office/drawing/2014/main" id="{299D0E8B-0AE5-4F5C-B63A-796B341F1994}"/>
              </a:ext>
            </a:extLst>
          </p:cNvPr>
          <p:cNvSpPr>
            <a:spLocks noGrp="1"/>
          </p:cNvSpPr>
          <p:nvPr>
            <p:ph type="dt" sz="half" idx="10"/>
          </p:nvPr>
        </p:nvSpPr>
        <p:spPr/>
        <p:txBody>
          <a:bodyPr/>
          <a:lstStyle/>
          <a:p>
            <a:fld id="{EFEA9FAD-B5F9-4267-AE36-3AAD39978BD1}" type="datetime1">
              <a:rPr lang="zh-CN" altLang="en-US"/>
              <a:pPr/>
              <a:t>2017/9/8</a:t>
            </a:fld>
            <a:endParaRPr lang="en-US" altLang="zh-CN"/>
          </a:p>
        </p:txBody>
      </p:sp>
      <p:sp>
        <p:nvSpPr>
          <p:cNvPr id="11" name="灯片编号占位符 5">
            <a:extLst>
              <a:ext uri="{FF2B5EF4-FFF2-40B4-BE49-F238E27FC236}">
                <a16:creationId xmlns:a16="http://schemas.microsoft.com/office/drawing/2014/main" id="{52134FC9-AA47-4B08-9119-21C8D023DBB9}"/>
              </a:ext>
            </a:extLst>
          </p:cNvPr>
          <p:cNvSpPr>
            <a:spLocks noGrp="1"/>
          </p:cNvSpPr>
          <p:nvPr>
            <p:ph type="sldNum" sz="quarter" idx="12"/>
          </p:nvPr>
        </p:nvSpPr>
        <p:spPr/>
        <p:txBody>
          <a:bodyPr/>
          <a:lstStyle/>
          <a:p>
            <a:fld id="{D5DCA3BE-92D4-49EE-B50E-1685013395C1}" type="slidenum">
              <a:rPr lang="en-US" altLang="zh-CN"/>
              <a:pPr/>
              <a:t>16</a:t>
            </a:fld>
            <a:endParaRPr lang="en-US" altLang="zh-CN"/>
          </a:p>
        </p:txBody>
      </p:sp>
      <p:sp>
        <p:nvSpPr>
          <p:cNvPr id="553986" name="Text Box 2">
            <a:extLst>
              <a:ext uri="{FF2B5EF4-FFF2-40B4-BE49-F238E27FC236}">
                <a16:creationId xmlns:a16="http://schemas.microsoft.com/office/drawing/2014/main" id="{7E46702E-C5A2-4114-8227-40C03C3CA092}"/>
              </a:ext>
            </a:extLst>
          </p:cNvPr>
          <p:cNvSpPr txBox="1">
            <a:spLocks noChangeArrowheads="1"/>
          </p:cNvSpPr>
          <p:nvPr/>
        </p:nvSpPr>
        <p:spPr bwMode="auto">
          <a:xfrm>
            <a:off x="1258888" y="1557338"/>
            <a:ext cx="6629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latin typeface="Tahoma" panose="020B0604030504040204" pitchFamily="34" charset="0"/>
              </a:rPr>
              <a:t>设</a:t>
            </a:r>
            <a:r>
              <a:rPr kumimoji="1" lang="en-US" altLang="zh-CN" b="1" i="1">
                <a:latin typeface="Times New Roman" panose="02020603050405020304" pitchFamily="18" charset="0"/>
                <a:ea typeface="宋体" panose="02010600030101010101" pitchFamily="2" charset="-122"/>
              </a:rPr>
              <a:t>z</a:t>
            </a:r>
            <a:r>
              <a:rPr kumimoji="1" lang="en-US" altLang="zh-CN" b="1" baseline="-25000">
                <a:latin typeface="Times New Roman" panose="02020603050405020304" pitchFamily="18" charset="0"/>
                <a:ea typeface="宋体" panose="02010600030101010101" pitchFamily="2" charset="-122"/>
              </a:rPr>
              <a:t>1</a:t>
            </a:r>
            <a:r>
              <a:rPr kumimoji="1" lang="en-US" altLang="zh-CN" b="1">
                <a:latin typeface="Times New Roman" panose="02020603050405020304" pitchFamily="18" charset="0"/>
                <a:ea typeface="宋体" panose="02010600030101010101" pitchFamily="2" charset="-122"/>
              </a:rPr>
              <a:t>=</a:t>
            </a:r>
            <a:r>
              <a:rPr kumimoji="1" lang="en-US" altLang="zh-CN" b="1" i="1">
                <a:latin typeface="Times New Roman" panose="02020603050405020304" pitchFamily="18" charset="0"/>
                <a:ea typeface="宋体" panose="02010600030101010101" pitchFamily="2" charset="-122"/>
              </a:rPr>
              <a:t>x</a:t>
            </a:r>
            <a:r>
              <a:rPr kumimoji="1" lang="en-US" altLang="zh-CN" b="1" baseline="-25000">
                <a:latin typeface="Times New Roman" panose="02020603050405020304" pitchFamily="18" charset="0"/>
                <a:ea typeface="宋体" panose="02010600030101010101" pitchFamily="2" charset="-122"/>
              </a:rPr>
              <a:t>1</a:t>
            </a:r>
            <a:r>
              <a:rPr kumimoji="1" lang="en-US" altLang="zh-CN" b="1">
                <a:latin typeface="Times New Roman" panose="02020603050405020304" pitchFamily="18" charset="0"/>
                <a:ea typeface="宋体" panose="02010600030101010101" pitchFamily="2" charset="-122"/>
              </a:rPr>
              <a:t>+i</a:t>
            </a:r>
            <a:r>
              <a:rPr kumimoji="1" lang="en-US" altLang="zh-CN" b="1" i="1">
                <a:latin typeface="Times New Roman" panose="02020603050405020304" pitchFamily="18" charset="0"/>
                <a:ea typeface="宋体" panose="02010600030101010101" pitchFamily="2" charset="-122"/>
              </a:rPr>
              <a:t>y</a:t>
            </a:r>
            <a:r>
              <a:rPr kumimoji="1" lang="en-US" altLang="zh-CN" b="1" baseline="-25000">
                <a:latin typeface="Times New Roman" panose="02020603050405020304" pitchFamily="18" charset="0"/>
                <a:ea typeface="宋体" panose="02010600030101010101" pitchFamily="2" charset="-122"/>
              </a:rPr>
              <a:t>1</a:t>
            </a:r>
            <a:r>
              <a:rPr kumimoji="1" lang="zh-CN" altLang="en-US" b="1">
                <a:latin typeface="Times New Roman" panose="02020603050405020304" pitchFamily="18" charset="0"/>
              </a:rPr>
              <a:t>和</a:t>
            </a:r>
            <a:r>
              <a:rPr kumimoji="1" lang="zh-CN" altLang="en-US" b="1" baseline="-25000">
                <a:latin typeface="Times New Roman" panose="02020603050405020304" pitchFamily="18" charset="0"/>
                <a:ea typeface="宋体" panose="02010600030101010101" pitchFamily="2" charset="-122"/>
              </a:rPr>
              <a:t> </a:t>
            </a:r>
            <a:r>
              <a:rPr kumimoji="1" lang="en-US" altLang="zh-CN" b="1" i="1">
                <a:latin typeface="Times New Roman" panose="02020603050405020304" pitchFamily="18" charset="0"/>
                <a:ea typeface="宋体" panose="02010600030101010101" pitchFamily="2" charset="-122"/>
              </a:rPr>
              <a:t>z</a:t>
            </a:r>
            <a:r>
              <a:rPr kumimoji="1" lang="en-US" altLang="zh-CN" b="1" baseline="-25000">
                <a:latin typeface="Times New Roman" panose="02020603050405020304" pitchFamily="18" charset="0"/>
                <a:ea typeface="宋体" panose="02010600030101010101" pitchFamily="2" charset="-122"/>
              </a:rPr>
              <a:t>2</a:t>
            </a:r>
            <a:r>
              <a:rPr kumimoji="1" lang="en-US" altLang="zh-CN" b="1">
                <a:latin typeface="Times New Roman" panose="02020603050405020304" pitchFamily="18" charset="0"/>
                <a:ea typeface="宋体" panose="02010600030101010101" pitchFamily="2" charset="-122"/>
              </a:rPr>
              <a:t>=</a:t>
            </a:r>
            <a:r>
              <a:rPr kumimoji="1" lang="en-US" altLang="zh-CN" b="1" i="1">
                <a:latin typeface="Times New Roman" panose="02020603050405020304" pitchFamily="18" charset="0"/>
                <a:ea typeface="宋体" panose="02010600030101010101" pitchFamily="2" charset="-122"/>
              </a:rPr>
              <a:t>x</a:t>
            </a:r>
            <a:r>
              <a:rPr kumimoji="1" lang="en-US" altLang="zh-CN" b="1" baseline="-25000">
                <a:latin typeface="Times New Roman" panose="02020603050405020304" pitchFamily="18" charset="0"/>
                <a:ea typeface="宋体" panose="02010600030101010101" pitchFamily="2" charset="-122"/>
              </a:rPr>
              <a:t>2</a:t>
            </a:r>
            <a:r>
              <a:rPr kumimoji="1" lang="en-US" altLang="zh-CN" b="1">
                <a:latin typeface="Times New Roman" panose="02020603050405020304" pitchFamily="18" charset="0"/>
                <a:ea typeface="宋体" panose="02010600030101010101" pitchFamily="2" charset="-122"/>
              </a:rPr>
              <a:t>+i</a:t>
            </a:r>
            <a:r>
              <a:rPr kumimoji="1" lang="en-US" altLang="zh-CN" b="1" i="1">
                <a:latin typeface="Times New Roman" panose="02020603050405020304" pitchFamily="18" charset="0"/>
                <a:ea typeface="宋体" panose="02010600030101010101" pitchFamily="2" charset="-122"/>
              </a:rPr>
              <a:t>y</a:t>
            </a:r>
            <a:r>
              <a:rPr kumimoji="1" lang="en-US" altLang="zh-CN" b="1" baseline="-25000">
                <a:latin typeface="Times New Roman" panose="02020603050405020304" pitchFamily="18" charset="0"/>
                <a:ea typeface="宋体" panose="02010600030101010101" pitchFamily="2" charset="-122"/>
              </a:rPr>
              <a:t>2</a:t>
            </a:r>
            <a:r>
              <a:rPr kumimoji="1" lang="zh-CN" altLang="en-US" b="1">
                <a:latin typeface="Times New Roman" panose="02020603050405020304" pitchFamily="18" charset="0"/>
              </a:rPr>
              <a:t>是两个复数</a:t>
            </a:r>
            <a:endParaRPr kumimoji="1" lang="zh-CN" altLang="en-US" b="1" baseline="-25000">
              <a:latin typeface="Times New Roman" panose="02020603050405020304" pitchFamily="18" charset="0"/>
            </a:endParaRPr>
          </a:p>
        </p:txBody>
      </p:sp>
      <p:sp>
        <p:nvSpPr>
          <p:cNvPr id="553987" name="Text Box 3">
            <a:extLst>
              <a:ext uri="{FF2B5EF4-FFF2-40B4-BE49-F238E27FC236}">
                <a16:creationId xmlns:a16="http://schemas.microsoft.com/office/drawing/2014/main" id="{FDA5A5B4-4638-42B2-BC09-7AD534B95224}"/>
              </a:ext>
            </a:extLst>
          </p:cNvPr>
          <p:cNvSpPr txBox="1">
            <a:spLocks noChangeArrowheads="1"/>
          </p:cNvSpPr>
          <p:nvPr/>
        </p:nvSpPr>
        <p:spPr bwMode="auto">
          <a:xfrm>
            <a:off x="684213" y="2349500"/>
            <a:ext cx="1981200" cy="544513"/>
          </a:xfrm>
          <a:prstGeom prst="rect">
            <a:avLst/>
          </a:prstGeom>
          <a:noFill/>
          <a:ln w="25400">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latin typeface="Tahoma" panose="020B0604030504040204" pitchFamily="34" charset="0"/>
              </a:rPr>
              <a:t>加减运算</a:t>
            </a:r>
          </a:p>
        </p:txBody>
      </p:sp>
      <p:sp>
        <p:nvSpPr>
          <p:cNvPr id="553988" name="Text Box 4">
            <a:extLst>
              <a:ext uri="{FF2B5EF4-FFF2-40B4-BE49-F238E27FC236}">
                <a16:creationId xmlns:a16="http://schemas.microsoft.com/office/drawing/2014/main" id="{BC1697FA-DF94-45B9-8203-C7DD414EF533}"/>
              </a:ext>
            </a:extLst>
          </p:cNvPr>
          <p:cNvSpPr txBox="1">
            <a:spLocks noChangeArrowheads="1"/>
          </p:cNvSpPr>
          <p:nvPr/>
        </p:nvSpPr>
        <p:spPr bwMode="auto">
          <a:xfrm>
            <a:off x="2627313" y="2924175"/>
            <a:ext cx="51847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i="1">
                <a:latin typeface="Times New Roman" panose="02020603050405020304" pitchFamily="18" charset="0"/>
                <a:ea typeface="宋体" panose="02010600030101010101" pitchFamily="2" charset="-122"/>
              </a:rPr>
              <a:t>z</a:t>
            </a:r>
            <a:r>
              <a:rPr kumimoji="1" lang="en-US" altLang="zh-CN" sz="3200" b="1" baseline="-25000">
                <a:latin typeface="Times New Roman" panose="02020603050405020304" pitchFamily="18" charset="0"/>
                <a:ea typeface="宋体" panose="02010600030101010101" pitchFamily="2" charset="-122"/>
              </a:rPr>
              <a:t>1 </a:t>
            </a:r>
            <a:r>
              <a:rPr kumimoji="1" lang="en-US" altLang="zh-CN" sz="3200" b="1">
                <a:latin typeface="Times New Roman" panose="02020603050405020304" pitchFamily="18" charset="0"/>
                <a:ea typeface="宋体" panose="02010600030101010101" pitchFamily="2" charset="-122"/>
                <a:cs typeface="Times New Roman" panose="02020603050405020304" pitchFamily="18" charset="0"/>
                <a:sym typeface="Math1" pitchFamily="2" charset="2"/>
              </a:rPr>
              <a:t>±</a:t>
            </a:r>
            <a:r>
              <a:rPr kumimoji="1" lang="en-US" altLang="zh-CN" sz="3200" b="1" baseline="-25000">
                <a:latin typeface="Times New Roman" panose="02020603050405020304" pitchFamily="18" charset="0"/>
                <a:ea typeface="宋体" panose="02010600030101010101" pitchFamily="2" charset="-122"/>
              </a:rPr>
              <a:t> </a:t>
            </a:r>
            <a:r>
              <a:rPr kumimoji="1" lang="en-US" altLang="zh-CN" sz="3200" b="1" i="1">
                <a:latin typeface="Times New Roman" panose="02020603050405020304" pitchFamily="18" charset="0"/>
                <a:ea typeface="宋体" panose="02010600030101010101" pitchFamily="2" charset="-122"/>
              </a:rPr>
              <a:t>z</a:t>
            </a:r>
            <a:r>
              <a:rPr kumimoji="1" lang="en-US" altLang="zh-CN" sz="3200" b="1" baseline="-25000">
                <a:latin typeface="Times New Roman" panose="02020603050405020304" pitchFamily="18" charset="0"/>
                <a:ea typeface="宋体" panose="02010600030101010101" pitchFamily="2" charset="-122"/>
              </a:rPr>
              <a:t>2 </a:t>
            </a:r>
            <a:r>
              <a:rPr kumimoji="1" lang="en-US" altLang="zh-CN" sz="3200" b="1">
                <a:latin typeface="Times New Roman" panose="02020603050405020304" pitchFamily="18" charset="0"/>
                <a:ea typeface="宋体" panose="02010600030101010101" pitchFamily="2" charset="-122"/>
              </a:rPr>
              <a:t>=(</a:t>
            </a:r>
            <a:r>
              <a:rPr kumimoji="1" lang="en-US" altLang="zh-CN" sz="3200" b="1" i="1">
                <a:latin typeface="Times New Roman" panose="02020603050405020304" pitchFamily="18" charset="0"/>
                <a:ea typeface="宋体" panose="02010600030101010101" pitchFamily="2" charset="-122"/>
              </a:rPr>
              <a:t>x</a:t>
            </a:r>
            <a:r>
              <a:rPr kumimoji="1" lang="en-US" altLang="zh-CN" sz="3200" b="1" baseline="-25000">
                <a:latin typeface="Times New Roman" panose="02020603050405020304" pitchFamily="18" charset="0"/>
                <a:ea typeface="宋体" panose="02010600030101010101" pitchFamily="2" charset="-122"/>
              </a:rPr>
              <a:t>1</a:t>
            </a:r>
            <a:r>
              <a:rPr kumimoji="1" lang="en-US" altLang="zh-CN" sz="3200" b="1">
                <a:latin typeface="Times New Roman" panose="02020603050405020304" pitchFamily="18" charset="0"/>
                <a:ea typeface="宋体" panose="02010600030101010101" pitchFamily="2" charset="-122"/>
              </a:rPr>
              <a:t>+</a:t>
            </a:r>
            <a:r>
              <a:rPr kumimoji="1" lang="en-US" altLang="zh-CN" sz="3200" b="1" i="1">
                <a:latin typeface="Times New Roman" panose="02020603050405020304" pitchFamily="18" charset="0"/>
                <a:ea typeface="宋体" panose="02010600030101010101" pitchFamily="2" charset="-122"/>
              </a:rPr>
              <a:t>y</a:t>
            </a:r>
            <a:r>
              <a:rPr kumimoji="1" lang="en-US" altLang="zh-CN" sz="3200" b="1" baseline="-25000">
                <a:latin typeface="Times New Roman" panose="02020603050405020304" pitchFamily="18" charset="0"/>
                <a:ea typeface="宋体" panose="02010600030101010101" pitchFamily="2" charset="-122"/>
              </a:rPr>
              <a:t>1</a:t>
            </a:r>
            <a:r>
              <a:rPr kumimoji="1" lang="en-US" altLang="zh-CN" sz="3200" b="1">
                <a:latin typeface="Times New Roman" panose="02020603050405020304" pitchFamily="18" charset="0"/>
                <a:ea typeface="宋体" panose="02010600030101010101" pitchFamily="2" charset="-122"/>
              </a:rPr>
              <a:t>)</a:t>
            </a:r>
            <a:r>
              <a:rPr kumimoji="1" lang="en-US" altLang="zh-CN" sz="3200" b="1" baseline="-25000">
                <a:latin typeface="Times New Roman" panose="02020603050405020304" pitchFamily="18" charset="0"/>
                <a:ea typeface="宋体" panose="02010600030101010101" pitchFamily="2" charset="-122"/>
              </a:rPr>
              <a:t> </a:t>
            </a:r>
            <a:r>
              <a:rPr kumimoji="1" lang="en-US" altLang="zh-CN" sz="2400" b="1">
                <a:latin typeface="Tahoma" panose="020B0604030504040204" pitchFamily="34" charset="0"/>
                <a:ea typeface="宋体" panose="02010600030101010101" pitchFamily="2" charset="-122"/>
                <a:sym typeface="Math1" pitchFamily="2" charset="2"/>
              </a:rPr>
              <a:t>±</a:t>
            </a:r>
            <a:r>
              <a:rPr kumimoji="1" lang="en-US" altLang="zh-CN" sz="3200" b="1" baseline="-25000">
                <a:latin typeface="Times New Roman" panose="02020603050405020304" pitchFamily="18" charset="0"/>
                <a:ea typeface="宋体" panose="02010600030101010101" pitchFamily="2" charset="-122"/>
              </a:rPr>
              <a:t> </a:t>
            </a:r>
            <a:r>
              <a:rPr kumimoji="1" lang="en-US" altLang="zh-CN" sz="3200" b="1">
                <a:latin typeface="Times New Roman" panose="02020603050405020304" pitchFamily="18" charset="0"/>
                <a:ea typeface="宋体" panose="02010600030101010101" pitchFamily="2" charset="-122"/>
              </a:rPr>
              <a:t>i(</a:t>
            </a:r>
            <a:r>
              <a:rPr kumimoji="1" lang="en-US" altLang="zh-CN" sz="3200" b="1" i="1">
                <a:latin typeface="Times New Roman" panose="02020603050405020304" pitchFamily="18" charset="0"/>
                <a:ea typeface="宋体" panose="02010600030101010101" pitchFamily="2" charset="-122"/>
              </a:rPr>
              <a:t>x</a:t>
            </a:r>
            <a:r>
              <a:rPr kumimoji="1" lang="en-US" altLang="zh-CN" sz="3200" b="1" baseline="-25000">
                <a:latin typeface="Times New Roman" panose="02020603050405020304" pitchFamily="18" charset="0"/>
                <a:ea typeface="宋体" panose="02010600030101010101" pitchFamily="2" charset="-122"/>
              </a:rPr>
              <a:t>2 </a:t>
            </a:r>
            <a:r>
              <a:rPr kumimoji="1" lang="en-US" altLang="zh-CN" sz="3200" b="1">
                <a:latin typeface="Times New Roman" panose="02020603050405020304" pitchFamily="18" charset="0"/>
                <a:ea typeface="宋体" panose="02010600030101010101" pitchFamily="2" charset="-122"/>
              </a:rPr>
              <a:t>+</a:t>
            </a:r>
            <a:r>
              <a:rPr kumimoji="1" lang="en-US" altLang="zh-CN" sz="3200" b="1" baseline="-25000">
                <a:latin typeface="Times New Roman" panose="02020603050405020304" pitchFamily="18" charset="0"/>
                <a:ea typeface="宋体" panose="02010600030101010101" pitchFamily="2" charset="-122"/>
              </a:rPr>
              <a:t> </a:t>
            </a:r>
            <a:r>
              <a:rPr kumimoji="1" lang="en-US" altLang="zh-CN" sz="2400" b="1">
                <a:latin typeface="Tahoma" panose="020B0604030504040204" pitchFamily="34" charset="0"/>
                <a:ea typeface="宋体" panose="02010600030101010101" pitchFamily="2" charset="-122"/>
              </a:rPr>
              <a:t> </a:t>
            </a:r>
            <a:r>
              <a:rPr kumimoji="1" lang="en-US" altLang="zh-CN" sz="3200" b="1" i="1">
                <a:latin typeface="Times New Roman" panose="02020603050405020304" pitchFamily="18" charset="0"/>
                <a:ea typeface="宋体" panose="02010600030101010101" pitchFamily="2" charset="-122"/>
              </a:rPr>
              <a:t>y</a:t>
            </a:r>
            <a:r>
              <a:rPr kumimoji="1" lang="en-US" altLang="zh-CN" sz="3200" b="1" baseline="-25000">
                <a:latin typeface="Times New Roman" panose="02020603050405020304" pitchFamily="18" charset="0"/>
                <a:ea typeface="宋体" panose="02010600030101010101" pitchFamily="2" charset="-122"/>
              </a:rPr>
              <a:t>2 </a:t>
            </a:r>
            <a:r>
              <a:rPr kumimoji="1" lang="en-US" altLang="zh-CN" sz="3200" b="1">
                <a:latin typeface="Times New Roman" panose="02020603050405020304" pitchFamily="18" charset="0"/>
                <a:ea typeface="宋体" panose="02010600030101010101" pitchFamily="2" charset="-122"/>
              </a:rPr>
              <a:t>)</a:t>
            </a:r>
          </a:p>
          <a:p>
            <a:pPr>
              <a:spcBef>
                <a:spcPct val="50000"/>
              </a:spcBef>
            </a:pPr>
            <a:r>
              <a:rPr kumimoji="1" lang="en-US" altLang="zh-CN" sz="3200" b="1">
                <a:latin typeface="Times New Roman" panose="02020603050405020304" pitchFamily="18" charset="0"/>
                <a:ea typeface="宋体" panose="02010600030101010101" pitchFamily="2" charset="-122"/>
              </a:rPr>
              <a:t>            </a:t>
            </a:r>
            <a:r>
              <a:rPr kumimoji="1" lang="en-US" altLang="zh-CN" b="1">
                <a:latin typeface="Times New Roman" panose="02020603050405020304" pitchFamily="18" charset="0"/>
              </a:rPr>
              <a:t>=(</a:t>
            </a:r>
            <a:r>
              <a:rPr kumimoji="1" lang="en-US" altLang="zh-CN" b="1" i="1">
                <a:latin typeface="Times New Roman" panose="02020603050405020304" pitchFamily="18" charset="0"/>
              </a:rPr>
              <a:t>x</a:t>
            </a:r>
            <a:r>
              <a:rPr kumimoji="1" lang="en-US" altLang="zh-CN" b="1" baseline="-25000">
                <a:latin typeface="Times New Roman" panose="02020603050405020304" pitchFamily="18" charset="0"/>
              </a:rPr>
              <a:t>1</a:t>
            </a:r>
            <a:r>
              <a:rPr kumimoji="1" lang="en-US" altLang="zh-CN" b="1">
                <a:latin typeface="Times New Roman" panose="02020603050405020304" pitchFamily="18" charset="0"/>
                <a:sym typeface="Math1" pitchFamily="2" charset="2"/>
              </a:rPr>
              <a:t>±</a:t>
            </a:r>
            <a:r>
              <a:rPr kumimoji="1" lang="en-US" altLang="zh-CN" b="1">
                <a:latin typeface="Times New Roman" panose="02020603050405020304" pitchFamily="18" charset="0"/>
              </a:rPr>
              <a:t> </a:t>
            </a:r>
            <a:r>
              <a:rPr kumimoji="1" lang="en-US" altLang="zh-CN" b="1" i="1">
                <a:latin typeface="Times New Roman" panose="02020603050405020304" pitchFamily="18" charset="0"/>
              </a:rPr>
              <a:t>x</a:t>
            </a:r>
            <a:r>
              <a:rPr kumimoji="1" lang="en-US" altLang="zh-CN" b="1" baseline="-25000">
                <a:latin typeface="Times New Roman" panose="02020603050405020304" pitchFamily="18" charset="0"/>
              </a:rPr>
              <a:t>2</a:t>
            </a:r>
            <a:r>
              <a:rPr kumimoji="1" lang="en-US" altLang="zh-CN" b="1">
                <a:latin typeface="Times New Roman" panose="02020603050405020304" pitchFamily="18" charset="0"/>
              </a:rPr>
              <a:t>) +i(</a:t>
            </a:r>
            <a:r>
              <a:rPr kumimoji="1" lang="en-US" altLang="zh-CN" b="1" i="1">
                <a:latin typeface="Times New Roman" panose="02020603050405020304" pitchFamily="18" charset="0"/>
              </a:rPr>
              <a:t>y</a:t>
            </a:r>
            <a:r>
              <a:rPr kumimoji="1" lang="en-US" altLang="zh-CN" b="1" baseline="-25000">
                <a:latin typeface="Times New Roman" panose="02020603050405020304" pitchFamily="18" charset="0"/>
              </a:rPr>
              <a:t>1</a:t>
            </a:r>
            <a:r>
              <a:rPr kumimoji="1" lang="en-US" altLang="zh-CN" b="1">
                <a:latin typeface="Times New Roman" panose="02020603050405020304" pitchFamily="18" charset="0"/>
                <a:sym typeface="Math1" pitchFamily="2" charset="2"/>
              </a:rPr>
              <a:t>±</a:t>
            </a:r>
            <a:r>
              <a:rPr kumimoji="1" lang="en-US" altLang="zh-CN" b="1">
                <a:latin typeface="Times New Roman" panose="02020603050405020304" pitchFamily="18" charset="0"/>
              </a:rPr>
              <a:t> </a:t>
            </a:r>
            <a:r>
              <a:rPr kumimoji="1" lang="en-US" altLang="zh-CN" b="1" i="1">
                <a:latin typeface="Times New Roman" panose="02020603050405020304" pitchFamily="18" charset="0"/>
              </a:rPr>
              <a:t>y</a:t>
            </a:r>
            <a:r>
              <a:rPr kumimoji="1" lang="en-US" altLang="zh-CN" b="1" baseline="-25000">
                <a:latin typeface="Times New Roman" panose="02020603050405020304" pitchFamily="18" charset="0"/>
              </a:rPr>
              <a:t>2</a:t>
            </a:r>
            <a:r>
              <a:rPr kumimoji="1" lang="en-US" altLang="zh-CN" b="1">
                <a:latin typeface="Times New Roman" panose="02020603050405020304" pitchFamily="18" charset="0"/>
              </a:rPr>
              <a:t> )</a:t>
            </a:r>
          </a:p>
        </p:txBody>
      </p:sp>
      <p:sp>
        <p:nvSpPr>
          <p:cNvPr id="554000" name="Text Box 16">
            <a:extLst>
              <a:ext uri="{FF2B5EF4-FFF2-40B4-BE49-F238E27FC236}">
                <a16:creationId xmlns:a16="http://schemas.microsoft.com/office/drawing/2014/main" id="{9D349769-A6EC-434E-A150-FCC910D3ADFC}"/>
              </a:ext>
            </a:extLst>
          </p:cNvPr>
          <p:cNvSpPr txBox="1">
            <a:spLocks noChangeArrowheads="1"/>
          </p:cNvSpPr>
          <p:nvPr/>
        </p:nvSpPr>
        <p:spPr bwMode="auto">
          <a:xfrm>
            <a:off x="755650" y="333375"/>
            <a:ext cx="3600450" cy="5191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3333FF"/>
                </a:solidFill>
                <a:latin typeface="黑体" panose="02010609060101010101" pitchFamily="49" charset="-122"/>
                <a:ea typeface="黑体" panose="02010609060101010101" pitchFamily="49" charset="-122"/>
              </a:rPr>
              <a:t>5.</a:t>
            </a:r>
            <a:r>
              <a:rPr lang="zh-CN" altLang="en-US">
                <a:solidFill>
                  <a:srgbClr val="3333FF"/>
                </a:solidFill>
                <a:latin typeface="黑体" panose="02010609060101010101" pitchFamily="49" charset="-122"/>
                <a:ea typeface="黑体" panose="02010609060101010101" pitchFamily="49" charset="-122"/>
              </a:rPr>
              <a:t>复数的运算</a:t>
            </a:r>
          </a:p>
        </p:txBody>
      </p:sp>
      <p:sp>
        <p:nvSpPr>
          <p:cNvPr id="554001" name="Rectangle 17">
            <a:extLst>
              <a:ext uri="{FF2B5EF4-FFF2-40B4-BE49-F238E27FC236}">
                <a16:creationId xmlns:a16="http://schemas.microsoft.com/office/drawing/2014/main" id="{8B278C75-F766-44BF-A2D3-2A3FCC7019F2}"/>
              </a:ext>
            </a:extLst>
          </p:cNvPr>
          <p:cNvSpPr>
            <a:spLocks noChangeArrowheads="1"/>
          </p:cNvSpPr>
          <p:nvPr/>
        </p:nvSpPr>
        <p:spPr bwMode="auto">
          <a:xfrm>
            <a:off x="1258888" y="742950"/>
            <a:ext cx="4827587"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80000"/>
              </a:lnSpc>
            </a:pPr>
            <a:r>
              <a:rPr lang="zh-CN" altLang="en-US" b="1"/>
              <a:t>交换律、结合律、分配律成立</a:t>
            </a:r>
          </a:p>
        </p:txBody>
      </p:sp>
      <p:graphicFrame>
        <p:nvGraphicFramePr>
          <p:cNvPr id="554002" name="Object 18">
            <a:extLst>
              <a:ext uri="{FF2B5EF4-FFF2-40B4-BE49-F238E27FC236}">
                <a16:creationId xmlns:a16="http://schemas.microsoft.com/office/drawing/2014/main" id="{3FAA6DD8-29C9-4379-BDFD-112F9A05F39B}"/>
              </a:ext>
            </a:extLst>
          </p:cNvPr>
          <p:cNvGraphicFramePr>
            <a:graphicFrameLocks noChangeAspect="1"/>
          </p:cNvGraphicFramePr>
          <p:nvPr/>
        </p:nvGraphicFramePr>
        <p:xfrm>
          <a:off x="2987675" y="4437063"/>
          <a:ext cx="2989263" cy="677862"/>
        </p:xfrm>
        <a:graphic>
          <a:graphicData uri="http://schemas.openxmlformats.org/presentationml/2006/ole">
            <mc:AlternateContent xmlns:mc="http://schemas.openxmlformats.org/markup-compatibility/2006">
              <mc:Choice xmlns:v="urn:schemas-microsoft-com:vml" Requires="v">
                <p:oleObj spid="_x0000_s554004" name="Equation" r:id="rId4" imgW="952200" imgH="215640" progId="Equation.DSMT4">
                  <p:embed/>
                </p:oleObj>
              </mc:Choice>
              <mc:Fallback>
                <p:oleObj name="Equation" r:id="rId4" imgW="952200" imgH="215640" progId="Equation.DSMT4">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7675" y="4437063"/>
                        <a:ext cx="2989263" cy="6778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4003" name="Object 19">
            <a:extLst>
              <a:ext uri="{FF2B5EF4-FFF2-40B4-BE49-F238E27FC236}">
                <a16:creationId xmlns:a16="http://schemas.microsoft.com/office/drawing/2014/main" id="{6A0982FD-F723-4186-9F66-297D318FB51E}"/>
              </a:ext>
            </a:extLst>
          </p:cNvPr>
          <p:cNvGraphicFramePr>
            <a:graphicFrameLocks noChangeAspect="1"/>
          </p:cNvGraphicFramePr>
          <p:nvPr/>
        </p:nvGraphicFramePr>
        <p:xfrm>
          <a:off x="2916238" y="5300663"/>
          <a:ext cx="3095625" cy="701675"/>
        </p:xfrm>
        <a:graphic>
          <a:graphicData uri="http://schemas.openxmlformats.org/presentationml/2006/ole">
            <mc:AlternateContent xmlns:mc="http://schemas.openxmlformats.org/markup-compatibility/2006">
              <mc:Choice xmlns:v="urn:schemas-microsoft-com:vml" Requires="v">
                <p:oleObj spid="_x0000_s554005" name="Equation" r:id="rId6" imgW="952200" imgH="215640" progId="Equation.DSMT4">
                  <p:embed/>
                </p:oleObj>
              </mc:Choice>
              <mc:Fallback>
                <p:oleObj name="Equation" r:id="rId6" imgW="952200" imgH="215640" progId="Equation.DSMT4">
                  <p:embed/>
                  <p:pic>
                    <p:nvPicPr>
                      <p:cNvPr id="0"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6238" y="5300663"/>
                        <a:ext cx="3095625"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4001"/>
                                        </p:tgtEl>
                                        <p:attrNameLst>
                                          <p:attrName>style.visibility</p:attrName>
                                        </p:attrNameLst>
                                      </p:cBhvr>
                                      <p:to>
                                        <p:strVal val="visible"/>
                                      </p:to>
                                    </p:set>
                                    <p:anim calcmode="lin" valueType="num">
                                      <p:cBhvr additive="base">
                                        <p:cTn id="7" dur="500" fill="hold"/>
                                        <p:tgtEl>
                                          <p:spTgt spid="554001"/>
                                        </p:tgtEl>
                                        <p:attrNameLst>
                                          <p:attrName>ppt_x</p:attrName>
                                        </p:attrNameLst>
                                      </p:cBhvr>
                                      <p:tavLst>
                                        <p:tav tm="0">
                                          <p:val>
                                            <p:strVal val="#ppt_x"/>
                                          </p:val>
                                        </p:tav>
                                        <p:tav tm="100000">
                                          <p:val>
                                            <p:strVal val="#ppt_x"/>
                                          </p:val>
                                        </p:tav>
                                      </p:tavLst>
                                    </p:anim>
                                    <p:anim calcmode="lin" valueType="num">
                                      <p:cBhvr additive="base">
                                        <p:cTn id="8" dur="500" fill="hold"/>
                                        <p:tgtEl>
                                          <p:spTgt spid="55400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553986"/>
                                        </p:tgtEl>
                                        <p:attrNameLst>
                                          <p:attrName>style.visibility</p:attrName>
                                        </p:attrNameLst>
                                      </p:cBhvr>
                                      <p:to>
                                        <p:strVal val="visible"/>
                                      </p:to>
                                    </p:set>
                                    <p:animEffect transition="in" filter="wipe(left)">
                                      <p:cBhvr>
                                        <p:cTn id="13" dur="2000"/>
                                        <p:tgtEl>
                                          <p:spTgt spid="55398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553987"/>
                                        </p:tgtEl>
                                        <p:attrNameLst>
                                          <p:attrName>style.visibility</p:attrName>
                                        </p:attrNameLst>
                                      </p:cBhvr>
                                      <p:to>
                                        <p:strVal val="visible"/>
                                      </p:to>
                                    </p:set>
                                    <p:animEffect transition="in" filter="wipe(down)">
                                      <p:cBhvr>
                                        <p:cTn id="18" dur="500"/>
                                        <p:tgtEl>
                                          <p:spTgt spid="55398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53988"/>
                                        </p:tgtEl>
                                        <p:attrNameLst>
                                          <p:attrName>style.visibility</p:attrName>
                                        </p:attrNameLst>
                                      </p:cBhvr>
                                      <p:to>
                                        <p:strVal val="visible"/>
                                      </p:to>
                                    </p:set>
                                    <p:animEffect transition="in" filter="wipe(left)">
                                      <p:cBhvr>
                                        <p:cTn id="23" dur="2000"/>
                                        <p:tgtEl>
                                          <p:spTgt spid="55398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554002"/>
                                        </p:tgtEl>
                                        <p:attrNameLst>
                                          <p:attrName>style.visibility</p:attrName>
                                        </p:attrNameLst>
                                      </p:cBhvr>
                                      <p:to>
                                        <p:strVal val="visible"/>
                                      </p:to>
                                    </p:set>
                                    <p:animEffect transition="in" filter="wipe(left)">
                                      <p:cBhvr>
                                        <p:cTn id="28" dur="2000"/>
                                        <p:tgtEl>
                                          <p:spTgt spid="55400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554003"/>
                                        </p:tgtEl>
                                        <p:attrNameLst>
                                          <p:attrName>style.visibility</p:attrName>
                                        </p:attrNameLst>
                                      </p:cBhvr>
                                      <p:to>
                                        <p:strVal val="visible"/>
                                      </p:to>
                                    </p:set>
                                    <p:animEffect transition="in" filter="wipe(left)">
                                      <p:cBhvr>
                                        <p:cTn id="33" dur="2000"/>
                                        <p:tgtEl>
                                          <p:spTgt spid="554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86" grpId="0"/>
      <p:bldP spid="553987" grpId="0" animBg="1"/>
      <p:bldP spid="553988" grpId="0"/>
      <p:bldP spid="55400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1">
            <a:extLst>
              <a:ext uri="{FF2B5EF4-FFF2-40B4-BE49-F238E27FC236}">
                <a16:creationId xmlns:a16="http://schemas.microsoft.com/office/drawing/2014/main" id="{A3ADE691-CA96-470D-A5EE-ACCA902ED603}"/>
              </a:ext>
            </a:extLst>
          </p:cNvPr>
          <p:cNvSpPr>
            <a:spLocks noGrp="1"/>
          </p:cNvSpPr>
          <p:nvPr>
            <p:ph type="dt" sz="half" idx="10"/>
          </p:nvPr>
        </p:nvSpPr>
        <p:spPr/>
        <p:txBody>
          <a:bodyPr/>
          <a:lstStyle/>
          <a:p>
            <a:fld id="{B42CFAA4-8A93-435C-8FB1-6AF3973C6022}" type="datetime1">
              <a:rPr lang="zh-CN" altLang="en-US"/>
              <a:pPr/>
              <a:t>2017/9/8</a:t>
            </a:fld>
            <a:endParaRPr lang="en-US" altLang="zh-CN"/>
          </a:p>
        </p:txBody>
      </p:sp>
      <p:sp>
        <p:nvSpPr>
          <p:cNvPr id="10" name="灯片编号占位符 3">
            <a:extLst>
              <a:ext uri="{FF2B5EF4-FFF2-40B4-BE49-F238E27FC236}">
                <a16:creationId xmlns:a16="http://schemas.microsoft.com/office/drawing/2014/main" id="{AC7CFAD7-76B6-4C79-900F-2787BF7BCB47}"/>
              </a:ext>
            </a:extLst>
          </p:cNvPr>
          <p:cNvSpPr>
            <a:spLocks noGrp="1"/>
          </p:cNvSpPr>
          <p:nvPr>
            <p:ph type="sldNum" sz="quarter" idx="12"/>
          </p:nvPr>
        </p:nvSpPr>
        <p:spPr/>
        <p:txBody>
          <a:bodyPr/>
          <a:lstStyle/>
          <a:p>
            <a:fld id="{24FD5A67-3D55-4411-9DFA-323526BBB991}" type="slidenum">
              <a:rPr lang="en-US" altLang="zh-CN"/>
              <a:pPr/>
              <a:t>17</a:t>
            </a:fld>
            <a:endParaRPr lang="en-US" altLang="zh-CN"/>
          </a:p>
        </p:txBody>
      </p:sp>
      <p:sp>
        <p:nvSpPr>
          <p:cNvPr id="556034" name="Text Box 2">
            <a:extLst>
              <a:ext uri="{FF2B5EF4-FFF2-40B4-BE49-F238E27FC236}">
                <a16:creationId xmlns:a16="http://schemas.microsoft.com/office/drawing/2014/main" id="{5BCD52A1-6FDE-4691-BDAF-031368A2870B}"/>
              </a:ext>
            </a:extLst>
          </p:cNvPr>
          <p:cNvSpPr txBox="1">
            <a:spLocks noChangeArrowheads="1"/>
          </p:cNvSpPr>
          <p:nvPr/>
        </p:nvSpPr>
        <p:spPr bwMode="auto">
          <a:xfrm>
            <a:off x="395288" y="260350"/>
            <a:ext cx="1981200" cy="544513"/>
          </a:xfrm>
          <a:prstGeom prst="rect">
            <a:avLst/>
          </a:prstGeom>
          <a:noFill/>
          <a:ln w="25400">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a:solidFill>
                  <a:srgbClr val="3333FF"/>
                </a:solidFill>
                <a:latin typeface="Tahoma" panose="020B0604030504040204" pitchFamily="34" charset="0"/>
                <a:ea typeface="黑体" panose="02010609060101010101" pitchFamily="49" charset="-122"/>
              </a:rPr>
              <a:t>乘法运算</a:t>
            </a:r>
          </a:p>
        </p:txBody>
      </p:sp>
      <p:graphicFrame>
        <p:nvGraphicFramePr>
          <p:cNvPr id="556035" name="Object 3">
            <a:extLst>
              <a:ext uri="{FF2B5EF4-FFF2-40B4-BE49-F238E27FC236}">
                <a16:creationId xmlns:a16="http://schemas.microsoft.com/office/drawing/2014/main" id="{BB8F586B-9D2F-4C1F-A46E-1969ED229303}"/>
              </a:ext>
            </a:extLst>
          </p:cNvPr>
          <p:cNvGraphicFramePr>
            <a:graphicFrameLocks noChangeAspect="1"/>
          </p:cNvGraphicFramePr>
          <p:nvPr/>
        </p:nvGraphicFramePr>
        <p:xfrm>
          <a:off x="522288" y="981075"/>
          <a:ext cx="5451475" cy="1544638"/>
        </p:xfrm>
        <a:graphic>
          <a:graphicData uri="http://schemas.openxmlformats.org/presentationml/2006/ole">
            <mc:AlternateContent xmlns:mc="http://schemas.openxmlformats.org/markup-compatibility/2006">
              <mc:Choice xmlns:v="urn:schemas-microsoft-com:vml" Requires="v">
                <p:oleObj spid="_x0000_s556040" name="Equation" r:id="rId4" imgW="2108160" imgH="596880" progId="Equation.DSMT4">
                  <p:embed/>
                </p:oleObj>
              </mc:Choice>
              <mc:Fallback>
                <p:oleObj name="Equation" r:id="rId4" imgW="2108160" imgH="59688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288" y="981075"/>
                        <a:ext cx="5451475" cy="154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6036" name="Rectangle 4">
            <a:extLst>
              <a:ext uri="{FF2B5EF4-FFF2-40B4-BE49-F238E27FC236}">
                <a16:creationId xmlns:a16="http://schemas.microsoft.com/office/drawing/2014/main" id="{4F61E3E1-8432-4704-9A76-0AD6D3B72075}"/>
              </a:ext>
            </a:extLst>
          </p:cNvPr>
          <p:cNvSpPr>
            <a:spLocks noChangeArrowheads="1"/>
          </p:cNvSpPr>
          <p:nvPr/>
        </p:nvSpPr>
        <p:spPr bwMode="auto">
          <a:xfrm>
            <a:off x="5940425" y="1052513"/>
            <a:ext cx="3132138" cy="1373187"/>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latin typeface="Times New Roman" panose="02020603050405020304" pitchFamily="18" charset="0"/>
              </a:rPr>
              <a:t>       </a:t>
            </a:r>
            <a:r>
              <a:rPr kumimoji="1" lang="zh-CN" altLang="en-US" b="1">
                <a:latin typeface="Times New Roman" panose="02020603050405020304" pitchFamily="18" charset="0"/>
              </a:rPr>
              <a:t>两个复数相乘等于它们的模相乘，幅角相加</a:t>
            </a:r>
          </a:p>
        </p:txBody>
      </p:sp>
      <p:sp>
        <p:nvSpPr>
          <p:cNvPr id="556037" name="Text Box 5">
            <a:extLst>
              <a:ext uri="{FF2B5EF4-FFF2-40B4-BE49-F238E27FC236}">
                <a16:creationId xmlns:a16="http://schemas.microsoft.com/office/drawing/2014/main" id="{8492040B-9FAC-4924-BBD6-AD5068E112C7}"/>
              </a:ext>
            </a:extLst>
          </p:cNvPr>
          <p:cNvSpPr txBox="1">
            <a:spLocks noChangeArrowheads="1"/>
          </p:cNvSpPr>
          <p:nvPr/>
        </p:nvSpPr>
        <p:spPr bwMode="auto">
          <a:xfrm>
            <a:off x="395288" y="2708275"/>
            <a:ext cx="1981200" cy="544513"/>
          </a:xfrm>
          <a:prstGeom prst="rect">
            <a:avLst/>
          </a:prstGeom>
          <a:noFill/>
          <a:ln w="25400">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a:solidFill>
                  <a:srgbClr val="3333FF"/>
                </a:solidFill>
                <a:latin typeface="Tahoma" panose="020B0604030504040204" pitchFamily="34" charset="0"/>
                <a:ea typeface="黑体" panose="02010609060101010101" pitchFamily="49" charset="-122"/>
              </a:rPr>
              <a:t>除法运算</a:t>
            </a:r>
          </a:p>
        </p:txBody>
      </p:sp>
      <p:graphicFrame>
        <p:nvGraphicFramePr>
          <p:cNvPr id="556038" name="Object 6">
            <a:extLst>
              <a:ext uri="{FF2B5EF4-FFF2-40B4-BE49-F238E27FC236}">
                <a16:creationId xmlns:a16="http://schemas.microsoft.com/office/drawing/2014/main" id="{03369B77-89EB-4571-9632-C15E7E62267A}"/>
              </a:ext>
            </a:extLst>
          </p:cNvPr>
          <p:cNvGraphicFramePr>
            <a:graphicFrameLocks noChangeAspect="1"/>
          </p:cNvGraphicFramePr>
          <p:nvPr/>
        </p:nvGraphicFramePr>
        <p:xfrm>
          <a:off x="384175" y="3240088"/>
          <a:ext cx="6302375" cy="2925762"/>
        </p:xfrm>
        <a:graphic>
          <a:graphicData uri="http://schemas.openxmlformats.org/presentationml/2006/ole">
            <mc:AlternateContent xmlns:mc="http://schemas.openxmlformats.org/markup-compatibility/2006">
              <mc:Choice xmlns:v="urn:schemas-microsoft-com:vml" Requires="v">
                <p:oleObj spid="_x0000_s556041" name="Equation" r:id="rId6" imgW="2438280" imgH="1130040" progId="Equation.DSMT4">
                  <p:embed/>
                </p:oleObj>
              </mc:Choice>
              <mc:Fallback>
                <p:oleObj name="Equation" r:id="rId6" imgW="2438280" imgH="113004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175" y="3240088"/>
                        <a:ext cx="6302375" cy="292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6039" name="Rectangle 7">
            <a:extLst>
              <a:ext uri="{FF2B5EF4-FFF2-40B4-BE49-F238E27FC236}">
                <a16:creationId xmlns:a16="http://schemas.microsoft.com/office/drawing/2014/main" id="{3C3F36A4-545E-4761-A0AA-C11376912B01}"/>
              </a:ext>
            </a:extLst>
          </p:cNvPr>
          <p:cNvSpPr>
            <a:spLocks noChangeArrowheads="1"/>
          </p:cNvSpPr>
          <p:nvPr/>
        </p:nvSpPr>
        <p:spPr bwMode="auto">
          <a:xfrm>
            <a:off x="5818188" y="4868863"/>
            <a:ext cx="3325812" cy="1373187"/>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latin typeface="Times New Roman" panose="02020603050405020304" pitchFamily="18" charset="0"/>
              </a:rPr>
              <a:t>       </a:t>
            </a:r>
            <a:r>
              <a:rPr kumimoji="1" lang="zh-CN" altLang="en-US" b="1">
                <a:latin typeface="Times New Roman" panose="02020603050405020304" pitchFamily="18" charset="0"/>
              </a:rPr>
              <a:t>两个复数相除等于它们的模相除，幅角相减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6034"/>
                                        </p:tgtEl>
                                        <p:attrNameLst>
                                          <p:attrName>style.visibility</p:attrName>
                                        </p:attrNameLst>
                                      </p:cBhvr>
                                      <p:to>
                                        <p:strVal val="visible"/>
                                      </p:to>
                                    </p:set>
                                    <p:anim calcmode="lin" valueType="num">
                                      <p:cBhvr additive="base">
                                        <p:cTn id="7" dur="500" fill="hold"/>
                                        <p:tgtEl>
                                          <p:spTgt spid="556034"/>
                                        </p:tgtEl>
                                        <p:attrNameLst>
                                          <p:attrName>ppt_x</p:attrName>
                                        </p:attrNameLst>
                                      </p:cBhvr>
                                      <p:tavLst>
                                        <p:tav tm="0">
                                          <p:val>
                                            <p:strVal val="#ppt_x"/>
                                          </p:val>
                                        </p:tav>
                                        <p:tav tm="100000">
                                          <p:val>
                                            <p:strVal val="#ppt_x"/>
                                          </p:val>
                                        </p:tav>
                                      </p:tavLst>
                                    </p:anim>
                                    <p:anim calcmode="lin" valueType="num">
                                      <p:cBhvr additive="base">
                                        <p:cTn id="8" dur="500" fill="hold"/>
                                        <p:tgtEl>
                                          <p:spTgt spid="55603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56035"/>
                                        </p:tgtEl>
                                        <p:attrNameLst>
                                          <p:attrName>style.visibility</p:attrName>
                                        </p:attrNameLst>
                                      </p:cBhvr>
                                      <p:to>
                                        <p:strVal val="visible"/>
                                      </p:to>
                                    </p:set>
                                    <p:anim calcmode="lin" valueType="num">
                                      <p:cBhvr additive="base">
                                        <p:cTn id="11" dur="500" fill="hold"/>
                                        <p:tgtEl>
                                          <p:spTgt spid="556035"/>
                                        </p:tgtEl>
                                        <p:attrNameLst>
                                          <p:attrName>ppt_x</p:attrName>
                                        </p:attrNameLst>
                                      </p:cBhvr>
                                      <p:tavLst>
                                        <p:tav tm="0">
                                          <p:val>
                                            <p:strVal val="#ppt_x"/>
                                          </p:val>
                                        </p:tav>
                                        <p:tav tm="100000">
                                          <p:val>
                                            <p:strVal val="#ppt_x"/>
                                          </p:val>
                                        </p:tav>
                                      </p:tavLst>
                                    </p:anim>
                                    <p:anim calcmode="lin" valueType="num">
                                      <p:cBhvr additive="base">
                                        <p:cTn id="12" dur="500" fill="hold"/>
                                        <p:tgtEl>
                                          <p:spTgt spid="55603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56036"/>
                                        </p:tgtEl>
                                        <p:attrNameLst>
                                          <p:attrName>style.visibility</p:attrName>
                                        </p:attrNameLst>
                                      </p:cBhvr>
                                      <p:to>
                                        <p:strVal val="visible"/>
                                      </p:to>
                                    </p:set>
                                    <p:anim calcmode="lin" valueType="num">
                                      <p:cBhvr additive="base">
                                        <p:cTn id="15" dur="500" fill="hold"/>
                                        <p:tgtEl>
                                          <p:spTgt spid="556036"/>
                                        </p:tgtEl>
                                        <p:attrNameLst>
                                          <p:attrName>ppt_x</p:attrName>
                                        </p:attrNameLst>
                                      </p:cBhvr>
                                      <p:tavLst>
                                        <p:tav tm="0">
                                          <p:val>
                                            <p:strVal val="#ppt_x"/>
                                          </p:val>
                                        </p:tav>
                                        <p:tav tm="100000">
                                          <p:val>
                                            <p:strVal val="#ppt_x"/>
                                          </p:val>
                                        </p:tav>
                                      </p:tavLst>
                                    </p:anim>
                                    <p:anim calcmode="lin" valueType="num">
                                      <p:cBhvr additive="base">
                                        <p:cTn id="16" dur="500" fill="hold"/>
                                        <p:tgtEl>
                                          <p:spTgt spid="556036"/>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56037"/>
                                        </p:tgtEl>
                                        <p:attrNameLst>
                                          <p:attrName>style.visibility</p:attrName>
                                        </p:attrNameLst>
                                      </p:cBhvr>
                                      <p:to>
                                        <p:strVal val="visible"/>
                                      </p:to>
                                    </p:set>
                                    <p:anim calcmode="lin" valueType="num">
                                      <p:cBhvr additive="base">
                                        <p:cTn id="21" dur="500" fill="hold"/>
                                        <p:tgtEl>
                                          <p:spTgt spid="556037"/>
                                        </p:tgtEl>
                                        <p:attrNameLst>
                                          <p:attrName>ppt_x</p:attrName>
                                        </p:attrNameLst>
                                      </p:cBhvr>
                                      <p:tavLst>
                                        <p:tav tm="0">
                                          <p:val>
                                            <p:strVal val="#ppt_x"/>
                                          </p:val>
                                        </p:tav>
                                        <p:tav tm="100000">
                                          <p:val>
                                            <p:strVal val="#ppt_x"/>
                                          </p:val>
                                        </p:tav>
                                      </p:tavLst>
                                    </p:anim>
                                    <p:anim calcmode="lin" valueType="num">
                                      <p:cBhvr additive="base">
                                        <p:cTn id="22" dur="500" fill="hold"/>
                                        <p:tgtEl>
                                          <p:spTgt spid="55603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56038"/>
                                        </p:tgtEl>
                                        <p:attrNameLst>
                                          <p:attrName>style.visibility</p:attrName>
                                        </p:attrNameLst>
                                      </p:cBhvr>
                                      <p:to>
                                        <p:strVal val="visible"/>
                                      </p:to>
                                    </p:set>
                                    <p:anim calcmode="lin" valueType="num">
                                      <p:cBhvr additive="base">
                                        <p:cTn id="25" dur="500" fill="hold"/>
                                        <p:tgtEl>
                                          <p:spTgt spid="556038"/>
                                        </p:tgtEl>
                                        <p:attrNameLst>
                                          <p:attrName>ppt_x</p:attrName>
                                        </p:attrNameLst>
                                      </p:cBhvr>
                                      <p:tavLst>
                                        <p:tav tm="0">
                                          <p:val>
                                            <p:strVal val="#ppt_x"/>
                                          </p:val>
                                        </p:tav>
                                        <p:tav tm="100000">
                                          <p:val>
                                            <p:strVal val="#ppt_x"/>
                                          </p:val>
                                        </p:tav>
                                      </p:tavLst>
                                    </p:anim>
                                    <p:anim calcmode="lin" valueType="num">
                                      <p:cBhvr additive="base">
                                        <p:cTn id="26" dur="500" fill="hold"/>
                                        <p:tgtEl>
                                          <p:spTgt spid="55603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56039"/>
                                        </p:tgtEl>
                                        <p:attrNameLst>
                                          <p:attrName>style.visibility</p:attrName>
                                        </p:attrNameLst>
                                      </p:cBhvr>
                                      <p:to>
                                        <p:strVal val="visible"/>
                                      </p:to>
                                    </p:set>
                                    <p:anim calcmode="lin" valueType="num">
                                      <p:cBhvr additive="base">
                                        <p:cTn id="29" dur="500" fill="hold"/>
                                        <p:tgtEl>
                                          <p:spTgt spid="556039"/>
                                        </p:tgtEl>
                                        <p:attrNameLst>
                                          <p:attrName>ppt_x</p:attrName>
                                        </p:attrNameLst>
                                      </p:cBhvr>
                                      <p:tavLst>
                                        <p:tav tm="0">
                                          <p:val>
                                            <p:strVal val="#ppt_x"/>
                                          </p:val>
                                        </p:tav>
                                        <p:tav tm="100000">
                                          <p:val>
                                            <p:strVal val="#ppt_x"/>
                                          </p:val>
                                        </p:tav>
                                      </p:tavLst>
                                    </p:anim>
                                    <p:anim calcmode="lin" valueType="num">
                                      <p:cBhvr additive="base">
                                        <p:cTn id="30" dur="500" fill="hold"/>
                                        <p:tgtEl>
                                          <p:spTgt spid="5560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4" grpId="0" animBg="1"/>
      <p:bldP spid="556036" grpId="0" animBg="1"/>
      <p:bldP spid="556037" grpId="0" animBg="1"/>
      <p:bldP spid="55603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1">
            <a:extLst>
              <a:ext uri="{FF2B5EF4-FFF2-40B4-BE49-F238E27FC236}">
                <a16:creationId xmlns:a16="http://schemas.microsoft.com/office/drawing/2014/main" id="{5AAA6016-BB00-4F6D-9FF8-4AD1DD020536}"/>
              </a:ext>
            </a:extLst>
          </p:cNvPr>
          <p:cNvSpPr>
            <a:spLocks noGrp="1"/>
          </p:cNvSpPr>
          <p:nvPr>
            <p:ph type="dt" sz="half" idx="10"/>
          </p:nvPr>
        </p:nvSpPr>
        <p:spPr/>
        <p:txBody>
          <a:bodyPr/>
          <a:lstStyle/>
          <a:p>
            <a:fld id="{408FB6EA-2EE9-4CED-86A3-25A7FCF85839}" type="datetime1">
              <a:rPr lang="zh-CN" altLang="en-US"/>
              <a:pPr/>
              <a:t>2017/9/8</a:t>
            </a:fld>
            <a:endParaRPr lang="en-US" altLang="zh-CN"/>
          </a:p>
        </p:txBody>
      </p:sp>
      <p:sp>
        <p:nvSpPr>
          <p:cNvPr id="12" name="灯片编号占位符 3">
            <a:extLst>
              <a:ext uri="{FF2B5EF4-FFF2-40B4-BE49-F238E27FC236}">
                <a16:creationId xmlns:a16="http://schemas.microsoft.com/office/drawing/2014/main" id="{9959BDAE-E9AD-477A-AD39-A8925237B517}"/>
              </a:ext>
            </a:extLst>
          </p:cNvPr>
          <p:cNvSpPr>
            <a:spLocks noGrp="1"/>
          </p:cNvSpPr>
          <p:nvPr>
            <p:ph type="sldNum" sz="quarter" idx="12"/>
          </p:nvPr>
        </p:nvSpPr>
        <p:spPr/>
        <p:txBody>
          <a:bodyPr/>
          <a:lstStyle/>
          <a:p>
            <a:fld id="{A8388EFD-D720-423E-B9EA-B62AD03A1C50}" type="slidenum">
              <a:rPr lang="en-US" altLang="zh-CN"/>
              <a:pPr/>
              <a:t>18</a:t>
            </a:fld>
            <a:endParaRPr lang="en-US" altLang="zh-CN"/>
          </a:p>
        </p:txBody>
      </p:sp>
      <p:graphicFrame>
        <p:nvGraphicFramePr>
          <p:cNvPr id="558084" name="Object 4">
            <a:extLst>
              <a:ext uri="{FF2B5EF4-FFF2-40B4-BE49-F238E27FC236}">
                <a16:creationId xmlns:a16="http://schemas.microsoft.com/office/drawing/2014/main" id="{E805E143-BE1B-4057-BFC7-ECE23D830515}"/>
              </a:ext>
            </a:extLst>
          </p:cNvPr>
          <p:cNvGraphicFramePr>
            <a:graphicFrameLocks noChangeAspect="1"/>
          </p:cNvGraphicFramePr>
          <p:nvPr/>
        </p:nvGraphicFramePr>
        <p:xfrm>
          <a:off x="1042988" y="2636838"/>
          <a:ext cx="7704137" cy="1441450"/>
        </p:xfrm>
        <a:graphic>
          <a:graphicData uri="http://schemas.openxmlformats.org/presentationml/2006/ole">
            <mc:AlternateContent xmlns:mc="http://schemas.openxmlformats.org/markup-compatibility/2006">
              <mc:Choice xmlns:v="urn:schemas-microsoft-com:vml" Requires="v">
                <p:oleObj spid="_x0000_s558094" name="Equation" r:id="rId3" imgW="3403440" imgH="634680" progId="Equation.DSMT4">
                  <p:embed/>
                </p:oleObj>
              </mc:Choice>
              <mc:Fallback>
                <p:oleObj name="Equation" r:id="rId3" imgW="3403440" imgH="6346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636838"/>
                        <a:ext cx="7704137" cy="1441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8085" name="Text Box 5">
            <a:extLst>
              <a:ext uri="{FF2B5EF4-FFF2-40B4-BE49-F238E27FC236}">
                <a16:creationId xmlns:a16="http://schemas.microsoft.com/office/drawing/2014/main" id="{754FB7BA-C997-4501-A756-3B63DDDC88DB}"/>
              </a:ext>
            </a:extLst>
          </p:cNvPr>
          <p:cNvSpPr txBox="1">
            <a:spLocks noChangeArrowheads="1"/>
          </p:cNvSpPr>
          <p:nvPr/>
        </p:nvSpPr>
        <p:spPr bwMode="auto">
          <a:xfrm>
            <a:off x="323850" y="115888"/>
            <a:ext cx="2376488" cy="528637"/>
          </a:xfrm>
          <a:prstGeom prst="rect">
            <a:avLst/>
          </a:prstGeom>
          <a:noFill/>
          <a:ln w="9525">
            <a:solidFill>
              <a:srgbClr val="CC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0066FF"/>
                </a:solidFill>
                <a:latin typeface="黑体" panose="02010609060101010101" pitchFamily="49" charset="-122"/>
                <a:ea typeface="黑体" panose="02010609060101010101" pitchFamily="49" charset="-122"/>
              </a:rPr>
              <a:t>幂（</a:t>
            </a:r>
            <a:r>
              <a:rPr lang="en-US" altLang="zh-CN">
                <a:solidFill>
                  <a:srgbClr val="0066FF"/>
                </a:solidFill>
                <a:latin typeface="黑体" panose="02010609060101010101" pitchFamily="49" charset="-122"/>
                <a:ea typeface="黑体" panose="02010609060101010101" pitchFamily="49" charset="-122"/>
              </a:rPr>
              <a:t>n</a:t>
            </a:r>
            <a:r>
              <a:rPr lang="zh-CN" altLang="en-US">
                <a:solidFill>
                  <a:srgbClr val="0066FF"/>
                </a:solidFill>
                <a:latin typeface="黑体" panose="02010609060101010101" pitchFamily="49" charset="-122"/>
                <a:ea typeface="黑体" panose="02010609060101010101" pitchFamily="49" charset="-122"/>
              </a:rPr>
              <a:t>整数）</a:t>
            </a:r>
          </a:p>
        </p:txBody>
      </p:sp>
      <p:graphicFrame>
        <p:nvGraphicFramePr>
          <p:cNvPr id="558086" name="Object 6">
            <a:extLst>
              <a:ext uri="{FF2B5EF4-FFF2-40B4-BE49-F238E27FC236}">
                <a16:creationId xmlns:a16="http://schemas.microsoft.com/office/drawing/2014/main" id="{85ACD06A-2C7A-45C2-BF8D-76C9987EF440}"/>
              </a:ext>
            </a:extLst>
          </p:cNvPr>
          <p:cNvGraphicFramePr>
            <a:graphicFrameLocks noChangeAspect="1"/>
          </p:cNvGraphicFramePr>
          <p:nvPr/>
        </p:nvGraphicFramePr>
        <p:xfrm>
          <a:off x="3059113" y="836613"/>
          <a:ext cx="1763712" cy="576262"/>
        </p:xfrm>
        <a:graphic>
          <a:graphicData uri="http://schemas.openxmlformats.org/presentationml/2006/ole">
            <mc:AlternateContent xmlns:mc="http://schemas.openxmlformats.org/markup-compatibility/2006">
              <mc:Choice xmlns:v="urn:schemas-microsoft-com:vml" Requires="v">
                <p:oleObj spid="_x0000_s558095" name="Equation" r:id="rId5" imgW="622080" imgH="203040" progId="Equation.DSMT4">
                  <p:embed/>
                </p:oleObj>
              </mc:Choice>
              <mc:Fallback>
                <p:oleObj name="Equation" r:id="rId5" imgW="622080" imgH="20304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113" y="836613"/>
                        <a:ext cx="1763712" cy="5762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8087" name="Text Box 7">
            <a:extLst>
              <a:ext uri="{FF2B5EF4-FFF2-40B4-BE49-F238E27FC236}">
                <a16:creationId xmlns:a16="http://schemas.microsoft.com/office/drawing/2014/main" id="{1F11B7DB-3724-4EC9-A20C-AD98DAC3067A}"/>
              </a:ext>
            </a:extLst>
          </p:cNvPr>
          <p:cNvSpPr txBox="1">
            <a:spLocks noChangeArrowheads="1"/>
          </p:cNvSpPr>
          <p:nvPr/>
        </p:nvSpPr>
        <p:spPr bwMode="auto">
          <a:xfrm>
            <a:off x="395288" y="1484313"/>
            <a:ext cx="792162" cy="528637"/>
          </a:xfrm>
          <a:prstGeom prst="rect">
            <a:avLst/>
          </a:prstGeom>
          <a:noFill/>
          <a:ln w="9525">
            <a:solidFill>
              <a:srgbClr val="CC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0066FF"/>
                </a:solidFill>
                <a:ea typeface="黑体" panose="02010609060101010101" pitchFamily="49" charset="-122"/>
              </a:rPr>
              <a:t>根</a:t>
            </a:r>
          </a:p>
        </p:txBody>
      </p:sp>
      <p:graphicFrame>
        <p:nvGraphicFramePr>
          <p:cNvPr id="558088" name="Object 8">
            <a:extLst>
              <a:ext uri="{FF2B5EF4-FFF2-40B4-BE49-F238E27FC236}">
                <a16:creationId xmlns:a16="http://schemas.microsoft.com/office/drawing/2014/main" id="{E1C67F05-6FA4-44C3-8F21-E33E46DCB4FB}"/>
              </a:ext>
            </a:extLst>
          </p:cNvPr>
          <p:cNvGraphicFramePr>
            <a:graphicFrameLocks noChangeAspect="1"/>
          </p:cNvGraphicFramePr>
          <p:nvPr/>
        </p:nvGraphicFramePr>
        <p:xfrm>
          <a:off x="2987675" y="1916113"/>
          <a:ext cx="1808163" cy="623887"/>
        </p:xfrm>
        <a:graphic>
          <a:graphicData uri="http://schemas.openxmlformats.org/presentationml/2006/ole">
            <mc:AlternateContent xmlns:mc="http://schemas.openxmlformats.org/markup-compatibility/2006">
              <mc:Choice xmlns:v="urn:schemas-microsoft-com:vml" Requires="v">
                <p:oleObj spid="_x0000_s558096" name="Equation" r:id="rId7" imgW="736560" imgH="215640" progId="Equation.DSMT4">
                  <p:embed/>
                </p:oleObj>
              </mc:Choice>
              <mc:Fallback>
                <p:oleObj name="Equation" r:id="rId7" imgW="736560" imgH="21564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7675" y="1916113"/>
                        <a:ext cx="1808163" cy="6238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8089" name="Text Box 9">
            <a:extLst>
              <a:ext uri="{FF2B5EF4-FFF2-40B4-BE49-F238E27FC236}">
                <a16:creationId xmlns:a16="http://schemas.microsoft.com/office/drawing/2014/main" id="{A9BA3A23-318A-47BC-8BEB-5582179E995B}"/>
              </a:ext>
            </a:extLst>
          </p:cNvPr>
          <p:cNvSpPr txBox="1">
            <a:spLocks noChangeArrowheads="1"/>
          </p:cNvSpPr>
          <p:nvPr/>
        </p:nvSpPr>
        <p:spPr bwMode="auto">
          <a:xfrm>
            <a:off x="395288" y="4365625"/>
            <a:ext cx="1008062" cy="528638"/>
          </a:xfrm>
          <a:prstGeom prst="rect">
            <a:avLst/>
          </a:prstGeom>
          <a:noFill/>
          <a:ln w="9525">
            <a:solidFill>
              <a:srgbClr val="CC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0066FF"/>
                </a:solidFill>
                <a:ea typeface="黑体" panose="02010609060101010101" pitchFamily="49" charset="-122"/>
              </a:rPr>
              <a:t>逼近</a:t>
            </a:r>
          </a:p>
        </p:txBody>
      </p:sp>
      <p:graphicFrame>
        <p:nvGraphicFramePr>
          <p:cNvPr id="558090" name="Object 10">
            <a:extLst>
              <a:ext uri="{FF2B5EF4-FFF2-40B4-BE49-F238E27FC236}">
                <a16:creationId xmlns:a16="http://schemas.microsoft.com/office/drawing/2014/main" id="{9E1B0CD6-1693-4BD2-BFCB-D062DC6C629C}"/>
              </a:ext>
            </a:extLst>
          </p:cNvPr>
          <p:cNvGraphicFramePr>
            <a:graphicFrameLocks noChangeAspect="1"/>
          </p:cNvGraphicFramePr>
          <p:nvPr/>
        </p:nvGraphicFramePr>
        <p:xfrm>
          <a:off x="1835150" y="5157788"/>
          <a:ext cx="4033838" cy="571500"/>
        </p:xfrm>
        <a:graphic>
          <a:graphicData uri="http://schemas.openxmlformats.org/presentationml/2006/ole">
            <mc:AlternateContent xmlns:mc="http://schemas.openxmlformats.org/markup-compatibility/2006">
              <mc:Choice xmlns:v="urn:schemas-microsoft-com:vml" Requires="v">
                <p:oleObj spid="_x0000_s558097" name="公式" r:id="rId9" imgW="1612800" imgH="228600" progId="Equation.3">
                  <p:embed/>
                </p:oleObj>
              </mc:Choice>
              <mc:Fallback>
                <p:oleObj name="公式" r:id="rId9" imgW="1612800" imgH="2286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5150" y="5157788"/>
                        <a:ext cx="4033838" cy="571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8091" name="Text Box 11">
            <a:extLst>
              <a:ext uri="{FF2B5EF4-FFF2-40B4-BE49-F238E27FC236}">
                <a16:creationId xmlns:a16="http://schemas.microsoft.com/office/drawing/2014/main" id="{9EADF177-5083-4523-958B-EFDBAC8A01B0}"/>
              </a:ext>
            </a:extLst>
          </p:cNvPr>
          <p:cNvSpPr txBox="1">
            <a:spLocks noChangeArrowheads="1"/>
          </p:cNvSpPr>
          <p:nvPr/>
        </p:nvSpPr>
        <p:spPr bwMode="auto">
          <a:xfrm>
            <a:off x="5724525" y="3213100"/>
            <a:ext cx="2879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8085"/>
                                        </p:tgtEl>
                                        <p:attrNameLst>
                                          <p:attrName>style.visibility</p:attrName>
                                        </p:attrNameLst>
                                      </p:cBhvr>
                                      <p:to>
                                        <p:strVal val="visible"/>
                                      </p:to>
                                    </p:set>
                                    <p:animEffect transition="in" filter="wipe(left)">
                                      <p:cBhvr>
                                        <p:cTn id="7" dur="2000"/>
                                        <p:tgtEl>
                                          <p:spTgt spid="5580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58086"/>
                                        </p:tgtEl>
                                        <p:attrNameLst>
                                          <p:attrName>style.visibility</p:attrName>
                                        </p:attrNameLst>
                                      </p:cBhvr>
                                      <p:to>
                                        <p:strVal val="visible"/>
                                      </p:to>
                                    </p:set>
                                    <p:animEffect transition="in" filter="wipe(left)">
                                      <p:cBhvr>
                                        <p:cTn id="12" dur="2000"/>
                                        <p:tgtEl>
                                          <p:spTgt spid="5580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58087"/>
                                        </p:tgtEl>
                                        <p:attrNameLst>
                                          <p:attrName>style.visibility</p:attrName>
                                        </p:attrNameLst>
                                      </p:cBhvr>
                                      <p:to>
                                        <p:strVal val="visible"/>
                                      </p:to>
                                    </p:set>
                                    <p:animEffect transition="in" filter="wipe(left)">
                                      <p:cBhvr>
                                        <p:cTn id="17" dur="2000"/>
                                        <p:tgtEl>
                                          <p:spTgt spid="5580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58088"/>
                                        </p:tgtEl>
                                        <p:attrNameLst>
                                          <p:attrName>style.visibility</p:attrName>
                                        </p:attrNameLst>
                                      </p:cBhvr>
                                      <p:to>
                                        <p:strVal val="visible"/>
                                      </p:to>
                                    </p:set>
                                    <p:animEffect transition="in" filter="wipe(left)">
                                      <p:cBhvr>
                                        <p:cTn id="22" dur="2000"/>
                                        <p:tgtEl>
                                          <p:spTgt spid="55808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58084"/>
                                        </p:tgtEl>
                                        <p:attrNameLst>
                                          <p:attrName>style.visibility</p:attrName>
                                        </p:attrNameLst>
                                      </p:cBhvr>
                                      <p:to>
                                        <p:strVal val="visible"/>
                                      </p:to>
                                    </p:set>
                                    <p:animEffect transition="in" filter="wipe(left)">
                                      <p:cBhvr>
                                        <p:cTn id="27" dur="2000"/>
                                        <p:tgtEl>
                                          <p:spTgt spid="5580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58089"/>
                                        </p:tgtEl>
                                        <p:attrNameLst>
                                          <p:attrName>style.visibility</p:attrName>
                                        </p:attrNameLst>
                                      </p:cBhvr>
                                      <p:to>
                                        <p:strVal val="visible"/>
                                      </p:to>
                                    </p:set>
                                    <p:animEffect transition="in" filter="wipe(left)">
                                      <p:cBhvr>
                                        <p:cTn id="32" dur="2000"/>
                                        <p:tgtEl>
                                          <p:spTgt spid="55808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58090"/>
                                        </p:tgtEl>
                                        <p:attrNameLst>
                                          <p:attrName>style.visibility</p:attrName>
                                        </p:attrNameLst>
                                      </p:cBhvr>
                                      <p:to>
                                        <p:strVal val="visible"/>
                                      </p:to>
                                    </p:set>
                                    <p:animEffect transition="in" filter="wipe(left)">
                                      <p:cBhvr>
                                        <p:cTn id="37" dur="2000"/>
                                        <p:tgtEl>
                                          <p:spTgt spid="558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5" grpId="0" animBg="1"/>
      <p:bldP spid="558087" grpId="0" animBg="1"/>
      <p:bldP spid="55808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日期占位符 1">
            <a:extLst>
              <a:ext uri="{FF2B5EF4-FFF2-40B4-BE49-F238E27FC236}">
                <a16:creationId xmlns:a16="http://schemas.microsoft.com/office/drawing/2014/main" id="{95BA30E5-C5EE-4E89-94C4-8F4EBFBEBC3A}"/>
              </a:ext>
            </a:extLst>
          </p:cNvPr>
          <p:cNvSpPr>
            <a:spLocks noGrp="1"/>
          </p:cNvSpPr>
          <p:nvPr>
            <p:ph type="dt" sz="half" idx="10"/>
          </p:nvPr>
        </p:nvSpPr>
        <p:spPr/>
        <p:txBody>
          <a:bodyPr/>
          <a:lstStyle/>
          <a:p>
            <a:fld id="{6E0061E1-C186-4816-AEAA-7508DD86D859}" type="datetime1">
              <a:rPr lang="zh-CN" altLang="en-US"/>
              <a:pPr/>
              <a:t>2017/9/8</a:t>
            </a:fld>
            <a:endParaRPr lang="en-US" altLang="zh-CN"/>
          </a:p>
        </p:txBody>
      </p:sp>
      <p:sp>
        <p:nvSpPr>
          <p:cNvPr id="19" name="灯片编号占位符 3">
            <a:extLst>
              <a:ext uri="{FF2B5EF4-FFF2-40B4-BE49-F238E27FC236}">
                <a16:creationId xmlns:a16="http://schemas.microsoft.com/office/drawing/2014/main" id="{0F26181C-8D04-415D-8C89-4932BD68B23F}"/>
              </a:ext>
            </a:extLst>
          </p:cNvPr>
          <p:cNvSpPr>
            <a:spLocks noGrp="1"/>
          </p:cNvSpPr>
          <p:nvPr>
            <p:ph type="sldNum" sz="quarter" idx="12"/>
          </p:nvPr>
        </p:nvSpPr>
        <p:spPr/>
        <p:txBody>
          <a:bodyPr/>
          <a:lstStyle/>
          <a:p>
            <a:fld id="{5DFCCC9D-66B3-4057-BD33-2FC1A048A468}" type="slidenum">
              <a:rPr lang="en-US" altLang="zh-CN"/>
              <a:pPr/>
              <a:t>19</a:t>
            </a:fld>
            <a:endParaRPr lang="en-US" altLang="zh-CN"/>
          </a:p>
        </p:txBody>
      </p:sp>
      <p:sp>
        <p:nvSpPr>
          <p:cNvPr id="559106" name="Rectangle 2">
            <a:extLst>
              <a:ext uri="{FF2B5EF4-FFF2-40B4-BE49-F238E27FC236}">
                <a16:creationId xmlns:a16="http://schemas.microsoft.com/office/drawing/2014/main" id="{A6CA9F0F-3044-418A-8865-3845F378AE71}"/>
              </a:ext>
            </a:extLst>
          </p:cNvPr>
          <p:cNvSpPr>
            <a:spLocks noChangeArrowheads="1"/>
          </p:cNvSpPr>
          <p:nvPr/>
        </p:nvSpPr>
        <p:spPr bwMode="auto">
          <a:xfrm>
            <a:off x="395288" y="620713"/>
            <a:ext cx="82804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en-US" altLang="zh-CN" sz="2800" b="1">
                <a:solidFill>
                  <a:schemeClr val="tx1"/>
                </a:solidFill>
                <a:ea typeface="仿宋_GB2312" pitchFamily="49" charset="-122"/>
              </a:rPr>
              <a:t>       </a:t>
            </a:r>
            <a:r>
              <a:rPr lang="zh-CN" altLang="en-US" sz="2800" b="1">
                <a:solidFill>
                  <a:schemeClr val="tx1"/>
                </a:solidFill>
                <a:ea typeface="仿宋_GB2312" pitchFamily="49" charset="-122"/>
              </a:rPr>
              <a:t>如果给定复数为               ，我们来求其的开平方。设有一个新复数              ，使得</a:t>
            </a:r>
            <a:endParaRPr lang="zh-CN" altLang="en-US" sz="2800" b="1">
              <a:solidFill>
                <a:schemeClr val="tx1"/>
              </a:solidFill>
            </a:endParaRPr>
          </a:p>
        </p:txBody>
      </p:sp>
      <p:sp>
        <p:nvSpPr>
          <p:cNvPr id="559107" name="Text Box 3">
            <a:extLst>
              <a:ext uri="{FF2B5EF4-FFF2-40B4-BE49-F238E27FC236}">
                <a16:creationId xmlns:a16="http://schemas.microsoft.com/office/drawing/2014/main" id="{AF3A5116-0E4D-4364-BB9E-D73FD2804D16}"/>
              </a:ext>
            </a:extLst>
          </p:cNvPr>
          <p:cNvSpPr txBox="1">
            <a:spLocks noChangeArrowheads="1"/>
          </p:cNvSpPr>
          <p:nvPr/>
        </p:nvSpPr>
        <p:spPr bwMode="auto">
          <a:xfrm>
            <a:off x="323850" y="115888"/>
            <a:ext cx="1295400" cy="528637"/>
          </a:xfrm>
          <a:prstGeom prst="rect">
            <a:avLst/>
          </a:prstGeom>
          <a:noFill/>
          <a:ln w="9525">
            <a:solidFill>
              <a:srgbClr val="CC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0066FF"/>
                </a:solidFill>
                <a:latin typeface="黑体" panose="02010609060101010101" pitchFamily="49" charset="-122"/>
                <a:ea typeface="黑体" panose="02010609060101010101" pitchFamily="49" charset="-122"/>
              </a:rPr>
              <a:t>开平方</a:t>
            </a:r>
          </a:p>
        </p:txBody>
      </p:sp>
      <p:graphicFrame>
        <p:nvGraphicFramePr>
          <p:cNvPr id="559108" name="Object 4">
            <a:extLst>
              <a:ext uri="{FF2B5EF4-FFF2-40B4-BE49-F238E27FC236}">
                <a16:creationId xmlns:a16="http://schemas.microsoft.com/office/drawing/2014/main" id="{843C256B-A8AE-40D0-BFDA-443261C37FE6}"/>
              </a:ext>
            </a:extLst>
          </p:cNvPr>
          <p:cNvGraphicFramePr>
            <a:graphicFrameLocks noChangeAspect="1"/>
          </p:cNvGraphicFramePr>
          <p:nvPr/>
        </p:nvGraphicFramePr>
        <p:xfrm>
          <a:off x="3995738" y="1125538"/>
          <a:ext cx="973137" cy="503237"/>
        </p:xfrm>
        <a:graphic>
          <a:graphicData uri="http://schemas.openxmlformats.org/presentationml/2006/ole">
            <mc:AlternateContent xmlns:mc="http://schemas.openxmlformats.org/markup-compatibility/2006">
              <mc:Choice xmlns:v="urn:schemas-microsoft-com:vml" Requires="v">
                <p:oleObj spid="_x0000_s559121" name="Equation" r:id="rId3" imgW="342720" imgH="177480" progId="Equation.DSMT4">
                  <p:embed/>
                </p:oleObj>
              </mc:Choice>
              <mc:Fallback>
                <p:oleObj name="Equation" r:id="rId3" imgW="342720" imgH="1774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738" y="1125538"/>
                        <a:ext cx="973137" cy="5032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9109" name="Object 5">
            <a:extLst>
              <a:ext uri="{FF2B5EF4-FFF2-40B4-BE49-F238E27FC236}">
                <a16:creationId xmlns:a16="http://schemas.microsoft.com/office/drawing/2014/main" id="{112D1617-E3E2-4E40-B91E-EF6E2F0D2B8D}"/>
              </a:ext>
            </a:extLst>
          </p:cNvPr>
          <p:cNvGraphicFramePr>
            <a:graphicFrameLocks noChangeAspect="1"/>
          </p:cNvGraphicFramePr>
          <p:nvPr/>
        </p:nvGraphicFramePr>
        <p:xfrm>
          <a:off x="3708400" y="692150"/>
          <a:ext cx="1841500" cy="552450"/>
        </p:xfrm>
        <a:graphic>
          <a:graphicData uri="http://schemas.openxmlformats.org/presentationml/2006/ole">
            <mc:AlternateContent xmlns:mc="http://schemas.openxmlformats.org/markup-compatibility/2006">
              <mc:Choice xmlns:v="urn:schemas-microsoft-com:vml" Requires="v">
                <p:oleObj spid="_x0000_s559122" name="Equation" r:id="rId5" imgW="749160" imgH="190440" progId="Equation.DSMT4">
                  <p:embed/>
                </p:oleObj>
              </mc:Choice>
              <mc:Fallback>
                <p:oleObj name="Equation" r:id="rId5" imgW="749160" imgH="19044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400" y="692150"/>
                        <a:ext cx="1841500" cy="552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9110" name="Object 6">
            <a:extLst>
              <a:ext uri="{FF2B5EF4-FFF2-40B4-BE49-F238E27FC236}">
                <a16:creationId xmlns:a16="http://schemas.microsoft.com/office/drawing/2014/main" id="{44A2F40C-1936-4F25-B28B-42D274B12DE2}"/>
              </a:ext>
            </a:extLst>
          </p:cNvPr>
          <p:cNvGraphicFramePr>
            <a:graphicFrameLocks noChangeAspect="1"/>
          </p:cNvGraphicFramePr>
          <p:nvPr/>
        </p:nvGraphicFramePr>
        <p:xfrm>
          <a:off x="2746375" y="4173538"/>
          <a:ext cx="5527675" cy="666750"/>
        </p:xfrm>
        <a:graphic>
          <a:graphicData uri="http://schemas.openxmlformats.org/presentationml/2006/ole">
            <mc:AlternateContent xmlns:mc="http://schemas.openxmlformats.org/markup-compatibility/2006">
              <mc:Choice xmlns:v="urn:schemas-microsoft-com:vml" Requires="v">
                <p:oleObj spid="_x0000_s559123" name="Equation" r:id="rId7" imgW="2209680" imgH="266400" progId="Equation.DSMT4">
                  <p:embed/>
                </p:oleObj>
              </mc:Choice>
              <mc:Fallback>
                <p:oleObj name="Equation" r:id="rId7" imgW="2209680" imgH="2664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6375" y="4173538"/>
                        <a:ext cx="5527675" cy="666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9111" name="Text Box 7">
            <a:extLst>
              <a:ext uri="{FF2B5EF4-FFF2-40B4-BE49-F238E27FC236}">
                <a16:creationId xmlns:a16="http://schemas.microsoft.com/office/drawing/2014/main" id="{ADA7DFA6-10BD-416F-98A2-622B813CCD32}"/>
              </a:ext>
            </a:extLst>
          </p:cNvPr>
          <p:cNvSpPr txBox="1">
            <a:spLocks noChangeArrowheads="1"/>
          </p:cNvSpPr>
          <p:nvPr/>
        </p:nvSpPr>
        <p:spPr bwMode="auto">
          <a:xfrm>
            <a:off x="5724525" y="4422775"/>
            <a:ext cx="2879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ea typeface="黑体" panose="02010609060101010101" pitchFamily="49" charset="-122"/>
            </a:endParaRPr>
          </a:p>
        </p:txBody>
      </p:sp>
      <p:graphicFrame>
        <p:nvGraphicFramePr>
          <p:cNvPr id="559112" name="Object 8">
            <a:extLst>
              <a:ext uri="{FF2B5EF4-FFF2-40B4-BE49-F238E27FC236}">
                <a16:creationId xmlns:a16="http://schemas.microsoft.com/office/drawing/2014/main" id="{85329BF6-4A20-4FE6-A581-F89BF7D5ECF4}"/>
              </a:ext>
            </a:extLst>
          </p:cNvPr>
          <p:cNvGraphicFramePr>
            <a:graphicFrameLocks noChangeAspect="1"/>
          </p:cNvGraphicFramePr>
          <p:nvPr/>
        </p:nvGraphicFramePr>
        <p:xfrm>
          <a:off x="3419475" y="1700213"/>
          <a:ext cx="2381250" cy="603250"/>
        </p:xfrm>
        <a:graphic>
          <a:graphicData uri="http://schemas.openxmlformats.org/presentationml/2006/ole">
            <mc:AlternateContent xmlns:mc="http://schemas.openxmlformats.org/markup-compatibility/2006">
              <mc:Choice xmlns:v="urn:schemas-microsoft-com:vml" Requires="v">
                <p:oleObj spid="_x0000_s559124" name="Equation" r:id="rId9" imgW="952200" imgH="241200" progId="Equation.DSMT4">
                  <p:embed/>
                </p:oleObj>
              </mc:Choice>
              <mc:Fallback>
                <p:oleObj name="Equation" r:id="rId9" imgW="952200" imgH="2412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19475" y="1700213"/>
                        <a:ext cx="2381250" cy="603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9113" name="Text Box 9">
            <a:extLst>
              <a:ext uri="{FF2B5EF4-FFF2-40B4-BE49-F238E27FC236}">
                <a16:creationId xmlns:a16="http://schemas.microsoft.com/office/drawing/2014/main" id="{3C3E1B73-4C7C-4317-B5CD-6F0B9B8F30DD}"/>
              </a:ext>
            </a:extLst>
          </p:cNvPr>
          <p:cNvSpPr txBox="1">
            <a:spLocks noChangeArrowheads="1"/>
          </p:cNvSpPr>
          <p:nvPr/>
        </p:nvSpPr>
        <p:spPr bwMode="auto">
          <a:xfrm>
            <a:off x="971550" y="2420938"/>
            <a:ext cx="2952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这等价于方程组</a:t>
            </a:r>
          </a:p>
        </p:txBody>
      </p:sp>
      <p:graphicFrame>
        <p:nvGraphicFramePr>
          <p:cNvPr id="559114" name="Object 10">
            <a:extLst>
              <a:ext uri="{FF2B5EF4-FFF2-40B4-BE49-F238E27FC236}">
                <a16:creationId xmlns:a16="http://schemas.microsoft.com/office/drawing/2014/main" id="{6F4F4FED-1280-4B63-AA3A-B1674967B1A6}"/>
              </a:ext>
            </a:extLst>
          </p:cNvPr>
          <p:cNvGraphicFramePr>
            <a:graphicFrameLocks noChangeAspect="1"/>
          </p:cNvGraphicFramePr>
          <p:nvPr/>
        </p:nvGraphicFramePr>
        <p:xfrm>
          <a:off x="3276600" y="5589588"/>
          <a:ext cx="2668588" cy="603250"/>
        </p:xfrm>
        <a:graphic>
          <a:graphicData uri="http://schemas.openxmlformats.org/presentationml/2006/ole">
            <mc:AlternateContent xmlns:mc="http://schemas.openxmlformats.org/markup-compatibility/2006">
              <mc:Choice xmlns:v="urn:schemas-microsoft-com:vml" Requires="v">
                <p:oleObj spid="_x0000_s559125" name="Equation" r:id="rId11" imgW="1066680" imgH="241200" progId="Equation.DSMT4">
                  <p:embed/>
                </p:oleObj>
              </mc:Choice>
              <mc:Fallback>
                <p:oleObj name="Equation" r:id="rId11" imgW="1066680" imgH="241200"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76600" y="5589588"/>
                        <a:ext cx="2668588" cy="603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9115" name="Object 11">
            <a:extLst>
              <a:ext uri="{FF2B5EF4-FFF2-40B4-BE49-F238E27FC236}">
                <a16:creationId xmlns:a16="http://schemas.microsoft.com/office/drawing/2014/main" id="{B4AEB9A3-34EC-4194-9C73-FF9ED63D2367}"/>
              </a:ext>
            </a:extLst>
          </p:cNvPr>
          <p:cNvGraphicFramePr>
            <a:graphicFrameLocks noChangeAspect="1"/>
          </p:cNvGraphicFramePr>
          <p:nvPr/>
        </p:nvGraphicFramePr>
        <p:xfrm>
          <a:off x="3635375" y="2852738"/>
          <a:ext cx="1619250" cy="984250"/>
        </p:xfrm>
        <a:graphic>
          <a:graphicData uri="http://schemas.openxmlformats.org/presentationml/2006/ole">
            <mc:AlternateContent xmlns:mc="http://schemas.openxmlformats.org/markup-compatibility/2006">
              <mc:Choice xmlns:v="urn:schemas-microsoft-com:vml" Requires="v">
                <p:oleObj spid="_x0000_s559126" name="Equation" r:id="rId13" imgW="647640" imgH="393480" progId="Equation.DSMT4">
                  <p:embed/>
                </p:oleObj>
              </mc:Choice>
              <mc:Fallback>
                <p:oleObj name="Equation" r:id="rId13" imgW="647640" imgH="393480"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35375" y="2852738"/>
                        <a:ext cx="1619250" cy="984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9116" name="Text Box 12">
            <a:extLst>
              <a:ext uri="{FF2B5EF4-FFF2-40B4-BE49-F238E27FC236}">
                <a16:creationId xmlns:a16="http://schemas.microsoft.com/office/drawing/2014/main" id="{AC858A0E-A061-4648-A384-6100682DDA72}"/>
              </a:ext>
            </a:extLst>
          </p:cNvPr>
          <p:cNvSpPr txBox="1">
            <a:spLocks noChangeArrowheads="1"/>
          </p:cNvSpPr>
          <p:nvPr/>
        </p:nvSpPr>
        <p:spPr bwMode="auto">
          <a:xfrm>
            <a:off x="1042988" y="3644900"/>
            <a:ext cx="2952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由上述方程有</a:t>
            </a:r>
          </a:p>
        </p:txBody>
      </p:sp>
      <p:sp>
        <p:nvSpPr>
          <p:cNvPr id="559117" name="Text Box 13">
            <a:extLst>
              <a:ext uri="{FF2B5EF4-FFF2-40B4-BE49-F238E27FC236}">
                <a16:creationId xmlns:a16="http://schemas.microsoft.com/office/drawing/2014/main" id="{680D8A7C-68B5-4604-B94F-6C800BAD3CA3}"/>
              </a:ext>
            </a:extLst>
          </p:cNvPr>
          <p:cNvSpPr txBox="1">
            <a:spLocks noChangeArrowheads="1"/>
          </p:cNvSpPr>
          <p:nvPr/>
        </p:nvSpPr>
        <p:spPr bwMode="auto">
          <a:xfrm>
            <a:off x="1116013" y="5013325"/>
            <a:ext cx="2952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因此必须有</a:t>
            </a:r>
          </a:p>
        </p:txBody>
      </p:sp>
      <p:sp>
        <p:nvSpPr>
          <p:cNvPr id="559118" name="Text Box 14">
            <a:extLst>
              <a:ext uri="{FF2B5EF4-FFF2-40B4-BE49-F238E27FC236}">
                <a16:creationId xmlns:a16="http://schemas.microsoft.com/office/drawing/2014/main" id="{A459D1F1-A7FB-483C-8268-65BD3DE2E75D}"/>
              </a:ext>
            </a:extLst>
          </p:cNvPr>
          <p:cNvSpPr txBox="1">
            <a:spLocks noChangeArrowheads="1"/>
          </p:cNvSpPr>
          <p:nvPr/>
        </p:nvSpPr>
        <p:spPr bwMode="auto">
          <a:xfrm>
            <a:off x="7451725" y="2852738"/>
            <a:ext cx="1152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a:t>
            </a:r>
            <a:r>
              <a:rPr lang="en-US" altLang="zh-CN"/>
              <a:t>1</a:t>
            </a:r>
            <a:r>
              <a:rPr lang="zh-CN" altLang="en-US"/>
              <a:t>）</a:t>
            </a:r>
          </a:p>
        </p:txBody>
      </p:sp>
      <p:sp>
        <p:nvSpPr>
          <p:cNvPr id="559119" name="Text Box 15">
            <a:extLst>
              <a:ext uri="{FF2B5EF4-FFF2-40B4-BE49-F238E27FC236}">
                <a16:creationId xmlns:a16="http://schemas.microsoft.com/office/drawing/2014/main" id="{49741C63-57CB-4EF1-AAAE-9703985D54F3}"/>
              </a:ext>
            </a:extLst>
          </p:cNvPr>
          <p:cNvSpPr txBox="1">
            <a:spLocks noChangeArrowheads="1"/>
          </p:cNvSpPr>
          <p:nvPr/>
        </p:nvSpPr>
        <p:spPr bwMode="auto">
          <a:xfrm>
            <a:off x="7523163" y="3270250"/>
            <a:ext cx="1152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a:t>
            </a:r>
            <a:r>
              <a:rPr lang="en-US" altLang="zh-CN"/>
              <a:t>2</a:t>
            </a:r>
            <a:r>
              <a:rPr lang="zh-CN" altLang="en-US"/>
              <a:t>）</a:t>
            </a:r>
          </a:p>
        </p:txBody>
      </p:sp>
      <p:sp>
        <p:nvSpPr>
          <p:cNvPr id="559120" name="Text Box 16">
            <a:extLst>
              <a:ext uri="{FF2B5EF4-FFF2-40B4-BE49-F238E27FC236}">
                <a16:creationId xmlns:a16="http://schemas.microsoft.com/office/drawing/2014/main" id="{CD5B8866-2D6B-4649-AE15-4E67B4B0BFD7}"/>
              </a:ext>
            </a:extLst>
          </p:cNvPr>
          <p:cNvSpPr txBox="1">
            <a:spLocks noChangeArrowheads="1"/>
          </p:cNvSpPr>
          <p:nvPr/>
        </p:nvSpPr>
        <p:spPr bwMode="auto">
          <a:xfrm>
            <a:off x="7596188" y="5589588"/>
            <a:ext cx="1152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a:t>
            </a:r>
            <a:r>
              <a:rPr lang="en-US" altLang="zh-CN"/>
              <a:t>3</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9107"/>
                                        </p:tgtEl>
                                        <p:attrNameLst>
                                          <p:attrName>style.visibility</p:attrName>
                                        </p:attrNameLst>
                                      </p:cBhvr>
                                      <p:to>
                                        <p:strVal val="visible"/>
                                      </p:to>
                                    </p:set>
                                    <p:animEffect transition="in" filter="wipe(left)">
                                      <p:cBhvr>
                                        <p:cTn id="7" dur="2000"/>
                                        <p:tgtEl>
                                          <p:spTgt spid="5591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59108"/>
                                        </p:tgtEl>
                                        <p:attrNameLst>
                                          <p:attrName>style.visibility</p:attrName>
                                        </p:attrNameLst>
                                      </p:cBhvr>
                                      <p:to>
                                        <p:strVal val="visible"/>
                                      </p:to>
                                    </p:set>
                                    <p:animEffect transition="in" filter="wipe(left)">
                                      <p:cBhvr>
                                        <p:cTn id="12" dur="2000"/>
                                        <p:tgtEl>
                                          <p:spTgt spid="5591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59109"/>
                                        </p:tgtEl>
                                        <p:attrNameLst>
                                          <p:attrName>style.visibility</p:attrName>
                                        </p:attrNameLst>
                                      </p:cBhvr>
                                      <p:to>
                                        <p:strVal val="visible"/>
                                      </p:to>
                                    </p:set>
                                    <p:animEffect transition="in" filter="wipe(left)">
                                      <p:cBhvr>
                                        <p:cTn id="17" dur="2000"/>
                                        <p:tgtEl>
                                          <p:spTgt spid="55910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59110"/>
                                        </p:tgtEl>
                                        <p:attrNameLst>
                                          <p:attrName>style.visibility</p:attrName>
                                        </p:attrNameLst>
                                      </p:cBhvr>
                                      <p:to>
                                        <p:strVal val="visible"/>
                                      </p:to>
                                    </p:set>
                                    <p:animEffect transition="in" filter="wipe(left)">
                                      <p:cBhvr>
                                        <p:cTn id="22" dur="2000"/>
                                        <p:tgtEl>
                                          <p:spTgt spid="5591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59106"/>
                                        </p:tgtEl>
                                        <p:attrNameLst>
                                          <p:attrName>style.visibility</p:attrName>
                                        </p:attrNameLst>
                                      </p:cBhvr>
                                      <p:to>
                                        <p:strVal val="visible"/>
                                      </p:to>
                                    </p:set>
                                    <p:animEffect transition="in" filter="wipe(left)">
                                      <p:cBhvr>
                                        <p:cTn id="27" dur="2000"/>
                                        <p:tgtEl>
                                          <p:spTgt spid="55910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59112"/>
                                        </p:tgtEl>
                                        <p:attrNameLst>
                                          <p:attrName>style.visibility</p:attrName>
                                        </p:attrNameLst>
                                      </p:cBhvr>
                                      <p:to>
                                        <p:strVal val="visible"/>
                                      </p:to>
                                    </p:set>
                                    <p:animEffect transition="in" filter="wipe(left)">
                                      <p:cBhvr>
                                        <p:cTn id="32" dur="2000"/>
                                        <p:tgtEl>
                                          <p:spTgt spid="5591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59114"/>
                                        </p:tgtEl>
                                        <p:attrNameLst>
                                          <p:attrName>style.visibility</p:attrName>
                                        </p:attrNameLst>
                                      </p:cBhvr>
                                      <p:to>
                                        <p:strVal val="visible"/>
                                      </p:to>
                                    </p:set>
                                    <p:animEffect transition="in" filter="wipe(left)">
                                      <p:cBhvr>
                                        <p:cTn id="37" dur="2000"/>
                                        <p:tgtEl>
                                          <p:spTgt spid="55911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59115"/>
                                        </p:tgtEl>
                                        <p:attrNameLst>
                                          <p:attrName>style.visibility</p:attrName>
                                        </p:attrNameLst>
                                      </p:cBhvr>
                                      <p:to>
                                        <p:strVal val="visible"/>
                                      </p:to>
                                    </p:set>
                                    <p:animEffect transition="in" filter="wipe(left)">
                                      <p:cBhvr>
                                        <p:cTn id="42" dur="2000"/>
                                        <p:tgtEl>
                                          <p:spTgt spid="559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6" grpId="0"/>
      <p:bldP spid="55910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1">
            <a:extLst>
              <a:ext uri="{FF2B5EF4-FFF2-40B4-BE49-F238E27FC236}">
                <a16:creationId xmlns:a16="http://schemas.microsoft.com/office/drawing/2014/main" id="{29DCDBC9-8977-4AF6-B19F-9D99D798A220}"/>
              </a:ext>
            </a:extLst>
          </p:cNvPr>
          <p:cNvSpPr>
            <a:spLocks noGrp="1"/>
          </p:cNvSpPr>
          <p:nvPr>
            <p:ph type="dt" sz="half" idx="10"/>
          </p:nvPr>
        </p:nvSpPr>
        <p:spPr/>
        <p:txBody>
          <a:bodyPr/>
          <a:lstStyle/>
          <a:p>
            <a:fld id="{1A899B49-7F13-4B65-B9ED-03BE0BFA0B82}" type="datetime1">
              <a:rPr lang="zh-CN" altLang="en-US"/>
              <a:pPr/>
              <a:t>2017/9/8</a:t>
            </a:fld>
            <a:endParaRPr lang="en-US" altLang="zh-CN"/>
          </a:p>
        </p:txBody>
      </p:sp>
      <p:sp>
        <p:nvSpPr>
          <p:cNvPr id="9" name="灯片编号占位符 3">
            <a:extLst>
              <a:ext uri="{FF2B5EF4-FFF2-40B4-BE49-F238E27FC236}">
                <a16:creationId xmlns:a16="http://schemas.microsoft.com/office/drawing/2014/main" id="{151E70F6-FA84-4727-819C-C840904C0A82}"/>
              </a:ext>
            </a:extLst>
          </p:cNvPr>
          <p:cNvSpPr>
            <a:spLocks noGrp="1"/>
          </p:cNvSpPr>
          <p:nvPr>
            <p:ph type="sldNum" sz="quarter" idx="12"/>
          </p:nvPr>
        </p:nvSpPr>
        <p:spPr/>
        <p:txBody>
          <a:bodyPr/>
          <a:lstStyle/>
          <a:p>
            <a:fld id="{1A86960D-0271-4A70-AD62-C569FB6C630B}" type="slidenum">
              <a:rPr lang="en-US" altLang="zh-CN"/>
              <a:pPr/>
              <a:t>2</a:t>
            </a:fld>
            <a:endParaRPr lang="en-US" altLang="zh-CN"/>
          </a:p>
        </p:txBody>
      </p:sp>
      <p:sp>
        <p:nvSpPr>
          <p:cNvPr id="72710" name="Rectangle 6">
            <a:extLst>
              <a:ext uri="{FF2B5EF4-FFF2-40B4-BE49-F238E27FC236}">
                <a16:creationId xmlns:a16="http://schemas.microsoft.com/office/drawing/2014/main" id="{925E515E-15DD-4418-906D-82C7781CED13}"/>
              </a:ext>
            </a:extLst>
          </p:cNvPr>
          <p:cNvSpPr>
            <a:spLocks noChangeArrowheads="1"/>
          </p:cNvSpPr>
          <p:nvPr/>
        </p:nvSpPr>
        <p:spPr bwMode="auto">
          <a:xfrm>
            <a:off x="2627313" y="404813"/>
            <a:ext cx="2927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rgbClr val="FF3300"/>
                </a:solidFill>
                <a:ea typeface="黑体" panose="02010609060101010101" pitchFamily="49" charset="-122"/>
              </a:rPr>
              <a:t>教材及指导书</a:t>
            </a:r>
          </a:p>
        </p:txBody>
      </p:sp>
      <p:sp>
        <p:nvSpPr>
          <p:cNvPr id="72711" name="Text Box 7">
            <a:extLst>
              <a:ext uri="{FF2B5EF4-FFF2-40B4-BE49-F238E27FC236}">
                <a16:creationId xmlns:a16="http://schemas.microsoft.com/office/drawing/2014/main" id="{0B0CFFCC-7122-4D60-8926-9D95E1593111}"/>
              </a:ext>
            </a:extLst>
          </p:cNvPr>
          <p:cNvSpPr txBox="1">
            <a:spLocks noChangeArrowheads="1"/>
          </p:cNvSpPr>
          <p:nvPr/>
        </p:nvSpPr>
        <p:spPr bwMode="auto">
          <a:xfrm>
            <a:off x="684213" y="1052513"/>
            <a:ext cx="7848600" cy="151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en-US" altLang="zh-CN" sz="2400" b="1">
                <a:latin typeface="仿宋_GB2312" pitchFamily="49" charset="-122"/>
              </a:rPr>
              <a:t> </a:t>
            </a:r>
            <a:r>
              <a:rPr lang="zh-CN" altLang="en-US" sz="2400" b="1">
                <a:solidFill>
                  <a:srgbClr val="333300"/>
                </a:solidFill>
                <a:latin typeface="仿宋_GB2312" pitchFamily="49" charset="-122"/>
              </a:rPr>
              <a:t>一、教材：</a:t>
            </a:r>
          </a:p>
          <a:p>
            <a:pPr>
              <a:lnSpc>
                <a:spcPct val="130000"/>
              </a:lnSpc>
            </a:pPr>
            <a:r>
              <a:rPr lang="zh-CN" altLang="en-US" sz="2400" b="1">
                <a:solidFill>
                  <a:srgbClr val="333300"/>
                </a:solidFill>
                <a:latin typeface="仿宋_GB2312" pitchFamily="49" charset="-122"/>
              </a:rPr>
              <a:t>    梁昆淼编，</a:t>
            </a:r>
            <a:r>
              <a:rPr lang="en-US" altLang="zh-CN" sz="2400" b="1">
                <a:solidFill>
                  <a:srgbClr val="333300"/>
                </a:solidFill>
                <a:latin typeface="仿宋_GB2312" pitchFamily="49" charset="-122"/>
              </a:rPr>
              <a:t>《</a:t>
            </a:r>
            <a:r>
              <a:rPr lang="zh-CN" altLang="en-US" sz="2400" b="1">
                <a:solidFill>
                  <a:srgbClr val="333300"/>
                </a:solidFill>
                <a:latin typeface="仿宋_GB2312" pitchFamily="49" charset="-122"/>
              </a:rPr>
              <a:t>数学物理方法</a:t>
            </a:r>
            <a:r>
              <a:rPr lang="en-US" altLang="zh-CN" sz="2400" b="1">
                <a:solidFill>
                  <a:srgbClr val="333300"/>
                </a:solidFill>
                <a:latin typeface="仿宋_GB2312" pitchFamily="49" charset="-122"/>
              </a:rPr>
              <a:t>》</a:t>
            </a:r>
            <a:r>
              <a:rPr lang="zh-CN" altLang="en-US" sz="2400" b="1">
                <a:solidFill>
                  <a:srgbClr val="333300"/>
                </a:solidFill>
                <a:latin typeface="仿宋_GB2312" pitchFamily="49" charset="-122"/>
              </a:rPr>
              <a:t>，第四版，高等教育出版社，</a:t>
            </a:r>
            <a:r>
              <a:rPr lang="en-US" altLang="zh-CN" sz="2400" b="1">
                <a:solidFill>
                  <a:srgbClr val="333300"/>
                </a:solidFill>
                <a:latin typeface="仿宋_GB2312" pitchFamily="49" charset="-122"/>
              </a:rPr>
              <a:t>2010</a:t>
            </a:r>
            <a:r>
              <a:rPr lang="zh-CN" altLang="en-US" sz="2400" b="1">
                <a:solidFill>
                  <a:srgbClr val="333300"/>
                </a:solidFill>
                <a:latin typeface="仿宋_GB2312" pitchFamily="49" charset="-122"/>
              </a:rPr>
              <a:t>年</a:t>
            </a:r>
            <a:r>
              <a:rPr lang="en-US" altLang="zh-CN" sz="2400" b="1">
                <a:solidFill>
                  <a:srgbClr val="333300"/>
                </a:solidFill>
                <a:latin typeface="仿宋_GB2312" pitchFamily="49" charset="-122"/>
              </a:rPr>
              <a:t>1</a:t>
            </a:r>
            <a:r>
              <a:rPr lang="zh-CN" altLang="en-US" sz="2400" b="1">
                <a:solidFill>
                  <a:srgbClr val="333300"/>
                </a:solidFill>
                <a:latin typeface="仿宋_GB2312" pitchFamily="49" charset="-122"/>
              </a:rPr>
              <a:t>月</a:t>
            </a:r>
            <a:r>
              <a:rPr lang="zh-CN" altLang="en-US" sz="2400" b="1">
                <a:latin typeface="仿宋_GB2312" pitchFamily="49" charset="-122"/>
              </a:rPr>
              <a:t> </a:t>
            </a:r>
          </a:p>
        </p:txBody>
      </p:sp>
      <p:sp>
        <p:nvSpPr>
          <p:cNvPr id="72712" name="Rectangle 8">
            <a:extLst>
              <a:ext uri="{FF2B5EF4-FFF2-40B4-BE49-F238E27FC236}">
                <a16:creationId xmlns:a16="http://schemas.microsoft.com/office/drawing/2014/main" id="{2A2D16E0-BF78-41BB-9566-5FF72EA079D5}"/>
              </a:ext>
            </a:extLst>
          </p:cNvPr>
          <p:cNvSpPr>
            <a:spLocks noChangeArrowheads="1"/>
          </p:cNvSpPr>
          <p:nvPr/>
        </p:nvSpPr>
        <p:spPr bwMode="auto">
          <a:xfrm>
            <a:off x="755650" y="2420938"/>
            <a:ext cx="8064500" cy="158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20000"/>
              </a:spcBef>
              <a:buClr>
                <a:schemeClr val="hlink"/>
              </a:buClr>
              <a:buSzPct val="70000"/>
              <a:buFont typeface="Wingdings" panose="05000000000000000000" pitchFamily="2" charset="2"/>
              <a:buNone/>
            </a:pPr>
            <a:r>
              <a:rPr lang="zh-CN" altLang="en-US" sz="2400" b="1">
                <a:solidFill>
                  <a:srgbClr val="333300"/>
                </a:solidFill>
                <a:latin typeface="仿宋_GB2312" pitchFamily="49" charset="-122"/>
              </a:rPr>
              <a:t>二、主要的参考书：</a:t>
            </a:r>
          </a:p>
          <a:p>
            <a:pPr>
              <a:lnSpc>
                <a:spcPct val="130000"/>
              </a:lnSpc>
              <a:spcBef>
                <a:spcPct val="20000"/>
              </a:spcBef>
              <a:buClr>
                <a:schemeClr val="hlink"/>
              </a:buClr>
              <a:buSzPct val="70000"/>
              <a:buFont typeface="Wingdings" panose="05000000000000000000" pitchFamily="2" charset="2"/>
              <a:buNone/>
            </a:pPr>
            <a:r>
              <a:rPr lang="zh-CN" altLang="en-US" sz="2400" b="1">
                <a:latin typeface="仿宋_GB2312" pitchFamily="49" charset="-122"/>
              </a:rPr>
              <a:t>    吴崇试 </a:t>
            </a:r>
            <a:r>
              <a:rPr lang="zh-CN" altLang="en-US" sz="2400" b="1">
                <a:solidFill>
                  <a:srgbClr val="333300"/>
                </a:solidFill>
                <a:latin typeface="仿宋_GB2312" pitchFamily="49" charset="-122"/>
              </a:rPr>
              <a:t>编著，</a:t>
            </a:r>
            <a:r>
              <a:rPr lang="en-US" altLang="zh-CN" sz="2400" b="1">
                <a:solidFill>
                  <a:srgbClr val="333300"/>
                </a:solidFill>
                <a:latin typeface="仿宋_GB2312" pitchFamily="49" charset="-122"/>
              </a:rPr>
              <a:t>《</a:t>
            </a:r>
            <a:r>
              <a:rPr lang="zh-CN" altLang="en-US" sz="2400" b="1">
                <a:solidFill>
                  <a:srgbClr val="333300"/>
                </a:solidFill>
                <a:latin typeface="仿宋_GB2312" pitchFamily="49" charset="-122"/>
              </a:rPr>
              <a:t>数学物理方法</a:t>
            </a:r>
            <a:r>
              <a:rPr lang="en-US" altLang="zh-CN" sz="2400" b="1">
                <a:solidFill>
                  <a:srgbClr val="333300"/>
                </a:solidFill>
                <a:latin typeface="仿宋_GB2312" pitchFamily="49" charset="-122"/>
              </a:rPr>
              <a:t>》</a:t>
            </a:r>
            <a:r>
              <a:rPr lang="zh-CN" altLang="en-US" sz="2400" b="1">
                <a:solidFill>
                  <a:srgbClr val="333300"/>
                </a:solidFill>
                <a:latin typeface="仿宋_GB2312" pitchFamily="49" charset="-122"/>
              </a:rPr>
              <a:t>，第二版， 北京大学出版社，</a:t>
            </a:r>
            <a:r>
              <a:rPr lang="en-US" altLang="zh-CN" sz="2400" b="1">
                <a:solidFill>
                  <a:srgbClr val="333300"/>
                </a:solidFill>
                <a:latin typeface="仿宋_GB2312" pitchFamily="49" charset="-122"/>
              </a:rPr>
              <a:t>2003</a:t>
            </a:r>
            <a:r>
              <a:rPr lang="zh-CN" altLang="en-US" sz="2400" b="1">
                <a:solidFill>
                  <a:srgbClr val="333300"/>
                </a:solidFill>
                <a:latin typeface="仿宋_GB2312" pitchFamily="49" charset="-122"/>
              </a:rPr>
              <a:t>年</a:t>
            </a:r>
            <a:r>
              <a:rPr lang="en-US" altLang="zh-CN" sz="2400" b="1">
                <a:solidFill>
                  <a:srgbClr val="333300"/>
                </a:solidFill>
                <a:latin typeface="仿宋_GB2312" pitchFamily="49" charset="-122"/>
              </a:rPr>
              <a:t>12</a:t>
            </a:r>
            <a:r>
              <a:rPr lang="zh-CN" altLang="en-US" sz="2400" b="1">
                <a:solidFill>
                  <a:srgbClr val="333300"/>
                </a:solidFill>
                <a:latin typeface="仿宋_GB2312" pitchFamily="49" charset="-122"/>
              </a:rPr>
              <a:t>月</a:t>
            </a:r>
          </a:p>
        </p:txBody>
      </p:sp>
      <p:sp>
        <p:nvSpPr>
          <p:cNvPr id="72713" name="Rectangle 9">
            <a:extLst>
              <a:ext uri="{FF2B5EF4-FFF2-40B4-BE49-F238E27FC236}">
                <a16:creationId xmlns:a16="http://schemas.microsoft.com/office/drawing/2014/main" id="{0FB77DD6-231E-4378-B304-1EBA8D30AC87}"/>
              </a:ext>
            </a:extLst>
          </p:cNvPr>
          <p:cNvSpPr>
            <a:spLocks noChangeArrowheads="1"/>
          </p:cNvSpPr>
          <p:nvPr/>
        </p:nvSpPr>
        <p:spPr bwMode="auto">
          <a:xfrm>
            <a:off x="827088" y="5373688"/>
            <a:ext cx="7956550"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zh-CN" altLang="en-US">
                <a:latin typeface="黑体" panose="02010609060101010101" pitchFamily="49" charset="-122"/>
                <a:ea typeface="黑体" panose="02010609060101010101" pitchFamily="49" charset="-122"/>
              </a:rPr>
              <a:t>成绩测定：作业</a:t>
            </a:r>
            <a:r>
              <a:rPr lang="en-US" altLang="zh-CN">
                <a:latin typeface="黑体" panose="02010609060101010101" pitchFamily="49" charset="-122"/>
                <a:ea typeface="黑体" panose="02010609060101010101" pitchFamily="49" charset="-122"/>
              </a:rPr>
              <a:t>30%</a:t>
            </a:r>
            <a:r>
              <a:rPr lang="zh-CN" altLang="en-US">
                <a:latin typeface="黑体" panose="02010609060101010101" pitchFamily="49" charset="-122"/>
                <a:ea typeface="黑体" panose="02010609060101010101" pitchFamily="49" charset="-122"/>
              </a:rPr>
              <a:t>＋上课出席参与</a:t>
            </a:r>
            <a:r>
              <a:rPr lang="en-US" altLang="zh-CN">
                <a:latin typeface="黑体" panose="02010609060101010101" pitchFamily="49" charset="-122"/>
                <a:ea typeface="黑体" panose="02010609060101010101" pitchFamily="49" charset="-122"/>
              </a:rPr>
              <a:t>10% </a:t>
            </a:r>
            <a:r>
              <a:rPr lang="zh-CN" altLang="en-US" sz="2400">
                <a:latin typeface="黑体" panose="02010609060101010101" pitchFamily="49" charset="-122"/>
                <a:ea typeface="黑体" panose="02010609060101010101" pitchFamily="49" charset="-122"/>
              </a:rPr>
              <a:t>＋</a:t>
            </a:r>
            <a:r>
              <a:rPr lang="zh-CN" altLang="en-US">
                <a:latin typeface="黑体" panose="02010609060101010101" pitchFamily="49" charset="-122"/>
                <a:ea typeface="黑体" panose="02010609060101010101" pitchFamily="49" charset="-122"/>
              </a:rPr>
              <a:t>考试</a:t>
            </a:r>
            <a:r>
              <a:rPr lang="en-US" altLang="zh-CN">
                <a:latin typeface="黑体" panose="02010609060101010101" pitchFamily="49" charset="-122"/>
                <a:ea typeface="黑体" panose="02010609060101010101" pitchFamily="49" charset="-122"/>
              </a:rPr>
              <a:t>60%</a:t>
            </a:r>
          </a:p>
          <a:p>
            <a:pPr>
              <a:lnSpc>
                <a:spcPct val="130000"/>
              </a:lnSpc>
            </a:pPr>
            <a:r>
              <a:rPr lang="zh-CN" altLang="en-US">
                <a:latin typeface="黑体" panose="02010609060101010101" pitchFamily="49" charset="-122"/>
                <a:ea typeface="黑体" panose="02010609060101010101" pitchFamily="49" charset="-122"/>
              </a:rPr>
              <a:t>联系方式：</a:t>
            </a:r>
            <a:r>
              <a:rPr lang="en-US" altLang="zh-CN">
                <a:latin typeface="Times New Roman" panose="02020603050405020304" pitchFamily="18" charset="0"/>
                <a:ea typeface="黑体" panose="02010609060101010101" pitchFamily="49" charset="-122"/>
              </a:rPr>
              <a:t>zyx@jiangnan.edu.cn</a:t>
            </a:r>
          </a:p>
        </p:txBody>
      </p:sp>
      <p:sp>
        <p:nvSpPr>
          <p:cNvPr id="72714" name="Text Box 10">
            <a:extLst>
              <a:ext uri="{FF2B5EF4-FFF2-40B4-BE49-F238E27FC236}">
                <a16:creationId xmlns:a16="http://schemas.microsoft.com/office/drawing/2014/main" id="{883C69E1-F191-473A-AC5C-6F87F3DAF737}"/>
              </a:ext>
            </a:extLst>
          </p:cNvPr>
          <p:cNvSpPr txBox="1">
            <a:spLocks noChangeArrowheads="1"/>
          </p:cNvSpPr>
          <p:nvPr/>
        </p:nvSpPr>
        <p:spPr bwMode="auto">
          <a:xfrm>
            <a:off x="900113" y="4152900"/>
            <a:ext cx="7775575"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CC0066"/>
                </a:solidFill>
                <a:effectLst>
                  <a:outerShdw blurRad="38100" dist="38100" dir="2700000" algn="tl">
                    <a:srgbClr val="000000"/>
                  </a:outerShdw>
                </a:effectLst>
              </a:rPr>
              <a:t>内容：</a:t>
            </a:r>
            <a:r>
              <a:rPr lang="zh-CN" altLang="en-US" b="1">
                <a:solidFill>
                  <a:srgbClr val="FF0000"/>
                </a:solidFill>
                <a:effectLst>
                  <a:outerShdw blurRad="38100" dist="38100" dir="2700000" algn="tl">
                    <a:srgbClr val="000000"/>
                  </a:outerShdw>
                </a:effectLst>
              </a:rPr>
              <a:t>复变函数论</a:t>
            </a:r>
          </a:p>
          <a:p>
            <a:pPr>
              <a:spcBef>
                <a:spcPct val="50000"/>
              </a:spcBef>
            </a:pPr>
            <a:r>
              <a:rPr lang="zh-CN" altLang="en-US" b="1">
                <a:solidFill>
                  <a:srgbClr val="FF0000"/>
                </a:solidFill>
                <a:effectLst>
                  <a:outerShdw blurRad="38100" dist="38100" dir="2700000" algn="tl">
                    <a:srgbClr val="000000"/>
                  </a:outerShdw>
                </a:effectLst>
              </a:rPr>
              <a:t>           数学物理方程</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1">
            <a:extLst>
              <a:ext uri="{FF2B5EF4-FFF2-40B4-BE49-F238E27FC236}">
                <a16:creationId xmlns:a16="http://schemas.microsoft.com/office/drawing/2014/main" id="{1C5684D2-601A-44EA-B1D5-1AB4961EB002}"/>
              </a:ext>
            </a:extLst>
          </p:cNvPr>
          <p:cNvSpPr>
            <a:spLocks noGrp="1"/>
          </p:cNvSpPr>
          <p:nvPr>
            <p:ph type="dt" sz="half" idx="10"/>
          </p:nvPr>
        </p:nvSpPr>
        <p:spPr/>
        <p:txBody>
          <a:bodyPr/>
          <a:lstStyle/>
          <a:p>
            <a:fld id="{B4B20DF2-1F0F-4079-8963-692B34725387}" type="datetime1">
              <a:rPr lang="zh-CN" altLang="en-US"/>
              <a:pPr/>
              <a:t>2017/9/8</a:t>
            </a:fld>
            <a:endParaRPr lang="en-US" altLang="zh-CN"/>
          </a:p>
        </p:txBody>
      </p:sp>
      <p:sp>
        <p:nvSpPr>
          <p:cNvPr id="12" name="灯片编号占位符 3">
            <a:extLst>
              <a:ext uri="{FF2B5EF4-FFF2-40B4-BE49-F238E27FC236}">
                <a16:creationId xmlns:a16="http://schemas.microsoft.com/office/drawing/2014/main" id="{9225E400-D089-4A48-A67C-294165DA61AF}"/>
              </a:ext>
            </a:extLst>
          </p:cNvPr>
          <p:cNvSpPr>
            <a:spLocks noGrp="1"/>
          </p:cNvSpPr>
          <p:nvPr>
            <p:ph type="sldNum" sz="quarter" idx="12"/>
          </p:nvPr>
        </p:nvSpPr>
        <p:spPr/>
        <p:txBody>
          <a:bodyPr/>
          <a:lstStyle/>
          <a:p>
            <a:fld id="{26B21C8A-DDB5-49EA-BA7D-CBCA84B32AFE}" type="slidenum">
              <a:rPr lang="en-US" altLang="zh-CN"/>
              <a:pPr/>
              <a:t>20</a:t>
            </a:fld>
            <a:endParaRPr lang="en-US" altLang="zh-CN"/>
          </a:p>
        </p:txBody>
      </p:sp>
      <p:sp>
        <p:nvSpPr>
          <p:cNvPr id="560130" name="Rectangle 2">
            <a:extLst>
              <a:ext uri="{FF2B5EF4-FFF2-40B4-BE49-F238E27FC236}">
                <a16:creationId xmlns:a16="http://schemas.microsoft.com/office/drawing/2014/main" id="{FFD7CD1F-0839-400F-89F5-E7F33FEAA722}"/>
              </a:ext>
            </a:extLst>
          </p:cNvPr>
          <p:cNvSpPr>
            <a:spLocks noChangeArrowheads="1"/>
          </p:cNvSpPr>
          <p:nvPr/>
        </p:nvSpPr>
        <p:spPr bwMode="auto">
          <a:xfrm>
            <a:off x="323850" y="333375"/>
            <a:ext cx="6264275"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en-US" altLang="zh-CN" sz="2800" b="1">
                <a:solidFill>
                  <a:schemeClr val="tx1"/>
                </a:solidFill>
                <a:ea typeface="仿宋_GB2312" pitchFamily="49" charset="-122"/>
              </a:rPr>
              <a:t>       </a:t>
            </a:r>
            <a:r>
              <a:rPr lang="zh-CN" altLang="en-US" sz="2800" b="1">
                <a:solidFill>
                  <a:schemeClr val="tx1"/>
                </a:solidFill>
                <a:ea typeface="仿宋_GB2312" pitchFamily="49" charset="-122"/>
              </a:rPr>
              <a:t>由式（</a:t>
            </a:r>
            <a:r>
              <a:rPr lang="en-US" altLang="zh-CN" sz="2800" b="1">
                <a:solidFill>
                  <a:schemeClr val="tx1"/>
                </a:solidFill>
                <a:ea typeface="仿宋_GB2312" pitchFamily="49" charset="-122"/>
              </a:rPr>
              <a:t>1</a:t>
            </a:r>
            <a:r>
              <a:rPr lang="zh-CN" altLang="en-US" sz="2800" b="1">
                <a:solidFill>
                  <a:schemeClr val="tx1"/>
                </a:solidFill>
                <a:ea typeface="仿宋_GB2312" pitchFamily="49" charset="-122"/>
              </a:rPr>
              <a:t>）和（</a:t>
            </a:r>
            <a:r>
              <a:rPr lang="en-US" altLang="zh-CN" sz="2800" b="1">
                <a:solidFill>
                  <a:schemeClr val="tx1"/>
                </a:solidFill>
                <a:ea typeface="仿宋_GB2312" pitchFamily="49" charset="-122"/>
              </a:rPr>
              <a:t>3</a:t>
            </a:r>
            <a:r>
              <a:rPr lang="zh-CN" altLang="en-US" sz="2800" b="1">
                <a:solidFill>
                  <a:schemeClr val="tx1"/>
                </a:solidFill>
                <a:ea typeface="仿宋_GB2312" pitchFamily="49" charset="-122"/>
              </a:rPr>
              <a:t>），可得出</a:t>
            </a:r>
            <a:endParaRPr lang="zh-CN" altLang="en-US" sz="2800" b="1">
              <a:solidFill>
                <a:schemeClr val="tx1"/>
              </a:solidFill>
            </a:endParaRPr>
          </a:p>
        </p:txBody>
      </p:sp>
      <p:graphicFrame>
        <p:nvGraphicFramePr>
          <p:cNvPr id="560131" name="Object 3">
            <a:extLst>
              <a:ext uri="{FF2B5EF4-FFF2-40B4-BE49-F238E27FC236}">
                <a16:creationId xmlns:a16="http://schemas.microsoft.com/office/drawing/2014/main" id="{152A1A2A-D14F-4495-AA82-DFE4A4A1135D}"/>
              </a:ext>
            </a:extLst>
          </p:cNvPr>
          <p:cNvGraphicFramePr>
            <a:graphicFrameLocks noChangeAspect="1"/>
          </p:cNvGraphicFramePr>
          <p:nvPr/>
        </p:nvGraphicFramePr>
        <p:xfrm>
          <a:off x="2916238" y="1916113"/>
          <a:ext cx="3965575" cy="1079500"/>
        </p:xfrm>
        <a:graphic>
          <a:graphicData uri="http://schemas.openxmlformats.org/presentationml/2006/ole">
            <mc:AlternateContent xmlns:mc="http://schemas.openxmlformats.org/markup-compatibility/2006">
              <mc:Choice xmlns:v="urn:schemas-microsoft-com:vml" Requires="v">
                <p:oleObj spid="_x0000_s560138" name="Equation" r:id="rId3" imgW="1396800" imgH="380880" progId="Equation.DSMT4">
                  <p:embed/>
                </p:oleObj>
              </mc:Choice>
              <mc:Fallback>
                <p:oleObj name="Equation" r:id="rId3" imgW="1396800" imgH="38088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1916113"/>
                        <a:ext cx="3965575" cy="1079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0132" name="Object 4">
            <a:extLst>
              <a:ext uri="{FF2B5EF4-FFF2-40B4-BE49-F238E27FC236}">
                <a16:creationId xmlns:a16="http://schemas.microsoft.com/office/drawing/2014/main" id="{52043A23-9172-49CE-8459-3797FC67211B}"/>
              </a:ext>
            </a:extLst>
          </p:cNvPr>
          <p:cNvGraphicFramePr>
            <a:graphicFrameLocks noChangeAspect="1"/>
          </p:cNvGraphicFramePr>
          <p:nvPr/>
        </p:nvGraphicFramePr>
        <p:xfrm>
          <a:off x="2919413" y="998538"/>
          <a:ext cx="3248025" cy="1101725"/>
        </p:xfrm>
        <a:graphic>
          <a:graphicData uri="http://schemas.openxmlformats.org/presentationml/2006/ole">
            <mc:AlternateContent xmlns:mc="http://schemas.openxmlformats.org/markup-compatibility/2006">
              <mc:Choice xmlns:v="urn:schemas-microsoft-com:vml" Requires="v">
                <p:oleObj spid="_x0000_s560139" name="Equation" r:id="rId5" imgW="1320480" imgH="380880" progId="Equation.DSMT4">
                  <p:embed/>
                </p:oleObj>
              </mc:Choice>
              <mc:Fallback>
                <p:oleObj name="Equation" r:id="rId5" imgW="1320480" imgH="38088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9413" y="998538"/>
                        <a:ext cx="3248025" cy="1101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0133" name="Object 5">
            <a:extLst>
              <a:ext uri="{FF2B5EF4-FFF2-40B4-BE49-F238E27FC236}">
                <a16:creationId xmlns:a16="http://schemas.microsoft.com/office/drawing/2014/main" id="{80F23B70-6142-4D94-B51F-39FF2131F093}"/>
              </a:ext>
            </a:extLst>
          </p:cNvPr>
          <p:cNvGraphicFramePr>
            <a:graphicFrameLocks noChangeAspect="1"/>
          </p:cNvGraphicFramePr>
          <p:nvPr/>
        </p:nvGraphicFramePr>
        <p:xfrm>
          <a:off x="1314450" y="4648200"/>
          <a:ext cx="7146925" cy="1301750"/>
        </p:xfrm>
        <a:graphic>
          <a:graphicData uri="http://schemas.openxmlformats.org/presentationml/2006/ole">
            <mc:AlternateContent xmlns:mc="http://schemas.openxmlformats.org/markup-compatibility/2006">
              <mc:Choice xmlns:v="urn:schemas-microsoft-com:vml" Requires="v">
                <p:oleObj spid="_x0000_s560140" name="Equation" r:id="rId7" imgW="2857320" imgH="520560" progId="Equation.DSMT4">
                  <p:embed/>
                </p:oleObj>
              </mc:Choice>
              <mc:Fallback>
                <p:oleObj name="Equation" r:id="rId7" imgW="2857320" imgH="52056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14450" y="4648200"/>
                        <a:ext cx="7146925" cy="1301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0134" name="Text Box 6">
            <a:extLst>
              <a:ext uri="{FF2B5EF4-FFF2-40B4-BE49-F238E27FC236}">
                <a16:creationId xmlns:a16="http://schemas.microsoft.com/office/drawing/2014/main" id="{4C932B9C-3825-4A95-8838-08D8534B242F}"/>
              </a:ext>
            </a:extLst>
          </p:cNvPr>
          <p:cNvSpPr txBox="1">
            <a:spLocks noChangeArrowheads="1"/>
          </p:cNvSpPr>
          <p:nvPr/>
        </p:nvSpPr>
        <p:spPr bwMode="auto">
          <a:xfrm>
            <a:off x="5724525" y="4422775"/>
            <a:ext cx="2879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ea typeface="黑体" panose="02010609060101010101" pitchFamily="49" charset="-122"/>
            </a:endParaRPr>
          </a:p>
        </p:txBody>
      </p:sp>
      <p:sp>
        <p:nvSpPr>
          <p:cNvPr id="560135" name="Text Box 7">
            <a:extLst>
              <a:ext uri="{FF2B5EF4-FFF2-40B4-BE49-F238E27FC236}">
                <a16:creationId xmlns:a16="http://schemas.microsoft.com/office/drawing/2014/main" id="{98E43566-CA2D-4D51-B5F3-0566A7A9F444}"/>
              </a:ext>
            </a:extLst>
          </p:cNvPr>
          <p:cNvSpPr txBox="1">
            <a:spLocks noChangeArrowheads="1"/>
          </p:cNvSpPr>
          <p:nvPr/>
        </p:nvSpPr>
        <p:spPr bwMode="auto">
          <a:xfrm>
            <a:off x="1042988" y="3644900"/>
            <a:ext cx="75596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考虑到式（</a:t>
            </a:r>
            <a:r>
              <a:rPr lang="en-US" altLang="zh-CN" b="1"/>
              <a:t>2</a:t>
            </a:r>
            <a:r>
              <a:rPr lang="zh-CN" altLang="en-US" b="1"/>
              <a:t>），通过选择使</a:t>
            </a:r>
            <a:r>
              <a:rPr lang="en-US" altLang="zh-CN" b="1" i="1">
                <a:latin typeface="Times New Roman" panose="02020603050405020304" pitchFamily="18" charset="0"/>
              </a:rPr>
              <a:t>xy</a:t>
            </a:r>
            <a:r>
              <a:rPr lang="zh-CN" altLang="en-US" b="1">
                <a:latin typeface="Times New Roman" panose="02020603050405020304" pitchFamily="18" charset="0"/>
              </a:rPr>
              <a:t>积的符号与</a:t>
            </a:r>
            <a:r>
              <a:rPr lang="el-GR" altLang="zh-CN" b="1" i="1">
                <a:latin typeface="仿宋_GB2312" pitchFamily="49" charset="-122"/>
              </a:rPr>
              <a:t>β</a:t>
            </a:r>
            <a:r>
              <a:rPr lang="zh-CN" altLang="en-US" b="1">
                <a:latin typeface="仿宋_GB2312" pitchFamily="49" charset="-122"/>
              </a:rPr>
              <a:t>相同，则有</a:t>
            </a:r>
            <a:endParaRPr lang="zh-CN" altLang="en-US" b="1"/>
          </a:p>
        </p:txBody>
      </p:sp>
      <p:sp>
        <p:nvSpPr>
          <p:cNvPr id="560136" name="Text Box 8">
            <a:extLst>
              <a:ext uri="{FF2B5EF4-FFF2-40B4-BE49-F238E27FC236}">
                <a16:creationId xmlns:a16="http://schemas.microsoft.com/office/drawing/2014/main" id="{5CB91B0E-F80A-4173-A3CF-B87B57205D43}"/>
              </a:ext>
            </a:extLst>
          </p:cNvPr>
          <p:cNvSpPr txBox="1">
            <a:spLocks noChangeArrowheads="1"/>
          </p:cNvSpPr>
          <p:nvPr/>
        </p:nvSpPr>
        <p:spPr bwMode="auto">
          <a:xfrm>
            <a:off x="1042988" y="2924175"/>
            <a:ext cx="7632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由（</a:t>
            </a:r>
            <a:r>
              <a:rPr lang="en-US" altLang="zh-CN" b="1"/>
              <a:t>4</a:t>
            </a:r>
            <a:r>
              <a:rPr lang="zh-CN" altLang="en-US" b="1"/>
              <a:t>）式，可以得出</a:t>
            </a:r>
            <a:r>
              <a:rPr lang="en-US" altLang="zh-CN" b="1" i="1">
                <a:latin typeface="Times New Roman" panose="02020603050405020304" pitchFamily="18" charset="0"/>
              </a:rPr>
              <a:t>x</a:t>
            </a:r>
            <a:r>
              <a:rPr lang="zh-CN" altLang="en-US" b="1"/>
              <a:t>和</a:t>
            </a:r>
            <a:r>
              <a:rPr lang="en-US" altLang="zh-CN" b="1" i="1">
                <a:latin typeface="Times New Roman" panose="02020603050405020304" pitchFamily="18" charset="0"/>
              </a:rPr>
              <a:t>y</a:t>
            </a:r>
            <a:r>
              <a:rPr lang="zh-CN" altLang="en-US" b="1">
                <a:latin typeface="Times New Roman" panose="02020603050405020304" pitchFamily="18" charset="0"/>
              </a:rPr>
              <a:t>各有两符号相反的值。</a:t>
            </a:r>
          </a:p>
        </p:txBody>
      </p:sp>
      <p:sp>
        <p:nvSpPr>
          <p:cNvPr id="560137" name="Text Box 9">
            <a:extLst>
              <a:ext uri="{FF2B5EF4-FFF2-40B4-BE49-F238E27FC236}">
                <a16:creationId xmlns:a16="http://schemas.microsoft.com/office/drawing/2014/main" id="{CCBE4A89-BCED-49CA-99B7-C7FE1323ECE1}"/>
              </a:ext>
            </a:extLst>
          </p:cNvPr>
          <p:cNvSpPr txBox="1">
            <a:spLocks noChangeArrowheads="1"/>
          </p:cNvSpPr>
          <p:nvPr/>
        </p:nvSpPr>
        <p:spPr bwMode="auto">
          <a:xfrm>
            <a:off x="7451725" y="1700213"/>
            <a:ext cx="1152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a:t>
            </a:r>
            <a:r>
              <a:rPr lang="en-US" altLang="zh-CN"/>
              <a:t>4</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60131"/>
                                        </p:tgtEl>
                                        <p:attrNameLst>
                                          <p:attrName>style.visibility</p:attrName>
                                        </p:attrNameLst>
                                      </p:cBhvr>
                                      <p:to>
                                        <p:strVal val="visible"/>
                                      </p:to>
                                    </p:set>
                                    <p:animEffect transition="in" filter="wipe(left)">
                                      <p:cBhvr>
                                        <p:cTn id="7" dur="2000"/>
                                        <p:tgtEl>
                                          <p:spTgt spid="5601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60132"/>
                                        </p:tgtEl>
                                        <p:attrNameLst>
                                          <p:attrName>style.visibility</p:attrName>
                                        </p:attrNameLst>
                                      </p:cBhvr>
                                      <p:to>
                                        <p:strVal val="visible"/>
                                      </p:to>
                                    </p:set>
                                    <p:animEffect transition="in" filter="wipe(left)">
                                      <p:cBhvr>
                                        <p:cTn id="12" dur="2000"/>
                                        <p:tgtEl>
                                          <p:spTgt spid="5601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60133"/>
                                        </p:tgtEl>
                                        <p:attrNameLst>
                                          <p:attrName>style.visibility</p:attrName>
                                        </p:attrNameLst>
                                      </p:cBhvr>
                                      <p:to>
                                        <p:strVal val="visible"/>
                                      </p:to>
                                    </p:set>
                                    <p:animEffect transition="in" filter="wipe(left)">
                                      <p:cBhvr>
                                        <p:cTn id="17" dur="2000"/>
                                        <p:tgtEl>
                                          <p:spTgt spid="5601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60130"/>
                                        </p:tgtEl>
                                        <p:attrNameLst>
                                          <p:attrName>style.visibility</p:attrName>
                                        </p:attrNameLst>
                                      </p:cBhvr>
                                      <p:to>
                                        <p:strVal val="visible"/>
                                      </p:to>
                                    </p:set>
                                    <p:animEffect transition="in" filter="wipe(left)">
                                      <p:cBhvr>
                                        <p:cTn id="22" dur="2000"/>
                                        <p:tgtEl>
                                          <p:spTgt spid="560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日期占位符 1">
            <a:extLst>
              <a:ext uri="{FF2B5EF4-FFF2-40B4-BE49-F238E27FC236}">
                <a16:creationId xmlns:a16="http://schemas.microsoft.com/office/drawing/2014/main" id="{FF969771-9142-47D2-A84B-420B329135B0}"/>
              </a:ext>
            </a:extLst>
          </p:cNvPr>
          <p:cNvSpPr>
            <a:spLocks noGrp="1"/>
          </p:cNvSpPr>
          <p:nvPr>
            <p:ph type="dt" sz="half" idx="10"/>
          </p:nvPr>
        </p:nvSpPr>
        <p:spPr/>
        <p:txBody>
          <a:bodyPr/>
          <a:lstStyle/>
          <a:p>
            <a:fld id="{5BD16BDC-4C70-4D84-B534-4A3D91E6DF84}" type="datetime1">
              <a:rPr lang="zh-CN" altLang="en-US"/>
              <a:pPr/>
              <a:t>2017/9/8</a:t>
            </a:fld>
            <a:endParaRPr lang="en-US" altLang="zh-CN"/>
          </a:p>
        </p:txBody>
      </p:sp>
      <p:sp>
        <p:nvSpPr>
          <p:cNvPr id="71" name="灯片编号占位符 3">
            <a:extLst>
              <a:ext uri="{FF2B5EF4-FFF2-40B4-BE49-F238E27FC236}">
                <a16:creationId xmlns:a16="http://schemas.microsoft.com/office/drawing/2014/main" id="{B306C73D-2482-4FE5-AFEF-5F2B3C14A581}"/>
              </a:ext>
            </a:extLst>
          </p:cNvPr>
          <p:cNvSpPr>
            <a:spLocks noGrp="1"/>
          </p:cNvSpPr>
          <p:nvPr>
            <p:ph type="sldNum" sz="quarter" idx="12"/>
          </p:nvPr>
        </p:nvSpPr>
        <p:spPr/>
        <p:txBody>
          <a:bodyPr/>
          <a:lstStyle/>
          <a:p>
            <a:fld id="{811F4164-A37C-4D80-A639-259485362A51}" type="slidenum">
              <a:rPr lang="en-US" altLang="zh-CN"/>
              <a:pPr/>
              <a:t>21</a:t>
            </a:fld>
            <a:endParaRPr lang="en-US" altLang="zh-CN"/>
          </a:p>
        </p:txBody>
      </p:sp>
      <p:sp>
        <p:nvSpPr>
          <p:cNvPr id="354306" name="Text Box 2">
            <a:extLst>
              <a:ext uri="{FF2B5EF4-FFF2-40B4-BE49-F238E27FC236}">
                <a16:creationId xmlns:a16="http://schemas.microsoft.com/office/drawing/2014/main" id="{41760DA1-66C7-4089-8285-9722A0C7B58E}"/>
              </a:ext>
            </a:extLst>
          </p:cNvPr>
          <p:cNvSpPr txBox="1">
            <a:spLocks noChangeArrowheads="1"/>
          </p:cNvSpPr>
          <p:nvPr/>
        </p:nvSpPr>
        <p:spPr bwMode="auto">
          <a:xfrm>
            <a:off x="900113" y="404813"/>
            <a:ext cx="3600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b="1">
                <a:solidFill>
                  <a:schemeClr val="accent2"/>
                </a:solidFill>
                <a:latin typeface="黑体" panose="02010609060101010101" pitchFamily="49" charset="-122"/>
                <a:ea typeface="黑体" panose="02010609060101010101" pitchFamily="49" charset="-122"/>
              </a:rPr>
              <a:t>6.</a:t>
            </a:r>
            <a:r>
              <a:rPr kumimoji="1" lang="zh-CN" altLang="en-US" b="1">
                <a:solidFill>
                  <a:schemeClr val="accent2"/>
                </a:solidFill>
                <a:latin typeface="黑体" panose="02010609060101010101" pitchFamily="49" charset="-122"/>
                <a:ea typeface="黑体" panose="02010609060101010101" pitchFamily="49" charset="-122"/>
              </a:rPr>
              <a:t>共轭复数及其性质</a:t>
            </a:r>
            <a:r>
              <a:rPr kumimoji="1" lang="en-US" altLang="zh-CN" b="1">
                <a:solidFill>
                  <a:schemeClr val="accent2"/>
                </a:solidFill>
                <a:latin typeface="黑体" panose="02010609060101010101" pitchFamily="49" charset="-122"/>
                <a:ea typeface="黑体" panose="02010609060101010101" pitchFamily="49" charset="-122"/>
              </a:rPr>
              <a:t>:</a:t>
            </a:r>
          </a:p>
        </p:txBody>
      </p:sp>
      <p:sp>
        <p:nvSpPr>
          <p:cNvPr id="354307" name="Text Box 3">
            <a:extLst>
              <a:ext uri="{FF2B5EF4-FFF2-40B4-BE49-F238E27FC236}">
                <a16:creationId xmlns:a16="http://schemas.microsoft.com/office/drawing/2014/main" id="{670EE5C2-779E-4E30-A2DC-BB4C5E4F000C}"/>
              </a:ext>
            </a:extLst>
          </p:cNvPr>
          <p:cNvSpPr txBox="1">
            <a:spLocks noChangeArrowheads="1"/>
          </p:cNvSpPr>
          <p:nvPr/>
        </p:nvSpPr>
        <p:spPr bwMode="auto">
          <a:xfrm>
            <a:off x="914400" y="942975"/>
            <a:ext cx="73914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120000"/>
              </a:lnSpc>
              <a:spcBef>
                <a:spcPct val="50000"/>
              </a:spcBef>
            </a:pPr>
            <a:r>
              <a:rPr kumimoji="1" lang="zh-CN" altLang="en-US" b="1">
                <a:solidFill>
                  <a:srgbClr val="003300"/>
                </a:solidFill>
                <a:ea typeface="黑体" panose="02010609060101010101" pitchFamily="49" charset="-122"/>
              </a:rPr>
              <a:t>共轭复数</a:t>
            </a:r>
            <a:r>
              <a:rPr kumimoji="1" lang="en-US" altLang="zh-CN" b="1"/>
              <a:t>:</a:t>
            </a:r>
            <a:r>
              <a:rPr kumimoji="1" lang="zh-CN" altLang="en-US" b="1">
                <a:latin typeface="仿宋_GB2312" pitchFamily="49" charset="-122"/>
              </a:rPr>
              <a:t>实部相同而虚部绝对值相等符号相反的两个复数称为共轭复数</a:t>
            </a:r>
            <a:r>
              <a:rPr kumimoji="1" lang="en-US" altLang="zh-CN" b="1">
                <a:latin typeface="仿宋_GB2312" pitchFamily="49" charset="-122"/>
              </a:rPr>
              <a:t>.</a:t>
            </a:r>
          </a:p>
        </p:txBody>
      </p:sp>
      <p:sp>
        <p:nvSpPr>
          <p:cNvPr id="354310" name="Rectangle 6">
            <a:extLst>
              <a:ext uri="{FF2B5EF4-FFF2-40B4-BE49-F238E27FC236}">
                <a16:creationId xmlns:a16="http://schemas.microsoft.com/office/drawing/2014/main" id="{B5FE1F0B-2D7B-417D-AEB2-34BA5DD911A8}"/>
              </a:ext>
            </a:extLst>
          </p:cNvPr>
          <p:cNvSpPr>
            <a:spLocks noChangeArrowheads="1"/>
          </p:cNvSpPr>
          <p:nvPr/>
        </p:nvSpPr>
        <p:spPr bwMode="auto">
          <a:xfrm>
            <a:off x="857250" y="3554413"/>
            <a:ext cx="1047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zh-CN" altLang="en-US" b="1">
                <a:solidFill>
                  <a:srgbClr val="FF0000"/>
                </a:solidFill>
                <a:latin typeface="黑体" panose="02010609060101010101" pitchFamily="49" charset="-122"/>
                <a:ea typeface="黑体" panose="02010609060101010101" pitchFamily="49" charset="-122"/>
              </a:rPr>
              <a:t>例</a:t>
            </a:r>
            <a:r>
              <a:rPr kumimoji="1" lang="en-US" altLang="zh-CN" b="1">
                <a:solidFill>
                  <a:srgbClr val="FF0000"/>
                </a:solidFill>
                <a:latin typeface="黑体" panose="02010609060101010101" pitchFamily="49" charset="-122"/>
                <a:ea typeface="黑体" panose="02010609060101010101" pitchFamily="49" charset="-122"/>
              </a:rPr>
              <a:t>2</a:t>
            </a:r>
          </a:p>
        </p:txBody>
      </p:sp>
      <p:sp>
        <p:nvSpPr>
          <p:cNvPr id="354312" name="Text Box 8">
            <a:extLst>
              <a:ext uri="{FF2B5EF4-FFF2-40B4-BE49-F238E27FC236}">
                <a16:creationId xmlns:a16="http://schemas.microsoft.com/office/drawing/2014/main" id="{0127DC7D-9CE1-4ACF-B146-2DA3FB71AFC9}"/>
              </a:ext>
            </a:extLst>
          </p:cNvPr>
          <p:cNvSpPr txBox="1">
            <a:spLocks noChangeArrowheads="1"/>
          </p:cNvSpPr>
          <p:nvPr/>
        </p:nvSpPr>
        <p:spPr bwMode="auto">
          <a:xfrm>
            <a:off x="895350" y="4240213"/>
            <a:ext cx="990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b="1">
                <a:latin typeface="Times New Roman" panose="02020603050405020304" pitchFamily="18" charset="0"/>
                <a:ea typeface="黑体" panose="02010609060101010101" pitchFamily="49" charset="-122"/>
              </a:rPr>
              <a:t>解</a:t>
            </a:r>
          </a:p>
        </p:txBody>
      </p:sp>
      <p:graphicFrame>
        <p:nvGraphicFramePr>
          <p:cNvPr id="354313" name="Object 9">
            <a:extLst>
              <a:ext uri="{FF2B5EF4-FFF2-40B4-BE49-F238E27FC236}">
                <a16:creationId xmlns:a16="http://schemas.microsoft.com/office/drawing/2014/main" id="{9CF27EAB-2B6C-4CD2-A2E4-346C1847448D}"/>
              </a:ext>
            </a:extLst>
          </p:cNvPr>
          <p:cNvGraphicFramePr>
            <a:graphicFrameLocks noChangeAspect="1"/>
          </p:cNvGraphicFramePr>
          <p:nvPr/>
        </p:nvGraphicFramePr>
        <p:xfrm>
          <a:off x="1778000" y="4341813"/>
          <a:ext cx="2273300" cy="393700"/>
        </p:xfrm>
        <a:graphic>
          <a:graphicData uri="http://schemas.openxmlformats.org/presentationml/2006/ole">
            <mc:AlternateContent xmlns:mc="http://schemas.openxmlformats.org/markup-compatibility/2006">
              <mc:Choice xmlns:v="urn:schemas-microsoft-com:vml" Requires="v">
                <p:oleObj spid="_x0000_s354378" name="Equation" r:id="rId3" imgW="2273040" imgH="393480" progId="Equation.3">
                  <p:embed/>
                </p:oleObj>
              </mc:Choice>
              <mc:Fallback>
                <p:oleObj name="Equation" r:id="rId3" imgW="2273040" imgH="39348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8000" y="4341813"/>
                        <a:ext cx="22733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4314" name="Object 10">
            <a:extLst>
              <a:ext uri="{FF2B5EF4-FFF2-40B4-BE49-F238E27FC236}">
                <a16:creationId xmlns:a16="http://schemas.microsoft.com/office/drawing/2014/main" id="{58FC784B-FD3D-49C4-A5A6-BC7C79851BDF}"/>
              </a:ext>
            </a:extLst>
          </p:cNvPr>
          <p:cNvGraphicFramePr>
            <a:graphicFrameLocks noChangeAspect="1"/>
          </p:cNvGraphicFramePr>
          <p:nvPr/>
        </p:nvGraphicFramePr>
        <p:xfrm>
          <a:off x="4057650" y="4265613"/>
          <a:ext cx="1701800" cy="469900"/>
        </p:xfrm>
        <a:graphic>
          <a:graphicData uri="http://schemas.openxmlformats.org/presentationml/2006/ole">
            <mc:AlternateContent xmlns:mc="http://schemas.openxmlformats.org/markup-compatibility/2006">
              <mc:Choice xmlns:v="urn:schemas-microsoft-com:vml" Requires="v">
                <p:oleObj spid="_x0000_s354379" name="Equation" r:id="rId5" imgW="1701720" imgH="469800" progId="Equation.3">
                  <p:embed/>
                </p:oleObj>
              </mc:Choice>
              <mc:Fallback>
                <p:oleObj name="Equation" r:id="rId5" imgW="1701720" imgH="4698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7650" y="4265613"/>
                        <a:ext cx="17018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4315" name="Object 11">
            <a:extLst>
              <a:ext uri="{FF2B5EF4-FFF2-40B4-BE49-F238E27FC236}">
                <a16:creationId xmlns:a16="http://schemas.microsoft.com/office/drawing/2014/main" id="{A722D941-9F59-4159-984D-356B4DAF6DD1}"/>
              </a:ext>
            </a:extLst>
          </p:cNvPr>
          <p:cNvGraphicFramePr>
            <a:graphicFrameLocks noChangeAspect="1"/>
          </p:cNvGraphicFramePr>
          <p:nvPr/>
        </p:nvGraphicFramePr>
        <p:xfrm>
          <a:off x="5848350" y="4268788"/>
          <a:ext cx="1473200" cy="469900"/>
        </p:xfrm>
        <a:graphic>
          <a:graphicData uri="http://schemas.openxmlformats.org/presentationml/2006/ole">
            <mc:AlternateContent xmlns:mc="http://schemas.openxmlformats.org/markup-compatibility/2006">
              <mc:Choice xmlns:v="urn:schemas-microsoft-com:vml" Requires="v">
                <p:oleObj spid="_x0000_s354380" name="Equation" r:id="rId7" imgW="1473120" imgH="469800" progId="Equation.3">
                  <p:embed/>
                </p:oleObj>
              </mc:Choice>
              <mc:Fallback>
                <p:oleObj name="Equation" r:id="rId7" imgW="1473120" imgH="4698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48350" y="4268788"/>
                        <a:ext cx="1473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4317" name="Object 13">
            <a:extLst>
              <a:ext uri="{FF2B5EF4-FFF2-40B4-BE49-F238E27FC236}">
                <a16:creationId xmlns:a16="http://schemas.microsoft.com/office/drawing/2014/main" id="{F70DB5AD-BDC0-46E8-9FAE-84D7112C66BD}"/>
              </a:ext>
            </a:extLst>
          </p:cNvPr>
          <p:cNvGraphicFramePr>
            <a:graphicFrameLocks noChangeAspect="1"/>
          </p:cNvGraphicFramePr>
          <p:nvPr/>
        </p:nvGraphicFramePr>
        <p:xfrm>
          <a:off x="1123950" y="5519738"/>
          <a:ext cx="4594225" cy="711200"/>
        </p:xfrm>
        <a:graphic>
          <a:graphicData uri="http://schemas.openxmlformats.org/presentationml/2006/ole">
            <mc:AlternateContent xmlns:mc="http://schemas.openxmlformats.org/markup-compatibility/2006">
              <mc:Choice xmlns:v="urn:schemas-microsoft-com:vml" Requires="v">
                <p:oleObj spid="_x0000_s354381" name="Equation" r:id="rId9" imgW="1384200" imgH="279360" progId="Equation.DSMT4">
                  <p:embed/>
                </p:oleObj>
              </mc:Choice>
              <mc:Fallback>
                <p:oleObj name="Equation" r:id="rId9" imgW="1384200" imgH="27936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23950" y="5519738"/>
                        <a:ext cx="4594225"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54319" name="Group 15">
            <a:extLst>
              <a:ext uri="{FF2B5EF4-FFF2-40B4-BE49-F238E27FC236}">
                <a16:creationId xmlns:a16="http://schemas.microsoft.com/office/drawing/2014/main" id="{B9503EA8-0790-411E-A2FA-1BF5E0DB21FC}"/>
              </a:ext>
            </a:extLst>
          </p:cNvPr>
          <p:cNvGrpSpPr>
            <a:grpSpLocks noChangeAspect="1"/>
          </p:cNvGrpSpPr>
          <p:nvPr/>
        </p:nvGrpSpPr>
        <p:grpSpPr bwMode="auto">
          <a:xfrm>
            <a:off x="995363" y="4864100"/>
            <a:ext cx="7440612" cy="668338"/>
            <a:chOff x="627" y="2750"/>
            <a:chExt cx="4687" cy="421"/>
          </a:xfrm>
        </p:grpSpPr>
        <p:sp>
          <p:nvSpPr>
            <p:cNvPr id="354318" name="AutoShape 14">
              <a:extLst>
                <a:ext uri="{FF2B5EF4-FFF2-40B4-BE49-F238E27FC236}">
                  <a16:creationId xmlns:a16="http://schemas.microsoft.com/office/drawing/2014/main" id="{97DD5DB7-FFB8-4A4D-882F-A47D1D7AA960}"/>
                </a:ext>
              </a:extLst>
            </p:cNvPr>
            <p:cNvSpPr>
              <a:spLocks noChangeAspect="1" noChangeArrowheads="1" noTextEdit="1"/>
            </p:cNvSpPr>
            <p:nvPr/>
          </p:nvSpPr>
          <p:spPr bwMode="auto">
            <a:xfrm>
              <a:off x="627" y="2750"/>
              <a:ext cx="4687"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4320" name="Line 16">
              <a:extLst>
                <a:ext uri="{FF2B5EF4-FFF2-40B4-BE49-F238E27FC236}">
                  <a16:creationId xmlns:a16="http://schemas.microsoft.com/office/drawing/2014/main" id="{B1AE45EC-FC2D-4C00-916C-E4D7995451F3}"/>
                </a:ext>
              </a:extLst>
            </p:cNvPr>
            <p:cNvSpPr>
              <a:spLocks noChangeShapeType="1"/>
            </p:cNvSpPr>
            <p:nvPr/>
          </p:nvSpPr>
          <p:spPr bwMode="auto">
            <a:xfrm>
              <a:off x="3597" y="2863"/>
              <a:ext cx="11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4321" name="Rectangle 17">
              <a:extLst>
                <a:ext uri="{FF2B5EF4-FFF2-40B4-BE49-F238E27FC236}">
                  <a16:creationId xmlns:a16="http://schemas.microsoft.com/office/drawing/2014/main" id="{5A3C80E3-BF6D-4B78-8834-A481CB643F45}"/>
                </a:ext>
              </a:extLst>
            </p:cNvPr>
            <p:cNvSpPr>
              <a:spLocks noChangeArrowheads="1"/>
            </p:cNvSpPr>
            <p:nvPr/>
          </p:nvSpPr>
          <p:spPr bwMode="auto">
            <a:xfrm>
              <a:off x="5198" y="2782"/>
              <a:ext cx="74"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700">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354322" name="Rectangle 18">
              <a:extLst>
                <a:ext uri="{FF2B5EF4-FFF2-40B4-BE49-F238E27FC236}">
                  <a16:creationId xmlns:a16="http://schemas.microsoft.com/office/drawing/2014/main" id="{8206E756-B82B-4323-8EE1-36BA7C4FBDA3}"/>
                </a:ext>
              </a:extLst>
            </p:cNvPr>
            <p:cNvSpPr>
              <a:spLocks noChangeArrowheads="1"/>
            </p:cNvSpPr>
            <p:nvPr/>
          </p:nvSpPr>
          <p:spPr bwMode="auto">
            <a:xfrm>
              <a:off x="3441" y="2782"/>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354323" name="Rectangle 19">
              <a:extLst>
                <a:ext uri="{FF2B5EF4-FFF2-40B4-BE49-F238E27FC236}">
                  <a16:creationId xmlns:a16="http://schemas.microsoft.com/office/drawing/2014/main" id="{AC2DD284-1181-4731-A308-36464863FB5B}"/>
                </a:ext>
              </a:extLst>
            </p:cNvPr>
            <p:cNvSpPr>
              <a:spLocks noChangeArrowheads="1"/>
            </p:cNvSpPr>
            <p:nvPr/>
          </p:nvSpPr>
          <p:spPr bwMode="auto">
            <a:xfrm>
              <a:off x="3768" y="2792"/>
              <a:ext cx="1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方正超大字符集" charset="-122"/>
                </a:rPr>
                <a:t>的积是实数</a:t>
              </a:r>
              <a:endParaRPr lang="zh-CN" altLang="en-US" b="1"/>
            </a:p>
          </p:txBody>
        </p:sp>
        <p:sp>
          <p:nvSpPr>
            <p:cNvPr id="354324" name="Rectangle 20">
              <a:extLst>
                <a:ext uri="{FF2B5EF4-FFF2-40B4-BE49-F238E27FC236}">
                  <a16:creationId xmlns:a16="http://schemas.microsoft.com/office/drawing/2014/main" id="{D92C47F3-3EAB-4AE8-AE34-184944251CDD}"/>
                </a:ext>
              </a:extLst>
            </p:cNvPr>
            <p:cNvSpPr>
              <a:spLocks noChangeArrowheads="1"/>
            </p:cNvSpPr>
            <p:nvPr/>
          </p:nvSpPr>
          <p:spPr bwMode="auto">
            <a:xfrm>
              <a:off x="1518" y="2792"/>
              <a:ext cx="13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方正超大字符集" charset="-122"/>
                </a:rPr>
                <a:t>两个共轭复数</a:t>
              </a:r>
              <a:endParaRPr lang="zh-CN" altLang="en-US" b="1"/>
            </a:p>
          </p:txBody>
        </p:sp>
        <p:sp>
          <p:nvSpPr>
            <p:cNvPr id="354325" name="Rectangle 21">
              <a:extLst>
                <a:ext uri="{FF2B5EF4-FFF2-40B4-BE49-F238E27FC236}">
                  <a16:creationId xmlns:a16="http://schemas.microsoft.com/office/drawing/2014/main" id="{21EA8B56-0604-4168-9381-E92988C3480D}"/>
                </a:ext>
              </a:extLst>
            </p:cNvPr>
            <p:cNvSpPr>
              <a:spLocks noChangeArrowheads="1"/>
            </p:cNvSpPr>
            <p:nvPr/>
          </p:nvSpPr>
          <p:spPr bwMode="auto">
            <a:xfrm>
              <a:off x="3585" y="2782"/>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354326" name="Rectangle 22">
              <a:extLst>
                <a:ext uri="{FF2B5EF4-FFF2-40B4-BE49-F238E27FC236}">
                  <a16:creationId xmlns:a16="http://schemas.microsoft.com/office/drawing/2014/main" id="{A3B57769-2473-42DB-B279-021E1FA875F0}"/>
                </a:ext>
              </a:extLst>
            </p:cNvPr>
            <p:cNvSpPr>
              <a:spLocks noChangeArrowheads="1"/>
            </p:cNvSpPr>
            <p:nvPr/>
          </p:nvSpPr>
          <p:spPr bwMode="auto">
            <a:xfrm>
              <a:off x="3320" y="2782"/>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354327" name="Rectangle 23">
              <a:extLst>
                <a:ext uri="{FF2B5EF4-FFF2-40B4-BE49-F238E27FC236}">
                  <a16:creationId xmlns:a16="http://schemas.microsoft.com/office/drawing/2014/main" id="{0C717D86-9F28-4397-8756-420C7CBD6A5A}"/>
                </a:ext>
              </a:extLst>
            </p:cNvPr>
            <p:cNvSpPr>
              <a:spLocks noChangeArrowheads="1"/>
            </p:cNvSpPr>
            <p:nvPr/>
          </p:nvSpPr>
          <p:spPr bwMode="auto">
            <a:xfrm>
              <a:off x="657" y="2792"/>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黑体" panose="02010609060101010101" pitchFamily="49" charset="-122"/>
                </a:rPr>
                <a:t>结论：</a:t>
              </a:r>
              <a:endParaRPr lang="zh-CN" altLang="en-US" b="1"/>
            </a:p>
          </p:txBody>
        </p:sp>
      </p:grpSp>
      <p:grpSp>
        <p:nvGrpSpPr>
          <p:cNvPr id="354329" name="Group 25">
            <a:extLst>
              <a:ext uri="{FF2B5EF4-FFF2-40B4-BE49-F238E27FC236}">
                <a16:creationId xmlns:a16="http://schemas.microsoft.com/office/drawing/2014/main" id="{D1A5F74F-61F3-4494-9207-B55FFA9E3ABD}"/>
              </a:ext>
            </a:extLst>
          </p:cNvPr>
          <p:cNvGrpSpPr>
            <a:grpSpLocks noChangeAspect="1"/>
          </p:cNvGrpSpPr>
          <p:nvPr/>
        </p:nvGrpSpPr>
        <p:grpSpPr bwMode="auto">
          <a:xfrm>
            <a:off x="1692275" y="3495675"/>
            <a:ext cx="6696075" cy="647700"/>
            <a:chOff x="1066" y="1888"/>
            <a:chExt cx="4218" cy="408"/>
          </a:xfrm>
        </p:grpSpPr>
        <p:sp>
          <p:nvSpPr>
            <p:cNvPr id="354328" name="AutoShape 24">
              <a:extLst>
                <a:ext uri="{FF2B5EF4-FFF2-40B4-BE49-F238E27FC236}">
                  <a16:creationId xmlns:a16="http://schemas.microsoft.com/office/drawing/2014/main" id="{3CFE9547-96CA-49E7-832A-363E07DFD59C}"/>
                </a:ext>
              </a:extLst>
            </p:cNvPr>
            <p:cNvSpPr>
              <a:spLocks noChangeAspect="1" noChangeArrowheads="1" noTextEdit="1"/>
            </p:cNvSpPr>
            <p:nvPr/>
          </p:nvSpPr>
          <p:spPr bwMode="auto">
            <a:xfrm>
              <a:off x="1066" y="1888"/>
              <a:ext cx="421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4330" name="Line 26">
              <a:extLst>
                <a:ext uri="{FF2B5EF4-FFF2-40B4-BE49-F238E27FC236}">
                  <a16:creationId xmlns:a16="http://schemas.microsoft.com/office/drawing/2014/main" id="{76CF29DC-EF01-423E-9959-6D716A778455}"/>
                </a:ext>
              </a:extLst>
            </p:cNvPr>
            <p:cNvSpPr>
              <a:spLocks noChangeShapeType="1"/>
            </p:cNvSpPr>
            <p:nvPr/>
          </p:nvSpPr>
          <p:spPr bwMode="auto">
            <a:xfrm>
              <a:off x="3798" y="1948"/>
              <a:ext cx="96"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4331" name="Rectangle 27">
              <a:extLst>
                <a:ext uri="{FF2B5EF4-FFF2-40B4-BE49-F238E27FC236}">
                  <a16:creationId xmlns:a16="http://schemas.microsoft.com/office/drawing/2014/main" id="{AE2E29C3-173F-4048-8506-C6E6DE5C04A7}"/>
                </a:ext>
              </a:extLst>
            </p:cNvPr>
            <p:cNvSpPr>
              <a:spLocks noChangeArrowheads="1"/>
            </p:cNvSpPr>
            <p:nvPr/>
          </p:nvSpPr>
          <p:spPr bwMode="auto">
            <a:xfrm>
              <a:off x="5203" y="1959"/>
              <a:ext cx="64"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354332" name="Rectangle 28">
              <a:extLst>
                <a:ext uri="{FF2B5EF4-FFF2-40B4-BE49-F238E27FC236}">
                  <a16:creationId xmlns:a16="http://schemas.microsoft.com/office/drawing/2014/main" id="{A4B67893-32BB-47E1-B99A-1DBAA62A9F18}"/>
                </a:ext>
              </a:extLst>
            </p:cNvPr>
            <p:cNvSpPr>
              <a:spLocks noChangeArrowheads="1"/>
            </p:cNvSpPr>
            <p:nvPr/>
          </p:nvSpPr>
          <p:spPr bwMode="auto">
            <a:xfrm>
              <a:off x="4743" y="1968"/>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方正超大字符集" charset="-122"/>
                </a:rPr>
                <a:t>的积</a:t>
              </a:r>
              <a:endParaRPr lang="zh-CN" altLang="en-US" b="1"/>
            </a:p>
          </p:txBody>
        </p:sp>
        <p:sp>
          <p:nvSpPr>
            <p:cNvPr id="354333" name="Rectangle 29">
              <a:extLst>
                <a:ext uri="{FF2B5EF4-FFF2-40B4-BE49-F238E27FC236}">
                  <a16:creationId xmlns:a16="http://schemas.microsoft.com/office/drawing/2014/main" id="{950211D1-53BD-4EAA-B54E-C68D0FADD957}"/>
                </a:ext>
              </a:extLst>
            </p:cNvPr>
            <p:cNvSpPr>
              <a:spLocks noChangeArrowheads="1"/>
            </p:cNvSpPr>
            <p:nvPr/>
          </p:nvSpPr>
          <p:spPr bwMode="auto">
            <a:xfrm>
              <a:off x="3518" y="1968"/>
              <a:ext cx="2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方正超大字符集" charset="-122"/>
                </a:rPr>
                <a:t>与</a:t>
              </a:r>
              <a:endParaRPr lang="zh-CN" altLang="en-US" b="1"/>
            </a:p>
          </p:txBody>
        </p:sp>
        <p:sp>
          <p:nvSpPr>
            <p:cNvPr id="354334" name="Rectangle 30">
              <a:extLst>
                <a:ext uri="{FF2B5EF4-FFF2-40B4-BE49-F238E27FC236}">
                  <a16:creationId xmlns:a16="http://schemas.microsoft.com/office/drawing/2014/main" id="{10FAB464-153C-4F39-BE7D-BB5F7BF33CD8}"/>
                </a:ext>
              </a:extLst>
            </p:cNvPr>
            <p:cNvSpPr>
              <a:spLocks noChangeArrowheads="1"/>
            </p:cNvSpPr>
            <p:nvPr/>
          </p:nvSpPr>
          <p:spPr bwMode="auto">
            <a:xfrm>
              <a:off x="1091" y="1968"/>
              <a:ext cx="13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方正超大字符集" charset="-122"/>
                </a:rPr>
                <a:t>计算共轭复数</a:t>
              </a:r>
              <a:endParaRPr lang="zh-CN" altLang="en-US" b="1"/>
            </a:p>
          </p:txBody>
        </p:sp>
        <p:sp>
          <p:nvSpPr>
            <p:cNvPr id="354335" name="Rectangle 31">
              <a:extLst>
                <a:ext uri="{FF2B5EF4-FFF2-40B4-BE49-F238E27FC236}">
                  <a16:creationId xmlns:a16="http://schemas.microsoft.com/office/drawing/2014/main" id="{EB0C1E72-E9AB-426D-892C-F40857263292}"/>
                </a:ext>
              </a:extLst>
            </p:cNvPr>
            <p:cNvSpPr>
              <a:spLocks noChangeArrowheads="1"/>
            </p:cNvSpPr>
            <p:nvPr/>
          </p:nvSpPr>
          <p:spPr bwMode="auto">
            <a:xfrm>
              <a:off x="4523" y="1959"/>
              <a:ext cx="185"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i="1">
                  <a:solidFill>
                    <a:srgbClr val="000000"/>
                  </a:solidFill>
                  <a:latin typeface="Times New Roman" panose="02020603050405020304" pitchFamily="18" charset="0"/>
                  <a:ea typeface="黑体" panose="02010609060101010101" pitchFamily="49" charset="-122"/>
                </a:rPr>
                <a:t>yi</a:t>
              </a:r>
              <a:endParaRPr lang="en-US" altLang="zh-CN">
                <a:ea typeface="黑体" panose="02010609060101010101" pitchFamily="49" charset="-122"/>
              </a:endParaRPr>
            </a:p>
          </p:txBody>
        </p:sp>
        <p:sp>
          <p:nvSpPr>
            <p:cNvPr id="354336" name="Rectangle 32">
              <a:extLst>
                <a:ext uri="{FF2B5EF4-FFF2-40B4-BE49-F238E27FC236}">
                  <a16:creationId xmlns:a16="http://schemas.microsoft.com/office/drawing/2014/main" id="{4EC3E100-32EC-4CEB-A550-2692652701DA}"/>
                </a:ext>
              </a:extLst>
            </p:cNvPr>
            <p:cNvSpPr>
              <a:spLocks noChangeArrowheads="1"/>
            </p:cNvSpPr>
            <p:nvPr/>
          </p:nvSpPr>
          <p:spPr bwMode="auto">
            <a:xfrm>
              <a:off x="4158" y="1959"/>
              <a:ext cx="12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i="1">
                  <a:solidFill>
                    <a:srgbClr val="000000"/>
                  </a:solidFill>
                  <a:latin typeface="Times New Roman" panose="02020603050405020304" pitchFamily="18" charset="0"/>
                  <a:ea typeface="黑体" panose="02010609060101010101" pitchFamily="49" charset="-122"/>
                </a:rPr>
                <a:t>x</a:t>
              </a:r>
              <a:endParaRPr lang="en-US" altLang="zh-CN">
                <a:ea typeface="黑体" panose="02010609060101010101" pitchFamily="49" charset="-122"/>
              </a:endParaRPr>
            </a:p>
          </p:txBody>
        </p:sp>
        <p:sp>
          <p:nvSpPr>
            <p:cNvPr id="354337" name="Rectangle 33">
              <a:extLst>
                <a:ext uri="{FF2B5EF4-FFF2-40B4-BE49-F238E27FC236}">
                  <a16:creationId xmlns:a16="http://schemas.microsoft.com/office/drawing/2014/main" id="{F49F041D-008C-4BC5-8612-42936211A9B5}"/>
                </a:ext>
              </a:extLst>
            </p:cNvPr>
            <p:cNvSpPr>
              <a:spLocks noChangeArrowheads="1"/>
            </p:cNvSpPr>
            <p:nvPr/>
          </p:nvSpPr>
          <p:spPr bwMode="auto">
            <a:xfrm>
              <a:off x="3802" y="1959"/>
              <a:ext cx="100"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354338" name="Rectangle 34">
              <a:extLst>
                <a:ext uri="{FF2B5EF4-FFF2-40B4-BE49-F238E27FC236}">
                  <a16:creationId xmlns:a16="http://schemas.microsoft.com/office/drawing/2014/main" id="{908C8920-EEF0-4EB1-8A67-D04D3FC22DCC}"/>
                </a:ext>
              </a:extLst>
            </p:cNvPr>
            <p:cNvSpPr>
              <a:spLocks noChangeArrowheads="1"/>
            </p:cNvSpPr>
            <p:nvPr/>
          </p:nvSpPr>
          <p:spPr bwMode="auto">
            <a:xfrm>
              <a:off x="3294" y="1959"/>
              <a:ext cx="185"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i="1">
                  <a:solidFill>
                    <a:srgbClr val="000000"/>
                  </a:solidFill>
                  <a:latin typeface="Times New Roman" panose="02020603050405020304" pitchFamily="18" charset="0"/>
                  <a:ea typeface="黑体" panose="02010609060101010101" pitchFamily="49" charset="-122"/>
                </a:rPr>
                <a:t>yi</a:t>
              </a:r>
              <a:endParaRPr lang="en-US" altLang="zh-CN">
                <a:ea typeface="黑体" panose="02010609060101010101" pitchFamily="49" charset="-122"/>
              </a:endParaRPr>
            </a:p>
          </p:txBody>
        </p:sp>
        <p:sp>
          <p:nvSpPr>
            <p:cNvPr id="354339" name="Rectangle 35">
              <a:extLst>
                <a:ext uri="{FF2B5EF4-FFF2-40B4-BE49-F238E27FC236}">
                  <a16:creationId xmlns:a16="http://schemas.microsoft.com/office/drawing/2014/main" id="{F173B217-E5F5-4D24-87B0-FBB6525EF723}"/>
                </a:ext>
              </a:extLst>
            </p:cNvPr>
            <p:cNvSpPr>
              <a:spLocks noChangeArrowheads="1"/>
            </p:cNvSpPr>
            <p:nvPr/>
          </p:nvSpPr>
          <p:spPr bwMode="auto">
            <a:xfrm>
              <a:off x="2926" y="1959"/>
              <a:ext cx="12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i="1">
                  <a:solidFill>
                    <a:srgbClr val="000000"/>
                  </a:solidFill>
                  <a:latin typeface="Times New Roman" panose="02020603050405020304" pitchFamily="18" charset="0"/>
                  <a:ea typeface="黑体" panose="02010609060101010101" pitchFamily="49" charset="-122"/>
                </a:rPr>
                <a:t>x</a:t>
              </a:r>
              <a:endParaRPr lang="en-US" altLang="zh-CN">
                <a:ea typeface="黑体" panose="02010609060101010101" pitchFamily="49" charset="-122"/>
              </a:endParaRPr>
            </a:p>
          </p:txBody>
        </p:sp>
        <p:sp>
          <p:nvSpPr>
            <p:cNvPr id="354340" name="Rectangle 36">
              <a:extLst>
                <a:ext uri="{FF2B5EF4-FFF2-40B4-BE49-F238E27FC236}">
                  <a16:creationId xmlns:a16="http://schemas.microsoft.com/office/drawing/2014/main" id="{B43C430F-FFC5-4DBD-9AF9-FD070F3D3F7D}"/>
                </a:ext>
              </a:extLst>
            </p:cNvPr>
            <p:cNvSpPr>
              <a:spLocks noChangeArrowheads="1"/>
            </p:cNvSpPr>
            <p:nvPr/>
          </p:nvSpPr>
          <p:spPr bwMode="auto">
            <a:xfrm>
              <a:off x="2569" y="1959"/>
              <a:ext cx="100"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354341" name="Rectangle 37">
              <a:extLst>
                <a:ext uri="{FF2B5EF4-FFF2-40B4-BE49-F238E27FC236}">
                  <a16:creationId xmlns:a16="http://schemas.microsoft.com/office/drawing/2014/main" id="{5B91C453-9625-43FE-BA30-F90051EBCFDD}"/>
                </a:ext>
              </a:extLst>
            </p:cNvPr>
            <p:cNvSpPr>
              <a:spLocks noChangeArrowheads="1"/>
            </p:cNvSpPr>
            <p:nvPr/>
          </p:nvSpPr>
          <p:spPr bwMode="auto">
            <a:xfrm>
              <a:off x="4324" y="1930"/>
              <a:ext cx="141"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354342" name="Rectangle 38">
              <a:extLst>
                <a:ext uri="{FF2B5EF4-FFF2-40B4-BE49-F238E27FC236}">
                  <a16:creationId xmlns:a16="http://schemas.microsoft.com/office/drawing/2014/main" id="{A1ECA0A7-B2B2-4581-A701-611D23FA3C53}"/>
                </a:ext>
              </a:extLst>
            </p:cNvPr>
            <p:cNvSpPr>
              <a:spLocks noChangeArrowheads="1"/>
            </p:cNvSpPr>
            <p:nvPr/>
          </p:nvSpPr>
          <p:spPr bwMode="auto">
            <a:xfrm>
              <a:off x="3956" y="1930"/>
              <a:ext cx="141"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354343" name="Rectangle 39">
              <a:extLst>
                <a:ext uri="{FF2B5EF4-FFF2-40B4-BE49-F238E27FC236}">
                  <a16:creationId xmlns:a16="http://schemas.microsoft.com/office/drawing/2014/main" id="{79B2A5E7-47CB-40A7-8B23-0304503EDF67}"/>
                </a:ext>
              </a:extLst>
            </p:cNvPr>
            <p:cNvSpPr>
              <a:spLocks noChangeArrowheads="1"/>
            </p:cNvSpPr>
            <p:nvPr/>
          </p:nvSpPr>
          <p:spPr bwMode="auto">
            <a:xfrm>
              <a:off x="3092" y="1930"/>
              <a:ext cx="141"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354344" name="Rectangle 40">
              <a:extLst>
                <a:ext uri="{FF2B5EF4-FFF2-40B4-BE49-F238E27FC236}">
                  <a16:creationId xmlns:a16="http://schemas.microsoft.com/office/drawing/2014/main" id="{1790A7DA-4070-4694-95E7-906D8DB6F34E}"/>
                </a:ext>
              </a:extLst>
            </p:cNvPr>
            <p:cNvSpPr>
              <a:spLocks noChangeArrowheads="1"/>
            </p:cNvSpPr>
            <p:nvPr/>
          </p:nvSpPr>
          <p:spPr bwMode="auto">
            <a:xfrm>
              <a:off x="2724" y="1930"/>
              <a:ext cx="141"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grpSp>
      <p:grpSp>
        <p:nvGrpSpPr>
          <p:cNvPr id="354346" name="Group 42">
            <a:extLst>
              <a:ext uri="{FF2B5EF4-FFF2-40B4-BE49-F238E27FC236}">
                <a16:creationId xmlns:a16="http://schemas.microsoft.com/office/drawing/2014/main" id="{58367E2E-FCFB-447E-B4CD-03E55BA8DA3E}"/>
              </a:ext>
            </a:extLst>
          </p:cNvPr>
          <p:cNvGrpSpPr>
            <a:grpSpLocks noChangeAspect="1"/>
          </p:cNvGrpSpPr>
          <p:nvPr/>
        </p:nvGrpSpPr>
        <p:grpSpPr bwMode="auto">
          <a:xfrm>
            <a:off x="1692275" y="2133600"/>
            <a:ext cx="3887788" cy="576263"/>
            <a:chOff x="2744" y="1162"/>
            <a:chExt cx="2449" cy="363"/>
          </a:xfrm>
        </p:grpSpPr>
        <p:sp>
          <p:nvSpPr>
            <p:cNvPr id="354345" name="AutoShape 41">
              <a:extLst>
                <a:ext uri="{FF2B5EF4-FFF2-40B4-BE49-F238E27FC236}">
                  <a16:creationId xmlns:a16="http://schemas.microsoft.com/office/drawing/2014/main" id="{B9D8E69E-6598-4450-8923-BB0E0214D5AE}"/>
                </a:ext>
              </a:extLst>
            </p:cNvPr>
            <p:cNvSpPr>
              <a:spLocks noChangeAspect="1" noChangeArrowheads="1" noTextEdit="1"/>
            </p:cNvSpPr>
            <p:nvPr/>
          </p:nvSpPr>
          <p:spPr bwMode="auto">
            <a:xfrm>
              <a:off x="2744" y="1162"/>
              <a:ext cx="2449"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4347" name="Line 43">
              <a:extLst>
                <a:ext uri="{FF2B5EF4-FFF2-40B4-BE49-F238E27FC236}">
                  <a16:creationId xmlns:a16="http://schemas.microsoft.com/office/drawing/2014/main" id="{9E531EBC-5F8E-49D1-8A0B-A817D5C77BEE}"/>
                </a:ext>
              </a:extLst>
            </p:cNvPr>
            <p:cNvSpPr>
              <a:spLocks noChangeShapeType="1"/>
            </p:cNvSpPr>
            <p:nvPr/>
          </p:nvSpPr>
          <p:spPr bwMode="auto">
            <a:xfrm>
              <a:off x="4782" y="1259"/>
              <a:ext cx="100"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4348" name="Rectangle 44">
              <a:extLst>
                <a:ext uri="{FF2B5EF4-FFF2-40B4-BE49-F238E27FC236}">
                  <a16:creationId xmlns:a16="http://schemas.microsoft.com/office/drawing/2014/main" id="{5DC417E9-0690-4033-8976-0A076DAC48E4}"/>
                </a:ext>
              </a:extLst>
            </p:cNvPr>
            <p:cNvSpPr>
              <a:spLocks noChangeArrowheads="1"/>
            </p:cNvSpPr>
            <p:nvPr/>
          </p:nvSpPr>
          <p:spPr bwMode="auto">
            <a:xfrm>
              <a:off x="4942" y="1190"/>
              <a:ext cx="192"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354349" name="Rectangle 45">
              <a:extLst>
                <a:ext uri="{FF2B5EF4-FFF2-40B4-BE49-F238E27FC236}">
                  <a16:creationId xmlns:a16="http://schemas.microsoft.com/office/drawing/2014/main" id="{A72B8CD9-DCA2-4173-8052-0886E4EA6B55}"/>
                </a:ext>
              </a:extLst>
            </p:cNvPr>
            <p:cNvSpPr>
              <a:spLocks noChangeArrowheads="1"/>
            </p:cNvSpPr>
            <p:nvPr/>
          </p:nvSpPr>
          <p:spPr bwMode="auto">
            <a:xfrm>
              <a:off x="4890" y="1190"/>
              <a:ext cx="64"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354350" name="Rectangle 46">
              <a:extLst>
                <a:ext uri="{FF2B5EF4-FFF2-40B4-BE49-F238E27FC236}">
                  <a16:creationId xmlns:a16="http://schemas.microsoft.com/office/drawing/2014/main" id="{FB1C5B07-6E24-4BB6-8FC5-9FEF2322F700}"/>
                </a:ext>
              </a:extLst>
            </p:cNvPr>
            <p:cNvSpPr>
              <a:spLocks noChangeArrowheads="1"/>
            </p:cNvSpPr>
            <p:nvPr/>
          </p:nvSpPr>
          <p:spPr bwMode="auto">
            <a:xfrm>
              <a:off x="4703" y="1190"/>
              <a:ext cx="64"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354351" name="Rectangle 47">
              <a:extLst>
                <a:ext uri="{FF2B5EF4-FFF2-40B4-BE49-F238E27FC236}">
                  <a16:creationId xmlns:a16="http://schemas.microsoft.com/office/drawing/2014/main" id="{CDB3DC48-DA88-4B97-A651-2AE112B46D41}"/>
                </a:ext>
              </a:extLst>
            </p:cNvPr>
            <p:cNvSpPr>
              <a:spLocks noChangeArrowheads="1"/>
            </p:cNvSpPr>
            <p:nvPr/>
          </p:nvSpPr>
          <p:spPr bwMode="auto">
            <a:xfrm>
              <a:off x="3126" y="1190"/>
              <a:ext cx="64"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354352" name="Rectangle 48">
              <a:extLst>
                <a:ext uri="{FF2B5EF4-FFF2-40B4-BE49-F238E27FC236}">
                  <a16:creationId xmlns:a16="http://schemas.microsoft.com/office/drawing/2014/main" id="{C20679F2-49E9-4D91-8137-1B6E9C825D55}"/>
                </a:ext>
              </a:extLst>
            </p:cNvPr>
            <p:cNvSpPr>
              <a:spLocks noChangeArrowheads="1"/>
            </p:cNvSpPr>
            <p:nvPr/>
          </p:nvSpPr>
          <p:spPr bwMode="auto">
            <a:xfrm>
              <a:off x="2890" y="1198"/>
              <a:ext cx="2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Times New Roman" panose="02020603050405020304" pitchFamily="18" charset="0"/>
                </a:rPr>
                <a:t>的</a:t>
              </a:r>
              <a:endParaRPr lang="zh-CN" altLang="en-US" b="1"/>
            </a:p>
          </p:txBody>
        </p:sp>
        <p:sp>
          <p:nvSpPr>
            <p:cNvPr id="354353" name="Rectangle 49">
              <a:extLst>
                <a:ext uri="{FF2B5EF4-FFF2-40B4-BE49-F238E27FC236}">
                  <a16:creationId xmlns:a16="http://schemas.microsoft.com/office/drawing/2014/main" id="{C5DB0D5A-08DF-4027-9772-91ED1AF7ED32}"/>
                </a:ext>
              </a:extLst>
            </p:cNvPr>
            <p:cNvSpPr>
              <a:spLocks noChangeArrowheads="1"/>
            </p:cNvSpPr>
            <p:nvPr/>
          </p:nvSpPr>
          <p:spPr bwMode="auto">
            <a:xfrm>
              <a:off x="4771" y="1190"/>
              <a:ext cx="100"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354354" name="Rectangle 50">
              <a:extLst>
                <a:ext uri="{FF2B5EF4-FFF2-40B4-BE49-F238E27FC236}">
                  <a16:creationId xmlns:a16="http://schemas.microsoft.com/office/drawing/2014/main" id="{FFE37E5A-03F8-4743-9999-E03E761071CE}"/>
                </a:ext>
              </a:extLst>
            </p:cNvPr>
            <p:cNvSpPr>
              <a:spLocks noChangeArrowheads="1"/>
            </p:cNvSpPr>
            <p:nvPr/>
          </p:nvSpPr>
          <p:spPr bwMode="auto">
            <a:xfrm>
              <a:off x="2791" y="1190"/>
              <a:ext cx="100"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354355" name="Rectangle 51">
              <a:extLst>
                <a:ext uri="{FF2B5EF4-FFF2-40B4-BE49-F238E27FC236}">
                  <a16:creationId xmlns:a16="http://schemas.microsoft.com/office/drawing/2014/main" id="{DEE4D889-5881-4820-91DF-56B349AE8451}"/>
                </a:ext>
              </a:extLst>
            </p:cNvPr>
            <p:cNvSpPr>
              <a:spLocks noChangeArrowheads="1"/>
            </p:cNvSpPr>
            <p:nvPr/>
          </p:nvSpPr>
          <p:spPr bwMode="auto">
            <a:xfrm>
              <a:off x="3186" y="1198"/>
              <a:ext cx="13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方正超大字符集" charset="-122"/>
                </a:rPr>
                <a:t>共轭复数记为</a:t>
              </a:r>
              <a:endParaRPr lang="zh-CN" altLang="en-US" b="1"/>
            </a:p>
          </p:txBody>
        </p:sp>
      </p:grpSp>
      <p:grpSp>
        <p:nvGrpSpPr>
          <p:cNvPr id="354357" name="Group 53">
            <a:extLst>
              <a:ext uri="{FF2B5EF4-FFF2-40B4-BE49-F238E27FC236}">
                <a16:creationId xmlns:a16="http://schemas.microsoft.com/office/drawing/2014/main" id="{D7C96DCE-6F9B-40A8-A0AF-6F703A9FE8D2}"/>
              </a:ext>
            </a:extLst>
          </p:cNvPr>
          <p:cNvGrpSpPr>
            <a:grpSpLocks noChangeAspect="1"/>
          </p:cNvGrpSpPr>
          <p:nvPr/>
        </p:nvGrpSpPr>
        <p:grpSpPr bwMode="auto">
          <a:xfrm>
            <a:off x="1651000" y="2892425"/>
            <a:ext cx="5657850" cy="533400"/>
            <a:chOff x="1040" y="1508"/>
            <a:chExt cx="3564" cy="336"/>
          </a:xfrm>
        </p:grpSpPr>
        <p:sp>
          <p:nvSpPr>
            <p:cNvPr id="354356" name="AutoShape 52">
              <a:extLst>
                <a:ext uri="{FF2B5EF4-FFF2-40B4-BE49-F238E27FC236}">
                  <a16:creationId xmlns:a16="http://schemas.microsoft.com/office/drawing/2014/main" id="{3289CDEE-7A2F-4CBC-BA88-DE5A3D2D81A3}"/>
                </a:ext>
              </a:extLst>
            </p:cNvPr>
            <p:cNvSpPr>
              <a:spLocks noChangeAspect="1" noChangeArrowheads="1" noTextEdit="1"/>
            </p:cNvSpPr>
            <p:nvPr/>
          </p:nvSpPr>
          <p:spPr bwMode="auto">
            <a:xfrm>
              <a:off x="1040" y="1536"/>
              <a:ext cx="3564"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4358" name="Line 54">
              <a:extLst>
                <a:ext uri="{FF2B5EF4-FFF2-40B4-BE49-F238E27FC236}">
                  <a16:creationId xmlns:a16="http://schemas.microsoft.com/office/drawing/2014/main" id="{15412C9D-4DEA-4977-854C-D9909B4CEDBF}"/>
                </a:ext>
              </a:extLst>
            </p:cNvPr>
            <p:cNvSpPr>
              <a:spLocks noChangeShapeType="1"/>
            </p:cNvSpPr>
            <p:nvPr/>
          </p:nvSpPr>
          <p:spPr bwMode="auto">
            <a:xfrm>
              <a:off x="3349" y="1629"/>
              <a:ext cx="12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4359" name="Rectangle 55">
              <a:extLst>
                <a:ext uri="{FF2B5EF4-FFF2-40B4-BE49-F238E27FC236}">
                  <a16:creationId xmlns:a16="http://schemas.microsoft.com/office/drawing/2014/main" id="{A97F6C45-1440-472D-AD35-DB77E7882CE8}"/>
                </a:ext>
              </a:extLst>
            </p:cNvPr>
            <p:cNvSpPr>
              <a:spLocks noChangeArrowheads="1"/>
            </p:cNvSpPr>
            <p:nvPr/>
          </p:nvSpPr>
          <p:spPr bwMode="auto">
            <a:xfrm>
              <a:off x="4520" y="1537"/>
              <a:ext cx="64"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354360" name="Rectangle 56">
              <a:extLst>
                <a:ext uri="{FF2B5EF4-FFF2-40B4-BE49-F238E27FC236}">
                  <a16:creationId xmlns:a16="http://schemas.microsoft.com/office/drawing/2014/main" id="{33E5D1A4-06C7-4153-B0D3-08A709C7BB71}"/>
                </a:ext>
              </a:extLst>
            </p:cNvPr>
            <p:cNvSpPr>
              <a:spLocks noChangeArrowheads="1"/>
            </p:cNvSpPr>
            <p:nvPr/>
          </p:nvSpPr>
          <p:spPr bwMode="auto">
            <a:xfrm>
              <a:off x="3253" y="1537"/>
              <a:ext cx="64"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354361" name="Rectangle 57">
              <a:extLst>
                <a:ext uri="{FF2B5EF4-FFF2-40B4-BE49-F238E27FC236}">
                  <a16:creationId xmlns:a16="http://schemas.microsoft.com/office/drawing/2014/main" id="{FCD0F68D-D5BF-4875-818E-143D900FFC41}"/>
                </a:ext>
              </a:extLst>
            </p:cNvPr>
            <p:cNvSpPr>
              <a:spLocks noChangeArrowheads="1"/>
            </p:cNvSpPr>
            <p:nvPr/>
          </p:nvSpPr>
          <p:spPr bwMode="auto">
            <a:xfrm>
              <a:off x="2603" y="1537"/>
              <a:ext cx="64"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354362" name="Rectangle 58">
              <a:extLst>
                <a:ext uri="{FF2B5EF4-FFF2-40B4-BE49-F238E27FC236}">
                  <a16:creationId xmlns:a16="http://schemas.microsoft.com/office/drawing/2014/main" id="{3CC99FF0-F6D5-4B9F-9D0D-47E9CA70E59E}"/>
                </a:ext>
              </a:extLst>
            </p:cNvPr>
            <p:cNvSpPr>
              <a:spLocks noChangeArrowheads="1"/>
            </p:cNvSpPr>
            <p:nvPr/>
          </p:nvSpPr>
          <p:spPr bwMode="auto">
            <a:xfrm>
              <a:off x="1345" y="1537"/>
              <a:ext cx="64"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354363" name="Rectangle 59">
              <a:extLst>
                <a:ext uri="{FF2B5EF4-FFF2-40B4-BE49-F238E27FC236}">
                  <a16:creationId xmlns:a16="http://schemas.microsoft.com/office/drawing/2014/main" id="{6E6A7A5F-1A02-4ECE-92FA-E2587937E755}"/>
                </a:ext>
              </a:extLst>
            </p:cNvPr>
            <p:cNvSpPr>
              <a:spLocks noChangeArrowheads="1"/>
            </p:cNvSpPr>
            <p:nvPr/>
          </p:nvSpPr>
          <p:spPr bwMode="auto">
            <a:xfrm>
              <a:off x="4281" y="1537"/>
              <a:ext cx="185"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i="1">
                  <a:solidFill>
                    <a:srgbClr val="000000"/>
                  </a:solidFill>
                  <a:latin typeface="Times New Roman" panose="02020603050405020304" pitchFamily="18" charset="0"/>
                  <a:ea typeface="黑体" panose="02010609060101010101" pitchFamily="49" charset="-122"/>
                </a:rPr>
                <a:t>iy</a:t>
              </a:r>
              <a:endParaRPr lang="en-US" altLang="zh-CN">
                <a:ea typeface="黑体" panose="02010609060101010101" pitchFamily="49" charset="-122"/>
              </a:endParaRPr>
            </a:p>
          </p:txBody>
        </p:sp>
        <p:sp>
          <p:nvSpPr>
            <p:cNvPr id="354364" name="Rectangle 60">
              <a:extLst>
                <a:ext uri="{FF2B5EF4-FFF2-40B4-BE49-F238E27FC236}">
                  <a16:creationId xmlns:a16="http://schemas.microsoft.com/office/drawing/2014/main" id="{FF7DBD09-2727-4CD2-84B1-A16E4CD9FA2A}"/>
                </a:ext>
              </a:extLst>
            </p:cNvPr>
            <p:cNvSpPr>
              <a:spLocks noChangeArrowheads="1"/>
            </p:cNvSpPr>
            <p:nvPr/>
          </p:nvSpPr>
          <p:spPr bwMode="auto">
            <a:xfrm>
              <a:off x="3827" y="1537"/>
              <a:ext cx="12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i="1">
                  <a:solidFill>
                    <a:srgbClr val="000000"/>
                  </a:solidFill>
                  <a:latin typeface="Times New Roman" panose="02020603050405020304" pitchFamily="18" charset="0"/>
                  <a:ea typeface="黑体" panose="02010609060101010101" pitchFamily="49" charset="-122"/>
                </a:rPr>
                <a:t>x</a:t>
              </a:r>
              <a:endParaRPr lang="en-US" altLang="zh-CN">
                <a:ea typeface="黑体" panose="02010609060101010101" pitchFamily="49" charset="-122"/>
              </a:endParaRPr>
            </a:p>
          </p:txBody>
        </p:sp>
        <p:sp>
          <p:nvSpPr>
            <p:cNvPr id="354365" name="Rectangle 61">
              <a:extLst>
                <a:ext uri="{FF2B5EF4-FFF2-40B4-BE49-F238E27FC236}">
                  <a16:creationId xmlns:a16="http://schemas.microsoft.com/office/drawing/2014/main" id="{1EEEAF82-0C05-416C-ACA8-3FC1F1D4ED85}"/>
                </a:ext>
              </a:extLst>
            </p:cNvPr>
            <p:cNvSpPr>
              <a:spLocks noChangeArrowheads="1"/>
            </p:cNvSpPr>
            <p:nvPr/>
          </p:nvSpPr>
          <p:spPr bwMode="auto">
            <a:xfrm>
              <a:off x="3335" y="1537"/>
              <a:ext cx="100"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354366" name="Rectangle 62">
              <a:extLst>
                <a:ext uri="{FF2B5EF4-FFF2-40B4-BE49-F238E27FC236}">
                  <a16:creationId xmlns:a16="http://schemas.microsoft.com/office/drawing/2014/main" id="{FF6977EA-2DF4-46BB-A2F4-45DF8B8F972A}"/>
                </a:ext>
              </a:extLst>
            </p:cNvPr>
            <p:cNvSpPr>
              <a:spLocks noChangeArrowheads="1"/>
            </p:cNvSpPr>
            <p:nvPr/>
          </p:nvSpPr>
          <p:spPr bwMode="auto">
            <a:xfrm>
              <a:off x="2364" y="1537"/>
              <a:ext cx="185"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i="1">
                  <a:solidFill>
                    <a:srgbClr val="000000"/>
                  </a:solidFill>
                  <a:latin typeface="Times New Roman" panose="02020603050405020304" pitchFamily="18" charset="0"/>
                  <a:ea typeface="黑体" panose="02010609060101010101" pitchFamily="49" charset="-122"/>
                </a:rPr>
                <a:t>iy</a:t>
              </a:r>
              <a:endParaRPr lang="en-US" altLang="zh-CN">
                <a:ea typeface="黑体" panose="02010609060101010101" pitchFamily="49" charset="-122"/>
              </a:endParaRPr>
            </a:p>
          </p:txBody>
        </p:sp>
        <p:sp>
          <p:nvSpPr>
            <p:cNvPr id="354367" name="Rectangle 63">
              <a:extLst>
                <a:ext uri="{FF2B5EF4-FFF2-40B4-BE49-F238E27FC236}">
                  <a16:creationId xmlns:a16="http://schemas.microsoft.com/office/drawing/2014/main" id="{7F16A99F-10AE-48B2-A3F2-1986CAEA2656}"/>
                </a:ext>
              </a:extLst>
            </p:cNvPr>
            <p:cNvSpPr>
              <a:spLocks noChangeArrowheads="1"/>
            </p:cNvSpPr>
            <p:nvPr/>
          </p:nvSpPr>
          <p:spPr bwMode="auto">
            <a:xfrm>
              <a:off x="1905" y="1537"/>
              <a:ext cx="12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i="1">
                  <a:solidFill>
                    <a:srgbClr val="000000"/>
                  </a:solidFill>
                  <a:latin typeface="Times New Roman" panose="02020603050405020304" pitchFamily="18" charset="0"/>
                  <a:ea typeface="黑体" panose="02010609060101010101" pitchFamily="49" charset="-122"/>
                </a:rPr>
                <a:t>x</a:t>
              </a:r>
              <a:endParaRPr lang="en-US" altLang="zh-CN">
                <a:ea typeface="黑体" panose="02010609060101010101" pitchFamily="49" charset="-122"/>
              </a:endParaRPr>
            </a:p>
          </p:txBody>
        </p:sp>
        <p:sp>
          <p:nvSpPr>
            <p:cNvPr id="354368" name="Rectangle 64">
              <a:extLst>
                <a:ext uri="{FF2B5EF4-FFF2-40B4-BE49-F238E27FC236}">
                  <a16:creationId xmlns:a16="http://schemas.microsoft.com/office/drawing/2014/main" id="{A3218B9A-FBFF-4CDA-9469-89B4E9F09C9C}"/>
                </a:ext>
              </a:extLst>
            </p:cNvPr>
            <p:cNvSpPr>
              <a:spLocks noChangeArrowheads="1"/>
            </p:cNvSpPr>
            <p:nvPr/>
          </p:nvSpPr>
          <p:spPr bwMode="auto">
            <a:xfrm>
              <a:off x="1428" y="1537"/>
              <a:ext cx="100"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354369" name="Rectangle 65">
              <a:extLst>
                <a:ext uri="{FF2B5EF4-FFF2-40B4-BE49-F238E27FC236}">
                  <a16:creationId xmlns:a16="http://schemas.microsoft.com/office/drawing/2014/main" id="{69EB2C1F-576A-48F8-B984-DB6254B74F7F}"/>
                </a:ext>
              </a:extLst>
            </p:cNvPr>
            <p:cNvSpPr>
              <a:spLocks noChangeArrowheads="1"/>
            </p:cNvSpPr>
            <p:nvPr/>
          </p:nvSpPr>
          <p:spPr bwMode="auto">
            <a:xfrm>
              <a:off x="4049" y="1508"/>
              <a:ext cx="141"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354370" name="Rectangle 66">
              <a:extLst>
                <a:ext uri="{FF2B5EF4-FFF2-40B4-BE49-F238E27FC236}">
                  <a16:creationId xmlns:a16="http://schemas.microsoft.com/office/drawing/2014/main" id="{239F67BE-104E-4528-91B5-5655FA6A0D4F}"/>
                </a:ext>
              </a:extLst>
            </p:cNvPr>
            <p:cNvSpPr>
              <a:spLocks noChangeArrowheads="1"/>
            </p:cNvSpPr>
            <p:nvPr/>
          </p:nvSpPr>
          <p:spPr bwMode="auto">
            <a:xfrm>
              <a:off x="3554" y="1508"/>
              <a:ext cx="141"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354371" name="Rectangle 67">
              <a:extLst>
                <a:ext uri="{FF2B5EF4-FFF2-40B4-BE49-F238E27FC236}">
                  <a16:creationId xmlns:a16="http://schemas.microsoft.com/office/drawing/2014/main" id="{E7EC88DC-6ED2-4218-808E-9C23A25FF694}"/>
                </a:ext>
              </a:extLst>
            </p:cNvPr>
            <p:cNvSpPr>
              <a:spLocks noChangeArrowheads="1"/>
            </p:cNvSpPr>
            <p:nvPr/>
          </p:nvSpPr>
          <p:spPr bwMode="auto">
            <a:xfrm>
              <a:off x="2127" y="1508"/>
              <a:ext cx="141"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354372" name="Rectangle 68">
              <a:extLst>
                <a:ext uri="{FF2B5EF4-FFF2-40B4-BE49-F238E27FC236}">
                  <a16:creationId xmlns:a16="http://schemas.microsoft.com/office/drawing/2014/main" id="{655D9AF8-150A-497E-B3C6-8362C2A40EE4}"/>
                </a:ext>
              </a:extLst>
            </p:cNvPr>
            <p:cNvSpPr>
              <a:spLocks noChangeArrowheads="1"/>
            </p:cNvSpPr>
            <p:nvPr/>
          </p:nvSpPr>
          <p:spPr bwMode="auto">
            <a:xfrm>
              <a:off x="1632" y="1508"/>
              <a:ext cx="141"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354373" name="Rectangle 69">
              <a:extLst>
                <a:ext uri="{FF2B5EF4-FFF2-40B4-BE49-F238E27FC236}">
                  <a16:creationId xmlns:a16="http://schemas.microsoft.com/office/drawing/2014/main" id="{984F08C4-BA56-4A71-9B9D-8FC2ACF27206}"/>
                </a:ext>
              </a:extLst>
            </p:cNvPr>
            <p:cNvSpPr>
              <a:spLocks noChangeArrowheads="1"/>
            </p:cNvSpPr>
            <p:nvPr/>
          </p:nvSpPr>
          <p:spPr bwMode="auto">
            <a:xfrm>
              <a:off x="2960" y="1544"/>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则</a:t>
              </a:r>
              <a:endParaRPr lang="zh-CN" altLang="en-US"/>
            </a:p>
          </p:txBody>
        </p:sp>
        <p:sp>
          <p:nvSpPr>
            <p:cNvPr id="354374" name="Rectangle 70">
              <a:extLst>
                <a:ext uri="{FF2B5EF4-FFF2-40B4-BE49-F238E27FC236}">
                  <a16:creationId xmlns:a16="http://schemas.microsoft.com/office/drawing/2014/main" id="{DC732947-BDE0-4E21-B382-E94BE9B8FB20}"/>
                </a:ext>
              </a:extLst>
            </p:cNvPr>
            <p:cNvSpPr>
              <a:spLocks noChangeArrowheads="1"/>
            </p:cNvSpPr>
            <p:nvPr/>
          </p:nvSpPr>
          <p:spPr bwMode="auto">
            <a:xfrm>
              <a:off x="1048" y="1544"/>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若</a:t>
              </a:r>
              <a:endParaRPr lang="zh-CN" altLang="en-US"/>
            </a:p>
          </p:txBody>
        </p:sp>
      </p:grpSp>
      <p:graphicFrame>
        <p:nvGraphicFramePr>
          <p:cNvPr id="354376" name="Object 72">
            <a:extLst>
              <a:ext uri="{FF2B5EF4-FFF2-40B4-BE49-F238E27FC236}">
                <a16:creationId xmlns:a16="http://schemas.microsoft.com/office/drawing/2014/main" id="{4499AE31-0F4D-4FF8-9736-16D2FFFA8741}"/>
              </a:ext>
            </a:extLst>
          </p:cNvPr>
          <p:cNvGraphicFramePr>
            <a:graphicFrameLocks noChangeAspect="1"/>
          </p:cNvGraphicFramePr>
          <p:nvPr/>
        </p:nvGraphicFramePr>
        <p:xfrm>
          <a:off x="1954213" y="6137275"/>
          <a:ext cx="3128962" cy="539750"/>
        </p:xfrm>
        <a:graphic>
          <a:graphicData uri="http://schemas.openxmlformats.org/presentationml/2006/ole">
            <mc:AlternateContent xmlns:mc="http://schemas.openxmlformats.org/markup-compatibility/2006">
              <mc:Choice xmlns:v="urn:schemas-microsoft-com:vml" Requires="v">
                <p:oleObj spid="_x0000_s354382" name="Equation" r:id="rId11" imgW="1320480" imgH="228600" progId="Equation.DSMT4">
                  <p:embed/>
                </p:oleObj>
              </mc:Choice>
              <mc:Fallback>
                <p:oleObj name="Equation" r:id="rId11" imgW="1320480" imgH="228600" progId="Equation.DSMT4">
                  <p:embed/>
                  <p:pic>
                    <p:nvPicPr>
                      <p:cNvPr id="0" name="Object 7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54213" y="6137275"/>
                        <a:ext cx="3128962" cy="539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4377" name="Text Box 73">
            <a:extLst>
              <a:ext uri="{FF2B5EF4-FFF2-40B4-BE49-F238E27FC236}">
                <a16:creationId xmlns:a16="http://schemas.microsoft.com/office/drawing/2014/main" id="{AB9DB733-A707-4097-BFED-F27DB83ABF57}"/>
              </a:ext>
            </a:extLst>
          </p:cNvPr>
          <p:cNvSpPr txBox="1">
            <a:spLocks noChangeArrowheads="1"/>
          </p:cNvSpPr>
          <p:nvPr/>
        </p:nvSpPr>
        <p:spPr bwMode="auto">
          <a:xfrm>
            <a:off x="898525" y="6149975"/>
            <a:ext cx="100965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0000"/>
                </a:solidFill>
                <a:effectLst>
                  <a:outerShdw blurRad="38100" dist="38100" dir="2700000" algn="tl">
                    <a:srgbClr val="C0C0C0"/>
                  </a:outerShdw>
                </a:effectLst>
              </a:rPr>
              <a:t>注意</a:t>
            </a:r>
            <a:r>
              <a:rPr lang="en-US" altLang="zh-CN" b="1">
                <a:solidFill>
                  <a:srgbClr val="FF0000"/>
                </a:solidFill>
                <a:effectLst>
                  <a:outerShdw blurRad="38100" dist="38100" dir="2700000" algn="tl">
                    <a:srgbClr val="C0C0C0"/>
                  </a:outerShdw>
                </a:effectLst>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4307"/>
                                        </p:tgtEl>
                                        <p:attrNameLst>
                                          <p:attrName>style.visibility</p:attrName>
                                        </p:attrNameLst>
                                      </p:cBhvr>
                                      <p:to>
                                        <p:strVal val="visible"/>
                                      </p:to>
                                    </p:set>
                                    <p:animEffect transition="in" filter="wipe(left)">
                                      <p:cBhvr>
                                        <p:cTn id="7" dur="500"/>
                                        <p:tgtEl>
                                          <p:spTgt spid="3543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54346"/>
                                        </p:tgtEl>
                                        <p:attrNameLst>
                                          <p:attrName>style.visibility</p:attrName>
                                        </p:attrNameLst>
                                      </p:cBhvr>
                                      <p:to>
                                        <p:strVal val="visible"/>
                                      </p:to>
                                    </p:set>
                                    <p:animEffect transition="in" filter="wipe(left)">
                                      <p:cBhvr>
                                        <p:cTn id="12" dur="2000"/>
                                        <p:tgtEl>
                                          <p:spTgt spid="354346"/>
                                        </p:tgtEl>
                                      </p:cBhvr>
                                    </p:animEffect>
                                  </p:childTnLst>
                                </p:cTn>
                              </p:par>
                              <p:par>
                                <p:cTn id="13" presetID="22" presetClass="entr" presetSubtype="8" fill="hold" nodeType="withEffect">
                                  <p:stCondLst>
                                    <p:cond delay="0"/>
                                  </p:stCondLst>
                                  <p:childTnLst>
                                    <p:set>
                                      <p:cBhvr>
                                        <p:cTn id="14" dur="1" fill="hold">
                                          <p:stCondLst>
                                            <p:cond delay="0"/>
                                          </p:stCondLst>
                                        </p:cTn>
                                        <p:tgtEl>
                                          <p:spTgt spid="354357"/>
                                        </p:tgtEl>
                                        <p:attrNameLst>
                                          <p:attrName>style.visibility</p:attrName>
                                        </p:attrNameLst>
                                      </p:cBhvr>
                                      <p:to>
                                        <p:strVal val="visible"/>
                                      </p:to>
                                    </p:set>
                                    <p:animEffect transition="in" filter="wipe(left)">
                                      <p:cBhvr>
                                        <p:cTn id="15" dur="2000"/>
                                        <p:tgtEl>
                                          <p:spTgt spid="35435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54310"/>
                                        </p:tgtEl>
                                        <p:attrNameLst>
                                          <p:attrName>style.visibility</p:attrName>
                                        </p:attrNameLst>
                                      </p:cBhvr>
                                      <p:to>
                                        <p:strVal val="visible"/>
                                      </p:to>
                                    </p:set>
                                    <p:animEffect transition="in" filter="wipe(left)">
                                      <p:cBhvr>
                                        <p:cTn id="20" dur="500"/>
                                        <p:tgtEl>
                                          <p:spTgt spid="35431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354329"/>
                                        </p:tgtEl>
                                        <p:attrNameLst>
                                          <p:attrName>style.visibility</p:attrName>
                                        </p:attrNameLst>
                                      </p:cBhvr>
                                      <p:to>
                                        <p:strVal val="visible"/>
                                      </p:to>
                                    </p:set>
                                    <p:animEffect transition="in" filter="wipe(left)">
                                      <p:cBhvr>
                                        <p:cTn id="25" dur="2000"/>
                                        <p:tgtEl>
                                          <p:spTgt spid="35432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54312"/>
                                        </p:tgtEl>
                                        <p:attrNameLst>
                                          <p:attrName>style.visibility</p:attrName>
                                        </p:attrNameLst>
                                      </p:cBhvr>
                                      <p:to>
                                        <p:strVal val="visible"/>
                                      </p:to>
                                    </p:set>
                                    <p:animEffect transition="in" filter="wipe(left)">
                                      <p:cBhvr>
                                        <p:cTn id="30" dur="500"/>
                                        <p:tgtEl>
                                          <p:spTgt spid="35431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354313"/>
                                        </p:tgtEl>
                                        <p:attrNameLst>
                                          <p:attrName>style.visibility</p:attrName>
                                        </p:attrNameLst>
                                      </p:cBhvr>
                                      <p:to>
                                        <p:strVal val="visible"/>
                                      </p:to>
                                    </p:set>
                                    <p:animEffect transition="in" filter="wipe(left)">
                                      <p:cBhvr>
                                        <p:cTn id="35" dur="500"/>
                                        <p:tgtEl>
                                          <p:spTgt spid="35431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354314"/>
                                        </p:tgtEl>
                                        <p:attrNameLst>
                                          <p:attrName>style.visibility</p:attrName>
                                        </p:attrNameLst>
                                      </p:cBhvr>
                                      <p:to>
                                        <p:strVal val="visible"/>
                                      </p:to>
                                    </p:set>
                                    <p:animEffect transition="in" filter="wipe(left)">
                                      <p:cBhvr>
                                        <p:cTn id="40" dur="500"/>
                                        <p:tgtEl>
                                          <p:spTgt spid="35431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354315"/>
                                        </p:tgtEl>
                                        <p:attrNameLst>
                                          <p:attrName>style.visibility</p:attrName>
                                        </p:attrNameLst>
                                      </p:cBhvr>
                                      <p:to>
                                        <p:strVal val="visible"/>
                                      </p:to>
                                    </p:set>
                                    <p:animEffect transition="in" filter="wipe(left)">
                                      <p:cBhvr>
                                        <p:cTn id="45" dur="500"/>
                                        <p:tgtEl>
                                          <p:spTgt spid="35431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354319"/>
                                        </p:tgtEl>
                                        <p:attrNameLst>
                                          <p:attrName>style.visibility</p:attrName>
                                        </p:attrNameLst>
                                      </p:cBhvr>
                                      <p:to>
                                        <p:strVal val="visible"/>
                                      </p:to>
                                    </p:set>
                                    <p:animEffect transition="in" filter="wipe(left)">
                                      <p:cBhvr>
                                        <p:cTn id="50" dur="2000"/>
                                        <p:tgtEl>
                                          <p:spTgt spid="354319"/>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354317"/>
                                        </p:tgtEl>
                                        <p:attrNameLst>
                                          <p:attrName>style.visibility</p:attrName>
                                        </p:attrNameLst>
                                      </p:cBhvr>
                                      <p:to>
                                        <p:strVal val="visible"/>
                                      </p:to>
                                    </p:set>
                                    <p:animEffect transition="in" filter="wipe(left)">
                                      <p:cBhvr>
                                        <p:cTn id="55" dur="500"/>
                                        <p:tgtEl>
                                          <p:spTgt spid="35431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354376"/>
                                        </p:tgtEl>
                                        <p:attrNameLst>
                                          <p:attrName>style.visibility</p:attrName>
                                        </p:attrNameLst>
                                      </p:cBhvr>
                                      <p:to>
                                        <p:strVal val="visible"/>
                                      </p:to>
                                    </p:set>
                                    <p:animEffect transition="in" filter="wipe(left)">
                                      <p:cBhvr>
                                        <p:cTn id="60" dur="2000"/>
                                        <p:tgtEl>
                                          <p:spTgt spid="354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autoUpdateAnimBg="0"/>
      <p:bldP spid="354310" grpId="0" autoUpdateAnimBg="0"/>
      <p:bldP spid="35431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1">
            <a:extLst>
              <a:ext uri="{FF2B5EF4-FFF2-40B4-BE49-F238E27FC236}">
                <a16:creationId xmlns:a16="http://schemas.microsoft.com/office/drawing/2014/main" id="{D171C6F4-D3EE-49B1-BC0F-64F80C4AA175}"/>
              </a:ext>
            </a:extLst>
          </p:cNvPr>
          <p:cNvSpPr>
            <a:spLocks noGrp="1"/>
          </p:cNvSpPr>
          <p:nvPr>
            <p:ph type="dt" sz="half" idx="10"/>
          </p:nvPr>
        </p:nvSpPr>
        <p:spPr/>
        <p:txBody>
          <a:bodyPr/>
          <a:lstStyle/>
          <a:p>
            <a:fld id="{4F76D338-6A64-4193-B0D2-500105CB9D89}" type="datetime1">
              <a:rPr lang="zh-CN" altLang="en-US"/>
              <a:pPr/>
              <a:t>2017/9/8</a:t>
            </a:fld>
            <a:endParaRPr lang="en-US" altLang="zh-CN"/>
          </a:p>
        </p:txBody>
      </p:sp>
      <p:sp>
        <p:nvSpPr>
          <p:cNvPr id="12" name="灯片编号占位符 3">
            <a:extLst>
              <a:ext uri="{FF2B5EF4-FFF2-40B4-BE49-F238E27FC236}">
                <a16:creationId xmlns:a16="http://schemas.microsoft.com/office/drawing/2014/main" id="{89E8BAC6-1FFB-43CB-8D28-3EF3FE141805}"/>
              </a:ext>
            </a:extLst>
          </p:cNvPr>
          <p:cNvSpPr>
            <a:spLocks noGrp="1"/>
          </p:cNvSpPr>
          <p:nvPr>
            <p:ph type="sldNum" sz="quarter" idx="12"/>
          </p:nvPr>
        </p:nvSpPr>
        <p:spPr/>
        <p:txBody>
          <a:bodyPr/>
          <a:lstStyle/>
          <a:p>
            <a:fld id="{F7FF3A90-36C4-49DD-AFF1-DE6ECCEF234D}" type="slidenum">
              <a:rPr lang="en-US" altLang="zh-CN"/>
              <a:pPr/>
              <a:t>22</a:t>
            </a:fld>
            <a:endParaRPr lang="en-US" altLang="zh-CN"/>
          </a:p>
        </p:txBody>
      </p:sp>
      <p:sp>
        <p:nvSpPr>
          <p:cNvPr id="384002" name="Text Box 2">
            <a:extLst>
              <a:ext uri="{FF2B5EF4-FFF2-40B4-BE49-F238E27FC236}">
                <a16:creationId xmlns:a16="http://schemas.microsoft.com/office/drawing/2014/main" id="{2257B18C-2F01-4B9E-A9CE-12C0DAD10188}"/>
              </a:ext>
            </a:extLst>
          </p:cNvPr>
          <p:cNvSpPr txBox="1">
            <a:spLocks noChangeArrowheads="1"/>
          </p:cNvSpPr>
          <p:nvPr/>
        </p:nvSpPr>
        <p:spPr bwMode="auto">
          <a:xfrm>
            <a:off x="914400" y="914400"/>
            <a:ext cx="3962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b="1">
                <a:solidFill>
                  <a:srgbClr val="003300"/>
                </a:solidFill>
                <a:latin typeface="Times New Roman" panose="02020603050405020304" pitchFamily="18" charset="0"/>
                <a:ea typeface="黑体" panose="02010609060101010101" pitchFamily="49" charset="-122"/>
              </a:rPr>
              <a:t>共轭复数的性质</a:t>
            </a:r>
            <a:r>
              <a:rPr kumimoji="1" lang="en-US" altLang="zh-CN" b="1">
                <a:solidFill>
                  <a:srgbClr val="003300"/>
                </a:solidFill>
                <a:latin typeface="Times New Roman" panose="02020603050405020304" pitchFamily="18" charset="0"/>
                <a:ea typeface="黑体" panose="02010609060101010101" pitchFamily="49" charset="-122"/>
              </a:rPr>
              <a:t>:</a:t>
            </a:r>
          </a:p>
        </p:txBody>
      </p:sp>
      <p:graphicFrame>
        <p:nvGraphicFramePr>
          <p:cNvPr id="384003" name="Object 3">
            <a:extLst>
              <a:ext uri="{FF2B5EF4-FFF2-40B4-BE49-F238E27FC236}">
                <a16:creationId xmlns:a16="http://schemas.microsoft.com/office/drawing/2014/main" id="{8129AFC8-601C-4A99-9898-B7126B77EA77}"/>
              </a:ext>
            </a:extLst>
          </p:cNvPr>
          <p:cNvGraphicFramePr>
            <a:graphicFrameLocks noChangeAspect="1"/>
          </p:cNvGraphicFramePr>
          <p:nvPr/>
        </p:nvGraphicFramePr>
        <p:xfrm>
          <a:off x="935038" y="1727200"/>
          <a:ext cx="2844800" cy="457200"/>
        </p:xfrm>
        <a:graphic>
          <a:graphicData uri="http://schemas.openxmlformats.org/presentationml/2006/ole">
            <mc:AlternateContent xmlns:mc="http://schemas.openxmlformats.org/markup-compatibility/2006">
              <mc:Choice xmlns:v="urn:schemas-microsoft-com:vml" Requires="v">
                <p:oleObj spid="_x0000_s384010" name="Equation" r:id="rId3" imgW="2844720" imgH="457200" progId="Equation.3">
                  <p:embed/>
                </p:oleObj>
              </mc:Choice>
              <mc:Fallback>
                <p:oleObj name="Equation" r:id="rId3" imgW="2844720" imgH="457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038" y="1727200"/>
                        <a:ext cx="2844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4004" name="Object 4">
            <a:extLst>
              <a:ext uri="{FF2B5EF4-FFF2-40B4-BE49-F238E27FC236}">
                <a16:creationId xmlns:a16="http://schemas.microsoft.com/office/drawing/2014/main" id="{2EA6D07A-9F3F-46F9-A424-1F9F5DCB8BF7}"/>
              </a:ext>
            </a:extLst>
          </p:cNvPr>
          <p:cNvGraphicFramePr>
            <a:graphicFrameLocks noChangeAspect="1"/>
          </p:cNvGraphicFramePr>
          <p:nvPr/>
        </p:nvGraphicFramePr>
        <p:xfrm>
          <a:off x="3983038" y="1727200"/>
          <a:ext cx="2184400" cy="457200"/>
        </p:xfrm>
        <a:graphic>
          <a:graphicData uri="http://schemas.openxmlformats.org/presentationml/2006/ole">
            <mc:AlternateContent xmlns:mc="http://schemas.openxmlformats.org/markup-compatibility/2006">
              <mc:Choice xmlns:v="urn:schemas-microsoft-com:vml" Requires="v">
                <p:oleObj spid="_x0000_s384011" name="Equation" r:id="rId5" imgW="2184120" imgH="457200" progId="Equation.3">
                  <p:embed/>
                </p:oleObj>
              </mc:Choice>
              <mc:Fallback>
                <p:oleObj name="Equation" r:id="rId5" imgW="2184120" imgH="457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3038" y="1727200"/>
                        <a:ext cx="2184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4005" name="Object 5">
            <a:extLst>
              <a:ext uri="{FF2B5EF4-FFF2-40B4-BE49-F238E27FC236}">
                <a16:creationId xmlns:a16="http://schemas.microsoft.com/office/drawing/2014/main" id="{3053B639-F87A-43EC-A144-DC91742617FD}"/>
              </a:ext>
            </a:extLst>
          </p:cNvPr>
          <p:cNvGraphicFramePr>
            <a:graphicFrameLocks noChangeAspect="1"/>
          </p:cNvGraphicFramePr>
          <p:nvPr/>
        </p:nvGraphicFramePr>
        <p:xfrm>
          <a:off x="6370638" y="1498600"/>
          <a:ext cx="1651000" cy="1016000"/>
        </p:xfrm>
        <a:graphic>
          <a:graphicData uri="http://schemas.openxmlformats.org/presentationml/2006/ole">
            <mc:AlternateContent xmlns:mc="http://schemas.openxmlformats.org/markup-compatibility/2006">
              <mc:Choice xmlns:v="urn:schemas-microsoft-com:vml" Requires="v">
                <p:oleObj spid="_x0000_s384012" name="Equation" r:id="rId7" imgW="1650960" imgH="1015920" progId="Equation.3">
                  <p:embed/>
                </p:oleObj>
              </mc:Choice>
              <mc:Fallback>
                <p:oleObj name="Equation" r:id="rId7" imgW="1650960" imgH="101592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70638" y="1498600"/>
                        <a:ext cx="1651000"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4006" name="Object 6">
            <a:extLst>
              <a:ext uri="{FF2B5EF4-FFF2-40B4-BE49-F238E27FC236}">
                <a16:creationId xmlns:a16="http://schemas.microsoft.com/office/drawing/2014/main" id="{0671A69E-BB86-4024-83EC-BEACED963800}"/>
              </a:ext>
            </a:extLst>
          </p:cNvPr>
          <p:cNvGraphicFramePr>
            <a:graphicFrameLocks noChangeAspect="1"/>
          </p:cNvGraphicFramePr>
          <p:nvPr/>
        </p:nvGraphicFramePr>
        <p:xfrm>
          <a:off x="939800" y="2724150"/>
          <a:ext cx="1346200" cy="393700"/>
        </p:xfrm>
        <a:graphic>
          <a:graphicData uri="http://schemas.openxmlformats.org/presentationml/2006/ole">
            <mc:AlternateContent xmlns:mc="http://schemas.openxmlformats.org/markup-compatibility/2006">
              <mc:Choice xmlns:v="urn:schemas-microsoft-com:vml" Requires="v">
                <p:oleObj spid="_x0000_s384013" name="Equation" r:id="rId9" imgW="1346040" imgH="393480" progId="Equation.3">
                  <p:embed/>
                </p:oleObj>
              </mc:Choice>
              <mc:Fallback>
                <p:oleObj name="Equation" r:id="rId9" imgW="1346040" imgH="39348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39800" y="2724150"/>
                        <a:ext cx="13462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4007" name="Object 7">
            <a:extLst>
              <a:ext uri="{FF2B5EF4-FFF2-40B4-BE49-F238E27FC236}">
                <a16:creationId xmlns:a16="http://schemas.microsoft.com/office/drawing/2014/main" id="{5BE4C6B0-D3D2-43FF-9A74-2A645422D904}"/>
              </a:ext>
            </a:extLst>
          </p:cNvPr>
          <p:cNvGraphicFramePr>
            <a:graphicFrameLocks noChangeAspect="1"/>
          </p:cNvGraphicFramePr>
          <p:nvPr/>
        </p:nvGraphicFramePr>
        <p:xfrm>
          <a:off x="944563" y="3422650"/>
          <a:ext cx="4216400" cy="508000"/>
        </p:xfrm>
        <a:graphic>
          <a:graphicData uri="http://schemas.openxmlformats.org/presentationml/2006/ole">
            <mc:AlternateContent xmlns:mc="http://schemas.openxmlformats.org/markup-compatibility/2006">
              <mc:Choice xmlns:v="urn:schemas-microsoft-com:vml" Requires="v">
                <p:oleObj spid="_x0000_s384014" name="Equation" r:id="rId11" imgW="4216320" imgH="507960" progId="Equation.3">
                  <p:embed/>
                </p:oleObj>
              </mc:Choice>
              <mc:Fallback>
                <p:oleObj name="Equation" r:id="rId11" imgW="4216320" imgH="50796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563" y="3422650"/>
                        <a:ext cx="42164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4008" name="Object 8">
            <a:extLst>
              <a:ext uri="{FF2B5EF4-FFF2-40B4-BE49-F238E27FC236}">
                <a16:creationId xmlns:a16="http://schemas.microsoft.com/office/drawing/2014/main" id="{22F0562E-9533-4A2E-985E-33D58543403B}"/>
              </a:ext>
            </a:extLst>
          </p:cNvPr>
          <p:cNvGraphicFramePr>
            <a:graphicFrameLocks noChangeAspect="1"/>
          </p:cNvGraphicFramePr>
          <p:nvPr/>
        </p:nvGraphicFramePr>
        <p:xfrm>
          <a:off x="971550" y="4346575"/>
          <a:ext cx="5256213" cy="384175"/>
        </p:xfrm>
        <a:graphic>
          <a:graphicData uri="http://schemas.openxmlformats.org/presentationml/2006/ole">
            <mc:AlternateContent xmlns:mc="http://schemas.openxmlformats.org/markup-compatibility/2006">
              <mc:Choice xmlns:v="urn:schemas-microsoft-com:vml" Requires="v">
                <p:oleObj spid="_x0000_s384015" name="Equation" r:id="rId13" imgW="7480080" imgH="545760" progId="Equation.DSMT4">
                  <p:embed/>
                </p:oleObj>
              </mc:Choice>
              <mc:Fallback>
                <p:oleObj name="Equation" r:id="rId13" imgW="7480080" imgH="545760" progId="Equation.DSMT4">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71550" y="4346575"/>
                        <a:ext cx="5256213"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4009" name="Text Box 9">
            <a:extLst>
              <a:ext uri="{FF2B5EF4-FFF2-40B4-BE49-F238E27FC236}">
                <a16:creationId xmlns:a16="http://schemas.microsoft.com/office/drawing/2014/main" id="{4DE5AFDC-0164-42CA-B655-BCD741ABF91B}"/>
              </a:ext>
            </a:extLst>
          </p:cNvPr>
          <p:cNvSpPr txBox="1">
            <a:spLocks noChangeArrowheads="1"/>
          </p:cNvSpPr>
          <p:nvPr/>
        </p:nvSpPr>
        <p:spPr bwMode="auto">
          <a:xfrm>
            <a:off x="914400" y="5105400"/>
            <a:ext cx="5791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b="1">
                <a:latin typeface="仿宋_GB2312" pitchFamily="49" charset="-122"/>
              </a:rPr>
              <a:t>以上各式证明略</a:t>
            </a:r>
            <a:r>
              <a:rPr kumimoji="1" lang="en-US" altLang="zh-CN" b="1">
                <a:latin typeface="仿宋_GB2312" pitchFamily="49" charset="-122"/>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84003"/>
                                        </p:tgtEl>
                                        <p:attrNameLst>
                                          <p:attrName>style.visibility</p:attrName>
                                        </p:attrNameLst>
                                      </p:cBhvr>
                                      <p:to>
                                        <p:strVal val="visible"/>
                                      </p:to>
                                    </p:set>
                                    <p:animEffect transition="in" filter="wipe(left)">
                                      <p:cBhvr>
                                        <p:cTn id="7" dur="500"/>
                                        <p:tgtEl>
                                          <p:spTgt spid="3840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84004"/>
                                        </p:tgtEl>
                                        <p:attrNameLst>
                                          <p:attrName>style.visibility</p:attrName>
                                        </p:attrNameLst>
                                      </p:cBhvr>
                                      <p:to>
                                        <p:strVal val="visible"/>
                                      </p:to>
                                    </p:set>
                                    <p:animEffect transition="in" filter="wipe(left)">
                                      <p:cBhvr>
                                        <p:cTn id="12" dur="500"/>
                                        <p:tgtEl>
                                          <p:spTgt spid="3840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84005"/>
                                        </p:tgtEl>
                                        <p:attrNameLst>
                                          <p:attrName>style.visibility</p:attrName>
                                        </p:attrNameLst>
                                      </p:cBhvr>
                                      <p:to>
                                        <p:strVal val="visible"/>
                                      </p:to>
                                    </p:set>
                                    <p:animEffect transition="in" filter="wipe(left)">
                                      <p:cBhvr>
                                        <p:cTn id="17" dur="500"/>
                                        <p:tgtEl>
                                          <p:spTgt spid="3840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84006"/>
                                        </p:tgtEl>
                                        <p:attrNameLst>
                                          <p:attrName>style.visibility</p:attrName>
                                        </p:attrNameLst>
                                      </p:cBhvr>
                                      <p:to>
                                        <p:strVal val="visible"/>
                                      </p:to>
                                    </p:set>
                                    <p:animEffect transition="in" filter="wipe(left)">
                                      <p:cBhvr>
                                        <p:cTn id="22" dur="500"/>
                                        <p:tgtEl>
                                          <p:spTgt spid="3840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84007"/>
                                        </p:tgtEl>
                                        <p:attrNameLst>
                                          <p:attrName>style.visibility</p:attrName>
                                        </p:attrNameLst>
                                      </p:cBhvr>
                                      <p:to>
                                        <p:strVal val="visible"/>
                                      </p:to>
                                    </p:set>
                                    <p:animEffect transition="in" filter="wipe(left)">
                                      <p:cBhvr>
                                        <p:cTn id="27" dur="500"/>
                                        <p:tgtEl>
                                          <p:spTgt spid="38400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84008"/>
                                        </p:tgtEl>
                                        <p:attrNameLst>
                                          <p:attrName>style.visibility</p:attrName>
                                        </p:attrNameLst>
                                      </p:cBhvr>
                                      <p:to>
                                        <p:strVal val="visible"/>
                                      </p:to>
                                    </p:set>
                                    <p:animEffect transition="in" filter="wipe(left)">
                                      <p:cBhvr>
                                        <p:cTn id="32" dur="500"/>
                                        <p:tgtEl>
                                          <p:spTgt spid="38400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84009"/>
                                        </p:tgtEl>
                                        <p:attrNameLst>
                                          <p:attrName>style.visibility</p:attrName>
                                        </p:attrNameLst>
                                      </p:cBhvr>
                                      <p:to>
                                        <p:strVal val="visible"/>
                                      </p:to>
                                    </p:set>
                                    <p:animEffect transition="in" filter="wipe(left)">
                                      <p:cBhvr>
                                        <p:cTn id="37" dur="500"/>
                                        <p:tgtEl>
                                          <p:spTgt spid="3840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9"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日期占位符 1">
            <a:extLst>
              <a:ext uri="{FF2B5EF4-FFF2-40B4-BE49-F238E27FC236}">
                <a16:creationId xmlns:a16="http://schemas.microsoft.com/office/drawing/2014/main" id="{D58590A1-81F4-470A-97B0-4090EA4903EA}"/>
              </a:ext>
            </a:extLst>
          </p:cNvPr>
          <p:cNvSpPr>
            <a:spLocks noGrp="1"/>
          </p:cNvSpPr>
          <p:nvPr>
            <p:ph type="dt" sz="half" idx="10"/>
          </p:nvPr>
        </p:nvSpPr>
        <p:spPr/>
        <p:txBody>
          <a:bodyPr/>
          <a:lstStyle/>
          <a:p>
            <a:fld id="{272A359D-E4AA-490D-83EA-A3C8D03C8DD2}" type="datetime1">
              <a:rPr lang="zh-CN" altLang="en-US"/>
              <a:pPr/>
              <a:t>2017/9/8</a:t>
            </a:fld>
            <a:endParaRPr lang="en-US" altLang="zh-CN"/>
          </a:p>
        </p:txBody>
      </p:sp>
      <p:sp>
        <p:nvSpPr>
          <p:cNvPr id="67" name="灯片编号占位符 3">
            <a:extLst>
              <a:ext uri="{FF2B5EF4-FFF2-40B4-BE49-F238E27FC236}">
                <a16:creationId xmlns:a16="http://schemas.microsoft.com/office/drawing/2014/main" id="{07FC7DE2-E861-4539-9387-4E119E258BC8}"/>
              </a:ext>
            </a:extLst>
          </p:cNvPr>
          <p:cNvSpPr>
            <a:spLocks noGrp="1"/>
          </p:cNvSpPr>
          <p:nvPr>
            <p:ph type="sldNum" sz="quarter" idx="12"/>
          </p:nvPr>
        </p:nvSpPr>
        <p:spPr/>
        <p:txBody>
          <a:bodyPr/>
          <a:lstStyle/>
          <a:p>
            <a:fld id="{6F7EBB91-3BDE-4B7E-8E67-C26D0F3FCD96}" type="slidenum">
              <a:rPr lang="en-US" altLang="zh-CN"/>
              <a:pPr/>
              <a:t>23</a:t>
            </a:fld>
            <a:endParaRPr lang="en-US" altLang="zh-CN"/>
          </a:p>
        </p:txBody>
      </p:sp>
      <p:sp>
        <p:nvSpPr>
          <p:cNvPr id="545794" name="Text Box 2">
            <a:extLst>
              <a:ext uri="{FF2B5EF4-FFF2-40B4-BE49-F238E27FC236}">
                <a16:creationId xmlns:a16="http://schemas.microsoft.com/office/drawing/2014/main" id="{C8B388D2-0828-4AEB-8974-019AD442DD04}"/>
              </a:ext>
            </a:extLst>
          </p:cNvPr>
          <p:cNvSpPr txBox="1">
            <a:spLocks noChangeArrowheads="1"/>
          </p:cNvSpPr>
          <p:nvPr/>
        </p:nvSpPr>
        <p:spPr bwMode="auto">
          <a:xfrm>
            <a:off x="838200" y="873125"/>
            <a:ext cx="2286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b="1">
                <a:solidFill>
                  <a:srgbClr val="FF0000"/>
                </a:solidFill>
                <a:latin typeface="黑体" panose="02010609060101010101" pitchFamily="49" charset="-122"/>
                <a:ea typeface="黑体" panose="02010609060101010101" pitchFamily="49" charset="-122"/>
              </a:rPr>
              <a:t>例</a:t>
            </a:r>
            <a:r>
              <a:rPr kumimoji="1" lang="en-US" altLang="zh-CN" b="1">
                <a:solidFill>
                  <a:srgbClr val="FF0000"/>
                </a:solidFill>
                <a:latin typeface="黑体" panose="02010609060101010101" pitchFamily="49" charset="-122"/>
                <a:ea typeface="黑体" panose="02010609060101010101" pitchFamily="49" charset="-122"/>
              </a:rPr>
              <a:t>3</a:t>
            </a:r>
          </a:p>
        </p:txBody>
      </p:sp>
      <p:sp>
        <p:nvSpPr>
          <p:cNvPr id="545795" name="Text Box 3">
            <a:extLst>
              <a:ext uri="{FF2B5EF4-FFF2-40B4-BE49-F238E27FC236}">
                <a16:creationId xmlns:a16="http://schemas.microsoft.com/office/drawing/2014/main" id="{F3E0EC4B-BFBF-4BD5-9325-33B2773C9101}"/>
              </a:ext>
            </a:extLst>
          </p:cNvPr>
          <p:cNvSpPr txBox="1">
            <a:spLocks noChangeArrowheads="1"/>
          </p:cNvSpPr>
          <p:nvPr/>
        </p:nvSpPr>
        <p:spPr bwMode="auto">
          <a:xfrm>
            <a:off x="914400" y="2320925"/>
            <a:ext cx="2209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b="1">
                <a:latin typeface="Times New Roman" panose="02020603050405020304" pitchFamily="18" charset="0"/>
                <a:ea typeface="黑体" panose="02010609060101010101" pitchFamily="49" charset="-122"/>
              </a:rPr>
              <a:t>证</a:t>
            </a:r>
          </a:p>
        </p:txBody>
      </p:sp>
      <p:graphicFrame>
        <p:nvGraphicFramePr>
          <p:cNvPr id="545796" name="Object 4">
            <a:extLst>
              <a:ext uri="{FF2B5EF4-FFF2-40B4-BE49-F238E27FC236}">
                <a16:creationId xmlns:a16="http://schemas.microsoft.com/office/drawing/2014/main" id="{40BC2281-1405-47D1-90D7-6BE9E3502973}"/>
              </a:ext>
            </a:extLst>
          </p:cNvPr>
          <p:cNvGraphicFramePr>
            <a:graphicFrameLocks noChangeAspect="1"/>
          </p:cNvGraphicFramePr>
          <p:nvPr/>
        </p:nvGraphicFramePr>
        <p:xfrm>
          <a:off x="1676400" y="2382838"/>
          <a:ext cx="1143000" cy="457200"/>
        </p:xfrm>
        <a:graphic>
          <a:graphicData uri="http://schemas.openxmlformats.org/presentationml/2006/ole">
            <mc:AlternateContent xmlns:mc="http://schemas.openxmlformats.org/markup-compatibility/2006">
              <mc:Choice xmlns:v="urn:schemas-microsoft-com:vml" Requires="v">
                <p:oleObj spid="_x0000_s545857" name="Equation" r:id="rId3" imgW="1143000" imgH="457200" progId="Equation.3">
                  <p:embed/>
                </p:oleObj>
              </mc:Choice>
              <mc:Fallback>
                <p:oleObj name="Equation" r:id="rId3" imgW="11430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382838"/>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5797" name="Object 5">
            <a:extLst>
              <a:ext uri="{FF2B5EF4-FFF2-40B4-BE49-F238E27FC236}">
                <a16:creationId xmlns:a16="http://schemas.microsoft.com/office/drawing/2014/main" id="{53405C54-9415-49B6-A967-DA4B0A499870}"/>
              </a:ext>
            </a:extLst>
          </p:cNvPr>
          <p:cNvGraphicFramePr>
            <a:graphicFrameLocks noChangeAspect="1"/>
          </p:cNvGraphicFramePr>
          <p:nvPr/>
        </p:nvGraphicFramePr>
        <p:xfrm>
          <a:off x="2855913" y="2382838"/>
          <a:ext cx="2184400" cy="495300"/>
        </p:xfrm>
        <a:graphic>
          <a:graphicData uri="http://schemas.openxmlformats.org/presentationml/2006/ole">
            <mc:AlternateContent xmlns:mc="http://schemas.openxmlformats.org/markup-compatibility/2006">
              <mc:Choice xmlns:v="urn:schemas-microsoft-com:vml" Requires="v">
                <p:oleObj spid="_x0000_s545858" name="公式" r:id="rId5" imgW="2184120" imgH="495000" progId="Equation.3">
                  <p:embed/>
                </p:oleObj>
              </mc:Choice>
              <mc:Fallback>
                <p:oleObj name="公式" r:id="rId5" imgW="2184120" imgH="4950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5913" y="2382838"/>
                        <a:ext cx="21844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5798" name="Object 6">
            <a:extLst>
              <a:ext uri="{FF2B5EF4-FFF2-40B4-BE49-F238E27FC236}">
                <a16:creationId xmlns:a16="http://schemas.microsoft.com/office/drawing/2014/main" id="{B6AFA7BD-F3E7-40FB-B204-25FFE6B51E7D}"/>
              </a:ext>
            </a:extLst>
          </p:cNvPr>
          <p:cNvGraphicFramePr>
            <a:graphicFrameLocks noChangeAspect="1"/>
          </p:cNvGraphicFramePr>
          <p:nvPr/>
        </p:nvGraphicFramePr>
        <p:xfrm>
          <a:off x="5059363" y="2395538"/>
          <a:ext cx="2197100" cy="469900"/>
        </p:xfrm>
        <a:graphic>
          <a:graphicData uri="http://schemas.openxmlformats.org/presentationml/2006/ole">
            <mc:AlternateContent xmlns:mc="http://schemas.openxmlformats.org/markup-compatibility/2006">
              <mc:Choice xmlns:v="urn:schemas-microsoft-com:vml" Requires="v">
                <p:oleObj spid="_x0000_s545859" name="公式" r:id="rId7" imgW="2197080" imgH="469800" progId="Equation.3">
                  <p:embed/>
                </p:oleObj>
              </mc:Choice>
              <mc:Fallback>
                <p:oleObj name="公式" r:id="rId7" imgW="2197080" imgH="4698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59363" y="2395538"/>
                        <a:ext cx="21971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5799" name="Object 7">
            <a:extLst>
              <a:ext uri="{FF2B5EF4-FFF2-40B4-BE49-F238E27FC236}">
                <a16:creationId xmlns:a16="http://schemas.microsoft.com/office/drawing/2014/main" id="{5657040A-A73A-4181-9CFD-9BEE0F572FB7}"/>
              </a:ext>
            </a:extLst>
          </p:cNvPr>
          <p:cNvGraphicFramePr>
            <a:graphicFrameLocks noChangeAspect="1"/>
          </p:cNvGraphicFramePr>
          <p:nvPr/>
        </p:nvGraphicFramePr>
        <p:xfrm>
          <a:off x="2413000" y="3136900"/>
          <a:ext cx="2197100" cy="469900"/>
        </p:xfrm>
        <a:graphic>
          <a:graphicData uri="http://schemas.openxmlformats.org/presentationml/2006/ole">
            <mc:AlternateContent xmlns:mc="http://schemas.openxmlformats.org/markup-compatibility/2006">
              <mc:Choice xmlns:v="urn:schemas-microsoft-com:vml" Requires="v">
                <p:oleObj spid="_x0000_s545860" name="公式" r:id="rId9" imgW="2197080" imgH="469800" progId="Equation.3">
                  <p:embed/>
                </p:oleObj>
              </mc:Choice>
              <mc:Fallback>
                <p:oleObj name="公式" r:id="rId9" imgW="2197080" imgH="4698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13000" y="3136900"/>
                        <a:ext cx="21971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5800" name="Object 8">
            <a:extLst>
              <a:ext uri="{FF2B5EF4-FFF2-40B4-BE49-F238E27FC236}">
                <a16:creationId xmlns:a16="http://schemas.microsoft.com/office/drawing/2014/main" id="{8078010F-5D80-43EE-B5BC-E70C1CEE3458}"/>
              </a:ext>
            </a:extLst>
          </p:cNvPr>
          <p:cNvGraphicFramePr>
            <a:graphicFrameLocks noChangeAspect="1"/>
          </p:cNvGraphicFramePr>
          <p:nvPr/>
        </p:nvGraphicFramePr>
        <p:xfrm>
          <a:off x="4651375" y="3159125"/>
          <a:ext cx="1143000" cy="457200"/>
        </p:xfrm>
        <a:graphic>
          <a:graphicData uri="http://schemas.openxmlformats.org/presentationml/2006/ole">
            <mc:AlternateContent xmlns:mc="http://schemas.openxmlformats.org/markup-compatibility/2006">
              <mc:Choice xmlns:v="urn:schemas-microsoft-com:vml" Requires="v">
                <p:oleObj spid="_x0000_s545861" name="Equation" r:id="rId11" imgW="1143000" imgH="457200" progId="Equation.3">
                  <p:embed/>
                </p:oleObj>
              </mc:Choice>
              <mc:Fallback>
                <p:oleObj name="Equation" r:id="rId11" imgW="1143000" imgH="4572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51375" y="3159125"/>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5801" name="Object 9">
            <a:extLst>
              <a:ext uri="{FF2B5EF4-FFF2-40B4-BE49-F238E27FC236}">
                <a16:creationId xmlns:a16="http://schemas.microsoft.com/office/drawing/2014/main" id="{C6CA3378-1A69-4326-8BCA-839B472B34F4}"/>
              </a:ext>
            </a:extLst>
          </p:cNvPr>
          <p:cNvGraphicFramePr>
            <a:graphicFrameLocks noChangeAspect="1"/>
          </p:cNvGraphicFramePr>
          <p:nvPr/>
        </p:nvGraphicFramePr>
        <p:xfrm>
          <a:off x="990600" y="3841750"/>
          <a:ext cx="1612900" cy="546100"/>
        </p:xfrm>
        <a:graphic>
          <a:graphicData uri="http://schemas.openxmlformats.org/presentationml/2006/ole">
            <mc:AlternateContent xmlns:mc="http://schemas.openxmlformats.org/markup-compatibility/2006">
              <mc:Choice xmlns:v="urn:schemas-microsoft-com:vml" Requires="v">
                <p:oleObj spid="_x0000_s545862" name="Equation" r:id="rId13" imgW="1612800" imgH="545760" progId="Equation.3">
                  <p:embed/>
                </p:oleObj>
              </mc:Choice>
              <mc:Fallback>
                <p:oleObj name="Equation" r:id="rId13" imgW="1612800" imgH="54576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90600" y="3841750"/>
                        <a:ext cx="1612900"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5802" name="Object 10">
            <a:extLst>
              <a:ext uri="{FF2B5EF4-FFF2-40B4-BE49-F238E27FC236}">
                <a16:creationId xmlns:a16="http://schemas.microsoft.com/office/drawing/2014/main" id="{974E4C61-4905-499E-A1E0-26BD14A81E3F}"/>
              </a:ext>
            </a:extLst>
          </p:cNvPr>
          <p:cNvGraphicFramePr>
            <a:graphicFrameLocks noChangeAspect="1"/>
          </p:cNvGraphicFramePr>
          <p:nvPr/>
        </p:nvGraphicFramePr>
        <p:xfrm>
          <a:off x="2581275" y="3886200"/>
          <a:ext cx="2641600" cy="457200"/>
        </p:xfrm>
        <a:graphic>
          <a:graphicData uri="http://schemas.openxmlformats.org/presentationml/2006/ole">
            <mc:AlternateContent xmlns:mc="http://schemas.openxmlformats.org/markup-compatibility/2006">
              <mc:Choice xmlns:v="urn:schemas-microsoft-com:vml" Requires="v">
                <p:oleObj spid="_x0000_s545863" name="公式" r:id="rId15" imgW="2641320" imgH="457200" progId="Equation.3">
                  <p:embed/>
                </p:oleObj>
              </mc:Choice>
              <mc:Fallback>
                <p:oleObj name="公式" r:id="rId15" imgW="2641320" imgH="457200"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81275" y="3886200"/>
                        <a:ext cx="264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5803" name="Object 11">
            <a:extLst>
              <a:ext uri="{FF2B5EF4-FFF2-40B4-BE49-F238E27FC236}">
                <a16:creationId xmlns:a16="http://schemas.microsoft.com/office/drawing/2014/main" id="{E2BF3320-13C1-4FDE-987F-2E1554AD4B0C}"/>
              </a:ext>
            </a:extLst>
          </p:cNvPr>
          <p:cNvGraphicFramePr>
            <a:graphicFrameLocks noChangeAspect="1"/>
          </p:cNvGraphicFramePr>
          <p:nvPr/>
        </p:nvGraphicFramePr>
        <p:xfrm>
          <a:off x="5283200" y="3913188"/>
          <a:ext cx="2654300" cy="419100"/>
        </p:xfrm>
        <a:graphic>
          <a:graphicData uri="http://schemas.openxmlformats.org/presentationml/2006/ole">
            <mc:AlternateContent xmlns:mc="http://schemas.openxmlformats.org/markup-compatibility/2006">
              <mc:Choice xmlns:v="urn:schemas-microsoft-com:vml" Requires="v">
                <p:oleObj spid="_x0000_s545864" name="公式" r:id="rId17" imgW="2654280" imgH="419040" progId="Equation.3">
                  <p:embed/>
                </p:oleObj>
              </mc:Choice>
              <mc:Fallback>
                <p:oleObj name="公式" r:id="rId17" imgW="2654280" imgH="419040" progId="Equation.3">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83200" y="3913188"/>
                        <a:ext cx="26543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5804" name="Object 12">
            <a:extLst>
              <a:ext uri="{FF2B5EF4-FFF2-40B4-BE49-F238E27FC236}">
                <a16:creationId xmlns:a16="http://schemas.microsoft.com/office/drawing/2014/main" id="{41962539-5D0C-4D46-B240-0EE678098009}"/>
              </a:ext>
            </a:extLst>
          </p:cNvPr>
          <p:cNvGraphicFramePr>
            <a:graphicFrameLocks noChangeAspect="1"/>
          </p:cNvGraphicFramePr>
          <p:nvPr/>
        </p:nvGraphicFramePr>
        <p:xfrm>
          <a:off x="2590800" y="4724400"/>
          <a:ext cx="3505200" cy="419100"/>
        </p:xfrm>
        <a:graphic>
          <a:graphicData uri="http://schemas.openxmlformats.org/presentationml/2006/ole">
            <mc:AlternateContent xmlns:mc="http://schemas.openxmlformats.org/markup-compatibility/2006">
              <mc:Choice xmlns:v="urn:schemas-microsoft-com:vml" Requires="v">
                <p:oleObj spid="_x0000_s545865" name="Equation" r:id="rId19" imgW="3504960" imgH="419040" progId="Equation.3">
                  <p:embed/>
                </p:oleObj>
              </mc:Choice>
              <mc:Fallback>
                <p:oleObj name="Equation" r:id="rId19" imgW="3504960" imgH="419040" progId="Equation.3">
                  <p:embed/>
                  <p:pic>
                    <p:nvPicPr>
                      <p:cNvPr id="0"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90800" y="4724400"/>
                        <a:ext cx="35052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5805" name="Object 13">
            <a:extLst>
              <a:ext uri="{FF2B5EF4-FFF2-40B4-BE49-F238E27FC236}">
                <a16:creationId xmlns:a16="http://schemas.microsoft.com/office/drawing/2014/main" id="{08B40022-43DF-4216-B3EB-51FA810D4DB2}"/>
              </a:ext>
            </a:extLst>
          </p:cNvPr>
          <p:cNvGraphicFramePr>
            <a:graphicFrameLocks noChangeAspect="1"/>
          </p:cNvGraphicFramePr>
          <p:nvPr/>
        </p:nvGraphicFramePr>
        <p:xfrm>
          <a:off x="2590800" y="5334000"/>
          <a:ext cx="3416300" cy="546100"/>
        </p:xfrm>
        <a:graphic>
          <a:graphicData uri="http://schemas.openxmlformats.org/presentationml/2006/ole">
            <mc:AlternateContent xmlns:mc="http://schemas.openxmlformats.org/markup-compatibility/2006">
              <mc:Choice xmlns:v="urn:schemas-microsoft-com:vml" Requires="v">
                <p:oleObj spid="_x0000_s545866" name="Equation" r:id="rId21" imgW="3416040" imgH="545760" progId="Equation.3">
                  <p:embed/>
                </p:oleObj>
              </mc:Choice>
              <mc:Fallback>
                <p:oleObj name="Equation" r:id="rId21" imgW="3416040" imgH="545760" progId="Equation.3">
                  <p:embed/>
                  <p:pic>
                    <p:nvPicPr>
                      <p:cNvPr id="0" name="Object 1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590800" y="5334000"/>
                        <a:ext cx="3416300"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5806" name="Line 14">
            <a:extLst>
              <a:ext uri="{FF2B5EF4-FFF2-40B4-BE49-F238E27FC236}">
                <a16:creationId xmlns:a16="http://schemas.microsoft.com/office/drawing/2014/main" id="{71359F67-A78F-40E1-B646-4224397C17FD}"/>
              </a:ext>
            </a:extLst>
          </p:cNvPr>
          <p:cNvSpPr>
            <a:spLocks noChangeShapeType="1"/>
          </p:cNvSpPr>
          <p:nvPr/>
        </p:nvSpPr>
        <p:spPr bwMode="auto">
          <a:xfrm>
            <a:off x="1797050" y="1654175"/>
            <a:ext cx="139700"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5807" name="Line 15">
            <a:extLst>
              <a:ext uri="{FF2B5EF4-FFF2-40B4-BE49-F238E27FC236}">
                <a16:creationId xmlns:a16="http://schemas.microsoft.com/office/drawing/2014/main" id="{ADF4E805-7728-40D5-B577-AB473B8BD80F}"/>
              </a:ext>
            </a:extLst>
          </p:cNvPr>
          <p:cNvSpPr>
            <a:spLocks noChangeShapeType="1"/>
          </p:cNvSpPr>
          <p:nvPr/>
        </p:nvSpPr>
        <p:spPr bwMode="auto">
          <a:xfrm>
            <a:off x="1484313" y="1549400"/>
            <a:ext cx="0" cy="40322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5808" name="Line 16">
            <a:extLst>
              <a:ext uri="{FF2B5EF4-FFF2-40B4-BE49-F238E27FC236}">
                <a16:creationId xmlns:a16="http://schemas.microsoft.com/office/drawing/2014/main" id="{604A1639-AD3D-47B2-B1A6-10CE4002BF08}"/>
              </a:ext>
            </a:extLst>
          </p:cNvPr>
          <p:cNvSpPr>
            <a:spLocks noChangeShapeType="1"/>
          </p:cNvSpPr>
          <p:nvPr/>
        </p:nvSpPr>
        <p:spPr bwMode="auto">
          <a:xfrm>
            <a:off x="2084388" y="1549400"/>
            <a:ext cx="0" cy="40322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5809" name="Line 17">
            <a:extLst>
              <a:ext uri="{FF2B5EF4-FFF2-40B4-BE49-F238E27FC236}">
                <a16:creationId xmlns:a16="http://schemas.microsoft.com/office/drawing/2014/main" id="{2AFE9943-F762-4426-A205-0190DD268B55}"/>
              </a:ext>
            </a:extLst>
          </p:cNvPr>
          <p:cNvSpPr>
            <a:spLocks noChangeShapeType="1"/>
          </p:cNvSpPr>
          <p:nvPr/>
        </p:nvSpPr>
        <p:spPr bwMode="auto">
          <a:xfrm>
            <a:off x="2478088" y="1549400"/>
            <a:ext cx="0" cy="40322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5810" name="Line 18">
            <a:extLst>
              <a:ext uri="{FF2B5EF4-FFF2-40B4-BE49-F238E27FC236}">
                <a16:creationId xmlns:a16="http://schemas.microsoft.com/office/drawing/2014/main" id="{E6929E03-2FBC-4E57-A4FB-8DDFDE816C17}"/>
              </a:ext>
            </a:extLst>
          </p:cNvPr>
          <p:cNvSpPr>
            <a:spLocks noChangeShapeType="1"/>
          </p:cNvSpPr>
          <p:nvPr/>
        </p:nvSpPr>
        <p:spPr bwMode="auto">
          <a:xfrm>
            <a:off x="2800350" y="1549400"/>
            <a:ext cx="0" cy="40322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5811" name="Line 19">
            <a:extLst>
              <a:ext uri="{FF2B5EF4-FFF2-40B4-BE49-F238E27FC236}">
                <a16:creationId xmlns:a16="http://schemas.microsoft.com/office/drawing/2014/main" id="{EF55F89A-5914-498F-B0D4-A3DF9A1891D5}"/>
              </a:ext>
            </a:extLst>
          </p:cNvPr>
          <p:cNvSpPr>
            <a:spLocks noChangeShapeType="1"/>
          </p:cNvSpPr>
          <p:nvPr/>
        </p:nvSpPr>
        <p:spPr bwMode="auto">
          <a:xfrm>
            <a:off x="2838450" y="1549400"/>
            <a:ext cx="0" cy="40322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5812" name="Line 20">
            <a:extLst>
              <a:ext uri="{FF2B5EF4-FFF2-40B4-BE49-F238E27FC236}">
                <a16:creationId xmlns:a16="http://schemas.microsoft.com/office/drawing/2014/main" id="{DC205181-E591-46FA-A530-6121F4D712A0}"/>
              </a:ext>
            </a:extLst>
          </p:cNvPr>
          <p:cNvSpPr>
            <a:spLocks noChangeShapeType="1"/>
          </p:cNvSpPr>
          <p:nvPr/>
        </p:nvSpPr>
        <p:spPr bwMode="auto">
          <a:xfrm>
            <a:off x="3181350" y="1549400"/>
            <a:ext cx="0" cy="40322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5813" name="Line 21">
            <a:extLst>
              <a:ext uri="{FF2B5EF4-FFF2-40B4-BE49-F238E27FC236}">
                <a16:creationId xmlns:a16="http://schemas.microsoft.com/office/drawing/2014/main" id="{9D99880A-82BA-4D13-AFCC-7ECDEB9C6A5D}"/>
              </a:ext>
            </a:extLst>
          </p:cNvPr>
          <p:cNvSpPr>
            <a:spLocks noChangeShapeType="1"/>
          </p:cNvSpPr>
          <p:nvPr/>
        </p:nvSpPr>
        <p:spPr bwMode="auto">
          <a:xfrm>
            <a:off x="4473575" y="1549400"/>
            <a:ext cx="0" cy="40322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5814" name="Line 22">
            <a:extLst>
              <a:ext uri="{FF2B5EF4-FFF2-40B4-BE49-F238E27FC236}">
                <a16:creationId xmlns:a16="http://schemas.microsoft.com/office/drawing/2014/main" id="{48D24EF9-3C8A-4ED9-9158-2E3698DC2FD2}"/>
              </a:ext>
            </a:extLst>
          </p:cNvPr>
          <p:cNvSpPr>
            <a:spLocks noChangeShapeType="1"/>
          </p:cNvSpPr>
          <p:nvPr/>
        </p:nvSpPr>
        <p:spPr bwMode="auto">
          <a:xfrm>
            <a:off x="5424488" y="1549400"/>
            <a:ext cx="0" cy="40322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5815" name="Line 23">
            <a:extLst>
              <a:ext uri="{FF2B5EF4-FFF2-40B4-BE49-F238E27FC236}">
                <a16:creationId xmlns:a16="http://schemas.microsoft.com/office/drawing/2014/main" id="{CB5D117E-E8D8-47E4-B26F-C5A4FA5CC30D}"/>
              </a:ext>
            </a:extLst>
          </p:cNvPr>
          <p:cNvSpPr>
            <a:spLocks noChangeShapeType="1"/>
          </p:cNvSpPr>
          <p:nvPr/>
        </p:nvSpPr>
        <p:spPr bwMode="auto">
          <a:xfrm>
            <a:off x="5811838" y="1549400"/>
            <a:ext cx="0" cy="40322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5816" name="Line 24">
            <a:extLst>
              <a:ext uri="{FF2B5EF4-FFF2-40B4-BE49-F238E27FC236}">
                <a16:creationId xmlns:a16="http://schemas.microsoft.com/office/drawing/2014/main" id="{838285E7-0A6A-4815-A379-2FD9D45FB364}"/>
              </a:ext>
            </a:extLst>
          </p:cNvPr>
          <p:cNvSpPr>
            <a:spLocks noChangeShapeType="1"/>
          </p:cNvSpPr>
          <p:nvPr/>
        </p:nvSpPr>
        <p:spPr bwMode="auto">
          <a:xfrm>
            <a:off x="6134100" y="1549400"/>
            <a:ext cx="0" cy="40322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5817" name="Line 25">
            <a:extLst>
              <a:ext uri="{FF2B5EF4-FFF2-40B4-BE49-F238E27FC236}">
                <a16:creationId xmlns:a16="http://schemas.microsoft.com/office/drawing/2014/main" id="{4719E000-CB01-47CD-8067-0CEA4C5CB617}"/>
              </a:ext>
            </a:extLst>
          </p:cNvPr>
          <p:cNvSpPr>
            <a:spLocks noChangeShapeType="1"/>
          </p:cNvSpPr>
          <p:nvPr/>
        </p:nvSpPr>
        <p:spPr bwMode="auto">
          <a:xfrm>
            <a:off x="6494463" y="1549400"/>
            <a:ext cx="0" cy="40322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5818" name="Line 26">
            <a:extLst>
              <a:ext uri="{FF2B5EF4-FFF2-40B4-BE49-F238E27FC236}">
                <a16:creationId xmlns:a16="http://schemas.microsoft.com/office/drawing/2014/main" id="{39112A1F-8D66-4B99-AB8F-C4FAA6FB24CC}"/>
              </a:ext>
            </a:extLst>
          </p:cNvPr>
          <p:cNvSpPr>
            <a:spLocks noChangeShapeType="1"/>
          </p:cNvSpPr>
          <p:nvPr/>
        </p:nvSpPr>
        <p:spPr bwMode="auto">
          <a:xfrm>
            <a:off x="6838950" y="1549400"/>
            <a:ext cx="0" cy="40322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5819" name="Rectangle 27">
            <a:extLst>
              <a:ext uri="{FF2B5EF4-FFF2-40B4-BE49-F238E27FC236}">
                <a16:creationId xmlns:a16="http://schemas.microsoft.com/office/drawing/2014/main" id="{6A4ED458-E9E8-4EB7-8A98-E5BC6D2E7516}"/>
              </a:ext>
            </a:extLst>
          </p:cNvPr>
          <p:cNvSpPr>
            <a:spLocks noChangeArrowheads="1"/>
          </p:cNvSpPr>
          <p:nvPr/>
        </p:nvSpPr>
        <p:spPr bwMode="auto">
          <a:xfrm>
            <a:off x="6861175" y="1522413"/>
            <a:ext cx="889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45820" name="Rectangle 28">
            <a:extLst>
              <a:ext uri="{FF2B5EF4-FFF2-40B4-BE49-F238E27FC236}">
                <a16:creationId xmlns:a16="http://schemas.microsoft.com/office/drawing/2014/main" id="{8450597B-BB3D-4846-A213-3A34D5BA4872}"/>
              </a:ext>
            </a:extLst>
          </p:cNvPr>
          <p:cNvSpPr>
            <a:spLocks noChangeArrowheads="1"/>
          </p:cNvSpPr>
          <p:nvPr/>
        </p:nvSpPr>
        <p:spPr bwMode="auto">
          <a:xfrm>
            <a:off x="3975100" y="1522413"/>
            <a:ext cx="4159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(2)</a:t>
            </a:r>
            <a:endParaRPr lang="en-US" altLang="zh-CN">
              <a:ea typeface="黑体" panose="02010609060101010101" pitchFamily="49" charset="-122"/>
            </a:endParaRPr>
          </a:p>
        </p:txBody>
      </p:sp>
      <p:sp>
        <p:nvSpPr>
          <p:cNvPr id="545821" name="Rectangle 29">
            <a:extLst>
              <a:ext uri="{FF2B5EF4-FFF2-40B4-BE49-F238E27FC236}">
                <a16:creationId xmlns:a16="http://schemas.microsoft.com/office/drawing/2014/main" id="{DE741CC3-A02F-4F77-A909-2AF9399EAB57}"/>
              </a:ext>
            </a:extLst>
          </p:cNvPr>
          <p:cNvSpPr>
            <a:spLocks noChangeArrowheads="1"/>
          </p:cNvSpPr>
          <p:nvPr/>
        </p:nvSpPr>
        <p:spPr bwMode="auto">
          <a:xfrm>
            <a:off x="3189288" y="1522413"/>
            <a:ext cx="1190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45822" name="Rectangle 30">
            <a:extLst>
              <a:ext uri="{FF2B5EF4-FFF2-40B4-BE49-F238E27FC236}">
                <a16:creationId xmlns:a16="http://schemas.microsoft.com/office/drawing/2014/main" id="{E1122594-F3E1-4ED5-8886-4A625C4E842A}"/>
              </a:ext>
            </a:extLst>
          </p:cNvPr>
          <p:cNvSpPr>
            <a:spLocks noChangeArrowheads="1"/>
          </p:cNvSpPr>
          <p:nvPr/>
        </p:nvSpPr>
        <p:spPr bwMode="auto">
          <a:xfrm>
            <a:off x="987425" y="1522413"/>
            <a:ext cx="4159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(1)</a:t>
            </a:r>
            <a:endParaRPr lang="en-US" altLang="zh-CN">
              <a:ea typeface="黑体" panose="02010609060101010101" pitchFamily="49" charset="-122"/>
            </a:endParaRPr>
          </a:p>
        </p:txBody>
      </p:sp>
      <p:sp>
        <p:nvSpPr>
          <p:cNvPr id="545823" name="Rectangle 31">
            <a:extLst>
              <a:ext uri="{FF2B5EF4-FFF2-40B4-BE49-F238E27FC236}">
                <a16:creationId xmlns:a16="http://schemas.microsoft.com/office/drawing/2014/main" id="{0FB9AAEC-E6FB-4DC4-980F-C4E8A5159F05}"/>
              </a:ext>
            </a:extLst>
          </p:cNvPr>
          <p:cNvSpPr>
            <a:spLocks noChangeArrowheads="1"/>
          </p:cNvSpPr>
          <p:nvPr/>
        </p:nvSpPr>
        <p:spPr bwMode="auto">
          <a:xfrm>
            <a:off x="6626225" y="965200"/>
            <a:ext cx="355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45824" name="Rectangle 32">
            <a:extLst>
              <a:ext uri="{FF2B5EF4-FFF2-40B4-BE49-F238E27FC236}">
                <a16:creationId xmlns:a16="http://schemas.microsoft.com/office/drawing/2014/main" id="{BE4361CE-63DD-449A-9902-B087D1D87C23}"/>
              </a:ext>
            </a:extLst>
          </p:cNvPr>
          <p:cNvSpPr>
            <a:spLocks noChangeArrowheads="1"/>
          </p:cNvSpPr>
          <p:nvPr/>
        </p:nvSpPr>
        <p:spPr bwMode="auto">
          <a:xfrm>
            <a:off x="6542088" y="965200"/>
            <a:ext cx="11906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45825" name="Rectangle 33">
            <a:extLst>
              <a:ext uri="{FF2B5EF4-FFF2-40B4-BE49-F238E27FC236}">
                <a16:creationId xmlns:a16="http://schemas.microsoft.com/office/drawing/2014/main" id="{B823112D-0ECB-4997-B0BA-FF4DF90DBE67}"/>
              </a:ext>
            </a:extLst>
          </p:cNvPr>
          <p:cNvSpPr>
            <a:spLocks noChangeArrowheads="1"/>
          </p:cNvSpPr>
          <p:nvPr/>
        </p:nvSpPr>
        <p:spPr bwMode="auto">
          <a:xfrm>
            <a:off x="5715000" y="965200"/>
            <a:ext cx="889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45826" name="Rectangle 34">
            <a:extLst>
              <a:ext uri="{FF2B5EF4-FFF2-40B4-BE49-F238E27FC236}">
                <a16:creationId xmlns:a16="http://schemas.microsoft.com/office/drawing/2014/main" id="{D12BF4C2-96EF-4E22-AAE7-97A7B2375CF5}"/>
              </a:ext>
            </a:extLst>
          </p:cNvPr>
          <p:cNvSpPr>
            <a:spLocks noChangeArrowheads="1"/>
          </p:cNvSpPr>
          <p:nvPr/>
        </p:nvSpPr>
        <p:spPr bwMode="auto">
          <a:xfrm>
            <a:off x="5641975" y="965200"/>
            <a:ext cx="889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45827" name="Rectangle 35">
            <a:extLst>
              <a:ext uri="{FF2B5EF4-FFF2-40B4-BE49-F238E27FC236}">
                <a16:creationId xmlns:a16="http://schemas.microsoft.com/office/drawing/2014/main" id="{14B61883-EB57-432D-A347-10C68D138FA6}"/>
              </a:ext>
            </a:extLst>
          </p:cNvPr>
          <p:cNvSpPr>
            <a:spLocks noChangeArrowheads="1"/>
          </p:cNvSpPr>
          <p:nvPr/>
        </p:nvSpPr>
        <p:spPr bwMode="auto">
          <a:xfrm>
            <a:off x="3052763" y="965200"/>
            <a:ext cx="889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45828" name="Rectangle 36">
            <a:extLst>
              <a:ext uri="{FF2B5EF4-FFF2-40B4-BE49-F238E27FC236}">
                <a16:creationId xmlns:a16="http://schemas.microsoft.com/office/drawing/2014/main" id="{1150618C-4DB1-4B28-80FF-20170BDCEBC4}"/>
              </a:ext>
            </a:extLst>
          </p:cNvPr>
          <p:cNvSpPr>
            <a:spLocks noChangeArrowheads="1"/>
          </p:cNvSpPr>
          <p:nvPr/>
        </p:nvSpPr>
        <p:spPr bwMode="auto">
          <a:xfrm>
            <a:off x="2603500" y="965200"/>
            <a:ext cx="889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45829" name="Rectangle 37">
            <a:extLst>
              <a:ext uri="{FF2B5EF4-FFF2-40B4-BE49-F238E27FC236}">
                <a16:creationId xmlns:a16="http://schemas.microsoft.com/office/drawing/2014/main" id="{C73BE425-1459-43A6-87E1-9F4109E70CAC}"/>
              </a:ext>
            </a:extLst>
          </p:cNvPr>
          <p:cNvSpPr>
            <a:spLocks noChangeArrowheads="1"/>
          </p:cNvSpPr>
          <p:nvPr/>
        </p:nvSpPr>
        <p:spPr bwMode="auto">
          <a:xfrm>
            <a:off x="2239963" y="965200"/>
            <a:ext cx="889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45830" name="Rectangle 38">
            <a:extLst>
              <a:ext uri="{FF2B5EF4-FFF2-40B4-BE49-F238E27FC236}">
                <a16:creationId xmlns:a16="http://schemas.microsoft.com/office/drawing/2014/main" id="{EC006AFE-08E4-4014-B4DF-D74303EDEBF5}"/>
              </a:ext>
            </a:extLst>
          </p:cNvPr>
          <p:cNvSpPr>
            <a:spLocks noChangeArrowheads="1"/>
          </p:cNvSpPr>
          <p:nvPr/>
        </p:nvSpPr>
        <p:spPr bwMode="auto">
          <a:xfrm>
            <a:off x="6680200" y="1736725"/>
            <a:ext cx="10795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ea typeface="黑体" panose="02010609060101010101" pitchFamily="49" charset="-122"/>
              </a:rPr>
              <a:t>2</a:t>
            </a:r>
            <a:endParaRPr lang="en-US" altLang="zh-CN">
              <a:ea typeface="黑体" panose="02010609060101010101" pitchFamily="49" charset="-122"/>
            </a:endParaRPr>
          </a:p>
        </p:txBody>
      </p:sp>
      <p:sp>
        <p:nvSpPr>
          <p:cNvPr id="545831" name="Rectangle 39">
            <a:extLst>
              <a:ext uri="{FF2B5EF4-FFF2-40B4-BE49-F238E27FC236}">
                <a16:creationId xmlns:a16="http://schemas.microsoft.com/office/drawing/2014/main" id="{D4A9F291-D19B-4B04-A2AC-DF5A726019E2}"/>
              </a:ext>
            </a:extLst>
          </p:cNvPr>
          <p:cNvSpPr>
            <a:spLocks noChangeArrowheads="1"/>
          </p:cNvSpPr>
          <p:nvPr/>
        </p:nvSpPr>
        <p:spPr bwMode="auto">
          <a:xfrm>
            <a:off x="5983288" y="1736725"/>
            <a:ext cx="10795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ea typeface="黑体" panose="02010609060101010101" pitchFamily="49" charset="-122"/>
              </a:rPr>
              <a:t>1</a:t>
            </a:r>
            <a:endParaRPr lang="en-US" altLang="zh-CN">
              <a:ea typeface="黑体" panose="02010609060101010101" pitchFamily="49" charset="-122"/>
            </a:endParaRPr>
          </a:p>
        </p:txBody>
      </p:sp>
      <p:sp>
        <p:nvSpPr>
          <p:cNvPr id="545832" name="Rectangle 40">
            <a:extLst>
              <a:ext uri="{FF2B5EF4-FFF2-40B4-BE49-F238E27FC236}">
                <a16:creationId xmlns:a16="http://schemas.microsoft.com/office/drawing/2014/main" id="{98819023-92ED-48D6-B703-FE87A7123CA3}"/>
              </a:ext>
            </a:extLst>
          </p:cNvPr>
          <p:cNvSpPr>
            <a:spLocks noChangeArrowheads="1"/>
          </p:cNvSpPr>
          <p:nvPr/>
        </p:nvSpPr>
        <p:spPr bwMode="auto">
          <a:xfrm>
            <a:off x="5267325" y="1736725"/>
            <a:ext cx="10795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ea typeface="黑体" panose="02010609060101010101" pitchFamily="49" charset="-122"/>
              </a:rPr>
              <a:t>2</a:t>
            </a:r>
            <a:endParaRPr lang="en-US" altLang="zh-CN">
              <a:ea typeface="黑体" panose="02010609060101010101" pitchFamily="49" charset="-122"/>
            </a:endParaRPr>
          </a:p>
        </p:txBody>
      </p:sp>
      <p:sp>
        <p:nvSpPr>
          <p:cNvPr id="545833" name="Rectangle 41">
            <a:extLst>
              <a:ext uri="{FF2B5EF4-FFF2-40B4-BE49-F238E27FC236}">
                <a16:creationId xmlns:a16="http://schemas.microsoft.com/office/drawing/2014/main" id="{74BFE513-85CA-4D8E-A557-6840C9CEFDE6}"/>
              </a:ext>
            </a:extLst>
          </p:cNvPr>
          <p:cNvSpPr>
            <a:spLocks noChangeArrowheads="1"/>
          </p:cNvSpPr>
          <p:nvPr/>
        </p:nvSpPr>
        <p:spPr bwMode="auto">
          <a:xfrm>
            <a:off x="4645025" y="1736725"/>
            <a:ext cx="10795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ea typeface="黑体" panose="02010609060101010101" pitchFamily="49" charset="-122"/>
              </a:rPr>
              <a:t>1</a:t>
            </a:r>
            <a:endParaRPr lang="en-US" altLang="zh-CN">
              <a:ea typeface="黑体" panose="02010609060101010101" pitchFamily="49" charset="-122"/>
            </a:endParaRPr>
          </a:p>
        </p:txBody>
      </p:sp>
      <p:sp>
        <p:nvSpPr>
          <p:cNvPr id="545834" name="Rectangle 42">
            <a:extLst>
              <a:ext uri="{FF2B5EF4-FFF2-40B4-BE49-F238E27FC236}">
                <a16:creationId xmlns:a16="http://schemas.microsoft.com/office/drawing/2014/main" id="{1D2F3FB3-9D2E-4B52-801E-78AB78205623}"/>
              </a:ext>
            </a:extLst>
          </p:cNvPr>
          <p:cNvSpPr>
            <a:spLocks noChangeArrowheads="1"/>
          </p:cNvSpPr>
          <p:nvPr/>
        </p:nvSpPr>
        <p:spPr bwMode="auto">
          <a:xfrm>
            <a:off x="3024188" y="1736725"/>
            <a:ext cx="10795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ea typeface="黑体" panose="02010609060101010101" pitchFamily="49" charset="-122"/>
              </a:rPr>
              <a:t>2</a:t>
            </a:r>
            <a:endParaRPr lang="en-US" altLang="zh-CN">
              <a:ea typeface="黑体" panose="02010609060101010101" pitchFamily="49" charset="-122"/>
            </a:endParaRPr>
          </a:p>
        </p:txBody>
      </p:sp>
      <p:sp>
        <p:nvSpPr>
          <p:cNvPr id="545835" name="Rectangle 43">
            <a:extLst>
              <a:ext uri="{FF2B5EF4-FFF2-40B4-BE49-F238E27FC236}">
                <a16:creationId xmlns:a16="http://schemas.microsoft.com/office/drawing/2014/main" id="{BF9A40C8-FCAE-4CCD-8EBD-0C37B9BF89B7}"/>
              </a:ext>
            </a:extLst>
          </p:cNvPr>
          <p:cNvSpPr>
            <a:spLocks noChangeArrowheads="1"/>
          </p:cNvSpPr>
          <p:nvPr/>
        </p:nvSpPr>
        <p:spPr bwMode="auto">
          <a:xfrm>
            <a:off x="2649538" y="1736725"/>
            <a:ext cx="10795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ea typeface="黑体" panose="02010609060101010101" pitchFamily="49" charset="-122"/>
              </a:rPr>
              <a:t>1</a:t>
            </a:r>
            <a:endParaRPr lang="en-US" altLang="zh-CN">
              <a:ea typeface="黑体" panose="02010609060101010101" pitchFamily="49" charset="-122"/>
            </a:endParaRPr>
          </a:p>
        </p:txBody>
      </p:sp>
      <p:sp>
        <p:nvSpPr>
          <p:cNvPr id="545836" name="Rectangle 44">
            <a:extLst>
              <a:ext uri="{FF2B5EF4-FFF2-40B4-BE49-F238E27FC236}">
                <a16:creationId xmlns:a16="http://schemas.microsoft.com/office/drawing/2014/main" id="{5830E3FC-572F-44EB-8714-76E5CF005145}"/>
              </a:ext>
            </a:extLst>
          </p:cNvPr>
          <p:cNvSpPr>
            <a:spLocks noChangeArrowheads="1"/>
          </p:cNvSpPr>
          <p:nvPr/>
        </p:nvSpPr>
        <p:spPr bwMode="auto">
          <a:xfrm>
            <a:off x="1927225" y="1736725"/>
            <a:ext cx="10795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ea typeface="黑体" panose="02010609060101010101" pitchFamily="49" charset="-122"/>
              </a:rPr>
              <a:t>2</a:t>
            </a:r>
            <a:endParaRPr lang="en-US" altLang="zh-CN">
              <a:ea typeface="黑体" panose="02010609060101010101" pitchFamily="49" charset="-122"/>
            </a:endParaRPr>
          </a:p>
        </p:txBody>
      </p:sp>
      <p:sp>
        <p:nvSpPr>
          <p:cNvPr id="545837" name="Rectangle 45">
            <a:extLst>
              <a:ext uri="{FF2B5EF4-FFF2-40B4-BE49-F238E27FC236}">
                <a16:creationId xmlns:a16="http://schemas.microsoft.com/office/drawing/2014/main" id="{A4ED1AA7-CFF6-4E25-AC85-486E80A61B82}"/>
              </a:ext>
            </a:extLst>
          </p:cNvPr>
          <p:cNvSpPr>
            <a:spLocks noChangeArrowheads="1"/>
          </p:cNvSpPr>
          <p:nvPr/>
        </p:nvSpPr>
        <p:spPr bwMode="auto">
          <a:xfrm>
            <a:off x="1657350" y="1736725"/>
            <a:ext cx="10795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ea typeface="黑体" panose="02010609060101010101" pitchFamily="49" charset="-122"/>
              </a:rPr>
              <a:t>1</a:t>
            </a:r>
            <a:endParaRPr lang="en-US" altLang="zh-CN">
              <a:ea typeface="黑体" panose="02010609060101010101" pitchFamily="49" charset="-122"/>
            </a:endParaRPr>
          </a:p>
        </p:txBody>
      </p:sp>
      <p:sp>
        <p:nvSpPr>
          <p:cNvPr id="545838" name="Rectangle 46">
            <a:extLst>
              <a:ext uri="{FF2B5EF4-FFF2-40B4-BE49-F238E27FC236}">
                <a16:creationId xmlns:a16="http://schemas.microsoft.com/office/drawing/2014/main" id="{CF41DBF3-9823-4C16-BC9D-F1720C82CA41}"/>
              </a:ext>
            </a:extLst>
          </p:cNvPr>
          <p:cNvSpPr>
            <a:spLocks noChangeArrowheads="1"/>
          </p:cNvSpPr>
          <p:nvPr/>
        </p:nvSpPr>
        <p:spPr bwMode="auto">
          <a:xfrm>
            <a:off x="2927350" y="1179513"/>
            <a:ext cx="1079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ea typeface="黑体" panose="02010609060101010101" pitchFamily="49" charset="-122"/>
              </a:rPr>
              <a:t>2</a:t>
            </a:r>
            <a:endParaRPr lang="en-US" altLang="zh-CN">
              <a:ea typeface="黑体" panose="02010609060101010101" pitchFamily="49" charset="-122"/>
            </a:endParaRPr>
          </a:p>
        </p:txBody>
      </p:sp>
      <p:sp>
        <p:nvSpPr>
          <p:cNvPr id="545839" name="Rectangle 47">
            <a:extLst>
              <a:ext uri="{FF2B5EF4-FFF2-40B4-BE49-F238E27FC236}">
                <a16:creationId xmlns:a16="http://schemas.microsoft.com/office/drawing/2014/main" id="{7183B7EF-06EF-48A3-8278-CC567AE24B46}"/>
              </a:ext>
            </a:extLst>
          </p:cNvPr>
          <p:cNvSpPr>
            <a:spLocks noChangeArrowheads="1"/>
          </p:cNvSpPr>
          <p:nvPr/>
        </p:nvSpPr>
        <p:spPr bwMode="auto">
          <a:xfrm>
            <a:off x="2466975" y="1179513"/>
            <a:ext cx="1079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ea typeface="黑体" panose="02010609060101010101" pitchFamily="49" charset="-122"/>
              </a:rPr>
              <a:t>1</a:t>
            </a:r>
            <a:endParaRPr lang="en-US" altLang="zh-CN">
              <a:ea typeface="黑体" panose="02010609060101010101" pitchFamily="49" charset="-122"/>
            </a:endParaRPr>
          </a:p>
        </p:txBody>
      </p:sp>
      <p:sp>
        <p:nvSpPr>
          <p:cNvPr id="545840" name="Rectangle 48">
            <a:extLst>
              <a:ext uri="{FF2B5EF4-FFF2-40B4-BE49-F238E27FC236}">
                <a16:creationId xmlns:a16="http://schemas.microsoft.com/office/drawing/2014/main" id="{BF8E3DF0-5C32-485B-ACFB-F5C0F2762CC6}"/>
              </a:ext>
            </a:extLst>
          </p:cNvPr>
          <p:cNvSpPr>
            <a:spLocks noChangeArrowheads="1"/>
          </p:cNvSpPr>
          <p:nvPr/>
        </p:nvSpPr>
        <p:spPr bwMode="auto">
          <a:xfrm>
            <a:off x="6535738" y="1522413"/>
            <a:ext cx="13811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545841" name="Rectangle 49">
            <a:extLst>
              <a:ext uri="{FF2B5EF4-FFF2-40B4-BE49-F238E27FC236}">
                <a16:creationId xmlns:a16="http://schemas.microsoft.com/office/drawing/2014/main" id="{BC5EE03D-2848-48F7-8F5C-48FA6F23C7A6}"/>
              </a:ext>
            </a:extLst>
          </p:cNvPr>
          <p:cNvSpPr>
            <a:spLocks noChangeArrowheads="1"/>
          </p:cNvSpPr>
          <p:nvPr/>
        </p:nvSpPr>
        <p:spPr bwMode="auto">
          <a:xfrm>
            <a:off x="5851525" y="1522413"/>
            <a:ext cx="13811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545842" name="Rectangle 50">
            <a:extLst>
              <a:ext uri="{FF2B5EF4-FFF2-40B4-BE49-F238E27FC236}">
                <a16:creationId xmlns:a16="http://schemas.microsoft.com/office/drawing/2014/main" id="{5F867C2B-CC97-4693-92D9-E08EDCC5675E}"/>
              </a:ext>
            </a:extLst>
          </p:cNvPr>
          <p:cNvSpPr>
            <a:spLocks noChangeArrowheads="1"/>
          </p:cNvSpPr>
          <p:nvPr/>
        </p:nvSpPr>
        <p:spPr bwMode="auto">
          <a:xfrm>
            <a:off x="5121275" y="1522413"/>
            <a:ext cx="13811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545843" name="Rectangle 51">
            <a:extLst>
              <a:ext uri="{FF2B5EF4-FFF2-40B4-BE49-F238E27FC236}">
                <a16:creationId xmlns:a16="http://schemas.microsoft.com/office/drawing/2014/main" id="{D5AF3722-143D-4FF9-A029-A7750F1A3A28}"/>
              </a:ext>
            </a:extLst>
          </p:cNvPr>
          <p:cNvSpPr>
            <a:spLocks noChangeArrowheads="1"/>
          </p:cNvSpPr>
          <p:nvPr/>
        </p:nvSpPr>
        <p:spPr bwMode="auto">
          <a:xfrm>
            <a:off x="4513263" y="1522413"/>
            <a:ext cx="13811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545844" name="Rectangle 52">
            <a:extLst>
              <a:ext uri="{FF2B5EF4-FFF2-40B4-BE49-F238E27FC236}">
                <a16:creationId xmlns:a16="http://schemas.microsoft.com/office/drawing/2014/main" id="{F4DAC179-B9EB-44E3-8D65-9C074E3735A2}"/>
              </a:ext>
            </a:extLst>
          </p:cNvPr>
          <p:cNvSpPr>
            <a:spLocks noChangeArrowheads="1"/>
          </p:cNvSpPr>
          <p:nvPr/>
        </p:nvSpPr>
        <p:spPr bwMode="auto">
          <a:xfrm>
            <a:off x="2878138" y="1522413"/>
            <a:ext cx="13811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545845" name="Rectangle 53">
            <a:extLst>
              <a:ext uri="{FF2B5EF4-FFF2-40B4-BE49-F238E27FC236}">
                <a16:creationId xmlns:a16="http://schemas.microsoft.com/office/drawing/2014/main" id="{A1DC8C3E-39FE-4D7C-A6B2-C8770E5AC0C9}"/>
              </a:ext>
            </a:extLst>
          </p:cNvPr>
          <p:cNvSpPr>
            <a:spLocks noChangeArrowheads="1"/>
          </p:cNvSpPr>
          <p:nvPr/>
        </p:nvSpPr>
        <p:spPr bwMode="auto">
          <a:xfrm>
            <a:off x="2517775" y="1522413"/>
            <a:ext cx="13811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545846" name="Rectangle 54">
            <a:extLst>
              <a:ext uri="{FF2B5EF4-FFF2-40B4-BE49-F238E27FC236}">
                <a16:creationId xmlns:a16="http://schemas.microsoft.com/office/drawing/2014/main" id="{71153967-9CF2-43DE-9802-0B06A3DD444B}"/>
              </a:ext>
            </a:extLst>
          </p:cNvPr>
          <p:cNvSpPr>
            <a:spLocks noChangeArrowheads="1"/>
          </p:cNvSpPr>
          <p:nvPr/>
        </p:nvSpPr>
        <p:spPr bwMode="auto">
          <a:xfrm>
            <a:off x="1781175" y="1522413"/>
            <a:ext cx="13811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545847" name="Rectangle 55">
            <a:extLst>
              <a:ext uri="{FF2B5EF4-FFF2-40B4-BE49-F238E27FC236}">
                <a16:creationId xmlns:a16="http://schemas.microsoft.com/office/drawing/2014/main" id="{BACAA349-688C-4D90-B7AE-B6BDB014EC3B}"/>
              </a:ext>
            </a:extLst>
          </p:cNvPr>
          <p:cNvSpPr>
            <a:spLocks noChangeArrowheads="1"/>
          </p:cNvSpPr>
          <p:nvPr/>
        </p:nvSpPr>
        <p:spPr bwMode="auto">
          <a:xfrm>
            <a:off x="1524000" y="1522413"/>
            <a:ext cx="13811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545848" name="Rectangle 56">
            <a:extLst>
              <a:ext uri="{FF2B5EF4-FFF2-40B4-BE49-F238E27FC236}">
                <a16:creationId xmlns:a16="http://schemas.microsoft.com/office/drawing/2014/main" id="{E46122F4-158F-4634-A2C6-419E12D72F94}"/>
              </a:ext>
            </a:extLst>
          </p:cNvPr>
          <p:cNvSpPr>
            <a:spLocks noChangeArrowheads="1"/>
          </p:cNvSpPr>
          <p:nvPr/>
        </p:nvSpPr>
        <p:spPr bwMode="auto">
          <a:xfrm>
            <a:off x="2781300" y="965200"/>
            <a:ext cx="13811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545849" name="Rectangle 57">
            <a:extLst>
              <a:ext uri="{FF2B5EF4-FFF2-40B4-BE49-F238E27FC236}">
                <a16:creationId xmlns:a16="http://schemas.microsoft.com/office/drawing/2014/main" id="{467418B8-648E-4C08-93A7-4FB6B0BB0F51}"/>
              </a:ext>
            </a:extLst>
          </p:cNvPr>
          <p:cNvSpPr>
            <a:spLocks noChangeArrowheads="1"/>
          </p:cNvSpPr>
          <p:nvPr/>
        </p:nvSpPr>
        <p:spPr bwMode="auto">
          <a:xfrm>
            <a:off x="2335213" y="965200"/>
            <a:ext cx="13811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545850" name="Rectangle 58">
            <a:extLst>
              <a:ext uri="{FF2B5EF4-FFF2-40B4-BE49-F238E27FC236}">
                <a16:creationId xmlns:a16="http://schemas.microsoft.com/office/drawing/2014/main" id="{CB267633-F358-4FAF-8258-8DCCE297C3A2}"/>
              </a:ext>
            </a:extLst>
          </p:cNvPr>
          <p:cNvSpPr>
            <a:spLocks noChangeArrowheads="1"/>
          </p:cNvSpPr>
          <p:nvPr/>
        </p:nvSpPr>
        <p:spPr bwMode="auto">
          <a:xfrm>
            <a:off x="6216650" y="1482725"/>
            <a:ext cx="19526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545851" name="Rectangle 59">
            <a:extLst>
              <a:ext uri="{FF2B5EF4-FFF2-40B4-BE49-F238E27FC236}">
                <a16:creationId xmlns:a16="http://schemas.microsoft.com/office/drawing/2014/main" id="{230DACDA-D947-468B-B494-844053F0E17D}"/>
              </a:ext>
            </a:extLst>
          </p:cNvPr>
          <p:cNvSpPr>
            <a:spLocks noChangeArrowheads="1"/>
          </p:cNvSpPr>
          <p:nvPr/>
        </p:nvSpPr>
        <p:spPr bwMode="auto">
          <a:xfrm>
            <a:off x="5519738" y="1482725"/>
            <a:ext cx="19526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545852" name="Rectangle 60">
            <a:extLst>
              <a:ext uri="{FF2B5EF4-FFF2-40B4-BE49-F238E27FC236}">
                <a16:creationId xmlns:a16="http://schemas.microsoft.com/office/drawing/2014/main" id="{B2CE9FFC-C151-4428-8FCE-0ACAA6E94E98}"/>
              </a:ext>
            </a:extLst>
          </p:cNvPr>
          <p:cNvSpPr>
            <a:spLocks noChangeArrowheads="1"/>
          </p:cNvSpPr>
          <p:nvPr/>
        </p:nvSpPr>
        <p:spPr bwMode="auto">
          <a:xfrm>
            <a:off x="4840288" y="1482725"/>
            <a:ext cx="19526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545853" name="Rectangle 61">
            <a:extLst>
              <a:ext uri="{FF2B5EF4-FFF2-40B4-BE49-F238E27FC236}">
                <a16:creationId xmlns:a16="http://schemas.microsoft.com/office/drawing/2014/main" id="{189FE4D9-7768-4236-AEB9-94EFBBCD151A}"/>
              </a:ext>
            </a:extLst>
          </p:cNvPr>
          <p:cNvSpPr>
            <a:spLocks noChangeArrowheads="1"/>
          </p:cNvSpPr>
          <p:nvPr/>
        </p:nvSpPr>
        <p:spPr bwMode="auto">
          <a:xfrm>
            <a:off x="2185988" y="1482725"/>
            <a:ext cx="19526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545854" name="Rectangle 62">
            <a:extLst>
              <a:ext uri="{FF2B5EF4-FFF2-40B4-BE49-F238E27FC236}">
                <a16:creationId xmlns:a16="http://schemas.microsoft.com/office/drawing/2014/main" id="{F99D5AB7-F7F2-437D-A4F3-405129715FD2}"/>
              </a:ext>
            </a:extLst>
          </p:cNvPr>
          <p:cNvSpPr>
            <a:spLocks noChangeArrowheads="1"/>
          </p:cNvSpPr>
          <p:nvPr/>
        </p:nvSpPr>
        <p:spPr bwMode="auto">
          <a:xfrm>
            <a:off x="5786438" y="976313"/>
            <a:ext cx="7143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证明</a:t>
            </a:r>
            <a:endParaRPr lang="zh-CN" altLang="en-US"/>
          </a:p>
        </p:txBody>
      </p:sp>
      <p:sp>
        <p:nvSpPr>
          <p:cNvPr id="545855" name="Rectangle 63">
            <a:extLst>
              <a:ext uri="{FF2B5EF4-FFF2-40B4-BE49-F238E27FC236}">
                <a16:creationId xmlns:a16="http://schemas.microsoft.com/office/drawing/2014/main" id="{1A7BC652-D056-4E1C-B426-F143D3FD16E1}"/>
              </a:ext>
            </a:extLst>
          </p:cNvPr>
          <p:cNvSpPr>
            <a:spLocks noChangeArrowheads="1"/>
          </p:cNvSpPr>
          <p:nvPr/>
        </p:nvSpPr>
        <p:spPr bwMode="auto">
          <a:xfrm>
            <a:off x="3114675" y="976313"/>
            <a:ext cx="250031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为两个任意复数</a:t>
            </a:r>
            <a:endParaRPr lang="zh-CN" altLang="en-US">
              <a:latin typeface="仿宋_GB2312" pitchFamily="49" charset="-122"/>
            </a:endParaRPr>
          </a:p>
        </p:txBody>
      </p:sp>
      <p:sp>
        <p:nvSpPr>
          <p:cNvPr id="545856" name="Rectangle 64">
            <a:extLst>
              <a:ext uri="{FF2B5EF4-FFF2-40B4-BE49-F238E27FC236}">
                <a16:creationId xmlns:a16="http://schemas.microsoft.com/office/drawing/2014/main" id="{4219611D-C3FF-4D19-8A1C-9F5B30842BC9}"/>
              </a:ext>
            </a:extLst>
          </p:cNvPr>
          <p:cNvSpPr>
            <a:spLocks noChangeArrowheads="1"/>
          </p:cNvSpPr>
          <p:nvPr/>
        </p:nvSpPr>
        <p:spPr bwMode="auto">
          <a:xfrm>
            <a:off x="1895475" y="976313"/>
            <a:ext cx="35718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设</a:t>
            </a:r>
            <a:endParaRPr lang="zh-CN" altLang="en-US">
              <a:latin typeface="仿宋_GB2312" pitchFamily="49"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5795"/>
                                        </p:tgtEl>
                                        <p:attrNameLst>
                                          <p:attrName>style.visibility</p:attrName>
                                        </p:attrNameLst>
                                      </p:cBhvr>
                                      <p:to>
                                        <p:strVal val="visible"/>
                                      </p:to>
                                    </p:set>
                                    <p:animEffect transition="in" filter="wipe(left)">
                                      <p:cBhvr>
                                        <p:cTn id="7" dur="500"/>
                                        <p:tgtEl>
                                          <p:spTgt spid="5457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45796"/>
                                        </p:tgtEl>
                                        <p:attrNameLst>
                                          <p:attrName>style.visibility</p:attrName>
                                        </p:attrNameLst>
                                      </p:cBhvr>
                                      <p:to>
                                        <p:strVal val="visible"/>
                                      </p:to>
                                    </p:set>
                                    <p:animEffect transition="in" filter="wipe(left)">
                                      <p:cBhvr>
                                        <p:cTn id="12" dur="500"/>
                                        <p:tgtEl>
                                          <p:spTgt spid="5457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45797"/>
                                        </p:tgtEl>
                                        <p:attrNameLst>
                                          <p:attrName>style.visibility</p:attrName>
                                        </p:attrNameLst>
                                      </p:cBhvr>
                                      <p:to>
                                        <p:strVal val="visible"/>
                                      </p:to>
                                    </p:set>
                                    <p:animEffect transition="in" filter="wipe(left)">
                                      <p:cBhvr>
                                        <p:cTn id="17" dur="500"/>
                                        <p:tgtEl>
                                          <p:spTgt spid="5457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45798"/>
                                        </p:tgtEl>
                                        <p:attrNameLst>
                                          <p:attrName>style.visibility</p:attrName>
                                        </p:attrNameLst>
                                      </p:cBhvr>
                                      <p:to>
                                        <p:strVal val="visible"/>
                                      </p:to>
                                    </p:set>
                                    <p:animEffect transition="in" filter="wipe(left)">
                                      <p:cBhvr>
                                        <p:cTn id="22" dur="500"/>
                                        <p:tgtEl>
                                          <p:spTgt spid="5457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45799"/>
                                        </p:tgtEl>
                                        <p:attrNameLst>
                                          <p:attrName>style.visibility</p:attrName>
                                        </p:attrNameLst>
                                      </p:cBhvr>
                                      <p:to>
                                        <p:strVal val="visible"/>
                                      </p:to>
                                    </p:set>
                                    <p:animEffect transition="in" filter="wipe(left)">
                                      <p:cBhvr>
                                        <p:cTn id="27" dur="500"/>
                                        <p:tgtEl>
                                          <p:spTgt spid="5457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45800"/>
                                        </p:tgtEl>
                                        <p:attrNameLst>
                                          <p:attrName>style.visibility</p:attrName>
                                        </p:attrNameLst>
                                      </p:cBhvr>
                                      <p:to>
                                        <p:strVal val="visible"/>
                                      </p:to>
                                    </p:set>
                                    <p:animEffect transition="in" filter="wipe(left)">
                                      <p:cBhvr>
                                        <p:cTn id="32" dur="500"/>
                                        <p:tgtEl>
                                          <p:spTgt spid="54580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45801"/>
                                        </p:tgtEl>
                                        <p:attrNameLst>
                                          <p:attrName>style.visibility</p:attrName>
                                        </p:attrNameLst>
                                      </p:cBhvr>
                                      <p:to>
                                        <p:strVal val="visible"/>
                                      </p:to>
                                    </p:set>
                                    <p:animEffect transition="in" filter="wipe(left)">
                                      <p:cBhvr>
                                        <p:cTn id="37" dur="500"/>
                                        <p:tgtEl>
                                          <p:spTgt spid="54580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45802"/>
                                        </p:tgtEl>
                                        <p:attrNameLst>
                                          <p:attrName>style.visibility</p:attrName>
                                        </p:attrNameLst>
                                      </p:cBhvr>
                                      <p:to>
                                        <p:strVal val="visible"/>
                                      </p:to>
                                    </p:set>
                                    <p:animEffect transition="in" filter="wipe(left)">
                                      <p:cBhvr>
                                        <p:cTn id="42" dur="500"/>
                                        <p:tgtEl>
                                          <p:spTgt spid="54580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545803"/>
                                        </p:tgtEl>
                                        <p:attrNameLst>
                                          <p:attrName>style.visibility</p:attrName>
                                        </p:attrNameLst>
                                      </p:cBhvr>
                                      <p:to>
                                        <p:strVal val="visible"/>
                                      </p:to>
                                    </p:set>
                                    <p:animEffect transition="in" filter="wipe(left)">
                                      <p:cBhvr>
                                        <p:cTn id="47" dur="500"/>
                                        <p:tgtEl>
                                          <p:spTgt spid="54580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545804"/>
                                        </p:tgtEl>
                                        <p:attrNameLst>
                                          <p:attrName>style.visibility</p:attrName>
                                        </p:attrNameLst>
                                      </p:cBhvr>
                                      <p:to>
                                        <p:strVal val="visible"/>
                                      </p:to>
                                    </p:set>
                                    <p:animEffect transition="in" filter="wipe(left)">
                                      <p:cBhvr>
                                        <p:cTn id="52" dur="500"/>
                                        <p:tgtEl>
                                          <p:spTgt spid="54580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545805"/>
                                        </p:tgtEl>
                                        <p:attrNameLst>
                                          <p:attrName>style.visibility</p:attrName>
                                        </p:attrNameLst>
                                      </p:cBhvr>
                                      <p:to>
                                        <p:strVal val="visible"/>
                                      </p:to>
                                    </p:set>
                                    <p:animEffect transition="in" filter="wipe(left)">
                                      <p:cBhvr>
                                        <p:cTn id="57" dur="500"/>
                                        <p:tgtEl>
                                          <p:spTgt spid="545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1">
            <a:extLst>
              <a:ext uri="{FF2B5EF4-FFF2-40B4-BE49-F238E27FC236}">
                <a16:creationId xmlns:a16="http://schemas.microsoft.com/office/drawing/2014/main" id="{83C0F6A6-84D1-4B96-8FFB-08280C6D1F94}"/>
              </a:ext>
            </a:extLst>
          </p:cNvPr>
          <p:cNvSpPr>
            <a:spLocks noGrp="1"/>
          </p:cNvSpPr>
          <p:nvPr>
            <p:ph type="dt" sz="half" idx="10"/>
          </p:nvPr>
        </p:nvSpPr>
        <p:spPr/>
        <p:txBody>
          <a:bodyPr/>
          <a:lstStyle/>
          <a:p>
            <a:fld id="{0488474A-545D-480D-BE91-22DC031FE32E}" type="datetime1">
              <a:rPr lang="zh-CN" altLang="en-US"/>
              <a:pPr/>
              <a:t>2017/9/8</a:t>
            </a:fld>
            <a:endParaRPr lang="en-US" altLang="zh-CN"/>
          </a:p>
        </p:txBody>
      </p:sp>
      <p:sp>
        <p:nvSpPr>
          <p:cNvPr id="16" name="灯片编号占位符 3">
            <a:extLst>
              <a:ext uri="{FF2B5EF4-FFF2-40B4-BE49-F238E27FC236}">
                <a16:creationId xmlns:a16="http://schemas.microsoft.com/office/drawing/2014/main" id="{89B77D78-EBCD-4014-9A84-A3A150C625A5}"/>
              </a:ext>
            </a:extLst>
          </p:cNvPr>
          <p:cNvSpPr>
            <a:spLocks noGrp="1"/>
          </p:cNvSpPr>
          <p:nvPr>
            <p:ph type="sldNum" sz="quarter" idx="12"/>
          </p:nvPr>
        </p:nvSpPr>
        <p:spPr/>
        <p:txBody>
          <a:bodyPr/>
          <a:lstStyle/>
          <a:p>
            <a:fld id="{CC83A805-6863-4110-9E86-25F0AC34DF85}" type="slidenum">
              <a:rPr lang="en-US" altLang="zh-CN"/>
              <a:pPr/>
              <a:t>24</a:t>
            </a:fld>
            <a:endParaRPr lang="en-US" altLang="zh-CN"/>
          </a:p>
        </p:txBody>
      </p:sp>
      <p:graphicFrame>
        <p:nvGraphicFramePr>
          <p:cNvPr id="546818" name="Object 2">
            <a:extLst>
              <a:ext uri="{FF2B5EF4-FFF2-40B4-BE49-F238E27FC236}">
                <a16:creationId xmlns:a16="http://schemas.microsoft.com/office/drawing/2014/main" id="{EE702ABB-CFC4-44C7-A99B-8B34DE13BD5D}"/>
              </a:ext>
            </a:extLst>
          </p:cNvPr>
          <p:cNvGraphicFramePr>
            <a:graphicFrameLocks noChangeAspect="1"/>
          </p:cNvGraphicFramePr>
          <p:nvPr/>
        </p:nvGraphicFramePr>
        <p:xfrm>
          <a:off x="1295400" y="1828800"/>
          <a:ext cx="1549400" cy="546100"/>
        </p:xfrm>
        <a:graphic>
          <a:graphicData uri="http://schemas.openxmlformats.org/presentationml/2006/ole">
            <mc:AlternateContent xmlns:mc="http://schemas.openxmlformats.org/markup-compatibility/2006">
              <mc:Choice xmlns:v="urn:schemas-microsoft-com:vml" Requires="v">
                <p:oleObj spid="_x0000_s546830" name="Equation" r:id="rId3" imgW="1549080" imgH="545760" progId="Equation.3">
                  <p:embed/>
                </p:oleObj>
              </mc:Choice>
              <mc:Fallback>
                <p:oleObj name="Equation" r:id="rId3" imgW="1549080" imgH="5457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828800"/>
                        <a:ext cx="1549400"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46819" name="Group 3">
            <a:extLst>
              <a:ext uri="{FF2B5EF4-FFF2-40B4-BE49-F238E27FC236}">
                <a16:creationId xmlns:a16="http://schemas.microsoft.com/office/drawing/2014/main" id="{B38DEA21-0E02-4ECA-B92D-F384E2E373A5}"/>
              </a:ext>
            </a:extLst>
          </p:cNvPr>
          <p:cNvGrpSpPr>
            <a:grpSpLocks/>
          </p:cNvGrpSpPr>
          <p:nvPr/>
        </p:nvGrpSpPr>
        <p:grpSpPr bwMode="auto">
          <a:xfrm>
            <a:off x="2936875" y="1843088"/>
            <a:ext cx="3287713" cy="546100"/>
            <a:chOff x="1850" y="633"/>
            <a:chExt cx="2071" cy="344"/>
          </a:xfrm>
        </p:grpSpPr>
        <p:graphicFrame>
          <p:nvGraphicFramePr>
            <p:cNvPr id="546820" name="Object 4">
              <a:extLst>
                <a:ext uri="{FF2B5EF4-FFF2-40B4-BE49-F238E27FC236}">
                  <a16:creationId xmlns:a16="http://schemas.microsoft.com/office/drawing/2014/main" id="{94E58979-4987-40AC-9B53-EBA43B394E57}"/>
                </a:ext>
              </a:extLst>
            </p:cNvPr>
            <p:cNvGraphicFramePr>
              <a:graphicFrameLocks noChangeAspect="1"/>
            </p:cNvGraphicFramePr>
            <p:nvPr/>
          </p:nvGraphicFramePr>
          <p:xfrm>
            <a:off x="1850" y="633"/>
            <a:ext cx="1048" cy="344"/>
          </p:xfrm>
          <a:graphic>
            <a:graphicData uri="http://schemas.openxmlformats.org/presentationml/2006/ole">
              <mc:AlternateContent xmlns:mc="http://schemas.openxmlformats.org/markup-compatibility/2006">
                <mc:Choice xmlns:v="urn:schemas-microsoft-com:vml" Requires="v">
                  <p:oleObj spid="_x0000_s546831" name="Equation" r:id="rId5" imgW="1663560" imgH="545760" progId="Equation.3">
                    <p:embed/>
                  </p:oleObj>
                </mc:Choice>
                <mc:Fallback>
                  <p:oleObj name="Equation" r:id="rId5" imgW="1663560" imgH="54576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0" y="633"/>
                          <a:ext cx="1048"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6821" name="Object 5">
              <a:extLst>
                <a:ext uri="{FF2B5EF4-FFF2-40B4-BE49-F238E27FC236}">
                  <a16:creationId xmlns:a16="http://schemas.microsoft.com/office/drawing/2014/main" id="{FA26C8DA-C212-40EF-9F21-29E2B588AF24}"/>
                </a:ext>
              </a:extLst>
            </p:cNvPr>
            <p:cNvGraphicFramePr>
              <a:graphicFrameLocks noChangeAspect="1"/>
            </p:cNvGraphicFramePr>
            <p:nvPr/>
          </p:nvGraphicFramePr>
          <p:xfrm>
            <a:off x="2881" y="707"/>
            <a:ext cx="1040" cy="264"/>
          </p:xfrm>
          <a:graphic>
            <a:graphicData uri="http://schemas.openxmlformats.org/presentationml/2006/ole">
              <mc:AlternateContent xmlns:mc="http://schemas.openxmlformats.org/markup-compatibility/2006">
                <mc:Choice xmlns:v="urn:schemas-microsoft-com:vml" Requires="v">
                  <p:oleObj spid="_x0000_s546832" name="公式" r:id="rId7" imgW="1650960" imgH="419040" progId="Equation.3">
                    <p:embed/>
                  </p:oleObj>
                </mc:Choice>
                <mc:Fallback>
                  <p:oleObj name="公式" r:id="rId7" imgW="1650960" imgH="41904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1" y="707"/>
                          <a:ext cx="1040"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546822" name="Object 6">
            <a:extLst>
              <a:ext uri="{FF2B5EF4-FFF2-40B4-BE49-F238E27FC236}">
                <a16:creationId xmlns:a16="http://schemas.microsoft.com/office/drawing/2014/main" id="{C30851D6-3EDC-43D5-9E41-3702D4F213F6}"/>
              </a:ext>
            </a:extLst>
          </p:cNvPr>
          <p:cNvGraphicFramePr>
            <a:graphicFrameLocks noChangeAspect="1"/>
          </p:cNvGraphicFramePr>
          <p:nvPr/>
        </p:nvGraphicFramePr>
        <p:xfrm>
          <a:off x="2590800" y="2654300"/>
          <a:ext cx="2819400" cy="546100"/>
        </p:xfrm>
        <a:graphic>
          <a:graphicData uri="http://schemas.openxmlformats.org/presentationml/2006/ole">
            <mc:AlternateContent xmlns:mc="http://schemas.openxmlformats.org/markup-compatibility/2006">
              <mc:Choice xmlns:v="urn:schemas-microsoft-com:vml" Requires="v">
                <p:oleObj spid="_x0000_s546833" name="Equation" r:id="rId9" imgW="2819160" imgH="545760" progId="Equation.3">
                  <p:embed/>
                </p:oleObj>
              </mc:Choice>
              <mc:Fallback>
                <p:oleObj name="Equation" r:id="rId9" imgW="2819160" imgH="54576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0800" y="2654300"/>
                        <a:ext cx="2819400"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6823" name="Object 7">
            <a:extLst>
              <a:ext uri="{FF2B5EF4-FFF2-40B4-BE49-F238E27FC236}">
                <a16:creationId xmlns:a16="http://schemas.microsoft.com/office/drawing/2014/main" id="{8A03D5D9-5AE5-43E2-B49F-37F0B1B112F5}"/>
              </a:ext>
            </a:extLst>
          </p:cNvPr>
          <p:cNvGraphicFramePr>
            <a:graphicFrameLocks noChangeAspect="1"/>
          </p:cNvGraphicFramePr>
          <p:nvPr/>
        </p:nvGraphicFramePr>
        <p:xfrm>
          <a:off x="2644775" y="3416300"/>
          <a:ext cx="2933700" cy="546100"/>
        </p:xfrm>
        <a:graphic>
          <a:graphicData uri="http://schemas.openxmlformats.org/presentationml/2006/ole">
            <mc:AlternateContent xmlns:mc="http://schemas.openxmlformats.org/markup-compatibility/2006">
              <mc:Choice xmlns:v="urn:schemas-microsoft-com:vml" Requires="v">
                <p:oleObj spid="_x0000_s546834" name="Equation" r:id="rId11" imgW="2933640" imgH="545760" progId="Equation.3">
                  <p:embed/>
                </p:oleObj>
              </mc:Choice>
              <mc:Fallback>
                <p:oleObj name="Equation" r:id="rId11" imgW="2933640" imgH="54576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44775" y="3416300"/>
                        <a:ext cx="2933700"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6824" name="Object 8">
            <a:extLst>
              <a:ext uri="{FF2B5EF4-FFF2-40B4-BE49-F238E27FC236}">
                <a16:creationId xmlns:a16="http://schemas.microsoft.com/office/drawing/2014/main" id="{3E2F4589-5422-47BE-8AA0-4DE38B1F70C1}"/>
              </a:ext>
            </a:extLst>
          </p:cNvPr>
          <p:cNvGraphicFramePr>
            <a:graphicFrameLocks noChangeAspect="1"/>
          </p:cNvGraphicFramePr>
          <p:nvPr/>
        </p:nvGraphicFramePr>
        <p:xfrm>
          <a:off x="2641600" y="4210050"/>
          <a:ext cx="1879600" cy="482600"/>
        </p:xfrm>
        <a:graphic>
          <a:graphicData uri="http://schemas.openxmlformats.org/presentationml/2006/ole">
            <mc:AlternateContent xmlns:mc="http://schemas.openxmlformats.org/markup-compatibility/2006">
              <mc:Choice xmlns:v="urn:schemas-microsoft-com:vml" Requires="v">
                <p:oleObj spid="_x0000_s546835" name="公式" r:id="rId13" imgW="1879560" imgH="482400" progId="Equation.3">
                  <p:embed/>
                </p:oleObj>
              </mc:Choice>
              <mc:Fallback>
                <p:oleObj name="公式" r:id="rId13" imgW="1879560" imgH="482400"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41600" y="4210050"/>
                        <a:ext cx="18796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6825" name="Object 9">
            <a:extLst>
              <a:ext uri="{FF2B5EF4-FFF2-40B4-BE49-F238E27FC236}">
                <a16:creationId xmlns:a16="http://schemas.microsoft.com/office/drawing/2014/main" id="{161ECAEE-F2E7-412B-B3A0-215CAA8E35BD}"/>
              </a:ext>
            </a:extLst>
          </p:cNvPr>
          <p:cNvGraphicFramePr>
            <a:graphicFrameLocks noChangeAspect="1"/>
          </p:cNvGraphicFramePr>
          <p:nvPr/>
        </p:nvGraphicFramePr>
        <p:xfrm>
          <a:off x="1373188" y="1066800"/>
          <a:ext cx="4457700" cy="431800"/>
        </p:xfrm>
        <a:graphic>
          <a:graphicData uri="http://schemas.openxmlformats.org/presentationml/2006/ole">
            <mc:AlternateContent xmlns:mc="http://schemas.openxmlformats.org/markup-compatibility/2006">
              <mc:Choice xmlns:v="urn:schemas-microsoft-com:vml" Requires="v">
                <p:oleObj spid="_x0000_s546836" name="公式" r:id="rId15" imgW="4457520" imgH="431640" progId="Equation.3">
                  <p:embed/>
                </p:oleObj>
              </mc:Choice>
              <mc:Fallback>
                <p:oleObj name="公式" r:id="rId15" imgW="4457520" imgH="431640" progId="Equation.3">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73188" y="1066800"/>
                        <a:ext cx="44577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6826" name="Text Box 10">
            <a:extLst>
              <a:ext uri="{FF2B5EF4-FFF2-40B4-BE49-F238E27FC236}">
                <a16:creationId xmlns:a16="http://schemas.microsoft.com/office/drawing/2014/main" id="{78362D9C-85BA-4C53-AE2B-78A000CA166D}"/>
              </a:ext>
            </a:extLst>
          </p:cNvPr>
          <p:cNvSpPr txBox="1">
            <a:spLocks noChangeArrowheads="1"/>
          </p:cNvSpPr>
          <p:nvPr/>
        </p:nvSpPr>
        <p:spPr bwMode="auto">
          <a:xfrm>
            <a:off x="1295400" y="4800600"/>
            <a:ext cx="3505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b="1">
                <a:latin typeface="Times New Roman" panose="02020603050405020304" pitchFamily="18" charset="0"/>
              </a:rPr>
              <a:t>两边同时开方得</a:t>
            </a:r>
          </a:p>
        </p:txBody>
      </p:sp>
      <p:graphicFrame>
        <p:nvGraphicFramePr>
          <p:cNvPr id="546827" name="Object 11">
            <a:extLst>
              <a:ext uri="{FF2B5EF4-FFF2-40B4-BE49-F238E27FC236}">
                <a16:creationId xmlns:a16="http://schemas.microsoft.com/office/drawing/2014/main" id="{25A9BEBC-C707-4D34-9F0C-6F26A9D2AB0A}"/>
              </a:ext>
            </a:extLst>
          </p:cNvPr>
          <p:cNvGraphicFramePr>
            <a:graphicFrameLocks noChangeAspect="1"/>
          </p:cNvGraphicFramePr>
          <p:nvPr/>
        </p:nvGraphicFramePr>
        <p:xfrm>
          <a:off x="3983038" y="4835525"/>
          <a:ext cx="2514600" cy="457200"/>
        </p:xfrm>
        <a:graphic>
          <a:graphicData uri="http://schemas.openxmlformats.org/presentationml/2006/ole">
            <mc:AlternateContent xmlns:mc="http://schemas.openxmlformats.org/markup-compatibility/2006">
              <mc:Choice xmlns:v="urn:schemas-microsoft-com:vml" Requires="v">
                <p:oleObj spid="_x0000_s546837" name="Equation" r:id="rId17" imgW="2514600" imgH="457200" progId="Equation.3">
                  <p:embed/>
                </p:oleObj>
              </mc:Choice>
              <mc:Fallback>
                <p:oleObj name="Equation" r:id="rId17" imgW="2514600" imgH="457200" progId="Equation.3">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83038" y="4835525"/>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6828" name="Object 12">
            <a:extLst>
              <a:ext uri="{FF2B5EF4-FFF2-40B4-BE49-F238E27FC236}">
                <a16:creationId xmlns:a16="http://schemas.microsoft.com/office/drawing/2014/main" id="{FC666983-19B3-46AA-B6C8-871AA4276E12}"/>
              </a:ext>
            </a:extLst>
          </p:cNvPr>
          <p:cNvGraphicFramePr>
            <a:graphicFrameLocks noChangeAspect="1"/>
          </p:cNvGraphicFramePr>
          <p:nvPr/>
        </p:nvGraphicFramePr>
        <p:xfrm>
          <a:off x="3419475" y="5445125"/>
          <a:ext cx="3103563" cy="728663"/>
        </p:xfrm>
        <a:graphic>
          <a:graphicData uri="http://schemas.openxmlformats.org/presentationml/2006/ole">
            <mc:AlternateContent xmlns:mc="http://schemas.openxmlformats.org/markup-compatibility/2006">
              <mc:Choice xmlns:v="urn:schemas-microsoft-com:vml" Requires="v">
                <p:oleObj spid="_x0000_s546838" name="Equation" r:id="rId19" imgW="1028520" imgH="241200" progId="Equation.DSMT4">
                  <p:embed/>
                </p:oleObj>
              </mc:Choice>
              <mc:Fallback>
                <p:oleObj name="Equation" r:id="rId19" imgW="1028520" imgH="241200" progId="Equation.DSMT4">
                  <p:embed/>
                  <p:pic>
                    <p:nvPicPr>
                      <p:cNvPr id="0"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19475" y="5445125"/>
                        <a:ext cx="3103563" cy="728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6829" name="Text Box 13">
            <a:extLst>
              <a:ext uri="{FF2B5EF4-FFF2-40B4-BE49-F238E27FC236}">
                <a16:creationId xmlns:a16="http://schemas.microsoft.com/office/drawing/2014/main" id="{0A218F66-265C-4A91-A497-E1FD686FFA5C}"/>
              </a:ext>
            </a:extLst>
          </p:cNvPr>
          <p:cNvSpPr txBox="1">
            <a:spLocks noChangeArrowheads="1"/>
          </p:cNvSpPr>
          <p:nvPr/>
        </p:nvSpPr>
        <p:spPr bwMode="auto">
          <a:xfrm>
            <a:off x="1403350" y="5516563"/>
            <a:ext cx="17287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同理可证：</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46818"/>
                                        </p:tgtEl>
                                        <p:attrNameLst>
                                          <p:attrName>style.visibility</p:attrName>
                                        </p:attrNameLst>
                                      </p:cBhvr>
                                      <p:to>
                                        <p:strVal val="visible"/>
                                      </p:to>
                                    </p:set>
                                    <p:animEffect transition="in" filter="wipe(left)">
                                      <p:cBhvr>
                                        <p:cTn id="7" dur="500"/>
                                        <p:tgtEl>
                                          <p:spTgt spid="546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46819"/>
                                        </p:tgtEl>
                                        <p:attrNameLst>
                                          <p:attrName>style.visibility</p:attrName>
                                        </p:attrNameLst>
                                      </p:cBhvr>
                                      <p:to>
                                        <p:strVal val="visible"/>
                                      </p:to>
                                    </p:set>
                                    <p:animEffect transition="in" filter="wipe(left)">
                                      <p:cBhvr>
                                        <p:cTn id="12" dur="500"/>
                                        <p:tgtEl>
                                          <p:spTgt spid="5468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46822"/>
                                        </p:tgtEl>
                                        <p:attrNameLst>
                                          <p:attrName>style.visibility</p:attrName>
                                        </p:attrNameLst>
                                      </p:cBhvr>
                                      <p:to>
                                        <p:strVal val="visible"/>
                                      </p:to>
                                    </p:set>
                                    <p:animEffect transition="in" filter="wipe(left)">
                                      <p:cBhvr>
                                        <p:cTn id="17" dur="500"/>
                                        <p:tgtEl>
                                          <p:spTgt spid="5468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46823"/>
                                        </p:tgtEl>
                                        <p:attrNameLst>
                                          <p:attrName>style.visibility</p:attrName>
                                        </p:attrNameLst>
                                      </p:cBhvr>
                                      <p:to>
                                        <p:strVal val="visible"/>
                                      </p:to>
                                    </p:set>
                                    <p:animEffect transition="in" filter="wipe(left)">
                                      <p:cBhvr>
                                        <p:cTn id="22" dur="500"/>
                                        <p:tgtEl>
                                          <p:spTgt spid="5468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46824"/>
                                        </p:tgtEl>
                                        <p:attrNameLst>
                                          <p:attrName>style.visibility</p:attrName>
                                        </p:attrNameLst>
                                      </p:cBhvr>
                                      <p:to>
                                        <p:strVal val="visible"/>
                                      </p:to>
                                    </p:set>
                                    <p:animEffect transition="in" filter="wipe(left)">
                                      <p:cBhvr>
                                        <p:cTn id="27" dur="500"/>
                                        <p:tgtEl>
                                          <p:spTgt spid="5468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46826"/>
                                        </p:tgtEl>
                                        <p:attrNameLst>
                                          <p:attrName>style.visibility</p:attrName>
                                        </p:attrNameLst>
                                      </p:cBhvr>
                                      <p:to>
                                        <p:strVal val="visible"/>
                                      </p:to>
                                    </p:set>
                                    <p:animEffect transition="in" filter="wipe(left)">
                                      <p:cBhvr>
                                        <p:cTn id="32" dur="500"/>
                                        <p:tgtEl>
                                          <p:spTgt spid="54682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46827"/>
                                        </p:tgtEl>
                                        <p:attrNameLst>
                                          <p:attrName>style.visibility</p:attrName>
                                        </p:attrNameLst>
                                      </p:cBhvr>
                                      <p:to>
                                        <p:strVal val="visible"/>
                                      </p:to>
                                    </p:set>
                                    <p:animEffect transition="in" filter="wipe(left)">
                                      <p:cBhvr>
                                        <p:cTn id="37" dur="500"/>
                                        <p:tgtEl>
                                          <p:spTgt spid="54682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46829"/>
                                        </p:tgtEl>
                                        <p:attrNameLst>
                                          <p:attrName>style.visibility</p:attrName>
                                        </p:attrNameLst>
                                      </p:cBhvr>
                                      <p:to>
                                        <p:strVal val="visible"/>
                                      </p:to>
                                    </p:set>
                                    <p:animEffect transition="in" filter="wipe(left)">
                                      <p:cBhvr>
                                        <p:cTn id="42" dur="2000"/>
                                        <p:tgtEl>
                                          <p:spTgt spid="54682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546828"/>
                                        </p:tgtEl>
                                        <p:attrNameLst>
                                          <p:attrName>style.visibility</p:attrName>
                                        </p:attrNameLst>
                                      </p:cBhvr>
                                      <p:to>
                                        <p:strVal val="visible"/>
                                      </p:to>
                                    </p:set>
                                    <p:animEffect transition="in" filter="wipe(left)">
                                      <p:cBhvr>
                                        <p:cTn id="47" dur="500"/>
                                        <p:tgtEl>
                                          <p:spTgt spid="546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26" grpId="0" autoUpdateAnimBg="0"/>
      <p:bldP spid="54682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1">
            <a:extLst>
              <a:ext uri="{FF2B5EF4-FFF2-40B4-BE49-F238E27FC236}">
                <a16:creationId xmlns:a16="http://schemas.microsoft.com/office/drawing/2014/main" id="{CF6F106E-1BBC-48F4-979F-23CA5AFA1C66}"/>
              </a:ext>
            </a:extLst>
          </p:cNvPr>
          <p:cNvSpPr>
            <a:spLocks noGrp="1"/>
          </p:cNvSpPr>
          <p:nvPr>
            <p:ph type="dt" sz="half" idx="10"/>
          </p:nvPr>
        </p:nvSpPr>
        <p:spPr/>
        <p:txBody>
          <a:bodyPr/>
          <a:lstStyle/>
          <a:p>
            <a:fld id="{12427D53-FE65-48B4-BF07-57E6372D5B22}" type="datetime1">
              <a:rPr lang="zh-CN" altLang="en-US"/>
              <a:pPr/>
              <a:t>2017/9/8</a:t>
            </a:fld>
            <a:endParaRPr lang="en-US" altLang="zh-CN"/>
          </a:p>
        </p:txBody>
      </p:sp>
      <p:sp>
        <p:nvSpPr>
          <p:cNvPr id="15" name="灯片编号占位符 3">
            <a:extLst>
              <a:ext uri="{FF2B5EF4-FFF2-40B4-BE49-F238E27FC236}">
                <a16:creationId xmlns:a16="http://schemas.microsoft.com/office/drawing/2014/main" id="{4277A347-C4AD-4446-A1A3-91B34F160740}"/>
              </a:ext>
            </a:extLst>
          </p:cNvPr>
          <p:cNvSpPr>
            <a:spLocks noGrp="1"/>
          </p:cNvSpPr>
          <p:nvPr>
            <p:ph type="sldNum" sz="quarter" idx="12"/>
          </p:nvPr>
        </p:nvSpPr>
        <p:spPr/>
        <p:txBody>
          <a:bodyPr/>
          <a:lstStyle/>
          <a:p>
            <a:fld id="{6B6A19E3-63ED-4383-ABCC-E28734727F7F}" type="slidenum">
              <a:rPr lang="en-US" altLang="zh-CN"/>
              <a:pPr/>
              <a:t>25</a:t>
            </a:fld>
            <a:endParaRPr lang="en-US" altLang="zh-CN"/>
          </a:p>
        </p:txBody>
      </p:sp>
      <p:sp>
        <p:nvSpPr>
          <p:cNvPr id="5124" name="Text Box 4">
            <a:extLst>
              <a:ext uri="{FF2B5EF4-FFF2-40B4-BE49-F238E27FC236}">
                <a16:creationId xmlns:a16="http://schemas.microsoft.com/office/drawing/2014/main" id="{21A6D25C-3735-4AAA-94B0-171FF45BDAB5}"/>
              </a:ext>
            </a:extLst>
          </p:cNvPr>
          <p:cNvSpPr txBox="1">
            <a:spLocks noChangeArrowheads="1"/>
          </p:cNvSpPr>
          <p:nvPr/>
        </p:nvSpPr>
        <p:spPr bwMode="auto">
          <a:xfrm>
            <a:off x="3348038" y="188913"/>
            <a:ext cx="2663825" cy="579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3200">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1.2 </a:t>
            </a:r>
            <a:r>
              <a:rPr lang="zh-CN" altLang="en-US" sz="3200">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复变函数</a:t>
            </a:r>
          </a:p>
        </p:txBody>
      </p:sp>
      <p:sp>
        <p:nvSpPr>
          <p:cNvPr id="5172" name="Text Box 52">
            <a:extLst>
              <a:ext uri="{FF2B5EF4-FFF2-40B4-BE49-F238E27FC236}">
                <a16:creationId xmlns:a16="http://schemas.microsoft.com/office/drawing/2014/main" id="{0C591793-21B9-4A2F-86E9-66E8441D45BA}"/>
              </a:ext>
            </a:extLst>
          </p:cNvPr>
          <p:cNvSpPr txBox="1">
            <a:spLocks noChangeArrowheads="1"/>
          </p:cNvSpPr>
          <p:nvPr/>
        </p:nvSpPr>
        <p:spPr bwMode="auto">
          <a:xfrm>
            <a:off x="250825" y="692150"/>
            <a:ext cx="4897438"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CC0066"/>
                </a:solidFill>
                <a:latin typeface="黑体" panose="02010609060101010101" pitchFamily="49" charset="-122"/>
                <a:ea typeface="黑体" panose="02010609060101010101" pitchFamily="49" charset="-122"/>
              </a:rPr>
              <a:t>(</a:t>
            </a:r>
            <a:r>
              <a:rPr lang="zh-CN" altLang="en-US">
                <a:solidFill>
                  <a:srgbClr val="CC0066"/>
                </a:solidFill>
                <a:latin typeface="黑体" panose="02010609060101010101" pitchFamily="49" charset="-122"/>
                <a:ea typeface="黑体" panose="02010609060101010101" pitchFamily="49" charset="-122"/>
              </a:rPr>
              <a:t>一</a:t>
            </a:r>
            <a:r>
              <a:rPr lang="en-US" altLang="zh-CN">
                <a:solidFill>
                  <a:srgbClr val="CC0066"/>
                </a:solidFill>
                <a:latin typeface="黑体" panose="02010609060101010101" pitchFamily="49" charset="-122"/>
                <a:ea typeface="黑体" panose="02010609060101010101" pitchFamily="49" charset="-122"/>
              </a:rPr>
              <a:t>) </a:t>
            </a:r>
            <a:r>
              <a:rPr lang="zh-CN" altLang="en-US">
                <a:solidFill>
                  <a:srgbClr val="CC0066"/>
                </a:solidFill>
                <a:latin typeface="黑体" panose="02010609060101010101" pitchFamily="49" charset="-122"/>
                <a:ea typeface="黑体" panose="02010609060101010101" pitchFamily="49" charset="-122"/>
              </a:rPr>
              <a:t>复变函数</a:t>
            </a:r>
            <a:r>
              <a:rPr lang="en-US" altLang="zh-CN">
                <a:solidFill>
                  <a:srgbClr val="CC0066"/>
                </a:solidFill>
                <a:latin typeface="黑体" panose="02010609060101010101" pitchFamily="49" charset="-122"/>
                <a:ea typeface="黑体" panose="02010609060101010101" pitchFamily="49" charset="-122"/>
              </a:rPr>
              <a:t>(</a:t>
            </a:r>
            <a:r>
              <a:rPr lang="zh-CN" altLang="en-US">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映射</a:t>
            </a:r>
            <a:r>
              <a:rPr lang="en-US" altLang="zh-CN">
                <a:solidFill>
                  <a:srgbClr val="CC0066"/>
                </a:solidFill>
                <a:latin typeface="黑体" panose="02010609060101010101" pitchFamily="49" charset="-122"/>
                <a:ea typeface="黑体" panose="02010609060101010101" pitchFamily="49" charset="-122"/>
              </a:rPr>
              <a:t>)</a:t>
            </a:r>
            <a:r>
              <a:rPr lang="zh-CN" altLang="en-US">
                <a:solidFill>
                  <a:srgbClr val="CC0066"/>
                </a:solidFill>
                <a:latin typeface="黑体" panose="02010609060101010101" pitchFamily="49" charset="-122"/>
                <a:ea typeface="黑体" panose="02010609060101010101" pitchFamily="49" charset="-122"/>
              </a:rPr>
              <a:t>定义</a:t>
            </a:r>
          </a:p>
        </p:txBody>
      </p:sp>
      <p:graphicFrame>
        <p:nvGraphicFramePr>
          <p:cNvPr id="5175" name="Object 55">
            <a:extLst>
              <a:ext uri="{FF2B5EF4-FFF2-40B4-BE49-F238E27FC236}">
                <a16:creationId xmlns:a16="http://schemas.microsoft.com/office/drawing/2014/main" id="{C7F6F246-354F-471A-8436-2961A2C05948}"/>
              </a:ext>
            </a:extLst>
          </p:cNvPr>
          <p:cNvGraphicFramePr>
            <a:graphicFrameLocks noChangeAspect="1"/>
          </p:cNvGraphicFramePr>
          <p:nvPr/>
        </p:nvGraphicFramePr>
        <p:xfrm>
          <a:off x="323850" y="1052513"/>
          <a:ext cx="7704138" cy="2713037"/>
        </p:xfrm>
        <a:graphic>
          <a:graphicData uri="http://schemas.openxmlformats.org/presentationml/2006/ole">
            <mc:AlternateContent xmlns:mc="http://schemas.openxmlformats.org/markup-compatibility/2006">
              <mc:Choice xmlns:v="urn:schemas-microsoft-com:vml" Requires="v">
                <p:oleObj spid="_x0000_s5575" name="Equation" r:id="rId3" imgW="8076960" imgH="2844720" progId="Equation.DSMT4">
                  <p:embed/>
                </p:oleObj>
              </mc:Choice>
              <mc:Fallback>
                <p:oleObj name="Equation" r:id="rId3" imgW="8076960" imgH="2844720" progId="Equation.DSMT4">
                  <p:embed/>
                  <p:pic>
                    <p:nvPicPr>
                      <p:cNvPr id="0" name="Object 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052513"/>
                        <a:ext cx="7704138" cy="2713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76" name="Object 56">
            <a:extLst>
              <a:ext uri="{FF2B5EF4-FFF2-40B4-BE49-F238E27FC236}">
                <a16:creationId xmlns:a16="http://schemas.microsoft.com/office/drawing/2014/main" id="{B82B6887-4E1A-4402-85C0-D879B4F72B63}"/>
              </a:ext>
            </a:extLst>
          </p:cNvPr>
          <p:cNvGraphicFramePr>
            <a:graphicFrameLocks noChangeAspect="1"/>
          </p:cNvGraphicFramePr>
          <p:nvPr/>
        </p:nvGraphicFramePr>
        <p:xfrm>
          <a:off x="611188" y="4365625"/>
          <a:ext cx="7340600" cy="965200"/>
        </p:xfrm>
        <a:graphic>
          <a:graphicData uri="http://schemas.openxmlformats.org/presentationml/2006/ole">
            <mc:AlternateContent xmlns:mc="http://schemas.openxmlformats.org/markup-compatibility/2006">
              <mc:Choice xmlns:v="urn:schemas-microsoft-com:vml" Requires="v">
                <p:oleObj spid="_x0000_s5576" name="Equation" r:id="rId5" imgW="7340400" imgH="965160" progId="Equation.DSMT4">
                  <p:embed/>
                </p:oleObj>
              </mc:Choice>
              <mc:Fallback>
                <p:oleObj name="Equation" r:id="rId5" imgW="7340400" imgH="965160" progId="Equation.DSMT4">
                  <p:embed/>
                  <p:pic>
                    <p:nvPicPr>
                      <p:cNvPr id="0" name="Object 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4365625"/>
                        <a:ext cx="73406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77" name="Object 57">
            <a:extLst>
              <a:ext uri="{FF2B5EF4-FFF2-40B4-BE49-F238E27FC236}">
                <a16:creationId xmlns:a16="http://schemas.microsoft.com/office/drawing/2014/main" id="{A31EEA3D-0C31-404C-91A9-9D627FD7F4A3}"/>
              </a:ext>
            </a:extLst>
          </p:cNvPr>
          <p:cNvGraphicFramePr>
            <a:graphicFrameLocks noChangeAspect="1"/>
          </p:cNvGraphicFramePr>
          <p:nvPr/>
        </p:nvGraphicFramePr>
        <p:xfrm>
          <a:off x="539750" y="5487988"/>
          <a:ext cx="7213600" cy="965200"/>
        </p:xfrm>
        <a:graphic>
          <a:graphicData uri="http://schemas.openxmlformats.org/presentationml/2006/ole">
            <mc:AlternateContent xmlns:mc="http://schemas.openxmlformats.org/markup-compatibility/2006">
              <mc:Choice xmlns:v="urn:schemas-microsoft-com:vml" Requires="v">
                <p:oleObj spid="_x0000_s5577" name="Equation" r:id="rId7" imgW="7213320" imgH="965160" progId="Equation.3">
                  <p:embed/>
                </p:oleObj>
              </mc:Choice>
              <mc:Fallback>
                <p:oleObj name="Equation" r:id="rId7" imgW="7213320" imgH="965160" progId="Equation.3">
                  <p:embed/>
                  <p:pic>
                    <p:nvPicPr>
                      <p:cNvPr id="0" name="Object 5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750" y="5487988"/>
                        <a:ext cx="72136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69" name="Rectangle 449">
            <a:extLst>
              <a:ext uri="{FF2B5EF4-FFF2-40B4-BE49-F238E27FC236}">
                <a16:creationId xmlns:a16="http://schemas.microsoft.com/office/drawing/2014/main" id="{999E037C-649A-40BF-8E99-69018A4E1D7A}"/>
              </a:ext>
            </a:extLst>
          </p:cNvPr>
          <p:cNvSpPr>
            <a:spLocks noChangeArrowheads="1"/>
          </p:cNvSpPr>
          <p:nvPr/>
        </p:nvSpPr>
        <p:spPr bwMode="auto">
          <a:xfrm>
            <a:off x="1547813" y="3789363"/>
            <a:ext cx="12557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t>是函数</a:t>
            </a:r>
          </a:p>
        </p:txBody>
      </p:sp>
      <p:sp>
        <p:nvSpPr>
          <p:cNvPr id="5570" name="Rectangle 450">
            <a:extLst>
              <a:ext uri="{FF2B5EF4-FFF2-40B4-BE49-F238E27FC236}">
                <a16:creationId xmlns:a16="http://schemas.microsoft.com/office/drawing/2014/main" id="{53F1D11A-C2CF-4CD3-8B3E-EA03A93D921D}"/>
              </a:ext>
            </a:extLst>
          </p:cNvPr>
          <p:cNvSpPr>
            <a:spLocks noChangeArrowheads="1"/>
          </p:cNvSpPr>
          <p:nvPr/>
        </p:nvSpPr>
        <p:spPr bwMode="auto">
          <a:xfrm>
            <a:off x="2698750" y="3790950"/>
            <a:ext cx="420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latin typeface="Times New Roman" panose="02020603050405020304" pitchFamily="18" charset="0"/>
              </a:rPr>
              <a:t>w</a:t>
            </a:r>
          </a:p>
        </p:txBody>
      </p:sp>
      <p:sp>
        <p:nvSpPr>
          <p:cNvPr id="5571" name="Rectangle 451">
            <a:extLst>
              <a:ext uri="{FF2B5EF4-FFF2-40B4-BE49-F238E27FC236}">
                <a16:creationId xmlns:a16="http://schemas.microsoft.com/office/drawing/2014/main" id="{6190BFEA-B0B6-4C1F-8EDA-D22D30ED91E6}"/>
              </a:ext>
            </a:extLst>
          </p:cNvPr>
          <p:cNvSpPr>
            <a:spLocks noChangeArrowheads="1"/>
          </p:cNvSpPr>
          <p:nvPr/>
        </p:nvSpPr>
        <p:spPr bwMode="auto">
          <a:xfrm>
            <a:off x="3059113" y="3862388"/>
            <a:ext cx="387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Times New Roman" panose="02020603050405020304" pitchFamily="18" charset="0"/>
              </a:rPr>
              <a:t>=</a:t>
            </a:r>
          </a:p>
        </p:txBody>
      </p:sp>
      <p:sp>
        <p:nvSpPr>
          <p:cNvPr id="5572" name="Rectangle 452">
            <a:extLst>
              <a:ext uri="{FF2B5EF4-FFF2-40B4-BE49-F238E27FC236}">
                <a16:creationId xmlns:a16="http://schemas.microsoft.com/office/drawing/2014/main" id="{377467F6-8C0B-4273-85AC-CA1BA2C1D19B}"/>
              </a:ext>
            </a:extLst>
          </p:cNvPr>
          <p:cNvSpPr>
            <a:spLocks noChangeArrowheads="1"/>
          </p:cNvSpPr>
          <p:nvPr/>
        </p:nvSpPr>
        <p:spPr bwMode="auto">
          <a:xfrm>
            <a:off x="3419475" y="3860800"/>
            <a:ext cx="303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latin typeface="Times New Roman" panose="02020603050405020304" pitchFamily="18" charset="0"/>
              </a:rPr>
              <a:t>f</a:t>
            </a:r>
          </a:p>
        </p:txBody>
      </p:sp>
      <p:sp>
        <p:nvSpPr>
          <p:cNvPr id="5573" name="Rectangle 453">
            <a:extLst>
              <a:ext uri="{FF2B5EF4-FFF2-40B4-BE49-F238E27FC236}">
                <a16:creationId xmlns:a16="http://schemas.microsoft.com/office/drawing/2014/main" id="{694798CE-9444-4D21-B9BC-68AC2FBF7B6A}"/>
              </a:ext>
            </a:extLst>
          </p:cNvPr>
          <p:cNvSpPr>
            <a:spLocks noChangeArrowheads="1"/>
          </p:cNvSpPr>
          <p:nvPr/>
        </p:nvSpPr>
        <p:spPr bwMode="auto">
          <a:xfrm>
            <a:off x="3775075" y="3790950"/>
            <a:ext cx="2435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Times New Roman" panose="02020603050405020304" pitchFamily="18" charset="0"/>
              </a:rPr>
              <a:t>(</a:t>
            </a:r>
            <a:r>
              <a:rPr lang="en-US" altLang="zh-CN" b="1" i="1">
                <a:latin typeface="Times New Roman" panose="02020603050405020304" pitchFamily="18" charset="0"/>
              </a:rPr>
              <a:t>z </a:t>
            </a:r>
            <a:r>
              <a:rPr lang="en-US" altLang="zh-CN" b="1">
                <a:latin typeface="Times New Roman" panose="02020603050405020304" pitchFamily="18" charset="0"/>
              </a:rPr>
              <a:t>)</a:t>
            </a:r>
            <a:r>
              <a:rPr lang="zh-CN" altLang="en-US" b="1"/>
              <a:t>的</a:t>
            </a:r>
            <a:r>
              <a:rPr lang="zh-CN" altLang="en-US" b="1">
                <a:solidFill>
                  <a:srgbClr val="FF0000"/>
                </a:solidFill>
                <a:effectLst>
                  <a:outerShdw blurRad="38100" dist="38100" dir="2700000" algn="tl">
                    <a:srgbClr val="000000"/>
                  </a:outerShdw>
                </a:effectLst>
                <a:ea typeface="黑体" panose="02010609060101010101" pitchFamily="49" charset="-122"/>
                <a:hlinkClick r:id="rId9" action="ppaction://hlinksldjump"/>
              </a:rPr>
              <a:t>定义域</a:t>
            </a:r>
            <a:r>
              <a:rPr lang="zh-CN" altLang="en-US" b="1">
                <a:solidFill>
                  <a:srgbClr val="FF0000"/>
                </a:solidFill>
              </a:rPr>
              <a:t>。</a:t>
            </a:r>
          </a:p>
        </p:txBody>
      </p:sp>
      <p:sp>
        <p:nvSpPr>
          <p:cNvPr id="5574" name="Rectangle 454">
            <a:extLst>
              <a:ext uri="{FF2B5EF4-FFF2-40B4-BE49-F238E27FC236}">
                <a16:creationId xmlns:a16="http://schemas.microsoft.com/office/drawing/2014/main" id="{D3B5EB5A-A578-4722-B8D8-4587B6F91882}"/>
              </a:ext>
            </a:extLst>
          </p:cNvPr>
          <p:cNvSpPr>
            <a:spLocks noChangeArrowheads="1"/>
          </p:cNvSpPr>
          <p:nvPr/>
        </p:nvSpPr>
        <p:spPr bwMode="auto">
          <a:xfrm>
            <a:off x="1258888" y="3789363"/>
            <a:ext cx="4206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latin typeface="Times New Roman" panose="02020603050405020304" pitchFamily="18" charset="0"/>
              </a:rPr>
              <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175"/>
                                        </p:tgtEl>
                                        <p:attrNameLst>
                                          <p:attrName>style.visibility</p:attrName>
                                        </p:attrNameLst>
                                      </p:cBhvr>
                                      <p:to>
                                        <p:strVal val="visible"/>
                                      </p:to>
                                    </p:set>
                                    <p:animEffect transition="in" filter="wipe(left)">
                                      <p:cBhvr>
                                        <p:cTn id="7" dur="2000"/>
                                        <p:tgtEl>
                                          <p:spTgt spid="51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69"/>
                                        </p:tgtEl>
                                        <p:attrNameLst>
                                          <p:attrName>style.visibility</p:attrName>
                                        </p:attrNameLst>
                                      </p:cBhvr>
                                      <p:to>
                                        <p:strVal val="visible"/>
                                      </p:to>
                                    </p:set>
                                    <p:animEffect transition="in" filter="wipe(left)">
                                      <p:cBhvr>
                                        <p:cTn id="12" dur="2000"/>
                                        <p:tgtEl>
                                          <p:spTgt spid="5569"/>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570"/>
                                        </p:tgtEl>
                                        <p:attrNameLst>
                                          <p:attrName>style.visibility</p:attrName>
                                        </p:attrNameLst>
                                      </p:cBhvr>
                                      <p:to>
                                        <p:strVal val="visible"/>
                                      </p:to>
                                    </p:set>
                                    <p:animEffect transition="in" filter="wipe(left)">
                                      <p:cBhvr>
                                        <p:cTn id="15" dur="2000"/>
                                        <p:tgtEl>
                                          <p:spTgt spid="5570"/>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571"/>
                                        </p:tgtEl>
                                        <p:attrNameLst>
                                          <p:attrName>style.visibility</p:attrName>
                                        </p:attrNameLst>
                                      </p:cBhvr>
                                      <p:to>
                                        <p:strVal val="visible"/>
                                      </p:to>
                                    </p:set>
                                    <p:animEffect transition="in" filter="wipe(left)">
                                      <p:cBhvr>
                                        <p:cTn id="18" dur="2000"/>
                                        <p:tgtEl>
                                          <p:spTgt spid="5571"/>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572"/>
                                        </p:tgtEl>
                                        <p:attrNameLst>
                                          <p:attrName>style.visibility</p:attrName>
                                        </p:attrNameLst>
                                      </p:cBhvr>
                                      <p:to>
                                        <p:strVal val="visible"/>
                                      </p:to>
                                    </p:set>
                                    <p:animEffect transition="in" filter="wipe(left)">
                                      <p:cBhvr>
                                        <p:cTn id="21" dur="2000"/>
                                        <p:tgtEl>
                                          <p:spTgt spid="5572"/>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573"/>
                                        </p:tgtEl>
                                        <p:attrNameLst>
                                          <p:attrName>style.visibility</p:attrName>
                                        </p:attrNameLst>
                                      </p:cBhvr>
                                      <p:to>
                                        <p:strVal val="visible"/>
                                      </p:to>
                                    </p:set>
                                    <p:animEffect transition="in" filter="wipe(left)">
                                      <p:cBhvr>
                                        <p:cTn id="24" dur="2000"/>
                                        <p:tgtEl>
                                          <p:spTgt spid="5573"/>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5574"/>
                                        </p:tgtEl>
                                        <p:attrNameLst>
                                          <p:attrName>style.visibility</p:attrName>
                                        </p:attrNameLst>
                                      </p:cBhvr>
                                      <p:to>
                                        <p:strVal val="visible"/>
                                      </p:to>
                                    </p:set>
                                    <p:animEffect transition="in" filter="wipe(left)">
                                      <p:cBhvr>
                                        <p:cTn id="27" dur="2000"/>
                                        <p:tgtEl>
                                          <p:spTgt spid="557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176"/>
                                        </p:tgtEl>
                                        <p:attrNameLst>
                                          <p:attrName>style.visibility</p:attrName>
                                        </p:attrNameLst>
                                      </p:cBhvr>
                                      <p:to>
                                        <p:strVal val="visible"/>
                                      </p:to>
                                    </p:set>
                                    <p:animEffect transition="in" filter="wipe(left)">
                                      <p:cBhvr>
                                        <p:cTn id="32" dur="500"/>
                                        <p:tgtEl>
                                          <p:spTgt spid="517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177"/>
                                        </p:tgtEl>
                                        <p:attrNameLst>
                                          <p:attrName>style.visibility</p:attrName>
                                        </p:attrNameLst>
                                      </p:cBhvr>
                                      <p:to>
                                        <p:strVal val="visible"/>
                                      </p:to>
                                    </p:set>
                                    <p:animEffect transition="in" filter="wipe(left)">
                                      <p:cBhvr>
                                        <p:cTn id="37" dur="2000"/>
                                        <p:tgtEl>
                                          <p:spTgt spid="5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9" grpId="0"/>
      <p:bldP spid="5570" grpId="0"/>
      <p:bldP spid="5571" grpId="0"/>
      <p:bldP spid="5572" grpId="0"/>
      <p:bldP spid="5573" grpId="0"/>
      <p:bldP spid="557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日期占位符 1">
            <a:extLst>
              <a:ext uri="{FF2B5EF4-FFF2-40B4-BE49-F238E27FC236}">
                <a16:creationId xmlns:a16="http://schemas.microsoft.com/office/drawing/2014/main" id="{D61C4822-E4A3-4232-89E5-69711E45F23A}"/>
              </a:ext>
            </a:extLst>
          </p:cNvPr>
          <p:cNvSpPr>
            <a:spLocks noGrp="1"/>
          </p:cNvSpPr>
          <p:nvPr>
            <p:ph type="dt" sz="half" idx="10"/>
          </p:nvPr>
        </p:nvSpPr>
        <p:spPr/>
        <p:txBody>
          <a:bodyPr/>
          <a:lstStyle/>
          <a:p>
            <a:fld id="{B35F9A05-E34E-45C1-9B35-2F32E48773FF}" type="datetime1">
              <a:rPr lang="zh-CN" altLang="en-US"/>
              <a:pPr/>
              <a:t>2017/9/8</a:t>
            </a:fld>
            <a:endParaRPr lang="en-US" altLang="zh-CN"/>
          </a:p>
        </p:txBody>
      </p:sp>
      <p:sp>
        <p:nvSpPr>
          <p:cNvPr id="52" name="灯片编号占位符 3">
            <a:extLst>
              <a:ext uri="{FF2B5EF4-FFF2-40B4-BE49-F238E27FC236}">
                <a16:creationId xmlns:a16="http://schemas.microsoft.com/office/drawing/2014/main" id="{9F23740B-7E04-4E51-83D1-E338D894B841}"/>
              </a:ext>
            </a:extLst>
          </p:cNvPr>
          <p:cNvSpPr>
            <a:spLocks noGrp="1"/>
          </p:cNvSpPr>
          <p:nvPr>
            <p:ph type="sldNum" sz="quarter" idx="12"/>
          </p:nvPr>
        </p:nvSpPr>
        <p:spPr/>
        <p:txBody>
          <a:bodyPr/>
          <a:lstStyle/>
          <a:p>
            <a:fld id="{FC06EB16-B93A-42DD-91D9-CEC06571ABB3}" type="slidenum">
              <a:rPr lang="en-US" altLang="zh-CN"/>
              <a:pPr/>
              <a:t>26</a:t>
            </a:fld>
            <a:endParaRPr lang="en-US" altLang="zh-CN"/>
          </a:p>
        </p:txBody>
      </p:sp>
      <p:grpSp>
        <p:nvGrpSpPr>
          <p:cNvPr id="619522" name="Group 2">
            <a:extLst>
              <a:ext uri="{FF2B5EF4-FFF2-40B4-BE49-F238E27FC236}">
                <a16:creationId xmlns:a16="http://schemas.microsoft.com/office/drawing/2014/main" id="{96566AD7-AB4A-4BA5-8FD2-D1036F79AF9B}"/>
              </a:ext>
            </a:extLst>
          </p:cNvPr>
          <p:cNvGrpSpPr>
            <a:grpSpLocks/>
          </p:cNvGrpSpPr>
          <p:nvPr/>
        </p:nvGrpSpPr>
        <p:grpSpPr bwMode="auto">
          <a:xfrm>
            <a:off x="685800" y="3124200"/>
            <a:ext cx="3181350" cy="3133725"/>
            <a:chOff x="336" y="2193"/>
            <a:chExt cx="2004" cy="1974"/>
          </a:xfrm>
        </p:grpSpPr>
        <p:sp>
          <p:nvSpPr>
            <p:cNvPr id="619523" name="Line 3">
              <a:extLst>
                <a:ext uri="{FF2B5EF4-FFF2-40B4-BE49-F238E27FC236}">
                  <a16:creationId xmlns:a16="http://schemas.microsoft.com/office/drawing/2014/main" id="{A45C2B09-D18E-4A4A-ADCE-479E26F1F4D4}"/>
                </a:ext>
              </a:extLst>
            </p:cNvPr>
            <p:cNvSpPr>
              <a:spLocks noChangeShapeType="1"/>
            </p:cNvSpPr>
            <p:nvPr/>
          </p:nvSpPr>
          <p:spPr bwMode="auto">
            <a:xfrm flipV="1">
              <a:off x="576" y="2592"/>
              <a:ext cx="0" cy="147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24" name="Freeform 4">
              <a:extLst>
                <a:ext uri="{FF2B5EF4-FFF2-40B4-BE49-F238E27FC236}">
                  <a16:creationId xmlns:a16="http://schemas.microsoft.com/office/drawing/2014/main" id="{35E6BBD5-E03A-43F9-84F9-A43456FA6AFE}"/>
                </a:ext>
              </a:extLst>
            </p:cNvPr>
            <p:cNvSpPr>
              <a:spLocks/>
            </p:cNvSpPr>
            <p:nvPr/>
          </p:nvSpPr>
          <p:spPr bwMode="auto">
            <a:xfrm>
              <a:off x="480" y="3919"/>
              <a:ext cx="1587" cy="2"/>
            </a:xfrm>
            <a:custGeom>
              <a:avLst/>
              <a:gdLst>
                <a:gd name="T0" fmla="*/ 0 w 1587"/>
                <a:gd name="T1" fmla="*/ 2 h 2"/>
                <a:gd name="T2" fmla="*/ 1587 w 1587"/>
                <a:gd name="T3" fmla="*/ 0 h 2"/>
              </a:gdLst>
              <a:ahLst/>
              <a:cxnLst>
                <a:cxn ang="0">
                  <a:pos x="T0" y="T1"/>
                </a:cxn>
                <a:cxn ang="0">
                  <a:pos x="T2" y="T3"/>
                </a:cxn>
              </a:cxnLst>
              <a:rect l="0" t="0" r="r" b="b"/>
              <a:pathLst>
                <a:path w="1587" h="2">
                  <a:moveTo>
                    <a:pt x="0" y="2"/>
                  </a:moveTo>
                  <a:lnTo>
                    <a:pt x="1587" y="0"/>
                  </a:lnTo>
                </a:path>
              </a:pathLst>
            </a:custGeom>
            <a:noFill/>
            <a:ln w="12700" cmpd="sng">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25" name="Text Box 5">
              <a:extLst>
                <a:ext uri="{FF2B5EF4-FFF2-40B4-BE49-F238E27FC236}">
                  <a16:creationId xmlns:a16="http://schemas.microsoft.com/office/drawing/2014/main" id="{8B415C31-1205-4DFB-B2E6-EB9ADAEB8DD8}"/>
                </a:ext>
              </a:extLst>
            </p:cNvPr>
            <p:cNvSpPr txBox="1">
              <a:spLocks noChangeArrowheads="1"/>
            </p:cNvSpPr>
            <p:nvPr/>
          </p:nvSpPr>
          <p:spPr bwMode="auto">
            <a:xfrm>
              <a:off x="336" y="384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a:latin typeface="Times New Roman" panose="02020603050405020304" pitchFamily="18" charset="0"/>
                  <a:ea typeface="宋体" panose="02010600030101010101" pitchFamily="2" charset="-122"/>
                </a:rPr>
                <a:t>o</a:t>
              </a:r>
              <a:endParaRPr kumimoji="1" lang="en-US" altLang="zh-CN" sz="2400">
                <a:latin typeface="Times New Roman" panose="02020603050405020304" pitchFamily="18" charset="0"/>
                <a:ea typeface="宋体" panose="02010600030101010101" pitchFamily="2" charset="-122"/>
              </a:endParaRPr>
            </a:p>
          </p:txBody>
        </p:sp>
        <p:sp>
          <p:nvSpPr>
            <p:cNvPr id="619526" name="Text Box 6">
              <a:extLst>
                <a:ext uri="{FF2B5EF4-FFF2-40B4-BE49-F238E27FC236}">
                  <a16:creationId xmlns:a16="http://schemas.microsoft.com/office/drawing/2014/main" id="{417CCFCA-357F-4943-9430-6DE9BCE58CAB}"/>
                </a:ext>
              </a:extLst>
            </p:cNvPr>
            <p:cNvSpPr txBox="1">
              <a:spLocks noChangeArrowheads="1"/>
            </p:cNvSpPr>
            <p:nvPr/>
          </p:nvSpPr>
          <p:spPr bwMode="auto">
            <a:xfrm>
              <a:off x="2112" y="379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b="1" i="1">
                  <a:latin typeface="Times New Roman" panose="02020603050405020304" pitchFamily="18" charset="0"/>
                  <a:ea typeface="宋体" panose="02010600030101010101" pitchFamily="2" charset="-122"/>
                </a:rPr>
                <a:t>x</a:t>
              </a:r>
              <a:endParaRPr kumimoji="1" lang="en-US" altLang="zh-CN" sz="2400">
                <a:latin typeface="Times New Roman" panose="02020603050405020304" pitchFamily="18" charset="0"/>
                <a:ea typeface="宋体" panose="02010600030101010101" pitchFamily="2" charset="-122"/>
              </a:endParaRPr>
            </a:p>
          </p:txBody>
        </p:sp>
        <p:sp>
          <p:nvSpPr>
            <p:cNvPr id="619527" name="Text Box 7">
              <a:extLst>
                <a:ext uri="{FF2B5EF4-FFF2-40B4-BE49-F238E27FC236}">
                  <a16:creationId xmlns:a16="http://schemas.microsoft.com/office/drawing/2014/main" id="{A45E8E3E-E6F0-4BB8-851F-41DE630E82C9}"/>
                </a:ext>
              </a:extLst>
            </p:cNvPr>
            <p:cNvSpPr txBox="1">
              <a:spLocks noChangeArrowheads="1"/>
            </p:cNvSpPr>
            <p:nvPr/>
          </p:nvSpPr>
          <p:spPr bwMode="auto">
            <a:xfrm>
              <a:off x="480" y="2256"/>
              <a:ext cx="2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b="1" i="1">
                  <a:latin typeface="Times New Roman" panose="02020603050405020304" pitchFamily="18" charset="0"/>
                  <a:ea typeface="宋体" panose="02010600030101010101" pitchFamily="2" charset="-122"/>
                </a:rPr>
                <a:t>y</a:t>
              </a:r>
              <a:endParaRPr kumimoji="1" lang="en-US" altLang="zh-CN" sz="2400">
                <a:latin typeface="Times New Roman" panose="02020603050405020304" pitchFamily="18" charset="0"/>
                <a:ea typeface="宋体" panose="02010600030101010101" pitchFamily="2" charset="-122"/>
              </a:endParaRPr>
            </a:p>
          </p:txBody>
        </p:sp>
        <p:sp>
          <p:nvSpPr>
            <p:cNvPr id="619528" name="Text Box 8">
              <a:extLst>
                <a:ext uri="{FF2B5EF4-FFF2-40B4-BE49-F238E27FC236}">
                  <a16:creationId xmlns:a16="http://schemas.microsoft.com/office/drawing/2014/main" id="{B3C50EFE-AFC3-4A9D-986E-67442C3310D2}"/>
                </a:ext>
              </a:extLst>
            </p:cNvPr>
            <p:cNvSpPr txBox="1">
              <a:spLocks noChangeArrowheads="1"/>
            </p:cNvSpPr>
            <p:nvPr/>
          </p:nvSpPr>
          <p:spPr bwMode="auto">
            <a:xfrm>
              <a:off x="1152" y="2193"/>
              <a:ext cx="3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b="1">
                  <a:latin typeface="Times New Roman" panose="02020603050405020304" pitchFamily="18" charset="0"/>
                  <a:ea typeface="宋体" panose="02010600030101010101" pitchFamily="2" charset="-122"/>
                </a:rPr>
                <a:t>(</a:t>
              </a:r>
              <a:r>
                <a:rPr kumimoji="1" lang="en-US" altLang="zh-CN" b="1" i="1">
                  <a:latin typeface="Times New Roman" panose="02020603050405020304" pitchFamily="18" charset="0"/>
                  <a:ea typeface="宋体" panose="02010600030101010101" pitchFamily="2" charset="-122"/>
                </a:rPr>
                <a:t>z</a:t>
              </a:r>
              <a:r>
                <a:rPr kumimoji="1" lang="en-US" altLang="zh-CN" b="1">
                  <a:latin typeface="Times New Roman" panose="02020603050405020304" pitchFamily="18" charset="0"/>
                  <a:ea typeface="宋体" panose="02010600030101010101" pitchFamily="2" charset="-122"/>
                </a:rPr>
                <a:t>)</a:t>
              </a:r>
              <a:endParaRPr kumimoji="1" lang="en-US" altLang="zh-CN" sz="2400">
                <a:latin typeface="Times New Roman" panose="02020603050405020304" pitchFamily="18" charset="0"/>
                <a:ea typeface="宋体" panose="02010600030101010101" pitchFamily="2" charset="-122"/>
              </a:endParaRPr>
            </a:p>
          </p:txBody>
        </p:sp>
      </p:grpSp>
      <p:grpSp>
        <p:nvGrpSpPr>
          <p:cNvPr id="619529" name="Group 9">
            <a:extLst>
              <a:ext uri="{FF2B5EF4-FFF2-40B4-BE49-F238E27FC236}">
                <a16:creationId xmlns:a16="http://schemas.microsoft.com/office/drawing/2014/main" id="{AE7DD919-C4E1-474C-A5EB-024117DF72BD}"/>
              </a:ext>
            </a:extLst>
          </p:cNvPr>
          <p:cNvGrpSpPr>
            <a:grpSpLocks/>
          </p:cNvGrpSpPr>
          <p:nvPr/>
        </p:nvGrpSpPr>
        <p:grpSpPr bwMode="auto">
          <a:xfrm>
            <a:off x="1143000" y="4419600"/>
            <a:ext cx="2060575" cy="1219200"/>
            <a:chOff x="960" y="2736"/>
            <a:chExt cx="1298" cy="768"/>
          </a:xfrm>
        </p:grpSpPr>
        <p:sp>
          <p:nvSpPr>
            <p:cNvPr id="619530" name="Oval 10">
              <a:extLst>
                <a:ext uri="{FF2B5EF4-FFF2-40B4-BE49-F238E27FC236}">
                  <a16:creationId xmlns:a16="http://schemas.microsoft.com/office/drawing/2014/main" id="{EB89978C-B3DD-47AD-9ADE-DE9DE39236B5}"/>
                </a:ext>
              </a:extLst>
            </p:cNvPr>
            <p:cNvSpPr>
              <a:spLocks noChangeArrowheads="1"/>
            </p:cNvSpPr>
            <p:nvPr/>
          </p:nvSpPr>
          <p:spPr bwMode="auto">
            <a:xfrm rot="-1942375">
              <a:off x="960" y="2736"/>
              <a:ext cx="1008" cy="768"/>
            </a:xfrm>
            <a:prstGeom prst="ellipse">
              <a:avLst/>
            </a:prstGeom>
            <a:gradFill rotWithShape="0">
              <a:gsLst>
                <a:gs pos="0">
                  <a:schemeClr val="accent1"/>
                </a:gs>
                <a:gs pos="50000">
                  <a:srgbClr val="FFFFFF"/>
                </a:gs>
                <a:gs pos="100000">
                  <a:schemeClr val="accent1"/>
                </a:gs>
              </a:gsLst>
              <a:lin ang="2700000" scaled="1"/>
            </a:gradFill>
            <a:ln w="9525">
              <a:solidFill>
                <a:schemeClr val="tx1"/>
              </a:solidFill>
              <a:round/>
              <a:headEnd/>
              <a:tailEnd/>
            </a:ln>
          </p:spPr>
          <p:txBody>
            <a:bodyPr wrap="none" anchor="ctr"/>
            <a:lstStyle/>
            <a:p>
              <a:endParaRPr lang="zh-CN" altLang="en-US"/>
            </a:p>
          </p:txBody>
        </p:sp>
        <p:sp>
          <p:nvSpPr>
            <p:cNvPr id="619531" name="Text Box 11">
              <a:extLst>
                <a:ext uri="{FF2B5EF4-FFF2-40B4-BE49-F238E27FC236}">
                  <a16:creationId xmlns:a16="http://schemas.microsoft.com/office/drawing/2014/main" id="{6F00A122-7AE0-41FB-AD04-0FA2C4CE9FA0}"/>
                </a:ext>
              </a:extLst>
            </p:cNvPr>
            <p:cNvSpPr txBox="1">
              <a:spLocks noChangeArrowheads="1"/>
            </p:cNvSpPr>
            <p:nvPr/>
          </p:nvSpPr>
          <p:spPr bwMode="auto">
            <a:xfrm>
              <a:off x="1968" y="2766"/>
              <a:ext cx="290"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b="1">
                  <a:latin typeface="Times New Roman" panose="02020603050405020304" pitchFamily="18" charset="0"/>
                  <a:ea typeface="宋体" panose="02010600030101010101" pitchFamily="2" charset="-122"/>
                </a:rPr>
                <a:t>G</a:t>
              </a:r>
              <a:endParaRPr kumimoji="1" lang="en-US" altLang="zh-CN">
                <a:latin typeface="Times New Roman" panose="02020603050405020304" pitchFamily="18" charset="0"/>
                <a:ea typeface="宋体" panose="02010600030101010101" pitchFamily="2" charset="-122"/>
              </a:endParaRPr>
            </a:p>
          </p:txBody>
        </p:sp>
      </p:grpSp>
      <p:grpSp>
        <p:nvGrpSpPr>
          <p:cNvPr id="619532" name="Group 12">
            <a:extLst>
              <a:ext uri="{FF2B5EF4-FFF2-40B4-BE49-F238E27FC236}">
                <a16:creationId xmlns:a16="http://schemas.microsoft.com/office/drawing/2014/main" id="{0105D2FE-7968-4348-A8FB-0E39ABAFDBCA}"/>
              </a:ext>
            </a:extLst>
          </p:cNvPr>
          <p:cNvGrpSpPr>
            <a:grpSpLocks/>
          </p:cNvGrpSpPr>
          <p:nvPr/>
        </p:nvGrpSpPr>
        <p:grpSpPr bwMode="auto">
          <a:xfrm>
            <a:off x="5181600" y="3200400"/>
            <a:ext cx="3201988" cy="3133725"/>
            <a:chOff x="336" y="2193"/>
            <a:chExt cx="2017" cy="1974"/>
          </a:xfrm>
        </p:grpSpPr>
        <p:sp>
          <p:nvSpPr>
            <p:cNvPr id="619533" name="Line 13">
              <a:extLst>
                <a:ext uri="{FF2B5EF4-FFF2-40B4-BE49-F238E27FC236}">
                  <a16:creationId xmlns:a16="http://schemas.microsoft.com/office/drawing/2014/main" id="{5CF312EB-92E6-4502-AF5D-EA458AAD52DC}"/>
                </a:ext>
              </a:extLst>
            </p:cNvPr>
            <p:cNvSpPr>
              <a:spLocks noChangeShapeType="1"/>
            </p:cNvSpPr>
            <p:nvPr/>
          </p:nvSpPr>
          <p:spPr bwMode="auto">
            <a:xfrm flipV="1">
              <a:off x="576" y="2592"/>
              <a:ext cx="0" cy="147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34" name="Freeform 14">
              <a:extLst>
                <a:ext uri="{FF2B5EF4-FFF2-40B4-BE49-F238E27FC236}">
                  <a16:creationId xmlns:a16="http://schemas.microsoft.com/office/drawing/2014/main" id="{7A47AA3E-3CD2-4454-85DF-9E023C44B0D5}"/>
                </a:ext>
              </a:extLst>
            </p:cNvPr>
            <p:cNvSpPr>
              <a:spLocks/>
            </p:cNvSpPr>
            <p:nvPr/>
          </p:nvSpPr>
          <p:spPr bwMode="auto">
            <a:xfrm>
              <a:off x="480" y="3919"/>
              <a:ext cx="1587" cy="2"/>
            </a:xfrm>
            <a:custGeom>
              <a:avLst/>
              <a:gdLst>
                <a:gd name="T0" fmla="*/ 0 w 1587"/>
                <a:gd name="T1" fmla="*/ 2 h 2"/>
                <a:gd name="T2" fmla="*/ 1587 w 1587"/>
                <a:gd name="T3" fmla="*/ 0 h 2"/>
              </a:gdLst>
              <a:ahLst/>
              <a:cxnLst>
                <a:cxn ang="0">
                  <a:pos x="T0" y="T1"/>
                </a:cxn>
                <a:cxn ang="0">
                  <a:pos x="T2" y="T3"/>
                </a:cxn>
              </a:cxnLst>
              <a:rect l="0" t="0" r="r" b="b"/>
              <a:pathLst>
                <a:path w="1587" h="2">
                  <a:moveTo>
                    <a:pt x="0" y="2"/>
                  </a:moveTo>
                  <a:lnTo>
                    <a:pt x="1587" y="0"/>
                  </a:lnTo>
                </a:path>
              </a:pathLst>
            </a:custGeom>
            <a:noFill/>
            <a:ln w="12700" cmpd="sng">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35" name="Text Box 15">
              <a:extLst>
                <a:ext uri="{FF2B5EF4-FFF2-40B4-BE49-F238E27FC236}">
                  <a16:creationId xmlns:a16="http://schemas.microsoft.com/office/drawing/2014/main" id="{7F7FFFA7-A125-4860-9B7B-C71AB5A46591}"/>
                </a:ext>
              </a:extLst>
            </p:cNvPr>
            <p:cNvSpPr txBox="1">
              <a:spLocks noChangeArrowheads="1"/>
            </p:cNvSpPr>
            <p:nvPr/>
          </p:nvSpPr>
          <p:spPr bwMode="auto">
            <a:xfrm>
              <a:off x="336" y="384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a:latin typeface="Times New Roman" panose="02020603050405020304" pitchFamily="18" charset="0"/>
                  <a:ea typeface="宋体" panose="02010600030101010101" pitchFamily="2" charset="-122"/>
                </a:rPr>
                <a:t>o</a:t>
              </a:r>
              <a:endParaRPr kumimoji="1" lang="en-US" altLang="zh-CN" sz="2400">
                <a:latin typeface="Times New Roman" panose="02020603050405020304" pitchFamily="18" charset="0"/>
                <a:ea typeface="宋体" panose="02010600030101010101" pitchFamily="2" charset="-122"/>
              </a:endParaRPr>
            </a:p>
          </p:txBody>
        </p:sp>
        <p:sp>
          <p:nvSpPr>
            <p:cNvPr id="619536" name="Text Box 16">
              <a:extLst>
                <a:ext uri="{FF2B5EF4-FFF2-40B4-BE49-F238E27FC236}">
                  <a16:creationId xmlns:a16="http://schemas.microsoft.com/office/drawing/2014/main" id="{957DFA34-70EB-437B-B4AC-EAA49DD3BBBF}"/>
                </a:ext>
              </a:extLst>
            </p:cNvPr>
            <p:cNvSpPr txBox="1">
              <a:spLocks noChangeArrowheads="1"/>
            </p:cNvSpPr>
            <p:nvPr/>
          </p:nvSpPr>
          <p:spPr bwMode="auto">
            <a:xfrm>
              <a:off x="2112" y="3792"/>
              <a:ext cx="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b="1" i="1">
                  <a:latin typeface="Times New Roman" panose="02020603050405020304" pitchFamily="18" charset="0"/>
                  <a:ea typeface="宋体" panose="02010600030101010101" pitchFamily="2" charset="-122"/>
                </a:rPr>
                <a:t>u</a:t>
              </a:r>
            </a:p>
          </p:txBody>
        </p:sp>
        <p:sp>
          <p:nvSpPr>
            <p:cNvPr id="619537" name="Text Box 17">
              <a:extLst>
                <a:ext uri="{FF2B5EF4-FFF2-40B4-BE49-F238E27FC236}">
                  <a16:creationId xmlns:a16="http://schemas.microsoft.com/office/drawing/2014/main" id="{BDA82F64-AD55-4113-8774-42EF020873BD}"/>
                </a:ext>
              </a:extLst>
            </p:cNvPr>
            <p:cNvSpPr txBox="1">
              <a:spLocks noChangeArrowheads="1"/>
            </p:cNvSpPr>
            <p:nvPr/>
          </p:nvSpPr>
          <p:spPr bwMode="auto">
            <a:xfrm>
              <a:off x="480" y="2256"/>
              <a:ext cx="2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b="1" i="1">
                  <a:latin typeface="Times New Roman" panose="02020603050405020304" pitchFamily="18" charset="0"/>
                  <a:ea typeface="宋体" panose="02010600030101010101" pitchFamily="2" charset="-122"/>
                </a:rPr>
                <a:t>v</a:t>
              </a:r>
            </a:p>
          </p:txBody>
        </p:sp>
        <p:sp>
          <p:nvSpPr>
            <p:cNvPr id="619538" name="Text Box 18">
              <a:extLst>
                <a:ext uri="{FF2B5EF4-FFF2-40B4-BE49-F238E27FC236}">
                  <a16:creationId xmlns:a16="http://schemas.microsoft.com/office/drawing/2014/main" id="{B38A9FFF-48E4-4C29-8C39-5B37028E8A04}"/>
                </a:ext>
              </a:extLst>
            </p:cNvPr>
            <p:cNvSpPr txBox="1">
              <a:spLocks noChangeArrowheads="1"/>
            </p:cNvSpPr>
            <p:nvPr/>
          </p:nvSpPr>
          <p:spPr bwMode="auto">
            <a:xfrm>
              <a:off x="1152" y="2193"/>
              <a:ext cx="4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b="1">
                  <a:latin typeface="Times New Roman" panose="02020603050405020304" pitchFamily="18" charset="0"/>
                  <a:ea typeface="宋体" panose="02010600030101010101" pitchFamily="2" charset="-122"/>
                </a:rPr>
                <a:t>(</a:t>
              </a:r>
              <a:r>
                <a:rPr kumimoji="1" lang="en-US" altLang="zh-CN" b="1" i="1">
                  <a:latin typeface="Times New Roman" panose="02020603050405020304" pitchFamily="18" charset="0"/>
                  <a:ea typeface="宋体" panose="02010600030101010101" pitchFamily="2" charset="-122"/>
                </a:rPr>
                <a:t>w</a:t>
              </a:r>
              <a:r>
                <a:rPr kumimoji="1" lang="en-US" altLang="zh-CN" b="1">
                  <a:latin typeface="Times New Roman" panose="02020603050405020304" pitchFamily="18" charset="0"/>
                  <a:ea typeface="宋体" panose="02010600030101010101" pitchFamily="2" charset="-122"/>
                </a:rPr>
                <a:t>)</a:t>
              </a:r>
              <a:endParaRPr kumimoji="1" lang="en-US" altLang="zh-CN" sz="2400">
                <a:latin typeface="Times New Roman" panose="02020603050405020304" pitchFamily="18" charset="0"/>
                <a:ea typeface="宋体" panose="02010600030101010101" pitchFamily="2" charset="-122"/>
              </a:endParaRPr>
            </a:p>
          </p:txBody>
        </p:sp>
      </p:grpSp>
      <p:grpSp>
        <p:nvGrpSpPr>
          <p:cNvPr id="619539" name="Group 19">
            <a:extLst>
              <a:ext uri="{FF2B5EF4-FFF2-40B4-BE49-F238E27FC236}">
                <a16:creationId xmlns:a16="http://schemas.microsoft.com/office/drawing/2014/main" id="{CB8302BA-4C6E-4989-8377-6CF002019951}"/>
              </a:ext>
            </a:extLst>
          </p:cNvPr>
          <p:cNvGrpSpPr>
            <a:grpSpLocks/>
          </p:cNvGrpSpPr>
          <p:nvPr/>
        </p:nvGrpSpPr>
        <p:grpSpPr bwMode="auto">
          <a:xfrm>
            <a:off x="1143000" y="4419600"/>
            <a:ext cx="2020888" cy="1219200"/>
            <a:chOff x="960" y="2736"/>
            <a:chExt cx="1273" cy="768"/>
          </a:xfrm>
        </p:grpSpPr>
        <p:sp>
          <p:nvSpPr>
            <p:cNvPr id="619540" name="Oval 20">
              <a:extLst>
                <a:ext uri="{FF2B5EF4-FFF2-40B4-BE49-F238E27FC236}">
                  <a16:creationId xmlns:a16="http://schemas.microsoft.com/office/drawing/2014/main" id="{AF9E97AF-4274-4C0A-8D27-5E84473000F1}"/>
                </a:ext>
              </a:extLst>
            </p:cNvPr>
            <p:cNvSpPr>
              <a:spLocks noChangeArrowheads="1"/>
            </p:cNvSpPr>
            <p:nvPr/>
          </p:nvSpPr>
          <p:spPr bwMode="auto">
            <a:xfrm rot="-1942375">
              <a:off x="960" y="2736"/>
              <a:ext cx="1008" cy="768"/>
            </a:xfrm>
            <a:prstGeom prst="ellipse">
              <a:avLst/>
            </a:prstGeom>
            <a:gradFill rotWithShape="0">
              <a:gsLst>
                <a:gs pos="0">
                  <a:schemeClr val="accent1"/>
                </a:gs>
                <a:gs pos="50000">
                  <a:srgbClr val="FFFFFF"/>
                </a:gs>
                <a:gs pos="100000">
                  <a:schemeClr val="accent1"/>
                </a:gs>
              </a:gsLst>
              <a:lin ang="2700000" scaled="1"/>
            </a:gradFill>
            <a:ln w="9525">
              <a:solidFill>
                <a:schemeClr val="tx1"/>
              </a:solidFill>
              <a:round/>
              <a:headEnd/>
              <a:tailEnd/>
            </a:ln>
          </p:spPr>
          <p:txBody>
            <a:bodyPr wrap="none" anchor="ctr"/>
            <a:lstStyle/>
            <a:p>
              <a:endParaRPr lang="zh-CN" altLang="en-US"/>
            </a:p>
          </p:txBody>
        </p:sp>
        <p:sp>
          <p:nvSpPr>
            <p:cNvPr id="619541" name="Text Box 21">
              <a:extLst>
                <a:ext uri="{FF2B5EF4-FFF2-40B4-BE49-F238E27FC236}">
                  <a16:creationId xmlns:a16="http://schemas.microsoft.com/office/drawing/2014/main" id="{5DB0B0A6-82B9-4FC3-AA3A-18DDEF7AF488}"/>
                </a:ext>
              </a:extLst>
            </p:cNvPr>
            <p:cNvSpPr txBox="1">
              <a:spLocks noChangeArrowheads="1"/>
            </p:cNvSpPr>
            <p:nvPr/>
          </p:nvSpPr>
          <p:spPr bwMode="auto">
            <a:xfrm>
              <a:off x="1968" y="2766"/>
              <a:ext cx="26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b="1">
                  <a:latin typeface="Times New Roman" panose="02020603050405020304" pitchFamily="18" charset="0"/>
                  <a:ea typeface="宋体" panose="02010600030101010101" pitchFamily="2" charset="-122"/>
                </a:rPr>
                <a:t>E</a:t>
              </a:r>
              <a:endParaRPr kumimoji="1" lang="en-US" altLang="zh-CN">
                <a:latin typeface="Times New Roman" panose="02020603050405020304" pitchFamily="18" charset="0"/>
                <a:ea typeface="宋体" panose="02010600030101010101" pitchFamily="2" charset="-122"/>
              </a:endParaRPr>
            </a:p>
          </p:txBody>
        </p:sp>
      </p:grpSp>
      <p:grpSp>
        <p:nvGrpSpPr>
          <p:cNvPr id="619542" name="Group 22">
            <a:extLst>
              <a:ext uri="{FF2B5EF4-FFF2-40B4-BE49-F238E27FC236}">
                <a16:creationId xmlns:a16="http://schemas.microsoft.com/office/drawing/2014/main" id="{194647B2-60BD-4EF7-8157-6FAF21D6A138}"/>
              </a:ext>
            </a:extLst>
          </p:cNvPr>
          <p:cNvGrpSpPr>
            <a:grpSpLocks/>
          </p:cNvGrpSpPr>
          <p:nvPr/>
        </p:nvGrpSpPr>
        <p:grpSpPr bwMode="auto">
          <a:xfrm>
            <a:off x="5943600" y="4114800"/>
            <a:ext cx="2271713" cy="1698625"/>
            <a:chOff x="3928" y="2586"/>
            <a:chExt cx="1431" cy="1070"/>
          </a:xfrm>
        </p:grpSpPr>
        <p:sp>
          <p:nvSpPr>
            <p:cNvPr id="619543" name="Freeform 23">
              <a:extLst>
                <a:ext uri="{FF2B5EF4-FFF2-40B4-BE49-F238E27FC236}">
                  <a16:creationId xmlns:a16="http://schemas.microsoft.com/office/drawing/2014/main" id="{BDF2D586-239F-44BF-8233-B364C7935C54}"/>
                </a:ext>
              </a:extLst>
            </p:cNvPr>
            <p:cNvSpPr>
              <a:spLocks/>
            </p:cNvSpPr>
            <p:nvPr/>
          </p:nvSpPr>
          <p:spPr bwMode="auto">
            <a:xfrm>
              <a:off x="3928" y="2760"/>
              <a:ext cx="1024" cy="896"/>
            </a:xfrm>
            <a:custGeom>
              <a:avLst/>
              <a:gdLst>
                <a:gd name="T0" fmla="*/ 488 w 1024"/>
                <a:gd name="T1" fmla="*/ 24 h 896"/>
                <a:gd name="T2" fmla="*/ 296 w 1024"/>
                <a:gd name="T3" fmla="*/ 72 h 896"/>
                <a:gd name="T4" fmla="*/ 104 w 1024"/>
                <a:gd name="T5" fmla="*/ 264 h 896"/>
                <a:gd name="T6" fmla="*/ 8 w 1024"/>
                <a:gd name="T7" fmla="*/ 552 h 896"/>
                <a:gd name="T8" fmla="*/ 56 w 1024"/>
                <a:gd name="T9" fmla="*/ 792 h 896"/>
                <a:gd name="T10" fmla="*/ 344 w 1024"/>
                <a:gd name="T11" fmla="*/ 888 h 896"/>
                <a:gd name="T12" fmla="*/ 584 w 1024"/>
                <a:gd name="T13" fmla="*/ 744 h 896"/>
                <a:gd name="T14" fmla="*/ 632 w 1024"/>
                <a:gd name="T15" fmla="*/ 552 h 896"/>
                <a:gd name="T16" fmla="*/ 776 w 1024"/>
                <a:gd name="T17" fmla="*/ 456 h 896"/>
                <a:gd name="T18" fmla="*/ 920 w 1024"/>
                <a:gd name="T19" fmla="*/ 408 h 896"/>
                <a:gd name="T20" fmla="*/ 968 w 1024"/>
                <a:gd name="T21" fmla="*/ 312 h 896"/>
                <a:gd name="T22" fmla="*/ 1016 w 1024"/>
                <a:gd name="T23" fmla="*/ 168 h 896"/>
                <a:gd name="T24" fmla="*/ 920 w 1024"/>
                <a:gd name="T25" fmla="*/ 24 h 896"/>
                <a:gd name="T26" fmla="*/ 488 w 1024"/>
                <a:gd name="T27" fmla="*/ 24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4" h="896">
                  <a:moveTo>
                    <a:pt x="488" y="24"/>
                  </a:moveTo>
                  <a:cubicBezTo>
                    <a:pt x="384" y="32"/>
                    <a:pt x="360" y="32"/>
                    <a:pt x="296" y="72"/>
                  </a:cubicBezTo>
                  <a:cubicBezTo>
                    <a:pt x="232" y="112"/>
                    <a:pt x="152" y="184"/>
                    <a:pt x="104" y="264"/>
                  </a:cubicBezTo>
                  <a:cubicBezTo>
                    <a:pt x="56" y="344"/>
                    <a:pt x="16" y="464"/>
                    <a:pt x="8" y="552"/>
                  </a:cubicBezTo>
                  <a:cubicBezTo>
                    <a:pt x="0" y="640"/>
                    <a:pt x="0" y="736"/>
                    <a:pt x="56" y="792"/>
                  </a:cubicBezTo>
                  <a:cubicBezTo>
                    <a:pt x="112" y="848"/>
                    <a:pt x="256" y="896"/>
                    <a:pt x="344" y="888"/>
                  </a:cubicBezTo>
                  <a:cubicBezTo>
                    <a:pt x="432" y="880"/>
                    <a:pt x="536" y="800"/>
                    <a:pt x="584" y="744"/>
                  </a:cubicBezTo>
                  <a:cubicBezTo>
                    <a:pt x="632" y="688"/>
                    <a:pt x="600" y="600"/>
                    <a:pt x="632" y="552"/>
                  </a:cubicBezTo>
                  <a:cubicBezTo>
                    <a:pt x="664" y="504"/>
                    <a:pt x="728" y="480"/>
                    <a:pt x="776" y="456"/>
                  </a:cubicBezTo>
                  <a:cubicBezTo>
                    <a:pt x="824" y="432"/>
                    <a:pt x="888" y="432"/>
                    <a:pt x="920" y="408"/>
                  </a:cubicBezTo>
                  <a:cubicBezTo>
                    <a:pt x="952" y="384"/>
                    <a:pt x="952" y="352"/>
                    <a:pt x="968" y="312"/>
                  </a:cubicBezTo>
                  <a:cubicBezTo>
                    <a:pt x="984" y="272"/>
                    <a:pt x="1024" y="216"/>
                    <a:pt x="1016" y="168"/>
                  </a:cubicBezTo>
                  <a:cubicBezTo>
                    <a:pt x="1008" y="120"/>
                    <a:pt x="1000" y="48"/>
                    <a:pt x="920" y="24"/>
                  </a:cubicBezTo>
                  <a:cubicBezTo>
                    <a:pt x="840" y="0"/>
                    <a:pt x="592" y="16"/>
                    <a:pt x="488" y="24"/>
                  </a:cubicBezTo>
                  <a:close/>
                </a:path>
              </a:pathLst>
            </a:custGeom>
            <a:gradFill rotWithShape="0">
              <a:gsLst>
                <a:gs pos="0">
                  <a:srgbClr val="FFFFFF"/>
                </a:gs>
                <a:gs pos="50000">
                  <a:srgbClr val="00CCFF"/>
                </a:gs>
                <a:gs pos="100000">
                  <a:srgbClr val="FFFFFF"/>
                </a:gs>
              </a:gsLst>
              <a:lin ang="2700000" scaled="1"/>
            </a:gradFill>
            <a:ln w="9525">
              <a:solidFill>
                <a:schemeClr val="tx1"/>
              </a:solidFill>
              <a:round/>
              <a:headEnd/>
              <a:tailEnd/>
            </a:ln>
          </p:spPr>
          <p:txBody>
            <a:bodyPr wrap="none" anchor="ctr"/>
            <a:lstStyle/>
            <a:p>
              <a:endParaRPr lang="zh-CN" altLang="en-US"/>
            </a:p>
          </p:txBody>
        </p:sp>
        <p:sp>
          <p:nvSpPr>
            <p:cNvPr id="619544" name="Text Box 24">
              <a:extLst>
                <a:ext uri="{FF2B5EF4-FFF2-40B4-BE49-F238E27FC236}">
                  <a16:creationId xmlns:a16="http://schemas.microsoft.com/office/drawing/2014/main" id="{B13AB8DD-5C6E-4000-9231-AB5282BA3F43}"/>
                </a:ext>
              </a:extLst>
            </p:cNvPr>
            <p:cNvSpPr txBox="1">
              <a:spLocks noChangeArrowheads="1"/>
            </p:cNvSpPr>
            <p:nvPr/>
          </p:nvSpPr>
          <p:spPr bwMode="auto">
            <a:xfrm>
              <a:off x="4982" y="2586"/>
              <a:ext cx="377"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b="1">
                  <a:latin typeface="Times New Roman" panose="02020603050405020304" pitchFamily="18" charset="0"/>
                  <a:ea typeface="宋体" panose="02010600030101010101" pitchFamily="2" charset="-122"/>
                </a:rPr>
                <a:t>E*</a:t>
              </a:r>
              <a:endParaRPr kumimoji="1" lang="en-US" altLang="zh-CN">
                <a:latin typeface="Times New Roman" panose="02020603050405020304" pitchFamily="18" charset="0"/>
                <a:ea typeface="宋体" panose="02010600030101010101" pitchFamily="2" charset="-122"/>
              </a:endParaRPr>
            </a:p>
          </p:txBody>
        </p:sp>
      </p:grpSp>
      <p:grpSp>
        <p:nvGrpSpPr>
          <p:cNvPr id="619545" name="Group 25">
            <a:extLst>
              <a:ext uri="{FF2B5EF4-FFF2-40B4-BE49-F238E27FC236}">
                <a16:creationId xmlns:a16="http://schemas.microsoft.com/office/drawing/2014/main" id="{D03475AB-10BA-45D7-9893-8567645C7C94}"/>
              </a:ext>
            </a:extLst>
          </p:cNvPr>
          <p:cNvGrpSpPr>
            <a:grpSpLocks/>
          </p:cNvGrpSpPr>
          <p:nvPr/>
        </p:nvGrpSpPr>
        <p:grpSpPr bwMode="auto">
          <a:xfrm>
            <a:off x="2895600" y="4495800"/>
            <a:ext cx="3124200" cy="533400"/>
            <a:chOff x="1920" y="2832"/>
            <a:chExt cx="1968" cy="336"/>
          </a:xfrm>
        </p:grpSpPr>
        <p:sp>
          <p:nvSpPr>
            <p:cNvPr id="619546" name="Text Box 26">
              <a:extLst>
                <a:ext uri="{FF2B5EF4-FFF2-40B4-BE49-F238E27FC236}">
                  <a16:creationId xmlns:a16="http://schemas.microsoft.com/office/drawing/2014/main" id="{78C3BC12-FBD0-44DB-A182-A9483AB51E16}"/>
                </a:ext>
              </a:extLst>
            </p:cNvPr>
            <p:cNvSpPr txBox="1">
              <a:spLocks noChangeArrowheads="1"/>
            </p:cNvSpPr>
            <p:nvPr/>
          </p:nvSpPr>
          <p:spPr bwMode="auto">
            <a:xfrm>
              <a:off x="2448" y="2832"/>
              <a:ext cx="70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b="1" i="1">
                  <a:latin typeface="Times New Roman" panose="02020603050405020304" pitchFamily="18" charset="0"/>
                  <a:ea typeface="宋体" panose="02010600030101010101" pitchFamily="2" charset="-122"/>
                </a:rPr>
                <a:t>w=f</a:t>
              </a:r>
              <a:r>
                <a:rPr kumimoji="1" lang="en-US" altLang="zh-CN" b="1">
                  <a:latin typeface="Times New Roman" panose="02020603050405020304" pitchFamily="18" charset="0"/>
                  <a:ea typeface="宋体" panose="02010600030101010101" pitchFamily="2" charset="-122"/>
                </a:rPr>
                <a:t>(</a:t>
              </a:r>
              <a:r>
                <a:rPr kumimoji="1" lang="en-US" altLang="zh-CN" b="1" i="1">
                  <a:latin typeface="Times New Roman" panose="02020603050405020304" pitchFamily="18" charset="0"/>
                  <a:ea typeface="宋体" panose="02010600030101010101" pitchFamily="2" charset="-122"/>
                </a:rPr>
                <a:t>z</a:t>
              </a:r>
              <a:r>
                <a:rPr kumimoji="1" lang="en-US" altLang="zh-CN" b="1">
                  <a:latin typeface="Times New Roman" panose="02020603050405020304" pitchFamily="18" charset="0"/>
                  <a:ea typeface="宋体" panose="02010600030101010101" pitchFamily="2" charset="-122"/>
                </a:rPr>
                <a:t>)</a:t>
              </a:r>
              <a:endParaRPr kumimoji="1" lang="en-US" altLang="zh-CN">
                <a:latin typeface="Times New Roman" panose="02020603050405020304" pitchFamily="18" charset="0"/>
                <a:ea typeface="宋体" panose="02010600030101010101" pitchFamily="2" charset="-122"/>
              </a:endParaRPr>
            </a:p>
          </p:txBody>
        </p:sp>
        <p:sp>
          <p:nvSpPr>
            <p:cNvPr id="619547" name="Line 27">
              <a:extLst>
                <a:ext uri="{FF2B5EF4-FFF2-40B4-BE49-F238E27FC236}">
                  <a16:creationId xmlns:a16="http://schemas.microsoft.com/office/drawing/2014/main" id="{1202AFE8-1B8C-43B9-B656-D1F82334114A}"/>
                </a:ext>
              </a:extLst>
            </p:cNvPr>
            <p:cNvSpPr>
              <a:spLocks noChangeShapeType="1"/>
            </p:cNvSpPr>
            <p:nvPr/>
          </p:nvSpPr>
          <p:spPr bwMode="auto">
            <a:xfrm>
              <a:off x="1920" y="3168"/>
              <a:ext cx="196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19548" name="Rectangle 28">
            <a:extLst>
              <a:ext uri="{FF2B5EF4-FFF2-40B4-BE49-F238E27FC236}">
                <a16:creationId xmlns:a16="http://schemas.microsoft.com/office/drawing/2014/main" id="{314A715F-1999-4F58-8109-DC3FCE92CAAE}"/>
              </a:ext>
            </a:extLst>
          </p:cNvPr>
          <p:cNvSpPr>
            <a:spLocks noChangeArrowheads="1"/>
          </p:cNvSpPr>
          <p:nvPr/>
        </p:nvSpPr>
        <p:spPr bwMode="auto">
          <a:xfrm>
            <a:off x="762000" y="914400"/>
            <a:ext cx="4795838" cy="60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nSpc>
                <a:spcPct val="120000"/>
              </a:lnSpc>
            </a:pPr>
            <a:r>
              <a:rPr kumimoji="1" lang="zh-CN" altLang="en-US" b="1">
                <a:latin typeface="Times New Roman" panose="02020603050405020304" pitchFamily="18" charset="0"/>
                <a:ea typeface="宋体" panose="02010600030101010101" pitchFamily="2" charset="-122"/>
              </a:rPr>
              <a:t>在几何上， </a:t>
            </a:r>
            <a:r>
              <a:rPr kumimoji="1" lang="en-US" altLang="zh-CN" b="1" i="1">
                <a:latin typeface="Times New Roman" panose="02020603050405020304" pitchFamily="18" charset="0"/>
                <a:ea typeface="宋体" panose="02010600030101010101" pitchFamily="2" charset="-122"/>
              </a:rPr>
              <a:t>w=f</a:t>
            </a:r>
            <a:r>
              <a:rPr kumimoji="1" lang="en-US" altLang="zh-CN" b="1">
                <a:latin typeface="Times New Roman" panose="02020603050405020304" pitchFamily="18" charset="0"/>
                <a:ea typeface="宋体" panose="02010600030101010101" pitchFamily="2" charset="-122"/>
              </a:rPr>
              <a:t>(</a:t>
            </a:r>
            <a:r>
              <a:rPr kumimoji="1" lang="en-US" altLang="zh-CN" b="1" i="1">
                <a:latin typeface="Times New Roman" panose="02020603050405020304" pitchFamily="18" charset="0"/>
                <a:ea typeface="宋体" panose="02010600030101010101" pitchFamily="2" charset="-122"/>
              </a:rPr>
              <a:t>z</a:t>
            </a:r>
            <a:r>
              <a:rPr kumimoji="1" lang="en-US" altLang="zh-CN" b="1">
                <a:latin typeface="Times New Roman" panose="02020603050405020304" pitchFamily="18" charset="0"/>
                <a:ea typeface="宋体" panose="02010600030101010101" pitchFamily="2" charset="-122"/>
              </a:rPr>
              <a:t>)</a:t>
            </a:r>
            <a:r>
              <a:rPr kumimoji="1" lang="zh-CN" altLang="en-US" b="1">
                <a:latin typeface="Times New Roman" panose="02020603050405020304" pitchFamily="18" charset="0"/>
                <a:ea typeface="宋体" panose="02010600030101010101" pitchFamily="2" charset="-122"/>
              </a:rPr>
              <a:t>可以看作：</a:t>
            </a:r>
            <a:endParaRPr kumimoji="1" lang="zh-CN" altLang="en-US" b="1">
              <a:solidFill>
                <a:srgbClr val="FF3300"/>
              </a:solidFill>
              <a:latin typeface="Times New Roman" panose="02020603050405020304" pitchFamily="18" charset="0"/>
              <a:ea typeface="宋体" panose="02010600030101010101" pitchFamily="2" charset="-122"/>
            </a:endParaRPr>
          </a:p>
        </p:txBody>
      </p:sp>
      <p:grpSp>
        <p:nvGrpSpPr>
          <p:cNvPr id="619549" name="Group 29">
            <a:extLst>
              <a:ext uri="{FF2B5EF4-FFF2-40B4-BE49-F238E27FC236}">
                <a16:creationId xmlns:a16="http://schemas.microsoft.com/office/drawing/2014/main" id="{8CAAD9B7-5D49-46CE-89E4-412736AA39B1}"/>
              </a:ext>
            </a:extLst>
          </p:cNvPr>
          <p:cNvGrpSpPr>
            <a:grpSpLocks/>
          </p:cNvGrpSpPr>
          <p:nvPr/>
        </p:nvGrpSpPr>
        <p:grpSpPr bwMode="auto">
          <a:xfrm>
            <a:off x="611188" y="1557338"/>
            <a:ext cx="8107362" cy="533400"/>
            <a:chOff x="-199" y="2853"/>
            <a:chExt cx="6378" cy="391"/>
          </a:xfrm>
        </p:grpSpPr>
        <p:graphicFrame>
          <p:nvGraphicFramePr>
            <p:cNvPr id="619550" name="Object 30">
              <a:extLst>
                <a:ext uri="{FF2B5EF4-FFF2-40B4-BE49-F238E27FC236}">
                  <a16:creationId xmlns:a16="http://schemas.microsoft.com/office/drawing/2014/main" id="{1E33A2EF-F0F9-4206-9D77-19996F9B8CAB}"/>
                </a:ext>
              </a:extLst>
            </p:cNvPr>
            <p:cNvGraphicFramePr>
              <a:graphicFrameLocks noChangeAspect="1"/>
            </p:cNvGraphicFramePr>
            <p:nvPr/>
          </p:nvGraphicFramePr>
          <p:xfrm>
            <a:off x="-199" y="2853"/>
            <a:ext cx="6378" cy="391"/>
          </p:xfrm>
          <a:graphic>
            <a:graphicData uri="http://schemas.openxmlformats.org/presentationml/2006/ole">
              <mc:AlternateContent xmlns:mc="http://schemas.openxmlformats.org/markup-compatibility/2006">
                <mc:Choice xmlns:v="urn:schemas-microsoft-com:vml" Requires="v">
                  <p:oleObj spid="_x0000_s619570" name="Equation" r:id="rId3" imgW="4559040" imgH="279360" progId="Equation.DSMT4">
                    <p:embed/>
                  </p:oleObj>
                </mc:Choice>
                <mc:Fallback>
                  <p:oleObj name="Equation" r:id="rId3" imgW="4559040" imgH="279360" progId="Equation.DSMT4">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 y="2853"/>
                          <a:ext cx="6378"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9551" name="Line 31">
              <a:extLst>
                <a:ext uri="{FF2B5EF4-FFF2-40B4-BE49-F238E27FC236}">
                  <a16:creationId xmlns:a16="http://schemas.microsoft.com/office/drawing/2014/main" id="{FC87D536-99E5-4AB9-A43F-1C3B6E784924}"/>
                </a:ext>
              </a:extLst>
            </p:cNvPr>
            <p:cNvSpPr>
              <a:spLocks noChangeShapeType="1"/>
            </p:cNvSpPr>
            <p:nvPr/>
          </p:nvSpPr>
          <p:spPr bwMode="auto">
            <a:xfrm>
              <a:off x="4512" y="3168"/>
              <a:ext cx="912" cy="0"/>
            </a:xfrm>
            <a:prstGeom prst="line">
              <a:avLst/>
            </a:prstGeom>
            <a:noFill/>
            <a:ln w="57150">
              <a:pattFill prst="wave">
                <a:fgClr>
                  <a:srgbClr val="FF3300"/>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19552" name="Group 32">
            <a:extLst>
              <a:ext uri="{FF2B5EF4-FFF2-40B4-BE49-F238E27FC236}">
                <a16:creationId xmlns:a16="http://schemas.microsoft.com/office/drawing/2014/main" id="{1E9D0CB7-4FD6-4890-9437-9C0020035C1C}"/>
              </a:ext>
            </a:extLst>
          </p:cNvPr>
          <p:cNvGrpSpPr>
            <a:grpSpLocks/>
          </p:cNvGrpSpPr>
          <p:nvPr/>
        </p:nvGrpSpPr>
        <p:grpSpPr bwMode="auto">
          <a:xfrm>
            <a:off x="685800" y="2743200"/>
            <a:ext cx="6781800" cy="533400"/>
            <a:chOff x="432" y="3600"/>
            <a:chExt cx="4354" cy="336"/>
          </a:xfrm>
        </p:grpSpPr>
        <p:graphicFrame>
          <p:nvGraphicFramePr>
            <p:cNvPr id="619553" name="Object 33">
              <a:extLst>
                <a:ext uri="{FF2B5EF4-FFF2-40B4-BE49-F238E27FC236}">
                  <a16:creationId xmlns:a16="http://schemas.microsoft.com/office/drawing/2014/main" id="{86F5D613-1772-4160-9AAF-F2650E298FE5}"/>
                </a:ext>
              </a:extLst>
            </p:cNvPr>
            <p:cNvGraphicFramePr>
              <a:graphicFrameLocks noChangeAspect="1"/>
            </p:cNvGraphicFramePr>
            <p:nvPr/>
          </p:nvGraphicFramePr>
          <p:xfrm>
            <a:off x="432" y="3600"/>
            <a:ext cx="4354" cy="336"/>
          </p:xfrm>
          <a:graphic>
            <a:graphicData uri="http://schemas.openxmlformats.org/presentationml/2006/ole">
              <mc:AlternateContent xmlns:mc="http://schemas.openxmlformats.org/markup-compatibility/2006">
                <mc:Choice xmlns:v="urn:schemas-microsoft-com:vml" Requires="v">
                  <p:oleObj spid="_x0000_s619571" name="Equation" r:id="rId5" imgW="2679480" imgH="215640" progId="Equation.3">
                    <p:embed/>
                  </p:oleObj>
                </mc:Choice>
                <mc:Fallback>
                  <p:oleObj name="Equation" r:id="rId5" imgW="2679480" imgH="215640" progId="Equation.3">
                    <p:embed/>
                    <p:pic>
                      <p:nvPicPr>
                        <p:cNvPr id="0" name="Object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 y="3600"/>
                          <a:ext cx="435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9554" name="Line 34">
              <a:extLst>
                <a:ext uri="{FF2B5EF4-FFF2-40B4-BE49-F238E27FC236}">
                  <a16:creationId xmlns:a16="http://schemas.microsoft.com/office/drawing/2014/main" id="{B2586AB5-BE5A-4550-B26D-6693424BF74C}"/>
                </a:ext>
              </a:extLst>
            </p:cNvPr>
            <p:cNvSpPr>
              <a:spLocks noChangeShapeType="1"/>
            </p:cNvSpPr>
            <p:nvPr/>
          </p:nvSpPr>
          <p:spPr bwMode="auto">
            <a:xfrm>
              <a:off x="1536" y="3888"/>
              <a:ext cx="1008" cy="0"/>
            </a:xfrm>
            <a:prstGeom prst="line">
              <a:avLst/>
            </a:prstGeom>
            <a:noFill/>
            <a:ln w="57150">
              <a:pattFill prst="wave">
                <a:fgClr>
                  <a:srgbClr val="FF3300"/>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9555" name="Line 35">
              <a:extLst>
                <a:ext uri="{FF2B5EF4-FFF2-40B4-BE49-F238E27FC236}">
                  <a16:creationId xmlns:a16="http://schemas.microsoft.com/office/drawing/2014/main" id="{DBB0E44C-51C4-423C-AE3D-1B4F8F499E00}"/>
                </a:ext>
              </a:extLst>
            </p:cNvPr>
            <p:cNvSpPr>
              <a:spLocks noChangeShapeType="1"/>
            </p:cNvSpPr>
            <p:nvPr/>
          </p:nvSpPr>
          <p:spPr bwMode="auto">
            <a:xfrm>
              <a:off x="4176" y="3888"/>
              <a:ext cx="384" cy="0"/>
            </a:xfrm>
            <a:prstGeom prst="line">
              <a:avLst/>
            </a:prstGeom>
            <a:noFill/>
            <a:ln w="57150">
              <a:pattFill prst="wave">
                <a:fgClr>
                  <a:srgbClr val="FF3300"/>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19556" name="AutoShape 36">
            <a:extLst>
              <a:ext uri="{FF2B5EF4-FFF2-40B4-BE49-F238E27FC236}">
                <a16:creationId xmlns:a16="http://schemas.microsoft.com/office/drawing/2014/main" id="{C56AEEB5-E5B2-49C5-B84B-4E1B60BB2D97}"/>
              </a:ext>
            </a:extLst>
          </p:cNvPr>
          <p:cNvSpPr>
            <a:spLocks noChangeArrowheads="1"/>
          </p:cNvSpPr>
          <p:nvPr/>
        </p:nvSpPr>
        <p:spPr bwMode="auto">
          <a:xfrm>
            <a:off x="609600" y="2057400"/>
            <a:ext cx="1524000" cy="609600"/>
          </a:xfrm>
          <a:prstGeom prst="upArrowCallout">
            <a:avLst>
              <a:gd name="adj1" fmla="val 11898"/>
              <a:gd name="adj2" fmla="val 15359"/>
              <a:gd name="adj3" fmla="val 8796"/>
              <a:gd name="adj4" fmla="val 76042"/>
            </a:avLst>
          </a:prstGeom>
          <a:noFill/>
          <a:ln w="38100">
            <a:solidFill>
              <a:srgbClr val="FF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57" name="Text Box 37">
            <a:extLst>
              <a:ext uri="{FF2B5EF4-FFF2-40B4-BE49-F238E27FC236}">
                <a16:creationId xmlns:a16="http://schemas.microsoft.com/office/drawing/2014/main" id="{2B4E9361-A41C-4747-B296-EECE15DB0009}"/>
              </a:ext>
            </a:extLst>
          </p:cNvPr>
          <p:cNvSpPr txBox="1">
            <a:spLocks noChangeArrowheads="1"/>
          </p:cNvSpPr>
          <p:nvPr/>
        </p:nvSpPr>
        <p:spPr bwMode="auto">
          <a:xfrm>
            <a:off x="533400" y="2133600"/>
            <a:ext cx="1905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b="1">
                <a:latin typeface="Times New Roman" panose="02020603050405020304" pitchFamily="18" charset="0"/>
                <a:ea typeface="宋体" panose="02010600030101010101" pitchFamily="2" charset="-122"/>
              </a:rPr>
              <a:t>  </a:t>
            </a:r>
            <a:r>
              <a:rPr kumimoji="1" lang="zh-CN" altLang="en-US" b="1">
                <a:latin typeface="Times New Roman" panose="02020603050405020304" pitchFamily="18" charset="0"/>
                <a:ea typeface="宋体" panose="02010600030101010101" pitchFamily="2" charset="-122"/>
              </a:rPr>
              <a:t>定义域</a:t>
            </a:r>
          </a:p>
        </p:txBody>
      </p:sp>
      <p:sp>
        <p:nvSpPr>
          <p:cNvPr id="619558" name="AutoShape 38">
            <a:extLst>
              <a:ext uri="{FF2B5EF4-FFF2-40B4-BE49-F238E27FC236}">
                <a16:creationId xmlns:a16="http://schemas.microsoft.com/office/drawing/2014/main" id="{BECB99C8-B086-4AFF-BFAF-EDD52EABF1B3}"/>
              </a:ext>
            </a:extLst>
          </p:cNvPr>
          <p:cNvSpPr>
            <a:spLocks noChangeArrowheads="1"/>
          </p:cNvSpPr>
          <p:nvPr/>
        </p:nvSpPr>
        <p:spPr bwMode="auto">
          <a:xfrm>
            <a:off x="4267200" y="1981200"/>
            <a:ext cx="1828800" cy="685800"/>
          </a:xfrm>
          <a:prstGeom prst="upArrowCallout">
            <a:avLst>
              <a:gd name="adj1" fmla="val 12494"/>
              <a:gd name="adj2" fmla="val 13889"/>
              <a:gd name="adj3" fmla="val 11574"/>
              <a:gd name="adj4" fmla="val 68056"/>
            </a:avLst>
          </a:prstGeom>
          <a:noFill/>
          <a:ln w="38100">
            <a:solidFill>
              <a:srgbClr val="FF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59" name="Text Box 39">
            <a:extLst>
              <a:ext uri="{FF2B5EF4-FFF2-40B4-BE49-F238E27FC236}">
                <a16:creationId xmlns:a16="http://schemas.microsoft.com/office/drawing/2014/main" id="{1C502BB1-5237-4523-ACEA-AD969772931F}"/>
              </a:ext>
            </a:extLst>
          </p:cNvPr>
          <p:cNvSpPr txBox="1">
            <a:spLocks noChangeArrowheads="1"/>
          </p:cNvSpPr>
          <p:nvPr/>
        </p:nvSpPr>
        <p:spPr bwMode="auto">
          <a:xfrm>
            <a:off x="4191000" y="2133600"/>
            <a:ext cx="2209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b="1">
                <a:latin typeface="Times New Roman" panose="02020603050405020304" pitchFamily="18" charset="0"/>
                <a:ea typeface="宋体" panose="02010600030101010101" pitchFamily="2" charset="-122"/>
              </a:rPr>
              <a:t>函数值集合</a:t>
            </a:r>
          </a:p>
        </p:txBody>
      </p:sp>
      <p:sp>
        <p:nvSpPr>
          <p:cNvPr id="619560" name="Rectangle 40">
            <a:extLst>
              <a:ext uri="{FF2B5EF4-FFF2-40B4-BE49-F238E27FC236}">
                <a16:creationId xmlns:a16="http://schemas.microsoft.com/office/drawing/2014/main" id="{6EE2F711-DDD8-4986-AB32-5B1018C87F55}"/>
              </a:ext>
            </a:extLst>
          </p:cNvPr>
          <p:cNvSpPr>
            <a:spLocks noChangeArrowheads="1"/>
          </p:cNvSpPr>
          <p:nvPr/>
        </p:nvSpPr>
        <p:spPr bwMode="auto">
          <a:xfrm>
            <a:off x="685800" y="304800"/>
            <a:ext cx="2584450" cy="641350"/>
          </a:xfrm>
          <a:prstGeom prst="rect">
            <a:avLst/>
          </a:prstGeom>
          <a:gradFill rotWithShape="0">
            <a:gsLst>
              <a:gs pos="0">
                <a:srgbClr val="33CCFF"/>
              </a:gs>
              <a:gs pos="50000">
                <a:srgbClr val="FFFFFF"/>
              </a:gs>
              <a:gs pos="100000">
                <a:srgbClr val="33C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3600" b="1">
                <a:latin typeface="Times New Roman" panose="02020603050405020304" pitchFamily="18" charset="0"/>
                <a:ea typeface="方正舒体" panose="02010601030101010101" pitchFamily="2" charset="-122"/>
              </a:rPr>
              <a:t> </a:t>
            </a:r>
            <a:r>
              <a:rPr kumimoji="1" lang="zh-CN" altLang="en-US" sz="3600" b="1">
                <a:latin typeface="Times New Roman" panose="02020603050405020304" pitchFamily="18" charset="0"/>
                <a:ea typeface="方正舒体" panose="02010601030101010101" pitchFamily="2" charset="-122"/>
              </a:rPr>
              <a:t>映射的概念</a:t>
            </a:r>
          </a:p>
        </p:txBody>
      </p:sp>
      <p:sp>
        <p:nvSpPr>
          <p:cNvPr id="619561" name="Text Box 41">
            <a:extLst>
              <a:ext uri="{FF2B5EF4-FFF2-40B4-BE49-F238E27FC236}">
                <a16:creationId xmlns:a16="http://schemas.microsoft.com/office/drawing/2014/main" id="{F7AD3D0C-D1D2-4642-9D21-FEEBADFCCAAB}"/>
              </a:ext>
            </a:extLst>
          </p:cNvPr>
          <p:cNvSpPr txBox="1">
            <a:spLocks noChangeArrowheads="1"/>
          </p:cNvSpPr>
          <p:nvPr/>
        </p:nvSpPr>
        <p:spPr bwMode="auto">
          <a:xfrm>
            <a:off x="3348038" y="381000"/>
            <a:ext cx="41100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Times New Roman" panose="02020603050405020304" pitchFamily="18" charset="0"/>
                <a:ea typeface="宋体" panose="02010600030101010101" pitchFamily="2" charset="-122"/>
              </a:rPr>
              <a:t>——</a:t>
            </a:r>
            <a:r>
              <a:rPr kumimoji="1" lang="zh-CN" altLang="en-US" b="1">
                <a:latin typeface="Times New Roman" panose="02020603050405020304" pitchFamily="18" charset="0"/>
                <a:ea typeface="宋体" panose="02010600030101010101" pitchFamily="2" charset="-122"/>
              </a:rPr>
              <a:t>复变函数的几何意义</a:t>
            </a:r>
          </a:p>
        </p:txBody>
      </p:sp>
      <p:grpSp>
        <p:nvGrpSpPr>
          <p:cNvPr id="619562" name="Group 42">
            <a:extLst>
              <a:ext uri="{FF2B5EF4-FFF2-40B4-BE49-F238E27FC236}">
                <a16:creationId xmlns:a16="http://schemas.microsoft.com/office/drawing/2014/main" id="{C962D83D-19B0-4AC8-B24B-4D8B92598073}"/>
              </a:ext>
            </a:extLst>
          </p:cNvPr>
          <p:cNvGrpSpPr>
            <a:grpSpLocks/>
          </p:cNvGrpSpPr>
          <p:nvPr/>
        </p:nvGrpSpPr>
        <p:grpSpPr bwMode="auto">
          <a:xfrm>
            <a:off x="1752600" y="4724400"/>
            <a:ext cx="571500" cy="579438"/>
            <a:chOff x="1296" y="3024"/>
            <a:chExt cx="360" cy="365"/>
          </a:xfrm>
        </p:grpSpPr>
        <p:sp>
          <p:nvSpPr>
            <p:cNvPr id="619563" name="Oval 43">
              <a:extLst>
                <a:ext uri="{FF2B5EF4-FFF2-40B4-BE49-F238E27FC236}">
                  <a16:creationId xmlns:a16="http://schemas.microsoft.com/office/drawing/2014/main" id="{DFFB2BB8-B8B4-4D3A-9658-F763DAEDF364}"/>
                </a:ext>
              </a:extLst>
            </p:cNvPr>
            <p:cNvSpPr>
              <a:spLocks noChangeArrowheads="1"/>
            </p:cNvSpPr>
            <p:nvPr/>
          </p:nvSpPr>
          <p:spPr bwMode="auto">
            <a:xfrm>
              <a:off x="1296" y="3120"/>
              <a:ext cx="96" cy="96"/>
            </a:xfrm>
            <a:prstGeom prst="ellipse">
              <a:avLst/>
            </a:prstGeom>
            <a:solidFill>
              <a:srgbClr val="FF3300"/>
            </a:solidFill>
            <a:ln w="9525">
              <a:solidFill>
                <a:schemeClr val="tx1"/>
              </a:solidFill>
              <a:round/>
              <a:headEnd/>
              <a:tailEnd/>
            </a:ln>
          </p:spPr>
          <p:txBody>
            <a:bodyPr wrap="none" anchor="ctr"/>
            <a:lstStyle/>
            <a:p>
              <a:endParaRPr lang="zh-CN" altLang="en-US"/>
            </a:p>
          </p:txBody>
        </p:sp>
        <p:sp>
          <p:nvSpPr>
            <p:cNvPr id="619564" name="Text Box 44">
              <a:extLst>
                <a:ext uri="{FF2B5EF4-FFF2-40B4-BE49-F238E27FC236}">
                  <a16:creationId xmlns:a16="http://schemas.microsoft.com/office/drawing/2014/main" id="{D16E9BD1-7CD8-4993-9D2D-66684277D9E4}"/>
                </a:ext>
              </a:extLst>
            </p:cNvPr>
            <p:cNvSpPr txBox="1">
              <a:spLocks noChangeArrowheads="1"/>
            </p:cNvSpPr>
            <p:nvPr/>
          </p:nvSpPr>
          <p:spPr bwMode="auto">
            <a:xfrm>
              <a:off x="1440" y="3024"/>
              <a:ext cx="216"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3200" b="1" i="1">
                  <a:latin typeface="Times New Roman" panose="02020603050405020304" pitchFamily="18" charset="0"/>
                  <a:ea typeface="宋体" panose="02010600030101010101" pitchFamily="2" charset="-122"/>
                </a:rPr>
                <a:t>z</a:t>
              </a:r>
              <a:endParaRPr kumimoji="1" lang="en-US" altLang="zh-CN" sz="2400">
                <a:latin typeface="Times New Roman" panose="02020603050405020304" pitchFamily="18" charset="0"/>
                <a:ea typeface="宋体" panose="02010600030101010101" pitchFamily="2" charset="-122"/>
              </a:endParaRPr>
            </a:p>
          </p:txBody>
        </p:sp>
      </p:grpSp>
      <p:grpSp>
        <p:nvGrpSpPr>
          <p:cNvPr id="619565" name="Group 45">
            <a:extLst>
              <a:ext uri="{FF2B5EF4-FFF2-40B4-BE49-F238E27FC236}">
                <a16:creationId xmlns:a16="http://schemas.microsoft.com/office/drawing/2014/main" id="{999806C4-B0E0-4ACD-835E-BBAEEFACF00D}"/>
              </a:ext>
            </a:extLst>
          </p:cNvPr>
          <p:cNvGrpSpPr>
            <a:grpSpLocks/>
          </p:cNvGrpSpPr>
          <p:nvPr/>
        </p:nvGrpSpPr>
        <p:grpSpPr bwMode="auto">
          <a:xfrm>
            <a:off x="1981200" y="3581400"/>
            <a:ext cx="5105400" cy="1763713"/>
            <a:chOff x="1344" y="2234"/>
            <a:chExt cx="3216" cy="1111"/>
          </a:xfrm>
        </p:grpSpPr>
        <p:sp>
          <p:nvSpPr>
            <p:cNvPr id="619566" name="Oval 46">
              <a:extLst>
                <a:ext uri="{FF2B5EF4-FFF2-40B4-BE49-F238E27FC236}">
                  <a16:creationId xmlns:a16="http://schemas.microsoft.com/office/drawing/2014/main" id="{FA31A20E-15B3-45D2-ADE0-BBB20781ECE2}"/>
                </a:ext>
              </a:extLst>
            </p:cNvPr>
            <p:cNvSpPr>
              <a:spLocks noChangeArrowheads="1"/>
            </p:cNvSpPr>
            <p:nvPr/>
          </p:nvSpPr>
          <p:spPr bwMode="auto">
            <a:xfrm>
              <a:off x="4464" y="3024"/>
              <a:ext cx="96" cy="96"/>
            </a:xfrm>
            <a:prstGeom prst="ellipse">
              <a:avLst/>
            </a:prstGeom>
            <a:solidFill>
              <a:srgbClr val="FF3300"/>
            </a:solidFill>
            <a:ln w="9525">
              <a:solidFill>
                <a:schemeClr val="tx1"/>
              </a:solidFill>
              <a:round/>
              <a:headEnd/>
              <a:tailEnd/>
            </a:ln>
          </p:spPr>
          <p:txBody>
            <a:bodyPr wrap="none" anchor="ctr"/>
            <a:lstStyle/>
            <a:p>
              <a:endParaRPr lang="zh-CN" altLang="en-US"/>
            </a:p>
          </p:txBody>
        </p:sp>
        <p:sp>
          <p:nvSpPr>
            <p:cNvPr id="619567" name="Freeform 47">
              <a:extLst>
                <a:ext uri="{FF2B5EF4-FFF2-40B4-BE49-F238E27FC236}">
                  <a16:creationId xmlns:a16="http://schemas.microsoft.com/office/drawing/2014/main" id="{18808F8F-D75C-41C4-914F-38157ED9804A}"/>
                </a:ext>
              </a:extLst>
            </p:cNvPr>
            <p:cNvSpPr>
              <a:spLocks/>
            </p:cNvSpPr>
            <p:nvPr/>
          </p:nvSpPr>
          <p:spPr bwMode="auto">
            <a:xfrm>
              <a:off x="1344" y="2544"/>
              <a:ext cx="3120" cy="554"/>
            </a:xfrm>
            <a:custGeom>
              <a:avLst/>
              <a:gdLst>
                <a:gd name="T0" fmla="*/ 0 w 3120"/>
                <a:gd name="T1" fmla="*/ 554 h 554"/>
                <a:gd name="T2" fmla="*/ 192 w 3120"/>
                <a:gd name="T3" fmla="*/ 362 h 554"/>
                <a:gd name="T4" fmla="*/ 401 w 3120"/>
                <a:gd name="T5" fmla="*/ 167 h 554"/>
                <a:gd name="T6" fmla="*/ 624 w 3120"/>
                <a:gd name="T7" fmla="*/ 74 h 554"/>
                <a:gd name="T8" fmla="*/ 745 w 3120"/>
                <a:gd name="T9" fmla="*/ 45 h 554"/>
                <a:gd name="T10" fmla="*/ 923 w 3120"/>
                <a:gd name="T11" fmla="*/ 23 h 554"/>
                <a:gd name="T12" fmla="*/ 1101 w 3120"/>
                <a:gd name="T13" fmla="*/ 12 h 554"/>
                <a:gd name="T14" fmla="*/ 1728 w 3120"/>
                <a:gd name="T15" fmla="*/ 74 h 554"/>
                <a:gd name="T16" fmla="*/ 3120 w 3120"/>
                <a:gd name="T17" fmla="*/ 45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20" h="554">
                  <a:moveTo>
                    <a:pt x="0" y="554"/>
                  </a:moveTo>
                  <a:cubicBezTo>
                    <a:pt x="44" y="498"/>
                    <a:pt x="125" y="427"/>
                    <a:pt x="192" y="362"/>
                  </a:cubicBezTo>
                  <a:cubicBezTo>
                    <a:pt x="259" y="297"/>
                    <a:pt x="329" y="215"/>
                    <a:pt x="401" y="167"/>
                  </a:cubicBezTo>
                  <a:cubicBezTo>
                    <a:pt x="473" y="119"/>
                    <a:pt x="567" y="94"/>
                    <a:pt x="624" y="74"/>
                  </a:cubicBezTo>
                  <a:cubicBezTo>
                    <a:pt x="681" y="54"/>
                    <a:pt x="695" y="53"/>
                    <a:pt x="745" y="45"/>
                  </a:cubicBezTo>
                  <a:cubicBezTo>
                    <a:pt x="795" y="37"/>
                    <a:pt x="864" y="28"/>
                    <a:pt x="923" y="23"/>
                  </a:cubicBezTo>
                  <a:cubicBezTo>
                    <a:pt x="982" y="18"/>
                    <a:pt x="967" y="4"/>
                    <a:pt x="1101" y="12"/>
                  </a:cubicBezTo>
                  <a:cubicBezTo>
                    <a:pt x="1235" y="20"/>
                    <a:pt x="1392" y="0"/>
                    <a:pt x="1728" y="74"/>
                  </a:cubicBezTo>
                  <a:cubicBezTo>
                    <a:pt x="2064" y="148"/>
                    <a:pt x="2888" y="394"/>
                    <a:pt x="3120" y="458"/>
                  </a:cubicBezTo>
                </a:path>
              </a:pathLst>
            </a:custGeom>
            <a:noFill/>
            <a:ln w="38100" cap="flat" cmpd="sng">
              <a:solidFill>
                <a:schemeClr val="tx1"/>
              </a:solidFill>
              <a:prstDash val="dash"/>
              <a:round/>
              <a:headEnd type="none" w="med" len="med"/>
              <a:tailEnd type="triangle" w="med" len="me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619568" name="Text Box 48">
              <a:extLst>
                <a:ext uri="{FF2B5EF4-FFF2-40B4-BE49-F238E27FC236}">
                  <a16:creationId xmlns:a16="http://schemas.microsoft.com/office/drawing/2014/main" id="{9188B981-C225-42A7-AB02-E5E202311B45}"/>
                </a:ext>
              </a:extLst>
            </p:cNvPr>
            <p:cNvSpPr txBox="1">
              <a:spLocks noChangeArrowheads="1"/>
            </p:cNvSpPr>
            <p:nvPr/>
          </p:nvSpPr>
          <p:spPr bwMode="auto">
            <a:xfrm>
              <a:off x="2352" y="2234"/>
              <a:ext cx="70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b="1" i="1">
                  <a:latin typeface="Times New Roman" panose="02020603050405020304" pitchFamily="18" charset="0"/>
                  <a:ea typeface="宋体" panose="02010600030101010101" pitchFamily="2" charset="-122"/>
                </a:rPr>
                <a:t>w=f</a:t>
              </a:r>
              <a:r>
                <a:rPr kumimoji="1" lang="en-US" altLang="zh-CN" b="1">
                  <a:latin typeface="Times New Roman" panose="02020603050405020304" pitchFamily="18" charset="0"/>
                  <a:ea typeface="宋体" panose="02010600030101010101" pitchFamily="2" charset="-122"/>
                </a:rPr>
                <a:t>(</a:t>
              </a:r>
              <a:r>
                <a:rPr kumimoji="1" lang="en-US" altLang="zh-CN" b="1" i="1">
                  <a:latin typeface="Times New Roman" panose="02020603050405020304" pitchFamily="18" charset="0"/>
                  <a:ea typeface="宋体" panose="02010600030101010101" pitchFamily="2" charset="-122"/>
                </a:rPr>
                <a:t>z</a:t>
              </a:r>
              <a:r>
                <a:rPr kumimoji="1" lang="en-US" altLang="zh-CN" b="1">
                  <a:latin typeface="Times New Roman" panose="02020603050405020304" pitchFamily="18" charset="0"/>
                  <a:ea typeface="宋体" panose="02010600030101010101" pitchFamily="2" charset="-122"/>
                </a:rPr>
                <a:t>)</a:t>
              </a:r>
              <a:endParaRPr kumimoji="1" lang="en-US" altLang="zh-CN">
                <a:latin typeface="Times New Roman" panose="02020603050405020304" pitchFamily="18" charset="0"/>
                <a:ea typeface="宋体" panose="02010600030101010101" pitchFamily="2" charset="-122"/>
              </a:endParaRPr>
            </a:p>
          </p:txBody>
        </p:sp>
        <p:sp>
          <p:nvSpPr>
            <p:cNvPr id="619569" name="Text Box 49">
              <a:extLst>
                <a:ext uri="{FF2B5EF4-FFF2-40B4-BE49-F238E27FC236}">
                  <a16:creationId xmlns:a16="http://schemas.microsoft.com/office/drawing/2014/main" id="{89DC6E28-6891-42AF-8C6D-7BDF9836814B}"/>
                </a:ext>
              </a:extLst>
            </p:cNvPr>
            <p:cNvSpPr txBox="1">
              <a:spLocks noChangeArrowheads="1"/>
            </p:cNvSpPr>
            <p:nvPr/>
          </p:nvSpPr>
          <p:spPr bwMode="auto">
            <a:xfrm>
              <a:off x="4262" y="3018"/>
              <a:ext cx="26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b="1" i="1">
                  <a:latin typeface="Times New Roman" panose="02020603050405020304" pitchFamily="18" charset="0"/>
                  <a:ea typeface="宋体" panose="02010600030101010101" pitchFamily="2" charset="-122"/>
                </a:rPr>
                <a:t>w</a:t>
              </a:r>
              <a:endParaRPr kumimoji="1" lang="en-US" altLang="zh-CN">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19561"/>
                                        </p:tgtEl>
                                        <p:attrNameLst>
                                          <p:attrName>style.visibility</p:attrName>
                                        </p:attrNameLst>
                                      </p:cBhvr>
                                      <p:to>
                                        <p:strVal val="visible"/>
                                      </p:to>
                                    </p:set>
                                    <p:animEffect transition="in" filter="wipe(right)">
                                      <p:cBhvr>
                                        <p:cTn id="7" dur="500"/>
                                        <p:tgtEl>
                                          <p:spTgt spid="6195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9548"/>
                                        </p:tgtEl>
                                        <p:attrNameLst>
                                          <p:attrName>style.visibility</p:attrName>
                                        </p:attrNameLst>
                                      </p:cBhvr>
                                      <p:to>
                                        <p:strVal val="visible"/>
                                      </p:to>
                                    </p:set>
                                    <p:animEffect transition="in" filter="wipe(left)">
                                      <p:cBhvr>
                                        <p:cTn id="12" dur="500"/>
                                        <p:tgtEl>
                                          <p:spTgt spid="6195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19549"/>
                                        </p:tgtEl>
                                        <p:attrNameLst>
                                          <p:attrName>style.visibility</p:attrName>
                                        </p:attrNameLst>
                                      </p:cBhvr>
                                      <p:to>
                                        <p:strVal val="visible"/>
                                      </p:to>
                                    </p:set>
                                    <p:animEffect transition="in" filter="wipe(left)">
                                      <p:cBhvr>
                                        <p:cTn id="17" dur="500"/>
                                        <p:tgtEl>
                                          <p:spTgt spid="6195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619556"/>
                                        </p:tgtEl>
                                        <p:attrNameLst>
                                          <p:attrName>style.visibility</p:attrName>
                                        </p:attrNameLst>
                                      </p:cBhvr>
                                      <p:to>
                                        <p:strVal val="visible"/>
                                      </p:to>
                                    </p:set>
                                    <p:animEffect transition="in" filter="wipe(down)">
                                      <p:cBhvr>
                                        <p:cTn id="22" dur="500"/>
                                        <p:tgtEl>
                                          <p:spTgt spid="619556"/>
                                        </p:tgtEl>
                                      </p:cBhvr>
                                    </p:animEffect>
                                  </p:childTnLst>
                                </p:cTn>
                              </p:par>
                            </p:childTnLst>
                          </p:cTn>
                        </p:par>
                        <p:par>
                          <p:cTn id="23" fill="hold" nodeType="afterGroup">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619557"/>
                                        </p:tgtEl>
                                        <p:attrNameLst>
                                          <p:attrName>style.visibility</p:attrName>
                                        </p:attrNameLst>
                                      </p:cBhvr>
                                      <p:to>
                                        <p:strVal val="visible"/>
                                      </p:to>
                                    </p:set>
                                    <p:animEffect transition="in" filter="wipe(down)">
                                      <p:cBhvr>
                                        <p:cTn id="26" dur="500"/>
                                        <p:tgtEl>
                                          <p:spTgt spid="619557"/>
                                        </p:tgtEl>
                                      </p:cBhvr>
                                    </p:animEffect>
                                  </p:childTnLst>
                                </p:cTn>
                              </p:par>
                            </p:childTnLst>
                          </p:cTn>
                        </p:par>
                        <p:par>
                          <p:cTn id="27" fill="hold" nodeType="afterGroup">
                            <p:stCondLst>
                              <p:cond delay="1000"/>
                            </p:stCondLst>
                            <p:childTnLst>
                              <p:par>
                                <p:cTn id="28" presetID="22" presetClass="entr" presetSubtype="4" fill="hold" nodeType="afterEffect">
                                  <p:stCondLst>
                                    <p:cond delay="0"/>
                                  </p:stCondLst>
                                  <p:childTnLst>
                                    <p:set>
                                      <p:cBhvr>
                                        <p:cTn id="29" dur="1" fill="hold">
                                          <p:stCondLst>
                                            <p:cond delay="0"/>
                                          </p:stCondLst>
                                        </p:cTn>
                                        <p:tgtEl>
                                          <p:spTgt spid="619558"/>
                                        </p:tgtEl>
                                        <p:attrNameLst>
                                          <p:attrName>style.visibility</p:attrName>
                                        </p:attrNameLst>
                                      </p:cBhvr>
                                      <p:to>
                                        <p:strVal val="visible"/>
                                      </p:to>
                                    </p:set>
                                    <p:animEffect transition="in" filter="wipe(down)">
                                      <p:cBhvr>
                                        <p:cTn id="30" dur="500"/>
                                        <p:tgtEl>
                                          <p:spTgt spid="619558"/>
                                        </p:tgtEl>
                                      </p:cBhvr>
                                    </p:animEffect>
                                  </p:childTnLst>
                                </p:cTn>
                              </p:par>
                            </p:childTnLst>
                          </p:cTn>
                        </p:par>
                        <p:par>
                          <p:cTn id="31" fill="hold" nodeType="afterGroup">
                            <p:stCondLst>
                              <p:cond delay="1500"/>
                            </p:stCondLst>
                            <p:childTnLst>
                              <p:par>
                                <p:cTn id="32" presetID="22" presetClass="entr" presetSubtype="4" fill="hold" grpId="0" nodeType="afterEffect">
                                  <p:stCondLst>
                                    <p:cond delay="0"/>
                                  </p:stCondLst>
                                  <p:childTnLst>
                                    <p:set>
                                      <p:cBhvr>
                                        <p:cTn id="33" dur="1" fill="hold">
                                          <p:stCondLst>
                                            <p:cond delay="0"/>
                                          </p:stCondLst>
                                        </p:cTn>
                                        <p:tgtEl>
                                          <p:spTgt spid="619559"/>
                                        </p:tgtEl>
                                        <p:attrNameLst>
                                          <p:attrName>style.visibility</p:attrName>
                                        </p:attrNameLst>
                                      </p:cBhvr>
                                      <p:to>
                                        <p:strVal val="visible"/>
                                      </p:to>
                                    </p:set>
                                    <p:animEffect transition="in" filter="wipe(down)">
                                      <p:cBhvr>
                                        <p:cTn id="34" dur="500"/>
                                        <p:tgtEl>
                                          <p:spTgt spid="61955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619552"/>
                                        </p:tgtEl>
                                        <p:attrNameLst>
                                          <p:attrName>style.visibility</p:attrName>
                                        </p:attrNameLst>
                                      </p:cBhvr>
                                      <p:to>
                                        <p:strVal val="visible"/>
                                      </p:to>
                                    </p:set>
                                    <p:animEffect transition="in" filter="wipe(left)">
                                      <p:cBhvr>
                                        <p:cTn id="39" dur="500"/>
                                        <p:tgtEl>
                                          <p:spTgt spid="61955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619522"/>
                                        </p:tgtEl>
                                        <p:attrNameLst>
                                          <p:attrName>style.visibility</p:attrName>
                                        </p:attrNameLst>
                                      </p:cBhvr>
                                      <p:to>
                                        <p:strVal val="visible"/>
                                      </p:to>
                                    </p:set>
                                    <p:animEffect transition="in" filter="wipe(left)">
                                      <p:cBhvr>
                                        <p:cTn id="44" dur="500"/>
                                        <p:tgtEl>
                                          <p:spTgt spid="61952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619532"/>
                                        </p:tgtEl>
                                        <p:attrNameLst>
                                          <p:attrName>style.visibility</p:attrName>
                                        </p:attrNameLst>
                                      </p:cBhvr>
                                      <p:to>
                                        <p:strVal val="visible"/>
                                      </p:to>
                                    </p:set>
                                    <p:animEffect transition="in" filter="wipe(left)">
                                      <p:cBhvr>
                                        <p:cTn id="49" dur="500"/>
                                        <p:tgtEl>
                                          <p:spTgt spid="61953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619529"/>
                                        </p:tgtEl>
                                        <p:attrNameLst>
                                          <p:attrName>style.visibility</p:attrName>
                                        </p:attrNameLst>
                                      </p:cBhvr>
                                      <p:to>
                                        <p:strVal val="visible"/>
                                      </p:to>
                                    </p:set>
                                    <p:animEffect transition="in" filter="wipe(left)">
                                      <p:cBhvr>
                                        <p:cTn id="54" dur="500"/>
                                        <p:tgtEl>
                                          <p:spTgt spid="619529"/>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619562"/>
                                        </p:tgtEl>
                                        <p:attrNameLst>
                                          <p:attrName>style.visibility</p:attrName>
                                        </p:attrNameLst>
                                      </p:cBhvr>
                                      <p:to>
                                        <p:strVal val="visible"/>
                                      </p:to>
                                    </p:set>
                                    <p:animEffect transition="in" filter="wipe(left)">
                                      <p:cBhvr>
                                        <p:cTn id="59" dur="500"/>
                                        <p:tgtEl>
                                          <p:spTgt spid="61956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619565"/>
                                        </p:tgtEl>
                                        <p:attrNameLst>
                                          <p:attrName>style.visibility</p:attrName>
                                        </p:attrNameLst>
                                      </p:cBhvr>
                                      <p:to>
                                        <p:strVal val="visible"/>
                                      </p:to>
                                    </p:set>
                                    <p:animEffect transition="in" filter="wipe(left)">
                                      <p:cBhvr>
                                        <p:cTn id="64" dur="500"/>
                                        <p:tgtEl>
                                          <p:spTgt spid="619565"/>
                                        </p:tgtEl>
                                      </p:cBhvr>
                                    </p:animEffect>
                                  </p:childTnLst>
                                  <p:subTnLst>
                                    <p:set>
                                      <p:cBhvr override="childStyle">
                                        <p:cTn dur="1" fill="hold" display="0" masterRel="nextClick" afterEffect="1"/>
                                        <p:tgtEl>
                                          <p:spTgt spid="619565"/>
                                        </p:tgtEl>
                                        <p:attrNameLst>
                                          <p:attrName>style.visibility</p:attrName>
                                        </p:attrNameLst>
                                      </p:cBhvr>
                                      <p:to>
                                        <p:strVal val="hidden"/>
                                      </p:to>
                                    </p:set>
                                  </p:sub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619539"/>
                                        </p:tgtEl>
                                        <p:attrNameLst>
                                          <p:attrName>style.visibility</p:attrName>
                                        </p:attrNameLst>
                                      </p:cBhvr>
                                      <p:to>
                                        <p:strVal val="visible"/>
                                      </p:to>
                                    </p:set>
                                    <p:animEffect transition="in" filter="wipe(left)">
                                      <p:cBhvr>
                                        <p:cTn id="69" dur="500"/>
                                        <p:tgtEl>
                                          <p:spTgt spid="619539"/>
                                        </p:tgtEl>
                                      </p:cBhvr>
                                    </p:animEffect>
                                  </p:childTnLst>
                                </p:cTn>
                              </p:par>
                            </p:childTnLst>
                          </p:cTn>
                        </p:par>
                        <p:par>
                          <p:cTn id="70" fill="hold" nodeType="afterGroup">
                            <p:stCondLst>
                              <p:cond delay="500"/>
                            </p:stCondLst>
                            <p:childTnLst>
                              <p:par>
                                <p:cTn id="71" presetID="22" presetClass="entr" presetSubtype="8" fill="hold" nodeType="afterEffect">
                                  <p:stCondLst>
                                    <p:cond delay="0"/>
                                  </p:stCondLst>
                                  <p:childTnLst>
                                    <p:set>
                                      <p:cBhvr>
                                        <p:cTn id="72" dur="1" fill="hold">
                                          <p:stCondLst>
                                            <p:cond delay="0"/>
                                          </p:stCondLst>
                                        </p:cTn>
                                        <p:tgtEl>
                                          <p:spTgt spid="619545"/>
                                        </p:tgtEl>
                                        <p:attrNameLst>
                                          <p:attrName>style.visibility</p:attrName>
                                        </p:attrNameLst>
                                      </p:cBhvr>
                                      <p:to>
                                        <p:strVal val="visible"/>
                                      </p:to>
                                    </p:set>
                                    <p:animEffect transition="in" filter="wipe(left)">
                                      <p:cBhvr>
                                        <p:cTn id="73" dur="500"/>
                                        <p:tgtEl>
                                          <p:spTgt spid="619545"/>
                                        </p:tgtEl>
                                      </p:cBhvr>
                                    </p:animEffect>
                                  </p:childTnLst>
                                </p:cTn>
                              </p:par>
                            </p:childTnLst>
                          </p:cTn>
                        </p:par>
                        <p:par>
                          <p:cTn id="74" fill="hold" nodeType="afterGroup">
                            <p:stCondLst>
                              <p:cond delay="1000"/>
                            </p:stCondLst>
                            <p:childTnLst>
                              <p:par>
                                <p:cTn id="75" presetID="22" presetClass="entr" presetSubtype="8" fill="hold" nodeType="afterEffect">
                                  <p:stCondLst>
                                    <p:cond delay="0"/>
                                  </p:stCondLst>
                                  <p:childTnLst>
                                    <p:set>
                                      <p:cBhvr>
                                        <p:cTn id="76" dur="1" fill="hold">
                                          <p:stCondLst>
                                            <p:cond delay="0"/>
                                          </p:stCondLst>
                                        </p:cTn>
                                        <p:tgtEl>
                                          <p:spTgt spid="619542"/>
                                        </p:tgtEl>
                                        <p:attrNameLst>
                                          <p:attrName>style.visibility</p:attrName>
                                        </p:attrNameLst>
                                      </p:cBhvr>
                                      <p:to>
                                        <p:strVal val="visible"/>
                                      </p:to>
                                    </p:set>
                                    <p:animEffect transition="in" filter="wipe(left)">
                                      <p:cBhvr>
                                        <p:cTn id="77" dur="500"/>
                                        <p:tgtEl>
                                          <p:spTgt spid="619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548" grpId="0" autoUpdateAnimBg="0"/>
      <p:bldP spid="619557" grpId="0" autoUpdateAnimBg="0"/>
      <p:bldP spid="619559" grpId="0" autoUpdateAnimBg="0"/>
      <p:bldP spid="619561"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日期占位符 2">
            <a:extLst>
              <a:ext uri="{FF2B5EF4-FFF2-40B4-BE49-F238E27FC236}">
                <a16:creationId xmlns:a16="http://schemas.microsoft.com/office/drawing/2014/main" id="{BE87B915-0143-4E43-8B93-9C6A231023A8}"/>
              </a:ext>
            </a:extLst>
          </p:cNvPr>
          <p:cNvSpPr>
            <a:spLocks noGrp="1"/>
          </p:cNvSpPr>
          <p:nvPr>
            <p:ph type="dt" sz="half" idx="10"/>
          </p:nvPr>
        </p:nvSpPr>
        <p:spPr/>
        <p:txBody>
          <a:bodyPr/>
          <a:lstStyle/>
          <a:p>
            <a:fld id="{D4D035E0-8DD2-4598-945D-0CC2B76DF9A5}" type="datetime1">
              <a:rPr lang="zh-CN" altLang="en-US"/>
              <a:pPr/>
              <a:t>2017/9/8</a:t>
            </a:fld>
            <a:endParaRPr lang="en-US" altLang="zh-CN"/>
          </a:p>
        </p:txBody>
      </p:sp>
      <p:sp>
        <p:nvSpPr>
          <p:cNvPr id="124" name="灯片编号占位符 4">
            <a:extLst>
              <a:ext uri="{FF2B5EF4-FFF2-40B4-BE49-F238E27FC236}">
                <a16:creationId xmlns:a16="http://schemas.microsoft.com/office/drawing/2014/main" id="{C987F46E-D609-4F65-91AC-17D67CFF7186}"/>
              </a:ext>
            </a:extLst>
          </p:cNvPr>
          <p:cNvSpPr>
            <a:spLocks noGrp="1"/>
          </p:cNvSpPr>
          <p:nvPr>
            <p:ph type="sldNum" sz="quarter" idx="12"/>
          </p:nvPr>
        </p:nvSpPr>
        <p:spPr/>
        <p:txBody>
          <a:bodyPr/>
          <a:lstStyle/>
          <a:p>
            <a:fld id="{24C20438-C72A-4369-91BC-B0BFE6B008A4}" type="slidenum">
              <a:rPr lang="en-US" altLang="zh-CN"/>
              <a:pPr/>
              <a:t>27</a:t>
            </a:fld>
            <a:endParaRPr lang="en-US" altLang="zh-CN"/>
          </a:p>
        </p:txBody>
      </p:sp>
      <p:sp>
        <p:nvSpPr>
          <p:cNvPr id="206853" name="Text Box 5">
            <a:extLst>
              <a:ext uri="{FF2B5EF4-FFF2-40B4-BE49-F238E27FC236}">
                <a16:creationId xmlns:a16="http://schemas.microsoft.com/office/drawing/2014/main" id="{4BB53270-4CF8-47FF-92E0-21F5561425EA}"/>
              </a:ext>
            </a:extLst>
          </p:cNvPr>
          <p:cNvSpPr txBox="1">
            <a:spLocks noChangeArrowheads="1"/>
          </p:cNvSpPr>
          <p:nvPr/>
        </p:nvSpPr>
        <p:spPr bwMode="auto">
          <a:xfrm>
            <a:off x="539750" y="404813"/>
            <a:ext cx="22320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b="1">
                <a:solidFill>
                  <a:schemeClr val="accent2"/>
                </a:solidFill>
                <a:latin typeface="黑体" panose="02010609060101010101" pitchFamily="49" charset="-122"/>
                <a:ea typeface="黑体" panose="02010609060101010101" pitchFamily="49" charset="-122"/>
              </a:rPr>
              <a:t>映射的观点</a:t>
            </a:r>
            <a:r>
              <a:rPr kumimoji="1" lang="en-US" altLang="zh-CN" b="1">
                <a:solidFill>
                  <a:schemeClr val="accent2"/>
                </a:solidFill>
                <a:latin typeface="黑体" panose="02010609060101010101" pitchFamily="49" charset="-122"/>
                <a:ea typeface="黑体" panose="02010609060101010101" pitchFamily="49" charset="-122"/>
              </a:rPr>
              <a:t>:</a:t>
            </a:r>
          </a:p>
        </p:txBody>
      </p:sp>
      <p:grpSp>
        <p:nvGrpSpPr>
          <p:cNvPr id="206912" name="Group 64">
            <a:extLst>
              <a:ext uri="{FF2B5EF4-FFF2-40B4-BE49-F238E27FC236}">
                <a16:creationId xmlns:a16="http://schemas.microsoft.com/office/drawing/2014/main" id="{7127585E-9087-46EC-AC08-FFDBB4AE3918}"/>
              </a:ext>
            </a:extLst>
          </p:cNvPr>
          <p:cNvGrpSpPr>
            <a:grpSpLocks noChangeAspect="1"/>
          </p:cNvGrpSpPr>
          <p:nvPr/>
        </p:nvGrpSpPr>
        <p:grpSpPr bwMode="auto">
          <a:xfrm>
            <a:off x="1042988" y="3500438"/>
            <a:ext cx="6553200" cy="1027112"/>
            <a:chOff x="768" y="937"/>
            <a:chExt cx="4128" cy="647"/>
          </a:xfrm>
        </p:grpSpPr>
        <p:sp>
          <p:nvSpPr>
            <p:cNvPr id="206913" name="AutoShape 65">
              <a:extLst>
                <a:ext uri="{FF2B5EF4-FFF2-40B4-BE49-F238E27FC236}">
                  <a16:creationId xmlns:a16="http://schemas.microsoft.com/office/drawing/2014/main" id="{CEBC3C07-8B9A-4B2F-9382-34BEE057D875}"/>
                </a:ext>
              </a:extLst>
            </p:cNvPr>
            <p:cNvSpPr>
              <a:spLocks noChangeAspect="1" noChangeArrowheads="1" noTextEdit="1"/>
            </p:cNvSpPr>
            <p:nvPr/>
          </p:nvSpPr>
          <p:spPr bwMode="auto">
            <a:xfrm>
              <a:off x="768" y="960"/>
              <a:ext cx="4128" cy="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6914" name="Rectangle 66">
              <a:extLst>
                <a:ext uri="{FF2B5EF4-FFF2-40B4-BE49-F238E27FC236}">
                  <a16:creationId xmlns:a16="http://schemas.microsoft.com/office/drawing/2014/main" id="{94AF32ED-51BF-42E2-9DF5-AA4F9DCF3337}"/>
                </a:ext>
              </a:extLst>
            </p:cNvPr>
            <p:cNvSpPr>
              <a:spLocks noChangeArrowheads="1"/>
            </p:cNvSpPr>
            <p:nvPr/>
          </p:nvSpPr>
          <p:spPr bwMode="auto">
            <a:xfrm>
              <a:off x="2139" y="1308"/>
              <a:ext cx="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zh-CN">
                <a:ea typeface="黑体" panose="02010609060101010101" pitchFamily="49" charset="-122"/>
              </a:endParaRPr>
            </a:p>
          </p:txBody>
        </p:sp>
        <p:sp>
          <p:nvSpPr>
            <p:cNvPr id="206915" name="Rectangle 67">
              <a:extLst>
                <a:ext uri="{FF2B5EF4-FFF2-40B4-BE49-F238E27FC236}">
                  <a16:creationId xmlns:a16="http://schemas.microsoft.com/office/drawing/2014/main" id="{4C663C92-2C31-4A4B-AF30-F7CC92F20A3F}"/>
                </a:ext>
              </a:extLst>
            </p:cNvPr>
            <p:cNvSpPr>
              <a:spLocks noChangeArrowheads="1"/>
            </p:cNvSpPr>
            <p:nvPr/>
          </p:nvSpPr>
          <p:spPr bwMode="auto">
            <a:xfrm>
              <a:off x="4819" y="962"/>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06916" name="Rectangle 68">
              <a:extLst>
                <a:ext uri="{FF2B5EF4-FFF2-40B4-BE49-F238E27FC236}">
                  <a16:creationId xmlns:a16="http://schemas.microsoft.com/office/drawing/2014/main" id="{BA8E80E6-F10C-4DF4-8261-0A0FF575CEFC}"/>
                </a:ext>
              </a:extLst>
            </p:cNvPr>
            <p:cNvSpPr>
              <a:spLocks noChangeArrowheads="1"/>
            </p:cNvSpPr>
            <p:nvPr/>
          </p:nvSpPr>
          <p:spPr bwMode="auto">
            <a:xfrm>
              <a:off x="4756" y="962"/>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206917" name="Rectangle 69">
              <a:extLst>
                <a:ext uri="{FF2B5EF4-FFF2-40B4-BE49-F238E27FC236}">
                  <a16:creationId xmlns:a16="http://schemas.microsoft.com/office/drawing/2014/main" id="{CC7DBDC1-F6EF-4D21-AC71-7F729ADC9D8B}"/>
                </a:ext>
              </a:extLst>
            </p:cNvPr>
            <p:cNvSpPr>
              <a:spLocks noChangeArrowheads="1"/>
            </p:cNvSpPr>
            <p:nvPr/>
          </p:nvSpPr>
          <p:spPr bwMode="auto">
            <a:xfrm>
              <a:off x="4563" y="962"/>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206918" name="Rectangle 70">
              <a:extLst>
                <a:ext uri="{FF2B5EF4-FFF2-40B4-BE49-F238E27FC236}">
                  <a16:creationId xmlns:a16="http://schemas.microsoft.com/office/drawing/2014/main" id="{815B8A5E-EE47-49B3-863F-16502ABA7C6A}"/>
                </a:ext>
              </a:extLst>
            </p:cNvPr>
            <p:cNvSpPr>
              <a:spLocks noChangeArrowheads="1"/>
            </p:cNvSpPr>
            <p:nvPr/>
          </p:nvSpPr>
          <p:spPr bwMode="auto">
            <a:xfrm>
              <a:off x="3950" y="962"/>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06919" name="Rectangle 71">
              <a:extLst>
                <a:ext uri="{FF2B5EF4-FFF2-40B4-BE49-F238E27FC236}">
                  <a16:creationId xmlns:a16="http://schemas.microsoft.com/office/drawing/2014/main" id="{649C964A-0FB8-4512-B038-FB4F43926EFC}"/>
                </a:ext>
              </a:extLst>
            </p:cNvPr>
            <p:cNvSpPr>
              <a:spLocks noChangeArrowheads="1"/>
            </p:cNvSpPr>
            <p:nvPr/>
          </p:nvSpPr>
          <p:spPr bwMode="auto">
            <a:xfrm>
              <a:off x="774" y="1315"/>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黑体" panose="02010609060101010101" pitchFamily="49" charset="-122"/>
                </a:rPr>
                <a:t>描述。</a:t>
              </a:r>
              <a:endParaRPr lang="zh-CN" altLang="en-US"/>
            </a:p>
          </p:txBody>
        </p:sp>
        <p:sp>
          <p:nvSpPr>
            <p:cNvPr id="206920" name="Rectangle 72">
              <a:extLst>
                <a:ext uri="{FF2B5EF4-FFF2-40B4-BE49-F238E27FC236}">
                  <a16:creationId xmlns:a16="http://schemas.microsoft.com/office/drawing/2014/main" id="{0D49AF01-A1F9-4A6B-93F9-D6C5D992779E}"/>
                </a:ext>
              </a:extLst>
            </p:cNvPr>
            <p:cNvSpPr>
              <a:spLocks noChangeArrowheads="1"/>
            </p:cNvSpPr>
            <p:nvPr/>
          </p:nvSpPr>
          <p:spPr bwMode="auto">
            <a:xfrm>
              <a:off x="3502" y="969"/>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黑体" panose="02010609060101010101" pitchFamily="49" charset="-122"/>
                </a:rPr>
                <a:t>函数</a:t>
              </a:r>
              <a:endParaRPr lang="zh-CN" altLang="en-US"/>
            </a:p>
          </p:txBody>
        </p:sp>
        <p:sp>
          <p:nvSpPr>
            <p:cNvPr id="206921" name="Rectangle 73">
              <a:extLst>
                <a:ext uri="{FF2B5EF4-FFF2-40B4-BE49-F238E27FC236}">
                  <a16:creationId xmlns:a16="http://schemas.microsoft.com/office/drawing/2014/main" id="{84D41293-76AA-4D8F-82C7-53DDB27C663D}"/>
                </a:ext>
              </a:extLst>
            </p:cNvPr>
            <p:cNvSpPr>
              <a:spLocks noChangeArrowheads="1"/>
            </p:cNvSpPr>
            <p:nvPr/>
          </p:nvSpPr>
          <p:spPr bwMode="auto">
            <a:xfrm>
              <a:off x="1227" y="969"/>
              <a:ext cx="22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黑体" panose="02010609060101010101" pitchFamily="49" charset="-122"/>
                </a:rPr>
                <a:t>这个映射通常简称为由</a:t>
              </a:r>
              <a:endParaRPr lang="zh-CN" altLang="en-US"/>
            </a:p>
          </p:txBody>
        </p:sp>
        <p:sp>
          <p:nvSpPr>
            <p:cNvPr id="206922" name="Rectangle 74">
              <a:extLst>
                <a:ext uri="{FF2B5EF4-FFF2-40B4-BE49-F238E27FC236}">
                  <a16:creationId xmlns:a16="http://schemas.microsoft.com/office/drawing/2014/main" id="{E92B3EF9-556C-4577-8B21-806D08CE6365}"/>
                </a:ext>
              </a:extLst>
            </p:cNvPr>
            <p:cNvSpPr>
              <a:spLocks noChangeArrowheads="1"/>
            </p:cNvSpPr>
            <p:nvPr/>
          </p:nvSpPr>
          <p:spPr bwMode="auto">
            <a:xfrm>
              <a:off x="4654" y="962"/>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206923" name="Rectangle 75">
              <a:extLst>
                <a:ext uri="{FF2B5EF4-FFF2-40B4-BE49-F238E27FC236}">
                  <a16:creationId xmlns:a16="http://schemas.microsoft.com/office/drawing/2014/main" id="{A110ED54-173C-4202-B425-8E86C1ADAD3F}"/>
                </a:ext>
              </a:extLst>
            </p:cNvPr>
            <p:cNvSpPr>
              <a:spLocks noChangeArrowheads="1"/>
            </p:cNvSpPr>
            <p:nvPr/>
          </p:nvSpPr>
          <p:spPr bwMode="auto">
            <a:xfrm>
              <a:off x="4440" y="962"/>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f</a:t>
              </a:r>
              <a:endParaRPr lang="en-US" altLang="zh-CN">
                <a:ea typeface="黑体" panose="02010609060101010101" pitchFamily="49" charset="-122"/>
              </a:endParaRPr>
            </a:p>
          </p:txBody>
        </p:sp>
        <p:sp>
          <p:nvSpPr>
            <p:cNvPr id="206924" name="Rectangle 76">
              <a:extLst>
                <a:ext uri="{FF2B5EF4-FFF2-40B4-BE49-F238E27FC236}">
                  <a16:creationId xmlns:a16="http://schemas.microsoft.com/office/drawing/2014/main" id="{51E53420-2D91-44D5-A153-0F208D3AC20D}"/>
                </a:ext>
              </a:extLst>
            </p:cNvPr>
            <p:cNvSpPr>
              <a:spLocks noChangeArrowheads="1"/>
            </p:cNvSpPr>
            <p:nvPr/>
          </p:nvSpPr>
          <p:spPr bwMode="auto">
            <a:xfrm>
              <a:off x="4006" y="962"/>
              <a:ext cx="14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w</a:t>
              </a:r>
              <a:endParaRPr lang="en-US" altLang="zh-CN">
                <a:ea typeface="黑体" panose="02010609060101010101" pitchFamily="49" charset="-122"/>
              </a:endParaRPr>
            </a:p>
          </p:txBody>
        </p:sp>
        <p:sp>
          <p:nvSpPr>
            <p:cNvPr id="206925" name="Rectangle 77">
              <a:extLst>
                <a:ext uri="{FF2B5EF4-FFF2-40B4-BE49-F238E27FC236}">
                  <a16:creationId xmlns:a16="http://schemas.microsoft.com/office/drawing/2014/main" id="{3A1BE209-5131-4DB5-B30D-3FFB0AAB3453}"/>
                </a:ext>
              </a:extLst>
            </p:cNvPr>
            <p:cNvSpPr>
              <a:spLocks noChangeArrowheads="1"/>
            </p:cNvSpPr>
            <p:nvPr/>
          </p:nvSpPr>
          <p:spPr bwMode="auto">
            <a:xfrm>
              <a:off x="4216" y="937"/>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grpSp>
      <p:grpSp>
        <p:nvGrpSpPr>
          <p:cNvPr id="206926" name="Group 78">
            <a:extLst>
              <a:ext uri="{FF2B5EF4-FFF2-40B4-BE49-F238E27FC236}">
                <a16:creationId xmlns:a16="http://schemas.microsoft.com/office/drawing/2014/main" id="{679A5E10-DFD5-4131-AB75-F501478464D3}"/>
              </a:ext>
            </a:extLst>
          </p:cNvPr>
          <p:cNvGrpSpPr>
            <a:grpSpLocks noChangeAspect="1"/>
          </p:cNvGrpSpPr>
          <p:nvPr/>
        </p:nvGrpSpPr>
        <p:grpSpPr bwMode="auto">
          <a:xfrm>
            <a:off x="684213" y="4581525"/>
            <a:ext cx="7581900" cy="1566863"/>
            <a:chOff x="600" y="1880"/>
            <a:chExt cx="4776" cy="987"/>
          </a:xfrm>
        </p:grpSpPr>
        <p:sp>
          <p:nvSpPr>
            <p:cNvPr id="206927" name="AutoShape 79">
              <a:extLst>
                <a:ext uri="{FF2B5EF4-FFF2-40B4-BE49-F238E27FC236}">
                  <a16:creationId xmlns:a16="http://schemas.microsoft.com/office/drawing/2014/main" id="{910F382F-6556-40FC-B73F-28C4142853B8}"/>
                </a:ext>
              </a:extLst>
            </p:cNvPr>
            <p:cNvSpPr>
              <a:spLocks noChangeAspect="1" noChangeArrowheads="1" noTextEdit="1"/>
            </p:cNvSpPr>
            <p:nvPr/>
          </p:nvSpPr>
          <p:spPr bwMode="auto">
            <a:xfrm>
              <a:off x="616" y="1896"/>
              <a:ext cx="4760" cy="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6928" name="Rectangle 80">
              <a:extLst>
                <a:ext uri="{FF2B5EF4-FFF2-40B4-BE49-F238E27FC236}">
                  <a16:creationId xmlns:a16="http://schemas.microsoft.com/office/drawing/2014/main" id="{E231032E-6EBE-4F0C-8C4A-897BE1BF896D}"/>
                </a:ext>
              </a:extLst>
            </p:cNvPr>
            <p:cNvSpPr>
              <a:spLocks noChangeArrowheads="1"/>
            </p:cNvSpPr>
            <p:nvPr/>
          </p:nvSpPr>
          <p:spPr bwMode="auto">
            <a:xfrm>
              <a:off x="1290" y="2591"/>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206929" name="Rectangle 81">
              <a:extLst>
                <a:ext uri="{FF2B5EF4-FFF2-40B4-BE49-F238E27FC236}">
                  <a16:creationId xmlns:a16="http://schemas.microsoft.com/office/drawing/2014/main" id="{CDD6CBCF-9D6C-4172-AADE-4CED89A618C1}"/>
                </a:ext>
              </a:extLst>
            </p:cNvPr>
            <p:cNvSpPr>
              <a:spLocks noChangeArrowheads="1"/>
            </p:cNvSpPr>
            <p:nvPr/>
          </p:nvSpPr>
          <p:spPr bwMode="auto">
            <a:xfrm>
              <a:off x="5095" y="2248"/>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06930" name="Rectangle 82">
              <a:extLst>
                <a:ext uri="{FF2B5EF4-FFF2-40B4-BE49-F238E27FC236}">
                  <a16:creationId xmlns:a16="http://schemas.microsoft.com/office/drawing/2014/main" id="{A1C39726-0AF8-49DC-B42A-D4AF0C1B2718}"/>
                </a:ext>
              </a:extLst>
            </p:cNvPr>
            <p:cNvSpPr>
              <a:spLocks noChangeArrowheads="1"/>
            </p:cNvSpPr>
            <p:nvPr/>
          </p:nvSpPr>
          <p:spPr bwMode="auto">
            <a:xfrm>
              <a:off x="4889" y="2248"/>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06931" name="Rectangle 83">
              <a:extLst>
                <a:ext uri="{FF2B5EF4-FFF2-40B4-BE49-F238E27FC236}">
                  <a16:creationId xmlns:a16="http://schemas.microsoft.com/office/drawing/2014/main" id="{F14EBD70-AE27-4E23-A41B-EEBE34E9F69B}"/>
                </a:ext>
              </a:extLst>
            </p:cNvPr>
            <p:cNvSpPr>
              <a:spLocks noChangeArrowheads="1"/>
            </p:cNvSpPr>
            <p:nvPr/>
          </p:nvSpPr>
          <p:spPr bwMode="auto">
            <a:xfrm>
              <a:off x="4413" y="2248"/>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06932" name="Rectangle 84">
              <a:extLst>
                <a:ext uri="{FF2B5EF4-FFF2-40B4-BE49-F238E27FC236}">
                  <a16:creationId xmlns:a16="http://schemas.microsoft.com/office/drawing/2014/main" id="{C6DE1B61-55E2-4B79-A805-F096F9ACBAE1}"/>
                </a:ext>
              </a:extLst>
            </p:cNvPr>
            <p:cNvSpPr>
              <a:spLocks noChangeArrowheads="1"/>
            </p:cNvSpPr>
            <p:nvPr/>
          </p:nvSpPr>
          <p:spPr bwMode="auto">
            <a:xfrm>
              <a:off x="4266" y="2248"/>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06933" name="Rectangle 85">
              <a:extLst>
                <a:ext uri="{FF2B5EF4-FFF2-40B4-BE49-F238E27FC236}">
                  <a16:creationId xmlns:a16="http://schemas.microsoft.com/office/drawing/2014/main" id="{CDE7B975-2C52-4CDF-9E08-15861B38B426}"/>
                </a:ext>
              </a:extLst>
            </p:cNvPr>
            <p:cNvSpPr>
              <a:spLocks noChangeArrowheads="1"/>
            </p:cNvSpPr>
            <p:nvPr/>
          </p:nvSpPr>
          <p:spPr bwMode="auto">
            <a:xfrm>
              <a:off x="4010" y="2248"/>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06934" name="Rectangle 86">
              <a:extLst>
                <a:ext uri="{FF2B5EF4-FFF2-40B4-BE49-F238E27FC236}">
                  <a16:creationId xmlns:a16="http://schemas.microsoft.com/office/drawing/2014/main" id="{17B77850-E173-4452-9FB1-B98FEDEEAAC4}"/>
                </a:ext>
              </a:extLst>
            </p:cNvPr>
            <p:cNvSpPr>
              <a:spLocks noChangeArrowheads="1"/>
            </p:cNvSpPr>
            <p:nvPr/>
          </p:nvSpPr>
          <p:spPr bwMode="auto">
            <a:xfrm>
              <a:off x="3891" y="2248"/>
              <a:ext cx="13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206935" name="Rectangle 87">
              <a:extLst>
                <a:ext uri="{FF2B5EF4-FFF2-40B4-BE49-F238E27FC236}">
                  <a16:creationId xmlns:a16="http://schemas.microsoft.com/office/drawing/2014/main" id="{4F683056-4DC0-4711-AC54-34A73061362D}"/>
                </a:ext>
              </a:extLst>
            </p:cNvPr>
            <p:cNvSpPr>
              <a:spLocks noChangeArrowheads="1"/>
            </p:cNvSpPr>
            <p:nvPr/>
          </p:nvSpPr>
          <p:spPr bwMode="auto">
            <a:xfrm>
              <a:off x="3359" y="2248"/>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206936" name="Rectangle 88">
              <a:extLst>
                <a:ext uri="{FF2B5EF4-FFF2-40B4-BE49-F238E27FC236}">
                  <a16:creationId xmlns:a16="http://schemas.microsoft.com/office/drawing/2014/main" id="{92A843BD-7E39-490D-9F59-90BA1A41E22C}"/>
                </a:ext>
              </a:extLst>
            </p:cNvPr>
            <p:cNvSpPr>
              <a:spLocks noChangeArrowheads="1"/>
            </p:cNvSpPr>
            <p:nvPr/>
          </p:nvSpPr>
          <p:spPr bwMode="auto">
            <a:xfrm>
              <a:off x="3313" y="2248"/>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06937" name="Rectangle 89">
              <a:extLst>
                <a:ext uri="{FF2B5EF4-FFF2-40B4-BE49-F238E27FC236}">
                  <a16:creationId xmlns:a16="http://schemas.microsoft.com/office/drawing/2014/main" id="{8624CD3F-AFD4-4F22-9B4F-98261DC1536E}"/>
                </a:ext>
              </a:extLst>
            </p:cNvPr>
            <p:cNvSpPr>
              <a:spLocks noChangeArrowheads="1"/>
            </p:cNvSpPr>
            <p:nvPr/>
          </p:nvSpPr>
          <p:spPr bwMode="auto">
            <a:xfrm>
              <a:off x="2837" y="2248"/>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06938" name="Rectangle 90">
              <a:extLst>
                <a:ext uri="{FF2B5EF4-FFF2-40B4-BE49-F238E27FC236}">
                  <a16:creationId xmlns:a16="http://schemas.microsoft.com/office/drawing/2014/main" id="{846D546E-06B5-418F-B310-4E596F80DDEE}"/>
                </a:ext>
              </a:extLst>
            </p:cNvPr>
            <p:cNvSpPr>
              <a:spLocks noChangeArrowheads="1"/>
            </p:cNvSpPr>
            <p:nvPr/>
          </p:nvSpPr>
          <p:spPr bwMode="auto">
            <a:xfrm>
              <a:off x="2690" y="2248"/>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06939" name="Rectangle 91">
              <a:extLst>
                <a:ext uri="{FF2B5EF4-FFF2-40B4-BE49-F238E27FC236}">
                  <a16:creationId xmlns:a16="http://schemas.microsoft.com/office/drawing/2014/main" id="{FD61617C-4DF6-4D98-988A-8719BC905791}"/>
                </a:ext>
              </a:extLst>
            </p:cNvPr>
            <p:cNvSpPr>
              <a:spLocks noChangeArrowheads="1"/>
            </p:cNvSpPr>
            <p:nvPr/>
          </p:nvSpPr>
          <p:spPr bwMode="auto">
            <a:xfrm>
              <a:off x="2214" y="2248"/>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06940" name="Rectangle 92">
              <a:extLst>
                <a:ext uri="{FF2B5EF4-FFF2-40B4-BE49-F238E27FC236}">
                  <a16:creationId xmlns:a16="http://schemas.microsoft.com/office/drawing/2014/main" id="{E2139880-F1B9-433C-B987-A648A3496BBF}"/>
                </a:ext>
              </a:extLst>
            </p:cNvPr>
            <p:cNvSpPr>
              <a:spLocks noChangeArrowheads="1"/>
            </p:cNvSpPr>
            <p:nvPr/>
          </p:nvSpPr>
          <p:spPr bwMode="auto">
            <a:xfrm>
              <a:off x="2008" y="2248"/>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06941" name="Rectangle 93">
              <a:extLst>
                <a:ext uri="{FF2B5EF4-FFF2-40B4-BE49-F238E27FC236}">
                  <a16:creationId xmlns:a16="http://schemas.microsoft.com/office/drawing/2014/main" id="{654A9231-E11B-4266-BB63-0BF46D85B78F}"/>
                </a:ext>
              </a:extLst>
            </p:cNvPr>
            <p:cNvSpPr>
              <a:spLocks noChangeArrowheads="1"/>
            </p:cNvSpPr>
            <p:nvPr/>
          </p:nvSpPr>
          <p:spPr bwMode="auto">
            <a:xfrm>
              <a:off x="1528" y="2248"/>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06942" name="Rectangle 94">
              <a:extLst>
                <a:ext uri="{FF2B5EF4-FFF2-40B4-BE49-F238E27FC236}">
                  <a16:creationId xmlns:a16="http://schemas.microsoft.com/office/drawing/2014/main" id="{214FECE6-B0DA-4DCC-A365-EB18B1B12E15}"/>
                </a:ext>
              </a:extLst>
            </p:cNvPr>
            <p:cNvSpPr>
              <a:spLocks noChangeArrowheads="1"/>
            </p:cNvSpPr>
            <p:nvPr/>
          </p:nvSpPr>
          <p:spPr bwMode="auto">
            <a:xfrm>
              <a:off x="1483" y="2248"/>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206943" name="Rectangle 95">
              <a:extLst>
                <a:ext uri="{FF2B5EF4-FFF2-40B4-BE49-F238E27FC236}">
                  <a16:creationId xmlns:a16="http://schemas.microsoft.com/office/drawing/2014/main" id="{95C5A6FF-66C5-443A-B135-E6B755DD7820}"/>
                </a:ext>
              </a:extLst>
            </p:cNvPr>
            <p:cNvSpPr>
              <a:spLocks noChangeArrowheads="1"/>
            </p:cNvSpPr>
            <p:nvPr/>
          </p:nvSpPr>
          <p:spPr bwMode="auto">
            <a:xfrm>
              <a:off x="1266" y="2248"/>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06944" name="Rectangle 96">
              <a:extLst>
                <a:ext uri="{FF2B5EF4-FFF2-40B4-BE49-F238E27FC236}">
                  <a16:creationId xmlns:a16="http://schemas.microsoft.com/office/drawing/2014/main" id="{5D3C6A7D-F8C2-44B5-87F7-D3CA17B8CAE5}"/>
                </a:ext>
              </a:extLst>
            </p:cNvPr>
            <p:cNvSpPr>
              <a:spLocks noChangeArrowheads="1"/>
            </p:cNvSpPr>
            <p:nvPr/>
          </p:nvSpPr>
          <p:spPr bwMode="auto">
            <a:xfrm>
              <a:off x="5192" y="1905"/>
              <a:ext cx="1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06945" name="Rectangle 97">
              <a:extLst>
                <a:ext uri="{FF2B5EF4-FFF2-40B4-BE49-F238E27FC236}">
                  <a16:creationId xmlns:a16="http://schemas.microsoft.com/office/drawing/2014/main" id="{8E37A0B5-3301-4DFB-B377-2EDB192B5957}"/>
                </a:ext>
              </a:extLst>
            </p:cNvPr>
            <p:cNvSpPr>
              <a:spLocks noChangeArrowheads="1"/>
            </p:cNvSpPr>
            <p:nvPr/>
          </p:nvSpPr>
          <p:spPr bwMode="auto">
            <a:xfrm>
              <a:off x="5094" y="1905"/>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206946" name="Rectangle 98">
              <a:extLst>
                <a:ext uri="{FF2B5EF4-FFF2-40B4-BE49-F238E27FC236}">
                  <a16:creationId xmlns:a16="http://schemas.microsoft.com/office/drawing/2014/main" id="{531933A4-186C-49B7-81A6-8991E4507F79}"/>
                </a:ext>
              </a:extLst>
            </p:cNvPr>
            <p:cNvSpPr>
              <a:spLocks noChangeArrowheads="1"/>
            </p:cNvSpPr>
            <p:nvPr/>
          </p:nvSpPr>
          <p:spPr bwMode="auto">
            <a:xfrm>
              <a:off x="4854" y="190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06947" name="Rectangle 99">
              <a:extLst>
                <a:ext uri="{FF2B5EF4-FFF2-40B4-BE49-F238E27FC236}">
                  <a16:creationId xmlns:a16="http://schemas.microsoft.com/office/drawing/2014/main" id="{0D6CAD7C-58AF-44A0-994E-E1947E441B05}"/>
                </a:ext>
              </a:extLst>
            </p:cNvPr>
            <p:cNvSpPr>
              <a:spLocks noChangeArrowheads="1"/>
            </p:cNvSpPr>
            <p:nvPr/>
          </p:nvSpPr>
          <p:spPr bwMode="auto">
            <a:xfrm>
              <a:off x="4140" y="190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06948" name="Rectangle 100">
              <a:extLst>
                <a:ext uri="{FF2B5EF4-FFF2-40B4-BE49-F238E27FC236}">
                  <a16:creationId xmlns:a16="http://schemas.microsoft.com/office/drawing/2014/main" id="{C40AE907-3A1D-4F36-A37A-F4FD0BDF8BEA}"/>
                </a:ext>
              </a:extLst>
            </p:cNvPr>
            <p:cNvSpPr>
              <a:spLocks noChangeArrowheads="1"/>
            </p:cNvSpPr>
            <p:nvPr/>
          </p:nvSpPr>
          <p:spPr bwMode="auto">
            <a:xfrm>
              <a:off x="4077" y="1905"/>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206949" name="Rectangle 101">
              <a:extLst>
                <a:ext uri="{FF2B5EF4-FFF2-40B4-BE49-F238E27FC236}">
                  <a16:creationId xmlns:a16="http://schemas.microsoft.com/office/drawing/2014/main" id="{8BC5CEFB-631E-41A4-B9C7-8833CC60B531}"/>
                </a:ext>
              </a:extLst>
            </p:cNvPr>
            <p:cNvSpPr>
              <a:spLocks noChangeArrowheads="1"/>
            </p:cNvSpPr>
            <p:nvPr/>
          </p:nvSpPr>
          <p:spPr bwMode="auto">
            <a:xfrm>
              <a:off x="3884" y="1905"/>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206950" name="Rectangle 102">
              <a:extLst>
                <a:ext uri="{FF2B5EF4-FFF2-40B4-BE49-F238E27FC236}">
                  <a16:creationId xmlns:a16="http://schemas.microsoft.com/office/drawing/2014/main" id="{A8D6474D-F3D7-48F1-91C9-45FD67733F92}"/>
                </a:ext>
              </a:extLst>
            </p:cNvPr>
            <p:cNvSpPr>
              <a:spLocks noChangeArrowheads="1"/>
            </p:cNvSpPr>
            <p:nvPr/>
          </p:nvSpPr>
          <p:spPr bwMode="auto">
            <a:xfrm>
              <a:off x="3271" y="190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06951" name="Rectangle 103">
              <a:extLst>
                <a:ext uri="{FF2B5EF4-FFF2-40B4-BE49-F238E27FC236}">
                  <a16:creationId xmlns:a16="http://schemas.microsoft.com/office/drawing/2014/main" id="{7AE5ABE5-EC4F-44EB-9565-17567A38ACC9}"/>
                </a:ext>
              </a:extLst>
            </p:cNvPr>
            <p:cNvSpPr>
              <a:spLocks noChangeArrowheads="1"/>
            </p:cNvSpPr>
            <p:nvPr/>
          </p:nvSpPr>
          <p:spPr bwMode="auto">
            <a:xfrm>
              <a:off x="2550" y="190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06952" name="Rectangle 104">
              <a:extLst>
                <a:ext uri="{FF2B5EF4-FFF2-40B4-BE49-F238E27FC236}">
                  <a16:creationId xmlns:a16="http://schemas.microsoft.com/office/drawing/2014/main" id="{AD18A445-CA2F-47BC-AFFB-6BC81040D651}"/>
                </a:ext>
              </a:extLst>
            </p:cNvPr>
            <p:cNvSpPr>
              <a:spLocks noChangeArrowheads="1"/>
            </p:cNvSpPr>
            <p:nvPr/>
          </p:nvSpPr>
          <p:spPr bwMode="auto">
            <a:xfrm>
              <a:off x="2403" y="190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06953" name="Rectangle 105">
              <a:extLst>
                <a:ext uri="{FF2B5EF4-FFF2-40B4-BE49-F238E27FC236}">
                  <a16:creationId xmlns:a16="http://schemas.microsoft.com/office/drawing/2014/main" id="{1161E979-5C96-4AEF-80C6-54E5B1A5634C}"/>
                </a:ext>
              </a:extLst>
            </p:cNvPr>
            <p:cNvSpPr>
              <a:spLocks noChangeArrowheads="1"/>
            </p:cNvSpPr>
            <p:nvPr/>
          </p:nvSpPr>
          <p:spPr bwMode="auto">
            <a:xfrm>
              <a:off x="1714" y="190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06954" name="Rectangle 106">
              <a:extLst>
                <a:ext uri="{FF2B5EF4-FFF2-40B4-BE49-F238E27FC236}">
                  <a16:creationId xmlns:a16="http://schemas.microsoft.com/office/drawing/2014/main" id="{A8A319F0-B605-4621-A67A-D07CA4DAAA9B}"/>
                </a:ext>
              </a:extLst>
            </p:cNvPr>
            <p:cNvSpPr>
              <a:spLocks noChangeArrowheads="1"/>
            </p:cNvSpPr>
            <p:nvPr/>
          </p:nvSpPr>
          <p:spPr bwMode="auto">
            <a:xfrm>
              <a:off x="1507" y="190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06955" name="Rectangle 107">
              <a:extLst>
                <a:ext uri="{FF2B5EF4-FFF2-40B4-BE49-F238E27FC236}">
                  <a16:creationId xmlns:a16="http://schemas.microsoft.com/office/drawing/2014/main" id="{EDC89E4B-C369-4D1C-869B-3E468994EF09}"/>
                </a:ext>
              </a:extLst>
            </p:cNvPr>
            <p:cNvSpPr>
              <a:spLocks noChangeArrowheads="1"/>
            </p:cNvSpPr>
            <p:nvPr/>
          </p:nvSpPr>
          <p:spPr bwMode="auto">
            <a:xfrm>
              <a:off x="632" y="1905"/>
              <a:ext cx="4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06956" name="Rectangle 108">
              <a:extLst>
                <a:ext uri="{FF2B5EF4-FFF2-40B4-BE49-F238E27FC236}">
                  <a16:creationId xmlns:a16="http://schemas.microsoft.com/office/drawing/2014/main" id="{EBE96500-4C5F-427D-A534-3E3B71ED27E2}"/>
                </a:ext>
              </a:extLst>
            </p:cNvPr>
            <p:cNvSpPr>
              <a:spLocks noChangeArrowheads="1"/>
            </p:cNvSpPr>
            <p:nvPr/>
          </p:nvSpPr>
          <p:spPr bwMode="auto">
            <a:xfrm>
              <a:off x="607" y="2598"/>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黑体" panose="02010609060101010101" pitchFamily="49" charset="-122"/>
                </a:rPr>
                <a:t>的原象</a:t>
              </a:r>
              <a:endParaRPr lang="zh-CN" altLang="en-US"/>
            </a:p>
          </p:txBody>
        </p:sp>
        <p:sp>
          <p:nvSpPr>
            <p:cNvPr id="206957" name="Rectangle 109">
              <a:extLst>
                <a:ext uri="{FF2B5EF4-FFF2-40B4-BE49-F238E27FC236}">
                  <a16:creationId xmlns:a16="http://schemas.microsoft.com/office/drawing/2014/main" id="{7AA8EF30-3BD4-4D4C-8DFD-219405B892A9}"/>
                </a:ext>
              </a:extLst>
            </p:cNvPr>
            <p:cNvSpPr>
              <a:spLocks noChangeArrowheads="1"/>
            </p:cNvSpPr>
            <p:nvPr/>
          </p:nvSpPr>
          <p:spPr bwMode="auto">
            <a:xfrm>
              <a:off x="4462" y="2255"/>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黑体" panose="02010609060101010101" pitchFamily="49" charset="-122"/>
                </a:rPr>
                <a:t>称为</a:t>
              </a:r>
              <a:endParaRPr lang="zh-CN" altLang="en-US"/>
            </a:p>
          </p:txBody>
        </p:sp>
        <p:sp>
          <p:nvSpPr>
            <p:cNvPr id="206958" name="Rectangle 110">
              <a:extLst>
                <a:ext uri="{FF2B5EF4-FFF2-40B4-BE49-F238E27FC236}">
                  <a16:creationId xmlns:a16="http://schemas.microsoft.com/office/drawing/2014/main" id="{2F8EE815-6811-435A-AA98-05CF5AF3D5CC}"/>
                </a:ext>
              </a:extLst>
            </p:cNvPr>
            <p:cNvSpPr>
              <a:spLocks noChangeArrowheads="1"/>
            </p:cNvSpPr>
            <p:nvPr/>
          </p:nvSpPr>
          <p:spPr bwMode="auto">
            <a:xfrm>
              <a:off x="4052" y="2255"/>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黑体" panose="02010609060101010101" pitchFamily="49" charset="-122"/>
                </a:rPr>
                <a:t>而</a:t>
              </a:r>
              <a:endParaRPr lang="zh-CN" altLang="en-US"/>
            </a:p>
          </p:txBody>
        </p:sp>
        <p:sp>
          <p:nvSpPr>
            <p:cNvPr id="206959" name="Rectangle 111">
              <a:extLst>
                <a:ext uri="{FF2B5EF4-FFF2-40B4-BE49-F238E27FC236}">
                  <a16:creationId xmlns:a16="http://schemas.microsoft.com/office/drawing/2014/main" id="{25CBD406-E2AE-439C-9357-AD168A8C5444}"/>
                </a:ext>
              </a:extLst>
            </p:cNvPr>
            <p:cNvSpPr>
              <a:spLocks noChangeArrowheads="1"/>
            </p:cNvSpPr>
            <p:nvPr/>
          </p:nvSpPr>
          <p:spPr bwMode="auto">
            <a:xfrm>
              <a:off x="3433" y="2255"/>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黑体" panose="02010609060101010101" pitchFamily="49" charset="-122"/>
                </a:rPr>
                <a:t>映象</a:t>
              </a:r>
              <a:endParaRPr lang="zh-CN" altLang="en-US"/>
            </a:p>
          </p:txBody>
        </p:sp>
        <p:sp>
          <p:nvSpPr>
            <p:cNvPr id="206960" name="Rectangle 112">
              <a:extLst>
                <a:ext uri="{FF2B5EF4-FFF2-40B4-BE49-F238E27FC236}">
                  <a16:creationId xmlns:a16="http://schemas.microsoft.com/office/drawing/2014/main" id="{36DB5B51-8973-4A5A-9AA5-F40FFF702533}"/>
                </a:ext>
              </a:extLst>
            </p:cNvPr>
            <p:cNvSpPr>
              <a:spLocks noChangeArrowheads="1"/>
            </p:cNvSpPr>
            <p:nvPr/>
          </p:nvSpPr>
          <p:spPr bwMode="auto">
            <a:xfrm>
              <a:off x="2869" y="2255"/>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黑体" panose="02010609060101010101" pitchFamily="49" charset="-122"/>
                </a:rPr>
                <a:t>的象</a:t>
              </a:r>
              <a:endParaRPr lang="zh-CN" altLang="en-US"/>
            </a:p>
          </p:txBody>
        </p:sp>
        <p:sp>
          <p:nvSpPr>
            <p:cNvPr id="206961" name="Rectangle 113">
              <a:extLst>
                <a:ext uri="{FF2B5EF4-FFF2-40B4-BE49-F238E27FC236}">
                  <a16:creationId xmlns:a16="http://schemas.microsoft.com/office/drawing/2014/main" id="{7986E426-39D3-4AEB-B4BB-344CC999319F}"/>
                </a:ext>
              </a:extLst>
            </p:cNvPr>
            <p:cNvSpPr>
              <a:spLocks noChangeArrowheads="1"/>
            </p:cNvSpPr>
            <p:nvPr/>
          </p:nvSpPr>
          <p:spPr bwMode="auto">
            <a:xfrm>
              <a:off x="2263" y="2255"/>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黑体" panose="02010609060101010101" pitchFamily="49" charset="-122"/>
                </a:rPr>
                <a:t>称为</a:t>
              </a:r>
              <a:endParaRPr lang="zh-CN" altLang="en-US"/>
            </a:p>
          </p:txBody>
        </p:sp>
        <p:sp>
          <p:nvSpPr>
            <p:cNvPr id="206962" name="Rectangle 114">
              <a:extLst>
                <a:ext uri="{FF2B5EF4-FFF2-40B4-BE49-F238E27FC236}">
                  <a16:creationId xmlns:a16="http://schemas.microsoft.com/office/drawing/2014/main" id="{E7126170-8D75-4A8C-B366-8EEBBD79E886}"/>
                </a:ext>
              </a:extLst>
            </p:cNvPr>
            <p:cNvSpPr>
              <a:spLocks noChangeArrowheads="1"/>
            </p:cNvSpPr>
            <p:nvPr/>
          </p:nvSpPr>
          <p:spPr bwMode="auto">
            <a:xfrm>
              <a:off x="1567" y="2255"/>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黑体" panose="02010609060101010101" pitchFamily="49" charset="-122"/>
                </a:rPr>
                <a:t>那末</a:t>
              </a:r>
              <a:endParaRPr lang="zh-CN" altLang="en-US"/>
            </a:p>
          </p:txBody>
        </p:sp>
        <p:sp>
          <p:nvSpPr>
            <p:cNvPr id="206963" name="Rectangle 115">
              <a:extLst>
                <a:ext uri="{FF2B5EF4-FFF2-40B4-BE49-F238E27FC236}">
                  <a16:creationId xmlns:a16="http://schemas.microsoft.com/office/drawing/2014/main" id="{47D626B2-94B5-43BA-A9E6-D9EEC0888033}"/>
                </a:ext>
              </a:extLst>
            </p:cNvPr>
            <p:cNvSpPr>
              <a:spLocks noChangeArrowheads="1"/>
            </p:cNvSpPr>
            <p:nvPr/>
          </p:nvSpPr>
          <p:spPr bwMode="auto">
            <a:xfrm>
              <a:off x="600" y="2255"/>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黑体" panose="02010609060101010101" pitchFamily="49" charset="-122"/>
                </a:rPr>
                <a:t>中的点</a:t>
              </a:r>
              <a:endParaRPr lang="zh-CN" altLang="en-US"/>
            </a:p>
          </p:txBody>
        </p:sp>
        <p:sp>
          <p:nvSpPr>
            <p:cNvPr id="206964" name="Rectangle 116">
              <a:extLst>
                <a:ext uri="{FF2B5EF4-FFF2-40B4-BE49-F238E27FC236}">
                  <a16:creationId xmlns:a16="http://schemas.microsoft.com/office/drawing/2014/main" id="{808FE30E-E2CC-4A47-A43E-5AC9E3C6BBD2}"/>
                </a:ext>
              </a:extLst>
            </p:cNvPr>
            <p:cNvSpPr>
              <a:spLocks noChangeArrowheads="1"/>
            </p:cNvSpPr>
            <p:nvPr/>
          </p:nvSpPr>
          <p:spPr bwMode="auto">
            <a:xfrm>
              <a:off x="4182" y="1912"/>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黑体" panose="02010609060101010101" pitchFamily="49" charset="-122"/>
                </a:rPr>
                <a:t>映射成</a:t>
              </a:r>
              <a:endParaRPr lang="zh-CN" altLang="en-US"/>
            </a:p>
          </p:txBody>
        </p:sp>
        <p:sp>
          <p:nvSpPr>
            <p:cNvPr id="206965" name="Rectangle 117">
              <a:extLst>
                <a:ext uri="{FF2B5EF4-FFF2-40B4-BE49-F238E27FC236}">
                  <a16:creationId xmlns:a16="http://schemas.microsoft.com/office/drawing/2014/main" id="{12B01230-4B9C-4892-99C6-6CCCD5CA6832}"/>
                </a:ext>
              </a:extLst>
            </p:cNvPr>
            <p:cNvSpPr>
              <a:spLocks noChangeArrowheads="1"/>
            </p:cNvSpPr>
            <p:nvPr/>
          </p:nvSpPr>
          <p:spPr bwMode="auto">
            <a:xfrm>
              <a:off x="2599" y="1912"/>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黑体" panose="02010609060101010101" pitchFamily="49" charset="-122"/>
                </a:rPr>
                <a:t>被映射</a:t>
              </a:r>
              <a:endParaRPr lang="zh-CN" altLang="en-US"/>
            </a:p>
          </p:txBody>
        </p:sp>
        <p:sp>
          <p:nvSpPr>
            <p:cNvPr id="206966" name="Rectangle 118">
              <a:extLst>
                <a:ext uri="{FF2B5EF4-FFF2-40B4-BE49-F238E27FC236}">
                  <a16:creationId xmlns:a16="http://schemas.microsoft.com/office/drawing/2014/main" id="{B195FA61-8FDA-41A7-9A41-541BC50CFC7A}"/>
                </a:ext>
              </a:extLst>
            </p:cNvPr>
            <p:cNvSpPr>
              <a:spLocks noChangeArrowheads="1"/>
            </p:cNvSpPr>
            <p:nvPr/>
          </p:nvSpPr>
          <p:spPr bwMode="auto">
            <a:xfrm>
              <a:off x="1738" y="1912"/>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黑体" panose="02010609060101010101" pitchFamily="49" charset="-122"/>
                </a:rPr>
                <a:t>中的点</a:t>
              </a:r>
              <a:endParaRPr lang="zh-CN" altLang="en-US"/>
            </a:p>
          </p:txBody>
        </p:sp>
        <p:sp>
          <p:nvSpPr>
            <p:cNvPr id="206967" name="Rectangle 119">
              <a:extLst>
                <a:ext uri="{FF2B5EF4-FFF2-40B4-BE49-F238E27FC236}">
                  <a16:creationId xmlns:a16="http://schemas.microsoft.com/office/drawing/2014/main" id="{CDFEAF16-2E57-49B4-B00A-808DD42A6288}"/>
                </a:ext>
              </a:extLst>
            </p:cNvPr>
            <p:cNvSpPr>
              <a:spLocks noChangeArrowheads="1"/>
            </p:cNvSpPr>
            <p:nvPr/>
          </p:nvSpPr>
          <p:spPr bwMode="auto">
            <a:xfrm>
              <a:off x="1066" y="1912"/>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黑体" panose="02010609060101010101" pitchFamily="49" charset="-122"/>
                </a:rPr>
                <a:t>如果</a:t>
              </a:r>
              <a:endParaRPr lang="zh-CN" altLang="en-US"/>
            </a:p>
          </p:txBody>
        </p:sp>
        <p:sp>
          <p:nvSpPr>
            <p:cNvPr id="206968" name="Rectangle 120">
              <a:extLst>
                <a:ext uri="{FF2B5EF4-FFF2-40B4-BE49-F238E27FC236}">
                  <a16:creationId xmlns:a16="http://schemas.microsoft.com/office/drawing/2014/main" id="{D8A9D01D-B9B4-4428-9FA4-4F7C3CB781E8}"/>
                </a:ext>
              </a:extLst>
            </p:cNvPr>
            <p:cNvSpPr>
              <a:spLocks noChangeArrowheads="1"/>
            </p:cNvSpPr>
            <p:nvPr/>
          </p:nvSpPr>
          <p:spPr bwMode="auto">
            <a:xfrm>
              <a:off x="4945" y="2248"/>
              <a:ext cx="14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w</a:t>
              </a:r>
              <a:endParaRPr lang="en-US" altLang="zh-CN">
                <a:ea typeface="黑体" panose="02010609060101010101" pitchFamily="49" charset="-122"/>
              </a:endParaRPr>
            </a:p>
          </p:txBody>
        </p:sp>
        <p:sp>
          <p:nvSpPr>
            <p:cNvPr id="206969" name="Rectangle 121">
              <a:extLst>
                <a:ext uri="{FF2B5EF4-FFF2-40B4-BE49-F238E27FC236}">
                  <a16:creationId xmlns:a16="http://schemas.microsoft.com/office/drawing/2014/main" id="{AFC49AC0-751B-4567-AE0E-399C9DF6C717}"/>
                </a:ext>
              </a:extLst>
            </p:cNvPr>
            <p:cNvSpPr>
              <a:spLocks noChangeArrowheads="1"/>
            </p:cNvSpPr>
            <p:nvPr/>
          </p:nvSpPr>
          <p:spPr bwMode="auto">
            <a:xfrm>
              <a:off x="4325" y="2248"/>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206970" name="Rectangle 122">
              <a:extLst>
                <a:ext uri="{FF2B5EF4-FFF2-40B4-BE49-F238E27FC236}">
                  <a16:creationId xmlns:a16="http://schemas.microsoft.com/office/drawing/2014/main" id="{6135278C-CD8A-4870-80CE-07583AA841A3}"/>
                </a:ext>
              </a:extLst>
            </p:cNvPr>
            <p:cNvSpPr>
              <a:spLocks noChangeArrowheads="1"/>
            </p:cNvSpPr>
            <p:nvPr/>
          </p:nvSpPr>
          <p:spPr bwMode="auto">
            <a:xfrm>
              <a:off x="2750" y="2248"/>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206971" name="Rectangle 123">
              <a:extLst>
                <a:ext uri="{FF2B5EF4-FFF2-40B4-BE49-F238E27FC236}">
                  <a16:creationId xmlns:a16="http://schemas.microsoft.com/office/drawing/2014/main" id="{4D3C96A4-B37A-4256-9AA1-29625A9C9927}"/>
                </a:ext>
              </a:extLst>
            </p:cNvPr>
            <p:cNvSpPr>
              <a:spLocks noChangeArrowheads="1"/>
            </p:cNvSpPr>
            <p:nvPr/>
          </p:nvSpPr>
          <p:spPr bwMode="auto">
            <a:xfrm>
              <a:off x="2064" y="2248"/>
              <a:ext cx="14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w</a:t>
              </a:r>
              <a:endParaRPr lang="en-US" altLang="zh-CN">
                <a:ea typeface="黑体" panose="02010609060101010101" pitchFamily="49" charset="-122"/>
              </a:endParaRPr>
            </a:p>
          </p:txBody>
        </p:sp>
        <p:sp>
          <p:nvSpPr>
            <p:cNvPr id="206972" name="Rectangle 124">
              <a:extLst>
                <a:ext uri="{FF2B5EF4-FFF2-40B4-BE49-F238E27FC236}">
                  <a16:creationId xmlns:a16="http://schemas.microsoft.com/office/drawing/2014/main" id="{36257DE1-7619-4BE1-9471-B5787394AB36}"/>
                </a:ext>
              </a:extLst>
            </p:cNvPr>
            <p:cNvSpPr>
              <a:spLocks noChangeArrowheads="1"/>
            </p:cNvSpPr>
            <p:nvPr/>
          </p:nvSpPr>
          <p:spPr bwMode="auto">
            <a:xfrm>
              <a:off x="1322" y="2248"/>
              <a:ext cx="14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w</a:t>
              </a:r>
              <a:endParaRPr lang="en-US" altLang="zh-CN">
                <a:ea typeface="黑体" panose="02010609060101010101" pitchFamily="49" charset="-122"/>
              </a:endParaRPr>
            </a:p>
          </p:txBody>
        </p:sp>
        <p:sp>
          <p:nvSpPr>
            <p:cNvPr id="206973" name="Rectangle 125">
              <a:extLst>
                <a:ext uri="{FF2B5EF4-FFF2-40B4-BE49-F238E27FC236}">
                  <a16:creationId xmlns:a16="http://schemas.microsoft.com/office/drawing/2014/main" id="{832F42C8-2B72-4C3B-B9BA-5D42B969D7EF}"/>
                </a:ext>
              </a:extLst>
            </p:cNvPr>
            <p:cNvSpPr>
              <a:spLocks noChangeArrowheads="1"/>
            </p:cNvSpPr>
            <p:nvPr/>
          </p:nvSpPr>
          <p:spPr bwMode="auto">
            <a:xfrm>
              <a:off x="4896" y="1905"/>
              <a:ext cx="14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E</a:t>
              </a:r>
              <a:endParaRPr lang="en-US" altLang="zh-CN">
                <a:ea typeface="黑体" panose="02010609060101010101" pitchFamily="49" charset="-122"/>
              </a:endParaRPr>
            </a:p>
          </p:txBody>
        </p:sp>
        <p:sp>
          <p:nvSpPr>
            <p:cNvPr id="206974" name="Rectangle 126">
              <a:extLst>
                <a:ext uri="{FF2B5EF4-FFF2-40B4-BE49-F238E27FC236}">
                  <a16:creationId xmlns:a16="http://schemas.microsoft.com/office/drawing/2014/main" id="{98ED4196-1854-466D-86C9-372AB308D30C}"/>
                </a:ext>
              </a:extLst>
            </p:cNvPr>
            <p:cNvSpPr>
              <a:spLocks noChangeArrowheads="1"/>
            </p:cNvSpPr>
            <p:nvPr/>
          </p:nvSpPr>
          <p:spPr bwMode="auto">
            <a:xfrm>
              <a:off x="3975" y="1905"/>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206975" name="Rectangle 127">
              <a:extLst>
                <a:ext uri="{FF2B5EF4-FFF2-40B4-BE49-F238E27FC236}">
                  <a16:creationId xmlns:a16="http://schemas.microsoft.com/office/drawing/2014/main" id="{AF19A177-61A5-4DDF-83CC-6F240AC0B739}"/>
                </a:ext>
              </a:extLst>
            </p:cNvPr>
            <p:cNvSpPr>
              <a:spLocks noChangeArrowheads="1"/>
            </p:cNvSpPr>
            <p:nvPr/>
          </p:nvSpPr>
          <p:spPr bwMode="auto">
            <a:xfrm>
              <a:off x="3761" y="1905"/>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f</a:t>
              </a:r>
              <a:endParaRPr lang="en-US" altLang="zh-CN">
                <a:ea typeface="黑体" panose="02010609060101010101" pitchFamily="49" charset="-122"/>
              </a:endParaRPr>
            </a:p>
          </p:txBody>
        </p:sp>
        <p:sp>
          <p:nvSpPr>
            <p:cNvPr id="206976" name="Rectangle 128">
              <a:extLst>
                <a:ext uri="{FF2B5EF4-FFF2-40B4-BE49-F238E27FC236}">
                  <a16:creationId xmlns:a16="http://schemas.microsoft.com/office/drawing/2014/main" id="{7EE1B53A-D83B-4BE1-A3CD-48F49D5C0835}"/>
                </a:ext>
              </a:extLst>
            </p:cNvPr>
            <p:cNvSpPr>
              <a:spLocks noChangeArrowheads="1"/>
            </p:cNvSpPr>
            <p:nvPr/>
          </p:nvSpPr>
          <p:spPr bwMode="auto">
            <a:xfrm>
              <a:off x="3327" y="1905"/>
              <a:ext cx="14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w</a:t>
              </a:r>
              <a:endParaRPr lang="en-US" altLang="zh-CN">
                <a:ea typeface="黑体" panose="02010609060101010101" pitchFamily="49" charset="-122"/>
              </a:endParaRPr>
            </a:p>
          </p:txBody>
        </p:sp>
        <p:sp>
          <p:nvSpPr>
            <p:cNvPr id="206977" name="Rectangle 129">
              <a:extLst>
                <a:ext uri="{FF2B5EF4-FFF2-40B4-BE49-F238E27FC236}">
                  <a16:creationId xmlns:a16="http://schemas.microsoft.com/office/drawing/2014/main" id="{F1021124-0AB4-423E-8C53-618D5E131FD0}"/>
                </a:ext>
              </a:extLst>
            </p:cNvPr>
            <p:cNvSpPr>
              <a:spLocks noChangeArrowheads="1"/>
            </p:cNvSpPr>
            <p:nvPr/>
          </p:nvSpPr>
          <p:spPr bwMode="auto">
            <a:xfrm>
              <a:off x="2463" y="1905"/>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206978" name="Rectangle 130">
              <a:extLst>
                <a:ext uri="{FF2B5EF4-FFF2-40B4-BE49-F238E27FC236}">
                  <a16:creationId xmlns:a16="http://schemas.microsoft.com/office/drawing/2014/main" id="{233D32A4-0A21-40C4-946F-C0BFE27E4EAB}"/>
                </a:ext>
              </a:extLst>
            </p:cNvPr>
            <p:cNvSpPr>
              <a:spLocks noChangeArrowheads="1"/>
            </p:cNvSpPr>
            <p:nvPr/>
          </p:nvSpPr>
          <p:spPr bwMode="auto">
            <a:xfrm>
              <a:off x="1549" y="1905"/>
              <a:ext cx="14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E</a:t>
              </a:r>
              <a:endParaRPr lang="en-US" altLang="zh-CN">
                <a:ea typeface="黑体" panose="02010609060101010101" pitchFamily="49" charset="-122"/>
              </a:endParaRPr>
            </a:p>
          </p:txBody>
        </p:sp>
        <p:sp>
          <p:nvSpPr>
            <p:cNvPr id="206979" name="Rectangle 131">
              <a:extLst>
                <a:ext uri="{FF2B5EF4-FFF2-40B4-BE49-F238E27FC236}">
                  <a16:creationId xmlns:a16="http://schemas.microsoft.com/office/drawing/2014/main" id="{8FE136BF-75AE-4921-B478-DE892B93B38F}"/>
                </a:ext>
              </a:extLst>
            </p:cNvPr>
            <p:cNvSpPr>
              <a:spLocks noChangeArrowheads="1"/>
            </p:cNvSpPr>
            <p:nvPr/>
          </p:nvSpPr>
          <p:spPr bwMode="auto">
            <a:xfrm>
              <a:off x="3537" y="1880"/>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grpSp>
      <p:grpSp>
        <p:nvGrpSpPr>
          <p:cNvPr id="207045" name="Group 197">
            <a:extLst>
              <a:ext uri="{FF2B5EF4-FFF2-40B4-BE49-F238E27FC236}">
                <a16:creationId xmlns:a16="http://schemas.microsoft.com/office/drawing/2014/main" id="{BCE4903D-434A-4A5A-BDA1-F982AADA8F16}"/>
              </a:ext>
            </a:extLst>
          </p:cNvPr>
          <p:cNvGrpSpPr>
            <a:grpSpLocks/>
          </p:cNvGrpSpPr>
          <p:nvPr/>
        </p:nvGrpSpPr>
        <p:grpSpPr bwMode="auto">
          <a:xfrm>
            <a:off x="650875" y="1062038"/>
            <a:ext cx="8024813" cy="2406650"/>
            <a:chOff x="410" y="669"/>
            <a:chExt cx="5055" cy="1516"/>
          </a:xfrm>
        </p:grpSpPr>
        <p:sp>
          <p:nvSpPr>
            <p:cNvPr id="206982" name="Rectangle 134">
              <a:extLst>
                <a:ext uri="{FF2B5EF4-FFF2-40B4-BE49-F238E27FC236}">
                  <a16:creationId xmlns:a16="http://schemas.microsoft.com/office/drawing/2014/main" id="{C76862B9-E680-4BB7-A101-06C1758D5169}"/>
                </a:ext>
              </a:extLst>
            </p:cNvPr>
            <p:cNvSpPr>
              <a:spLocks noChangeArrowheads="1"/>
            </p:cNvSpPr>
            <p:nvPr/>
          </p:nvSpPr>
          <p:spPr bwMode="auto">
            <a:xfrm>
              <a:off x="2517" y="1933"/>
              <a:ext cx="1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a:solidFill>
                    <a:srgbClr val="000000"/>
                  </a:solidFill>
                  <a:latin typeface="Times New Roman" panose="02020603050405020304" pitchFamily="18" charset="0"/>
                </a:rPr>
                <a:t>).</a:t>
              </a:r>
              <a:endParaRPr lang="en-US" altLang="zh-CN"/>
            </a:p>
          </p:txBody>
        </p:sp>
        <p:sp>
          <p:nvSpPr>
            <p:cNvPr id="206983" name="Rectangle 135">
              <a:extLst>
                <a:ext uri="{FF2B5EF4-FFF2-40B4-BE49-F238E27FC236}">
                  <a16:creationId xmlns:a16="http://schemas.microsoft.com/office/drawing/2014/main" id="{B82A2CB0-71AE-4D1F-9C92-D79F04930DD4}"/>
                </a:ext>
              </a:extLst>
            </p:cNvPr>
            <p:cNvSpPr>
              <a:spLocks noChangeArrowheads="1"/>
            </p:cNvSpPr>
            <p:nvPr/>
          </p:nvSpPr>
          <p:spPr bwMode="auto">
            <a:xfrm>
              <a:off x="1791" y="1933"/>
              <a:ext cx="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a:solidFill>
                    <a:srgbClr val="000000"/>
                  </a:solidFill>
                  <a:latin typeface="Times New Roman" panose="02020603050405020304" pitchFamily="18" charset="0"/>
                </a:rPr>
                <a:t>(</a:t>
              </a:r>
              <a:endParaRPr lang="en-US" altLang="zh-CN"/>
            </a:p>
          </p:txBody>
        </p:sp>
        <p:sp>
          <p:nvSpPr>
            <p:cNvPr id="206984" name="Rectangle 136">
              <a:extLst>
                <a:ext uri="{FF2B5EF4-FFF2-40B4-BE49-F238E27FC236}">
                  <a16:creationId xmlns:a16="http://schemas.microsoft.com/office/drawing/2014/main" id="{46F0E131-4DDF-4561-92FD-D685105F3252}"/>
                </a:ext>
              </a:extLst>
            </p:cNvPr>
            <p:cNvSpPr>
              <a:spLocks noChangeArrowheads="1"/>
            </p:cNvSpPr>
            <p:nvPr/>
          </p:nvSpPr>
          <p:spPr bwMode="auto">
            <a:xfrm>
              <a:off x="1121" y="1929"/>
              <a:ext cx="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a:solidFill>
                    <a:srgbClr val="000000"/>
                  </a:solidFill>
                  <a:latin typeface="Times New Roman" panose="02020603050405020304" pitchFamily="18" charset="0"/>
                </a:rPr>
                <a:t>)</a:t>
              </a:r>
              <a:endParaRPr lang="en-US" altLang="zh-CN"/>
            </a:p>
          </p:txBody>
        </p:sp>
        <p:sp>
          <p:nvSpPr>
            <p:cNvPr id="206985" name="Rectangle 137">
              <a:extLst>
                <a:ext uri="{FF2B5EF4-FFF2-40B4-BE49-F238E27FC236}">
                  <a16:creationId xmlns:a16="http://schemas.microsoft.com/office/drawing/2014/main" id="{A23DA918-AF88-4690-B4C1-C1B7562686A4}"/>
                </a:ext>
              </a:extLst>
            </p:cNvPr>
            <p:cNvSpPr>
              <a:spLocks noChangeArrowheads="1"/>
            </p:cNvSpPr>
            <p:nvPr/>
          </p:nvSpPr>
          <p:spPr bwMode="auto">
            <a:xfrm>
              <a:off x="4785" y="1616"/>
              <a:ext cx="63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600" b="1">
                  <a:solidFill>
                    <a:srgbClr val="000000"/>
                  </a:solidFill>
                  <a:latin typeface="Times New Roman" panose="02020603050405020304" pitchFamily="18" charset="0"/>
                </a:rPr>
                <a:t>(</a:t>
              </a:r>
              <a:r>
                <a:rPr lang="zh-CN" altLang="en-US" b="1">
                  <a:solidFill>
                    <a:srgbClr val="000000"/>
                  </a:solidFill>
                  <a:ea typeface="黑体" panose="02010609060101010101" pitchFamily="49" charset="-122"/>
                </a:rPr>
                <a:t>函数</a:t>
              </a:r>
            </a:p>
          </p:txBody>
        </p:sp>
        <p:sp>
          <p:nvSpPr>
            <p:cNvPr id="206988" name="Rectangle 140">
              <a:extLst>
                <a:ext uri="{FF2B5EF4-FFF2-40B4-BE49-F238E27FC236}">
                  <a16:creationId xmlns:a16="http://schemas.microsoft.com/office/drawing/2014/main" id="{EE98DBAC-299F-4B0C-96AE-7E6D8AAAAEC5}"/>
                </a:ext>
              </a:extLst>
            </p:cNvPr>
            <p:cNvSpPr>
              <a:spLocks noChangeArrowheads="1"/>
            </p:cNvSpPr>
            <p:nvPr/>
          </p:nvSpPr>
          <p:spPr bwMode="auto">
            <a:xfrm>
              <a:off x="2683" y="1929"/>
              <a:ext cx="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a:solidFill>
                    <a:srgbClr val="000000"/>
                  </a:solidFill>
                  <a:latin typeface="Times New Roman" panose="02020603050405020304" pitchFamily="18" charset="0"/>
                </a:rPr>
                <a:t> </a:t>
              </a:r>
              <a:endParaRPr lang="en-US" altLang="zh-CN"/>
            </a:p>
          </p:txBody>
        </p:sp>
        <p:sp>
          <p:nvSpPr>
            <p:cNvPr id="206989" name="Rectangle 141">
              <a:extLst>
                <a:ext uri="{FF2B5EF4-FFF2-40B4-BE49-F238E27FC236}">
                  <a16:creationId xmlns:a16="http://schemas.microsoft.com/office/drawing/2014/main" id="{AC8F9E44-D2B8-4521-AB7F-36E8F5DC602E}"/>
                </a:ext>
              </a:extLst>
            </p:cNvPr>
            <p:cNvSpPr>
              <a:spLocks noChangeArrowheads="1"/>
            </p:cNvSpPr>
            <p:nvPr/>
          </p:nvSpPr>
          <p:spPr bwMode="auto">
            <a:xfrm>
              <a:off x="867" y="1929"/>
              <a:ext cx="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a:solidFill>
                    <a:srgbClr val="000000"/>
                  </a:solidFill>
                  <a:latin typeface="Times New Roman" panose="02020603050405020304" pitchFamily="18" charset="0"/>
                </a:rPr>
                <a:t> </a:t>
              </a:r>
              <a:endParaRPr lang="en-US" altLang="zh-CN"/>
            </a:p>
          </p:txBody>
        </p:sp>
        <p:sp>
          <p:nvSpPr>
            <p:cNvPr id="206991" name="Rectangle 143">
              <a:extLst>
                <a:ext uri="{FF2B5EF4-FFF2-40B4-BE49-F238E27FC236}">
                  <a16:creationId xmlns:a16="http://schemas.microsoft.com/office/drawing/2014/main" id="{63115DED-CAEB-428F-944A-7110FDA10207}"/>
                </a:ext>
              </a:extLst>
            </p:cNvPr>
            <p:cNvSpPr>
              <a:spLocks noChangeArrowheads="1"/>
            </p:cNvSpPr>
            <p:nvPr/>
          </p:nvSpPr>
          <p:spPr bwMode="auto">
            <a:xfrm>
              <a:off x="1983" y="1613"/>
              <a:ext cx="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a:solidFill>
                    <a:srgbClr val="000000"/>
                  </a:solidFill>
                  <a:latin typeface="Times New Roman" panose="02020603050405020304" pitchFamily="18" charset="0"/>
                </a:rPr>
                <a:t> </a:t>
              </a:r>
              <a:endParaRPr lang="en-US" altLang="zh-CN"/>
            </a:p>
          </p:txBody>
        </p:sp>
        <p:sp>
          <p:nvSpPr>
            <p:cNvPr id="206992" name="Rectangle 144">
              <a:extLst>
                <a:ext uri="{FF2B5EF4-FFF2-40B4-BE49-F238E27FC236}">
                  <a16:creationId xmlns:a16="http://schemas.microsoft.com/office/drawing/2014/main" id="{2FD7A1E4-7987-4094-B467-53B1112E4BFB}"/>
                </a:ext>
              </a:extLst>
            </p:cNvPr>
            <p:cNvSpPr>
              <a:spLocks noChangeArrowheads="1"/>
            </p:cNvSpPr>
            <p:nvPr/>
          </p:nvSpPr>
          <p:spPr bwMode="auto">
            <a:xfrm>
              <a:off x="1921" y="1613"/>
              <a:ext cx="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a:solidFill>
                    <a:srgbClr val="000000"/>
                  </a:solidFill>
                  <a:latin typeface="Times New Roman" panose="02020603050405020304" pitchFamily="18" charset="0"/>
                </a:rPr>
                <a:t>)</a:t>
              </a:r>
              <a:endParaRPr lang="en-US" altLang="zh-CN"/>
            </a:p>
          </p:txBody>
        </p:sp>
        <p:sp>
          <p:nvSpPr>
            <p:cNvPr id="206993" name="Rectangle 145">
              <a:extLst>
                <a:ext uri="{FF2B5EF4-FFF2-40B4-BE49-F238E27FC236}">
                  <a16:creationId xmlns:a16="http://schemas.microsoft.com/office/drawing/2014/main" id="{2AAF4303-966C-4FCD-820C-D57D0464C4BF}"/>
                </a:ext>
              </a:extLst>
            </p:cNvPr>
            <p:cNvSpPr>
              <a:spLocks noChangeArrowheads="1"/>
            </p:cNvSpPr>
            <p:nvPr/>
          </p:nvSpPr>
          <p:spPr bwMode="auto">
            <a:xfrm>
              <a:off x="948" y="1613"/>
              <a:ext cx="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a:solidFill>
                    <a:srgbClr val="000000"/>
                  </a:solidFill>
                  <a:latin typeface="Times New Roman" panose="02020603050405020304" pitchFamily="18" charset="0"/>
                </a:rPr>
                <a:t>(</a:t>
              </a:r>
              <a:endParaRPr lang="en-US" altLang="zh-CN"/>
            </a:p>
          </p:txBody>
        </p:sp>
        <p:sp>
          <p:nvSpPr>
            <p:cNvPr id="206994" name="Rectangle 146">
              <a:extLst>
                <a:ext uri="{FF2B5EF4-FFF2-40B4-BE49-F238E27FC236}">
                  <a16:creationId xmlns:a16="http://schemas.microsoft.com/office/drawing/2014/main" id="{758CA529-68BE-4B76-B863-78515B207158}"/>
                </a:ext>
              </a:extLst>
            </p:cNvPr>
            <p:cNvSpPr>
              <a:spLocks noChangeArrowheads="1"/>
            </p:cNvSpPr>
            <p:nvPr/>
          </p:nvSpPr>
          <p:spPr bwMode="auto">
            <a:xfrm>
              <a:off x="903" y="1613"/>
              <a:ext cx="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a:solidFill>
                    <a:srgbClr val="000000"/>
                  </a:solidFill>
                  <a:latin typeface="Times New Roman" panose="02020603050405020304" pitchFamily="18" charset="0"/>
                </a:rPr>
                <a:t> </a:t>
              </a:r>
              <a:endParaRPr lang="en-US" altLang="zh-CN"/>
            </a:p>
          </p:txBody>
        </p:sp>
        <p:sp>
          <p:nvSpPr>
            <p:cNvPr id="206995" name="Rectangle 147">
              <a:extLst>
                <a:ext uri="{FF2B5EF4-FFF2-40B4-BE49-F238E27FC236}">
                  <a16:creationId xmlns:a16="http://schemas.microsoft.com/office/drawing/2014/main" id="{6157B6F0-74B4-40D0-BB7F-139D7481E246}"/>
                </a:ext>
              </a:extLst>
            </p:cNvPr>
            <p:cNvSpPr>
              <a:spLocks noChangeArrowheads="1"/>
            </p:cNvSpPr>
            <p:nvPr/>
          </p:nvSpPr>
          <p:spPr bwMode="auto">
            <a:xfrm>
              <a:off x="700" y="1613"/>
              <a:ext cx="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a:solidFill>
                    <a:srgbClr val="000000"/>
                  </a:solidFill>
                  <a:latin typeface="Times New Roman" panose="02020603050405020304" pitchFamily="18" charset="0"/>
                </a:rPr>
                <a:t> </a:t>
              </a:r>
              <a:endParaRPr lang="en-US" altLang="zh-CN"/>
            </a:p>
          </p:txBody>
        </p:sp>
        <p:sp>
          <p:nvSpPr>
            <p:cNvPr id="206996" name="Rectangle 148">
              <a:extLst>
                <a:ext uri="{FF2B5EF4-FFF2-40B4-BE49-F238E27FC236}">
                  <a16:creationId xmlns:a16="http://schemas.microsoft.com/office/drawing/2014/main" id="{8600A797-A967-443E-BFDA-497023C5B818}"/>
                </a:ext>
              </a:extLst>
            </p:cNvPr>
            <p:cNvSpPr>
              <a:spLocks noChangeArrowheads="1"/>
            </p:cNvSpPr>
            <p:nvPr/>
          </p:nvSpPr>
          <p:spPr bwMode="auto">
            <a:xfrm>
              <a:off x="1287" y="1613"/>
              <a:ext cx="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a:solidFill>
                    <a:srgbClr val="000000"/>
                  </a:solidFill>
                  <a:latin typeface="Times New Roman" panose="02020603050405020304" pitchFamily="18" charset="0"/>
                </a:rPr>
                <a:t> </a:t>
              </a:r>
              <a:endParaRPr lang="en-US" altLang="zh-CN"/>
            </a:p>
          </p:txBody>
        </p:sp>
        <p:sp>
          <p:nvSpPr>
            <p:cNvPr id="206997" name="Rectangle 149">
              <a:extLst>
                <a:ext uri="{FF2B5EF4-FFF2-40B4-BE49-F238E27FC236}">
                  <a16:creationId xmlns:a16="http://schemas.microsoft.com/office/drawing/2014/main" id="{D42AB8EF-29B5-4799-BDE5-A6D87C392EDF}"/>
                </a:ext>
              </a:extLst>
            </p:cNvPr>
            <p:cNvSpPr>
              <a:spLocks noChangeArrowheads="1"/>
            </p:cNvSpPr>
            <p:nvPr/>
          </p:nvSpPr>
          <p:spPr bwMode="auto">
            <a:xfrm>
              <a:off x="1143" y="1613"/>
              <a:ext cx="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a:solidFill>
                    <a:srgbClr val="000000"/>
                  </a:solidFill>
                  <a:latin typeface="Times New Roman" panose="02020603050405020304" pitchFamily="18" charset="0"/>
                </a:rPr>
                <a:t> </a:t>
              </a:r>
              <a:endParaRPr lang="en-US" altLang="zh-CN"/>
            </a:p>
          </p:txBody>
        </p:sp>
        <p:sp>
          <p:nvSpPr>
            <p:cNvPr id="206998" name="Rectangle 150">
              <a:extLst>
                <a:ext uri="{FF2B5EF4-FFF2-40B4-BE49-F238E27FC236}">
                  <a16:creationId xmlns:a16="http://schemas.microsoft.com/office/drawing/2014/main" id="{D05E2B42-D690-40EE-B70C-235C33805FD7}"/>
                </a:ext>
              </a:extLst>
            </p:cNvPr>
            <p:cNvSpPr>
              <a:spLocks noChangeArrowheads="1"/>
            </p:cNvSpPr>
            <p:nvPr/>
          </p:nvSpPr>
          <p:spPr bwMode="auto">
            <a:xfrm>
              <a:off x="1286" y="1296"/>
              <a:ext cx="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a:solidFill>
                    <a:srgbClr val="000000"/>
                  </a:solidFill>
                  <a:latin typeface="Times New Roman" panose="02020603050405020304" pitchFamily="18" charset="0"/>
                </a:rPr>
                <a:t> </a:t>
              </a:r>
              <a:endParaRPr lang="en-US" altLang="zh-CN"/>
            </a:p>
          </p:txBody>
        </p:sp>
        <p:sp>
          <p:nvSpPr>
            <p:cNvPr id="206999" name="Rectangle 151">
              <a:extLst>
                <a:ext uri="{FF2B5EF4-FFF2-40B4-BE49-F238E27FC236}">
                  <a16:creationId xmlns:a16="http://schemas.microsoft.com/office/drawing/2014/main" id="{552BC73B-56F1-4CF3-8095-FDDF28FDE737}"/>
                </a:ext>
              </a:extLst>
            </p:cNvPr>
            <p:cNvSpPr>
              <a:spLocks noChangeArrowheads="1"/>
            </p:cNvSpPr>
            <p:nvPr/>
          </p:nvSpPr>
          <p:spPr bwMode="auto">
            <a:xfrm>
              <a:off x="1224" y="1296"/>
              <a:ext cx="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a:solidFill>
                    <a:srgbClr val="000000"/>
                  </a:solidFill>
                  <a:latin typeface="Times New Roman" panose="02020603050405020304" pitchFamily="18" charset="0"/>
                </a:rPr>
                <a:t>)</a:t>
              </a:r>
              <a:endParaRPr lang="en-US" altLang="zh-CN"/>
            </a:p>
          </p:txBody>
        </p:sp>
        <p:sp>
          <p:nvSpPr>
            <p:cNvPr id="207000" name="Rectangle 152">
              <a:extLst>
                <a:ext uri="{FF2B5EF4-FFF2-40B4-BE49-F238E27FC236}">
                  <a16:creationId xmlns:a16="http://schemas.microsoft.com/office/drawing/2014/main" id="{400F1C77-E759-431B-A4BD-0D46AFFA4C22}"/>
                </a:ext>
              </a:extLst>
            </p:cNvPr>
            <p:cNvSpPr>
              <a:spLocks noChangeArrowheads="1"/>
            </p:cNvSpPr>
            <p:nvPr/>
          </p:nvSpPr>
          <p:spPr bwMode="auto">
            <a:xfrm>
              <a:off x="1034" y="1296"/>
              <a:ext cx="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a:solidFill>
                    <a:srgbClr val="000000"/>
                  </a:solidFill>
                  <a:latin typeface="Times New Roman" panose="02020603050405020304" pitchFamily="18" charset="0"/>
                </a:rPr>
                <a:t>(</a:t>
              </a:r>
              <a:endParaRPr lang="en-US" altLang="zh-CN"/>
            </a:p>
          </p:txBody>
        </p:sp>
        <p:sp>
          <p:nvSpPr>
            <p:cNvPr id="207001" name="Rectangle 153">
              <a:extLst>
                <a:ext uri="{FF2B5EF4-FFF2-40B4-BE49-F238E27FC236}">
                  <a16:creationId xmlns:a16="http://schemas.microsoft.com/office/drawing/2014/main" id="{4023B694-BFC0-4250-AF30-0ACDC1FCEEB0}"/>
                </a:ext>
              </a:extLst>
            </p:cNvPr>
            <p:cNvSpPr>
              <a:spLocks noChangeArrowheads="1"/>
            </p:cNvSpPr>
            <p:nvPr/>
          </p:nvSpPr>
          <p:spPr bwMode="auto">
            <a:xfrm>
              <a:off x="431" y="1296"/>
              <a:ext cx="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a:solidFill>
                    <a:srgbClr val="000000"/>
                  </a:solidFill>
                  <a:latin typeface="Times New Roman" panose="02020603050405020304" pitchFamily="18" charset="0"/>
                </a:rPr>
                <a:t> </a:t>
              </a:r>
              <a:endParaRPr lang="en-US" altLang="zh-CN"/>
            </a:p>
          </p:txBody>
        </p:sp>
        <p:sp>
          <p:nvSpPr>
            <p:cNvPr id="207002" name="Rectangle 154">
              <a:extLst>
                <a:ext uri="{FF2B5EF4-FFF2-40B4-BE49-F238E27FC236}">
                  <a16:creationId xmlns:a16="http://schemas.microsoft.com/office/drawing/2014/main" id="{D2950A68-5082-477A-BB5F-C69D6161634E}"/>
                </a:ext>
              </a:extLst>
            </p:cNvPr>
            <p:cNvSpPr>
              <a:spLocks noChangeArrowheads="1"/>
            </p:cNvSpPr>
            <p:nvPr/>
          </p:nvSpPr>
          <p:spPr bwMode="auto">
            <a:xfrm>
              <a:off x="978" y="1296"/>
              <a:ext cx="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a:solidFill>
                    <a:srgbClr val="000000"/>
                  </a:solidFill>
                  <a:latin typeface="Times New Roman" panose="02020603050405020304" pitchFamily="18" charset="0"/>
                </a:rPr>
                <a:t> </a:t>
              </a:r>
              <a:endParaRPr lang="en-US" altLang="zh-CN"/>
            </a:p>
          </p:txBody>
        </p:sp>
        <p:sp>
          <p:nvSpPr>
            <p:cNvPr id="207004" name="Rectangle 156">
              <a:extLst>
                <a:ext uri="{FF2B5EF4-FFF2-40B4-BE49-F238E27FC236}">
                  <a16:creationId xmlns:a16="http://schemas.microsoft.com/office/drawing/2014/main" id="{F3C1A5B0-9062-4AB4-99E5-5BA26A25749E}"/>
                </a:ext>
              </a:extLst>
            </p:cNvPr>
            <p:cNvSpPr>
              <a:spLocks noChangeArrowheads="1"/>
            </p:cNvSpPr>
            <p:nvPr/>
          </p:nvSpPr>
          <p:spPr bwMode="auto">
            <a:xfrm>
              <a:off x="3909" y="982"/>
              <a:ext cx="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a:solidFill>
                    <a:srgbClr val="000000"/>
                  </a:solidFill>
                  <a:latin typeface="Times New Roman" panose="02020603050405020304" pitchFamily="18" charset="0"/>
                </a:rPr>
                <a:t> </a:t>
              </a:r>
              <a:endParaRPr lang="en-US" altLang="zh-CN"/>
            </a:p>
          </p:txBody>
        </p:sp>
        <p:sp>
          <p:nvSpPr>
            <p:cNvPr id="207005" name="Rectangle 157">
              <a:extLst>
                <a:ext uri="{FF2B5EF4-FFF2-40B4-BE49-F238E27FC236}">
                  <a16:creationId xmlns:a16="http://schemas.microsoft.com/office/drawing/2014/main" id="{A2F675E1-8289-4287-B621-AE31E31EAFE5}"/>
                </a:ext>
              </a:extLst>
            </p:cNvPr>
            <p:cNvSpPr>
              <a:spLocks noChangeArrowheads="1"/>
            </p:cNvSpPr>
            <p:nvPr/>
          </p:nvSpPr>
          <p:spPr bwMode="auto">
            <a:xfrm>
              <a:off x="3705" y="982"/>
              <a:ext cx="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a:solidFill>
                    <a:srgbClr val="000000"/>
                  </a:solidFill>
                  <a:latin typeface="Times New Roman" panose="02020603050405020304" pitchFamily="18" charset="0"/>
                </a:rPr>
                <a:t> </a:t>
              </a:r>
              <a:endParaRPr lang="en-US" altLang="zh-CN"/>
            </a:p>
          </p:txBody>
        </p:sp>
        <p:sp>
          <p:nvSpPr>
            <p:cNvPr id="207006" name="Rectangle 158">
              <a:extLst>
                <a:ext uri="{FF2B5EF4-FFF2-40B4-BE49-F238E27FC236}">
                  <a16:creationId xmlns:a16="http://schemas.microsoft.com/office/drawing/2014/main" id="{1BC7101C-4080-4EE9-83CC-E0E0917A034F}"/>
                </a:ext>
              </a:extLst>
            </p:cNvPr>
            <p:cNvSpPr>
              <a:spLocks noChangeArrowheads="1"/>
            </p:cNvSpPr>
            <p:nvPr/>
          </p:nvSpPr>
          <p:spPr bwMode="auto">
            <a:xfrm>
              <a:off x="1654" y="982"/>
              <a:ext cx="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a:solidFill>
                    <a:srgbClr val="000000"/>
                  </a:solidFill>
                  <a:latin typeface="Times New Roman" panose="02020603050405020304" pitchFamily="18" charset="0"/>
                </a:rPr>
                <a:t> </a:t>
              </a:r>
              <a:endParaRPr lang="en-US" altLang="zh-CN"/>
            </a:p>
          </p:txBody>
        </p:sp>
        <p:sp>
          <p:nvSpPr>
            <p:cNvPr id="207007" name="Rectangle 159">
              <a:extLst>
                <a:ext uri="{FF2B5EF4-FFF2-40B4-BE49-F238E27FC236}">
                  <a16:creationId xmlns:a16="http://schemas.microsoft.com/office/drawing/2014/main" id="{A993C3DC-E7B1-4A4E-9DD3-DF28555EE47C}"/>
                </a:ext>
              </a:extLst>
            </p:cNvPr>
            <p:cNvSpPr>
              <a:spLocks noChangeArrowheads="1"/>
            </p:cNvSpPr>
            <p:nvPr/>
          </p:nvSpPr>
          <p:spPr bwMode="auto">
            <a:xfrm>
              <a:off x="1451" y="982"/>
              <a:ext cx="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a:solidFill>
                    <a:srgbClr val="000000"/>
                  </a:solidFill>
                  <a:latin typeface="Times New Roman" panose="02020603050405020304" pitchFamily="18" charset="0"/>
                </a:rPr>
                <a:t> </a:t>
              </a:r>
              <a:endParaRPr lang="en-US" altLang="zh-CN"/>
            </a:p>
          </p:txBody>
        </p:sp>
        <p:sp>
          <p:nvSpPr>
            <p:cNvPr id="207008" name="Rectangle 160">
              <a:extLst>
                <a:ext uri="{FF2B5EF4-FFF2-40B4-BE49-F238E27FC236}">
                  <a16:creationId xmlns:a16="http://schemas.microsoft.com/office/drawing/2014/main" id="{C762612D-F40C-47AA-8496-B517ADEDD253}"/>
                </a:ext>
              </a:extLst>
            </p:cNvPr>
            <p:cNvSpPr>
              <a:spLocks noChangeArrowheads="1"/>
            </p:cNvSpPr>
            <p:nvPr/>
          </p:nvSpPr>
          <p:spPr bwMode="auto">
            <a:xfrm>
              <a:off x="4574" y="669"/>
              <a:ext cx="73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b="1">
                  <a:solidFill>
                    <a:srgbClr val="000000"/>
                  </a:solidFill>
                  <a:ea typeface="黑体" panose="02010609060101010101" pitchFamily="49" charset="-122"/>
                </a:rPr>
                <a:t>而用另</a:t>
              </a:r>
            </a:p>
          </p:txBody>
        </p:sp>
        <p:sp>
          <p:nvSpPr>
            <p:cNvPr id="207009" name="Rectangle 161">
              <a:extLst>
                <a:ext uri="{FF2B5EF4-FFF2-40B4-BE49-F238E27FC236}">
                  <a16:creationId xmlns:a16="http://schemas.microsoft.com/office/drawing/2014/main" id="{59210C63-8D9E-4B0A-8DB8-CF529C8570E7}"/>
                </a:ext>
              </a:extLst>
            </p:cNvPr>
            <p:cNvSpPr>
              <a:spLocks noChangeArrowheads="1"/>
            </p:cNvSpPr>
            <p:nvPr/>
          </p:nvSpPr>
          <p:spPr bwMode="auto">
            <a:xfrm>
              <a:off x="4529" y="669"/>
              <a:ext cx="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a:solidFill>
                    <a:srgbClr val="000000"/>
                  </a:solidFill>
                  <a:latin typeface="Times New Roman" panose="02020603050405020304" pitchFamily="18" charset="0"/>
                </a:rPr>
                <a:t>,</a:t>
              </a:r>
              <a:endParaRPr lang="en-US" altLang="zh-CN"/>
            </a:p>
          </p:txBody>
        </p:sp>
        <p:sp>
          <p:nvSpPr>
            <p:cNvPr id="207010" name="Rectangle 162">
              <a:extLst>
                <a:ext uri="{FF2B5EF4-FFF2-40B4-BE49-F238E27FC236}">
                  <a16:creationId xmlns:a16="http://schemas.microsoft.com/office/drawing/2014/main" id="{6896CFB6-6772-45F6-9001-B3C4400B6E98}"/>
                </a:ext>
              </a:extLst>
            </p:cNvPr>
            <p:cNvSpPr>
              <a:spLocks noChangeArrowheads="1"/>
            </p:cNvSpPr>
            <p:nvPr/>
          </p:nvSpPr>
          <p:spPr bwMode="auto">
            <a:xfrm>
              <a:off x="4050" y="669"/>
              <a:ext cx="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a:solidFill>
                    <a:srgbClr val="000000"/>
                  </a:solidFill>
                  <a:latin typeface="Times New Roman" panose="02020603050405020304" pitchFamily="18" charset="0"/>
                </a:rPr>
                <a:t> </a:t>
              </a:r>
              <a:endParaRPr lang="en-US" altLang="zh-CN"/>
            </a:p>
          </p:txBody>
        </p:sp>
        <p:sp>
          <p:nvSpPr>
            <p:cNvPr id="207011" name="Rectangle 163">
              <a:extLst>
                <a:ext uri="{FF2B5EF4-FFF2-40B4-BE49-F238E27FC236}">
                  <a16:creationId xmlns:a16="http://schemas.microsoft.com/office/drawing/2014/main" id="{1ED414EA-B181-4BA5-B0DB-76F960A78064}"/>
                </a:ext>
              </a:extLst>
            </p:cNvPr>
            <p:cNvSpPr>
              <a:spLocks noChangeArrowheads="1"/>
            </p:cNvSpPr>
            <p:nvPr/>
          </p:nvSpPr>
          <p:spPr bwMode="auto">
            <a:xfrm>
              <a:off x="3905" y="669"/>
              <a:ext cx="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a:solidFill>
                    <a:srgbClr val="000000"/>
                  </a:solidFill>
                  <a:latin typeface="Times New Roman" panose="02020603050405020304" pitchFamily="18" charset="0"/>
                </a:rPr>
                <a:t> </a:t>
              </a:r>
              <a:endParaRPr lang="en-US" altLang="zh-CN"/>
            </a:p>
          </p:txBody>
        </p:sp>
        <p:sp>
          <p:nvSpPr>
            <p:cNvPr id="207012" name="Rectangle 164">
              <a:extLst>
                <a:ext uri="{FF2B5EF4-FFF2-40B4-BE49-F238E27FC236}">
                  <a16:creationId xmlns:a16="http://schemas.microsoft.com/office/drawing/2014/main" id="{6CE4FCC9-5F88-4F11-B90D-30EFE10C2D30}"/>
                </a:ext>
              </a:extLst>
            </p:cNvPr>
            <p:cNvSpPr>
              <a:spLocks noChangeArrowheads="1"/>
            </p:cNvSpPr>
            <p:nvPr/>
          </p:nvSpPr>
          <p:spPr bwMode="auto">
            <a:xfrm>
              <a:off x="1637" y="669"/>
              <a:ext cx="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a:solidFill>
                    <a:srgbClr val="000000"/>
                  </a:solidFill>
                  <a:latin typeface="Times New Roman" panose="02020603050405020304" pitchFamily="18" charset="0"/>
                </a:rPr>
                <a:t> </a:t>
              </a:r>
              <a:endParaRPr lang="en-US" altLang="zh-CN"/>
            </a:p>
          </p:txBody>
        </p:sp>
        <p:sp>
          <p:nvSpPr>
            <p:cNvPr id="207013" name="Rectangle 165">
              <a:extLst>
                <a:ext uri="{FF2B5EF4-FFF2-40B4-BE49-F238E27FC236}">
                  <a16:creationId xmlns:a16="http://schemas.microsoft.com/office/drawing/2014/main" id="{F9F434A8-7C1F-4E5F-ABAF-DDDC501CC2A5}"/>
                </a:ext>
              </a:extLst>
            </p:cNvPr>
            <p:cNvSpPr>
              <a:spLocks noChangeArrowheads="1"/>
            </p:cNvSpPr>
            <p:nvPr/>
          </p:nvSpPr>
          <p:spPr bwMode="auto">
            <a:xfrm>
              <a:off x="1492" y="669"/>
              <a:ext cx="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a:solidFill>
                    <a:srgbClr val="000000"/>
                  </a:solidFill>
                  <a:latin typeface="Times New Roman" panose="02020603050405020304" pitchFamily="18" charset="0"/>
                </a:rPr>
                <a:t> </a:t>
              </a:r>
              <a:endParaRPr lang="en-US" altLang="zh-CN"/>
            </a:p>
          </p:txBody>
        </p:sp>
        <p:sp>
          <p:nvSpPr>
            <p:cNvPr id="207014" name="Rectangle 166">
              <a:extLst>
                <a:ext uri="{FF2B5EF4-FFF2-40B4-BE49-F238E27FC236}">
                  <a16:creationId xmlns:a16="http://schemas.microsoft.com/office/drawing/2014/main" id="{57982896-5D2A-439C-A5B9-1EEA2BAB7A0A}"/>
                </a:ext>
              </a:extLst>
            </p:cNvPr>
            <p:cNvSpPr>
              <a:spLocks noChangeArrowheads="1"/>
            </p:cNvSpPr>
            <p:nvPr/>
          </p:nvSpPr>
          <p:spPr bwMode="auto">
            <a:xfrm>
              <a:off x="424" y="669"/>
              <a:ext cx="4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a:solidFill>
                    <a:srgbClr val="000000"/>
                  </a:solidFill>
                  <a:latin typeface="Times New Roman" panose="02020603050405020304" pitchFamily="18" charset="0"/>
                </a:rPr>
                <a:t>        </a:t>
              </a:r>
              <a:endParaRPr lang="en-US" altLang="zh-CN"/>
            </a:p>
          </p:txBody>
        </p:sp>
        <p:sp>
          <p:nvSpPr>
            <p:cNvPr id="207015" name="Rectangle 167">
              <a:extLst>
                <a:ext uri="{FF2B5EF4-FFF2-40B4-BE49-F238E27FC236}">
                  <a16:creationId xmlns:a16="http://schemas.microsoft.com/office/drawing/2014/main" id="{32DD986A-327F-45BB-88D0-CFB6D2E985F2}"/>
                </a:ext>
              </a:extLst>
            </p:cNvPr>
            <p:cNvSpPr>
              <a:spLocks noChangeArrowheads="1"/>
            </p:cNvSpPr>
            <p:nvPr/>
          </p:nvSpPr>
          <p:spPr bwMode="auto">
            <a:xfrm>
              <a:off x="1882" y="1933"/>
              <a:ext cx="6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600" b="1">
                  <a:solidFill>
                    <a:srgbClr val="000000"/>
                  </a:solidFill>
                  <a:latin typeface="黑体" panose="02010609060101010101" pitchFamily="49" charset="-122"/>
                  <a:ea typeface="黑体" panose="02010609060101010101" pitchFamily="49" charset="-122"/>
                </a:rPr>
                <a:t>或变换</a:t>
              </a:r>
              <a:endParaRPr lang="zh-CN" altLang="en-US"/>
            </a:p>
          </p:txBody>
        </p:sp>
        <p:sp>
          <p:nvSpPr>
            <p:cNvPr id="207016" name="Rectangle 168">
              <a:extLst>
                <a:ext uri="{FF2B5EF4-FFF2-40B4-BE49-F238E27FC236}">
                  <a16:creationId xmlns:a16="http://schemas.microsoft.com/office/drawing/2014/main" id="{8CF95A09-05DB-4D41-8EED-0053A1176529}"/>
                </a:ext>
              </a:extLst>
            </p:cNvPr>
            <p:cNvSpPr>
              <a:spLocks noChangeArrowheads="1"/>
            </p:cNvSpPr>
            <p:nvPr/>
          </p:nvSpPr>
          <p:spPr bwMode="auto">
            <a:xfrm>
              <a:off x="1176" y="1935"/>
              <a:ext cx="6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600" b="1">
                  <a:solidFill>
                    <a:srgbClr val="000000"/>
                  </a:solidFill>
                  <a:latin typeface="黑体" panose="02010609060101010101" pitchFamily="49" charset="-122"/>
                  <a:ea typeface="黑体" panose="02010609060101010101" pitchFamily="49" charset="-122"/>
                </a:rPr>
                <a:t>的映射</a:t>
              </a:r>
              <a:endParaRPr lang="zh-CN" altLang="en-US"/>
            </a:p>
          </p:txBody>
        </p:sp>
        <p:sp>
          <p:nvSpPr>
            <p:cNvPr id="207017" name="Rectangle 169">
              <a:extLst>
                <a:ext uri="{FF2B5EF4-FFF2-40B4-BE49-F238E27FC236}">
                  <a16:creationId xmlns:a16="http://schemas.microsoft.com/office/drawing/2014/main" id="{1B826AC5-2815-41B8-A1FF-42BF42C6CB3D}"/>
                </a:ext>
              </a:extLst>
            </p:cNvPr>
            <p:cNvSpPr>
              <a:spLocks noChangeArrowheads="1"/>
            </p:cNvSpPr>
            <p:nvPr/>
          </p:nvSpPr>
          <p:spPr bwMode="auto">
            <a:xfrm>
              <a:off x="476" y="1933"/>
              <a:ext cx="6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600" b="1">
                  <a:solidFill>
                    <a:srgbClr val="000000"/>
                  </a:solidFill>
                  <a:latin typeface="黑体" panose="02010609060101010101" pitchFamily="49" charset="-122"/>
                  <a:ea typeface="黑体" panose="02010609060101010101" pitchFamily="49" charset="-122"/>
                </a:rPr>
                <a:t>值集合</a:t>
              </a:r>
              <a:endParaRPr lang="zh-CN" altLang="en-US"/>
            </a:p>
          </p:txBody>
        </p:sp>
        <p:sp>
          <p:nvSpPr>
            <p:cNvPr id="207019" name="Rectangle 171">
              <a:extLst>
                <a:ext uri="{FF2B5EF4-FFF2-40B4-BE49-F238E27FC236}">
                  <a16:creationId xmlns:a16="http://schemas.microsoft.com/office/drawing/2014/main" id="{235B1DD9-3DD4-462B-9AC9-1EC3B6EF7EE1}"/>
                </a:ext>
              </a:extLst>
            </p:cNvPr>
            <p:cNvSpPr>
              <a:spLocks noChangeArrowheads="1"/>
            </p:cNvSpPr>
            <p:nvPr/>
          </p:nvSpPr>
          <p:spPr bwMode="auto">
            <a:xfrm>
              <a:off x="2021" y="1619"/>
              <a:ext cx="326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2600" b="1">
                  <a:solidFill>
                    <a:srgbClr val="000000"/>
                  </a:solidFill>
                  <a:latin typeface="黑体" panose="02010609060101010101" pitchFamily="49" charset="-122"/>
                  <a:ea typeface="黑体" panose="02010609060101010101" pitchFamily="49" charset="-122"/>
                </a:rPr>
                <a:t>变到</a:t>
              </a:r>
              <a:r>
                <a:rPr lang="en-US" altLang="zh-CN" b="1" i="1">
                  <a:solidFill>
                    <a:srgbClr val="000000"/>
                  </a:solidFill>
                  <a:latin typeface="Times New Roman" panose="02020603050405020304" pitchFamily="18" charset="0"/>
                </a:rPr>
                <a:t>w</a:t>
              </a:r>
              <a:r>
                <a:rPr lang="zh-CN" altLang="en-US" b="1">
                  <a:solidFill>
                    <a:srgbClr val="000000"/>
                  </a:solidFill>
                  <a:ea typeface="黑体" panose="02010609060101010101" pitchFamily="49" charset="-122"/>
                </a:rPr>
                <a:t>平面上的一个点集</a:t>
              </a:r>
              <a:r>
                <a:rPr lang="en-US" altLang="zh-CN" b="1" i="1">
                  <a:solidFill>
                    <a:srgbClr val="000000"/>
                  </a:solidFill>
                  <a:latin typeface="Times New Roman" panose="02020603050405020304" pitchFamily="18" charset="0"/>
                </a:rPr>
                <a:t>E </a:t>
              </a:r>
              <a:r>
                <a:rPr lang="en-US" altLang="zh-CN" b="1">
                  <a:solidFill>
                    <a:srgbClr val="000000"/>
                  </a:solidFill>
                  <a:latin typeface="Times New Roman" panose="02020603050405020304" pitchFamily="18" charset="0"/>
                </a:rPr>
                <a:t>*</a:t>
              </a:r>
            </a:p>
          </p:txBody>
        </p:sp>
        <p:sp>
          <p:nvSpPr>
            <p:cNvPr id="207020" name="Rectangle 172">
              <a:extLst>
                <a:ext uri="{FF2B5EF4-FFF2-40B4-BE49-F238E27FC236}">
                  <a16:creationId xmlns:a16="http://schemas.microsoft.com/office/drawing/2014/main" id="{AA72CEC6-869B-4CE7-9C09-77321809432E}"/>
                </a:ext>
              </a:extLst>
            </p:cNvPr>
            <p:cNvSpPr>
              <a:spLocks noChangeArrowheads="1"/>
            </p:cNvSpPr>
            <p:nvPr/>
          </p:nvSpPr>
          <p:spPr bwMode="auto">
            <a:xfrm>
              <a:off x="1021" y="1619"/>
              <a:ext cx="8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600" b="1">
                  <a:solidFill>
                    <a:srgbClr val="000000"/>
                  </a:solidFill>
                  <a:latin typeface="黑体" panose="02010609060101010101" pitchFamily="49" charset="-122"/>
                  <a:ea typeface="黑体" panose="02010609060101010101" pitchFamily="49" charset="-122"/>
                </a:rPr>
                <a:t>定义集合</a:t>
              </a:r>
              <a:endParaRPr lang="zh-CN" altLang="en-US"/>
            </a:p>
          </p:txBody>
        </p:sp>
        <p:sp>
          <p:nvSpPr>
            <p:cNvPr id="207023" name="Rectangle 175">
              <a:extLst>
                <a:ext uri="{FF2B5EF4-FFF2-40B4-BE49-F238E27FC236}">
                  <a16:creationId xmlns:a16="http://schemas.microsoft.com/office/drawing/2014/main" id="{52F5B15D-8C2F-4B49-9F08-A25679D36682}"/>
                </a:ext>
              </a:extLst>
            </p:cNvPr>
            <p:cNvSpPr>
              <a:spLocks noChangeArrowheads="1"/>
            </p:cNvSpPr>
            <p:nvPr/>
          </p:nvSpPr>
          <p:spPr bwMode="auto">
            <a:xfrm>
              <a:off x="1338" y="1298"/>
              <a:ext cx="408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2600" b="1">
                  <a:solidFill>
                    <a:srgbClr val="000000"/>
                  </a:solidFill>
                  <a:latin typeface="黑体" panose="02010609060101010101" pitchFamily="49" charset="-122"/>
                  <a:ea typeface="黑体" panose="02010609060101010101" pitchFamily="49" charset="-122"/>
                </a:rPr>
                <a:t>在几何上就可以看作</a:t>
              </a:r>
              <a:r>
                <a:rPr lang="zh-CN" altLang="en-US" b="1">
                  <a:solidFill>
                    <a:srgbClr val="000000"/>
                  </a:solidFill>
                  <a:ea typeface="黑体" panose="02010609060101010101" pitchFamily="49" charset="-122"/>
                </a:rPr>
                <a:t>是把</a:t>
              </a:r>
              <a:r>
                <a:rPr lang="en-US" altLang="zh-CN" b="1" i="1">
                  <a:solidFill>
                    <a:srgbClr val="000000"/>
                  </a:solidFill>
                  <a:latin typeface="Times New Roman" panose="02020603050405020304" pitchFamily="18" charset="0"/>
                </a:rPr>
                <a:t>z</a:t>
              </a:r>
              <a:r>
                <a:rPr lang="zh-CN" altLang="en-US" b="1">
                  <a:solidFill>
                    <a:srgbClr val="000000"/>
                  </a:solidFill>
                  <a:ea typeface="黑体" panose="02010609060101010101" pitchFamily="49" charset="-122"/>
                </a:rPr>
                <a:t>平面上的一个点</a:t>
              </a:r>
            </a:p>
          </p:txBody>
        </p:sp>
        <p:sp>
          <p:nvSpPr>
            <p:cNvPr id="207026" name="Rectangle 178">
              <a:extLst>
                <a:ext uri="{FF2B5EF4-FFF2-40B4-BE49-F238E27FC236}">
                  <a16:creationId xmlns:a16="http://schemas.microsoft.com/office/drawing/2014/main" id="{E966994C-673E-447F-9D82-42C4629419AD}"/>
                </a:ext>
              </a:extLst>
            </p:cNvPr>
            <p:cNvSpPr>
              <a:spLocks noChangeArrowheads="1"/>
            </p:cNvSpPr>
            <p:nvPr/>
          </p:nvSpPr>
          <p:spPr bwMode="auto">
            <a:xfrm>
              <a:off x="3940" y="988"/>
              <a:ext cx="15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2600" b="1">
                  <a:solidFill>
                    <a:srgbClr val="000000"/>
                  </a:solidFill>
                  <a:latin typeface="黑体" panose="02010609060101010101" pitchFamily="49" charset="-122"/>
                  <a:ea typeface="黑体" panose="02010609060101010101" pitchFamily="49" charset="-122"/>
                </a:rPr>
                <a:t>的</a:t>
              </a:r>
              <a:r>
                <a:rPr lang="zh-CN" altLang="en-US" b="1">
                  <a:solidFill>
                    <a:srgbClr val="000000"/>
                  </a:solidFill>
                  <a:latin typeface="黑体" panose="02010609060101010101" pitchFamily="49" charset="-122"/>
                  <a:ea typeface="黑体" panose="02010609060101010101" pitchFamily="49" charset="-122"/>
                </a:rPr>
                <a:t>值</a:t>
              </a:r>
              <a:r>
                <a:rPr lang="en-US" altLang="zh-CN" b="1">
                  <a:solidFill>
                    <a:srgbClr val="000000"/>
                  </a:solidFill>
                  <a:latin typeface="黑体" panose="02010609060101010101" pitchFamily="49" charset="-122"/>
                  <a:ea typeface="黑体" panose="02010609060101010101" pitchFamily="49" charset="-122"/>
                </a:rPr>
                <a:t>,</a:t>
              </a:r>
              <a:r>
                <a:rPr lang="zh-CN" altLang="en-US" b="1">
                  <a:solidFill>
                    <a:srgbClr val="000000"/>
                  </a:solidFill>
                  <a:latin typeface="黑体" panose="02010609060101010101" pitchFamily="49" charset="-122"/>
                  <a:ea typeface="黑体" panose="02010609060101010101" pitchFamily="49" charset="-122"/>
                </a:rPr>
                <a:t>那末函数</a:t>
              </a:r>
            </a:p>
          </p:txBody>
        </p:sp>
        <p:sp>
          <p:nvSpPr>
            <p:cNvPr id="207027" name="Rectangle 179">
              <a:extLst>
                <a:ext uri="{FF2B5EF4-FFF2-40B4-BE49-F238E27FC236}">
                  <a16:creationId xmlns:a16="http://schemas.microsoft.com/office/drawing/2014/main" id="{690E7464-0A82-4B96-BF34-BFF7F4B45622}"/>
                </a:ext>
              </a:extLst>
            </p:cNvPr>
            <p:cNvSpPr>
              <a:spLocks noChangeArrowheads="1"/>
            </p:cNvSpPr>
            <p:nvPr/>
          </p:nvSpPr>
          <p:spPr bwMode="auto">
            <a:xfrm>
              <a:off x="1696" y="988"/>
              <a:ext cx="18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600" b="1">
                  <a:solidFill>
                    <a:srgbClr val="000000"/>
                  </a:solidFill>
                  <a:latin typeface="黑体" panose="02010609060101010101" pitchFamily="49" charset="-122"/>
                  <a:ea typeface="黑体" panose="02010609060101010101" pitchFamily="49" charset="-122"/>
                </a:rPr>
                <a:t>平面上的点表示函数</a:t>
              </a:r>
              <a:endParaRPr lang="zh-CN" altLang="en-US"/>
            </a:p>
          </p:txBody>
        </p:sp>
        <p:sp>
          <p:nvSpPr>
            <p:cNvPr id="207028" name="Rectangle 180">
              <a:extLst>
                <a:ext uri="{FF2B5EF4-FFF2-40B4-BE49-F238E27FC236}">
                  <a16:creationId xmlns:a16="http://schemas.microsoft.com/office/drawing/2014/main" id="{139D2CE0-B819-4867-B5D6-1DB9F3FD241D}"/>
                </a:ext>
              </a:extLst>
            </p:cNvPr>
            <p:cNvSpPr>
              <a:spLocks noChangeArrowheads="1"/>
            </p:cNvSpPr>
            <p:nvPr/>
          </p:nvSpPr>
          <p:spPr bwMode="auto">
            <a:xfrm>
              <a:off x="410" y="988"/>
              <a:ext cx="8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600" b="1">
                  <a:solidFill>
                    <a:srgbClr val="000000"/>
                  </a:solidFill>
                  <a:latin typeface="黑体" panose="02010609060101010101" pitchFamily="49" charset="-122"/>
                  <a:ea typeface="黑体" panose="02010609060101010101" pitchFamily="49" charset="-122"/>
                </a:rPr>
                <a:t>一个平面</a:t>
              </a:r>
              <a:endParaRPr lang="zh-CN" altLang="en-US"/>
            </a:p>
          </p:txBody>
        </p:sp>
        <p:sp>
          <p:nvSpPr>
            <p:cNvPr id="207029" name="Rectangle 181">
              <a:extLst>
                <a:ext uri="{FF2B5EF4-FFF2-40B4-BE49-F238E27FC236}">
                  <a16:creationId xmlns:a16="http://schemas.microsoft.com/office/drawing/2014/main" id="{2E95E3B3-615B-4020-8C07-07BC7EE850B4}"/>
                </a:ext>
              </a:extLst>
            </p:cNvPr>
            <p:cNvSpPr>
              <a:spLocks noChangeArrowheads="1"/>
            </p:cNvSpPr>
            <p:nvPr/>
          </p:nvSpPr>
          <p:spPr bwMode="auto">
            <a:xfrm>
              <a:off x="4081" y="675"/>
              <a:ext cx="4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600" b="1">
                  <a:solidFill>
                    <a:srgbClr val="000000"/>
                  </a:solidFill>
                  <a:latin typeface="黑体" panose="02010609060101010101" pitchFamily="49" charset="-122"/>
                  <a:ea typeface="黑体" panose="02010609060101010101" pitchFamily="49" charset="-122"/>
                </a:rPr>
                <a:t>的值</a:t>
              </a:r>
              <a:endParaRPr lang="zh-CN" altLang="en-US"/>
            </a:p>
          </p:txBody>
        </p:sp>
        <p:sp>
          <p:nvSpPr>
            <p:cNvPr id="207030" name="Rectangle 182">
              <a:extLst>
                <a:ext uri="{FF2B5EF4-FFF2-40B4-BE49-F238E27FC236}">
                  <a16:creationId xmlns:a16="http://schemas.microsoft.com/office/drawing/2014/main" id="{42ECCA3E-F096-4E20-B0F0-A643BFDEC02B}"/>
                </a:ext>
              </a:extLst>
            </p:cNvPr>
            <p:cNvSpPr>
              <a:spLocks noChangeArrowheads="1"/>
            </p:cNvSpPr>
            <p:nvPr/>
          </p:nvSpPr>
          <p:spPr bwMode="auto">
            <a:xfrm>
              <a:off x="1678" y="675"/>
              <a:ext cx="20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600" b="1">
                  <a:solidFill>
                    <a:srgbClr val="000000"/>
                  </a:solidFill>
                  <a:latin typeface="黑体" panose="02010609060101010101" pitchFamily="49" charset="-122"/>
                  <a:ea typeface="黑体" panose="02010609060101010101" pitchFamily="49" charset="-122"/>
                </a:rPr>
                <a:t>平面上的点表示自变量</a:t>
              </a:r>
              <a:endParaRPr lang="zh-CN" altLang="en-US"/>
            </a:p>
          </p:txBody>
        </p:sp>
        <p:sp>
          <p:nvSpPr>
            <p:cNvPr id="207031" name="Rectangle 183">
              <a:extLst>
                <a:ext uri="{FF2B5EF4-FFF2-40B4-BE49-F238E27FC236}">
                  <a16:creationId xmlns:a16="http://schemas.microsoft.com/office/drawing/2014/main" id="{31675AB0-5AFA-4C8D-AD98-3ACA0C7A0144}"/>
                </a:ext>
              </a:extLst>
            </p:cNvPr>
            <p:cNvSpPr>
              <a:spLocks noChangeArrowheads="1"/>
            </p:cNvSpPr>
            <p:nvPr/>
          </p:nvSpPr>
          <p:spPr bwMode="auto">
            <a:xfrm>
              <a:off x="851" y="675"/>
              <a:ext cx="6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600" b="1">
                  <a:solidFill>
                    <a:srgbClr val="000000"/>
                  </a:solidFill>
                  <a:latin typeface="黑体" panose="02010609060101010101" pitchFamily="49" charset="-122"/>
                  <a:ea typeface="黑体" panose="02010609060101010101" pitchFamily="49" charset="-122"/>
                </a:rPr>
                <a:t>如果用</a:t>
              </a:r>
              <a:endParaRPr lang="zh-CN" altLang="en-US"/>
            </a:p>
          </p:txBody>
        </p:sp>
        <p:sp>
          <p:nvSpPr>
            <p:cNvPr id="207034" name="Rectangle 186">
              <a:extLst>
                <a:ext uri="{FF2B5EF4-FFF2-40B4-BE49-F238E27FC236}">
                  <a16:creationId xmlns:a16="http://schemas.microsoft.com/office/drawing/2014/main" id="{55D7FE37-53AE-49DA-86DD-9472009BB602}"/>
                </a:ext>
              </a:extLst>
            </p:cNvPr>
            <p:cNvSpPr>
              <a:spLocks noChangeArrowheads="1"/>
            </p:cNvSpPr>
            <p:nvPr/>
          </p:nvSpPr>
          <p:spPr bwMode="auto">
            <a:xfrm>
              <a:off x="476" y="1613"/>
              <a:ext cx="41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b="1">
                  <a:solidFill>
                    <a:srgbClr val="000000"/>
                  </a:solidFill>
                </a:rPr>
                <a:t>集</a:t>
              </a:r>
              <a:r>
                <a:rPr lang="en-US" altLang="zh-CN" sz="2600" b="1" i="1">
                  <a:solidFill>
                    <a:srgbClr val="000000"/>
                  </a:solidFill>
                  <a:latin typeface="Times New Roman" panose="02020603050405020304" pitchFamily="18" charset="0"/>
                </a:rPr>
                <a:t>E</a:t>
              </a:r>
            </a:p>
          </p:txBody>
        </p:sp>
        <p:sp>
          <p:nvSpPr>
            <p:cNvPr id="207036" name="Rectangle 188">
              <a:extLst>
                <a:ext uri="{FF2B5EF4-FFF2-40B4-BE49-F238E27FC236}">
                  <a16:creationId xmlns:a16="http://schemas.microsoft.com/office/drawing/2014/main" id="{9F1C33F4-9ED1-4FD8-BE56-EB075CF6806D}"/>
                </a:ext>
              </a:extLst>
            </p:cNvPr>
            <p:cNvSpPr>
              <a:spLocks noChangeArrowheads="1"/>
            </p:cNvSpPr>
            <p:nvPr/>
          </p:nvSpPr>
          <p:spPr bwMode="auto">
            <a:xfrm>
              <a:off x="1124" y="1296"/>
              <a:ext cx="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i="1">
                  <a:solidFill>
                    <a:srgbClr val="000000"/>
                  </a:solidFill>
                  <a:latin typeface="Times New Roman" panose="02020603050405020304" pitchFamily="18" charset="0"/>
                </a:rPr>
                <a:t>z</a:t>
              </a:r>
              <a:endParaRPr lang="en-US" altLang="zh-CN"/>
            </a:p>
          </p:txBody>
        </p:sp>
        <p:sp>
          <p:nvSpPr>
            <p:cNvPr id="207037" name="Rectangle 189">
              <a:extLst>
                <a:ext uri="{FF2B5EF4-FFF2-40B4-BE49-F238E27FC236}">
                  <a16:creationId xmlns:a16="http://schemas.microsoft.com/office/drawing/2014/main" id="{9A354045-36D0-429A-965E-FB9B62CC0857}"/>
                </a:ext>
              </a:extLst>
            </p:cNvPr>
            <p:cNvSpPr>
              <a:spLocks noChangeArrowheads="1"/>
            </p:cNvSpPr>
            <p:nvPr/>
          </p:nvSpPr>
          <p:spPr bwMode="auto">
            <a:xfrm>
              <a:off x="913" y="1296"/>
              <a:ext cx="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i="1">
                  <a:solidFill>
                    <a:srgbClr val="000000"/>
                  </a:solidFill>
                  <a:latin typeface="Times New Roman" panose="02020603050405020304" pitchFamily="18" charset="0"/>
                </a:rPr>
                <a:t>f</a:t>
              </a:r>
              <a:endParaRPr lang="en-US" altLang="zh-CN"/>
            </a:p>
          </p:txBody>
        </p:sp>
        <p:sp>
          <p:nvSpPr>
            <p:cNvPr id="207038" name="Rectangle 190">
              <a:extLst>
                <a:ext uri="{FF2B5EF4-FFF2-40B4-BE49-F238E27FC236}">
                  <a16:creationId xmlns:a16="http://schemas.microsoft.com/office/drawing/2014/main" id="{52697789-DE9F-4178-97FD-967CA2D32E03}"/>
                </a:ext>
              </a:extLst>
            </p:cNvPr>
            <p:cNvSpPr>
              <a:spLocks noChangeArrowheads="1"/>
            </p:cNvSpPr>
            <p:nvPr/>
          </p:nvSpPr>
          <p:spPr bwMode="auto">
            <a:xfrm>
              <a:off x="577" y="1296"/>
              <a:ext cx="3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600" b="1" i="1">
                  <a:solidFill>
                    <a:srgbClr val="000000"/>
                  </a:solidFill>
                  <a:latin typeface="Times New Roman" panose="02020603050405020304" pitchFamily="18" charset="0"/>
                </a:rPr>
                <a:t>w=</a:t>
              </a:r>
              <a:endParaRPr lang="en-US" altLang="zh-CN"/>
            </a:p>
          </p:txBody>
        </p:sp>
        <p:sp>
          <p:nvSpPr>
            <p:cNvPr id="207039" name="Rectangle 191">
              <a:extLst>
                <a:ext uri="{FF2B5EF4-FFF2-40B4-BE49-F238E27FC236}">
                  <a16:creationId xmlns:a16="http://schemas.microsoft.com/office/drawing/2014/main" id="{02EEE998-7FDC-4C2C-BDBB-1A2C055FA5E6}"/>
                </a:ext>
              </a:extLst>
            </p:cNvPr>
            <p:cNvSpPr>
              <a:spLocks noChangeArrowheads="1"/>
            </p:cNvSpPr>
            <p:nvPr/>
          </p:nvSpPr>
          <p:spPr bwMode="auto">
            <a:xfrm>
              <a:off x="3760" y="982"/>
              <a:ext cx="1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i="1">
                  <a:solidFill>
                    <a:srgbClr val="000000"/>
                  </a:solidFill>
                  <a:latin typeface="Times New Roman" panose="02020603050405020304" pitchFamily="18" charset="0"/>
                </a:rPr>
                <a:t>w</a:t>
              </a:r>
              <a:endParaRPr lang="en-US" altLang="zh-CN"/>
            </a:p>
          </p:txBody>
        </p:sp>
        <p:sp>
          <p:nvSpPr>
            <p:cNvPr id="207040" name="Rectangle 192">
              <a:extLst>
                <a:ext uri="{FF2B5EF4-FFF2-40B4-BE49-F238E27FC236}">
                  <a16:creationId xmlns:a16="http://schemas.microsoft.com/office/drawing/2014/main" id="{33F45E57-D768-4500-B128-DE90815F5867}"/>
                </a:ext>
              </a:extLst>
            </p:cNvPr>
            <p:cNvSpPr>
              <a:spLocks noChangeArrowheads="1"/>
            </p:cNvSpPr>
            <p:nvPr/>
          </p:nvSpPr>
          <p:spPr bwMode="auto">
            <a:xfrm>
              <a:off x="1506" y="982"/>
              <a:ext cx="1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i="1">
                  <a:solidFill>
                    <a:srgbClr val="000000"/>
                  </a:solidFill>
                  <a:latin typeface="Times New Roman" panose="02020603050405020304" pitchFamily="18" charset="0"/>
                </a:rPr>
                <a:t>w</a:t>
              </a:r>
              <a:endParaRPr lang="en-US" altLang="zh-CN"/>
            </a:p>
          </p:txBody>
        </p:sp>
        <p:sp>
          <p:nvSpPr>
            <p:cNvPr id="207041" name="Rectangle 193">
              <a:extLst>
                <a:ext uri="{FF2B5EF4-FFF2-40B4-BE49-F238E27FC236}">
                  <a16:creationId xmlns:a16="http://schemas.microsoft.com/office/drawing/2014/main" id="{D91D40A4-E4CD-4197-928B-3FEBEC37B9C1}"/>
                </a:ext>
              </a:extLst>
            </p:cNvPr>
            <p:cNvSpPr>
              <a:spLocks noChangeArrowheads="1"/>
            </p:cNvSpPr>
            <p:nvPr/>
          </p:nvSpPr>
          <p:spPr bwMode="auto">
            <a:xfrm>
              <a:off x="3964" y="669"/>
              <a:ext cx="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i="1">
                  <a:solidFill>
                    <a:srgbClr val="000000"/>
                  </a:solidFill>
                  <a:latin typeface="Times New Roman" panose="02020603050405020304" pitchFamily="18" charset="0"/>
                </a:rPr>
                <a:t>z</a:t>
              </a:r>
              <a:endParaRPr lang="en-US" altLang="zh-CN"/>
            </a:p>
          </p:txBody>
        </p:sp>
        <p:sp>
          <p:nvSpPr>
            <p:cNvPr id="207042" name="Rectangle 194">
              <a:extLst>
                <a:ext uri="{FF2B5EF4-FFF2-40B4-BE49-F238E27FC236}">
                  <a16:creationId xmlns:a16="http://schemas.microsoft.com/office/drawing/2014/main" id="{2C7C6CB6-98D0-41B5-B305-937D83E44E20}"/>
                </a:ext>
              </a:extLst>
            </p:cNvPr>
            <p:cNvSpPr>
              <a:spLocks noChangeArrowheads="1"/>
            </p:cNvSpPr>
            <p:nvPr/>
          </p:nvSpPr>
          <p:spPr bwMode="auto">
            <a:xfrm>
              <a:off x="1551" y="669"/>
              <a:ext cx="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i="1">
                  <a:solidFill>
                    <a:srgbClr val="000000"/>
                  </a:solidFill>
                  <a:latin typeface="Times New Roman" panose="02020603050405020304" pitchFamily="18" charset="0"/>
                </a:rPr>
                <a:t>z</a:t>
              </a:r>
              <a:endParaRPr lang="en-US" altLang="zh-CN"/>
            </a:p>
          </p:txBody>
        </p:sp>
        <p:sp>
          <p:nvSpPr>
            <p:cNvPr id="207043" name="Rectangle 195">
              <a:extLst>
                <a:ext uri="{FF2B5EF4-FFF2-40B4-BE49-F238E27FC236}">
                  <a16:creationId xmlns:a16="http://schemas.microsoft.com/office/drawing/2014/main" id="{48DB31A9-B1AF-4372-815E-C84F0A43234E}"/>
                </a:ext>
              </a:extLst>
            </p:cNvPr>
            <p:cNvSpPr>
              <a:spLocks noChangeArrowheads="1"/>
            </p:cNvSpPr>
            <p:nvPr/>
          </p:nvSpPr>
          <p:spPr bwMode="auto">
            <a:xfrm>
              <a:off x="2167" y="1272"/>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a:solidFill>
                    <a:srgbClr val="000000"/>
                  </a:solidFill>
                  <a:latin typeface="Symbol" panose="05050102010706020507" pitchFamily="18" charset="2"/>
                </a:rPr>
                <a:t>=</a:t>
              </a:r>
              <a:endParaRPr lang="en-US" altLang="zh-CN"/>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6853"/>
                                        </p:tgtEl>
                                        <p:attrNameLst>
                                          <p:attrName>style.visibility</p:attrName>
                                        </p:attrNameLst>
                                      </p:cBhvr>
                                      <p:to>
                                        <p:strVal val="visible"/>
                                      </p:to>
                                    </p:set>
                                    <p:animEffect transition="in" filter="wipe(left)">
                                      <p:cBhvr>
                                        <p:cTn id="7" dur="500"/>
                                        <p:tgtEl>
                                          <p:spTgt spid="2068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7045"/>
                                        </p:tgtEl>
                                        <p:attrNameLst>
                                          <p:attrName>style.visibility</p:attrName>
                                        </p:attrNameLst>
                                      </p:cBhvr>
                                      <p:to>
                                        <p:strVal val="visible"/>
                                      </p:to>
                                    </p:set>
                                    <p:animEffect transition="in" filter="wipe(left)">
                                      <p:cBhvr>
                                        <p:cTn id="12" dur="2000"/>
                                        <p:tgtEl>
                                          <p:spTgt spid="2070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06912"/>
                                        </p:tgtEl>
                                        <p:attrNameLst>
                                          <p:attrName>style.visibility</p:attrName>
                                        </p:attrNameLst>
                                      </p:cBhvr>
                                      <p:to>
                                        <p:strVal val="visible"/>
                                      </p:to>
                                    </p:set>
                                    <p:animEffect transition="in" filter="wipe(left)">
                                      <p:cBhvr>
                                        <p:cTn id="17" dur="2000"/>
                                        <p:tgtEl>
                                          <p:spTgt spid="2069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06926"/>
                                        </p:tgtEl>
                                        <p:attrNameLst>
                                          <p:attrName>style.visibility</p:attrName>
                                        </p:attrNameLst>
                                      </p:cBhvr>
                                      <p:to>
                                        <p:strVal val="visible"/>
                                      </p:to>
                                    </p:set>
                                    <p:animEffect transition="in" filter="wipe(left)">
                                      <p:cBhvr>
                                        <p:cTn id="22" dur="2000"/>
                                        <p:tgtEl>
                                          <p:spTgt spid="206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日期占位符 1">
            <a:extLst>
              <a:ext uri="{FF2B5EF4-FFF2-40B4-BE49-F238E27FC236}">
                <a16:creationId xmlns:a16="http://schemas.microsoft.com/office/drawing/2014/main" id="{0430B0AA-9A8E-4E4C-901B-0185D9338D76}"/>
              </a:ext>
            </a:extLst>
          </p:cNvPr>
          <p:cNvSpPr>
            <a:spLocks noGrp="1"/>
          </p:cNvSpPr>
          <p:nvPr>
            <p:ph type="dt" sz="half" idx="10"/>
          </p:nvPr>
        </p:nvSpPr>
        <p:spPr/>
        <p:txBody>
          <a:bodyPr/>
          <a:lstStyle/>
          <a:p>
            <a:fld id="{BB266FD2-F219-4EBA-AC1B-EE7AD5D3949B}" type="datetime1">
              <a:rPr lang="zh-CN" altLang="en-US"/>
              <a:pPr/>
              <a:t>2017/9/8</a:t>
            </a:fld>
            <a:endParaRPr lang="en-US" altLang="zh-CN"/>
          </a:p>
        </p:txBody>
      </p:sp>
      <p:sp>
        <p:nvSpPr>
          <p:cNvPr id="80" name="灯片编号占位符 3">
            <a:extLst>
              <a:ext uri="{FF2B5EF4-FFF2-40B4-BE49-F238E27FC236}">
                <a16:creationId xmlns:a16="http://schemas.microsoft.com/office/drawing/2014/main" id="{8E0DF5EE-5F06-4368-AD31-56D49D80A021}"/>
              </a:ext>
            </a:extLst>
          </p:cNvPr>
          <p:cNvSpPr>
            <a:spLocks noGrp="1"/>
          </p:cNvSpPr>
          <p:nvPr>
            <p:ph type="sldNum" sz="quarter" idx="12"/>
          </p:nvPr>
        </p:nvSpPr>
        <p:spPr/>
        <p:txBody>
          <a:bodyPr/>
          <a:lstStyle/>
          <a:p>
            <a:fld id="{802FC9D8-453E-484E-B770-EEAE88D89A04}" type="slidenum">
              <a:rPr lang="en-US" altLang="zh-CN"/>
              <a:pPr/>
              <a:t>28</a:t>
            </a:fld>
            <a:endParaRPr lang="en-US" altLang="zh-CN"/>
          </a:p>
        </p:txBody>
      </p:sp>
      <p:grpSp>
        <p:nvGrpSpPr>
          <p:cNvPr id="209923" name="Group 3">
            <a:extLst>
              <a:ext uri="{FF2B5EF4-FFF2-40B4-BE49-F238E27FC236}">
                <a16:creationId xmlns:a16="http://schemas.microsoft.com/office/drawing/2014/main" id="{AF150507-498A-4F81-A4E2-271586F65E1F}"/>
              </a:ext>
            </a:extLst>
          </p:cNvPr>
          <p:cNvGrpSpPr>
            <a:grpSpLocks/>
          </p:cNvGrpSpPr>
          <p:nvPr/>
        </p:nvGrpSpPr>
        <p:grpSpPr bwMode="auto">
          <a:xfrm>
            <a:off x="1060450" y="3429000"/>
            <a:ext cx="2825750" cy="1863725"/>
            <a:chOff x="668" y="2112"/>
            <a:chExt cx="1780" cy="1174"/>
          </a:xfrm>
        </p:grpSpPr>
        <p:sp>
          <p:nvSpPr>
            <p:cNvPr id="209924" name="Line 4">
              <a:extLst>
                <a:ext uri="{FF2B5EF4-FFF2-40B4-BE49-F238E27FC236}">
                  <a16:creationId xmlns:a16="http://schemas.microsoft.com/office/drawing/2014/main" id="{CE2B7795-30AC-49F0-981B-E9726E4E0CAF}"/>
                </a:ext>
              </a:extLst>
            </p:cNvPr>
            <p:cNvSpPr>
              <a:spLocks noChangeShapeType="1"/>
            </p:cNvSpPr>
            <p:nvPr/>
          </p:nvSpPr>
          <p:spPr bwMode="auto">
            <a:xfrm>
              <a:off x="668" y="2736"/>
              <a:ext cx="16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09925" name="Line 5">
              <a:extLst>
                <a:ext uri="{FF2B5EF4-FFF2-40B4-BE49-F238E27FC236}">
                  <a16:creationId xmlns:a16="http://schemas.microsoft.com/office/drawing/2014/main" id="{FC022B3D-C2F1-41B0-8D57-C921EAE86610}"/>
                </a:ext>
              </a:extLst>
            </p:cNvPr>
            <p:cNvSpPr>
              <a:spLocks noChangeShapeType="1"/>
            </p:cNvSpPr>
            <p:nvPr/>
          </p:nvSpPr>
          <p:spPr bwMode="auto">
            <a:xfrm flipV="1">
              <a:off x="1510" y="2230"/>
              <a:ext cx="0" cy="10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209926" name="Object 6">
              <a:extLst>
                <a:ext uri="{FF2B5EF4-FFF2-40B4-BE49-F238E27FC236}">
                  <a16:creationId xmlns:a16="http://schemas.microsoft.com/office/drawing/2014/main" id="{28DAEE79-AD42-41A6-935D-5662974B362E}"/>
                </a:ext>
              </a:extLst>
            </p:cNvPr>
            <p:cNvGraphicFramePr>
              <a:graphicFrameLocks noChangeAspect="1"/>
            </p:cNvGraphicFramePr>
            <p:nvPr/>
          </p:nvGraphicFramePr>
          <p:xfrm>
            <a:off x="2343" y="2688"/>
            <a:ext cx="105" cy="100"/>
          </p:xfrm>
          <a:graphic>
            <a:graphicData uri="http://schemas.openxmlformats.org/presentationml/2006/ole">
              <mc:AlternateContent xmlns:mc="http://schemas.openxmlformats.org/markup-compatibility/2006">
                <mc:Choice xmlns:v="urn:schemas-microsoft-com:vml" Requires="v">
                  <p:oleObj spid="_x0000_s210000" name="Equation" r:id="rId3" imgW="253800" imgH="241200" progId="Equation.3">
                    <p:embed/>
                  </p:oleObj>
                </mc:Choice>
                <mc:Fallback>
                  <p:oleObj name="Equation" r:id="rId3" imgW="253800" imgH="241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3" y="2688"/>
                          <a:ext cx="105" cy="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9927" name="Object 7">
              <a:extLst>
                <a:ext uri="{FF2B5EF4-FFF2-40B4-BE49-F238E27FC236}">
                  <a16:creationId xmlns:a16="http://schemas.microsoft.com/office/drawing/2014/main" id="{533A7119-FF65-4092-99C6-481FC8103AA6}"/>
                </a:ext>
              </a:extLst>
            </p:cNvPr>
            <p:cNvGraphicFramePr>
              <a:graphicFrameLocks noChangeAspect="1"/>
            </p:cNvGraphicFramePr>
            <p:nvPr/>
          </p:nvGraphicFramePr>
          <p:xfrm>
            <a:off x="1475" y="2112"/>
            <a:ext cx="105" cy="132"/>
          </p:xfrm>
          <a:graphic>
            <a:graphicData uri="http://schemas.openxmlformats.org/presentationml/2006/ole">
              <mc:AlternateContent xmlns:mc="http://schemas.openxmlformats.org/markup-compatibility/2006">
                <mc:Choice xmlns:v="urn:schemas-microsoft-com:vml" Requires="v">
                  <p:oleObj spid="_x0000_s210001" name="Equation" r:id="rId5" imgW="253800" imgH="317160" progId="Equation.3">
                    <p:embed/>
                  </p:oleObj>
                </mc:Choice>
                <mc:Fallback>
                  <p:oleObj name="Equation" r:id="rId5" imgW="253800" imgH="31716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5" y="2112"/>
                          <a:ext cx="105"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9928" name="Object 8">
              <a:extLst>
                <a:ext uri="{FF2B5EF4-FFF2-40B4-BE49-F238E27FC236}">
                  <a16:creationId xmlns:a16="http://schemas.microsoft.com/office/drawing/2014/main" id="{0AC03C1F-46F8-41C4-9109-0EF77A1681EE}"/>
                </a:ext>
              </a:extLst>
            </p:cNvPr>
            <p:cNvGraphicFramePr>
              <a:graphicFrameLocks noChangeAspect="1"/>
            </p:cNvGraphicFramePr>
            <p:nvPr/>
          </p:nvGraphicFramePr>
          <p:xfrm>
            <a:off x="1427" y="2749"/>
            <a:ext cx="89" cy="100"/>
          </p:xfrm>
          <a:graphic>
            <a:graphicData uri="http://schemas.openxmlformats.org/presentationml/2006/ole">
              <mc:AlternateContent xmlns:mc="http://schemas.openxmlformats.org/markup-compatibility/2006">
                <mc:Choice xmlns:v="urn:schemas-microsoft-com:vml" Requires="v">
                  <p:oleObj spid="_x0000_s210002" name="Equation" r:id="rId7" imgW="215640" imgH="241200" progId="Equation.3">
                    <p:embed/>
                  </p:oleObj>
                </mc:Choice>
                <mc:Fallback>
                  <p:oleObj name="Equation" r:id="rId7" imgW="215640" imgH="2412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 y="2749"/>
                          <a:ext cx="89" cy="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9929" name="Group 9">
            <a:extLst>
              <a:ext uri="{FF2B5EF4-FFF2-40B4-BE49-F238E27FC236}">
                <a16:creationId xmlns:a16="http://schemas.microsoft.com/office/drawing/2014/main" id="{4F1A3F19-F6C4-40E5-9A41-2CD13E2E287B}"/>
              </a:ext>
            </a:extLst>
          </p:cNvPr>
          <p:cNvGrpSpPr>
            <a:grpSpLocks/>
          </p:cNvGrpSpPr>
          <p:nvPr/>
        </p:nvGrpSpPr>
        <p:grpSpPr bwMode="auto">
          <a:xfrm>
            <a:off x="4879975" y="3495675"/>
            <a:ext cx="2816225" cy="1838325"/>
            <a:chOff x="2828" y="2154"/>
            <a:chExt cx="1774" cy="1158"/>
          </a:xfrm>
        </p:grpSpPr>
        <p:sp>
          <p:nvSpPr>
            <p:cNvPr id="209930" name="Line 10">
              <a:extLst>
                <a:ext uri="{FF2B5EF4-FFF2-40B4-BE49-F238E27FC236}">
                  <a16:creationId xmlns:a16="http://schemas.microsoft.com/office/drawing/2014/main" id="{4FEB877C-F4AE-457F-A5D4-A7690B305DC7}"/>
                </a:ext>
              </a:extLst>
            </p:cNvPr>
            <p:cNvSpPr>
              <a:spLocks noChangeShapeType="1"/>
            </p:cNvSpPr>
            <p:nvPr/>
          </p:nvSpPr>
          <p:spPr bwMode="auto">
            <a:xfrm>
              <a:off x="2828" y="2736"/>
              <a:ext cx="16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09931" name="Line 11">
              <a:extLst>
                <a:ext uri="{FF2B5EF4-FFF2-40B4-BE49-F238E27FC236}">
                  <a16:creationId xmlns:a16="http://schemas.microsoft.com/office/drawing/2014/main" id="{8559161C-13B4-4732-B3D0-6C0EF79AECB6}"/>
                </a:ext>
              </a:extLst>
            </p:cNvPr>
            <p:cNvSpPr>
              <a:spLocks noChangeShapeType="1"/>
            </p:cNvSpPr>
            <p:nvPr/>
          </p:nvSpPr>
          <p:spPr bwMode="auto">
            <a:xfrm flipV="1">
              <a:off x="3670" y="2256"/>
              <a:ext cx="0" cy="10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209932" name="Object 12">
              <a:extLst>
                <a:ext uri="{FF2B5EF4-FFF2-40B4-BE49-F238E27FC236}">
                  <a16:creationId xmlns:a16="http://schemas.microsoft.com/office/drawing/2014/main" id="{76D03D0D-E731-42B0-92A8-59E1C9543718}"/>
                </a:ext>
              </a:extLst>
            </p:cNvPr>
            <p:cNvGraphicFramePr>
              <a:graphicFrameLocks noChangeAspect="1"/>
            </p:cNvGraphicFramePr>
            <p:nvPr/>
          </p:nvGraphicFramePr>
          <p:xfrm>
            <a:off x="4508" y="2688"/>
            <a:ext cx="94" cy="100"/>
          </p:xfrm>
          <a:graphic>
            <a:graphicData uri="http://schemas.openxmlformats.org/presentationml/2006/ole">
              <mc:AlternateContent xmlns:mc="http://schemas.openxmlformats.org/markup-compatibility/2006">
                <mc:Choice xmlns:v="urn:schemas-microsoft-com:vml" Requires="v">
                  <p:oleObj spid="_x0000_s210003" name="Equation" r:id="rId9" imgW="228600" imgH="241200" progId="Equation.3">
                    <p:embed/>
                  </p:oleObj>
                </mc:Choice>
                <mc:Fallback>
                  <p:oleObj name="Equation" r:id="rId9" imgW="228600" imgH="2412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08" y="2688"/>
                          <a:ext cx="94" cy="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9933" name="Object 13">
              <a:extLst>
                <a:ext uri="{FF2B5EF4-FFF2-40B4-BE49-F238E27FC236}">
                  <a16:creationId xmlns:a16="http://schemas.microsoft.com/office/drawing/2014/main" id="{F480B9C2-BAAB-4540-AA99-678E5F646EE4}"/>
                </a:ext>
              </a:extLst>
            </p:cNvPr>
            <p:cNvGraphicFramePr>
              <a:graphicFrameLocks noChangeAspect="1"/>
            </p:cNvGraphicFramePr>
            <p:nvPr/>
          </p:nvGraphicFramePr>
          <p:xfrm>
            <a:off x="3645" y="2154"/>
            <a:ext cx="84" cy="100"/>
          </p:xfrm>
          <a:graphic>
            <a:graphicData uri="http://schemas.openxmlformats.org/presentationml/2006/ole">
              <mc:AlternateContent xmlns:mc="http://schemas.openxmlformats.org/markup-compatibility/2006">
                <mc:Choice xmlns:v="urn:schemas-microsoft-com:vml" Requires="v">
                  <p:oleObj spid="_x0000_s210004" name="Equation" r:id="rId11" imgW="203040" imgH="241200" progId="Equation.3">
                    <p:embed/>
                  </p:oleObj>
                </mc:Choice>
                <mc:Fallback>
                  <p:oleObj name="Equation" r:id="rId11" imgW="203040" imgH="24120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45" y="2154"/>
                          <a:ext cx="84" cy="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9934" name="Object 14">
              <a:extLst>
                <a:ext uri="{FF2B5EF4-FFF2-40B4-BE49-F238E27FC236}">
                  <a16:creationId xmlns:a16="http://schemas.microsoft.com/office/drawing/2014/main" id="{33877066-F50B-48CB-A246-6521E0C514EA}"/>
                </a:ext>
              </a:extLst>
            </p:cNvPr>
            <p:cNvGraphicFramePr>
              <a:graphicFrameLocks noChangeAspect="1"/>
            </p:cNvGraphicFramePr>
            <p:nvPr/>
          </p:nvGraphicFramePr>
          <p:xfrm>
            <a:off x="3587" y="2749"/>
            <a:ext cx="89" cy="100"/>
          </p:xfrm>
          <a:graphic>
            <a:graphicData uri="http://schemas.openxmlformats.org/presentationml/2006/ole">
              <mc:AlternateContent xmlns:mc="http://schemas.openxmlformats.org/markup-compatibility/2006">
                <mc:Choice xmlns:v="urn:schemas-microsoft-com:vml" Requires="v">
                  <p:oleObj spid="_x0000_s210005" name="Equation" r:id="rId13" imgW="215640" imgH="241200" progId="Equation.3">
                    <p:embed/>
                  </p:oleObj>
                </mc:Choice>
                <mc:Fallback>
                  <p:oleObj name="Equation" r:id="rId13" imgW="215640" imgH="241200"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87" y="2749"/>
                          <a:ext cx="89" cy="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09935" name="Object 15">
            <a:extLst>
              <a:ext uri="{FF2B5EF4-FFF2-40B4-BE49-F238E27FC236}">
                <a16:creationId xmlns:a16="http://schemas.microsoft.com/office/drawing/2014/main" id="{0E6C6653-B251-4564-95ED-8E05241D115A}"/>
              </a:ext>
            </a:extLst>
          </p:cNvPr>
          <p:cNvGraphicFramePr>
            <a:graphicFrameLocks noChangeAspect="1"/>
          </p:cNvGraphicFramePr>
          <p:nvPr/>
        </p:nvGraphicFramePr>
        <p:xfrm>
          <a:off x="2730500" y="3657600"/>
          <a:ext cx="1612900" cy="419100"/>
        </p:xfrm>
        <a:graphic>
          <a:graphicData uri="http://schemas.openxmlformats.org/presentationml/2006/ole">
            <mc:AlternateContent xmlns:mc="http://schemas.openxmlformats.org/markup-compatibility/2006">
              <mc:Choice xmlns:v="urn:schemas-microsoft-com:vml" Requires="v">
                <p:oleObj spid="_x0000_s210006" name="Equation" r:id="rId15" imgW="1612800" imgH="419040" progId="Equation.3">
                  <p:embed/>
                </p:oleObj>
              </mc:Choice>
              <mc:Fallback>
                <p:oleObj name="Equation" r:id="rId15" imgW="1612800" imgH="419040"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30500" y="3657600"/>
                        <a:ext cx="16129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9936" name="Object 16">
            <a:extLst>
              <a:ext uri="{FF2B5EF4-FFF2-40B4-BE49-F238E27FC236}">
                <a16:creationId xmlns:a16="http://schemas.microsoft.com/office/drawing/2014/main" id="{BA21A793-D5DB-417C-A089-583F0A46D854}"/>
              </a:ext>
            </a:extLst>
          </p:cNvPr>
          <p:cNvGraphicFramePr>
            <a:graphicFrameLocks noChangeAspect="1"/>
          </p:cNvGraphicFramePr>
          <p:nvPr/>
        </p:nvGraphicFramePr>
        <p:xfrm>
          <a:off x="6610350" y="4824413"/>
          <a:ext cx="1701800" cy="419100"/>
        </p:xfrm>
        <a:graphic>
          <a:graphicData uri="http://schemas.openxmlformats.org/presentationml/2006/ole">
            <mc:AlternateContent xmlns:mc="http://schemas.openxmlformats.org/markup-compatibility/2006">
              <mc:Choice xmlns:v="urn:schemas-microsoft-com:vml" Requires="v">
                <p:oleObj spid="_x0000_s210007" name="Equation" r:id="rId17" imgW="1701720" imgH="419040" progId="Equation.3">
                  <p:embed/>
                </p:oleObj>
              </mc:Choice>
              <mc:Fallback>
                <p:oleObj name="Equation" r:id="rId17" imgW="1701720" imgH="419040" progId="Equation.3">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10350" y="4824413"/>
                        <a:ext cx="17018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9937" name="Arc 17">
            <a:extLst>
              <a:ext uri="{FF2B5EF4-FFF2-40B4-BE49-F238E27FC236}">
                <a16:creationId xmlns:a16="http://schemas.microsoft.com/office/drawing/2014/main" id="{B5E2E902-CA0E-4A4E-B7F3-9AFDA14A88CC}"/>
              </a:ext>
            </a:extLst>
          </p:cNvPr>
          <p:cNvSpPr>
            <a:spLocks/>
          </p:cNvSpPr>
          <p:nvPr/>
        </p:nvSpPr>
        <p:spPr bwMode="auto">
          <a:xfrm>
            <a:off x="2763838" y="3886200"/>
            <a:ext cx="3886200" cy="1143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FF00FF"/>
            </a:solidFill>
            <a:prstDash val="lgDash"/>
            <a:round/>
            <a:headEn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aphicFrame>
        <p:nvGraphicFramePr>
          <p:cNvPr id="209938" name="Object 18">
            <a:extLst>
              <a:ext uri="{FF2B5EF4-FFF2-40B4-BE49-F238E27FC236}">
                <a16:creationId xmlns:a16="http://schemas.microsoft.com/office/drawing/2014/main" id="{384947A8-FE01-4E49-8E4C-3DCE168FB19C}"/>
              </a:ext>
            </a:extLst>
          </p:cNvPr>
          <p:cNvGraphicFramePr>
            <a:graphicFrameLocks noChangeAspect="1"/>
          </p:cNvGraphicFramePr>
          <p:nvPr/>
        </p:nvGraphicFramePr>
        <p:xfrm>
          <a:off x="2514600" y="4572000"/>
          <a:ext cx="1600200" cy="419100"/>
        </p:xfrm>
        <a:graphic>
          <a:graphicData uri="http://schemas.openxmlformats.org/presentationml/2006/ole">
            <mc:AlternateContent xmlns:mc="http://schemas.openxmlformats.org/markup-compatibility/2006">
              <mc:Choice xmlns:v="urn:schemas-microsoft-com:vml" Requires="v">
                <p:oleObj spid="_x0000_s210008" name="Equation" r:id="rId19" imgW="1600200" imgH="419040" progId="Equation.3">
                  <p:embed/>
                </p:oleObj>
              </mc:Choice>
              <mc:Fallback>
                <p:oleObj name="Equation" r:id="rId19" imgW="1600200" imgH="419040" progId="Equation.3">
                  <p:embed/>
                  <p:pic>
                    <p:nvPicPr>
                      <p:cNvPr id="0" name="Object 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14600" y="4572000"/>
                        <a:ext cx="16002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9939" name="Object 19">
            <a:extLst>
              <a:ext uri="{FF2B5EF4-FFF2-40B4-BE49-F238E27FC236}">
                <a16:creationId xmlns:a16="http://schemas.microsoft.com/office/drawing/2014/main" id="{785F580A-6810-4E3C-87C2-9EB32DBB390D}"/>
              </a:ext>
            </a:extLst>
          </p:cNvPr>
          <p:cNvGraphicFramePr>
            <a:graphicFrameLocks noChangeAspect="1"/>
          </p:cNvGraphicFramePr>
          <p:nvPr/>
        </p:nvGraphicFramePr>
        <p:xfrm>
          <a:off x="6329363" y="3810000"/>
          <a:ext cx="1689100" cy="419100"/>
        </p:xfrm>
        <a:graphic>
          <a:graphicData uri="http://schemas.openxmlformats.org/presentationml/2006/ole">
            <mc:AlternateContent xmlns:mc="http://schemas.openxmlformats.org/markup-compatibility/2006">
              <mc:Choice xmlns:v="urn:schemas-microsoft-com:vml" Requires="v">
                <p:oleObj spid="_x0000_s210009" name="Equation" r:id="rId21" imgW="1688760" imgH="419040" progId="Equation.3">
                  <p:embed/>
                </p:oleObj>
              </mc:Choice>
              <mc:Fallback>
                <p:oleObj name="Equation" r:id="rId21" imgW="1688760" imgH="419040" progId="Equation.3">
                  <p:embed/>
                  <p:pic>
                    <p:nvPicPr>
                      <p:cNvPr id="0" name="Object 1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329363" y="3810000"/>
                        <a:ext cx="16891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9940" name="Arc 20">
            <a:extLst>
              <a:ext uri="{FF2B5EF4-FFF2-40B4-BE49-F238E27FC236}">
                <a16:creationId xmlns:a16="http://schemas.microsoft.com/office/drawing/2014/main" id="{97D61DEC-4F25-4D48-A361-2CCEC82571D5}"/>
              </a:ext>
            </a:extLst>
          </p:cNvPr>
          <p:cNvSpPr>
            <a:spLocks/>
          </p:cNvSpPr>
          <p:nvPr/>
        </p:nvSpPr>
        <p:spPr bwMode="auto">
          <a:xfrm rot="-1329565">
            <a:off x="2592388" y="4040188"/>
            <a:ext cx="3797300" cy="762000"/>
          </a:xfrm>
          <a:custGeom>
            <a:avLst/>
            <a:gdLst>
              <a:gd name="G0" fmla="+- 0 0 0"/>
              <a:gd name="G1" fmla="+- 21600 0 0"/>
              <a:gd name="G2" fmla="+- 21600 0 0"/>
              <a:gd name="T0" fmla="*/ 0 w 21514"/>
              <a:gd name="T1" fmla="*/ 0 h 21600"/>
              <a:gd name="T2" fmla="*/ 21514 w 21514"/>
              <a:gd name="T3" fmla="*/ 19678 h 21600"/>
              <a:gd name="T4" fmla="*/ 0 w 21514"/>
              <a:gd name="T5" fmla="*/ 21600 h 21600"/>
            </a:gdLst>
            <a:ahLst/>
            <a:cxnLst>
              <a:cxn ang="0">
                <a:pos x="T0" y="T1"/>
              </a:cxn>
              <a:cxn ang="0">
                <a:pos x="T2" y="T3"/>
              </a:cxn>
              <a:cxn ang="0">
                <a:pos x="T4" y="T5"/>
              </a:cxn>
            </a:cxnLst>
            <a:rect l="0" t="0" r="r" b="b"/>
            <a:pathLst>
              <a:path w="21514" h="21600" fill="none" extrusionOk="0">
                <a:moveTo>
                  <a:pt x="-1" y="0"/>
                </a:moveTo>
                <a:cubicBezTo>
                  <a:pt x="11184" y="0"/>
                  <a:pt x="20519" y="8537"/>
                  <a:pt x="21514" y="19677"/>
                </a:cubicBezTo>
              </a:path>
              <a:path w="21514" h="21600" stroke="0" extrusionOk="0">
                <a:moveTo>
                  <a:pt x="-1" y="0"/>
                </a:moveTo>
                <a:cubicBezTo>
                  <a:pt x="11184" y="0"/>
                  <a:pt x="20519" y="8537"/>
                  <a:pt x="21514" y="19677"/>
                </a:cubicBezTo>
                <a:lnTo>
                  <a:pt x="0" y="21600"/>
                </a:lnTo>
                <a:close/>
              </a:path>
            </a:pathLst>
          </a:custGeom>
          <a:noFill/>
          <a:ln w="9525">
            <a:solidFill>
              <a:srgbClr val="000080"/>
            </a:solidFill>
            <a:prstDash val="lgDash"/>
            <a:round/>
            <a:headEn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nvGrpSpPr>
          <p:cNvPr id="209941" name="Group 21">
            <a:extLst>
              <a:ext uri="{FF2B5EF4-FFF2-40B4-BE49-F238E27FC236}">
                <a16:creationId xmlns:a16="http://schemas.microsoft.com/office/drawing/2014/main" id="{7BDA6C80-86AC-4651-933E-C7F2AB75B5C7}"/>
              </a:ext>
            </a:extLst>
          </p:cNvPr>
          <p:cNvGrpSpPr>
            <a:grpSpLocks/>
          </p:cNvGrpSpPr>
          <p:nvPr/>
        </p:nvGrpSpPr>
        <p:grpSpPr bwMode="auto">
          <a:xfrm>
            <a:off x="1287463" y="3733800"/>
            <a:ext cx="1247775" cy="706438"/>
            <a:chOff x="615" y="2352"/>
            <a:chExt cx="786" cy="445"/>
          </a:xfrm>
        </p:grpSpPr>
        <p:sp>
          <p:nvSpPr>
            <p:cNvPr id="209942" name="AutoShape 22" descr="浅色上对角线">
              <a:extLst>
                <a:ext uri="{FF2B5EF4-FFF2-40B4-BE49-F238E27FC236}">
                  <a16:creationId xmlns:a16="http://schemas.microsoft.com/office/drawing/2014/main" id="{F263A0C1-8290-4D24-AF9A-828D7C9AACCB}"/>
                </a:ext>
              </a:extLst>
            </p:cNvPr>
            <p:cNvSpPr>
              <a:spLocks noChangeArrowheads="1"/>
            </p:cNvSpPr>
            <p:nvPr/>
          </p:nvSpPr>
          <p:spPr bwMode="auto">
            <a:xfrm flipV="1">
              <a:off x="720" y="2400"/>
              <a:ext cx="576" cy="301"/>
            </a:xfrm>
            <a:prstGeom prst="triangle">
              <a:avLst>
                <a:gd name="adj" fmla="val 32468"/>
              </a:avLst>
            </a:prstGeom>
            <a:pattFill prst="ltUpDiag">
              <a:fgClr>
                <a:schemeClr val="hlink"/>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aphicFrame>
          <p:nvGraphicFramePr>
            <p:cNvPr id="209943" name="Object 23">
              <a:extLst>
                <a:ext uri="{FF2B5EF4-FFF2-40B4-BE49-F238E27FC236}">
                  <a16:creationId xmlns:a16="http://schemas.microsoft.com/office/drawing/2014/main" id="{0BE02837-B9B0-43C3-AB5A-14D20859F94E}"/>
                </a:ext>
              </a:extLst>
            </p:cNvPr>
            <p:cNvGraphicFramePr>
              <a:graphicFrameLocks noChangeAspect="1"/>
            </p:cNvGraphicFramePr>
            <p:nvPr/>
          </p:nvGraphicFramePr>
          <p:xfrm>
            <a:off x="615" y="2352"/>
            <a:ext cx="92" cy="96"/>
          </p:xfrm>
          <a:graphic>
            <a:graphicData uri="http://schemas.openxmlformats.org/presentationml/2006/ole">
              <mc:AlternateContent xmlns:mc="http://schemas.openxmlformats.org/markup-compatibility/2006">
                <mc:Choice xmlns:v="urn:schemas-microsoft-com:vml" Requires="v">
                  <p:oleObj spid="_x0000_s210010" name="Equation" r:id="rId23" imgW="291960" imgH="304560" progId="Equation.3">
                    <p:embed/>
                  </p:oleObj>
                </mc:Choice>
                <mc:Fallback>
                  <p:oleObj name="Equation" r:id="rId23" imgW="291960" imgH="304560" progId="Equation.3">
                    <p:embed/>
                    <p:pic>
                      <p:nvPicPr>
                        <p:cNvPr id="0" name="Object 2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15" y="2352"/>
                          <a:ext cx="92"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9944" name="Object 24">
              <a:extLst>
                <a:ext uri="{FF2B5EF4-FFF2-40B4-BE49-F238E27FC236}">
                  <a16:creationId xmlns:a16="http://schemas.microsoft.com/office/drawing/2014/main" id="{2FF00296-C7ED-4948-B558-5AA66EF8BE33}"/>
                </a:ext>
              </a:extLst>
            </p:cNvPr>
            <p:cNvGraphicFramePr>
              <a:graphicFrameLocks noChangeAspect="1"/>
            </p:cNvGraphicFramePr>
            <p:nvPr/>
          </p:nvGraphicFramePr>
          <p:xfrm>
            <a:off x="1309" y="2352"/>
            <a:ext cx="92" cy="92"/>
          </p:xfrm>
          <a:graphic>
            <a:graphicData uri="http://schemas.openxmlformats.org/presentationml/2006/ole">
              <mc:AlternateContent xmlns:mc="http://schemas.openxmlformats.org/markup-compatibility/2006">
                <mc:Choice xmlns:v="urn:schemas-microsoft-com:vml" Requires="v">
                  <p:oleObj spid="_x0000_s210011" name="Equation" r:id="rId25" imgW="291960" imgH="291960" progId="Equation.3">
                    <p:embed/>
                  </p:oleObj>
                </mc:Choice>
                <mc:Fallback>
                  <p:oleObj name="Equation" r:id="rId25" imgW="291960" imgH="291960" progId="Equation.3">
                    <p:embed/>
                    <p:pic>
                      <p:nvPicPr>
                        <p:cNvPr id="0" name="Object 2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309" y="2352"/>
                          <a:ext cx="92"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9945" name="Object 25">
              <a:extLst>
                <a:ext uri="{FF2B5EF4-FFF2-40B4-BE49-F238E27FC236}">
                  <a16:creationId xmlns:a16="http://schemas.microsoft.com/office/drawing/2014/main" id="{4BD56872-2C6C-4A2A-A281-39E1186AC820}"/>
                </a:ext>
              </a:extLst>
            </p:cNvPr>
            <p:cNvGraphicFramePr>
              <a:graphicFrameLocks noChangeAspect="1"/>
            </p:cNvGraphicFramePr>
            <p:nvPr/>
          </p:nvGraphicFramePr>
          <p:xfrm>
            <a:off x="868" y="2697"/>
            <a:ext cx="92" cy="100"/>
          </p:xfrm>
          <a:graphic>
            <a:graphicData uri="http://schemas.openxmlformats.org/presentationml/2006/ole">
              <mc:AlternateContent xmlns:mc="http://schemas.openxmlformats.org/markup-compatibility/2006">
                <mc:Choice xmlns:v="urn:schemas-microsoft-com:vml" Requires="v">
                  <p:oleObj spid="_x0000_s210012" name="Equation" r:id="rId27" imgW="291960" imgH="317160" progId="Equation.3">
                    <p:embed/>
                  </p:oleObj>
                </mc:Choice>
                <mc:Fallback>
                  <p:oleObj name="Equation" r:id="rId27" imgW="291960" imgH="317160" progId="Equation.3">
                    <p:embed/>
                    <p:pic>
                      <p:nvPicPr>
                        <p:cNvPr id="0" name="Object 2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68" y="2697"/>
                          <a:ext cx="92" cy="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9946" name="Group 26">
            <a:extLst>
              <a:ext uri="{FF2B5EF4-FFF2-40B4-BE49-F238E27FC236}">
                <a16:creationId xmlns:a16="http://schemas.microsoft.com/office/drawing/2014/main" id="{DF541864-7B84-440C-9915-1D55A436DEBC}"/>
              </a:ext>
            </a:extLst>
          </p:cNvPr>
          <p:cNvGrpSpPr>
            <a:grpSpLocks/>
          </p:cNvGrpSpPr>
          <p:nvPr/>
        </p:nvGrpSpPr>
        <p:grpSpPr bwMode="auto">
          <a:xfrm>
            <a:off x="5099050" y="4433888"/>
            <a:ext cx="1285875" cy="723900"/>
            <a:chOff x="2706" y="2941"/>
            <a:chExt cx="810" cy="456"/>
          </a:xfrm>
        </p:grpSpPr>
        <p:sp>
          <p:nvSpPr>
            <p:cNvPr id="209947" name="AutoShape 27" descr="浅色上对角线">
              <a:extLst>
                <a:ext uri="{FF2B5EF4-FFF2-40B4-BE49-F238E27FC236}">
                  <a16:creationId xmlns:a16="http://schemas.microsoft.com/office/drawing/2014/main" id="{D417C93C-912A-4C57-B1F8-AE12E3E0870B}"/>
                </a:ext>
              </a:extLst>
            </p:cNvPr>
            <p:cNvSpPr>
              <a:spLocks noChangeArrowheads="1"/>
            </p:cNvSpPr>
            <p:nvPr/>
          </p:nvSpPr>
          <p:spPr bwMode="auto">
            <a:xfrm>
              <a:off x="2823" y="3037"/>
              <a:ext cx="576" cy="301"/>
            </a:xfrm>
            <a:prstGeom prst="triangle">
              <a:avLst>
                <a:gd name="adj" fmla="val 32468"/>
              </a:avLst>
            </a:prstGeom>
            <a:pattFill prst="ltUpDiag">
              <a:fgClr>
                <a:schemeClr val="hlink"/>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aphicFrame>
          <p:nvGraphicFramePr>
            <p:cNvPr id="209948" name="Object 28">
              <a:extLst>
                <a:ext uri="{FF2B5EF4-FFF2-40B4-BE49-F238E27FC236}">
                  <a16:creationId xmlns:a16="http://schemas.microsoft.com/office/drawing/2014/main" id="{0C4D14C0-05F3-4AB0-A65B-ABB2562DA627}"/>
                </a:ext>
              </a:extLst>
            </p:cNvPr>
            <p:cNvGraphicFramePr>
              <a:graphicFrameLocks noChangeAspect="1"/>
            </p:cNvGraphicFramePr>
            <p:nvPr/>
          </p:nvGraphicFramePr>
          <p:xfrm>
            <a:off x="2706" y="3297"/>
            <a:ext cx="116" cy="100"/>
          </p:xfrm>
          <a:graphic>
            <a:graphicData uri="http://schemas.openxmlformats.org/presentationml/2006/ole">
              <mc:AlternateContent xmlns:mc="http://schemas.openxmlformats.org/markup-compatibility/2006">
                <mc:Choice xmlns:v="urn:schemas-microsoft-com:vml" Requires="v">
                  <p:oleObj spid="_x0000_s210013" name="Equation" r:id="rId29" imgW="368280" imgH="317160" progId="Equation.3">
                    <p:embed/>
                  </p:oleObj>
                </mc:Choice>
                <mc:Fallback>
                  <p:oleObj name="Equation" r:id="rId29" imgW="368280" imgH="317160" progId="Equation.3">
                    <p:embed/>
                    <p:pic>
                      <p:nvPicPr>
                        <p:cNvPr id="0" name="Object 2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706" y="3297"/>
                          <a:ext cx="116" cy="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9949" name="Object 29">
              <a:extLst>
                <a:ext uri="{FF2B5EF4-FFF2-40B4-BE49-F238E27FC236}">
                  <a16:creationId xmlns:a16="http://schemas.microsoft.com/office/drawing/2014/main" id="{5579EC96-F23F-4FD5-91C8-F2E74A72EB9E}"/>
                </a:ext>
              </a:extLst>
            </p:cNvPr>
            <p:cNvGraphicFramePr>
              <a:graphicFrameLocks noChangeAspect="1"/>
            </p:cNvGraphicFramePr>
            <p:nvPr/>
          </p:nvGraphicFramePr>
          <p:xfrm>
            <a:off x="3400" y="3295"/>
            <a:ext cx="116" cy="100"/>
          </p:xfrm>
          <a:graphic>
            <a:graphicData uri="http://schemas.openxmlformats.org/presentationml/2006/ole">
              <mc:AlternateContent xmlns:mc="http://schemas.openxmlformats.org/markup-compatibility/2006">
                <mc:Choice xmlns:v="urn:schemas-microsoft-com:vml" Requires="v">
                  <p:oleObj spid="_x0000_s210014" name="Equation" r:id="rId31" imgW="368280" imgH="317160" progId="Equation.3">
                    <p:embed/>
                  </p:oleObj>
                </mc:Choice>
                <mc:Fallback>
                  <p:oleObj name="Equation" r:id="rId31" imgW="368280" imgH="317160" progId="Equation.3">
                    <p:embed/>
                    <p:pic>
                      <p:nvPicPr>
                        <p:cNvPr id="0" name="Object 29"/>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400" y="3295"/>
                          <a:ext cx="116" cy="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9950" name="Object 30">
              <a:extLst>
                <a:ext uri="{FF2B5EF4-FFF2-40B4-BE49-F238E27FC236}">
                  <a16:creationId xmlns:a16="http://schemas.microsoft.com/office/drawing/2014/main" id="{9792D119-2331-48BB-97B9-102697EEF114}"/>
                </a:ext>
              </a:extLst>
            </p:cNvPr>
            <p:cNvGraphicFramePr>
              <a:graphicFrameLocks noChangeAspect="1"/>
            </p:cNvGraphicFramePr>
            <p:nvPr/>
          </p:nvGraphicFramePr>
          <p:xfrm>
            <a:off x="2972" y="2941"/>
            <a:ext cx="116" cy="104"/>
          </p:xfrm>
          <a:graphic>
            <a:graphicData uri="http://schemas.openxmlformats.org/presentationml/2006/ole">
              <mc:AlternateContent xmlns:mc="http://schemas.openxmlformats.org/markup-compatibility/2006">
                <mc:Choice xmlns:v="urn:schemas-microsoft-com:vml" Requires="v">
                  <p:oleObj spid="_x0000_s210015" name="Equation" r:id="rId33" imgW="368280" imgH="330120" progId="Equation.3">
                    <p:embed/>
                  </p:oleObj>
                </mc:Choice>
                <mc:Fallback>
                  <p:oleObj name="Equation" r:id="rId33" imgW="368280" imgH="330120" progId="Equation.3">
                    <p:embed/>
                    <p:pic>
                      <p:nvPicPr>
                        <p:cNvPr id="0" name="Object 30"/>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972" y="2941"/>
                          <a:ext cx="116" cy="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09951" name="Object 31">
            <a:extLst>
              <a:ext uri="{FF2B5EF4-FFF2-40B4-BE49-F238E27FC236}">
                <a16:creationId xmlns:a16="http://schemas.microsoft.com/office/drawing/2014/main" id="{3741FB51-ECC6-4156-8E85-C94F30234B11}"/>
              </a:ext>
            </a:extLst>
          </p:cNvPr>
          <p:cNvGraphicFramePr>
            <a:graphicFrameLocks noChangeAspect="1"/>
          </p:cNvGraphicFramePr>
          <p:nvPr/>
        </p:nvGraphicFramePr>
        <p:xfrm>
          <a:off x="1143000" y="5600700"/>
          <a:ext cx="1282700" cy="419100"/>
        </p:xfrm>
        <a:graphic>
          <a:graphicData uri="http://schemas.openxmlformats.org/presentationml/2006/ole">
            <mc:AlternateContent xmlns:mc="http://schemas.openxmlformats.org/markup-compatibility/2006">
              <mc:Choice xmlns:v="urn:schemas-microsoft-com:vml" Requires="v">
                <p:oleObj spid="_x0000_s210016" name="Equation" r:id="rId35" imgW="1282680" imgH="419040" progId="Equation.3">
                  <p:embed/>
                </p:oleObj>
              </mc:Choice>
              <mc:Fallback>
                <p:oleObj name="Equation" r:id="rId35" imgW="1282680" imgH="419040" progId="Equation.3">
                  <p:embed/>
                  <p:pic>
                    <p:nvPicPr>
                      <p:cNvPr id="0" name="Object 31"/>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143000" y="5600700"/>
                        <a:ext cx="12827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9952" name="Object 32">
            <a:extLst>
              <a:ext uri="{FF2B5EF4-FFF2-40B4-BE49-F238E27FC236}">
                <a16:creationId xmlns:a16="http://schemas.microsoft.com/office/drawing/2014/main" id="{4B0660A8-4064-4C75-AECE-5925AC967EFD}"/>
              </a:ext>
            </a:extLst>
          </p:cNvPr>
          <p:cNvGraphicFramePr>
            <a:graphicFrameLocks noChangeAspect="1"/>
          </p:cNvGraphicFramePr>
          <p:nvPr/>
        </p:nvGraphicFramePr>
        <p:xfrm>
          <a:off x="2660650" y="5600700"/>
          <a:ext cx="1320800" cy="419100"/>
        </p:xfrm>
        <a:graphic>
          <a:graphicData uri="http://schemas.openxmlformats.org/presentationml/2006/ole">
            <mc:AlternateContent xmlns:mc="http://schemas.openxmlformats.org/markup-compatibility/2006">
              <mc:Choice xmlns:v="urn:schemas-microsoft-com:vml" Requires="v">
                <p:oleObj spid="_x0000_s210017" name="Equation" r:id="rId37" imgW="1320480" imgH="419040" progId="Equation.3">
                  <p:embed/>
                </p:oleObj>
              </mc:Choice>
              <mc:Fallback>
                <p:oleObj name="Equation" r:id="rId37" imgW="1320480" imgH="419040" progId="Equation.3">
                  <p:embed/>
                  <p:pic>
                    <p:nvPicPr>
                      <p:cNvPr id="0" name="Object 32"/>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2660650" y="5600700"/>
                        <a:ext cx="13208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9953" name="Object 33">
            <a:extLst>
              <a:ext uri="{FF2B5EF4-FFF2-40B4-BE49-F238E27FC236}">
                <a16:creationId xmlns:a16="http://schemas.microsoft.com/office/drawing/2014/main" id="{09D0ACF2-3C58-4827-81DF-48176AC0F3F3}"/>
              </a:ext>
            </a:extLst>
          </p:cNvPr>
          <p:cNvGraphicFramePr>
            <a:graphicFrameLocks noChangeAspect="1"/>
          </p:cNvGraphicFramePr>
          <p:nvPr/>
        </p:nvGraphicFramePr>
        <p:xfrm>
          <a:off x="4508500" y="5645150"/>
          <a:ext cx="2806700" cy="330200"/>
        </p:xfrm>
        <a:graphic>
          <a:graphicData uri="http://schemas.openxmlformats.org/presentationml/2006/ole">
            <mc:AlternateContent xmlns:mc="http://schemas.openxmlformats.org/markup-compatibility/2006">
              <mc:Choice xmlns:v="urn:schemas-microsoft-com:vml" Requires="v">
                <p:oleObj spid="_x0000_s210018" name="Equation" r:id="rId39" imgW="2806560" imgH="330120" progId="Equation.3">
                  <p:embed/>
                </p:oleObj>
              </mc:Choice>
              <mc:Fallback>
                <p:oleObj name="Equation" r:id="rId39" imgW="2806560" imgH="330120" progId="Equation.3">
                  <p:embed/>
                  <p:pic>
                    <p:nvPicPr>
                      <p:cNvPr id="0" name="Object 33"/>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508500" y="5645150"/>
                        <a:ext cx="28067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9954" name="Text Box 34">
            <a:extLst>
              <a:ext uri="{FF2B5EF4-FFF2-40B4-BE49-F238E27FC236}">
                <a16:creationId xmlns:a16="http://schemas.microsoft.com/office/drawing/2014/main" id="{B647EABE-AD47-4683-A0C1-1FED0A2EE92F}"/>
              </a:ext>
            </a:extLst>
          </p:cNvPr>
          <p:cNvSpPr txBox="1">
            <a:spLocks noChangeArrowheads="1"/>
          </p:cNvSpPr>
          <p:nvPr/>
        </p:nvSpPr>
        <p:spPr bwMode="auto">
          <a:xfrm>
            <a:off x="914400" y="990600"/>
            <a:ext cx="3962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b="1">
                <a:solidFill>
                  <a:schemeClr val="accent2"/>
                </a:solidFill>
                <a:latin typeface="Times New Roman" panose="02020603050405020304" pitchFamily="18" charset="0"/>
                <a:ea typeface="宋体" panose="02010600030101010101" pitchFamily="2" charset="-122"/>
              </a:rPr>
              <a:t>2. </a:t>
            </a:r>
            <a:r>
              <a:rPr kumimoji="1" lang="zh-CN" altLang="en-US" b="1">
                <a:solidFill>
                  <a:schemeClr val="accent2"/>
                </a:solidFill>
                <a:latin typeface="Times New Roman" panose="02020603050405020304" pitchFamily="18" charset="0"/>
                <a:ea typeface="宋体" panose="02010600030101010101" pitchFamily="2" charset="-122"/>
              </a:rPr>
              <a:t>两个特殊的映射</a:t>
            </a:r>
            <a:r>
              <a:rPr kumimoji="1" lang="en-US" altLang="zh-CN" b="1">
                <a:solidFill>
                  <a:schemeClr val="accent2"/>
                </a:solidFill>
                <a:latin typeface="Times New Roman" panose="02020603050405020304" pitchFamily="18" charset="0"/>
                <a:ea typeface="宋体" panose="02010600030101010101" pitchFamily="2" charset="-122"/>
              </a:rPr>
              <a:t>:</a:t>
            </a:r>
          </a:p>
        </p:txBody>
      </p:sp>
      <p:grpSp>
        <p:nvGrpSpPr>
          <p:cNvPr id="209957" name="Group 37">
            <a:extLst>
              <a:ext uri="{FF2B5EF4-FFF2-40B4-BE49-F238E27FC236}">
                <a16:creationId xmlns:a16="http://schemas.microsoft.com/office/drawing/2014/main" id="{5FCCE096-1EFA-42E6-85AC-8C3F259E150B}"/>
              </a:ext>
            </a:extLst>
          </p:cNvPr>
          <p:cNvGrpSpPr>
            <a:grpSpLocks noChangeAspect="1"/>
          </p:cNvGrpSpPr>
          <p:nvPr/>
        </p:nvGrpSpPr>
        <p:grpSpPr bwMode="auto">
          <a:xfrm>
            <a:off x="944563" y="2333625"/>
            <a:ext cx="7559675" cy="1058863"/>
            <a:chOff x="595" y="1470"/>
            <a:chExt cx="4762" cy="667"/>
          </a:xfrm>
        </p:grpSpPr>
        <p:sp>
          <p:nvSpPr>
            <p:cNvPr id="209956" name="AutoShape 36">
              <a:extLst>
                <a:ext uri="{FF2B5EF4-FFF2-40B4-BE49-F238E27FC236}">
                  <a16:creationId xmlns:a16="http://schemas.microsoft.com/office/drawing/2014/main" id="{3C8DB8FC-0AE0-4057-9BF6-9223DA69DF8A}"/>
                </a:ext>
              </a:extLst>
            </p:cNvPr>
            <p:cNvSpPr>
              <a:spLocks noChangeAspect="1" noChangeArrowheads="1" noTextEdit="1"/>
            </p:cNvSpPr>
            <p:nvPr/>
          </p:nvSpPr>
          <p:spPr bwMode="auto">
            <a:xfrm>
              <a:off x="607" y="1496"/>
              <a:ext cx="4672"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9958" name="Rectangle 38">
              <a:extLst>
                <a:ext uri="{FF2B5EF4-FFF2-40B4-BE49-F238E27FC236}">
                  <a16:creationId xmlns:a16="http://schemas.microsoft.com/office/drawing/2014/main" id="{53003946-D7F5-4BF6-97CA-4D26C8FB273F}"/>
                </a:ext>
              </a:extLst>
            </p:cNvPr>
            <p:cNvSpPr>
              <a:spLocks noChangeArrowheads="1"/>
            </p:cNvSpPr>
            <p:nvPr/>
          </p:nvSpPr>
          <p:spPr bwMode="auto">
            <a:xfrm>
              <a:off x="1975" y="1838"/>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209959" name="Rectangle 39">
              <a:extLst>
                <a:ext uri="{FF2B5EF4-FFF2-40B4-BE49-F238E27FC236}">
                  <a16:creationId xmlns:a16="http://schemas.microsoft.com/office/drawing/2014/main" id="{0754525D-7E46-4276-BBC0-41657BE435CF}"/>
                </a:ext>
              </a:extLst>
            </p:cNvPr>
            <p:cNvSpPr>
              <a:spLocks noChangeArrowheads="1"/>
            </p:cNvSpPr>
            <p:nvPr/>
          </p:nvSpPr>
          <p:spPr bwMode="auto">
            <a:xfrm>
              <a:off x="1029" y="1838"/>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09960" name="Rectangle 40">
              <a:extLst>
                <a:ext uri="{FF2B5EF4-FFF2-40B4-BE49-F238E27FC236}">
                  <a16:creationId xmlns:a16="http://schemas.microsoft.com/office/drawing/2014/main" id="{BA9E579B-90B8-468D-8DE9-DD7F2F9FFDAA}"/>
                </a:ext>
              </a:extLst>
            </p:cNvPr>
            <p:cNvSpPr>
              <a:spLocks noChangeArrowheads="1"/>
            </p:cNvSpPr>
            <p:nvPr/>
          </p:nvSpPr>
          <p:spPr bwMode="auto">
            <a:xfrm>
              <a:off x="5093" y="1495"/>
              <a:ext cx="26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09961" name="Rectangle 41">
              <a:extLst>
                <a:ext uri="{FF2B5EF4-FFF2-40B4-BE49-F238E27FC236}">
                  <a16:creationId xmlns:a16="http://schemas.microsoft.com/office/drawing/2014/main" id="{67389F63-C72A-40AB-960E-EF3ACA1A498D}"/>
                </a:ext>
              </a:extLst>
            </p:cNvPr>
            <p:cNvSpPr>
              <a:spLocks noChangeArrowheads="1"/>
            </p:cNvSpPr>
            <p:nvPr/>
          </p:nvSpPr>
          <p:spPr bwMode="auto">
            <a:xfrm>
              <a:off x="4379" y="1495"/>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09962" name="Rectangle 42">
              <a:extLst>
                <a:ext uri="{FF2B5EF4-FFF2-40B4-BE49-F238E27FC236}">
                  <a16:creationId xmlns:a16="http://schemas.microsoft.com/office/drawing/2014/main" id="{CBFD7B3A-71E3-4CFA-8940-1DE75B00387F}"/>
                </a:ext>
              </a:extLst>
            </p:cNvPr>
            <p:cNvSpPr>
              <a:spLocks noChangeArrowheads="1"/>
            </p:cNvSpPr>
            <p:nvPr/>
          </p:nvSpPr>
          <p:spPr bwMode="auto">
            <a:xfrm>
              <a:off x="4173" y="1495"/>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09963" name="Rectangle 43">
              <a:extLst>
                <a:ext uri="{FF2B5EF4-FFF2-40B4-BE49-F238E27FC236}">
                  <a16:creationId xmlns:a16="http://schemas.microsoft.com/office/drawing/2014/main" id="{3265F494-3C60-45E8-8341-AF016F1D13ED}"/>
                </a:ext>
              </a:extLst>
            </p:cNvPr>
            <p:cNvSpPr>
              <a:spLocks noChangeArrowheads="1"/>
            </p:cNvSpPr>
            <p:nvPr/>
          </p:nvSpPr>
          <p:spPr bwMode="auto">
            <a:xfrm>
              <a:off x="3466" y="1495"/>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09964" name="Rectangle 44">
              <a:extLst>
                <a:ext uri="{FF2B5EF4-FFF2-40B4-BE49-F238E27FC236}">
                  <a16:creationId xmlns:a16="http://schemas.microsoft.com/office/drawing/2014/main" id="{92E00B16-1789-4BB5-98F7-7F7310BA614B}"/>
                </a:ext>
              </a:extLst>
            </p:cNvPr>
            <p:cNvSpPr>
              <a:spLocks noChangeArrowheads="1"/>
            </p:cNvSpPr>
            <p:nvPr/>
          </p:nvSpPr>
          <p:spPr bwMode="auto">
            <a:xfrm>
              <a:off x="2587" y="1495"/>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09965" name="Rectangle 45">
              <a:extLst>
                <a:ext uri="{FF2B5EF4-FFF2-40B4-BE49-F238E27FC236}">
                  <a16:creationId xmlns:a16="http://schemas.microsoft.com/office/drawing/2014/main" id="{1013DCAA-8B17-47EE-9539-C0036F7022EC}"/>
                </a:ext>
              </a:extLst>
            </p:cNvPr>
            <p:cNvSpPr>
              <a:spLocks noChangeArrowheads="1"/>
            </p:cNvSpPr>
            <p:nvPr/>
          </p:nvSpPr>
          <p:spPr bwMode="auto">
            <a:xfrm>
              <a:off x="1425" y="1495"/>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09966" name="Rectangle 46">
              <a:extLst>
                <a:ext uri="{FF2B5EF4-FFF2-40B4-BE49-F238E27FC236}">
                  <a16:creationId xmlns:a16="http://schemas.microsoft.com/office/drawing/2014/main" id="{93FBF970-3C65-4456-BBC8-56E655690F48}"/>
                </a:ext>
              </a:extLst>
            </p:cNvPr>
            <p:cNvSpPr>
              <a:spLocks noChangeArrowheads="1"/>
            </p:cNvSpPr>
            <p:nvPr/>
          </p:nvSpPr>
          <p:spPr bwMode="auto">
            <a:xfrm>
              <a:off x="1278" y="1495"/>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09967" name="Rectangle 47">
              <a:extLst>
                <a:ext uri="{FF2B5EF4-FFF2-40B4-BE49-F238E27FC236}">
                  <a16:creationId xmlns:a16="http://schemas.microsoft.com/office/drawing/2014/main" id="{7628C3A8-FFFD-4781-B1ED-08EB75AEF544}"/>
                </a:ext>
              </a:extLst>
            </p:cNvPr>
            <p:cNvSpPr>
              <a:spLocks noChangeArrowheads="1"/>
            </p:cNvSpPr>
            <p:nvPr/>
          </p:nvSpPr>
          <p:spPr bwMode="auto">
            <a:xfrm>
              <a:off x="623" y="1495"/>
              <a:ext cx="54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09968" name="Rectangle 48">
              <a:extLst>
                <a:ext uri="{FF2B5EF4-FFF2-40B4-BE49-F238E27FC236}">
                  <a16:creationId xmlns:a16="http://schemas.microsoft.com/office/drawing/2014/main" id="{B495673F-7526-4C95-940F-211BE4F39342}"/>
                </a:ext>
              </a:extLst>
            </p:cNvPr>
            <p:cNvSpPr>
              <a:spLocks noChangeArrowheads="1"/>
            </p:cNvSpPr>
            <p:nvPr/>
          </p:nvSpPr>
          <p:spPr bwMode="auto">
            <a:xfrm>
              <a:off x="1796" y="1838"/>
              <a:ext cx="26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ib</a:t>
              </a:r>
              <a:endParaRPr lang="en-US" altLang="zh-CN">
                <a:ea typeface="黑体" panose="02010609060101010101" pitchFamily="49" charset="-122"/>
              </a:endParaRPr>
            </a:p>
          </p:txBody>
        </p:sp>
        <p:sp>
          <p:nvSpPr>
            <p:cNvPr id="209969" name="Rectangle 49">
              <a:extLst>
                <a:ext uri="{FF2B5EF4-FFF2-40B4-BE49-F238E27FC236}">
                  <a16:creationId xmlns:a16="http://schemas.microsoft.com/office/drawing/2014/main" id="{170F4136-D435-4A1F-A274-71E378B9A52F}"/>
                </a:ext>
              </a:extLst>
            </p:cNvPr>
            <p:cNvSpPr>
              <a:spLocks noChangeArrowheads="1"/>
            </p:cNvSpPr>
            <p:nvPr/>
          </p:nvSpPr>
          <p:spPr bwMode="auto">
            <a:xfrm>
              <a:off x="1470" y="1838"/>
              <a:ext cx="20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a</a:t>
              </a:r>
              <a:endParaRPr lang="en-US" altLang="zh-CN">
                <a:ea typeface="黑体" panose="02010609060101010101" pitchFamily="49" charset="-122"/>
              </a:endParaRPr>
            </a:p>
          </p:txBody>
        </p:sp>
        <p:sp>
          <p:nvSpPr>
            <p:cNvPr id="209970" name="Rectangle 50">
              <a:extLst>
                <a:ext uri="{FF2B5EF4-FFF2-40B4-BE49-F238E27FC236}">
                  <a16:creationId xmlns:a16="http://schemas.microsoft.com/office/drawing/2014/main" id="{21924551-564B-4F40-8C6F-D6598219D76F}"/>
                </a:ext>
              </a:extLst>
            </p:cNvPr>
            <p:cNvSpPr>
              <a:spLocks noChangeArrowheads="1"/>
            </p:cNvSpPr>
            <p:nvPr/>
          </p:nvSpPr>
          <p:spPr bwMode="auto">
            <a:xfrm>
              <a:off x="1085" y="1838"/>
              <a:ext cx="24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w</a:t>
              </a:r>
              <a:endParaRPr lang="en-US" altLang="zh-CN">
                <a:ea typeface="黑体" panose="02010609060101010101" pitchFamily="49" charset="-122"/>
              </a:endParaRPr>
            </a:p>
          </p:txBody>
        </p:sp>
        <p:sp>
          <p:nvSpPr>
            <p:cNvPr id="209971" name="Rectangle 51">
              <a:extLst>
                <a:ext uri="{FF2B5EF4-FFF2-40B4-BE49-F238E27FC236}">
                  <a16:creationId xmlns:a16="http://schemas.microsoft.com/office/drawing/2014/main" id="{A42C856B-08ED-4C8F-9734-9C619676A99B}"/>
                </a:ext>
              </a:extLst>
            </p:cNvPr>
            <p:cNvSpPr>
              <a:spLocks noChangeArrowheads="1"/>
            </p:cNvSpPr>
            <p:nvPr/>
          </p:nvSpPr>
          <p:spPr bwMode="auto">
            <a:xfrm>
              <a:off x="4229" y="1495"/>
              <a:ext cx="24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w</a:t>
              </a:r>
              <a:endParaRPr lang="en-US" altLang="zh-CN">
                <a:ea typeface="黑体" panose="02010609060101010101" pitchFamily="49" charset="-122"/>
              </a:endParaRPr>
            </a:p>
          </p:txBody>
        </p:sp>
        <p:sp>
          <p:nvSpPr>
            <p:cNvPr id="209972" name="Rectangle 52">
              <a:extLst>
                <a:ext uri="{FF2B5EF4-FFF2-40B4-BE49-F238E27FC236}">
                  <a16:creationId xmlns:a16="http://schemas.microsoft.com/office/drawing/2014/main" id="{741A287B-859F-45DD-BAE4-0EE502FF8843}"/>
                </a:ext>
              </a:extLst>
            </p:cNvPr>
            <p:cNvSpPr>
              <a:spLocks noChangeArrowheads="1"/>
            </p:cNvSpPr>
            <p:nvPr/>
          </p:nvSpPr>
          <p:spPr bwMode="auto">
            <a:xfrm>
              <a:off x="3298" y="1495"/>
              <a:ext cx="26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ib</a:t>
              </a:r>
              <a:endParaRPr lang="en-US" altLang="zh-CN">
                <a:ea typeface="黑体" panose="02010609060101010101" pitchFamily="49" charset="-122"/>
              </a:endParaRPr>
            </a:p>
          </p:txBody>
        </p:sp>
        <p:sp>
          <p:nvSpPr>
            <p:cNvPr id="209973" name="Rectangle 53">
              <a:extLst>
                <a:ext uri="{FF2B5EF4-FFF2-40B4-BE49-F238E27FC236}">
                  <a16:creationId xmlns:a16="http://schemas.microsoft.com/office/drawing/2014/main" id="{FB64879B-07F3-4D39-9D1C-72EF3EA16757}"/>
                </a:ext>
              </a:extLst>
            </p:cNvPr>
            <p:cNvSpPr>
              <a:spLocks noChangeArrowheads="1"/>
            </p:cNvSpPr>
            <p:nvPr/>
          </p:nvSpPr>
          <p:spPr bwMode="auto">
            <a:xfrm>
              <a:off x="2968" y="1495"/>
              <a:ext cx="20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a</a:t>
              </a:r>
              <a:endParaRPr lang="en-US" altLang="zh-CN">
                <a:ea typeface="黑体" panose="02010609060101010101" pitchFamily="49" charset="-122"/>
              </a:endParaRPr>
            </a:p>
          </p:txBody>
        </p:sp>
        <p:sp>
          <p:nvSpPr>
            <p:cNvPr id="209974" name="Rectangle 54">
              <a:extLst>
                <a:ext uri="{FF2B5EF4-FFF2-40B4-BE49-F238E27FC236}">
                  <a16:creationId xmlns:a16="http://schemas.microsoft.com/office/drawing/2014/main" id="{7FFAF45B-8480-4C87-8FAF-EA6CFACE6382}"/>
                </a:ext>
              </a:extLst>
            </p:cNvPr>
            <p:cNvSpPr>
              <a:spLocks noChangeArrowheads="1"/>
            </p:cNvSpPr>
            <p:nvPr/>
          </p:nvSpPr>
          <p:spPr bwMode="auto">
            <a:xfrm>
              <a:off x="2646" y="1495"/>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209975" name="Rectangle 55">
              <a:extLst>
                <a:ext uri="{FF2B5EF4-FFF2-40B4-BE49-F238E27FC236}">
                  <a16:creationId xmlns:a16="http://schemas.microsoft.com/office/drawing/2014/main" id="{0C5278F7-F49D-41D3-91FC-373191B06961}"/>
                </a:ext>
              </a:extLst>
            </p:cNvPr>
            <p:cNvSpPr>
              <a:spLocks noChangeArrowheads="1"/>
            </p:cNvSpPr>
            <p:nvPr/>
          </p:nvSpPr>
          <p:spPr bwMode="auto">
            <a:xfrm>
              <a:off x="1337" y="1495"/>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209976" name="Rectangle 56">
              <a:extLst>
                <a:ext uri="{FF2B5EF4-FFF2-40B4-BE49-F238E27FC236}">
                  <a16:creationId xmlns:a16="http://schemas.microsoft.com/office/drawing/2014/main" id="{B4EEA871-5319-41E6-BC1D-CFD91D427C36}"/>
                </a:ext>
              </a:extLst>
            </p:cNvPr>
            <p:cNvSpPr>
              <a:spLocks noChangeArrowheads="1"/>
            </p:cNvSpPr>
            <p:nvPr/>
          </p:nvSpPr>
          <p:spPr bwMode="auto">
            <a:xfrm>
              <a:off x="1630" y="1813"/>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209977" name="Rectangle 57">
              <a:extLst>
                <a:ext uri="{FF2B5EF4-FFF2-40B4-BE49-F238E27FC236}">
                  <a16:creationId xmlns:a16="http://schemas.microsoft.com/office/drawing/2014/main" id="{65BF5ACD-9A52-4ACC-AAEB-866E1E8FF1E3}"/>
                </a:ext>
              </a:extLst>
            </p:cNvPr>
            <p:cNvSpPr>
              <a:spLocks noChangeArrowheads="1"/>
            </p:cNvSpPr>
            <p:nvPr/>
          </p:nvSpPr>
          <p:spPr bwMode="auto">
            <a:xfrm>
              <a:off x="1295" y="1813"/>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209978" name="Rectangle 58">
              <a:extLst>
                <a:ext uri="{FF2B5EF4-FFF2-40B4-BE49-F238E27FC236}">
                  <a16:creationId xmlns:a16="http://schemas.microsoft.com/office/drawing/2014/main" id="{671C7FEA-298A-4EF3-99DD-63916B961B6A}"/>
                </a:ext>
              </a:extLst>
            </p:cNvPr>
            <p:cNvSpPr>
              <a:spLocks noChangeArrowheads="1"/>
            </p:cNvSpPr>
            <p:nvPr/>
          </p:nvSpPr>
          <p:spPr bwMode="auto">
            <a:xfrm>
              <a:off x="3128" y="1470"/>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209979" name="Rectangle 59">
              <a:extLst>
                <a:ext uri="{FF2B5EF4-FFF2-40B4-BE49-F238E27FC236}">
                  <a16:creationId xmlns:a16="http://schemas.microsoft.com/office/drawing/2014/main" id="{ABE31B03-6126-4087-A4BB-CC20D9E3F087}"/>
                </a:ext>
              </a:extLst>
            </p:cNvPr>
            <p:cNvSpPr>
              <a:spLocks noChangeArrowheads="1"/>
            </p:cNvSpPr>
            <p:nvPr/>
          </p:nvSpPr>
          <p:spPr bwMode="auto">
            <a:xfrm>
              <a:off x="2793" y="1470"/>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209980" name="Rectangle 60">
              <a:extLst>
                <a:ext uri="{FF2B5EF4-FFF2-40B4-BE49-F238E27FC236}">
                  <a16:creationId xmlns:a16="http://schemas.microsoft.com/office/drawing/2014/main" id="{A4D1C05C-9A76-4BFE-B23D-E972D80C2B5D}"/>
                </a:ext>
              </a:extLst>
            </p:cNvPr>
            <p:cNvSpPr>
              <a:spLocks noChangeArrowheads="1"/>
            </p:cNvSpPr>
            <p:nvPr/>
          </p:nvSpPr>
          <p:spPr bwMode="auto">
            <a:xfrm>
              <a:off x="595" y="1845"/>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的点</a:t>
              </a:r>
              <a:endParaRPr lang="zh-CN" altLang="en-US"/>
            </a:p>
          </p:txBody>
        </p:sp>
        <p:sp>
          <p:nvSpPr>
            <p:cNvPr id="209981" name="Rectangle 61">
              <a:extLst>
                <a:ext uri="{FF2B5EF4-FFF2-40B4-BE49-F238E27FC236}">
                  <a16:creationId xmlns:a16="http://schemas.microsoft.com/office/drawing/2014/main" id="{C843FF00-863E-48BC-AD9F-3B8668E840B0}"/>
                </a:ext>
              </a:extLst>
            </p:cNvPr>
            <p:cNvSpPr>
              <a:spLocks noChangeArrowheads="1"/>
            </p:cNvSpPr>
            <p:nvPr/>
          </p:nvSpPr>
          <p:spPr bwMode="auto">
            <a:xfrm>
              <a:off x="4425" y="1502"/>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平面上</a:t>
              </a:r>
              <a:endParaRPr lang="zh-CN" altLang="en-US"/>
            </a:p>
          </p:txBody>
        </p:sp>
        <p:sp>
          <p:nvSpPr>
            <p:cNvPr id="209982" name="Rectangle 62">
              <a:extLst>
                <a:ext uri="{FF2B5EF4-FFF2-40B4-BE49-F238E27FC236}">
                  <a16:creationId xmlns:a16="http://schemas.microsoft.com/office/drawing/2014/main" id="{13F51796-CB49-4FDE-BA3B-EB3A339DF46F}"/>
                </a:ext>
              </a:extLst>
            </p:cNvPr>
            <p:cNvSpPr>
              <a:spLocks noChangeArrowheads="1"/>
            </p:cNvSpPr>
            <p:nvPr/>
          </p:nvSpPr>
          <p:spPr bwMode="auto">
            <a:xfrm>
              <a:off x="3501" y="1502"/>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映射成</a:t>
              </a:r>
              <a:endParaRPr lang="zh-CN" altLang="en-US"/>
            </a:p>
          </p:txBody>
        </p:sp>
        <p:sp>
          <p:nvSpPr>
            <p:cNvPr id="209983" name="Rectangle 63">
              <a:extLst>
                <a:ext uri="{FF2B5EF4-FFF2-40B4-BE49-F238E27FC236}">
                  <a16:creationId xmlns:a16="http://schemas.microsoft.com/office/drawing/2014/main" id="{EC1E4FFA-1AB8-4304-8C88-6EAC1AFB429A}"/>
                </a:ext>
              </a:extLst>
            </p:cNvPr>
            <p:cNvSpPr>
              <a:spLocks noChangeArrowheads="1"/>
            </p:cNvSpPr>
            <p:nvPr/>
          </p:nvSpPr>
          <p:spPr bwMode="auto">
            <a:xfrm>
              <a:off x="1470" y="1502"/>
              <a:ext cx="1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平面上的点</a:t>
              </a:r>
              <a:endParaRPr lang="zh-CN" altLang="en-US"/>
            </a:p>
          </p:txBody>
        </p:sp>
        <p:sp>
          <p:nvSpPr>
            <p:cNvPr id="209984" name="Rectangle 64">
              <a:extLst>
                <a:ext uri="{FF2B5EF4-FFF2-40B4-BE49-F238E27FC236}">
                  <a16:creationId xmlns:a16="http://schemas.microsoft.com/office/drawing/2014/main" id="{3A758F42-60AC-47B9-A788-1107F78EF8FC}"/>
                </a:ext>
              </a:extLst>
            </p:cNvPr>
            <p:cNvSpPr>
              <a:spLocks noChangeArrowheads="1"/>
            </p:cNvSpPr>
            <p:nvPr/>
          </p:nvSpPr>
          <p:spPr bwMode="auto">
            <a:xfrm>
              <a:off x="1064" y="1502"/>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将</a:t>
              </a:r>
              <a:endParaRPr lang="zh-CN" altLang="en-US"/>
            </a:p>
          </p:txBody>
        </p:sp>
      </p:grpSp>
      <p:grpSp>
        <p:nvGrpSpPr>
          <p:cNvPr id="209986" name="Group 66">
            <a:extLst>
              <a:ext uri="{FF2B5EF4-FFF2-40B4-BE49-F238E27FC236}">
                <a16:creationId xmlns:a16="http://schemas.microsoft.com/office/drawing/2014/main" id="{6D467F3E-9753-4927-BF7E-014601D8CD9D}"/>
              </a:ext>
            </a:extLst>
          </p:cNvPr>
          <p:cNvGrpSpPr>
            <a:grpSpLocks noChangeAspect="1"/>
          </p:cNvGrpSpPr>
          <p:nvPr/>
        </p:nvGrpSpPr>
        <p:grpSpPr bwMode="auto">
          <a:xfrm>
            <a:off x="977900" y="1712913"/>
            <a:ext cx="4400550" cy="514350"/>
            <a:chOff x="616" y="1079"/>
            <a:chExt cx="2772" cy="324"/>
          </a:xfrm>
        </p:grpSpPr>
        <p:sp>
          <p:nvSpPr>
            <p:cNvPr id="209985" name="AutoShape 65">
              <a:extLst>
                <a:ext uri="{FF2B5EF4-FFF2-40B4-BE49-F238E27FC236}">
                  <a16:creationId xmlns:a16="http://schemas.microsoft.com/office/drawing/2014/main" id="{94299BFF-A9C5-4CE8-9A8D-4AB2A7A021FB}"/>
                </a:ext>
              </a:extLst>
            </p:cNvPr>
            <p:cNvSpPr>
              <a:spLocks noChangeAspect="1" noChangeArrowheads="1" noTextEdit="1"/>
            </p:cNvSpPr>
            <p:nvPr/>
          </p:nvSpPr>
          <p:spPr bwMode="auto">
            <a:xfrm>
              <a:off x="616" y="1104"/>
              <a:ext cx="269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9987" name="Line 67">
              <a:extLst>
                <a:ext uri="{FF2B5EF4-FFF2-40B4-BE49-F238E27FC236}">
                  <a16:creationId xmlns:a16="http://schemas.microsoft.com/office/drawing/2014/main" id="{07BD8B68-24D4-4AEC-B051-2DF643AAA245}"/>
                </a:ext>
              </a:extLst>
            </p:cNvPr>
            <p:cNvSpPr>
              <a:spLocks noChangeShapeType="1"/>
            </p:cNvSpPr>
            <p:nvPr/>
          </p:nvSpPr>
          <p:spPr bwMode="auto">
            <a:xfrm>
              <a:off x="1871" y="1187"/>
              <a:ext cx="88"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9988" name="Rectangle 68">
              <a:extLst>
                <a:ext uri="{FF2B5EF4-FFF2-40B4-BE49-F238E27FC236}">
                  <a16:creationId xmlns:a16="http://schemas.microsoft.com/office/drawing/2014/main" id="{FF172830-0509-468C-88EF-91732AC55EB2}"/>
                </a:ext>
              </a:extLst>
            </p:cNvPr>
            <p:cNvSpPr>
              <a:spLocks noChangeArrowheads="1"/>
            </p:cNvSpPr>
            <p:nvPr/>
          </p:nvSpPr>
          <p:spPr bwMode="auto">
            <a:xfrm>
              <a:off x="3180" y="1104"/>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09989" name="Rectangle 69">
              <a:extLst>
                <a:ext uri="{FF2B5EF4-FFF2-40B4-BE49-F238E27FC236}">
                  <a16:creationId xmlns:a16="http://schemas.microsoft.com/office/drawing/2014/main" id="{056F87C3-FE3F-4945-9C27-7DE37B61BF8B}"/>
                </a:ext>
              </a:extLst>
            </p:cNvPr>
            <p:cNvSpPr>
              <a:spLocks noChangeArrowheads="1"/>
            </p:cNvSpPr>
            <p:nvPr/>
          </p:nvSpPr>
          <p:spPr bwMode="auto">
            <a:xfrm>
              <a:off x="3138" y="1104"/>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09990" name="Rectangle 70">
              <a:extLst>
                <a:ext uri="{FF2B5EF4-FFF2-40B4-BE49-F238E27FC236}">
                  <a16:creationId xmlns:a16="http://schemas.microsoft.com/office/drawing/2014/main" id="{77FD0D2A-A3F4-4151-B9C9-F1215CBC95CC}"/>
                </a:ext>
              </a:extLst>
            </p:cNvPr>
            <p:cNvSpPr>
              <a:spLocks noChangeArrowheads="1"/>
            </p:cNvSpPr>
            <p:nvPr/>
          </p:nvSpPr>
          <p:spPr bwMode="auto">
            <a:xfrm>
              <a:off x="1959" y="1104"/>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09991" name="Rectangle 71">
              <a:extLst>
                <a:ext uri="{FF2B5EF4-FFF2-40B4-BE49-F238E27FC236}">
                  <a16:creationId xmlns:a16="http://schemas.microsoft.com/office/drawing/2014/main" id="{FBE58F17-4203-4AA3-8348-0E53284344B2}"/>
                </a:ext>
              </a:extLst>
            </p:cNvPr>
            <p:cNvSpPr>
              <a:spLocks noChangeArrowheads="1"/>
            </p:cNvSpPr>
            <p:nvPr/>
          </p:nvSpPr>
          <p:spPr bwMode="auto">
            <a:xfrm>
              <a:off x="1410" y="1104"/>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09992" name="Rectangle 72">
              <a:extLst>
                <a:ext uri="{FF2B5EF4-FFF2-40B4-BE49-F238E27FC236}">
                  <a16:creationId xmlns:a16="http://schemas.microsoft.com/office/drawing/2014/main" id="{0A83EC1F-B099-4D9E-8667-867AD56A9B79}"/>
                </a:ext>
              </a:extLst>
            </p:cNvPr>
            <p:cNvSpPr>
              <a:spLocks noChangeArrowheads="1"/>
            </p:cNvSpPr>
            <p:nvPr/>
          </p:nvSpPr>
          <p:spPr bwMode="auto">
            <a:xfrm>
              <a:off x="801" y="1104"/>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09993" name="Rectangle 73">
              <a:extLst>
                <a:ext uri="{FF2B5EF4-FFF2-40B4-BE49-F238E27FC236}">
                  <a16:creationId xmlns:a16="http://schemas.microsoft.com/office/drawing/2014/main" id="{A08F77FF-A8AE-4148-9CFF-EA87193D02DF}"/>
                </a:ext>
              </a:extLst>
            </p:cNvPr>
            <p:cNvSpPr>
              <a:spLocks noChangeArrowheads="1"/>
            </p:cNvSpPr>
            <p:nvPr/>
          </p:nvSpPr>
          <p:spPr bwMode="auto">
            <a:xfrm>
              <a:off x="692" y="1104"/>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1</a:t>
              </a:r>
              <a:endParaRPr lang="en-US" altLang="zh-CN"/>
            </a:p>
          </p:txBody>
        </p:sp>
        <p:sp>
          <p:nvSpPr>
            <p:cNvPr id="209994" name="Rectangle 74">
              <a:extLst>
                <a:ext uri="{FF2B5EF4-FFF2-40B4-BE49-F238E27FC236}">
                  <a16:creationId xmlns:a16="http://schemas.microsoft.com/office/drawing/2014/main" id="{88905B10-AACB-41EE-BC72-3D25C1BC3189}"/>
                </a:ext>
              </a:extLst>
            </p:cNvPr>
            <p:cNvSpPr>
              <a:spLocks noChangeArrowheads="1"/>
            </p:cNvSpPr>
            <p:nvPr/>
          </p:nvSpPr>
          <p:spPr bwMode="auto">
            <a:xfrm>
              <a:off x="622" y="1104"/>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09995" name="Rectangle 75">
              <a:extLst>
                <a:ext uri="{FF2B5EF4-FFF2-40B4-BE49-F238E27FC236}">
                  <a16:creationId xmlns:a16="http://schemas.microsoft.com/office/drawing/2014/main" id="{2EB821AA-90C2-4EDE-ACA4-869C31C53E86}"/>
                </a:ext>
              </a:extLst>
            </p:cNvPr>
            <p:cNvSpPr>
              <a:spLocks noChangeArrowheads="1"/>
            </p:cNvSpPr>
            <p:nvPr/>
          </p:nvSpPr>
          <p:spPr bwMode="auto">
            <a:xfrm>
              <a:off x="2001" y="1111"/>
              <a:ext cx="1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构成的映射</a:t>
              </a:r>
              <a:endParaRPr lang="zh-CN" altLang="en-US">
                <a:latin typeface="仿宋_GB2312" pitchFamily="49" charset="-122"/>
              </a:endParaRPr>
            </a:p>
          </p:txBody>
        </p:sp>
        <p:sp>
          <p:nvSpPr>
            <p:cNvPr id="209996" name="Rectangle 76">
              <a:extLst>
                <a:ext uri="{FF2B5EF4-FFF2-40B4-BE49-F238E27FC236}">
                  <a16:creationId xmlns:a16="http://schemas.microsoft.com/office/drawing/2014/main" id="{A9EC6649-A9AD-4CA7-8370-D884126964DD}"/>
                </a:ext>
              </a:extLst>
            </p:cNvPr>
            <p:cNvSpPr>
              <a:spLocks noChangeArrowheads="1"/>
            </p:cNvSpPr>
            <p:nvPr/>
          </p:nvSpPr>
          <p:spPr bwMode="auto">
            <a:xfrm>
              <a:off x="965" y="1111"/>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函数</a:t>
              </a:r>
              <a:endParaRPr lang="zh-CN" altLang="en-US">
                <a:latin typeface="仿宋_GB2312" pitchFamily="49" charset="-122"/>
              </a:endParaRPr>
            </a:p>
          </p:txBody>
        </p:sp>
        <p:sp>
          <p:nvSpPr>
            <p:cNvPr id="209997" name="Rectangle 77">
              <a:extLst>
                <a:ext uri="{FF2B5EF4-FFF2-40B4-BE49-F238E27FC236}">
                  <a16:creationId xmlns:a16="http://schemas.microsoft.com/office/drawing/2014/main" id="{32E377D7-C1B8-4B4D-B997-FDCF7BB108C8}"/>
                </a:ext>
              </a:extLst>
            </p:cNvPr>
            <p:cNvSpPr>
              <a:spLocks noChangeArrowheads="1"/>
            </p:cNvSpPr>
            <p:nvPr/>
          </p:nvSpPr>
          <p:spPr bwMode="auto">
            <a:xfrm>
              <a:off x="1861" y="1104"/>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209998" name="Rectangle 78">
              <a:extLst>
                <a:ext uri="{FF2B5EF4-FFF2-40B4-BE49-F238E27FC236}">
                  <a16:creationId xmlns:a16="http://schemas.microsoft.com/office/drawing/2014/main" id="{EA6F0B0A-8AC4-4A58-A9EE-016EEAB27523}"/>
                </a:ext>
              </a:extLst>
            </p:cNvPr>
            <p:cNvSpPr>
              <a:spLocks noChangeArrowheads="1"/>
            </p:cNvSpPr>
            <p:nvPr/>
          </p:nvSpPr>
          <p:spPr bwMode="auto">
            <a:xfrm>
              <a:off x="1466" y="1104"/>
              <a:ext cx="24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w</a:t>
              </a:r>
              <a:endParaRPr lang="en-US" altLang="zh-CN"/>
            </a:p>
          </p:txBody>
        </p:sp>
        <p:sp>
          <p:nvSpPr>
            <p:cNvPr id="209999" name="Rectangle 79">
              <a:extLst>
                <a:ext uri="{FF2B5EF4-FFF2-40B4-BE49-F238E27FC236}">
                  <a16:creationId xmlns:a16="http://schemas.microsoft.com/office/drawing/2014/main" id="{3045256B-2161-4BA3-AA92-BE65E623A3A3}"/>
                </a:ext>
              </a:extLst>
            </p:cNvPr>
            <p:cNvSpPr>
              <a:spLocks noChangeArrowheads="1"/>
            </p:cNvSpPr>
            <p:nvPr/>
          </p:nvSpPr>
          <p:spPr bwMode="auto">
            <a:xfrm>
              <a:off x="1676" y="1079"/>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9986"/>
                                        </p:tgtEl>
                                        <p:attrNameLst>
                                          <p:attrName>style.visibility</p:attrName>
                                        </p:attrNameLst>
                                      </p:cBhvr>
                                      <p:to>
                                        <p:strVal val="visible"/>
                                      </p:to>
                                    </p:set>
                                    <p:animEffect transition="in" filter="wipe(left)">
                                      <p:cBhvr>
                                        <p:cTn id="7" dur="2000"/>
                                        <p:tgtEl>
                                          <p:spTgt spid="2099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9957"/>
                                        </p:tgtEl>
                                        <p:attrNameLst>
                                          <p:attrName>style.visibility</p:attrName>
                                        </p:attrNameLst>
                                      </p:cBhvr>
                                      <p:to>
                                        <p:strVal val="visible"/>
                                      </p:to>
                                    </p:set>
                                    <p:animEffect transition="in" filter="wipe(left)">
                                      <p:cBhvr>
                                        <p:cTn id="12" dur="2000"/>
                                        <p:tgtEl>
                                          <p:spTgt spid="2099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09923"/>
                                        </p:tgtEl>
                                        <p:attrNameLst>
                                          <p:attrName>style.visibility</p:attrName>
                                        </p:attrNameLst>
                                      </p:cBhvr>
                                      <p:to>
                                        <p:strVal val="visible"/>
                                      </p:to>
                                    </p:set>
                                    <p:animEffect transition="in" filter="wipe(left)">
                                      <p:cBhvr>
                                        <p:cTn id="17" dur="500"/>
                                        <p:tgtEl>
                                          <p:spTgt spid="209923"/>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209929"/>
                                        </p:tgtEl>
                                        <p:attrNameLst>
                                          <p:attrName>style.visibility</p:attrName>
                                        </p:attrNameLst>
                                      </p:cBhvr>
                                      <p:to>
                                        <p:strVal val="visible"/>
                                      </p:to>
                                    </p:set>
                                    <p:animEffect transition="in" filter="wipe(left)">
                                      <p:cBhvr>
                                        <p:cTn id="21" dur="500"/>
                                        <p:tgtEl>
                                          <p:spTgt spid="20992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09935"/>
                                        </p:tgtEl>
                                        <p:attrNameLst>
                                          <p:attrName>style.visibility</p:attrName>
                                        </p:attrNameLst>
                                      </p:cBhvr>
                                      <p:to>
                                        <p:strVal val="visible"/>
                                      </p:to>
                                    </p:set>
                                    <p:animEffect transition="in" filter="wipe(left)">
                                      <p:cBhvr>
                                        <p:cTn id="26" dur="500"/>
                                        <p:tgtEl>
                                          <p:spTgt spid="20993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209937"/>
                                        </p:tgtEl>
                                        <p:attrNameLst>
                                          <p:attrName>style.visibility</p:attrName>
                                        </p:attrNameLst>
                                      </p:cBhvr>
                                      <p:to>
                                        <p:strVal val="visible"/>
                                      </p:to>
                                    </p:set>
                                    <p:animEffect transition="in" filter="wipe(left)">
                                      <p:cBhvr>
                                        <p:cTn id="31" dur="500"/>
                                        <p:tgtEl>
                                          <p:spTgt spid="209937"/>
                                        </p:tgtEl>
                                      </p:cBhvr>
                                    </p:animEffect>
                                  </p:childTnLst>
                                </p:cTn>
                              </p:par>
                            </p:childTnLst>
                          </p:cTn>
                        </p:par>
                        <p:par>
                          <p:cTn id="32" fill="hold" nodeType="afterGroup">
                            <p:stCondLst>
                              <p:cond delay="500"/>
                            </p:stCondLst>
                            <p:childTnLst>
                              <p:par>
                                <p:cTn id="33" presetID="22" presetClass="entr" presetSubtype="8" fill="hold" nodeType="afterEffect">
                                  <p:stCondLst>
                                    <p:cond delay="0"/>
                                  </p:stCondLst>
                                  <p:childTnLst>
                                    <p:set>
                                      <p:cBhvr>
                                        <p:cTn id="34" dur="1" fill="hold">
                                          <p:stCondLst>
                                            <p:cond delay="0"/>
                                          </p:stCondLst>
                                        </p:cTn>
                                        <p:tgtEl>
                                          <p:spTgt spid="209936"/>
                                        </p:tgtEl>
                                        <p:attrNameLst>
                                          <p:attrName>style.visibility</p:attrName>
                                        </p:attrNameLst>
                                      </p:cBhvr>
                                      <p:to>
                                        <p:strVal val="visible"/>
                                      </p:to>
                                    </p:set>
                                    <p:animEffect transition="in" filter="wipe(left)">
                                      <p:cBhvr>
                                        <p:cTn id="35" dur="500"/>
                                        <p:tgtEl>
                                          <p:spTgt spid="20993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209951"/>
                                        </p:tgtEl>
                                        <p:attrNameLst>
                                          <p:attrName>style.visibility</p:attrName>
                                        </p:attrNameLst>
                                      </p:cBhvr>
                                      <p:to>
                                        <p:strVal val="visible"/>
                                      </p:to>
                                    </p:set>
                                    <p:animEffect transition="in" filter="wipe(left)">
                                      <p:cBhvr>
                                        <p:cTn id="40" dur="500"/>
                                        <p:tgtEl>
                                          <p:spTgt spid="20995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209938"/>
                                        </p:tgtEl>
                                        <p:attrNameLst>
                                          <p:attrName>style.visibility</p:attrName>
                                        </p:attrNameLst>
                                      </p:cBhvr>
                                      <p:to>
                                        <p:strVal val="visible"/>
                                      </p:to>
                                    </p:set>
                                    <p:animEffect transition="in" filter="wipe(left)">
                                      <p:cBhvr>
                                        <p:cTn id="45" dur="500"/>
                                        <p:tgtEl>
                                          <p:spTgt spid="20993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209940"/>
                                        </p:tgtEl>
                                        <p:attrNameLst>
                                          <p:attrName>style.visibility</p:attrName>
                                        </p:attrNameLst>
                                      </p:cBhvr>
                                      <p:to>
                                        <p:strVal val="visible"/>
                                      </p:to>
                                    </p:set>
                                    <p:animEffect transition="in" filter="wipe(left)">
                                      <p:cBhvr>
                                        <p:cTn id="50" dur="500"/>
                                        <p:tgtEl>
                                          <p:spTgt spid="209940"/>
                                        </p:tgtEl>
                                      </p:cBhvr>
                                    </p:animEffect>
                                  </p:childTnLst>
                                </p:cTn>
                              </p:par>
                            </p:childTnLst>
                          </p:cTn>
                        </p:par>
                        <p:par>
                          <p:cTn id="51" fill="hold" nodeType="afterGroup">
                            <p:stCondLst>
                              <p:cond delay="500"/>
                            </p:stCondLst>
                            <p:childTnLst>
                              <p:par>
                                <p:cTn id="52" presetID="22" presetClass="entr" presetSubtype="8" fill="hold" nodeType="afterEffect">
                                  <p:stCondLst>
                                    <p:cond delay="0"/>
                                  </p:stCondLst>
                                  <p:childTnLst>
                                    <p:set>
                                      <p:cBhvr>
                                        <p:cTn id="53" dur="1" fill="hold">
                                          <p:stCondLst>
                                            <p:cond delay="0"/>
                                          </p:stCondLst>
                                        </p:cTn>
                                        <p:tgtEl>
                                          <p:spTgt spid="209939"/>
                                        </p:tgtEl>
                                        <p:attrNameLst>
                                          <p:attrName>style.visibility</p:attrName>
                                        </p:attrNameLst>
                                      </p:cBhvr>
                                      <p:to>
                                        <p:strVal val="visible"/>
                                      </p:to>
                                    </p:set>
                                    <p:animEffect transition="in" filter="wipe(left)">
                                      <p:cBhvr>
                                        <p:cTn id="54" dur="500"/>
                                        <p:tgtEl>
                                          <p:spTgt spid="209939"/>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209952"/>
                                        </p:tgtEl>
                                        <p:attrNameLst>
                                          <p:attrName>style.visibility</p:attrName>
                                        </p:attrNameLst>
                                      </p:cBhvr>
                                      <p:to>
                                        <p:strVal val="visible"/>
                                      </p:to>
                                    </p:set>
                                    <p:animEffect transition="in" filter="wipe(left)">
                                      <p:cBhvr>
                                        <p:cTn id="59" dur="500"/>
                                        <p:tgtEl>
                                          <p:spTgt spid="20995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209941"/>
                                        </p:tgtEl>
                                        <p:attrNameLst>
                                          <p:attrName>style.visibility</p:attrName>
                                        </p:attrNameLst>
                                      </p:cBhvr>
                                      <p:to>
                                        <p:strVal val="visible"/>
                                      </p:to>
                                    </p:set>
                                    <p:animEffect transition="in" filter="wipe(left)">
                                      <p:cBhvr>
                                        <p:cTn id="64" dur="500"/>
                                        <p:tgtEl>
                                          <p:spTgt spid="20994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209946"/>
                                        </p:tgtEl>
                                        <p:attrNameLst>
                                          <p:attrName>style.visibility</p:attrName>
                                        </p:attrNameLst>
                                      </p:cBhvr>
                                      <p:to>
                                        <p:strVal val="visible"/>
                                      </p:to>
                                    </p:set>
                                    <p:animEffect transition="in" filter="wipe(left)">
                                      <p:cBhvr>
                                        <p:cTn id="69" dur="500"/>
                                        <p:tgtEl>
                                          <p:spTgt spid="209946"/>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209953"/>
                                        </p:tgtEl>
                                        <p:attrNameLst>
                                          <p:attrName>style.visibility</p:attrName>
                                        </p:attrNameLst>
                                      </p:cBhvr>
                                      <p:to>
                                        <p:strVal val="visible"/>
                                      </p:to>
                                    </p:set>
                                    <p:animEffect transition="in" filter="wipe(left)">
                                      <p:cBhvr>
                                        <p:cTn id="74" dur="500"/>
                                        <p:tgtEl>
                                          <p:spTgt spid="2099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日期占位符 1">
            <a:extLst>
              <a:ext uri="{FF2B5EF4-FFF2-40B4-BE49-F238E27FC236}">
                <a16:creationId xmlns:a16="http://schemas.microsoft.com/office/drawing/2014/main" id="{2B5703AF-5E2E-4C8F-A50E-C41D525811F3}"/>
              </a:ext>
            </a:extLst>
          </p:cNvPr>
          <p:cNvSpPr>
            <a:spLocks noGrp="1"/>
          </p:cNvSpPr>
          <p:nvPr>
            <p:ph type="dt" sz="half" idx="10"/>
          </p:nvPr>
        </p:nvSpPr>
        <p:spPr/>
        <p:txBody>
          <a:bodyPr/>
          <a:lstStyle/>
          <a:p>
            <a:fld id="{8852DE66-9FD6-441E-9ACC-B4EFDFE09DF3}" type="datetime1">
              <a:rPr lang="zh-CN" altLang="en-US"/>
              <a:pPr/>
              <a:t>2017/9/8</a:t>
            </a:fld>
            <a:endParaRPr lang="en-US" altLang="zh-CN"/>
          </a:p>
        </p:txBody>
      </p:sp>
      <p:sp>
        <p:nvSpPr>
          <p:cNvPr id="73" name="灯片编号占位符 3">
            <a:extLst>
              <a:ext uri="{FF2B5EF4-FFF2-40B4-BE49-F238E27FC236}">
                <a16:creationId xmlns:a16="http://schemas.microsoft.com/office/drawing/2014/main" id="{8639ABA5-0D0B-41DD-8E30-FB10078E3FDA}"/>
              </a:ext>
            </a:extLst>
          </p:cNvPr>
          <p:cNvSpPr>
            <a:spLocks noGrp="1"/>
          </p:cNvSpPr>
          <p:nvPr>
            <p:ph type="sldNum" sz="quarter" idx="12"/>
          </p:nvPr>
        </p:nvSpPr>
        <p:spPr/>
        <p:txBody>
          <a:bodyPr/>
          <a:lstStyle/>
          <a:p>
            <a:fld id="{4F1CC57F-B87E-446D-9DB9-0AF1912F986D}" type="slidenum">
              <a:rPr lang="en-US" altLang="zh-CN"/>
              <a:pPr/>
              <a:t>29</a:t>
            </a:fld>
            <a:endParaRPr lang="en-US" altLang="zh-CN"/>
          </a:p>
        </p:txBody>
      </p:sp>
      <p:grpSp>
        <p:nvGrpSpPr>
          <p:cNvPr id="210946" name="Group 2">
            <a:extLst>
              <a:ext uri="{FF2B5EF4-FFF2-40B4-BE49-F238E27FC236}">
                <a16:creationId xmlns:a16="http://schemas.microsoft.com/office/drawing/2014/main" id="{584A9C9F-D3E7-49D3-938D-6E1D14197C72}"/>
              </a:ext>
            </a:extLst>
          </p:cNvPr>
          <p:cNvGrpSpPr>
            <a:grpSpLocks/>
          </p:cNvGrpSpPr>
          <p:nvPr/>
        </p:nvGrpSpPr>
        <p:grpSpPr bwMode="auto">
          <a:xfrm>
            <a:off x="1060450" y="3429000"/>
            <a:ext cx="7251700" cy="2590800"/>
            <a:chOff x="668" y="2160"/>
            <a:chExt cx="4568" cy="1632"/>
          </a:xfrm>
        </p:grpSpPr>
        <p:grpSp>
          <p:nvGrpSpPr>
            <p:cNvPr id="210947" name="Group 3">
              <a:extLst>
                <a:ext uri="{FF2B5EF4-FFF2-40B4-BE49-F238E27FC236}">
                  <a16:creationId xmlns:a16="http://schemas.microsoft.com/office/drawing/2014/main" id="{01EA411E-C759-4B46-9ECE-27211C0B747B}"/>
                </a:ext>
              </a:extLst>
            </p:cNvPr>
            <p:cNvGrpSpPr>
              <a:grpSpLocks/>
            </p:cNvGrpSpPr>
            <p:nvPr/>
          </p:nvGrpSpPr>
          <p:grpSpPr bwMode="auto">
            <a:xfrm>
              <a:off x="668" y="2160"/>
              <a:ext cx="1780" cy="1174"/>
              <a:chOff x="668" y="2112"/>
              <a:chExt cx="1780" cy="1174"/>
            </a:xfrm>
          </p:grpSpPr>
          <p:sp>
            <p:nvSpPr>
              <p:cNvPr id="210948" name="Line 4">
                <a:extLst>
                  <a:ext uri="{FF2B5EF4-FFF2-40B4-BE49-F238E27FC236}">
                    <a16:creationId xmlns:a16="http://schemas.microsoft.com/office/drawing/2014/main" id="{FD3F4A95-8D62-452B-8790-CCB06A0374CD}"/>
                  </a:ext>
                </a:extLst>
              </p:cNvPr>
              <p:cNvSpPr>
                <a:spLocks noChangeShapeType="1"/>
              </p:cNvSpPr>
              <p:nvPr/>
            </p:nvSpPr>
            <p:spPr bwMode="auto">
              <a:xfrm>
                <a:off x="668" y="2736"/>
                <a:ext cx="16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10949" name="Line 5">
                <a:extLst>
                  <a:ext uri="{FF2B5EF4-FFF2-40B4-BE49-F238E27FC236}">
                    <a16:creationId xmlns:a16="http://schemas.microsoft.com/office/drawing/2014/main" id="{168917A1-934D-4E6B-AF9D-47510955650E}"/>
                  </a:ext>
                </a:extLst>
              </p:cNvPr>
              <p:cNvSpPr>
                <a:spLocks noChangeShapeType="1"/>
              </p:cNvSpPr>
              <p:nvPr/>
            </p:nvSpPr>
            <p:spPr bwMode="auto">
              <a:xfrm flipV="1">
                <a:off x="1510" y="2230"/>
                <a:ext cx="0" cy="10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210950" name="Object 6">
                <a:extLst>
                  <a:ext uri="{FF2B5EF4-FFF2-40B4-BE49-F238E27FC236}">
                    <a16:creationId xmlns:a16="http://schemas.microsoft.com/office/drawing/2014/main" id="{110C560F-5F00-4866-8EB4-D5E182F6A1A7}"/>
                  </a:ext>
                </a:extLst>
              </p:cNvPr>
              <p:cNvGraphicFramePr>
                <a:graphicFrameLocks noChangeAspect="1"/>
              </p:cNvGraphicFramePr>
              <p:nvPr/>
            </p:nvGraphicFramePr>
            <p:xfrm>
              <a:off x="2343" y="2688"/>
              <a:ext cx="105" cy="100"/>
            </p:xfrm>
            <a:graphic>
              <a:graphicData uri="http://schemas.openxmlformats.org/presentationml/2006/ole">
                <mc:AlternateContent xmlns:mc="http://schemas.openxmlformats.org/markup-compatibility/2006">
                  <mc:Choice xmlns:v="urn:schemas-microsoft-com:vml" Requires="v">
                    <p:oleObj spid="_x0000_s211016" name="Equation" r:id="rId3" imgW="253800" imgH="241200" progId="Equation.3">
                      <p:embed/>
                    </p:oleObj>
                  </mc:Choice>
                  <mc:Fallback>
                    <p:oleObj name="Equation" r:id="rId3" imgW="253800" imgH="241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3" y="2688"/>
                            <a:ext cx="105" cy="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0951" name="Object 7">
                <a:extLst>
                  <a:ext uri="{FF2B5EF4-FFF2-40B4-BE49-F238E27FC236}">
                    <a16:creationId xmlns:a16="http://schemas.microsoft.com/office/drawing/2014/main" id="{97A03789-1359-42AF-96B3-98E9619DED77}"/>
                  </a:ext>
                </a:extLst>
              </p:cNvPr>
              <p:cNvGraphicFramePr>
                <a:graphicFrameLocks noChangeAspect="1"/>
              </p:cNvGraphicFramePr>
              <p:nvPr/>
            </p:nvGraphicFramePr>
            <p:xfrm>
              <a:off x="1475" y="2112"/>
              <a:ext cx="105" cy="132"/>
            </p:xfrm>
            <a:graphic>
              <a:graphicData uri="http://schemas.openxmlformats.org/presentationml/2006/ole">
                <mc:AlternateContent xmlns:mc="http://schemas.openxmlformats.org/markup-compatibility/2006">
                  <mc:Choice xmlns:v="urn:schemas-microsoft-com:vml" Requires="v">
                    <p:oleObj spid="_x0000_s211017" name="Equation" r:id="rId5" imgW="253800" imgH="317160" progId="Equation.3">
                      <p:embed/>
                    </p:oleObj>
                  </mc:Choice>
                  <mc:Fallback>
                    <p:oleObj name="Equation" r:id="rId5" imgW="253800" imgH="31716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5" y="2112"/>
                            <a:ext cx="105"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0952" name="Object 8">
                <a:extLst>
                  <a:ext uri="{FF2B5EF4-FFF2-40B4-BE49-F238E27FC236}">
                    <a16:creationId xmlns:a16="http://schemas.microsoft.com/office/drawing/2014/main" id="{6F212088-54ED-4356-8F88-1D87119BE285}"/>
                  </a:ext>
                </a:extLst>
              </p:cNvPr>
              <p:cNvGraphicFramePr>
                <a:graphicFrameLocks noChangeAspect="1"/>
              </p:cNvGraphicFramePr>
              <p:nvPr/>
            </p:nvGraphicFramePr>
            <p:xfrm>
              <a:off x="1427" y="2749"/>
              <a:ext cx="89" cy="100"/>
            </p:xfrm>
            <a:graphic>
              <a:graphicData uri="http://schemas.openxmlformats.org/presentationml/2006/ole">
                <mc:AlternateContent xmlns:mc="http://schemas.openxmlformats.org/markup-compatibility/2006">
                  <mc:Choice xmlns:v="urn:schemas-microsoft-com:vml" Requires="v">
                    <p:oleObj spid="_x0000_s211018" name="Equation" r:id="rId7" imgW="215640" imgH="241200" progId="Equation.3">
                      <p:embed/>
                    </p:oleObj>
                  </mc:Choice>
                  <mc:Fallback>
                    <p:oleObj name="Equation" r:id="rId7" imgW="215640" imgH="2412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 y="2749"/>
                            <a:ext cx="89" cy="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10953" name="Group 9">
              <a:extLst>
                <a:ext uri="{FF2B5EF4-FFF2-40B4-BE49-F238E27FC236}">
                  <a16:creationId xmlns:a16="http://schemas.microsoft.com/office/drawing/2014/main" id="{194C673F-F351-4F11-89F3-BE0578B2C601}"/>
                </a:ext>
              </a:extLst>
            </p:cNvPr>
            <p:cNvGrpSpPr>
              <a:grpSpLocks/>
            </p:cNvGrpSpPr>
            <p:nvPr/>
          </p:nvGrpSpPr>
          <p:grpSpPr bwMode="auto">
            <a:xfrm>
              <a:off x="3074" y="2202"/>
              <a:ext cx="1774" cy="1158"/>
              <a:chOff x="2828" y="2154"/>
              <a:chExt cx="1774" cy="1158"/>
            </a:xfrm>
          </p:grpSpPr>
          <p:sp>
            <p:nvSpPr>
              <p:cNvPr id="210954" name="Line 10">
                <a:extLst>
                  <a:ext uri="{FF2B5EF4-FFF2-40B4-BE49-F238E27FC236}">
                    <a16:creationId xmlns:a16="http://schemas.microsoft.com/office/drawing/2014/main" id="{3B9426AA-082A-4FDB-8C12-B6CD3EC5E662}"/>
                  </a:ext>
                </a:extLst>
              </p:cNvPr>
              <p:cNvSpPr>
                <a:spLocks noChangeShapeType="1"/>
              </p:cNvSpPr>
              <p:nvPr/>
            </p:nvSpPr>
            <p:spPr bwMode="auto">
              <a:xfrm>
                <a:off x="2828" y="2736"/>
                <a:ext cx="16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10955" name="Line 11">
                <a:extLst>
                  <a:ext uri="{FF2B5EF4-FFF2-40B4-BE49-F238E27FC236}">
                    <a16:creationId xmlns:a16="http://schemas.microsoft.com/office/drawing/2014/main" id="{76BC9018-8CF1-4C80-ACFF-665D98AF41D7}"/>
                  </a:ext>
                </a:extLst>
              </p:cNvPr>
              <p:cNvSpPr>
                <a:spLocks noChangeShapeType="1"/>
              </p:cNvSpPr>
              <p:nvPr/>
            </p:nvSpPr>
            <p:spPr bwMode="auto">
              <a:xfrm flipV="1">
                <a:off x="3670" y="2256"/>
                <a:ext cx="0" cy="10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210956" name="Object 12">
                <a:extLst>
                  <a:ext uri="{FF2B5EF4-FFF2-40B4-BE49-F238E27FC236}">
                    <a16:creationId xmlns:a16="http://schemas.microsoft.com/office/drawing/2014/main" id="{B510425A-0D04-4E2C-9A15-D7E66BC3E87E}"/>
                  </a:ext>
                </a:extLst>
              </p:cNvPr>
              <p:cNvGraphicFramePr>
                <a:graphicFrameLocks noChangeAspect="1"/>
              </p:cNvGraphicFramePr>
              <p:nvPr/>
            </p:nvGraphicFramePr>
            <p:xfrm>
              <a:off x="4508" y="2688"/>
              <a:ext cx="94" cy="100"/>
            </p:xfrm>
            <a:graphic>
              <a:graphicData uri="http://schemas.openxmlformats.org/presentationml/2006/ole">
                <mc:AlternateContent xmlns:mc="http://schemas.openxmlformats.org/markup-compatibility/2006">
                  <mc:Choice xmlns:v="urn:schemas-microsoft-com:vml" Requires="v">
                    <p:oleObj spid="_x0000_s211019" name="Equation" r:id="rId9" imgW="228600" imgH="241200" progId="Equation.3">
                      <p:embed/>
                    </p:oleObj>
                  </mc:Choice>
                  <mc:Fallback>
                    <p:oleObj name="Equation" r:id="rId9" imgW="228600" imgH="2412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08" y="2688"/>
                            <a:ext cx="94" cy="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0957" name="Object 13">
                <a:extLst>
                  <a:ext uri="{FF2B5EF4-FFF2-40B4-BE49-F238E27FC236}">
                    <a16:creationId xmlns:a16="http://schemas.microsoft.com/office/drawing/2014/main" id="{A64DC4D2-339E-453A-B16E-F1C3C1EA75D4}"/>
                  </a:ext>
                </a:extLst>
              </p:cNvPr>
              <p:cNvGraphicFramePr>
                <a:graphicFrameLocks noChangeAspect="1"/>
              </p:cNvGraphicFramePr>
              <p:nvPr/>
            </p:nvGraphicFramePr>
            <p:xfrm>
              <a:off x="3645" y="2154"/>
              <a:ext cx="84" cy="100"/>
            </p:xfrm>
            <a:graphic>
              <a:graphicData uri="http://schemas.openxmlformats.org/presentationml/2006/ole">
                <mc:AlternateContent xmlns:mc="http://schemas.openxmlformats.org/markup-compatibility/2006">
                  <mc:Choice xmlns:v="urn:schemas-microsoft-com:vml" Requires="v">
                    <p:oleObj spid="_x0000_s211020" name="Equation" r:id="rId11" imgW="203040" imgH="241200" progId="Equation.3">
                      <p:embed/>
                    </p:oleObj>
                  </mc:Choice>
                  <mc:Fallback>
                    <p:oleObj name="Equation" r:id="rId11" imgW="203040" imgH="24120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45" y="2154"/>
                            <a:ext cx="84" cy="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0958" name="Object 14">
                <a:extLst>
                  <a:ext uri="{FF2B5EF4-FFF2-40B4-BE49-F238E27FC236}">
                    <a16:creationId xmlns:a16="http://schemas.microsoft.com/office/drawing/2014/main" id="{143F99A1-AF4C-4ACE-BB33-31E9CFF44509}"/>
                  </a:ext>
                </a:extLst>
              </p:cNvPr>
              <p:cNvGraphicFramePr>
                <a:graphicFrameLocks noChangeAspect="1"/>
              </p:cNvGraphicFramePr>
              <p:nvPr/>
            </p:nvGraphicFramePr>
            <p:xfrm>
              <a:off x="3587" y="2749"/>
              <a:ext cx="89" cy="100"/>
            </p:xfrm>
            <a:graphic>
              <a:graphicData uri="http://schemas.openxmlformats.org/presentationml/2006/ole">
                <mc:AlternateContent xmlns:mc="http://schemas.openxmlformats.org/markup-compatibility/2006">
                  <mc:Choice xmlns:v="urn:schemas-microsoft-com:vml" Requires="v">
                    <p:oleObj spid="_x0000_s211021" name="Equation" r:id="rId13" imgW="215640" imgH="241200" progId="Equation.3">
                      <p:embed/>
                    </p:oleObj>
                  </mc:Choice>
                  <mc:Fallback>
                    <p:oleObj name="Equation" r:id="rId13" imgW="215640" imgH="241200"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87" y="2749"/>
                            <a:ext cx="89" cy="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10959" name="Object 15">
              <a:extLst>
                <a:ext uri="{FF2B5EF4-FFF2-40B4-BE49-F238E27FC236}">
                  <a16:creationId xmlns:a16="http://schemas.microsoft.com/office/drawing/2014/main" id="{F0F51525-2DF8-406E-8F2C-7CE81DD5DC54}"/>
                </a:ext>
              </a:extLst>
            </p:cNvPr>
            <p:cNvGraphicFramePr>
              <a:graphicFrameLocks noChangeAspect="1"/>
            </p:cNvGraphicFramePr>
            <p:nvPr/>
          </p:nvGraphicFramePr>
          <p:xfrm>
            <a:off x="1720" y="2304"/>
            <a:ext cx="1016" cy="264"/>
          </p:xfrm>
          <a:graphic>
            <a:graphicData uri="http://schemas.openxmlformats.org/presentationml/2006/ole">
              <mc:AlternateContent xmlns:mc="http://schemas.openxmlformats.org/markup-compatibility/2006">
                <mc:Choice xmlns:v="urn:schemas-microsoft-com:vml" Requires="v">
                  <p:oleObj spid="_x0000_s211022" name="Equation" r:id="rId15" imgW="1612800" imgH="419040" progId="Equation.3">
                    <p:embed/>
                  </p:oleObj>
                </mc:Choice>
                <mc:Fallback>
                  <p:oleObj name="Equation" r:id="rId15" imgW="1612800" imgH="419040"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20" y="2304"/>
                          <a:ext cx="1016"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0960" name="Object 16">
              <a:extLst>
                <a:ext uri="{FF2B5EF4-FFF2-40B4-BE49-F238E27FC236}">
                  <a16:creationId xmlns:a16="http://schemas.microsoft.com/office/drawing/2014/main" id="{AE2A9E65-4655-41EC-BA2E-C87F8A5D2FE0}"/>
                </a:ext>
              </a:extLst>
            </p:cNvPr>
            <p:cNvGraphicFramePr>
              <a:graphicFrameLocks noChangeAspect="1"/>
            </p:cNvGraphicFramePr>
            <p:nvPr/>
          </p:nvGraphicFramePr>
          <p:xfrm>
            <a:off x="4164" y="3039"/>
            <a:ext cx="1072" cy="264"/>
          </p:xfrm>
          <a:graphic>
            <a:graphicData uri="http://schemas.openxmlformats.org/presentationml/2006/ole">
              <mc:AlternateContent xmlns:mc="http://schemas.openxmlformats.org/markup-compatibility/2006">
                <mc:Choice xmlns:v="urn:schemas-microsoft-com:vml" Requires="v">
                  <p:oleObj spid="_x0000_s211023" name="Equation" r:id="rId17" imgW="1701720" imgH="419040" progId="Equation.3">
                    <p:embed/>
                  </p:oleObj>
                </mc:Choice>
                <mc:Fallback>
                  <p:oleObj name="Equation" r:id="rId17" imgW="1701720" imgH="419040" progId="Equation.3">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64" y="3039"/>
                          <a:ext cx="107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0961" name="Arc 17">
              <a:extLst>
                <a:ext uri="{FF2B5EF4-FFF2-40B4-BE49-F238E27FC236}">
                  <a16:creationId xmlns:a16="http://schemas.microsoft.com/office/drawing/2014/main" id="{0A9023FE-5ED9-410E-8FAB-4853FE0DF87A}"/>
                </a:ext>
              </a:extLst>
            </p:cNvPr>
            <p:cNvSpPr>
              <a:spLocks/>
            </p:cNvSpPr>
            <p:nvPr/>
          </p:nvSpPr>
          <p:spPr bwMode="auto">
            <a:xfrm>
              <a:off x="1741" y="2448"/>
              <a:ext cx="2448" cy="7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CC00CC"/>
              </a:solidFill>
              <a:prstDash val="lgDash"/>
              <a:round/>
              <a:headEn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aphicFrame>
          <p:nvGraphicFramePr>
            <p:cNvPr id="210962" name="Object 18">
              <a:extLst>
                <a:ext uri="{FF2B5EF4-FFF2-40B4-BE49-F238E27FC236}">
                  <a16:creationId xmlns:a16="http://schemas.microsoft.com/office/drawing/2014/main" id="{4E90607C-AC45-4F71-8F94-5B6043DCAF97}"/>
                </a:ext>
              </a:extLst>
            </p:cNvPr>
            <p:cNvGraphicFramePr>
              <a:graphicFrameLocks noChangeAspect="1"/>
            </p:cNvGraphicFramePr>
            <p:nvPr/>
          </p:nvGraphicFramePr>
          <p:xfrm>
            <a:off x="1584" y="2880"/>
            <a:ext cx="1008" cy="264"/>
          </p:xfrm>
          <a:graphic>
            <a:graphicData uri="http://schemas.openxmlformats.org/presentationml/2006/ole">
              <mc:AlternateContent xmlns:mc="http://schemas.openxmlformats.org/markup-compatibility/2006">
                <mc:Choice xmlns:v="urn:schemas-microsoft-com:vml" Requires="v">
                  <p:oleObj spid="_x0000_s211024" name="Equation" r:id="rId19" imgW="1600200" imgH="419040" progId="Equation.3">
                    <p:embed/>
                  </p:oleObj>
                </mc:Choice>
                <mc:Fallback>
                  <p:oleObj name="Equation" r:id="rId19" imgW="1600200" imgH="419040" progId="Equation.3">
                    <p:embed/>
                    <p:pic>
                      <p:nvPicPr>
                        <p:cNvPr id="0" name="Object 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84" y="2880"/>
                          <a:ext cx="1008"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0963" name="Object 19">
              <a:extLst>
                <a:ext uri="{FF2B5EF4-FFF2-40B4-BE49-F238E27FC236}">
                  <a16:creationId xmlns:a16="http://schemas.microsoft.com/office/drawing/2014/main" id="{7F665CAB-2F8D-4279-B86D-D5552955D3C2}"/>
                </a:ext>
              </a:extLst>
            </p:cNvPr>
            <p:cNvGraphicFramePr>
              <a:graphicFrameLocks noChangeAspect="1"/>
            </p:cNvGraphicFramePr>
            <p:nvPr/>
          </p:nvGraphicFramePr>
          <p:xfrm>
            <a:off x="3987" y="2400"/>
            <a:ext cx="1064" cy="264"/>
          </p:xfrm>
          <a:graphic>
            <a:graphicData uri="http://schemas.openxmlformats.org/presentationml/2006/ole">
              <mc:AlternateContent xmlns:mc="http://schemas.openxmlformats.org/markup-compatibility/2006">
                <mc:Choice xmlns:v="urn:schemas-microsoft-com:vml" Requires="v">
                  <p:oleObj spid="_x0000_s211025" name="Equation" r:id="rId21" imgW="1688760" imgH="419040" progId="Equation.3">
                    <p:embed/>
                  </p:oleObj>
                </mc:Choice>
                <mc:Fallback>
                  <p:oleObj name="Equation" r:id="rId21" imgW="1688760" imgH="419040" progId="Equation.3">
                    <p:embed/>
                    <p:pic>
                      <p:nvPicPr>
                        <p:cNvPr id="0" name="Object 1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87" y="2400"/>
                          <a:ext cx="1064"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0964" name="Arc 20">
              <a:extLst>
                <a:ext uri="{FF2B5EF4-FFF2-40B4-BE49-F238E27FC236}">
                  <a16:creationId xmlns:a16="http://schemas.microsoft.com/office/drawing/2014/main" id="{76F0334A-4E87-416B-B082-A78E8E39FE8C}"/>
                </a:ext>
              </a:extLst>
            </p:cNvPr>
            <p:cNvSpPr>
              <a:spLocks/>
            </p:cNvSpPr>
            <p:nvPr/>
          </p:nvSpPr>
          <p:spPr bwMode="auto">
            <a:xfrm rot="-1329565">
              <a:off x="1633" y="2545"/>
              <a:ext cx="2392" cy="480"/>
            </a:xfrm>
            <a:custGeom>
              <a:avLst/>
              <a:gdLst>
                <a:gd name="G0" fmla="+- 0 0 0"/>
                <a:gd name="G1" fmla="+- 21600 0 0"/>
                <a:gd name="G2" fmla="+- 21600 0 0"/>
                <a:gd name="T0" fmla="*/ 0 w 21514"/>
                <a:gd name="T1" fmla="*/ 0 h 21600"/>
                <a:gd name="T2" fmla="*/ 21514 w 21514"/>
                <a:gd name="T3" fmla="*/ 19678 h 21600"/>
                <a:gd name="T4" fmla="*/ 0 w 21514"/>
                <a:gd name="T5" fmla="*/ 21600 h 21600"/>
              </a:gdLst>
              <a:ahLst/>
              <a:cxnLst>
                <a:cxn ang="0">
                  <a:pos x="T0" y="T1"/>
                </a:cxn>
                <a:cxn ang="0">
                  <a:pos x="T2" y="T3"/>
                </a:cxn>
                <a:cxn ang="0">
                  <a:pos x="T4" y="T5"/>
                </a:cxn>
              </a:cxnLst>
              <a:rect l="0" t="0" r="r" b="b"/>
              <a:pathLst>
                <a:path w="21514" h="21600" fill="none" extrusionOk="0">
                  <a:moveTo>
                    <a:pt x="-1" y="0"/>
                  </a:moveTo>
                  <a:cubicBezTo>
                    <a:pt x="11184" y="0"/>
                    <a:pt x="20519" y="8537"/>
                    <a:pt x="21514" y="19677"/>
                  </a:cubicBezTo>
                </a:path>
                <a:path w="21514" h="21600" stroke="0" extrusionOk="0">
                  <a:moveTo>
                    <a:pt x="-1" y="0"/>
                  </a:moveTo>
                  <a:cubicBezTo>
                    <a:pt x="11184" y="0"/>
                    <a:pt x="20519" y="8537"/>
                    <a:pt x="21514" y="19677"/>
                  </a:cubicBezTo>
                  <a:lnTo>
                    <a:pt x="0" y="21600"/>
                  </a:lnTo>
                  <a:close/>
                </a:path>
              </a:pathLst>
            </a:custGeom>
            <a:noFill/>
            <a:ln w="9525">
              <a:solidFill>
                <a:schemeClr val="accent1"/>
              </a:solidFill>
              <a:prstDash val="lgDash"/>
              <a:round/>
              <a:headEn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nvGrpSpPr>
            <p:cNvPr id="210965" name="Group 21">
              <a:extLst>
                <a:ext uri="{FF2B5EF4-FFF2-40B4-BE49-F238E27FC236}">
                  <a16:creationId xmlns:a16="http://schemas.microsoft.com/office/drawing/2014/main" id="{A6EA4B4E-B9BF-41FE-905C-66BB8FDB2D77}"/>
                </a:ext>
              </a:extLst>
            </p:cNvPr>
            <p:cNvGrpSpPr>
              <a:grpSpLocks/>
            </p:cNvGrpSpPr>
            <p:nvPr/>
          </p:nvGrpSpPr>
          <p:grpSpPr bwMode="auto">
            <a:xfrm>
              <a:off x="811" y="2352"/>
              <a:ext cx="786" cy="445"/>
              <a:chOff x="615" y="2352"/>
              <a:chExt cx="786" cy="445"/>
            </a:xfrm>
          </p:grpSpPr>
          <p:sp>
            <p:nvSpPr>
              <p:cNvPr id="210966" name="AutoShape 22" descr="浅色上对角线">
                <a:extLst>
                  <a:ext uri="{FF2B5EF4-FFF2-40B4-BE49-F238E27FC236}">
                    <a16:creationId xmlns:a16="http://schemas.microsoft.com/office/drawing/2014/main" id="{AA9EEC49-4F31-45C6-8E15-542B85044D2A}"/>
                  </a:ext>
                </a:extLst>
              </p:cNvPr>
              <p:cNvSpPr>
                <a:spLocks noChangeArrowheads="1"/>
              </p:cNvSpPr>
              <p:nvPr/>
            </p:nvSpPr>
            <p:spPr bwMode="auto">
              <a:xfrm flipV="1">
                <a:off x="720" y="2400"/>
                <a:ext cx="576" cy="301"/>
              </a:xfrm>
              <a:prstGeom prst="triangle">
                <a:avLst>
                  <a:gd name="adj" fmla="val 32468"/>
                </a:avLst>
              </a:prstGeom>
              <a:pattFill prst="ltUpDiag">
                <a:fgClr>
                  <a:schemeClr val="hlink"/>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aphicFrame>
            <p:nvGraphicFramePr>
              <p:cNvPr id="210967" name="Object 23">
                <a:extLst>
                  <a:ext uri="{FF2B5EF4-FFF2-40B4-BE49-F238E27FC236}">
                    <a16:creationId xmlns:a16="http://schemas.microsoft.com/office/drawing/2014/main" id="{B8F64E2E-DF2B-44CA-AE43-23252CFEA235}"/>
                  </a:ext>
                </a:extLst>
              </p:cNvPr>
              <p:cNvGraphicFramePr>
                <a:graphicFrameLocks noChangeAspect="1"/>
              </p:cNvGraphicFramePr>
              <p:nvPr/>
            </p:nvGraphicFramePr>
            <p:xfrm>
              <a:off x="615" y="2352"/>
              <a:ext cx="92" cy="96"/>
            </p:xfrm>
            <a:graphic>
              <a:graphicData uri="http://schemas.openxmlformats.org/presentationml/2006/ole">
                <mc:AlternateContent xmlns:mc="http://schemas.openxmlformats.org/markup-compatibility/2006">
                  <mc:Choice xmlns:v="urn:schemas-microsoft-com:vml" Requires="v">
                    <p:oleObj spid="_x0000_s211026" name="Equation" r:id="rId23" imgW="291960" imgH="304560" progId="Equation.3">
                      <p:embed/>
                    </p:oleObj>
                  </mc:Choice>
                  <mc:Fallback>
                    <p:oleObj name="Equation" r:id="rId23" imgW="291960" imgH="304560" progId="Equation.3">
                      <p:embed/>
                      <p:pic>
                        <p:nvPicPr>
                          <p:cNvPr id="0" name="Object 2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15" y="2352"/>
                            <a:ext cx="92"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0968" name="Object 24">
                <a:extLst>
                  <a:ext uri="{FF2B5EF4-FFF2-40B4-BE49-F238E27FC236}">
                    <a16:creationId xmlns:a16="http://schemas.microsoft.com/office/drawing/2014/main" id="{A4DB88B3-38E6-47A6-8B3E-308C84F1A6FC}"/>
                  </a:ext>
                </a:extLst>
              </p:cNvPr>
              <p:cNvGraphicFramePr>
                <a:graphicFrameLocks noChangeAspect="1"/>
              </p:cNvGraphicFramePr>
              <p:nvPr/>
            </p:nvGraphicFramePr>
            <p:xfrm>
              <a:off x="1309" y="2352"/>
              <a:ext cx="92" cy="92"/>
            </p:xfrm>
            <a:graphic>
              <a:graphicData uri="http://schemas.openxmlformats.org/presentationml/2006/ole">
                <mc:AlternateContent xmlns:mc="http://schemas.openxmlformats.org/markup-compatibility/2006">
                  <mc:Choice xmlns:v="urn:schemas-microsoft-com:vml" Requires="v">
                    <p:oleObj spid="_x0000_s211027" name="Equation" r:id="rId25" imgW="291960" imgH="291960" progId="Equation.3">
                      <p:embed/>
                    </p:oleObj>
                  </mc:Choice>
                  <mc:Fallback>
                    <p:oleObj name="Equation" r:id="rId25" imgW="291960" imgH="291960" progId="Equation.3">
                      <p:embed/>
                      <p:pic>
                        <p:nvPicPr>
                          <p:cNvPr id="0" name="Object 2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309" y="2352"/>
                            <a:ext cx="92"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0969" name="Object 25">
                <a:extLst>
                  <a:ext uri="{FF2B5EF4-FFF2-40B4-BE49-F238E27FC236}">
                    <a16:creationId xmlns:a16="http://schemas.microsoft.com/office/drawing/2014/main" id="{B0CBBD47-2BD2-42C0-A2D5-DCA650DE90D7}"/>
                  </a:ext>
                </a:extLst>
              </p:cNvPr>
              <p:cNvGraphicFramePr>
                <a:graphicFrameLocks noChangeAspect="1"/>
              </p:cNvGraphicFramePr>
              <p:nvPr/>
            </p:nvGraphicFramePr>
            <p:xfrm>
              <a:off x="868" y="2697"/>
              <a:ext cx="92" cy="100"/>
            </p:xfrm>
            <a:graphic>
              <a:graphicData uri="http://schemas.openxmlformats.org/presentationml/2006/ole">
                <mc:AlternateContent xmlns:mc="http://schemas.openxmlformats.org/markup-compatibility/2006">
                  <mc:Choice xmlns:v="urn:schemas-microsoft-com:vml" Requires="v">
                    <p:oleObj spid="_x0000_s211028" name="Equation" r:id="rId27" imgW="291960" imgH="317160" progId="Equation.3">
                      <p:embed/>
                    </p:oleObj>
                  </mc:Choice>
                  <mc:Fallback>
                    <p:oleObj name="Equation" r:id="rId27" imgW="291960" imgH="317160" progId="Equation.3">
                      <p:embed/>
                      <p:pic>
                        <p:nvPicPr>
                          <p:cNvPr id="0" name="Object 2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68" y="2697"/>
                            <a:ext cx="92" cy="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10970" name="Group 26">
              <a:extLst>
                <a:ext uri="{FF2B5EF4-FFF2-40B4-BE49-F238E27FC236}">
                  <a16:creationId xmlns:a16="http://schemas.microsoft.com/office/drawing/2014/main" id="{43C3E806-75DC-44FF-AF0C-A50E89257101}"/>
                </a:ext>
              </a:extLst>
            </p:cNvPr>
            <p:cNvGrpSpPr>
              <a:grpSpLocks/>
            </p:cNvGrpSpPr>
            <p:nvPr/>
          </p:nvGrpSpPr>
          <p:grpSpPr bwMode="auto">
            <a:xfrm>
              <a:off x="3212" y="2793"/>
              <a:ext cx="810" cy="456"/>
              <a:chOff x="2706" y="2941"/>
              <a:chExt cx="810" cy="456"/>
            </a:xfrm>
          </p:grpSpPr>
          <p:sp>
            <p:nvSpPr>
              <p:cNvPr id="210971" name="AutoShape 27" descr="浅色上对角线">
                <a:extLst>
                  <a:ext uri="{FF2B5EF4-FFF2-40B4-BE49-F238E27FC236}">
                    <a16:creationId xmlns:a16="http://schemas.microsoft.com/office/drawing/2014/main" id="{356CC900-9390-4070-9420-53FD1C3B6C31}"/>
                  </a:ext>
                </a:extLst>
              </p:cNvPr>
              <p:cNvSpPr>
                <a:spLocks noChangeArrowheads="1"/>
              </p:cNvSpPr>
              <p:nvPr/>
            </p:nvSpPr>
            <p:spPr bwMode="auto">
              <a:xfrm>
                <a:off x="2823" y="3037"/>
                <a:ext cx="576" cy="301"/>
              </a:xfrm>
              <a:prstGeom prst="triangle">
                <a:avLst>
                  <a:gd name="adj" fmla="val 32468"/>
                </a:avLst>
              </a:prstGeom>
              <a:pattFill prst="ltUpDiag">
                <a:fgClr>
                  <a:schemeClr val="hlink"/>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aphicFrame>
            <p:nvGraphicFramePr>
              <p:cNvPr id="210972" name="Object 28">
                <a:extLst>
                  <a:ext uri="{FF2B5EF4-FFF2-40B4-BE49-F238E27FC236}">
                    <a16:creationId xmlns:a16="http://schemas.microsoft.com/office/drawing/2014/main" id="{B45A8656-6FAC-44E5-8E3D-B20C0F1FA4EB}"/>
                  </a:ext>
                </a:extLst>
              </p:cNvPr>
              <p:cNvGraphicFramePr>
                <a:graphicFrameLocks noChangeAspect="1"/>
              </p:cNvGraphicFramePr>
              <p:nvPr/>
            </p:nvGraphicFramePr>
            <p:xfrm>
              <a:off x="2706" y="3297"/>
              <a:ext cx="116" cy="100"/>
            </p:xfrm>
            <a:graphic>
              <a:graphicData uri="http://schemas.openxmlformats.org/presentationml/2006/ole">
                <mc:AlternateContent xmlns:mc="http://schemas.openxmlformats.org/markup-compatibility/2006">
                  <mc:Choice xmlns:v="urn:schemas-microsoft-com:vml" Requires="v">
                    <p:oleObj spid="_x0000_s211029" name="Equation" r:id="rId29" imgW="368280" imgH="317160" progId="Equation.3">
                      <p:embed/>
                    </p:oleObj>
                  </mc:Choice>
                  <mc:Fallback>
                    <p:oleObj name="Equation" r:id="rId29" imgW="368280" imgH="317160" progId="Equation.3">
                      <p:embed/>
                      <p:pic>
                        <p:nvPicPr>
                          <p:cNvPr id="0" name="Object 2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706" y="3297"/>
                            <a:ext cx="116" cy="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0973" name="Object 29">
                <a:extLst>
                  <a:ext uri="{FF2B5EF4-FFF2-40B4-BE49-F238E27FC236}">
                    <a16:creationId xmlns:a16="http://schemas.microsoft.com/office/drawing/2014/main" id="{AFB7B7C2-37B8-4FBA-9281-3C0081A1DF87}"/>
                  </a:ext>
                </a:extLst>
              </p:cNvPr>
              <p:cNvGraphicFramePr>
                <a:graphicFrameLocks noChangeAspect="1"/>
              </p:cNvGraphicFramePr>
              <p:nvPr/>
            </p:nvGraphicFramePr>
            <p:xfrm>
              <a:off x="3400" y="3295"/>
              <a:ext cx="116" cy="100"/>
            </p:xfrm>
            <a:graphic>
              <a:graphicData uri="http://schemas.openxmlformats.org/presentationml/2006/ole">
                <mc:AlternateContent xmlns:mc="http://schemas.openxmlformats.org/markup-compatibility/2006">
                  <mc:Choice xmlns:v="urn:schemas-microsoft-com:vml" Requires="v">
                    <p:oleObj spid="_x0000_s211030" name="Equation" r:id="rId31" imgW="368280" imgH="317160" progId="Equation.3">
                      <p:embed/>
                    </p:oleObj>
                  </mc:Choice>
                  <mc:Fallback>
                    <p:oleObj name="Equation" r:id="rId31" imgW="368280" imgH="317160" progId="Equation.3">
                      <p:embed/>
                      <p:pic>
                        <p:nvPicPr>
                          <p:cNvPr id="0" name="Object 29"/>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400" y="3295"/>
                            <a:ext cx="116" cy="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0974" name="Object 30">
                <a:extLst>
                  <a:ext uri="{FF2B5EF4-FFF2-40B4-BE49-F238E27FC236}">
                    <a16:creationId xmlns:a16="http://schemas.microsoft.com/office/drawing/2014/main" id="{FA218810-A7AA-4FB0-89ED-81C3CDD37C4C}"/>
                  </a:ext>
                </a:extLst>
              </p:cNvPr>
              <p:cNvGraphicFramePr>
                <a:graphicFrameLocks noChangeAspect="1"/>
              </p:cNvGraphicFramePr>
              <p:nvPr/>
            </p:nvGraphicFramePr>
            <p:xfrm>
              <a:off x="2972" y="2941"/>
              <a:ext cx="116" cy="104"/>
            </p:xfrm>
            <a:graphic>
              <a:graphicData uri="http://schemas.openxmlformats.org/presentationml/2006/ole">
                <mc:AlternateContent xmlns:mc="http://schemas.openxmlformats.org/markup-compatibility/2006">
                  <mc:Choice xmlns:v="urn:schemas-microsoft-com:vml" Requires="v">
                    <p:oleObj spid="_x0000_s211031" name="Equation" r:id="rId33" imgW="368280" imgH="330120" progId="Equation.3">
                      <p:embed/>
                    </p:oleObj>
                  </mc:Choice>
                  <mc:Fallback>
                    <p:oleObj name="Equation" r:id="rId33" imgW="368280" imgH="330120" progId="Equation.3">
                      <p:embed/>
                      <p:pic>
                        <p:nvPicPr>
                          <p:cNvPr id="0" name="Object 30"/>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972" y="2941"/>
                            <a:ext cx="116" cy="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10975" name="Object 31">
              <a:extLst>
                <a:ext uri="{FF2B5EF4-FFF2-40B4-BE49-F238E27FC236}">
                  <a16:creationId xmlns:a16="http://schemas.microsoft.com/office/drawing/2014/main" id="{4522D824-A0F2-41B5-8E5D-4D9C3CE6361D}"/>
                </a:ext>
              </a:extLst>
            </p:cNvPr>
            <p:cNvGraphicFramePr>
              <a:graphicFrameLocks noChangeAspect="1"/>
            </p:cNvGraphicFramePr>
            <p:nvPr/>
          </p:nvGraphicFramePr>
          <p:xfrm>
            <a:off x="720" y="3528"/>
            <a:ext cx="808" cy="264"/>
          </p:xfrm>
          <a:graphic>
            <a:graphicData uri="http://schemas.openxmlformats.org/presentationml/2006/ole">
              <mc:AlternateContent xmlns:mc="http://schemas.openxmlformats.org/markup-compatibility/2006">
                <mc:Choice xmlns:v="urn:schemas-microsoft-com:vml" Requires="v">
                  <p:oleObj spid="_x0000_s211032" name="Equation" r:id="rId35" imgW="1282680" imgH="419040" progId="Equation.3">
                    <p:embed/>
                  </p:oleObj>
                </mc:Choice>
                <mc:Fallback>
                  <p:oleObj name="Equation" r:id="rId35" imgW="1282680" imgH="419040" progId="Equation.3">
                    <p:embed/>
                    <p:pic>
                      <p:nvPicPr>
                        <p:cNvPr id="0" name="Object 31"/>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720" y="3528"/>
                          <a:ext cx="808"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0976" name="Object 32">
              <a:extLst>
                <a:ext uri="{FF2B5EF4-FFF2-40B4-BE49-F238E27FC236}">
                  <a16:creationId xmlns:a16="http://schemas.microsoft.com/office/drawing/2014/main" id="{0655DCE1-0BC1-4B0A-B0EF-2E2F2EB2EE72}"/>
                </a:ext>
              </a:extLst>
            </p:cNvPr>
            <p:cNvGraphicFramePr>
              <a:graphicFrameLocks noChangeAspect="1"/>
            </p:cNvGraphicFramePr>
            <p:nvPr/>
          </p:nvGraphicFramePr>
          <p:xfrm>
            <a:off x="1676" y="3528"/>
            <a:ext cx="832" cy="264"/>
          </p:xfrm>
          <a:graphic>
            <a:graphicData uri="http://schemas.openxmlformats.org/presentationml/2006/ole">
              <mc:AlternateContent xmlns:mc="http://schemas.openxmlformats.org/markup-compatibility/2006">
                <mc:Choice xmlns:v="urn:schemas-microsoft-com:vml" Requires="v">
                  <p:oleObj spid="_x0000_s211033" name="Equation" r:id="rId37" imgW="1320480" imgH="419040" progId="Equation.3">
                    <p:embed/>
                  </p:oleObj>
                </mc:Choice>
                <mc:Fallback>
                  <p:oleObj name="Equation" r:id="rId37" imgW="1320480" imgH="419040" progId="Equation.3">
                    <p:embed/>
                    <p:pic>
                      <p:nvPicPr>
                        <p:cNvPr id="0" name="Object 32"/>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676" y="3528"/>
                          <a:ext cx="83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0977" name="Object 33">
              <a:extLst>
                <a:ext uri="{FF2B5EF4-FFF2-40B4-BE49-F238E27FC236}">
                  <a16:creationId xmlns:a16="http://schemas.microsoft.com/office/drawing/2014/main" id="{8163AE86-E696-41F4-AE9A-980D1D693774}"/>
                </a:ext>
              </a:extLst>
            </p:cNvPr>
            <p:cNvGraphicFramePr>
              <a:graphicFrameLocks noChangeAspect="1"/>
            </p:cNvGraphicFramePr>
            <p:nvPr/>
          </p:nvGraphicFramePr>
          <p:xfrm>
            <a:off x="2840" y="3556"/>
            <a:ext cx="1768" cy="208"/>
          </p:xfrm>
          <a:graphic>
            <a:graphicData uri="http://schemas.openxmlformats.org/presentationml/2006/ole">
              <mc:AlternateContent xmlns:mc="http://schemas.openxmlformats.org/markup-compatibility/2006">
                <mc:Choice xmlns:v="urn:schemas-microsoft-com:vml" Requires="v">
                  <p:oleObj spid="_x0000_s211034" name="Equation" r:id="rId39" imgW="2806560" imgH="330120" progId="Equation.3">
                    <p:embed/>
                  </p:oleObj>
                </mc:Choice>
                <mc:Fallback>
                  <p:oleObj name="Equation" r:id="rId39" imgW="2806560" imgH="330120" progId="Equation.3">
                    <p:embed/>
                    <p:pic>
                      <p:nvPicPr>
                        <p:cNvPr id="0" name="Object 33"/>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2840" y="3556"/>
                          <a:ext cx="1768"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10979" name="Group 35">
            <a:extLst>
              <a:ext uri="{FF2B5EF4-FFF2-40B4-BE49-F238E27FC236}">
                <a16:creationId xmlns:a16="http://schemas.microsoft.com/office/drawing/2014/main" id="{A9F026A5-1EA5-4B90-A6B2-C30C0A2C2D70}"/>
              </a:ext>
            </a:extLst>
          </p:cNvPr>
          <p:cNvGrpSpPr>
            <a:grpSpLocks/>
          </p:cNvGrpSpPr>
          <p:nvPr/>
        </p:nvGrpSpPr>
        <p:grpSpPr bwMode="auto">
          <a:xfrm>
            <a:off x="5546725" y="1119188"/>
            <a:ext cx="2667000" cy="1700212"/>
            <a:chOff x="3494" y="711"/>
            <a:chExt cx="1680" cy="1071"/>
          </a:xfrm>
        </p:grpSpPr>
        <p:sp>
          <p:nvSpPr>
            <p:cNvPr id="210980" name="Line 36">
              <a:extLst>
                <a:ext uri="{FF2B5EF4-FFF2-40B4-BE49-F238E27FC236}">
                  <a16:creationId xmlns:a16="http://schemas.microsoft.com/office/drawing/2014/main" id="{F056C5E3-D5EB-4A2F-AB76-B3F743B0FAAA}"/>
                </a:ext>
              </a:extLst>
            </p:cNvPr>
            <p:cNvSpPr>
              <a:spLocks noChangeShapeType="1"/>
            </p:cNvSpPr>
            <p:nvPr/>
          </p:nvSpPr>
          <p:spPr bwMode="auto">
            <a:xfrm>
              <a:off x="3494" y="1206"/>
              <a:ext cx="16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10981" name="Line 37">
              <a:extLst>
                <a:ext uri="{FF2B5EF4-FFF2-40B4-BE49-F238E27FC236}">
                  <a16:creationId xmlns:a16="http://schemas.microsoft.com/office/drawing/2014/main" id="{439E3742-8FCE-4115-AE45-F29B873F2ABF}"/>
                </a:ext>
              </a:extLst>
            </p:cNvPr>
            <p:cNvSpPr>
              <a:spLocks noChangeShapeType="1"/>
            </p:cNvSpPr>
            <p:nvPr/>
          </p:nvSpPr>
          <p:spPr bwMode="auto">
            <a:xfrm flipV="1">
              <a:off x="4336" y="726"/>
              <a:ext cx="0" cy="10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210982" name="Object 38">
              <a:extLst>
                <a:ext uri="{FF2B5EF4-FFF2-40B4-BE49-F238E27FC236}">
                  <a16:creationId xmlns:a16="http://schemas.microsoft.com/office/drawing/2014/main" id="{A816A58F-8C95-4984-AAA1-6ED6BB1E1BD0}"/>
                </a:ext>
              </a:extLst>
            </p:cNvPr>
            <p:cNvGraphicFramePr>
              <a:graphicFrameLocks noChangeAspect="1"/>
            </p:cNvGraphicFramePr>
            <p:nvPr/>
          </p:nvGraphicFramePr>
          <p:xfrm>
            <a:off x="4253" y="1219"/>
            <a:ext cx="89" cy="100"/>
          </p:xfrm>
          <a:graphic>
            <a:graphicData uri="http://schemas.openxmlformats.org/presentationml/2006/ole">
              <mc:AlternateContent xmlns:mc="http://schemas.openxmlformats.org/markup-compatibility/2006">
                <mc:Choice xmlns:v="urn:schemas-microsoft-com:vml" Requires="v">
                  <p:oleObj spid="_x0000_s211035" name="Equation" r:id="rId41" imgW="215640" imgH="241200" progId="Equation.3">
                    <p:embed/>
                  </p:oleObj>
                </mc:Choice>
                <mc:Fallback>
                  <p:oleObj name="Equation" r:id="rId41" imgW="215640" imgH="241200" progId="Equation.3">
                    <p:embed/>
                    <p:pic>
                      <p:nvPicPr>
                        <p:cNvPr id="0" name="Object 38"/>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253" y="1219"/>
                          <a:ext cx="89" cy="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0983" name="Object 39">
              <a:extLst>
                <a:ext uri="{FF2B5EF4-FFF2-40B4-BE49-F238E27FC236}">
                  <a16:creationId xmlns:a16="http://schemas.microsoft.com/office/drawing/2014/main" id="{603D2737-5A53-4986-848D-B238235F5C48}"/>
                </a:ext>
              </a:extLst>
            </p:cNvPr>
            <p:cNvGraphicFramePr>
              <a:graphicFrameLocks noChangeAspect="1"/>
            </p:cNvGraphicFramePr>
            <p:nvPr/>
          </p:nvGraphicFramePr>
          <p:xfrm>
            <a:off x="4560" y="1440"/>
            <a:ext cx="320" cy="264"/>
          </p:xfrm>
          <a:graphic>
            <a:graphicData uri="http://schemas.openxmlformats.org/presentationml/2006/ole">
              <mc:AlternateContent xmlns:mc="http://schemas.openxmlformats.org/markup-compatibility/2006">
                <mc:Choice xmlns:v="urn:schemas-microsoft-com:vml" Requires="v">
                  <p:oleObj spid="_x0000_s211036" name="Equation" r:id="rId43" imgW="507960" imgH="419040" progId="Equation.3">
                    <p:embed/>
                  </p:oleObj>
                </mc:Choice>
                <mc:Fallback>
                  <p:oleObj name="Equation" r:id="rId43" imgW="507960" imgH="419040" progId="Equation.3">
                    <p:embed/>
                    <p:pic>
                      <p:nvPicPr>
                        <p:cNvPr id="0" name="Object 39"/>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560" y="1440"/>
                          <a:ext cx="320"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0984" name="Object 40">
              <a:extLst>
                <a:ext uri="{FF2B5EF4-FFF2-40B4-BE49-F238E27FC236}">
                  <a16:creationId xmlns:a16="http://schemas.microsoft.com/office/drawing/2014/main" id="{4D9D1728-65AE-4DD6-AD13-EFD60A0F1EF2}"/>
                </a:ext>
              </a:extLst>
            </p:cNvPr>
            <p:cNvGraphicFramePr>
              <a:graphicFrameLocks noChangeAspect="1"/>
            </p:cNvGraphicFramePr>
            <p:nvPr/>
          </p:nvGraphicFramePr>
          <p:xfrm>
            <a:off x="4432" y="829"/>
            <a:ext cx="328" cy="264"/>
          </p:xfrm>
          <a:graphic>
            <a:graphicData uri="http://schemas.openxmlformats.org/presentationml/2006/ole">
              <mc:AlternateContent xmlns:mc="http://schemas.openxmlformats.org/markup-compatibility/2006">
                <mc:Choice xmlns:v="urn:schemas-microsoft-com:vml" Requires="v">
                  <p:oleObj spid="_x0000_s211037" name="Equation" r:id="rId45" imgW="520560" imgH="419040" progId="Equation.3">
                    <p:embed/>
                  </p:oleObj>
                </mc:Choice>
                <mc:Fallback>
                  <p:oleObj name="Equation" r:id="rId45" imgW="520560" imgH="419040" progId="Equation.3">
                    <p:embed/>
                    <p:pic>
                      <p:nvPicPr>
                        <p:cNvPr id="0" name="Object 40"/>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4432" y="829"/>
                          <a:ext cx="328"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0985" name="AutoShape 41" descr="浅色上对角线">
              <a:extLst>
                <a:ext uri="{FF2B5EF4-FFF2-40B4-BE49-F238E27FC236}">
                  <a16:creationId xmlns:a16="http://schemas.microsoft.com/office/drawing/2014/main" id="{F16BA175-A2BE-43C7-A168-9704258674D3}"/>
                </a:ext>
              </a:extLst>
            </p:cNvPr>
            <p:cNvSpPr>
              <a:spLocks noChangeArrowheads="1"/>
            </p:cNvSpPr>
            <p:nvPr/>
          </p:nvSpPr>
          <p:spPr bwMode="auto">
            <a:xfrm>
              <a:off x="3749" y="1311"/>
              <a:ext cx="576" cy="301"/>
            </a:xfrm>
            <a:prstGeom prst="triangle">
              <a:avLst>
                <a:gd name="adj" fmla="val 32468"/>
              </a:avLst>
            </a:prstGeom>
            <a:pattFill prst="ltUpDiag">
              <a:fgClr>
                <a:schemeClr val="hlink"/>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aphicFrame>
          <p:nvGraphicFramePr>
            <p:cNvPr id="210986" name="Object 42">
              <a:extLst>
                <a:ext uri="{FF2B5EF4-FFF2-40B4-BE49-F238E27FC236}">
                  <a16:creationId xmlns:a16="http://schemas.microsoft.com/office/drawing/2014/main" id="{3022F9ED-F3F2-4DEC-B47B-C3CC0BE86F68}"/>
                </a:ext>
              </a:extLst>
            </p:cNvPr>
            <p:cNvGraphicFramePr>
              <a:graphicFrameLocks noChangeAspect="1"/>
            </p:cNvGraphicFramePr>
            <p:nvPr/>
          </p:nvGraphicFramePr>
          <p:xfrm>
            <a:off x="4556" y="711"/>
            <a:ext cx="256" cy="264"/>
          </p:xfrm>
          <a:graphic>
            <a:graphicData uri="http://schemas.openxmlformats.org/presentationml/2006/ole">
              <mc:AlternateContent xmlns:mc="http://schemas.openxmlformats.org/markup-compatibility/2006">
                <mc:Choice xmlns:v="urn:schemas-microsoft-com:vml" Requires="v">
                  <p:oleObj spid="_x0000_s211038" name="Equation" r:id="rId47" imgW="406080" imgH="419040" progId="Equation.3">
                    <p:embed/>
                  </p:oleObj>
                </mc:Choice>
                <mc:Fallback>
                  <p:oleObj name="Equation" r:id="rId47" imgW="406080" imgH="419040" progId="Equation.3">
                    <p:embed/>
                    <p:pic>
                      <p:nvPicPr>
                        <p:cNvPr id="0" name="Object 42"/>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4556" y="711"/>
                          <a:ext cx="256"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0987" name="Object 43">
              <a:extLst>
                <a:ext uri="{FF2B5EF4-FFF2-40B4-BE49-F238E27FC236}">
                  <a16:creationId xmlns:a16="http://schemas.microsoft.com/office/drawing/2014/main" id="{A9871E32-A68E-4C64-BD4B-F3DD00FC9853}"/>
                </a:ext>
              </a:extLst>
            </p:cNvPr>
            <p:cNvGraphicFramePr>
              <a:graphicFrameLocks noChangeAspect="1"/>
            </p:cNvGraphicFramePr>
            <p:nvPr/>
          </p:nvGraphicFramePr>
          <p:xfrm>
            <a:off x="4451" y="1309"/>
            <a:ext cx="272" cy="264"/>
          </p:xfrm>
          <a:graphic>
            <a:graphicData uri="http://schemas.openxmlformats.org/presentationml/2006/ole">
              <mc:AlternateContent xmlns:mc="http://schemas.openxmlformats.org/markup-compatibility/2006">
                <mc:Choice xmlns:v="urn:schemas-microsoft-com:vml" Requires="v">
                  <p:oleObj spid="_x0000_s211039" name="Equation" r:id="rId49" imgW="431640" imgH="419040" progId="Equation.3">
                    <p:embed/>
                  </p:oleObj>
                </mc:Choice>
                <mc:Fallback>
                  <p:oleObj name="Equation" r:id="rId49" imgW="431640" imgH="419040" progId="Equation.3">
                    <p:embed/>
                    <p:pic>
                      <p:nvPicPr>
                        <p:cNvPr id="0" name="Object 43"/>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4451" y="1309"/>
                          <a:ext cx="27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0988" name="AutoShape 44" descr="浅色上对角线">
              <a:extLst>
                <a:ext uri="{FF2B5EF4-FFF2-40B4-BE49-F238E27FC236}">
                  <a16:creationId xmlns:a16="http://schemas.microsoft.com/office/drawing/2014/main" id="{91B40833-CF84-4679-9280-297E0DA46AE9}"/>
                </a:ext>
              </a:extLst>
            </p:cNvPr>
            <p:cNvSpPr>
              <a:spLocks noChangeArrowheads="1"/>
            </p:cNvSpPr>
            <p:nvPr/>
          </p:nvSpPr>
          <p:spPr bwMode="auto">
            <a:xfrm flipV="1">
              <a:off x="3748" y="820"/>
              <a:ext cx="576" cy="301"/>
            </a:xfrm>
            <a:prstGeom prst="triangle">
              <a:avLst>
                <a:gd name="adj" fmla="val 32468"/>
              </a:avLst>
            </a:prstGeom>
            <a:pattFill prst="ltUpDiag">
              <a:fgClr>
                <a:schemeClr val="hlink"/>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210989" name="Text Box 45">
            <a:extLst>
              <a:ext uri="{FF2B5EF4-FFF2-40B4-BE49-F238E27FC236}">
                <a16:creationId xmlns:a16="http://schemas.microsoft.com/office/drawing/2014/main" id="{D19F01A2-8F12-48E6-B304-F5BC0796F973}"/>
              </a:ext>
            </a:extLst>
          </p:cNvPr>
          <p:cNvSpPr txBox="1">
            <a:spLocks noChangeArrowheads="1"/>
          </p:cNvSpPr>
          <p:nvPr/>
        </p:nvSpPr>
        <p:spPr bwMode="auto">
          <a:xfrm>
            <a:off x="838200" y="2590800"/>
            <a:ext cx="411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b="1">
                <a:solidFill>
                  <a:schemeClr val="accent2"/>
                </a:solidFill>
                <a:latin typeface="仿宋_GB2312" pitchFamily="49" charset="-122"/>
              </a:rPr>
              <a:t>且是全同图形</a:t>
            </a:r>
            <a:r>
              <a:rPr kumimoji="1" lang="en-US" altLang="zh-CN" b="1">
                <a:solidFill>
                  <a:schemeClr val="accent2"/>
                </a:solidFill>
                <a:latin typeface="仿宋_GB2312" pitchFamily="49" charset="-122"/>
              </a:rPr>
              <a:t>.</a:t>
            </a:r>
          </a:p>
        </p:txBody>
      </p:sp>
      <p:grpSp>
        <p:nvGrpSpPr>
          <p:cNvPr id="210991" name="Group 47">
            <a:extLst>
              <a:ext uri="{FF2B5EF4-FFF2-40B4-BE49-F238E27FC236}">
                <a16:creationId xmlns:a16="http://schemas.microsoft.com/office/drawing/2014/main" id="{51CDD735-F971-419F-B7CD-F0492BF3A5A3}"/>
              </a:ext>
            </a:extLst>
          </p:cNvPr>
          <p:cNvGrpSpPr>
            <a:grpSpLocks noChangeAspect="1"/>
          </p:cNvGrpSpPr>
          <p:nvPr/>
        </p:nvGrpSpPr>
        <p:grpSpPr bwMode="auto">
          <a:xfrm>
            <a:off x="914400" y="928688"/>
            <a:ext cx="5000625" cy="1568450"/>
            <a:chOff x="576" y="585"/>
            <a:chExt cx="3150" cy="988"/>
          </a:xfrm>
        </p:grpSpPr>
        <p:sp>
          <p:nvSpPr>
            <p:cNvPr id="210990" name="AutoShape 46">
              <a:extLst>
                <a:ext uri="{FF2B5EF4-FFF2-40B4-BE49-F238E27FC236}">
                  <a16:creationId xmlns:a16="http://schemas.microsoft.com/office/drawing/2014/main" id="{8B0C7E68-D1F4-4A83-93A8-484ABFBC7C95}"/>
                </a:ext>
              </a:extLst>
            </p:cNvPr>
            <p:cNvSpPr>
              <a:spLocks noChangeAspect="1" noChangeArrowheads="1" noTextEdit="1"/>
            </p:cNvSpPr>
            <p:nvPr/>
          </p:nvSpPr>
          <p:spPr bwMode="auto">
            <a:xfrm>
              <a:off x="576" y="585"/>
              <a:ext cx="3072" cy="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0992" name="Line 48">
              <a:extLst>
                <a:ext uri="{FF2B5EF4-FFF2-40B4-BE49-F238E27FC236}">
                  <a16:creationId xmlns:a16="http://schemas.microsoft.com/office/drawing/2014/main" id="{4E155096-057B-4417-B2D5-55631B27FC3F}"/>
                </a:ext>
              </a:extLst>
            </p:cNvPr>
            <p:cNvSpPr>
              <a:spLocks noChangeShapeType="1"/>
            </p:cNvSpPr>
            <p:nvPr/>
          </p:nvSpPr>
          <p:spPr bwMode="auto">
            <a:xfrm>
              <a:off x="3115" y="1012"/>
              <a:ext cx="88"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993" name="Rectangle 49">
              <a:extLst>
                <a:ext uri="{FF2B5EF4-FFF2-40B4-BE49-F238E27FC236}">
                  <a16:creationId xmlns:a16="http://schemas.microsoft.com/office/drawing/2014/main" id="{59DBA8DD-E209-4BD0-8FDF-03CE28764FE1}"/>
                </a:ext>
              </a:extLst>
            </p:cNvPr>
            <p:cNvSpPr>
              <a:spLocks noChangeArrowheads="1"/>
            </p:cNvSpPr>
            <p:nvPr/>
          </p:nvSpPr>
          <p:spPr bwMode="auto">
            <a:xfrm>
              <a:off x="3350" y="1276"/>
              <a:ext cx="376"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10994" name="Rectangle 50">
              <a:extLst>
                <a:ext uri="{FF2B5EF4-FFF2-40B4-BE49-F238E27FC236}">
                  <a16:creationId xmlns:a16="http://schemas.microsoft.com/office/drawing/2014/main" id="{56D7B84A-5995-4B4B-88CD-0EB2BB5E86EC}"/>
                </a:ext>
              </a:extLst>
            </p:cNvPr>
            <p:cNvSpPr>
              <a:spLocks noChangeArrowheads="1"/>
            </p:cNvSpPr>
            <p:nvPr/>
          </p:nvSpPr>
          <p:spPr bwMode="auto">
            <a:xfrm>
              <a:off x="3308" y="1276"/>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210995" name="Rectangle 51">
              <a:extLst>
                <a:ext uri="{FF2B5EF4-FFF2-40B4-BE49-F238E27FC236}">
                  <a16:creationId xmlns:a16="http://schemas.microsoft.com/office/drawing/2014/main" id="{E282336D-6242-452E-9638-7B7654F5CD9E}"/>
                </a:ext>
              </a:extLst>
            </p:cNvPr>
            <p:cNvSpPr>
              <a:spLocks noChangeArrowheads="1"/>
            </p:cNvSpPr>
            <p:nvPr/>
          </p:nvSpPr>
          <p:spPr bwMode="auto">
            <a:xfrm>
              <a:off x="3203" y="929"/>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10996" name="Rectangle 52">
              <a:extLst>
                <a:ext uri="{FF2B5EF4-FFF2-40B4-BE49-F238E27FC236}">
                  <a16:creationId xmlns:a16="http://schemas.microsoft.com/office/drawing/2014/main" id="{A62D1EA1-EB02-4841-A2A1-378754E610CC}"/>
                </a:ext>
              </a:extLst>
            </p:cNvPr>
            <p:cNvSpPr>
              <a:spLocks noChangeArrowheads="1"/>
            </p:cNvSpPr>
            <p:nvPr/>
          </p:nvSpPr>
          <p:spPr bwMode="auto">
            <a:xfrm>
              <a:off x="1758" y="929"/>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10997" name="Rectangle 53">
              <a:extLst>
                <a:ext uri="{FF2B5EF4-FFF2-40B4-BE49-F238E27FC236}">
                  <a16:creationId xmlns:a16="http://schemas.microsoft.com/office/drawing/2014/main" id="{1577E4B7-0F1D-4E88-ACA8-66CEF01F57F5}"/>
                </a:ext>
              </a:extLst>
            </p:cNvPr>
            <p:cNvSpPr>
              <a:spLocks noChangeArrowheads="1"/>
            </p:cNvSpPr>
            <p:nvPr/>
          </p:nvSpPr>
          <p:spPr bwMode="auto">
            <a:xfrm>
              <a:off x="1712" y="929"/>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210998" name="Rectangle 54">
              <a:extLst>
                <a:ext uri="{FF2B5EF4-FFF2-40B4-BE49-F238E27FC236}">
                  <a16:creationId xmlns:a16="http://schemas.microsoft.com/office/drawing/2014/main" id="{BE48318D-1FAB-45FE-9FF2-95FD6C721069}"/>
                </a:ext>
              </a:extLst>
            </p:cNvPr>
            <p:cNvSpPr>
              <a:spLocks noChangeArrowheads="1"/>
            </p:cNvSpPr>
            <p:nvPr/>
          </p:nvSpPr>
          <p:spPr bwMode="auto">
            <a:xfrm>
              <a:off x="3249" y="586"/>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10999" name="Rectangle 55">
              <a:extLst>
                <a:ext uri="{FF2B5EF4-FFF2-40B4-BE49-F238E27FC236}">
                  <a16:creationId xmlns:a16="http://schemas.microsoft.com/office/drawing/2014/main" id="{4307A6EB-6B1C-4804-9F96-F2D2EA04AC42}"/>
                </a:ext>
              </a:extLst>
            </p:cNvPr>
            <p:cNvSpPr>
              <a:spLocks noChangeArrowheads="1"/>
            </p:cNvSpPr>
            <p:nvPr/>
          </p:nvSpPr>
          <p:spPr bwMode="auto">
            <a:xfrm>
              <a:off x="2762" y="586"/>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11000" name="Rectangle 56">
              <a:extLst>
                <a:ext uri="{FF2B5EF4-FFF2-40B4-BE49-F238E27FC236}">
                  <a16:creationId xmlns:a16="http://schemas.microsoft.com/office/drawing/2014/main" id="{F97A9B7E-BA6C-4643-87C7-F8573A7A3F41}"/>
                </a:ext>
              </a:extLst>
            </p:cNvPr>
            <p:cNvSpPr>
              <a:spLocks noChangeArrowheads="1"/>
            </p:cNvSpPr>
            <p:nvPr/>
          </p:nvSpPr>
          <p:spPr bwMode="auto">
            <a:xfrm>
              <a:off x="2556" y="586"/>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11001" name="Rectangle 57">
              <a:extLst>
                <a:ext uri="{FF2B5EF4-FFF2-40B4-BE49-F238E27FC236}">
                  <a16:creationId xmlns:a16="http://schemas.microsoft.com/office/drawing/2014/main" id="{6E20E490-A6C3-419E-9EDA-E874D00DAC46}"/>
                </a:ext>
              </a:extLst>
            </p:cNvPr>
            <p:cNvSpPr>
              <a:spLocks noChangeArrowheads="1"/>
            </p:cNvSpPr>
            <p:nvPr/>
          </p:nvSpPr>
          <p:spPr bwMode="auto">
            <a:xfrm>
              <a:off x="1845" y="586"/>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11002" name="Rectangle 58">
              <a:extLst>
                <a:ext uri="{FF2B5EF4-FFF2-40B4-BE49-F238E27FC236}">
                  <a16:creationId xmlns:a16="http://schemas.microsoft.com/office/drawing/2014/main" id="{0953209E-F7D5-4479-B633-E12E5415C391}"/>
                </a:ext>
              </a:extLst>
            </p:cNvPr>
            <p:cNvSpPr>
              <a:spLocks noChangeArrowheads="1"/>
            </p:cNvSpPr>
            <p:nvPr/>
          </p:nvSpPr>
          <p:spPr bwMode="auto">
            <a:xfrm>
              <a:off x="1698" y="586"/>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11003" name="Rectangle 59">
              <a:extLst>
                <a:ext uri="{FF2B5EF4-FFF2-40B4-BE49-F238E27FC236}">
                  <a16:creationId xmlns:a16="http://schemas.microsoft.com/office/drawing/2014/main" id="{B5353189-2EF6-40EA-A2DB-A4850DD79505}"/>
                </a:ext>
              </a:extLst>
            </p:cNvPr>
            <p:cNvSpPr>
              <a:spLocks noChangeArrowheads="1"/>
            </p:cNvSpPr>
            <p:nvPr/>
          </p:nvSpPr>
          <p:spPr bwMode="auto">
            <a:xfrm>
              <a:off x="592" y="586"/>
              <a:ext cx="54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11004" name="Rectangle 60">
              <a:extLst>
                <a:ext uri="{FF2B5EF4-FFF2-40B4-BE49-F238E27FC236}">
                  <a16:creationId xmlns:a16="http://schemas.microsoft.com/office/drawing/2014/main" id="{18C889C8-E4E0-4096-9580-FC30FB4F5BA7}"/>
                </a:ext>
              </a:extLst>
            </p:cNvPr>
            <p:cNvSpPr>
              <a:spLocks noChangeArrowheads="1"/>
            </p:cNvSpPr>
            <p:nvPr/>
          </p:nvSpPr>
          <p:spPr bwMode="auto">
            <a:xfrm>
              <a:off x="2853" y="1283"/>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映射</a:t>
              </a:r>
              <a:endParaRPr lang="zh-CN" altLang="en-US"/>
            </a:p>
          </p:txBody>
        </p:sp>
        <p:sp>
          <p:nvSpPr>
            <p:cNvPr id="211005" name="Rectangle 61">
              <a:extLst>
                <a:ext uri="{FF2B5EF4-FFF2-40B4-BE49-F238E27FC236}">
                  <a16:creationId xmlns:a16="http://schemas.microsoft.com/office/drawing/2014/main" id="{86A68E1D-35EF-4CEB-A03D-E2511AE2E8E6}"/>
                </a:ext>
              </a:extLst>
            </p:cNvPr>
            <p:cNvSpPr>
              <a:spLocks noChangeArrowheads="1"/>
            </p:cNvSpPr>
            <p:nvPr/>
          </p:nvSpPr>
          <p:spPr bwMode="auto">
            <a:xfrm>
              <a:off x="578" y="1283"/>
              <a:ext cx="22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是关于实轴的一个对称</a:t>
              </a:r>
              <a:endParaRPr lang="zh-CN" altLang="en-US"/>
            </a:p>
          </p:txBody>
        </p:sp>
        <p:sp>
          <p:nvSpPr>
            <p:cNvPr id="211006" name="Rectangle 62">
              <a:extLst>
                <a:ext uri="{FF2B5EF4-FFF2-40B4-BE49-F238E27FC236}">
                  <a16:creationId xmlns:a16="http://schemas.microsoft.com/office/drawing/2014/main" id="{064427AE-7261-4DFB-98C8-D590027C8FF1}"/>
                </a:ext>
              </a:extLst>
            </p:cNvPr>
            <p:cNvSpPr>
              <a:spLocks noChangeArrowheads="1"/>
            </p:cNvSpPr>
            <p:nvPr/>
          </p:nvSpPr>
          <p:spPr bwMode="auto">
            <a:xfrm>
              <a:off x="1800" y="936"/>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不难看出</a:t>
              </a:r>
              <a:endParaRPr lang="zh-CN" altLang="en-US"/>
            </a:p>
          </p:txBody>
        </p:sp>
        <p:sp>
          <p:nvSpPr>
            <p:cNvPr id="211007" name="Rectangle 63">
              <a:extLst>
                <a:ext uri="{FF2B5EF4-FFF2-40B4-BE49-F238E27FC236}">
                  <a16:creationId xmlns:a16="http://schemas.microsoft.com/office/drawing/2014/main" id="{5E3E19EE-AD09-4DF2-A4D3-C43D7D71E0F5}"/>
                </a:ext>
              </a:extLst>
            </p:cNvPr>
            <p:cNvSpPr>
              <a:spLocks noChangeArrowheads="1"/>
            </p:cNvSpPr>
            <p:nvPr/>
          </p:nvSpPr>
          <p:spPr bwMode="auto">
            <a:xfrm>
              <a:off x="578" y="936"/>
              <a:ext cx="1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重叠在一起</a:t>
              </a:r>
              <a:endParaRPr lang="zh-CN" altLang="en-US"/>
            </a:p>
          </p:txBody>
        </p:sp>
        <p:sp>
          <p:nvSpPr>
            <p:cNvPr id="211008" name="Rectangle 64">
              <a:extLst>
                <a:ext uri="{FF2B5EF4-FFF2-40B4-BE49-F238E27FC236}">
                  <a16:creationId xmlns:a16="http://schemas.microsoft.com/office/drawing/2014/main" id="{21BAC5CC-D7F4-459A-AF52-7D95A7FB18A5}"/>
                </a:ext>
              </a:extLst>
            </p:cNvPr>
            <p:cNvSpPr>
              <a:spLocks noChangeArrowheads="1"/>
            </p:cNvSpPr>
            <p:nvPr/>
          </p:nvSpPr>
          <p:spPr bwMode="auto">
            <a:xfrm>
              <a:off x="2808" y="593"/>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3300"/>
                  </a:solidFill>
                  <a:latin typeface="宋体" panose="02010600030101010101" pitchFamily="2" charset="-122"/>
                </a:rPr>
                <a:t>平面</a:t>
              </a:r>
              <a:endParaRPr lang="zh-CN" altLang="en-US">
                <a:solidFill>
                  <a:srgbClr val="003300"/>
                </a:solidFill>
              </a:endParaRPr>
            </a:p>
          </p:txBody>
        </p:sp>
        <p:sp>
          <p:nvSpPr>
            <p:cNvPr id="211009" name="Rectangle 65">
              <a:extLst>
                <a:ext uri="{FF2B5EF4-FFF2-40B4-BE49-F238E27FC236}">
                  <a16:creationId xmlns:a16="http://schemas.microsoft.com/office/drawing/2014/main" id="{86ED03B9-D2E1-4AEC-AF39-D844FE421EB7}"/>
                </a:ext>
              </a:extLst>
            </p:cNvPr>
            <p:cNvSpPr>
              <a:spLocks noChangeArrowheads="1"/>
            </p:cNvSpPr>
            <p:nvPr/>
          </p:nvSpPr>
          <p:spPr bwMode="auto">
            <a:xfrm>
              <a:off x="1891" y="593"/>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FF0000"/>
                  </a:solidFill>
                  <a:latin typeface="宋体" panose="02010600030101010101" pitchFamily="2" charset="-122"/>
                </a:rPr>
                <a:t>平面</a:t>
              </a:r>
              <a:r>
                <a:rPr lang="zh-CN" altLang="en-US" b="1">
                  <a:solidFill>
                    <a:srgbClr val="000000"/>
                  </a:solidFill>
                  <a:latin typeface="宋体" panose="02010600030101010101" pitchFamily="2" charset="-122"/>
                </a:rPr>
                <a:t>和</a:t>
              </a:r>
              <a:endParaRPr lang="zh-CN" altLang="en-US"/>
            </a:p>
          </p:txBody>
        </p:sp>
        <p:sp>
          <p:nvSpPr>
            <p:cNvPr id="211010" name="Rectangle 66">
              <a:extLst>
                <a:ext uri="{FF2B5EF4-FFF2-40B4-BE49-F238E27FC236}">
                  <a16:creationId xmlns:a16="http://schemas.microsoft.com/office/drawing/2014/main" id="{21BFA9A2-DE29-4621-84BB-C1A1E69F1E6A}"/>
                </a:ext>
              </a:extLst>
            </p:cNvPr>
            <p:cNvSpPr>
              <a:spLocks noChangeArrowheads="1"/>
            </p:cNvSpPr>
            <p:nvPr/>
          </p:nvSpPr>
          <p:spPr bwMode="auto">
            <a:xfrm>
              <a:off x="1026" y="593"/>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如果把</a:t>
              </a:r>
              <a:endParaRPr lang="zh-CN" altLang="en-US"/>
            </a:p>
          </p:txBody>
        </p:sp>
        <p:sp>
          <p:nvSpPr>
            <p:cNvPr id="211011" name="Rectangle 67">
              <a:extLst>
                <a:ext uri="{FF2B5EF4-FFF2-40B4-BE49-F238E27FC236}">
                  <a16:creationId xmlns:a16="http://schemas.microsoft.com/office/drawing/2014/main" id="{2FDB721A-1924-4601-8E4B-248D1526B2FE}"/>
                </a:ext>
              </a:extLst>
            </p:cNvPr>
            <p:cNvSpPr>
              <a:spLocks noChangeArrowheads="1"/>
            </p:cNvSpPr>
            <p:nvPr/>
          </p:nvSpPr>
          <p:spPr bwMode="auto">
            <a:xfrm>
              <a:off x="3105" y="929"/>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211012" name="Rectangle 68">
              <a:extLst>
                <a:ext uri="{FF2B5EF4-FFF2-40B4-BE49-F238E27FC236}">
                  <a16:creationId xmlns:a16="http://schemas.microsoft.com/office/drawing/2014/main" id="{9A4CE0ED-6C3A-458B-8BE3-7806399372B0}"/>
                </a:ext>
              </a:extLst>
            </p:cNvPr>
            <p:cNvSpPr>
              <a:spLocks noChangeArrowheads="1"/>
            </p:cNvSpPr>
            <p:nvPr/>
          </p:nvSpPr>
          <p:spPr bwMode="auto">
            <a:xfrm>
              <a:off x="2710" y="929"/>
              <a:ext cx="24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w</a:t>
              </a:r>
              <a:endParaRPr lang="en-US" altLang="zh-CN">
                <a:ea typeface="黑体" panose="02010609060101010101" pitchFamily="49" charset="-122"/>
              </a:endParaRPr>
            </a:p>
          </p:txBody>
        </p:sp>
        <p:sp>
          <p:nvSpPr>
            <p:cNvPr id="211013" name="Rectangle 69">
              <a:extLst>
                <a:ext uri="{FF2B5EF4-FFF2-40B4-BE49-F238E27FC236}">
                  <a16:creationId xmlns:a16="http://schemas.microsoft.com/office/drawing/2014/main" id="{18FF8A73-F5B3-4CD1-87AC-C525C06F01C7}"/>
                </a:ext>
              </a:extLst>
            </p:cNvPr>
            <p:cNvSpPr>
              <a:spLocks noChangeArrowheads="1"/>
            </p:cNvSpPr>
            <p:nvPr/>
          </p:nvSpPr>
          <p:spPr bwMode="auto">
            <a:xfrm>
              <a:off x="2612" y="586"/>
              <a:ext cx="14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3300"/>
                  </a:solidFill>
                  <a:latin typeface="Times New Roman" panose="02020603050405020304" pitchFamily="18" charset="0"/>
                  <a:ea typeface="黑体" panose="02010609060101010101" pitchFamily="49" charset="-122"/>
                </a:rPr>
                <a:t>w</a:t>
              </a:r>
              <a:endParaRPr lang="en-US" altLang="zh-CN">
                <a:solidFill>
                  <a:srgbClr val="003300"/>
                </a:solidFill>
                <a:ea typeface="黑体" panose="02010609060101010101" pitchFamily="49" charset="-122"/>
              </a:endParaRPr>
            </a:p>
          </p:txBody>
        </p:sp>
        <p:sp>
          <p:nvSpPr>
            <p:cNvPr id="211014" name="Rectangle 70">
              <a:extLst>
                <a:ext uri="{FF2B5EF4-FFF2-40B4-BE49-F238E27FC236}">
                  <a16:creationId xmlns:a16="http://schemas.microsoft.com/office/drawing/2014/main" id="{A6F08A6E-3D54-4BD3-B5CE-7AD0342E4DAF}"/>
                </a:ext>
              </a:extLst>
            </p:cNvPr>
            <p:cNvSpPr>
              <a:spLocks noChangeArrowheads="1"/>
            </p:cNvSpPr>
            <p:nvPr/>
          </p:nvSpPr>
          <p:spPr bwMode="auto">
            <a:xfrm>
              <a:off x="1758" y="586"/>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FF0000"/>
                  </a:solidFill>
                  <a:latin typeface="Times New Roman" panose="02020603050405020304" pitchFamily="18" charset="0"/>
                  <a:ea typeface="黑体" panose="02010609060101010101" pitchFamily="49" charset="-122"/>
                </a:rPr>
                <a:t>z</a:t>
              </a:r>
              <a:endParaRPr lang="en-US" altLang="zh-CN">
                <a:solidFill>
                  <a:srgbClr val="FF0000"/>
                </a:solidFill>
                <a:ea typeface="黑体" panose="02010609060101010101" pitchFamily="49" charset="-122"/>
              </a:endParaRPr>
            </a:p>
          </p:txBody>
        </p:sp>
        <p:sp>
          <p:nvSpPr>
            <p:cNvPr id="211015" name="Rectangle 71">
              <a:extLst>
                <a:ext uri="{FF2B5EF4-FFF2-40B4-BE49-F238E27FC236}">
                  <a16:creationId xmlns:a16="http://schemas.microsoft.com/office/drawing/2014/main" id="{CACE2E65-5B59-4D86-B318-6435C7620834}"/>
                </a:ext>
              </a:extLst>
            </p:cNvPr>
            <p:cNvSpPr>
              <a:spLocks noChangeArrowheads="1"/>
            </p:cNvSpPr>
            <p:nvPr/>
          </p:nvSpPr>
          <p:spPr bwMode="auto">
            <a:xfrm>
              <a:off x="2920" y="904"/>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10991"/>
                                        </p:tgtEl>
                                        <p:attrNameLst>
                                          <p:attrName>style.visibility</p:attrName>
                                        </p:attrNameLst>
                                      </p:cBhvr>
                                      <p:to>
                                        <p:strVal val="visible"/>
                                      </p:to>
                                    </p:set>
                                    <p:animEffect transition="in" filter="diamond(in)">
                                      <p:cBhvr>
                                        <p:cTn id="7" dur="2000"/>
                                        <p:tgtEl>
                                          <p:spTgt spid="2109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10979"/>
                                        </p:tgtEl>
                                        <p:attrNameLst>
                                          <p:attrName>style.visibility</p:attrName>
                                        </p:attrNameLst>
                                      </p:cBhvr>
                                      <p:to>
                                        <p:strVal val="visible"/>
                                      </p:to>
                                    </p:set>
                                    <p:animEffect transition="in" filter="wipe(up)">
                                      <p:cBhvr>
                                        <p:cTn id="12" dur="500"/>
                                        <p:tgtEl>
                                          <p:spTgt spid="2109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0989"/>
                                        </p:tgtEl>
                                        <p:attrNameLst>
                                          <p:attrName>style.visibility</p:attrName>
                                        </p:attrNameLst>
                                      </p:cBhvr>
                                      <p:to>
                                        <p:strVal val="visible"/>
                                      </p:to>
                                    </p:set>
                                    <p:animEffect transition="in" filter="wipe(left)">
                                      <p:cBhvr>
                                        <p:cTn id="17" dur="500"/>
                                        <p:tgtEl>
                                          <p:spTgt spid="2109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210946"/>
                                        </p:tgtEl>
                                        <p:attrNameLst>
                                          <p:attrName>style.visibility</p:attrName>
                                        </p:attrNameLst>
                                      </p:cBhvr>
                                      <p:to>
                                        <p:strVal val="visible"/>
                                      </p:to>
                                    </p:set>
                                    <p:animEffect transition="in" filter="diamond(in)">
                                      <p:cBhvr>
                                        <p:cTn id="22" dur="2000"/>
                                        <p:tgtEl>
                                          <p:spTgt spid="210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89"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1">
            <a:extLst>
              <a:ext uri="{FF2B5EF4-FFF2-40B4-BE49-F238E27FC236}">
                <a16:creationId xmlns:a16="http://schemas.microsoft.com/office/drawing/2014/main" id="{65557E15-EFE4-434E-B771-D5879AD9ADAE}"/>
              </a:ext>
            </a:extLst>
          </p:cNvPr>
          <p:cNvSpPr>
            <a:spLocks noGrp="1"/>
          </p:cNvSpPr>
          <p:nvPr>
            <p:ph type="dt" sz="half" idx="10"/>
          </p:nvPr>
        </p:nvSpPr>
        <p:spPr/>
        <p:txBody>
          <a:bodyPr/>
          <a:lstStyle/>
          <a:p>
            <a:fld id="{BFCD637F-70BD-4B17-A6D3-12E39E6975D7}" type="datetime1">
              <a:rPr lang="zh-CN" altLang="en-US"/>
              <a:pPr/>
              <a:t>2017/9/8</a:t>
            </a:fld>
            <a:endParaRPr lang="en-US" altLang="zh-CN"/>
          </a:p>
        </p:txBody>
      </p:sp>
      <p:sp>
        <p:nvSpPr>
          <p:cNvPr id="7" name="灯片编号占位符 3">
            <a:extLst>
              <a:ext uri="{FF2B5EF4-FFF2-40B4-BE49-F238E27FC236}">
                <a16:creationId xmlns:a16="http://schemas.microsoft.com/office/drawing/2014/main" id="{5FA9C1A8-3447-4B3E-85C6-5DB73696898B}"/>
              </a:ext>
            </a:extLst>
          </p:cNvPr>
          <p:cNvSpPr>
            <a:spLocks noGrp="1"/>
          </p:cNvSpPr>
          <p:nvPr>
            <p:ph type="sldNum" sz="quarter" idx="12"/>
          </p:nvPr>
        </p:nvSpPr>
        <p:spPr/>
        <p:txBody>
          <a:bodyPr/>
          <a:lstStyle/>
          <a:p>
            <a:fld id="{0B8E06CC-BFFF-428D-B74D-20542BCEA5E6}" type="slidenum">
              <a:rPr lang="en-US" altLang="zh-CN"/>
              <a:pPr/>
              <a:t>3</a:t>
            </a:fld>
            <a:endParaRPr lang="en-US" altLang="zh-CN"/>
          </a:p>
        </p:txBody>
      </p:sp>
      <p:sp>
        <p:nvSpPr>
          <p:cNvPr id="73735" name="WordArt 7">
            <a:extLst>
              <a:ext uri="{FF2B5EF4-FFF2-40B4-BE49-F238E27FC236}">
                <a16:creationId xmlns:a16="http://schemas.microsoft.com/office/drawing/2014/main" id="{91AC64CD-4B46-4BE1-8B28-E89BEF9B7A85}"/>
              </a:ext>
            </a:extLst>
          </p:cNvPr>
          <p:cNvSpPr>
            <a:spLocks noChangeArrowheads="1" noChangeShapeType="1" noTextEdit="1"/>
          </p:cNvSpPr>
          <p:nvPr/>
        </p:nvSpPr>
        <p:spPr bwMode="auto">
          <a:xfrm>
            <a:off x="1835150" y="620713"/>
            <a:ext cx="5689600" cy="863600"/>
          </a:xfrm>
          <a:prstGeom prst="rect">
            <a:avLst/>
          </a:prstGeom>
        </p:spPr>
        <p:txBody>
          <a:bodyPr wrap="none" fromWordArt="1">
            <a:prstTxWarp prst="textPlain">
              <a:avLst>
                <a:gd name="adj" fmla="val 50000"/>
              </a:avLst>
            </a:prstTxWarp>
          </a:bodyPr>
          <a:lstStyle/>
          <a:p>
            <a:pPr algn="ctr"/>
            <a:r>
              <a:rPr lang="zh-CN" altLang="en-US" sz="3600" kern="10">
                <a:ln w="9525">
                  <a:solidFill>
                    <a:srgbClr val="CC0066"/>
                  </a:solid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黑体" panose="02010609060101010101" pitchFamily="49" charset="-122"/>
                <a:ea typeface="黑体" panose="02010609060101010101" pitchFamily="49" charset="-122"/>
              </a:rPr>
              <a:t>第一篇 复变函数论</a:t>
            </a:r>
          </a:p>
        </p:txBody>
      </p:sp>
      <p:sp>
        <p:nvSpPr>
          <p:cNvPr id="73736" name="Text Box 8">
            <a:extLst>
              <a:ext uri="{FF2B5EF4-FFF2-40B4-BE49-F238E27FC236}">
                <a16:creationId xmlns:a16="http://schemas.microsoft.com/office/drawing/2014/main" id="{75D770EF-1D7C-46BF-A060-C591D8282409}"/>
              </a:ext>
            </a:extLst>
          </p:cNvPr>
          <p:cNvSpPr txBox="1">
            <a:spLocks noChangeArrowheads="1"/>
          </p:cNvSpPr>
          <p:nvPr/>
        </p:nvSpPr>
        <p:spPr bwMode="auto">
          <a:xfrm>
            <a:off x="539750" y="5229225"/>
            <a:ext cx="8280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参考书： </a:t>
            </a:r>
            <a:r>
              <a:rPr lang="en-US" altLang="zh-CN" sz="2400" b="1">
                <a:latin typeface="Times New Roman" panose="02020603050405020304" pitchFamily="18" charset="0"/>
              </a:rPr>
              <a:t>Lars V.Ahlfors</a:t>
            </a:r>
            <a:r>
              <a:rPr lang="en-US" altLang="zh-CN" sz="2400" b="1"/>
              <a:t> </a:t>
            </a:r>
            <a:r>
              <a:rPr lang="zh-CN" altLang="en-US" sz="2400" b="1"/>
              <a:t>著，赵志勇等译，</a:t>
            </a:r>
            <a:r>
              <a:rPr lang="en-US" altLang="zh-CN" sz="2400" b="1"/>
              <a:t>《</a:t>
            </a:r>
            <a:r>
              <a:rPr lang="zh-CN" altLang="en-US" sz="2400" b="1"/>
              <a:t>复分析</a:t>
            </a:r>
            <a:r>
              <a:rPr lang="en-US" altLang="zh-CN" sz="2400" b="1"/>
              <a:t>》 </a:t>
            </a:r>
            <a:r>
              <a:rPr lang="zh-CN" altLang="en-US" sz="2400" b="1"/>
              <a:t>机械工业出版社，</a:t>
            </a:r>
            <a:r>
              <a:rPr lang="en-US" altLang="zh-CN" sz="2400" b="1">
                <a:latin typeface="Times New Roman" panose="02020603050405020304" pitchFamily="18" charset="0"/>
              </a:rPr>
              <a:t>2005</a:t>
            </a:r>
            <a:r>
              <a:rPr lang="zh-CN" altLang="en-US" sz="2400" b="1"/>
              <a:t>。</a:t>
            </a:r>
          </a:p>
        </p:txBody>
      </p:sp>
      <p:sp>
        <p:nvSpPr>
          <p:cNvPr id="73737" name="Rectangle 9">
            <a:extLst>
              <a:ext uri="{FF2B5EF4-FFF2-40B4-BE49-F238E27FC236}">
                <a16:creationId xmlns:a16="http://schemas.microsoft.com/office/drawing/2014/main" id="{1A23AF0A-DA61-497B-A7EE-D60F5E3A000E}"/>
              </a:ext>
            </a:extLst>
          </p:cNvPr>
          <p:cNvSpPr>
            <a:spLocks noChangeArrowheads="1"/>
          </p:cNvSpPr>
          <p:nvPr/>
        </p:nvSpPr>
        <p:spPr bwMode="auto">
          <a:xfrm>
            <a:off x="468313" y="2060575"/>
            <a:ext cx="82804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zh-CN" altLang="en-US" sz="2400" b="1">
                <a:solidFill>
                  <a:srgbClr val="FF0000"/>
                </a:solidFill>
                <a:effectLst>
                  <a:outerShdw blurRad="38100" dist="38100" dir="2700000" algn="tl">
                    <a:srgbClr val="000000"/>
                  </a:outerShdw>
                </a:effectLst>
              </a:rPr>
              <a:t>复变函数论</a:t>
            </a:r>
            <a:r>
              <a:rPr lang="zh-CN" altLang="en-US" sz="2400" b="1">
                <a:solidFill>
                  <a:srgbClr val="FF0000"/>
                </a:solidFill>
                <a:effectLst>
                  <a:outerShdw blurRad="38100" dist="38100" dir="2700000" algn="tl">
                    <a:srgbClr val="000000"/>
                  </a:outerShdw>
                </a:effectLst>
                <a:ea typeface="宋体" panose="02010600030101010101" pitchFamily="2" charset="-122"/>
              </a:rPr>
              <a:t>（</a:t>
            </a:r>
            <a:r>
              <a:rPr lang="en-US" altLang="zh-CN" sz="2400" b="1">
                <a:solidFill>
                  <a:srgbClr val="FF0000"/>
                </a:solidFill>
                <a:effectLst>
                  <a:outerShdw blurRad="38100" dist="38100" dir="2700000" algn="tl">
                    <a:srgbClr val="000000"/>
                  </a:outerShdw>
                </a:effectLst>
                <a:ea typeface="宋体" panose="02010600030101010101" pitchFamily="2" charset="-122"/>
              </a:rPr>
              <a:t>theory of complex functions</a:t>
            </a:r>
            <a:r>
              <a:rPr lang="zh-CN" altLang="en-US" sz="2400" b="1">
                <a:solidFill>
                  <a:srgbClr val="FF0000"/>
                </a:solidFill>
                <a:effectLst>
                  <a:outerShdw blurRad="38100" dist="38100" dir="2700000" algn="tl">
                    <a:srgbClr val="000000"/>
                  </a:outerShdw>
                </a:effectLst>
                <a:ea typeface="宋体" panose="02010600030101010101" pitchFamily="2" charset="-122"/>
              </a:rPr>
              <a:t>）的目的</a:t>
            </a:r>
            <a:r>
              <a:rPr lang="zh-CN" altLang="en-US" sz="2400" b="1">
                <a:ea typeface="宋体" panose="02010600030101010101" pitchFamily="2" charset="-122"/>
              </a:rPr>
              <a:t>：</a:t>
            </a:r>
          </a:p>
          <a:p>
            <a:pPr>
              <a:lnSpc>
                <a:spcPct val="125000"/>
              </a:lnSpc>
            </a:pPr>
            <a:r>
              <a:rPr lang="zh-CN" altLang="en-US" sz="2400" b="1">
                <a:ea typeface="宋体" panose="02010600030101010101" pitchFamily="2" charset="-122"/>
              </a:rPr>
              <a:t>      </a:t>
            </a:r>
            <a:r>
              <a:rPr lang="zh-CN" altLang="en-US" sz="2400" b="1"/>
              <a:t>把微积分延伸到复域。使微分和积分获得新的深度和意义。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737"/>
                                        </p:tgtEl>
                                        <p:attrNameLst>
                                          <p:attrName>style.visibility</p:attrName>
                                        </p:attrNameLst>
                                      </p:cBhvr>
                                      <p:to>
                                        <p:strVal val="visible"/>
                                      </p:to>
                                    </p:set>
                                    <p:anim calcmode="lin" valueType="num">
                                      <p:cBhvr additive="base">
                                        <p:cTn id="7" dur="500" fill="hold"/>
                                        <p:tgtEl>
                                          <p:spTgt spid="73737"/>
                                        </p:tgtEl>
                                        <p:attrNameLst>
                                          <p:attrName>ppt_x</p:attrName>
                                        </p:attrNameLst>
                                      </p:cBhvr>
                                      <p:tavLst>
                                        <p:tav tm="0">
                                          <p:val>
                                            <p:strVal val="0-#ppt_w/2"/>
                                          </p:val>
                                        </p:tav>
                                        <p:tav tm="100000">
                                          <p:val>
                                            <p:strVal val="#ppt_x"/>
                                          </p:val>
                                        </p:tav>
                                      </p:tavLst>
                                    </p:anim>
                                    <p:anim calcmode="lin" valueType="num">
                                      <p:cBhvr additive="base">
                                        <p:cTn id="8" dur="500" fill="hold"/>
                                        <p:tgtEl>
                                          <p:spTgt spid="737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日期占位符 1">
            <a:extLst>
              <a:ext uri="{FF2B5EF4-FFF2-40B4-BE49-F238E27FC236}">
                <a16:creationId xmlns:a16="http://schemas.microsoft.com/office/drawing/2014/main" id="{C07BEF6F-B600-431A-8067-A830C92FDE99}"/>
              </a:ext>
            </a:extLst>
          </p:cNvPr>
          <p:cNvSpPr>
            <a:spLocks noGrp="1"/>
          </p:cNvSpPr>
          <p:nvPr>
            <p:ph type="dt" sz="half" idx="10"/>
          </p:nvPr>
        </p:nvSpPr>
        <p:spPr/>
        <p:txBody>
          <a:bodyPr/>
          <a:lstStyle/>
          <a:p>
            <a:fld id="{C9708B55-92DE-45C1-B775-70659037E056}" type="datetime1">
              <a:rPr lang="zh-CN" altLang="en-US"/>
              <a:pPr/>
              <a:t>2017/9/8</a:t>
            </a:fld>
            <a:endParaRPr lang="en-US" altLang="zh-CN"/>
          </a:p>
        </p:txBody>
      </p:sp>
      <p:sp>
        <p:nvSpPr>
          <p:cNvPr id="98" name="灯片编号占位符 3">
            <a:extLst>
              <a:ext uri="{FF2B5EF4-FFF2-40B4-BE49-F238E27FC236}">
                <a16:creationId xmlns:a16="http://schemas.microsoft.com/office/drawing/2014/main" id="{394E6473-5BB5-4583-B160-F38DD2580E80}"/>
              </a:ext>
            </a:extLst>
          </p:cNvPr>
          <p:cNvSpPr>
            <a:spLocks noGrp="1"/>
          </p:cNvSpPr>
          <p:nvPr>
            <p:ph type="sldNum" sz="quarter" idx="12"/>
          </p:nvPr>
        </p:nvSpPr>
        <p:spPr/>
        <p:txBody>
          <a:bodyPr/>
          <a:lstStyle/>
          <a:p>
            <a:fld id="{4BFFF7E7-92D3-4352-A99F-50731D2881F1}" type="slidenum">
              <a:rPr lang="en-US" altLang="zh-CN"/>
              <a:pPr/>
              <a:t>30</a:t>
            </a:fld>
            <a:endParaRPr lang="en-US" altLang="zh-CN"/>
          </a:p>
        </p:txBody>
      </p:sp>
      <p:grpSp>
        <p:nvGrpSpPr>
          <p:cNvPr id="211972" name="Group 4">
            <a:extLst>
              <a:ext uri="{FF2B5EF4-FFF2-40B4-BE49-F238E27FC236}">
                <a16:creationId xmlns:a16="http://schemas.microsoft.com/office/drawing/2014/main" id="{7C65E960-7515-47C3-93E4-A9B8EC2158A0}"/>
              </a:ext>
            </a:extLst>
          </p:cNvPr>
          <p:cNvGrpSpPr>
            <a:grpSpLocks/>
          </p:cNvGrpSpPr>
          <p:nvPr/>
        </p:nvGrpSpPr>
        <p:grpSpPr bwMode="auto">
          <a:xfrm>
            <a:off x="1060450" y="3184525"/>
            <a:ext cx="2825750" cy="1863725"/>
            <a:chOff x="668" y="1824"/>
            <a:chExt cx="1780" cy="1174"/>
          </a:xfrm>
        </p:grpSpPr>
        <p:sp>
          <p:nvSpPr>
            <p:cNvPr id="211973" name="Line 5">
              <a:extLst>
                <a:ext uri="{FF2B5EF4-FFF2-40B4-BE49-F238E27FC236}">
                  <a16:creationId xmlns:a16="http://schemas.microsoft.com/office/drawing/2014/main" id="{7C48C566-393F-48A3-95CE-76E1B31162B0}"/>
                </a:ext>
              </a:extLst>
            </p:cNvPr>
            <p:cNvSpPr>
              <a:spLocks noChangeShapeType="1"/>
            </p:cNvSpPr>
            <p:nvPr/>
          </p:nvSpPr>
          <p:spPr bwMode="auto">
            <a:xfrm>
              <a:off x="668" y="2784"/>
              <a:ext cx="16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11974" name="Line 6">
              <a:extLst>
                <a:ext uri="{FF2B5EF4-FFF2-40B4-BE49-F238E27FC236}">
                  <a16:creationId xmlns:a16="http://schemas.microsoft.com/office/drawing/2014/main" id="{E80B02C5-A9CA-43D2-82B1-9E2C3E9A5A34}"/>
                </a:ext>
              </a:extLst>
            </p:cNvPr>
            <p:cNvSpPr>
              <a:spLocks noChangeShapeType="1"/>
            </p:cNvSpPr>
            <p:nvPr/>
          </p:nvSpPr>
          <p:spPr bwMode="auto">
            <a:xfrm flipV="1">
              <a:off x="1510" y="1942"/>
              <a:ext cx="0" cy="10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211975" name="Object 7">
              <a:extLst>
                <a:ext uri="{FF2B5EF4-FFF2-40B4-BE49-F238E27FC236}">
                  <a16:creationId xmlns:a16="http://schemas.microsoft.com/office/drawing/2014/main" id="{E2E48E39-20CE-43EE-8EA6-915042602903}"/>
                </a:ext>
              </a:extLst>
            </p:cNvPr>
            <p:cNvGraphicFramePr>
              <a:graphicFrameLocks noChangeAspect="1"/>
            </p:cNvGraphicFramePr>
            <p:nvPr/>
          </p:nvGraphicFramePr>
          <p:xfrm>
            <a:off x="2343" y="2736"/>
            <a:ext cx="105" cy="100"/>
          </p:xfrm>
          <a:graphic>
            <a:graphicData uri="http://schemas.openxmlformats.org/presentationml/2006/ole">
              <mc:AlternateContent xmlns:mc="http://schemas.openxmlformats.org/markup-compatibility/2006">
                <mc:Choice xmlns:v="urn:schemas-microsoft-com:vml" Requires="v">
                  <p:oleObj spid="_x0000_s212066" name="Equation" r:id="rId3" imgW="253800" imgH="241200" progId="Equation.3">
                    <p:embed/>
                  </p:oleObj>
                </mc:Choice>
                <mc:Fallback>
                  <p:oleObj name="Equation" r:id="rId3" imgW="253800" imgH="2412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3" y="2736"/>
                          <a:ext cx="105" cy="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1976" name="Object 8">
              <a:extLst>
                <a:ext uri="{FF2B5EF4-FFF2-40B4-BE49-F238E27FC236}">
                  <a16:creationId xmlns:a16="http://schemas.microsoft.com/office/drawing/2014/main" id="{F9CDC684-F4DD-4A7E-ABF1-233355A24D48}"/>
                </a:ext>
              </a:extLst>
            </p:cNvPr>
            <p:cNvGraphicFramePr>
              <a:graphicFrameLocks noChangeAspect="1"/>
            </p:cNvGraphicFramePr>
            <p:nvPr/>
          </p:nvGraphicFramePr>
          <p:xfrm>
            <a:off x="1475" y="1824"/>
            <a:ext cx="105" cy="132"/>
          </p:xfrm>
          <a:graphic>
            <a:graphicData uri="http://schemas.openxmlformats.org/presentationml/2006/ole">
              <mc:AlternateContent xmlns:mc="http://schemas.openxmlformats.org/markup-compatibility/2006">
                <mc:Choice xmlns:v="urn:schemas-microsoft-com:vml" Requires="v">
                  <p:oleObj spid="_x0000_s212067" name="Equation" r:id="rId5" imgW="253800" imgH="317160" progId="Equation.3">
                    <p:embed/>
                  </p:oleObj>
                </mc:Choice>
                <mc:Fallback>
                  <p:oleObj name="Equation" r:id="rId5" imgW="253800" imgH="31716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5" y="1824"/>
                          <a:ext cx="105"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1977" name="Object 9">
              <a:extLst>
                <a:ext uri="{FF2B5EF4-FFF2-40B4-BE49-F238E27FC236}">
                  <a16:creationId xmlns:a16="http://schemas.microsoft.com/office/drawing/2014/main" id="{542B9F84-406B-4B71-949D-7DCB6B2BA7E5}"/>
                </a:ext>
              </a:extLst>
            </p:cNvPr>
            <p:cNvGraphicFramePr>
              <a:graphicFrameLocks noChangeAspect="1"/>
            </p:cNvGraphicFramePr>
            <p:nvPr/>
          </p:nvGraphicFramePr>
          <p:xfrm>
            <a:off x="1427" y="2797"/>
            <a:ext cx="89" cy="100"/>
          </p:xfrm>
          <a:graphic>
            <a:graphicData uri="http://schemas.openxmlformats.org/presentationml/2006/ole">
              <mc:AlternateContent xmlns:mc="http://schemas.openxmlformats.org/markup-compatibility/2006">
                <mc:Choice xmlns:v="urn:schemas-microsoft-com:vml" Requires="v">
                  <p:oleObj spid="_x0000_s212068" name="Equation" r:id="rId7" imgW="215640" imgH="241200" progId="Equation.3">
                    <p:embed/>
                  </p:oleObj>
                </mc:Choice>
                <mc:Fallback>
                  <p:oleObj name="Equation" r:id="rId7" imgW="215640" imgH="2412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 y="2797"/>
                          <a:ext cx="89" cy="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11978" name="Group 10">
            <a:extLst>
              <a:ext uri="{FF2B5EF4-FFF2-40B4-BE49-F238E27FC236}">
                <a16:creationId xmlns:a16="http://schemas.microsoft.com/office/drawing/2014/main" id="{0584E8E9-8268-45A9-B85F-E55721440077}"/>
              </a:ext>
            </a:extLst>
          </p:cNvPr>
          <p:cNvGrpSpPr>
            <a:grpSpLocks/>
          </p:cNvGrpSpPr>
          <p:nvPr/>
        </p:nvGrpSpPr>
        <p:grpSpPr bwMode="auto">
          <a:xfrm>
            <a:off x="4879975" y="3184525"/>
            <a:ext cx="2816225" cy="1838325"/>
            <a:chOff x="3074" y="1824"/>
            <a:chExt cx="1774" cy="1158"/>
          </a:xfrm>
        </p:grpSpPr>
        <p:sp>
          <p:nvSpPr>
            <p:cNvPr id="211979" name="Line 11">
              <a:extLst>
                <a:ext uri="{FF2B5EF4-FFF2-40B4-BE49-F238E27FC236}">
                  <a16:creationId xmlns:a16="http://schemas.microsoft.com/office/drawing/2014/main" id="{00BDB1E1-BD93-4023-AF5B-35D8046623C2}"/>
                </a:ext>
              </a:extLst>
            </p:cNvPr>
            <p:cNvSpPr>
              <a:spLocks noChangeShapeType="1"/>
            </p:cNvSpPr>
            <p:nvPr/>
          </p:nvSpPr>
          <p:spPr bwMode="auto">
            <a:xfrm>
              <a:off x="3074" y="2784"/>
              <a:ext cx="16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11980" name="Line 12">
              <a:extLst>
                <a:ext uri="{FF2B5EF4-FFF2-40B4-BE49-F238E27FC236}">
                  <a16:creationId xmlns:a16="http://schemas.microsoft.com/office/drawing/2014/main" id="{19295B88-FD0B-4245-BD0B-76E7013BA843}"/>
                </a:ext>
              </a:extLst>
            </p:cNvPr>
            <p:cNvSpPr>
              <a:spLocks noChangeShapeType="1"/>
            </p:cNvSpPr>
            <p:nvPr/>
          </p:nvSpPr>
          <p:spPr bwMode="auto">
            <a:xfrm flipV="1">
              <a:off x="3916" y="1926"/>
              <a:ext cx="0" cy="10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211981" name="Object 13">
              <a:extLst>
                <a:ext uri="{FF2B5EF4-FFF2-40B4-BE49-F238E27FC236}">
                  <a16:creationId xmlns:a16="http://schemas.microsoft.com/office/drawing/2014/main" id="{D9416F22-4490-477B-B962-E4C6238BDF51}"/>
                </a:ext>
              </a:extLst>
            </p:cNvPr>
            <p:cNvGraphicFramePr>
              <a:graphicFrameLocks noChangeAspect="1"/>
            </p:cNvGraphicFramePr>
            <p:nvPr/>
          </p:nvGraphicFramePr>
          <p:xfrm>
            <a:off x="4754" y="2736"/>
            <a:ext cx="94" cy="100"/>
          </p:xfrm>
          <a:graphic>
            <a:graphicData uri="http://schemas.openxmlformats.org/presentationml/2006/ole">
              <mc:AlternateContent xmlns:mc="http://schemas.openxmlformats.org/markup-compatibility/2006">
                <mc:Choice xmlns:v="urn:schemas-microsoft-com:vml" Requires="v">
                  <p:oleObj spid="_x0000_s212069" name="Equation" r:id="rId9" imgW="228600" imgH="241200" progId="Equation.3">
                    <p:embed/>
                  </p:oleObj>
                </mc:Choice>
                <mc:Fallback>
                  <p:oleObj name="Equation" r:id="rId9" imgW="228600" imgH="2412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54" y="2736"/>
                          <a:ext cx="94" cy="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1982" name="Object 14">
              <a:extLst>
                <a:ext uri="{FF2B5EF4-FFF2-40B4-BE49-F238E27FC236}">
                  <a16:creationId xmlns:a16="http://schemas.microsoft.com/office/drawing/2014/main" id="{706CA0D4-4D06-4F12-A5F6-EF3CBB77E0BC}"/>
                </a:ext>
              </a:extLst>
            </p:cNvPr>
            <p:cNvGraphicFramePr>
              <a:graphicFrameLocks noChangeAspect="1"/>
            </p:cNvGraphicFramePr>
            <p:nvPr/>
          </p:nvGraphicFramePr>
          <p:xfrm>
            <a:off x="3891" y="1824"/>
            <a:ext cx="84" cy="100"/>
          </p:xfrm>
          <a:graphic>
            <a:graphicData uri="http://schemas.openxmlformats.org/presentationml/2006/ole">
              <mc:AlternateContent xmlns:mc="http://schemas.openxmlformats.org/markup-compatibility/2006">
                <mc:Choice xmlns:v="urn:schemas-microsoft-com:vml" Requires="v">
                  <p:oleObj spid="_x0000_s212070" name="Equation" r:id="rId11" imgW="203040" imgH="241200" progId="Equation.3">
                    <p:embed/>
                  </p:oleObj>
                </mc:Choice>
                <mc:Fallback>
                  <p:oleObj name="Equation" r:id="rId11" imgW="203040" imgH="241200"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91" y="1824"/>
                          <a:ext cx="84" cy="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1983" name="Object 15">
              <a:extLst>
                <a:ext uri="{FF2B5EF4-FFF2-40B4-BE49-F238E27FC236}">
                  <a16:creationId xmlns:a16="http://schemas.microsoft.com/office/drawing/2014/main" id="{1CEE8158-E27B-4305-9169-948E992C606B}"/>
                </a:ext>
              </a:extLst>
            </p:cNvPr>
            <p:cNvGraphicFramePr>
              <a:graphicFrameLocks noChangeAspect="1"/>
            </p:cNvGraphicFramePr>
            <p:nvPr/>
          </p:nvGraphicFramePr>
          <p:xfrm>
            <a:off x="3833" y="2797"/>
            <a:ext cx="89" cy="100"/>
          </p:xfrm>
          <a:graphic>
            <a:graphicData uri="http://schemas.openxmlformats.org/presentationml/2006/ole">
              <mc:AlternateContent xmlns:mc="http://schemas.openxmlformats.org/markup-compatibility/2006">
                <mc:Choice xmlns:v="urn:schemas-microsoft-com:vml" Requires="v">
                  <p:oleObj spid="_x0000_s212071" name="Equation" r:id="rId13" imgW="215640" imgH="241200" progId="Equation.3">
                    <p:embed/>
                  </p:oleObj>
                </mc:Choice>
                <mc:Fallback>
                  <p:oleObj name="Equation" r:id="rId13" imgW="215640" imgH="241200"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33" y="2797"/>
                          <a:ext cx="89" cy="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11984" name="Object 16">
            <a:extLst>
              <a:ext uri="{FF2B5EF4-FFF2-40B4-BE49-F238E27FC236}">
                <a16:creationId xmlns:a16="http://schemas.microsoft.com/office/drawing/2014/main" id="{16B6DA8C-01E7-4382-B87F-1514869ABB42}"/>
              </a:ext>
            </a:extLst>
          </p:cNvPr>
          <p:cNvGraphicFramePr>
            <a:graphicFrameLocks noChangeAspect="1"/>
          </p:cNvGraphicFramePr>
          <p:nvPr/>
        </p:nvGraphicFramePr>
        <p:xfrm>
          <a:off x="2022475" y="4181475"/>
          <a:ext cx="444500" cy="419100"/>
        </p:xfrm>
        <a:graphic>
          <a:graphicData uri="http://schemas.openxmlformats.org/presentationml/2006/ole">
            <mc:AlternateContent xmlns:mc="http://schemas.openxmlformats.org/markup-compatibility/2006">
              <mc:Choice xmlns:v="urn:schemas-microsoft-com:vml" Requires="v">
                <p:oleObj spid="_x0000_s212072" name="Equation" r:id="rId15" imgW="444240" imgH="419040" progId="Equation.3">
                  <p:embed/>
                </p:oleObj>
              </mc:Choice>
              <mc:Fallback>
                <p:oleObj name="Equation" r:id="rId15" imgW="444240" imgH="419040" progId="Equation.3">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22475" y="4181475"/>
                        <a:ext cx="4445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1985" name="Object 17">
            <a:extLst>
              <a:ext uri="{FF2B5EF4-FFF2-40B4-BE49-F238E27FC236}">
                <a16:creationId xmlns:a16="http://schemas.microsoft.com/office/drawing/2014/main" id="{64FEEC98-F41A-44DB-9CED-082ED1DEBE33}"/>
              </a:ext>
            </a:extLst>
          </p:cNvPr>
          <p:cNvGraphicFramePr>
            <a:graphicFrameLocks noChangeAspect="1"/>
          </p:cNvGraphicFramePr>
          <p:nvPr/>
        </p:nvGraphicFramePr>
        <p:xfrm>
          <a:off x="5786438" y="4667250"/>
          <a:ext cx="101600" cy="101600"/>
        </p:xfrm>
        <a:graphic>
          <a:graphicData uri="http://schemas.openxmlformats.org/presentationml/2006/ole">
            <mc:AlternateContent xmlns:mc="http://schemas.openxmlformats.org/markup-compatibility/2006">
              <mc:Choice xmlns:v="urn:schemas-microsoft-com:vml" Requires="v">
                <p:oleObj spid="_x0000_s212073" name="Equation" r:id="rId17" imgW="101520" imgH="101520" progId="Equation.3">
                  <p:embed/>
                </p:oleObj>
              </mc:Choice>
              <mc:Fallback>
                <p:oleObj name="Equation" r:id="rId17" imgW="101520" imgH="101520" progId="Equation.3">
                  <p:embed/>
                  <p:pic>
                    <p:nvPicPr>
                      <p:cNvPr id="0"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86438" y="4667250"/>
                        <a:ext cx="101600" cy="10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1986" name="Arc 18">
            <a:extLst>
              <a:ext uri="{FF2B5EF4-FFF2-40B4-BE49-F238E27FC236}">
                <a16:creationId xmlns:a16="http://schemas.microsoft.com/office/drawing/2014/main" id="{9E98821B-3E10-41F6-B76A-4133F8FB0DC2}"/>
              </a:ext>
            </a:extLst>
          </p:cNvPr>
          <p:cNvSpPr>
            <a:spLocks/>
          </p:cNvSpPr>
          <p:nvPr/>
        </p:nvSpPr>
        <p:spPr bwMode="auto">
          <a:xfrm>
            <a:off x="2473325" y="4405313"/>
            <a:ext cx="3344863" cy="304800"/>
          </a:xfrm>
          <a:custGeom>
            <a:avLst/>
            <a:gdLst>
              <a:gd name="G0" fmla="+- 778 0 0"/>
              <a:gd name="G1" fmla="+- 21600 0 0"/>
              <a:gd name="G2" fmla="+- 21600 0 0"/>
              <a:gd name="T0" fmla="*/ 0 w 22328"/>
              <a:gd name="T1" fmla="*/ 14 h 21600"/>
              <a:gd name="T2" fmla="*/ 22328 w 22328"/>
              <a:gd name="T3" fmla="*/ 20132 h 21600"/>
              <a:gd name="T4" fmla="*/ 778 w 22328"/>
              <a:gd name="T5" fmla="*/ 21600 h 21600"/>
            </a:gdLst>
            <a:ahLst/>
            <a:cxnLst>
              <a:cxn ang="0">
                <a:pos x="T0" y="T1"/>
              </a:cxn>
              <a:cxn ang="0">
                <a:pos x="T2" y="T3"/>
              </a:cxn>
              <a:cxn ang="0">
                <a:pos x="T4" y="T5"/>
              </a:cxn>
            </a:cxnLst>
            <a:rect l="0" t="0" r="r" b="b"/>
            <a:pathLst>
              <a:path w="22328" h="21600" fill="none" extrusionOk="0">
                <a:moveTo>
                  <a:pt x="0" y="14"/>
                </a:moveTo>
                <a:cubicBezTo>
                  <a:pt x="259" y="4"/>
                  <a:pt x="518" y="0"/>
                  <a:pt x="778" y="0"/>
                </a:cubicBezTo>
                <a:cubicBezTo>
                  <a:pt x="12137" y="0"/>
                  <a:pt x="21556" y="8798"/>
                  <a:pt x="22328" y="20131"/>
                </a:cubicBezTo>
              </a:path>
              <a:path w="22328" h="21600" stroke="0" extrusionOk="0">
                <a:moveTo>
                  <a:pt x="0" y="14"/>
                </a:moveTo>
                <a:cubicBezTo>
                  <a:pt x="259" y="4"/>
                  <a:pt x="518" y="0"/>
                  <a:pt x="778" y="0"/>
                </a:cubicBezTo>
                <a:cubicBezTo>
                  <a:pt x="12137" y="0"/>
                  <a:pt x="21556" y="8798"/>
                  <a:pt x="22328" y="20131"/>
                </a:cubicBezTo>
                <a:lnTo>
                  <a:pt x="778" y="21600"/>
                </a:lnTo>
                <a:close/>
              </a:path>
            </a:pathLst>
          </a:custGeom>
          <a:noFill/>
          <a:ln w="9525">
            <a:solidFill>
              <a:srgbClr val="CC00CC"/>
            </a:solidFill>
            <a:prstDash val="lgDash"/>
            <a:round/>
            <a:headEn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endParaRPr kumimoji="1" lang="zh-CN" altLang="zh-CN" b="1">
              <a:latin typeface="Times New Roman" panose="02020603050405020304" pitchFamily="18" charset="0"/>
              <a:ea typeface="宋体" panose="02010600030101010101" pitchFamily="2" charset="-122"/>
            </a:endParaRPr>
          </a:p>
        </p:txBody>
      </p:sp>
      <p:graphicFrame>
        <p:nvGraphicFramePr>
          <p:cNvPr id="211987" name="Object 19">
            <a:extLst>
              <a:ext uri="{FF2B5EF4-FFF2-40B4-BE49-F238E27FC236}">
                <a16:creationId xmlns:a16="http://schemas.microsoft.com/office/drawing/2014/main" id="{9E324BE1-1D0F-4F7F-A4CD-233F56B728C3}"/>
              </a:ext>
            </a:extLst>
          </p:cNvPr>
          <p:cNvGraphicFramePr>
            <a:graphicFrameLocks noChangeAspect="1"/>
          </p:cNvGraphicFramePr>
          <p:nvPr/>
        </p:nvGraphicFramePr>
        <p:xfrm>
          <a:off x="2743200" y="3870325"/>
          <a:ext cx="431800" cy="419100"/>
        </p:xfrm>
        <a:graphic>
          <a:graphicData uri="http://schemas.openxmlformats.org/presentationml/2006/ole">
            <mc:AlternateContent xmlns:mc="http://schemas.openxmlformats.org/markup-compatibility/2006">
              <mc:Choice xmlns:v="urn:schemas-microsoft-com:vml" Requires="v">
                <p:oleObj spid="_x0000_s212074" name="Equation" r:id="rId19" imgW="431640" imgH="419040" progId="Equation.3">
                  <p:embed/>
                </p:oleObj>
              </mc:Choice>
              <mc:Fallback>
                <p:oleObj name="Equation" r:id="rId19" imgW="431640" imgH="419040" progId="Equation.3">
                  <p:embed/>
                  <p:pic>
                    <p:nvPicPr>
                      <p:cNvPr id="0"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43200" y="3870325"/>
                        <a:ext cx="4318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1988" name="Object 20">
            <a:extLst>
              <a:ext uri="{FF2B5EF4-FFF2-40B4-BE49-F238E27FC236}">
                <a16:creationId xmlns:a16="http://schemas.microsoft.com/office/drawing/2014/main" id="{CC7E1705-8678-4DCF-A456-F8B3A2342F50}"/>
              </a:ext>
            </a:extLst>
          </p:cNvPr>
          <p:cNvGraphicFramePr>
            <a:graphicFrameLocks noChangeAspect="1"/>
          </p:cNvGraphicFramePr>
          <p:nvPr/>
        </p:nvGraphicFramePr>
        <p:xfrm>
          <a:off x="4953000" y="3184525"/>
          <a:ext cx="520700" cy="419100"/>
        </p:xfrm>
        <a:graphic>
          <a:graphicData uri="http://schemas.openxmlformats.org/presentationml/2006/ole">
            <mc:AlternateContent xmlns:mc="http://schemas.openxmlformats.org/markup-compatibility/2006">
              <mc:Choice xmlns:v="urn:schemas-microsoft-com:vml" Requires="v">
                <p:oleObj spid="_x0000_s212075" name="Equation" r:id="rId21" imgW="520560" imgH="419040" progId="Equation.3">
                  <p:embed/>
                </p:oleObj>
              </mc:Choice>
              <mc:Fallback>
                <p:oleObj name="Equation" r:id="rId21" imgW="520560" imgH="419040" progId="Equation.3">
                  <p:embed/>
                  <p:pic>
                    <p:nvPicPr>
                      <p:cNvPr id="0" name="Object 2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53000" y="3184525"/>
                        <a:ext cx="5207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1989" name="Arc 21">
            <a:extLst>
              <a:ext uri="{FF2B5EF4-FFF2-40B4-BE49-F238E27FC236}">
                <a16:creationId xmlns:a16="http://schemas.microsoft.com/office/drawing/2014/main" id="{F6854C7B-CB04-44DF-B6A5-6036F47CD3F7}"/>
              </a:ext>
            </a:extLst>
          </p:cNvPr>
          <p:cNvSpPr>
            <a:spLocks/>
          </p:cNvSpPr>
          <p:nvPr/>
        </p:nvSpPr>
        <p:spPr bwMode="auto">
          <a:xfrm rot="-2143377">
            <a:off x="2857500" y="3321050"/>
            <a:ext cx="2160588" cy="728663"/>
          </a:xfrm>
          <a:custGeom>
            <a:avLst/>
            <a:gdLst>
              <a:gd name="G0" fmla="+- 0 0 0"/>
              <a:gd name="G1" fmla="+- 21600 0 0"/>
              <a:gd name="G2" fmla="+- 21600 0 0"/>
              <a:gd name="T0" fmla="*/ 0 w 21600"/>
              <a:gd name="T1" fmla="*/ 0 h 26488"/>
              <a:gd name="T2" fmla="*/ 21040 w 21600"/>
              <a:gd name="T3" fmla="*/ 26488 h 26488"/>
              <a:gd name="T4" fmla="*/ 0 w 21600"/>
              <a:gd name="T5" fmla="*/ 21600 h 26488"/>
            </a:gdLst>
            <a:ahLst/>
            <a:cxnLst>
              <a:cxn ang="0">
                <a:pos x="T0" y="T1"/>
              </a:cxn>
              <a:cxn ang="0">
                <a:pos x="T2" y="T3"/>
              </a:cxn>
              <a:cxn ang="0">
                <a:pos x="T4" y="T5"/>
              </a:cxn>
            </a:cxnLst>
            <a:rect l="0" t="0" r="r" b="b"/>
            <a:pathLst>
              <a:path w="21600" h="26488" fill="none" extrusionOk="0">
                <a:moveTo>
                  <a:pt x="-1" y="0"/>
                </a:moveTo>
                <a:cubicBezTo>
                  <a:pt x="11929" y="0"/>
                  <a:pt x="21600" y="9670"/>
                  <a:pt x="21600" y="21600"/>
                </a:cubicBezTo>
                <a:cubicBezTo>
                  <a:pt x="21600" y="23245"/>
                  <a:pt x="21412" y="24885"/>
                  <a:pt x="21039" y="26487"/>
                </a:cubicBezTo>
              </a:path>
              <a:path w="21600" h="26488" stroke="0" extrusionOk="0">
                <a:moveTo>
                  <a:pt x="-1" y="0"/>
                </a:moveTo>
                <a:cubicBezTo>
                  <a:pt x="11929" y="0"/>
                  <a:pt x="21600" y="9670"/>
                  <a:pt x="21600" y="21600"/>
                </a:cubicBezTo>
                <a:cubicBezTo>
                  <a:pt x="21600" y="23245"/>
                  <a:pt x="21412" y="24885"/>
                  <a:pt x="21039" y="26487"/>
                </a:cubicBezTo>
                <a:lnTo>
                  <a:pt x="0" y="21600"/>
                </a:lnTo>
                <a:close/>
              </a:path>
            </a:pathLst>
          </a:custGeom>
          <a:noFill/>
          <a:ln w="9525">
            <a:solidFill>
              <a:schemeClr val="accent2"/>
            </a:solidFill>
            <a:prstDash val="lgDash"/>
            <a:round/>
            <a:headEn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aphicFrame>
        <p:nvGraphicFramePr>
          <p:cNvPr id="211990" name="Object 22">
            <a:extLst>
              <a:ext uri="{FF2B5EF4-FFF2-40B4-BE49-F238E27FC236}">
                <a16:creationId xmlns:a16="http://schemas.microsoft.com/office/drawing/2014/main" id="{C2066627-C582-41F2-A667-C0043671307A}"/>
              </a:ext>
            </a:extLst>
          </p:cNvPr>
          <p:cNvGraphicFramePr>
            <a:graphicFrameLocks noChangeAspect="1"/>
          </p:cNvGraphicFramePr>
          <p:nvPr/>
        </p:nvGraphicFramePr>
        <p:xfrm>
          <a:off x="1987550" y="4652963"/>
          <a:ext cx="101600" cy="101600"/>
        </p:xfrm>
        <a:graphic>
          <a:graphicData uri="http://schemas.openxmlformats.org/presentationml/2006/ole">
            <mc:AlternateContent xmlns:mc="http://schemas.openxmlformats.org/markup-compatibility/2006">
              <mc:Choice xmlns:v="urn:schemas-microsoft-com:vml" Requires="v">
                <p:oleObj spid="_x0000_s212076" name="Equation" r:id="rId23" imgW="101520" imgH="101520" progId="Equation.3">
                  <p:embed/>
                </p:oleObj>
              </mc:Choice>
              <mc:Fallback>
                <p:oleObj name="Equation" r:id="rId23" imgW="101520" imgH="101520" progId="Equation.3">
                  <p:embed/>
                  <p:pic>
                    <p:nvPicPr>
                      <p:cNvPr id="0" name="Object 2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987550" y="4652963"/>
                        <a:ext cx="101600" cy="10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1991" name="Object 23">
            <a:extLst>
              <a:ext uri="{FF2B5EF4-FFF2-40B4-BE49-F238E27FC236}">
                <a16:creationId xmlns:a16="http://schemas.microsoft.com/office/drawing/2014/main" id="{63C321A8-109D-4F35-82B4-E402FDB718A1}"/>
              </a:ext>
            </a:extLst>
          </p:cNvPr>
          <p:cNvGraphicFramePr>
            <a:graphicFrameLocks noChangeAspect="1"/>
          </p:cNvGraphicFramePr>
          <p:nvPr/>
        </p:nvGraphicFramePr>
        <p:xfrm>
          <a:off x="6535738" y="4652963"/>
          <a:ext cx="101600" cy="101600"/>
        </p:xfrm>
        <a:graphic>
          <a:graphicData uri="http://schemas.openxmlformats.org/presentationml/2006/ole">
            <mc:AlternateContent xmlns:mc="http://schemas.openxmlformats.org/markup-compatibility/2006">
              <mc:Choice xmlns:v="urn:schemas-microsoft-com:vml" Requires="v">
                <p:oleObj spid="_x0000_s212077" name="Equation" r:id="rId25" imgW="101520" imgH="101520" progId="Equation.3">
                  <p:embed/>
                </p:oleObj>
              </mc:Choice>
              <mc:Fallback>
                <p:oleObj name="Equation" r:id="rId25" imgW="101520" imgH="101520" progId="Equation.3">
                  <p:embed/>
                  <p:pic>
                    <p:nvPicPr>
                      <p:cNvPr id="0" name="Object 2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535738" y="4652963"/>
                        <a:ext cx="101600" cy="10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1992" name="Arc 24">
            <a:extLst>
              <a:ext uri="{FF2B5EF4-FFF2-40B4-BE49-F238E27FC236}">
                <a16:creationId xmlns:a16="http://schemas.microsoft.com/office/drawing/2014/main" id="{267A65F7-D5D6-4932-86DE-52A6875172D7}"/>
              </a:ext>
            </a:extLst>
          </p:cNvPr>
          <p:cNvSpPr>
            <a:spLocks/>
          </p:cNvSpPr>
          <p:nvPr/>
        </p:nvSpPr>
        <p:spPr bwMode="auto">
          <a:xfrm rot="72884" flipV="1">
            <a:off x="2078038" y="4673600"/>
            <a:ext cx="4473575" cy="609600"/>
          </a:xfrm>
          <a:custGeom>
            <a:avLst/>
            <a:gdLst>
              <a:gd name="G0" fmla="+- 20696 0 0"/>
              <a:gd name="G1" fmla="+- 21600 0 0"/>
              <a:gd name="G2" fmla="+- 21600 0 0"/>
              <a:gd name="T0" fmla="*/ 0 w 42296"/>
              <a:gd name="T1" fmla="*/ 15418 h 21600"/>
              <a:gd name="T2" fmla="*/ 42296 w 42296"/>
              <a:gd name="T3" fmla="*/ 21600 h 21600"/>
              <a:gd name="T4" fmla="*/ 20696 w 42296"/>
              <a:gd name="T5" fmla="*/ 21600 h 21600"/>
            </a:gdLst>
            <a:ahLst/>
            <a:cxnLst>
              <a:cxn ang="0">
                <a:pos x="T0" y="T1"/>
              </a:cxn>
              <a:cxn ang="0">
                <a:pos x="T2" y="T3"/>
              </a:cxn>
              <a:cxn ang="0">
                <a:pos x="T4" y="T5"/>
              </a:cxn>
            </a:cxnLst>
            <a:rect l="0" t="0" r="r" b="b"/>
            <a:pathLst>
              <a:path w="42296" h="21600" fill="none" extrusionOk="0">
                <a:moveTo>
                  <a:pt x="-1" y="15417"/>
                </a:moveTo>
                <a:cubicBezTo>
                  <a:pt x="2732" y="6269"/>
                  <a:pt x="11147" y="0"/>
                  <a:pt x="20696" y="0"/>
                </a:cubicBezTo>
                <a:cubicBezTo>
                  <a:pt x="32625" y="0"/>
                  <a:pt x="42296" y="9670"/>
                  <a:pt x="42296" y="21600"/>
                </a:cubicBezTo>
              </a:path>
              <a:path w="42296" h="21600" stroke="0" extrusionOk="0">
                <a:moveTo>
                  <a:pt x="-1" y="15417"/>
                </a:moveTo>
                <a:cubicBezTo>
                  <a:pt x="2732" y="6269"/>
                  <a:pt x="11147" y="0"/>
                  <a:pt x="20696" y="0"/>
                </a:cubicBezTo>
                <a:cubicBezTo>
                  <a:pt x="32625" y="0"/>
                  <a:pt x="42296" y="9670"/>
                  <a:pt x="42296" y="21600"/>
                </a:cubicBezTo>
                <a:lnTo>
                  <a:pt x="20696" y="21600"/>
                </a:lnTo>
                <a:close/>
              </a:path>
            </a:pathLst>
          </a:custGeom>
          <a:noFill/>
          <a:ln w="9525">
            <a:solidFill>
              <a:schemeClr val="tx1"/>
            </a:solidFill>
            <a:prstDash val="lgDash"/>
            <a:round/>
            <a:headEn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aphicFrame>
        <p:nvGraphicFramePr>
          <p:cNvPr id="211993" name="Object 25">
            <a:extLst>
              <a:ext uri="{FF2B5EF4-FFF2-40B4-BE49-F238E27FC236}">
                <a16:creationId xmlns:a16="http://schemas.microsoft.com/office/drawing/2014/main" id="{0C0CD2F4-BB90-40A5-BD76-8E0E7F57C7E4}"/>
              </a:ext>
            </a:extLst>
          </p:cNvPr>
          <p:cNvGraphicFramePr>
            <a:graphicFrameLocks noChangeAspect="1"/>
          </p:cNvGraphicFramePr>
          <p:nvPr/>
        </p:nvGraphicFramePr>
        <p:xfrm>
          <a:off x="6400800" y="4479925"/>
          <a:ext cx="431800" cy="673100"/>
        </p:xfrm>
        <a:graphic>
          <a:graphicData uri="http://schemas.openxmlformats.org/presentationml/2006/ole">
            <mc:AlternateContent xmlns:mc="http://schemas.openxmlformats.org/markup-compatibility/2006">
              <mc:Choice xmlns:v="urn:schemas-microsoft-com:vml" Requires="v">
                <p:oleObj spid="_x0000_s212078" name="Equation" r:id="rId27" imgW="431640" imgH="672840" progId="Equation.3">
                  <p:embed/>
                </p:oleObj>
              </mc:Choice>
              <mc:Fallback>
                <p:oleObj name="Equation" r:id="rId27" imgW="431640" imgH="672840" progId="Equation.3">
                  <p:embed/>
                  <p:pic>
                    <p:nvPicPr>
                      <p:cNvPr id="0" name="Object 2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400800" y="4479925"/>
                        <a:ext cx="4318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1994" name="Object 26">
            <a:extLst>
              <a:ext uri="{FF2B5EF4-FFF2-40B4-BE49-F238E27FC236}">
                <a16:creationId xmlns:a16="http://schemas.microsoft.com/office/drawing/2014/main" id="{CC4436EA-1F1C-49FD-8BB0-5C7034B7D9B8}"/>
              </a:ext>
            </a:extLst>
          </p:cNvPr>
          <p:cNvGraphicFramePr>
            <a:graphicFrameLocks noChangeAspect="1"/>
          </p:cNvGraphicFramePr>
          <p:nvPr/>
        </p:nvGraphicFramePr>
        <p:xfrm>
          <a:off x="5638800" y="4403725"/>
          <a:ext cx="406400" cy="660400"/>
        </p:xfrm>
        <a:graphic>
          <a:graphicData uri="http://schemas.openxmlformats.org/presentationml/2006/ole">
            <mc:AlternateContent xmlns:mc="http://schemas.openxmlformats.org/markup-compatibility/2006">
              <mc:Choice xmlns:v="urn:schemas-microsoft-com:vml" Requires="v">
                <p:oleObj spid="_x0000_s212079" name="Equation" r:id="rId29" imgW="406080" imgH="660240" progId="Equation.3">
                  <p:embed/>
                </p:oleObj>
              </mc:Choice>
              <mc:Fallback>
                <p:oleObj name="Equation" r:id="rId29" imgW="406080" imgH="660240" progId="Equation.3">
                  <p:embed/>
                  <p:pic>
                    <p:nvPicPr>
                      <p:cNvPr id="0" name="Object 2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638800" y="4403725"/>
                        <a:ext cx="4064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1995" name="Object 27">
            <a:extLst>
              <a:ext uri="{FF2B5EF4-FFF2-40B4-BE49-F238E27FC236}">
                <a16:creationId xmlns:a16="http://schemas.microsoft.com/office/drawing/2014/main" id="{1FF413D5-A782-4E6A-90D1-E323036A5207}"/>
              </a:ext>
            </a:extLst>
          </p:cNvPr>
          <p:cNvGraphicFramePr>
            <a:graphicFrameLocks noChangeAspect="1"/>
          </p:cNvGraphicFramePr>
          <p:nvPr/>
        </p:nvGraphicFramePr>
        <p:xfrm>
          <a:off x="1905000" y="4418013"/>
          <a:ext cx="330200" cy="673100"/>
        </p:xfrm>
        <a:graphic>
          <a:graphicData uri="http://schemas.openxmlformats.org/presentationml/2006/ole">
            <mc:AlternateContent xmlns:mc="http://schemas.openxmlformats.org/markup-compatibility/2006">
              <mc:Choice xmlns:v="urn:schemas-microsoft-com:vml" Requires="v">
                <p:oleObj spid="_x0000_s212080" name="Equation" r:id="rId31" imgW="330120" imgH="672840" progId="Equation.3">
                  <p:embed/>
                </p:oleObj>
              </mc:Choice>
              <mc:Fallback>
                <p:oleObj name="Equation" r:id="rId31" imgW="330120" imgH="672840" progId="Equation.3">
                  <p:embed/>
                  <p:pic>
                    <p:nvPicPr>
                      <p:cNvPr id="0" name="Object 2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905000" y="4418013"/>
                        <a:ext cx="3302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1997" name="Group 29">
            <a:extLst>
              <a:ext uri="{FF2B5EF4-FFF2-40B4-BE49-F238E27FC236}">
                <a16:creationId xmlns:a16="http://schemas.microsoft.com/office/drawing/2014/main" id="{139C9F1F-23E8-4864-A88B-35CF2A8EA7B7}"/>
              </a:ext>
            </a:extLst>
          </p:cNvPr>
          <p:cNvGrpSpPr>
            <a:grpSpLocks noChangeAspect="1"/>
          </p:cNvGrpSpPr>
          <p:nvPr/>
        </p:nvGrpSpPr>
        <p:grpSpPr bwMode="auto">
          <a:xfrm>
            <a:off x="944563" y="1647825"/>
            <a:ext cx="8089900" cy="1098550"/>
            <a:chOff x="595" y="1038"/>
            <a:chExt cx="5096" cy="692"/>
          </a:xfrm>
        </p:grpSpPr>
        <p:sp>
          <p:nvSpPr>
            <p:cNvPr id="211996" name="AutoShape 28">
              <a:extLst>
                <a:ext uri="{FF2B5EF4-FFF2-40B4-BE49-F238E27FC236}">
                  <a16:creationId xmlns:a16="http://schemas.microsoft.com/office/drawing/2014/main" id="{8FFB618B-7EBC-47CE-AD4E-98EB380CA8F6}"/>
                </a:ext>
              </a:extLst>
            </p:cNvPr>
            <p:cNvSpPr>
              <a:spLocks noChangeAspect="1" noChangeArrowheads="1" noTextEdit="1"/>
            </p:cNvSpPr>
            <p:nvPr/>
          </p:nvSpPr>
          <p:spPr bwMode="auto">
            <a:xfrm>
              <a:off x="600" y="1065"/>
              <a:ext cx="5016"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1998" name="Rectangle 30">
              <a:extLst>
                <a:ext uri="{FF2B5EF4-FFF2-40B4-BE49-F238E27FC236}">
                  <a16:creationId xmlns:a16="http://schemas.microsoft.com/office/drawing/2014/main" id="{251DDA98-37D2-4777-A785-FBB49628C558}"/>
                </a:ext>
              </a:extLst>
            </p:cNvPr>
            <p:cNvSpPr>
              <a:spLocks noChangeArrowheads="1"/>
            </p:cNvSpPr>
            <p:nvPr/>
          </p:nvSpPr>
          <p:spPr bwMode="auto">
            <a:xfrm>
              <a:off x="5223" y="1415"/>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211999" name="Rectangle 31">
              <a:extLst>
                <a:ext uri="{FF2B5EF4-FFF2-40B4-BE49-F238E27FC236}">
                  <a16:creationId xmlns:a16="http://schemas.microsoft.com/office/drawing/2014/main" id="{7D31E558-9DD3-432B-AB5D-F5E5076D1AF0}"/>
                </a:ext>
              </a:extLst>
            </p:cNvPr>
            <p:cNvSpPr>
              <a:spLocks noChangeArrowheads="1"/>
            </p:cNvSpPr>
            <p:nvPr/>
          </p:nvSpPr>
          <p:spPr bwMode="auto">
            <a:xfrm>
              <a:off x="5111" y="1415"/>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1</a:t>
              </a:r>
              <a:endParaRPr lang="en-US" altLang="zh-CN">
                <a:ea typeface="黑体" panose="02010609060101010101" pitchFamily="49" charset="-122"/>
              </a:endParaRPr>
            </a:p>
          </p:txBody>
        </p:sp>
        <p:sp>
          <p:nvSpPr>
            <p:cNvPr id="212000" name="Rectangle 32">
              <a:extLst>
                <a:ext uri="{FF2B5EF4-FFF2-40B4-BE49-F238E27FC236}">
                  <a16:creationId xmlns:a16="http://schemas.microsoft.com/office/drawing/2014/main" id="{8E5DEEF0-672C-4F23-961E-9430AB0DC104}"/>
                </a:ext>
              </a:extLst>
            </p:cNvPr>
            <p:cNvSpPr>
              <a:spLocks noChangeArrowheads="1"/>
            </p:cNvSpPr>
            <p:nvPr/>
          </p:nvSpPr>
          <p:spPr bwMode="auto">
            <a:xfrm>
              <a:off x="4597" y="1415"/>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12001" name="Rectangle 33">
              <a:extLst>
                <a:ext uri="{FF2B5EF4-FFF2-40B4-BE49-F238E27FC236}">
                  <a16:creationId xmlns:a16="http://schemas.microsoft.com/office/drawing/2014/main" id="{AC2C6D8F-4B4D-4322-97EC-7123C405B90D}"/>
                </a:ext>
              </a:extLst>
            </p:cNvPr>
            <p:cNvSpPr>
              <a:spLocks noChangeArrowheads="1"/>
            </p:cNvSpPr>
            <p:nvPr/>
          </p:nvSpPr>
          <p:spPr bwMode="auto">
            <a:xfrm>
              <a:off x="4552" y="1415"/>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212002" name="Rectangle 34">
              <a:extLst>
                <a:ext uri="{FF2B5EF4-FFF2-40B4-BE49-F238E27FC236}">
                  <a16:creationId xmlns:a16="http://schemas.microsoft.com/office/drawing/2014/main" id="{D467381E-0E1A-4DC7-BF6D-BBF84C9FB278}"/>
                </a:ext>
              </a:extLst>
            </p:cNvPr>
            <p:cNvSpPr>
              <a:spLocks noChangeArrowheads="1"/>
            </p:cNvSpPr>
            <p:nvPr/>
          </p:nvSpPr>
          <p:spPr bwMode="auto">
            <a:xfrm>
              <a:off x="4359" y="1415"/>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4</a:t>
              </a:r>
              <a:endParaRPr lang="en-US" altLang="zh-CN">
                <a:ea typeface="黑体" panose="02010609060101010101" pitchFamily="49" charset="-122"/>
              </a:endParaRPr>
            </a:p>
          </p:txBody>
        </p:sp>
        <p:sp>
          <p:nvSpPr>
            <p:cNvPr id="212003" name="Rectangle 35">
              <a:extLst>
                <a:ext uri="{FF2B5EF4-FFF2-40B4-BE49-F238E27FC236}">
                  <a16:creationId xmlns:a16="http://schemas.microsoft.com/office/drawing/2014/main" id="{2608E638-A803-4A7F-AEC4-7E0595E3103F}"/>
                </a:ext>
              </a:extLst>
            </p:cNvPr>
            <p:cNvSpPr>
              <a:spLocks noChangeArrowheads="1"/>
            </p:cNvSpPr>
            <p:nvPr/>
          </p:nvSpPr>
          <p:spPr bwMode="auto">
            <a:xfrm>
              <a:off x="4043" y="1415"/>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3</a:t>
              </a:r>
              <a:endParaRPr lang="en-US" altLang="zh-CN">
                <a:ea typeface="黑体" panose="02010609060101010101" pitchFamily="49" charset="-122"/>
              </a:endParaRPr>
            </a:p>
          </p:txBody>
        </p:sp>
        <p:sp>
          <p:nvSpPr>
            <p:cNvPr id="212004" name="Rectangle 36">
              <a:extLst>
                <a:ext uri="{FF2B5EF4-FFF2-40B4-BE49-F238E27FC236}">
                  <a16:creationId xmlns:a16="http://schemas.microsoft.com/office/drawing/2014/main" id="{8E4AAB02-873C-4603-A84D-83DB22F64C44}"/>
                </a:ext>
              </a:extLst>
            </p:cNvPr>
            <p:cNvSpPr>
              <a:spLocks noChangeArrowheads="1"/>
            </p:cNvSpPr>
            <p:nvPr/>
          </p:nvSpPr>
          <p:spPr bwMode="auto">
            <a:xfrm>
              <a:off x="3337" y="1415"/>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212005" name="Rectangle 37">
              <a:extLst>
                <a:ext uri="{FF2B5EF4-FFF2-40B4-BE49-F238E27FC236}">
                  <a16:creationId xmlns:a16="http://schemas.microsoft.com/office/drawing/2014/main" id="{480CAF35-DC1D-4E2C-8700-1D67A172BBF0}"/>
                </a:ext>
              </a:extLst>
            </p:cNvPr>
            <p:cNvSpPr>
              <a:spLocks noChangeArrowheads="1"/>
            </p:cNvSpPr>
            <p:nvPr/>
          </p:nvSpPr>
          <p:spPr bwMode="auto">
            <a:xfrm>
              <a:off x="3231" y="1415"/>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1</a:t>
              </a:r>
              <a:endParaRPr lang="en-US" altLang="zh-CN">
                <a:ea typeface="黑体" panose="02010609060101010101" pitchFamily="49" charset="-122"/>
              </a:endParaRPr>
            </a:p>
          </p:txBody>
        </p:sp>
        <p:sp>
          <p:nvSpPr>
            <p:cNvPr id="212006" name="Rectangle 38">
              <a:extLst>
                <a:ext uri="{FF2B5EF4-FFF2-40B4-BE49-F238E27FC236}">
                  <a16:creationId xmlns:a16="http://schemas.microsoft.com/office/drawing/2014/main" id="{D0D42ED5-5611-4DCB-B27F-47BA5E65809E}"/>
                </a:ext>
              </a:extLst>
            </p:cNvPr>
            <p:cNvSpPr>
              <a:spLocks noChangeArrowheads="1"/>
            </p:cNvSpPr>
            <p:nvPr/>
          </p:nvSpPr>
          <p:spPr bwMode="auto">
            <a:xfrm>
              <a:off x="2590" y="1415"/>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12007" name="Rectangle 39">
              <a:extLst>
                <a:ext uri="{FF2B5EF4-FFF2-40B4-BE49-F238E27FC236}">
                  <a16:creationId xmlns:a16="http://schemas.microsoft.com/office/drawing/2014/main" id="{E06AC7A6-0942-4185-AD55-1B5684C4FBC8}"/>
                </a:ext>
              </a:extLst>
            </p:cNvPr>
            <p:cNvSpPr>
              <a:spLocks noChangeArrowheads="1"/>
            </p:cNvSpPr>
            <p:nvPr/>
          </p:nvSpPr>
          <p:spPr bwMode="auto">
            <a:xfrm>
              <a:off x="1267" y="1415"/>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12008" name="Rectangle 40">
              <a:extLst>
                <a:ext uri="{FF2B5EF4-FFF2-40B4-BE49-F238E27FC236}">
                  <a16:creationId xmlns:a16="http://schemas.microsoft.com/office/drawing/2014/main" id="{04378C95-C95A-46D0-86BA-0BB7358E0656}"/>
                </a:ext>
              </a:extLst>
            </p:cNvPr>
            <p:cNvSpPr>
              <a:spLocks noChangeArrowheads="1"/>
            </p:cNvSpPr>
            <p:nvPr/>
          </p:nvSpPr>
          <p:spPr bwMode="auto">
            <a:xfrm>
              <a:off x="5315" y="1063"/>
              <a:ext cx="376"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12009" name="Rectangle 41">
              <a:extLst>
                <a:ext uri="{FF2B5EF4-FFF2-40B4-BE49-F238E27FC236}">
                  <a16:creationId xmlns:a16="http://schemas.microsoft.com/office/drawing/2014/main" id="{DEBAD0C4-7815-475B-9C4F-211722D50239}"/>
                </a:ext>
              </a:extLst>
            </p:cNvPr>
            <p:cNvSpPr>
              <a:spLocks noChangeArrowheads="1"/>
            </p:cNvSpPr>
            <p:nvPr/>
          </p:nvSpPr>
          <p:spPr bwMode="auto">
            <a:xfrm>
              <a:off x="5220" y="1063"/>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1</a:t>
              </a:r>
              <a:endParaRPr lang="en-US" altLang="zh-CN">
                <a:ea typeface="黑体" panose="02010609060101010101" pitchFamily="49" charset="-122"/>
              </a:endParaRPr>
            </a:p>
          </p:txBody>
        </p:sp>
        <p:sp>
          <p:nvSpPr>
            <p:cNvPr id="212010" name="Rectangle 42">
              <a:extLst>
                <a:ext uri="{FF2B5EF4-FFF2-40B4-BE49-F238E27FC236}">
                  <a16:creationId xmlns:a16="http://schemas.microsoft.com/office/drawing/2014/main" id="{8E60E63B-7487-4281-BD6E-772DF649C08C}"/>
                </a:ext>
              </a:extLst>
            </p:cNvPr>
            <p:cNvSpPr>
              <a:spLocks noChangeArrowheads="1"/>
            </p:cNvSpPr>
            <p:nvPr/>
          </p:nvSpPr>
          <p:spPr bwMode="auto">
            <a:xfrm>
              <a:off x="4573" y="1063"/>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212011" name="Rectangle 43">
              <a:extLst>
                <a:ext uri="{FF2B5EF4-FFF2-40B4-BE49-F238E27FC236}">
                  <a16:creationId xmlns:a16="http://schemas.microsoft.com/office/drawing/2014/main" id="{631CF35A-949E-4845-AC88-3FB604DE3B03}"/>
                </a:ext>
              </a:extLst>
            </p:cNvPr>
            <p:cNvSpPr>
              <a:spLocks noChangeArrowheads="1"/>
            </p:cNvSpPr>
            <p:nvPr/>
          </p:nvSpPr>
          <p:spPr bwMode="auto">
            <a:xfrm>
              <a:off x="4380" y="1063"/>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2</a:t>
              </a:r>
              <a:endParaRPr lang="en-US" altLang="zh-CN">
                <a:ea typeface="黑体" panose="02010609060101010101" pitchFamily="49" charset="-122"/>
              </a:endParaRPr>
            </a:p>
          </p:txBody>
        </p:sp>
        <p:sp>
          <p:nvSpPr>
            <p:cNvPr id="212012" name="Rectangle 44">
              <a:extLst>
                <a:ext uri="{FF2B5EF4-FFF2-40B4-BE49-F238E27FC236}">
                  <a16:creationId xmlns:a16="http://schemas.microsoft.com/office/drawing/2014/main" id="{F130C13F-2F06-46BC-8EDD-FA15A679F6D7}"/>
                </a:ext>
              </a:extLst>
            </p:cNvPr>
            <p:cNvSpPr>
              <a:spLocks noChangeArrowheads="1"/>
            </p:cNvSpPr>
            <p:nvPr/>
          </p:nvSpPr>
          <p:spPr bwMode="auto">
            <a:xfrm>
              <a:off x="4068" y="1063"/>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1</a:t>
              </a:r>
              <a:endParaRPr lang="en-US" altLang="zh-CN">
                <a:ea typeface="黑体" panose="02010609060101010101" pitchFamily="49" charset="-122"/>
              </a:endParaRPr>
            </a:p>
          </p:txBody>
        </p:sp>
        <p:sp>
          <p:nvSpPr>
            <p:cNvPr id="212013" name="Rectangle 45">
              <a:extLst>
                <a:ext uri="{FF2B5EF4-FFF2-40B4-BE49-F238E27FC236}">
                  <a16:creationId xmlns:a16="http://schemas.microsoft.com/office/drawing/2014/main" id="{CB38D7F6-C9CC-429C-AE4B-CFCB3A4D0CA3}"/>
                </a:ext>
              </a:extLst>
            </p:cNvPr>
            <p:cNvSpPr>
              <a:spLocks noChangeArrowheads="1"/>
            </p:cNvSpPr>
            <p:nvPr/>
          </p:nvSpPr>
          <p:spPr bwMode="auto">
            <a:xfrm>
              <a:off x="3561" y="1063"/>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212014" name="Rectangle 46">
              <a:extLst>
                <a:ext uri="{FF2B5EF4-FFF2-40B4-BE49-F238E27FC236}">
                  <a16:creationId xmlns:a16="http://schemas.microsoft.com/office/drawing/2014/main" id="{6FD36917-DF62-4E0E-8B93-BC0B0349BE4C}"/>
                </a:ext>
              </a:extLst>
            </p:cNvPr>
            <p:cNvSpPr>
              <a:spLocks noChangeArrowheads="1"/>
            </p:cNvSpPr>
            <p:nvPr/>
          </p:nvSpPr>
          <p:spPr bwMode="auto">
            <a:xfrm>
              <a:off x="3028" y="1063"/>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12015" name="Rectangle 47">
              <a:extLst>
                <a:ext uri="{FF2B5EF4-FFF2-40B4-BE49-F238E27FC236}">
                  <a16:creationId xmlns:a16="http://schemas.microsoft.com/office/drawing/2014/main" id="{701FBF89-F59C-48C2-BF2F-E6B2DBB96109}"/>
                </a:ext>
              </a:extLst>
            </p:cNvPr>
            <p:cNvSpPr>
              <a:spLocks noChangeArrowheads="1"/>
            </p:cNvSpPr>
            <p:nvPr/>
          </p:nvSpPr>
          <p:spPr bwMode="auto">
            <a:xfrm>
              <a:off x="1866" y="1063"/>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12016" name="Rectangle 48">
              <a:extLst>
                <a:ext uri="{FF2B5EF4-FFF2-40B4-BE49-F238E27FC236}">
                  <a16:creationId xmlns:a16="http://schemas.microsoft.com/office/drawing/2014/main" id="{53086F1C-6A3C-439A-B84A-F4DE494A116C}"/>
                </a:ext>
              </a:extLst>
            </p:cNvPr>
            <p:cNvSpPr>
              <a:spLocks noChangeArrowheads="1"/>
            </p:cNvSpPr>
            <p:nvPr/>
          </p:nvSpPr>
          <p:spPr bwMode="auto">
            <a:xfrm>
              <a:off x="1719" y="1063"/>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12017" name="Rectangle 49">
              <a:extLst>
                <a:ext uri="{FF2B5EF4-FFF2-40B4-BE49-F238E27FC236}">
                  <a16:creationId xmlns:a16="http://schemas.microsoft.com/office/drawing/2014/main" id="{09C4EE87-1280-459B-BD56-03BB51AE582E}"/>
                </a:ext>
              </a:extLst>
            </p:cNvPr>
            <p:cNvSpPr>
              <a:spLocks noChangeArrowheads="1"/>
            </p:cNvSpPr>
            <p:nvPr/>
          </p:nvSpPr>
          <p:spPr bwMode="auto">
            <a:xfrm>
              <a:off x="616" y="1063"/>
              <a:ext cx="54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12018" name="Rectangle 50">
              <a:extLst>
                <a:ext uri="{FF2B5EF4-FFF2-40B4-BE49-F238E27FC236}">
                  <a16:creationId xmlns:a16="http://schemas.microsoft.com/office/drawing/2014/main" id="{D993F668-F4F7-43D1-9E33-34109038B2EC}"/>
                </a:ext>
              </a:extLst>
            </p:cNvPr>
            <p:cNvSpPr>
              <a:spLocks noChangeArrowheads="1"/>
            </p:cNvSpPr>
            <p:nvPr/>
          </p:nvSpPr>
          <p:spPr bwMode="auto">
            <a:xfrm>
              <a:off x="4808" y="1550"/>
              <a:ext cx="12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ea typeface="黑体" panose="02010609060101010101" pitchFamily="49" charset="-122"/>
                </a:rPr>
                <a:t>3</a:t>
              </a:r>
              <a:endParaRPr lang="en-US" altLang="zh-CN">
                <a:ea typeface="黑体" panose="02010609060101010101" pitchFamily="49" charset="-122"/>
              </a:endParaRPr>
            </a:p>
          </p:txBody>
        </p:sp>
        <p:sp>
          <p:nvSpPr>
            <p:cNvPr id="212019" name="Rectangle 51">
              <a:extLst>
                <a:ext uri="{FF2B5EF4-FFF2-40B4-BE49-F238E27FC236}">
                  <a16:creationId xmlns:a16="http://schemas.microsoft.com/office/drawing/2014/main" id="{29718BA5-1660-4B50-A8D0-BA9B6DC10B17}"/>
                </a:ext>
              </a:extLst>
            </p:cNvPr>
            <p:cNvSpPr>
              <a:spLocks noChangeArrowheads="1"/>
            </p:cNvSpPr>
            <p:nvPr/>
          </p:nvSpPr>
          <p:spPr bwMode="auto">
            <a:xfrm>
              <a:off x="3600" y="1550"/>
              <a:ext cx="12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ea typeface="黑体" panose="02010609060101010101" pitchFamily="49" charset="-122"/>
                </a:rPr>
                <a:t>2</a:t>
              </a:r>
              <a:endParaRPr lang="en-US" altLang="zh-CN">
                <a:ea typeface="黑体" panose="02010609060101010101" pitchFamily="49" charset="-122"/>
              </a:endParaRPr>
            </a:p>
          </p:txBody>
        </p:sp>
        <p:sp>
          <p:nvSpPr>
            <p:cNvPr id="212020" name="Rectangle 52">
              <a:extLst>
                <a:ext uri="{FF2B5EF4-FFF2-40B4-BE49-F238E27FC236}">
                  <a16:creationId xmlns:a16="http://schemas.microsoft.com/office/drawing/2014/main" id="{F952D259-938A-4BA4-B8E5-28C9CA8A5B94}"/>
                </a:ext>
              </a:extLst>
            </p:cNvPr>
            <p:cNvSpPr>
              <a:spLocks noChangeArrowheads="1"/>
            </p:cNvSpPr>
            <p:nvPr/>
          </p:nvSpPr>
          <p:spPr bwMode="auto">
            <a:xfrm>
              <a:off x="2792" y="1550"/>
              <a:ext cx="12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ea typeface="黑体" panose="02010609060101010101" pitchFamily="49" charset="-122"/>
                </a:rPr>
                <a:t>1</a:t>
              </a:r>
              <a:endParaRPr lang="en-US" altLang="zh-CN">
                <a:ea typeface="黑体" panose="02010609060101010101" pitchFamily="49" charset="-122"/>
              </a:endParaRPr>
            </a:p>
          </p:txBody>
        </p:sp>
        <p:sp>
          <p:nvSpPr>
            <p:cNvPr id="212021" name="Rectangle 53">
              <a:extLst>
                <a:ext uri="{FF2B5EF4-FFF2-40B4-BE49-F238E27FC236}">
                  <a16:creationId xmlns:a16="http://schemas.microsoft.com/office/drawing/2014/main" id="{01FE1148-7D30-45BB-B3A8-98038C8FE6FA}"/>
                </a:ext>
              </a:extLst>
            </p:cNvPr>
            <p:cNvSpPr>
              <a:spLocks noChangeArrowheads="1"/>
            </p:cNvSpPr>
            <p:nvPr/>
          </p:nvSpPr>
          <p:spPr bwMode="auto">
            <a:xfrm>
              <a:off x="4777" y="1198"/>
              <a:ext cx="12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ea typeface="黑体" panose="02010609060101010101" pitchFamily="49" charset="-122"/>
                </a:rPr>
                <a:t>3</a:t>
              </a:r>
              <a:endParaRPr lang="en-US" altLang="zh-CN">
                <a:ea typeface="黑体" panose="02010609060101010101" pitchFamily="49" charset="-122"/>
              </a:endParaRPr>
            </a:p>
          </p:txBody>
        </p:sp>
        <p:sp>
          <p:nvSpPr>
            <p:cNvPr id="212022" name="Rectangle 54">
              <a:extLst>
                <a:ext uri="{FF2B5EF4-FFF2-40B4-BE49-F238E27FC236}">
                  <a16:creationId xmlns:a16="http://schemas.microsoft.com/office/drawing/2014/main" id="{5FFE34DB-8C46-4907-8216-6E25F0FDE2E9}"/>
                </a:ext>
              </a:extLst>
            </p:cNvPr>
            <p:cNvSpPr>
              <a:spLocks noChangeArrowheads="1"/>
            </p:cNvSpPr>
            <p:nvPr/>
          </p:nvSpPr>
          <p:spPr bwMode="auto">
            <a:xfrm>
              <a:off x="3765" y="1198"/>
              <a:ext cx="12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ea typeface="黑体" panose="02010609060101010101" pitchFamily="49" charset="-122"/>
                </a:rPr>
                <a:t>2</a:t>
              </a:r>
              <a:endParaRPr lang="en-US" altLang="zh-CN">
                <a:ea typeface="黑体" panose="02010609060101010101" pitchFamily="49" charset="-122"/>
              </a:endParaRPr>
            </a:p>
          </p:txBody>
        </p:sp>
        <p:sp>
          <p:nvSpPr>
            <p:cNvPr id="212023" name="Rectangle 55">
              <a:extLst>
                <a:ext uri="{FF2B5EF4-FFF2-40B4-BE49-F238E27FC236}">
                  <a16:creationId xmlns:a16="http://schemas.microsoft.com/office/drawing/2014/main" id="{112251BF-3436-4721-BFB6-100E6AB47A10}"/>
                </a:ext>
              </a:extLst>
            </p:cNvPr>
            <p:cNvSpPr>
              <a:spLocks noChangeArrowheads="1"/>
            </p:cNvSpPr>
            <p:nvPr/>
          </p:nvSpPr>
          <p:spPr bwMode="auto">
            <a:xfrm>
              <a:off x="3170" y="1198"/>
              <a:ext cx="12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ea typeface="黑体" panose="02010609060101010101" pitchFamily="49" charset="-122"/>
                </a:rPr>
                <a:t>1</a:t>
              </a:r>
              <a:endParaRPr lang="en-US" altLang="zh-CN">
                <a:ea typeface="黑体" panose="02010609060101010101" pitchFamily="49" charset="-122"/>
              </a:endParaRPr>
            </a:p>
          </p:txBody>
        </p:sp>
        <p:sp>
          <p:nvSpPr>
            <p:cNvPr id="212024" name="Rectangle 56">
              <a:extLst>
                <a:ext uri="{FF2B5EF4-FFF2-40B4-BE49-F238E27FC236}">
                  <a16:creationId xmlns:a16="http://schemas.microsoft.com/office/drawing/2014/main" id="{594B63BA-B46B-4639-9879-18668EB1A84F}"/>
                </a:ext>
              </a:extLst>
            </p:cNvPr>
            <p:cNvSpPr>
              <a:spLocks noChangeArrowheads="1"/>
            </p:cNvSpPr>
            <p:nvPr/>
          </p:nvSpPr>
          <p:spPr bwMode="auto">
            <a:xfrm>
              <a:off x="4947" y="1390"/>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212025" name="Rectangle 57">
              <a:extLst>
                <a:ext uri="{FF2B5EF4-FFF2-40B4-BE49-F238E27FC236}">
                  <a16:creationId xmlns:a16="http://schemas.microsoft.com/office/drawing/2014/main" id="{F4B1D92D-D9E7-4D8D-A1DA-20C32AE0A6EC}"/>
                </a:ext>
              </a:extLst>
            </p:cNvPr>
            <p:cNvSpPr>
              <a:spLocks noChangeArrowheads="1"/>
            </p:cNvSpPr>
            <p:nvPr/>
          </p:nvSpPr>
          <p:spPr bwMode="auto">
            <a:xfrm>
              <a:off x="4192" y="1390"/>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212026" name="Rectangle 58">
              <a:extLst>
                <a:ext uri="{FF2B5EF4-FFF2-40B4-BE49-F238E27FC236}">
                  <a16:creationId xmlns:a16="http://schemas.microsoft.com/office/drawing/2014/main" id="{B04D6EE4-E9CB-4AE4-BC3A-76570C0FD60C}"/>
                </a:ext>
              </a:extLst>
            </p:cNvPr>
            <p:cNvSpPr>
              <a:spLocks noChangeArrowheads="1"/>
            </p:cNvSpPr>
            <p:nvPr/>
          </p:nvSpPr>
          <p:spPr bwMode="auto">
            <a:xfrm>
              <a:off x="3917" y="1390"/>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212027" name="Rectangle 59">
              <a:extLst>
                <a:ext uri="{FF2B5EF4-FFF2-40B4-BE49-F238E27FC236}">
                  <a16:creationId xmlns:a16="http://schemas.microsoft.com/office/drawing/2014/main" id="{9421D8FE-F0BE-4C39-B9DC-2D14AFDE3E1A}"/>
                </a:ext>
              </a:extLst>
            </p:cNvPr>
            <p:cNvSpPr>
              <a:spLocks noChangeArrowheads="1"/>
            </p:cNvSpPr>
            <p:nvPr/>
          </p:nvSpPr>
          <p:spPr bwMode="auto">
            <a:xfrm>
              <a:off x="3739" y="1390"/>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212028" name="Rectangle 60">
              <a:extLst>
                <a:ext uri="{FF2B5EF4-FFF2-40B4-BE49-F238E27FC236}">
                  <a16:creationId xmlns:a16="http://schemas.microsoft.com/office/drawing/2014/main" id="{5C3FFCA4-4274-4A25-A98D-BF6D423D17F4}"/>
                </a:ext>
              </a:extLst>
            </p:cNvPr>
            <p:cNvSpPr>
              <a:spLocks noChangeArrowheads="1"/>
            </p:cNvSpPr>
            <p:nvPr/>
          </p:nvSpPr>
          <p:spPr bwMode="auto">
            <a:xfrm>
              <a:off x="3105" y="1390"/>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212029" name="Rectangle 61">
              <a:extLst>
                <a:ext uri="{FF2B5EF4-FFF2-40B4-BE49-F238E27FC236}">
                  <a16:creationId xmlns:a16="http://schemas.microsoft.com/office/drawing/2014/main" id="{6EEE3D0D-B212-4057-85CD-B12C30CF5FE9}"/>
                </a:ext>
              </a:extLst>
            </p:cNvPr>
            <p:cNvSpPr>
              <a:spLocks noChangeArrowheads="1"/>
            </p:cNvSpPr>
            <p:nvPr/>
          </p:nvSpPr>
          <p:spPr bwMode="auto">
            <a:xfrm>
              <a:off x="2927" y="1390"/>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212030" name="Rectangle 62">
              <a:extLst>
                <a:ext uri="{FF2B5EF4-FFF2-40B4-BE49-F238E27FC236}">
                  <a16:creationId xmlns:a16="http://schemas.microsoft.com/office/drawing/2014/main" id="{1ED305A7-0A77-40BA-A129-3323F96F2879}"/>
                </a:ext>
              </a:extLst>
            </p:cNvPr>
            <p:cNvSpPr>
              <a:spLocks noChangeArrowheads="1"/>
            </p:cNvSpPr>
            <p:nvPr/>
          </p:nvSpPr>
          <p:spPr bwMode="auto">
            <a:xfrm>
              <a:off x="5094" y="1038"/>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212031" name="Rectangle 63">
              <a:extLst>
                <a:ext uri="{FF2B5EF4-FFF2-40B4-BE49-F238E27FC236}">
                  <a16:creationId xmlns:a16="http://schemas.microsoft.com/office/drawing/2014/main" id="{37079100-4F31-4429-8B1E-66FE098E545F}"/>
                </a:ext>
              </a:extLst>
            </p:cNvPr>
            <p:cNvSpPr>
              <a:spLocks noChangeArrowheads="1"/>
            </p:cNvSpPr>
            <p:nvPr/>
          </p:nvSpPr>
          <p:spPr bwMode="auto">
            <a:xfrm>
              <a:off x="4916" y="1038"/>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212032" name="Rectangle 64">
              <a:extLst>
                <a:ext uri="{FF2B5EF4-FFF2-40B4-BE49-F238E27FC236}">
                  <a16:creationId xmlns:a16="http://schemas.microsoft.com/office/drawing/2014/main" id="{ED077AA3-B48B-491C-8519-2D02A02B7FEA}"/>
                </a:ext>
              </a:extLst>
            </p:cNvPr>
            <p:cNvSpPr>
              <a:spLocks noChangeArrowheads="1"/>
            </p:cNvSpPr>
            <p:nvPr/>
          </p:nvSpPr>
          <p:spPr bwMode="auto">
            <a:xfrm>
              <a:off x="4210" y="1038"/>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212033" name="Rectangle 65">
              <a:extLst>
                <a:ext uri="{FF2B5EF4-FFF2-40B4-BE49-F238E27FC236}">
                  <a16:creationId xmlns:a16="http://schemas.microsoft.com/office/drawing/2014/main" id="{8864FB52-F772-43A4-A378-4375B8D30521}"/>
                </a:ext>
              </a:extLst>
            </p:cNvPr>
            <p:cNvSpPr>
              <a:spLocks noChangeArrowheads="1"/>
            </p:cNvSpPr>
            <p:nvPr/>
          </p:nvSpPr>
          <p:spPr bwMode="auto">
            <a:xfrm>
              <a:off x="3904" y="1038"/>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212034" name="Rectangle 66">
              <a:extLst>
                <a:ext uri="{FF2B5EF4-FFF2-40B4-BE49-F238E27FC236}">
                  <a16:creationId xmlns:a16="http://schemas.microsoft.com/office/drawing/2014/main" id="{F62D0891-3F41-485D-97B3-6D88BC946BC3}"/>
                </a:ext>
              </a:extLst>
            </p:cNvPr>
            <p:cNvSpPr>
              <a:spLocks noChangeArrowheads="1"/>
            </p:cNvSpPr>
            <p:nvPr/>
          </p:nvSpPr>
          <p:spPr bwMode="auto">
            <a:xfrm>
              <a:off x="3305" y="1038"/>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212035" name="Rectangle 67">
              <a:extLst>
                <a:ext uri="{FF2B5EF4-FFF2-40B4-BE49-F238E27FC236}">
                  <a16:creationId xmlns:a16="http://schemas.microsoft.com/office/drawing/2014/main" id="{D5CDD6BF-BEBA-4DAC-9F8E-57CBCE2D0518}"/>
                </a:ext>
              </a:extLst>
            </p:cNvPr>
            <p:cNvSpPr>
              <a:spLocks noChangeArrowheads="1"/>
            </p:cNvSpPr>
            <p:nvPr/>
          </p:nvSpPr>
          <p:spPr bwMode="auto">
            <a:xfrm>
              <a:off x="4653" y="1415"/>
              <a:ext cx="24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w</a:t>
              </a:r>
              <a:endParaRPr lang="en-US" altLang="zh-CN">
                <a:ea typeface="黑体" panose="02010609060101010101" pitchFamily="49" charset="-122"/>
              </a:endParaRPr>
            </a:p>
          </p:txBody>
        </p:sp>
        <p:sp>
          <p:nvSpPr>
            <p:cNvPr id="212036" name="Rectangle 68">
              <a:extLst>
                <a:ext uri="{FF2B5EF4-FFF2-40B4-BE49-F238E27FC236}">
                  <a16:creationId xmlns:a16="http://schemas.microsoft.com/office/drawing/2014/main" id="{DEBBDAE0-5015-4CF4-AFB4-B223DD95CE9E}"/>
                </a:ext>
              </a:extLst>
            </p:cNvPr>
            <p:cNvSpPr>
              <a:spLocks noChangeArrowheads="1"/>
            </p:cNvSpPr>
            <p:nvPr/>
          </p:nvSpPr>
          <p:spPr bwMode="auto">
            <a:xfrm>
              <a:off x="4474" y="1415"/>
              <a:ext cx="155"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i</a:t>
              </a:r>
              <a:endParaRPr lang="en-US" altLang="zh-CN">
                <a:ea typeface="黑体" panose="02010609060101010101" pitchFamily="49" charset="-122"/>
              </a:endParaRPr>
            </a:p>
          </p:txBody>
        </p:sp>
        <p:sp>
          <p:nvSpPr>
            <p:cNvPr id="212037" name="Rectangle 69">
              <a:extLst>
                <a:ext uri="{FF2B5EF4-FFF2-40B4-BE49-F238E27FC236}">
                  <a16:creationId xmlns:a16="http://schemas.microsoft.com/office/drawing/2014/main" id="{7584F547-48BB-438C-8BE0-F7D3F334AA07}"/>
                </a:ext>
              </a:extLst>
            </p:cNvPr>
            <p:cNvSpPr>
              <a:spLocks noChangeArrowheads="1"/>
            </p:cNvSpPr>
            <p:nvPr/>
          </p:nvSpPr>
          <p:spPr bwMode="auto">
            <a:xfrm>
              <a:off x="3445" y="1415"/>
              <a:ext cx="24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w</a:t>
              </a:r>
              <a:endParaRPr lang="en-US" altLang="zh-CN">
                <a:ea typeface="黑体" panose="02010609060101010101" pitchFamily="49" charset="-122"/>
              </a:endParaRPr>
            </a:p>
          </p:txBody>
        </p:sp>
        <p:sp>
          <p:nvSpPr>
            <p:cNvPr id="212038" name="Rectangle 70">
              <a:extLst>
                <a:ext uri="{FF2B5EF4-FFF2-40B4-BE49-F238E27FC236}">
                  <a16:creationId xmlns:a16="http://schemas.microsoft.com/office/drawing/2014/main" id="{B1A2C435-ABC8-4A9B-8359-B7FDAD7EC0FC}"/>
                </a:ext>
              </a:extLst>
            </p:cNvPr>
            <p:cNvSpPr>
              <a:spLocks noChangeArrowheads="1"/>
            </p:cNvSpPr>
            <p:nvPr/>
          </p:nvSpPr>
          <p:spPr bwMode="auto">
            <a:xfrm>
              <a:off x="2646" y="1415"/>
              <a:ext cx="24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w</a:t>
              </a:r>
              <a:endParaRPr lang="en-US" altLang="zh-CN">
                <a:ea typeface="黑体" panose="02010609060101010101" pitchFamily="49" charset="-122"/>
              </a:endParaRPr>
            </a:p>
          </p:txBody>
        </p:sp>
        <p:sp>
          <p:nvSpPr>
            <p:cNvPr id="212039" name="Rectangle 71">
              <a:extLst>
                <a:ext uri="{FF2B5EF4-FFF2-40B4-BE49-F238E27FC236}">
                  <a16:creationId xmlns:a16="http://schemas.microsoft.com/office/drawing/2014/main" id="{3ABEBE17-C4E3-42CC-8523-A2F0B0819A85}"/>
                </a:ext>
              </a:extLst>
            </p:cNvPr>
            <p:cNvSpPr>
              <a:spLocks noChangeArrowheads="1"/>
            </p:cNvSpPr>
            <p:nvPr/>
          </p:nvSpPr>
          <p:spPr bwMode="auto">
            <a:xfrm>
              <a:off x="1323" y="1415"/>
              <a:ext cx="14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3300"/>
                  </a:solidFill>
                  <a:latin typeface="Times New Roman" panose="02020603050405020304" pitchFamily="18" charset="0"/>
                  <a:ea typeface="黑体" panose="02010609060101010101" pitchFamily="49" charset="-122"/>
                </a:rPr>
                <a:t>w</a:t>
              </a:r>
              <a:endParaRPr lang="en-US" altLang="zh-CN">
                <a:solidFill>
                  <a:srgbClr val="003300"/>
                </a:solidFill>
                <a:ea typeface="黑体" panose="02010609060101010101" pitchFamily="49" charset="-122"/>
              </a:endParaRPr>
            </a:p>
          </p:txBody>
        </p:sp>
        <p:sp>
          <p:nvSpPr>
            <p:cNvPr id="212040" name="Rectangle 72">
              <a:extLst>
                <a:ext uri="{FF2B5EF4-FFF2-40B4-BE49-F238E27FC236}">
                  <a16:creationId xmlns:a16="http://schemas.microsoft.com/office/drawing/2014/main" id="{35AAA88A-E8FA-4944-8EDA-CCB6DCBF128D}"/>
                </a:ext>
              </a:extLst>
            </p:cNvPr>
            <p:cNvSpPr>
              <a:spLocks noChangeArrowheads="1"/>
            </p:cNvSpPr>
            <p:nvPr/>
          </p:nvSpPr>
          <p:spPr bwMode="auto">
            <a:xfrm>
              <a:off x="4685" y="1063"/>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212041" name="Rectangle 73">
              <a:extLst>
                <a:ext uri="{FF2B5EF4-FFF2-40B4-BE49-F238E27FC236}">
                  <a16:creationId xmlns:a16="http://schemas.microsoft.com/office/drawing/2014/main" id="{191F129A-72CF-4AA7-92D4-57A58BBCEB8E}"/>
                </a:ext>
              </a:extLst>
            </p:cNvPr>
            <p:cNvSpPr>
              <a:spLocks noChangeArrowheads="1"/>
            </p:cNvSpPr>
            <p:nvPr/>
          </p:nvSpPr>
          <p:spPr bwMode="auto">
            <a:xfrm>
              <a:off x="4496" y="1063"/>
              <a:ext cx="155"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i</a:t>
              </a:r>
              <a:endParaRPr lang="en-US" altLang="zh-CN">
                <a:ea typeface="黑体" panose="02010609060101010101" pitchFamily="49" charset="-122"/>
              </a:endParaRPr>
            </a:p>
          </p:txBody>
        </p:sp>
        <p:sp>
          <p:nvSpPr>
            <p:cNvPr id="212042" name="Rectangle 74">
              <a:extLst>
                <a:ext uri="{FF2B5EF4-FFF2-40B4-BE49-F238E27FC236}">
                  <a16:creationId xmlns:a16="http://schemas.microsoft.com/office/drawing/2014/main" id="{352BDFC5-35AD-4A4B-91F8-EB5AE8C6E5BF}"/>
                </a:ext>
              </a:extLst>
            </p:cNvPr>
            <p:cNvSpPr>
              <a:spLocks noChangeArrowheads="1"/>
            </p:cNvSpPr>
            <p:nvPr/>
          </p:nvSpPr>
          <p:spPr bwMode="auto">
            <a:xfrm>
              <a:off x="3673" y="1063"/>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212043" name="Rectangle 75">
              <a:extLst>
                <a:ext uri="{FF2B5EF4-FFF2-40B4-BE49-F238E27FC236}">
                  <a16:creationId xmlns:a16="http://schemas.microsoft.com/office/drawing/2014/main" id="{E979EAE9-9997-42E5-A28D-9236DB7A0711}"/>
                </a:ext>
              </a:extLst>
            </p:cNvPr>
            <p:cNvSpPr>
              <a:spLocks noChangeArrowheads="1"/>
            </p:cNvSpPr>
            <p:nvPr/>
          </p:nvSpPr>
          <p:spPr bwMode="auto">
            <a:xfrm>
              <a:off x="3484" y="1063"/>
              <a:ext cx="155"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i</a:t>
              </a:r>
              <a:endParaRPr lang="en-US" altLang="zh-CN">
                <a:ea typeface="黑体" panose="02010609060101010101" pitchFamily="49" charset="-122"/>
              </a:endParaRPr>
            </a:p>
          </p:txBody>
        </p:sp>
        <p:sp>
          <p:nvSpPr>
            <p:cNvPr id="212044" name="Rectangle 76">
              <a:extLst>
                <a:ext uri="{FF2B5EF4-FFF2-40B4-BE49-F238E27FC236}">
                  <a16:creationId xmlns:a16="http://schemas.microsoft.com/office/drawing/2014/main" id="{7A9B1029-2701-4FE2-A853-CFFFB0591A8E}"/>
                </a:ext>
              </a:extLst>
            </p:cNvPr>
            <p:cNvSpPr>
              <a:spLocks noChangeArrowheads="1"/>
            </p:cNvSpPr>
            <p:nvPr/>
          </p:nvSpPr>
          <p:spPr bwMode="auto">
            <a:xfrm>
              <a:off x="3087" y="1063"/>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212045" name="Rectangle 77">
              <a:extLst>
                <a:ext uri="{FF2B5EF4-FFF2-40B4-BE49-F238E27FC236}">
                  <a16:creationId xmlns:a16="http://schemas.microsoft.com/office/drawing/2014/main" id="{F2C43D05-A89A-4DC9-8E5D-31CD0DEB3FA4}"/>
                </a:ext>
              </a:extLst>
            </p:cNvPr>
            <p:cNvSpPr>
              <a:spLocks noChangeArrowheads="1"/>
            </p:cNvSpPr>
            <p:nvPr/>
          </p:nvSpPr>
          <p:spPr bwMode="auto">
            <a:xfrm>
              <a:off x="1778" y="1063"/>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FF0000"/>
                  </a:solidFill>
                  <a:latin typeface="Times New Roman" panose="02020603050405020304" pitchFamily="18" charset="0"/>
                  <a:ea typeface="黑体" panose="02010609060101010101" pitchFamily="49" charset="-122"/>
                </a:rPr>
                <a:t>z</a:t>
              </a:r>
              <a:endParaRPr lang="en-US" altLang="zh-CN">
                <a:solidFill>
                  <a:srgbClr val="FF0000"/>
                </a:solidFill>
                <a:ea typeface="黑体" panose="02010609060101010101" pitchFamily="49" charset="-122"/>
              </a:endParaRPr>
            </a:p>
          </p:txBody>
        </p:sp>
        <p:sp>
          <p:nvSpPr>
            <p:cNvPr id="212046" name="Rectangle 78">
              <a:extLst>
                <a:ext uri="{FF2B5EF4-FFF2-40B4-BE49-F238E27FC236}">
                  <a16:creationId xmlns:a16="http://schemas.microsoft.com/office/drawing/2014/main" id="{6C030AE9-50BC-4CC9-A79D-8B569DE85ECF}"/>
                </a:ext>
              </a:extLst>
            </p:cNvPr>
            <p:cNvSpPr>
              <a:spLocks noChangeArrowheads="1"/>
            </p:cNvSpPr>
            <p:nvPr/>
          </p:nvSpPr>
          <p:spPr bwMode="auto">
            <a:xfrm>
              <a:off x="1474" y="1422"/>
              <a:ext cx="1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3300"/>
                  </a:solidFill>
                  <a:latin typeface="宋体" panose="02010600030101010101" pitchFamily="2" charset="-122"/>
                </a:rPr>
                <a:t>平面</a:t>
              </a:r>
              <a:r>
                <a:rPr lang="zh-CN" altLang="en-US" b="1">
                  <a:solidFill>
                    <a:srgbClr val="000000"/>
                  </a:solidFill>
                  <a:latin typeface="宋体" panose="02010600030101010101" pitchFamily="2" charset="-122"/>
                </a:rPr>
                <a:t>上的点</a:t>
              </a:r>
              <a:endParaRPr lang="zh-CN" altLang="en-US"/>
            </a:p>
          </p:txBody>
        </p:sp>
        <p:sp>
          <p:nvSpPr>
            <p:cNvPr id="212047" name="Rectangle 79">
              <a:extLst>
                <a:ext uri="{FF2B5EF4-FFF2-40B4-BE49-F238E27FC236}">
                  <a16:creationId xmlns:a16="http://schemas.microsoft.com/office/drawing/2014/main" id="{548C9CB1-35DF-4F14-942E-BE4AE2DA316E}"/>
                </a:ext>
              </a:extLst>
            </p:cNvPr>
            <p:cNvSpPr>
              <a:spLocks noChangeArrowheads="1"/>
            </p:cNvSpPr>
            <p:nvPr/>
          </p:nvSpPr>
          <p:spPr bwMode="auto">
            <a:xfrm>
              <a:off x="595" y="1422"/>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映射成</a:t>
              </a:r>
              <a:endParaRPr lang="zh-CN" altLang="en-US"/>
            </a:p>
          </p:txBody>
        </p:sp>
        <p:sp>
          <p:nvSpPr>
            <p:cNvPr id="212048" name="Rectangle 80">
              <a:extLst>
                <a:ext uri="{FF2B5EF4-FFF2-40B4-BE49-F238E27FC236}">
                  <a16:creationId xmlns:a16="http://schemas.microsoft.com/office/drawing/2014/main" id="{A1972D40-5CE3-4D17-8EBF-3CA041AC3B0A}"/>
                </a:ext>
              </a:extLst>
            </p:cNvPr>
            <p:cNvSpPr>
              <a:spLocks noChangeArrowheads="1"/>
            </p:cNvSpPr>
            <p:nvPr/>
          </p:nvSpPr>
          <p:spPr bwMode="auto">
            <a:xfrm>
              <a:off x="1911" y="1070"/>
              <a:ext cx="1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FF0000"/>
                  </a:solidFill>
                  <a:latin typeface="宋体" panose="02010600030101010101" pitchFamily="2" charset="-122"/>
                </a:rPr>
                <a:t>平面</a:t>
              </a:r>
              <a:r>
                <a:rPr lang="zh-CN" altLang="en-US" b="1">
                  <a:solidFill>
                    <a:srgbClr val="000000"/>
                  </a:solidFill>
                  <a:latin typeface="宋体" panose="02010600030101010101" pitchFamily="2" charset="-122"/>
                </a:rPr>
                <a:t>上的点</a:t>
              </a:r>
              <a:endParaRPr lang="zh-CN" altLang="en-US"/>
            </a:p>
          </p:txBody>
        </p:sp>
        <p:sp>
          <p:nvSpPr>
            <p:cNvPr id="212049" name="Rectangle 81">
              <a:extLst>
                <a:ext uri="{FF2B5EF4-FFF2-40B4-BE49-F238E27FC236}">
                  <a16:creationId xmlns:a16="http://schemas.microsoft.com/office/drawing/2014/main" id="{548A5D34-C002-4A3D-8389-0692655327EB}"/>
                </a:ext>
              </a:extLst>
            </p:cNvPr>
            <p:cNvSpPr>
              <a:spLocks noChangeArrowheads="1"/>
            </p:cNvSpPr>
            <p:nvPr/>
          </p:nvSpPr>
          <p:spPr bwMode="auto">
            <a:xfrm>
              <a:off x="1050" y="1070"/>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显然将</a:t>
              </a:r>
              <a:endParaRPr lang="zh-CN" altLang="en-US"/>
            </a:p>
          </p:txBody>
        </p:sp>
      </p:grpSp>
      <p:grpSp>
        <p:nvGrpSpPr>
          <p:cNvPr id="212051" name="Group 83">
            <a:extLst>
              <a:ext uri="{FF2B5EF4-FFF2-40B4-BE49-F238E27FC236}">
                <a16:creationId xmlns:a16="http://schemas.microsoft.com/office/drawing/2014/main" id="{CD7CF86A-FC77-44EB-9E2C-BDE2093D998B}"/>
              </a:ext>
            </a:extLst>
          </p:cNvPr>
          <p:cNvGrpSpPr>
            <a:grpSpLocks noChangeAspect="1"/>
          </p:cNvGrpSpPr>
          <p:nvPr/>
        </p:nvGrpSpPr>
        <p:grpSpPr bwMode="auto">
          <a:xfrm>
            <a:off x="977900" y="989013"/>
            <a:ext cx="4548188" cy="514350"/>
            <a:chOff x="616" y="623"/>
            <a:chExt cx="2865" cy="324"/>
          </a:xfrm>
        </p:grpSpPr>
        <p:sp>
          <p:nvSpPr>
            <p:cNvPr id="212050" name="AutoShape 82">
              <a:extLst>
                <a:ext uri="{FF2B5EF4-FFF2-40B4-BE49-F238E27FC236}">
                  <a16:creationId xmlns:a16="http://schemas.microsoft.com/office/drawing/2014/main" id="{5A83592B-1BC7-40BD-B209-D9B90335B45E}"/>
                </a:ext>
              </a:extLst>
            </p:cNvPr>
            <p:cNvSpPr>
              <a:spLocks noChangeAspect="1" noChangeArrowheads="1" noTextEdit="1"/>
            </p:cNvSpPr>
            <p:nvPr/>
          </p:nvSpPr>
          <p:spPr bwMode="auto">
            <a:xfrm>
              <a:off x="616" y="624"/>
              <a:ext cx="2792"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2052" name="Rectangle 84">
              <a:extLst>
                <a:ext uri="{FF2B5EF4-FFF2-40B4-BE49-F238E27FC236}">
                  <a16:creationId xmlns:a16="http://schemas.microsoft.com/office/drawing/2014/main" id="{23A23168-B6EB-4686-93CF-379F2FF55AF5}"/>
                </a:ext>
              </a:extLst>
            </p:cNvPr>
            <p:cNvSpPr>
              <a:spLocks noChangeArrowheads="1"/>
            </p:cNvSpPr>
            <p:nvPr/>
          </p:nvSpPr>
          <p:spPr bwMode="auto">
            <a:xfrm>
              <a:off x="3217" y="648"/>
              <a:ext cx="26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12053" name="Rectangle 85">
              <a:extLst>
                <a:ext uri="{FF2B5EF4-FFF2-40B4-BE49-F238E27FC236}">
                  <a16:creationId xmlns:a16="http://schemas.microsoft.com/office/drawing/2014/main" id="{B421A451-19CD-4689-9E25-00C1B02C5B38}"/>
                </a:ext>
              </a:extLst>
            </p:cNvPr>
            <p:cNvSpPr>
              <a:spLocks noChangeArrowheads="1"/>
            </p:cNvSpPr>
            <p:nvPr/>
          </p:nvSpPr>
          <p:spPr bwMode="auto">
            <a:xfrm>
              <a:off x="3175" y="648"/>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12054" name="Rectangle 86">
              <a:extLst>
                <a:ext uri="{FF2B5EF4-FFF2-40B4-BE49-F238E27FC236}">
                  <a16:creationId xmlns:a16="http://schemas.microsoft.com/office/drawing/2014/main" id="{2CC1ECB1-2C6B-46C8-B24D-4A561EDEFDED}"/>
                </a:ext>
              </a:extLst>
            </p:cNvPr>
            <p:cNvSpPr>
              <a:spLocks noChangeArrowheads="1"/>
            </p:cNvSpPr>
            <p:nvPr/>
          </p:nvSpPr>
          <p:spPr bwMode="auto">
            <a:xfrm>
              <a:off x="1995" y="648"/>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12055" name="Rectangle 87">
              <a:extLst>
                <a:ext uri="{FF2B5EF4-FFF2-40B4-BE49-F238E27FC236}">
                  <a16:creationId xmlns:a16="http://schemas.microsoft.com/office/drawing/2014/main" id="{E77DE10B-8FCD-4E3B-B944-BAE97150E0B8}"/>
                </a:ext>
              </a:extLst>
            </p:cNvPr>
            <p:cNvSpPr>
              <a:spLocks noChangeArrowheads="1"/>
            </p:cNvSpPr>
            <p:nvPr/>
          </p:nvSpPr>
          <p:spPr bwMode="auto">
            <a:xfrm>
              <a:off x="1361" y="648"/>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12056" name="Rectangle 88">
              <a:extLst>
                <a:ext uri="{FF2B5EF4-FFF2-40B4-BE49-F238E27FC236}">
                  <a16:creationId xmlns:a16="http://schemas.microsoft.com/office/drawing/2014/main" id="{4BBAEC0A-26FC-4210-B1C8-92015A42F436}"/>
                </a:ext>
              </a:extLst>
            </p:cNvPr>
            <p:cNvSpPr>
              <a:spLocks noChangeArrowheads="1"/>
            </p:cNvSpPr>
            <p:nvPr/>
          </p:nvSpPr>
          <p:spPr bwMode="auto">
            <a:xfrm>
              <a:off x="885" y="648"/>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12057" name="Rectangle 89">
              <a:extLst>
                <a:ext uri="{FF2B5EF4-FFF2-40B4-BE49-F238E27FC236}">
                  <a16:creationId xmlns:a16="http://schemas.microsoft.com/office/drawing/2014/main" id="{C82D7168-62CE-40F7-99FB-328604BEA1DF}"/>
                </a:ext>
              </a:extLst>
            </p:cNvPr>
            <p:cNvSpPr>
              <a:spLocks noChangeArrowheads="1"/>
            </p:cNvSpPr>
            <p:nvPr/>
          </p:nvSpPr>
          <p:spPr bwMode="auto">
            <a:xfrm>
              <a:off x="822" y="648"/>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12058" name="Rectangle 90">
              <a:extLst>
                <a:ext uri="{FF2B5EF4-FFF2-40B4-BE49-F238E27FC236}">
                  <a16:creationId xmlns:a16="http://schemas.microsoft.com/office/drawing/2014/main" id="{82094A58-3706-4868-B3F5-1B33B3218E93}"/>
                </a:ext>
              </a:extLst>
            </p:cNvPr>
            <p:cNvSpPr>
              <a:spLocks noChangeArrowheads="1"/>
            </p:cNvSpPr>
            <p:nvPr/>
          </p:nvSpPr>
          <p:spPr bwMode="auto">
            <a:xfrm>
              <a:off x="706" y="648"/>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2</a:t>
              </a:r>
              <a:endParaRPr lang="en-US" altLang="zh-CN"/>
            </a:p>
          </p:txBody>
        </p:sp>
        <p:sp>
          <p:nvSpPr>
            <p:cNvPr id="212059" name="Rectangle 91">
              <a:extLst>
                <a:ext uri="{FF2B5EF4-FFF2-40B4-BE49-F238E27FC236}">
                  <a16:creationId xmlns:a16="http://schemas.microsoft.com/office/drawing/2014/main" id="{97C98C79-CFA6-409B-947B-2B77DFAE8356}"/>
                </a:ext>
              </a:extLst>
            </p:cNvPr>
            <p:cNvSpPr>
              <a:spLocks noChangeArrowheads="1"/>
            </p:cNvSpPr>
            <p:nvPr/>
          </p:nvSpPr>
          <p:spPr bwMode="auto">
            <a:xfrm>
              <a:off x="622" y="648"/>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12060" name="Rectangle 92">
              <a:extLst>
                <a:ext uri="{FF2B5EF4-FFF2-40B4-BE49-F238E27FC236}">
                  <a16:creationId xmlns:a16="http://schemas.microsoft.com/office/drawing/2014/main" id="{4E552AB2-97EC-4020-92B1-8968A3E46277}"/>
                </a:ext>
              </a:extLst>
            </p:cNvPr>
            <p:cNvSpPr>
              <a:spLocks noChangeArrowheads="1"/>
            </p:cNvSpPr>
            <p:nvPr/>
          </p:nvSpPr>
          <p:spPr bwMode="auto">
            <a:xfrm>
              <a:off x="1916" y="626"/>
              <a:ext cx="12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2</a:t>
              </a:r>
              <a:endParaRPr lang="en-US" altLang="zh-CN"/>
            </a:p>
          </p:txBody>
        </p:sp>
        <p:sp>
          <p:nvSpPr>
            <p:cNvPr id="212061" name="Rectangle 93">
              <a:extLst>
                <a:ext uri="{FF2B5EF4-FFF2-40B4-BE49-F238E27FC236}">
                  <a16:creationId xmlns:a16="http://schemas.microsoft.com/office/drawing/2014/main" id="{9B932E93-398B-45FC-950B-5391EBBC0F64}"/>
                </a:ext>
              </a:extLst>
            </p:cNvPr>
            <p:cNvSpPr>
              <a:spLocks noChangeArrowheads="1"/>
            </p:cNvSpPr>
            <p:nvPr/>
          </p:nvSpPr>
          <p:spPr bwMode="auto">
            <a:xfrm>
              <a:off x="2037" y="655"/>
              <a:ext cx="1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构成的映射</a:t>
              </a:r>
              <a:endParaRPr lang="zh-CN" altLang="en-US">
                <a:latin typeface="仿宋_GB2312" pitchFamily="49" charset="-122"/>
              </a:endParaRPr>
            </a:p>
          </p:txBody>
        </p:sp>
        <p:sp>
          <p:nvSpPr>
            <p:cNvPr id="212062" name="Rectangle 94">
              <a:extLst>
                <a:ext uri="{FF2B5EF4-FFF2-40B4-BE49-F238E27FC236}">
                  <a16:creationId xmlns:a16="http://schemas.microsoft.com/office/drawing/2014/main" id="{A54195A0-518B-40D0-B150-786241472297}"/>
                </a:ext>
              </a:extLst>
            </p:cNvPr>
            <p:cNvSpPr>
              <a:spLocks noChangeArrowheads="1"/>
            </p:cNvSpPr>
            <p:nvPr/>
          </p:nvSpPr>
          <p:spPr bwMode="auto">
            <a:xfrm>
              <a:off x="916" y="655"/>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函数</a:t>
              </a:r>
              <a:endParaRPr lang="zh-CN" altLang="en-US">
                <a:latin typeface="仿宋_GB2312" pitchFamily="49" charset="-122"/>
              </a:endParaRPr>
            </a:p>
          </p:txBody>
        </p:sp>
        <p:sp>
          <p:nvSpPr>
            <p:cNvPr id="212063" name="Rectangle 95">
              <a:extLst>
                <a:ext uri="{FF2B5EF4-FFF2-40B4-BE49-F238E27FC236}">
                  <a16:creationId xmlns:a16="http://schemas.microsoft.com/office/drawing/2014/main" id="{602D6647-7AC6-4E93-A1FC-4DD80107923C}"/>
                </a:ext>
              </a:extLst>
            </p:cNvPr>
            <p:cNvSpPr>
              <a:spLocks noChangeArrowheads="1"/>
            </p:cNvSpPr>
            <p:nvPr/>
          </p:nvSpPr>
          <p:spPr bwMode="auto">
            <a:xfrm>
              <a:off x="1812" y="648"/>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212064" name="Rectangle 96">
              <a:extLst>
                <a:ext uri="{FF2B5EF4-FFF2-40B4-BE49-F238E27FC236}">
                  <a16:creationId xmlns:a16="http://schemas.microsoft.com/office/drawing/2014/main" id="{93733835-E948-4EE2-9D71-ECF60A7B7748}"/>
                </a:ext>
              </a:extLst>
            </p:cNvPr>
            <p:cNvSpPr>
              <a:spLocks noChangeArrowheads="1"/>
            </p:cNvSpPr>
            <p:nvPr/>
          </p:nvSpPr>
          <p:spPr bwMode="auto">
            <a:xfrm>
              <a:off x="1417" y="648"/>
              <a:ext cx="24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w</a:t>
              </a:r>
              <a:endParaRPr lang="en-US" altLang="zh-CN"/>
            </a:p>
          </p:txBody>
        </p:sp>
        <p:sp>
          <p:nvSpPr>
            <p:cNvPr id="212065" name="Rectangle 97">
              <a:extLst>
                <a:ext uri="{FF2B5EF4-FFF2-40B4-BE49-F238E27FC236}">
                  <a16:creationId xmlns:a16="http://schemas.microsoft.com/office/drawing/2014/main" id="{0065B821-C611-4907-8DC8-B6A23FF338A1}"/>
                </a:ext>
              </a:extLst>
            </p:cNvPr>
            <p:cNvSpPr>
              <a:spLocks noChangeArrowheads="1"/>
            </p:cNvSpPr>
            <p:nvPr/>
          </p:nvSpPr>
          <p:spPr bwMode="auto">
            <a:xfrm>
              <a:off x="1627" y="623"/>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11997"/>
                                        </p:tgtEl>
                                        <p:attrNameLst>
                                          <p:attrName>style.visibility</p:attrName>
                                        </p:attrNameLst>
                                      </p:cBhvr>
                                      <p:to>
                                        <p:strVal val="visible"/>
                                      </p:to>
                                    </p:set>
                                    <p:animEffect transition="in" filter="diamond(in)">
                                      <p:cBhvr>
                                        <p:cTn id="7" dur="2000"/>
                                        <p:tgtEl>
                                          <p:spTgt spid="2119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11972"/>
                                        </p:tgtEl>
                                        <p:attrNameLst>
                                          <p:attrName>style.visibility</p:attrName>
                                        </p:attrNameLst>
                                      </p:cBhvr>
                                      <p:to>
                                        <p:strVal val="visible"/>
                                      </p:to>
                                    </p:set>
                                    <p:animEffect transition="in" filter="wipe(left)">
                                      <p:cBhvr>
                                        <p:cTn id="12" dur="500"/>
                                        <p:tgtEl>
                                          <p:spTgt spid="211972"/>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11978"/>
                                        </p:tgtEl>
                                        <p:attrNameLst>
                                          <p:attrName>style.visibility</p:attrName>
                                        </p:attrNameLst>
                                      </p:cBhvr>
                                      <p:to>
                                        <p:strVal val="visible"/>
                                      </p:to>
                                    </p:set>
                                    <p:animEffect transition="in" filter="wipe(left)">
                                      <p:cBhvr>
                                        <p:cTn id="16" dur="500"/>
                                        <p:tgtEl>
                                          <p:spTgt spid="21197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11984"/>
                                        </p:tgtEl>
                                        <p:attrNameLst>
                                          <p:attrName>style.visibility</p:attrName>
                                        </p:attrNameLst>
                                      </p:cBhvr>
                                      <p:to>
                                        <p:strVal val="visible"/>
                                      </p:to>
                                    </p:set>
                                    <p:animEffect transition="in" filter="wipe(left)">
                                      <p:cBhvr>
                                        <p:cTn id="21" dur="500"/>
                                        <p:tgtEl>
                                          <p:spTgt spid="21198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11986"/>
                                        </p:tgtEl>
                                        <p:attrNameLst>
                                          <p:attrName>style.visibility</p:attrName>
                                        </p:attrNameLst>
                                      </p:cBhvr>
                                      <p:to>
                                        <p:strVal val="visible"/>
                                      </p:to>
                                    </p:set>
                                    <p:animEffect transition="in" filter="wipe(left)">
                                      <p:cBhvr>
                                        <p:cTn id="26" dur="500"/>
                                        <p:tgtEl>
                                          <p:spTgt spid="211986"/>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211985"/>
                                        </p:tgtEl>
                                        <p:attrNameLst>
                                          <p:attrName>style.visibility</p:attrName>
                                        </p:attrNameLst>
                                      </p:cBhvr>
                                      <p:to>
                                        <p:strVal val="visible"/>
                                      </p:to>
                                    </p:set>
                                    <p:animEffect transition="in" filter="wipe(left)">
                                      <p:cBhvr>
                                        <p:cTn id="30" dur="500"/>
                                        <p:tgtEl>
                                          <p:spTgt spid="211985"/>
                                        </p:tgtEl>
                                      </p:cBhvr>
                                    </p:animEffect>
                                  </p:childTnLst>
                                </p:cTn>
                              </p:par>
                            </p:childTnLst>
                          </p:cTn>
                        </p:par>
                        <p:par>
                          <p:cTn id="31" fill="hold" nodeType="afterGroup">
                            <p:stCondLst>
                              <p:cond delay="1000"/>
                            </p:stCondLst>
                            <p:childTnLst>
                              <p:par>
                                <p:cTn id="32" presetID="22" presetClass="entr" presetSubtype="8" fill="hold" nodeType="afterEffect">
                                  <p:stCondLst>
                                    <p:cond delay="0"/>
                                  </p:stCondLst>
                                  <p:childTnLst>
                                    <p:set>
                                      <p:cBhvr>
                                        <p:cTn id="33" dur="1" fill="hold">
                                          <p:stCondLst>
                                            <p:cond delay="0"/>
                                          </p:stCondLst>
                                        </p:cTn>
                                        <p:tgtEl>
                                          <p:spTgt spid="211994"/>
                                        </p:tgtEl>
                                        <p:attrNameLst>
                                          <p:attrName>style.visibility</p:attrName>
                                        </p:attrNameLst>
                                      </p:cBhvr>
                                      <p:to>
                                        <p:strVal val="visible"/>
                                      </p:to>
                                    </p:set>
                                    <p:animEffect transition="in" filter="wipe(left)">
                                      <p:cBhvr>
                                        <p:cTn id="34" dur="500"/>
                                        <p:tgtEl>
                                          <p:spTgt spid="21199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211987"/>
                                        </p:tgtEl>
                                        <p:attrNameLst>
                                          <p:attrName>style.visibility</p:attrName>
                                        </p:attrNameLst>
                                      </p:cBhvr>
                                      <p:to>
                                        <p:strVal val="visible"/>
                                      </p:to>
                                    </p:set>
                                    <p:animEffect transition="in" filter="wipe(left)">
                                      <p:cBhvr>
                                        <p:cTn id="39" dur="500"/>
                                        <p:tgtEl>
                                          <p:spTgt spid="21198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211989"/>
                                        </p:tgtEl>
                                        <p:attrNameLst>
                                          <p:attrName>style.visibility</p:attrName>
                                        </p:attrNameLst>
                                      </p:cBhvr>
                                      <p:to>
                                        <p:strVal val="visible"/>
                                      </p:to>
                                    </p:set>
                                    <p:animEffect transition="in" filter="wipe(left)">
                                      <p:cBhvr>
                                        <p:cTn id="44" dur="500"/>
                                        <p:tgtEl>
                                          <p:spTgt spid="211989"/>
                                        </p:tgtEl>
                                      </p:cBhvr>
                                    </p:animEffect>
                                  </p:childTnLst>
                                </p:cTn>
                              </p:par>
                            </p:childTnLst>
                          </p:cTn>
                        </p:par>
                        <p:par>
                          <p:cTn id="45" fill="hold" nodeType="afterGroup">
                            <p:stCondLst>
                              <p:cond delay="500"/>
                            </p:stCondLst>
                            <p:childTnLst>
                              <p:par>
                                <p:cTn id="46" presetID="22" presetClass="entr" presetSubtype="8" fill="hold" nodeType="afterEffect">
                                  <p:stCondLst>
                                    <p:cond delay="0"/>
                                  </p:stCondLst>
                                  <p:childTnLst>
                                    <p:set>
                                      <p:cBhvr>
                                        <p:cTn id="47" dur="1" fill="hold">
                                          <p:stCondLst>
                                            <p:cond delay="0"/>
                                          </p:stCondLst>
                                        </p:cTn>
                                        <p:tgtEl>
                                          <p:spTgt spid="211988"/>
                                        </p:tgtEl>
                                        <p:attrNameLst>
                                          <p:attrName>style.visibility</p:attrName>
                                        </p:attrNameLst>
                                      </p:cBhvr>
                                      <p:to>
                                        <p:strVal val="visible"/>
                                      </p:to>
                                    </p:set>
                                    <p:animEffect transition="in" filter="wipe(left)">
                                      <p:cBhvr>
                                        <p:cTn id="48" dur="500"/>
                                        <p:tgtEl>
                                          <p:spTgt spid="21198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211990"/>
                                        </p:tgtEl>
                                        <p:attrNameLst>
                                          <p:attrName>style.visibility</p:attrName>
                                        </p:attrNameLst>
                                      </p:cBhvr>
                                      <p:to>
                                        <p:strVal val="visible"/>
                                      </p:to>
                                    </p:set>
                                    <p:animEffect transition="in" filter="wipe(left)">
                                      <p:cBhvr>
                                        <p:cTn id="53" dur="500"/>
                                        <p:tgtEl>
                                          <p:spTgt spid="211990"/>
                                        </p:tgtEl>
                                      </p:cBhvr>
                                    </p:animEffect>
                                  </p:childTnLst>
                                </p:cTn>
                              </p:par>
                            </p:childTnLst>
                          </p:cTn>
                        </p:par>
                        <p:par>
                          <p:cTn id="54" fill="hold" nodeType="afterGroup">
                            <p:stCondLst>
                              <p:cond delay="500"/>
                            </p:stCondLst>
                            <p:childTnLst>
                              <p:par>
                                <p:cTn id="55" presetID="22" presetClass="entr" presetSubtype="8" fill="hold" nodeType="afterEffect">
                                  <p:stCondLst>
                                    <p:cond delay="0"/>
                                  </p:stCondLst>
                                  <p:childTnLst>
                                    <p:set>
                                      <p:cBhvr>
                                        <p:cTn id="56" dur="1" fill="hold">
                                          <p:stCondLst>
                                            <p:cond delay="0"/>
                                          </p:stCondLst>
                                        </p:cTn>
                                        <p:tgtEl>
                                          <p:spTgt spid="211995"/>
                                        </p:tgtEl>
                                        <p:attrNameLst>
                                          <p:attrName>style.visibility</p:attrName>
                                        </p:attrNameLst>
                                      </p:cBhvr>
                                      <p:to>
                                        <p:strVal val="visible"/>
                                      </p:to>
                                    </p:set>
                                    <p:animEffect transition="in" filter="wipe(left)">
                                      <p:cBhvr>
                                        <p:cTn id="57" dur="500"/>
                                        <p:tgtEl>
                                          <p:spTgt spid="21199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211992"/>
                                        </p:tgtEl>
                                        <p:attrNameLst>
                                          <p:attrName>style.visibility</p:attrName>
                                        </p:attrNameLst>
                                      </p:cBhvr>
                                      <p:to>
                                        <p:strVal val="visible"/>
                                      </p:to>
                                    </p:set>
                                    <p:animEffect transition="in" filter="wipe(left)">
                                      <p:cBhvr>
                                        <p:cTn id="62" dur="500"/>
                                        <p:tgtEl>
                                          <p:spTgt spid="211992"/>
                                        </p:tgtEl>
                                      </p:cBhvr>
                                    </p:animEffect>
                                  </p:childTnLst>
                                </p:cTn>
                              </p:par>
                            </p:childTnLst>
                          </p:cTn>
                        </p:par>
                        <p:par>
                          <p:cTn id="63" fill="hold" nodeType="afterGroup">
                            <p:stCondLst>
                              <p:cond delay="500"/>
                            </p:stCondLst>
                            <p:childTnLst>
                              <p:par>
                                <p:cTn id="64" presetID="22" presetClass="entr" presetSubtype="8" fill="hold" nodeType="afterEffect">
                                  <p:stCondLst>
                                    <p:cond delay="0"/>
                                  </p:stCondLst>
                                  <p:childTnLst>
                                    <p:set>
                                      <p:cBhvr>
                                        <p:cTn id="65" dur="1" fill="hold">
                                          <p:stCondLst>
                                            <p:cond delay="0"/>
                                          </p:stCondLst>
                                        </p:cTn>
                                        <p:tgtEl>
                                          <p:spTgt spid="211991"/>
                                        </p:tgtEl>
                                        <p:attrNameLst>
                                          <p:attrName>style.visibility</p:attrName>
                                        </p:attrNameLst>
                                      </p:cBhvr>
                                      <p:to>
                                        <p:strVal val="visible"/>
                                      </p:to>
                                    </p:set>
                                    <p:animEffect transition="in" filter="wipe(left)">
                                      <p:cBhvr>
                                        <p:cTn id="66" dur="500"/>
                                        <p:tgtEl>
                                          <p:spTgt spid="211991"/>
                                        </p:tgtEl>
                                      </p:cBhvr>
                                    </p:animEffect>
                                  </p:childTnLst>
                                </p:cTn>
                              </p:par>
                            </p:childTnLst>
                          </p:cTn>
                        </p:par>
                        <p:par>
                          <p:cTn id="67" fill="hold" nodeType="afterGroup">
                            <p:stCondLst>
                              <p:cond delay="1000"/>
                            </p:stCondLst>
                            <p:childTnLst>
                              <p:par>
                                <p:cTn id="68" presetID="22" presetClass="entr" presetSubtype="8" fill="hold" nodeType="afterEffect">
                                  <p:stCondLst>
                                    <p:cond delay="0"/>
                                  </p:stCondLst>
                                  <p:childTnLst>
                                    <p:set>
                                      <p:cBhvr>
                                        <p:cTn id="69" dur="1" fill="hold">
                                          <p:stCondLst>
                                            <p:cond delay="0"/>
                                          </p:stCondLst>
                                        </p:cTn>
                                        <p:tgtEl>
                                          <p:spTgt spid="211993"/>
                                        </p:tgtEl>
                                        <p:attrNameLst>
                                          <p:attrName>style.visibility</p:attrName>
                                        </p:attrNameLst>
                                      </p:cBhvr>
                                      <p:to>
                                        <p:strVal val="visible"/>
                                      </p:to>
                                    </p:set>
                                    <p:animEffect transition="in" filter="wipe(left)">
                                      <p:cBhvr>
                                        <p:cTn id="70" dur="500"/>
                                        <p:tgtEl>
                                          <p:spTgt spid="211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86"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日期占位符 1">
            <a:extLst>
              <a:ext uri="{FF2B5EF4-FFF2-40B4-BE49-F238E27FC236}">
                <a16:creationId xmlns:a16="http://schemas.microsoft.com/office/drawing/2014/main" id="{F9749E08-8F19-4099-8F4D-BCBC5DAD6563}"/>
              </a:ext>
            </a:extLst>
          </p:cNvPr>
          <p:cNvSpPr>
            <a:spLocks noGrp="1"/>
          </p:cNvSpPr>
          <p:nvPr>
            <p:ph type="dt" sz="half" idx="10"/>
          </p:nvPr>
        </p:nvSpPr>
        <p:spPr/>
        <p:txBody>
          <a:bodyPr/>
          <a:lstStyle/>
          <a:p>
            <a:fld id="{0277C6C1-0E45-4EB1-A19E-8CBA183292B7}" type="datetime1">
              <a:rPr lang="zh-CN" altLang="en-US"/>
              <a:pPr/>
              <a:t>2017/9/8</a:t>
            </a:fld>
            <a:endParaRPr lang="en-US" altLang="zh-CN"/>
          </a:p>
        </p:txBody>
      </p:sp>
      <p:sp>
        <p:nvSpPr>
          <p:cNvPr id="72" name="灯片编号占位符 3">
            <a:extLst>
              <a:ext uri="{FF2B5EF4-FFF2-40B4-BE49-F238E27FC236}">
                <a16:creationId xmlns:a16="http://schemas.microsoft.com/office/drawing/2014/main" id="{07B42DEC-3D13-4935-A21A-C3BEF640036C}"/>
              </a:ext>
            </a:extLst>
          </p:cNvPr>
          <p:cNvSpPr>
            <a:spLocks noGrp="1"/>
          </p:cNvSpPr>
          <p:nvPr>
            <p:ph type="sldNum" sz="quarter" idx="12"/>
          </p:nvPr>
        </p:nvSpPr>
        <p:spPr/>
        <p:txBody>
          <a:bodyPr/>
          <a:lstStyle/>
          <a:p>
            <a:fld id="{14CF9E03-2861-405B-AA59-676EB082945D}" type="slidenum">
              <a:rPr lang="en-US" altLang="zh-CN"/>
              <a:pPr/>
              <a:t>31</a:t>
            </a:fld>
            <a:endParaRPr lang="en-US" altLang="zh-CN"/>
          </a:p>
        </p:txBody>
      </p:sp>
      <p:graphicFrame>
        <p:nvGraphicFramePr>
          <p:cNvPr id="214020" name="Object 4">
            <a:extLst>
              <a:ext uri="{FF2B5EF4-FFF2-40B4-BE49-F238E27FC236}">
                <a16:creationId xmlns:a16="http://schemas.microsoft.com/office/drawing/2014/main" id="{9D3D2CC4-128F-4D35-9CDC-E8FEA12A127C}"/>
              </a:ext>
            </a:extLst>
          </p:cNvPr>
          <p:cNvGraphicFramePr>
            <a:graphicFrameLocks noChangeAspect="1"/>
          </p:cNvGraphicFramePr>
          <p:nvPr/>
        </p:nvGraphicFramePr>
        <p:xfrm>
          <a:off x="2286000" y="2209800"/>
          <a:ext cx="3263900" cy="469900"/>
        </p:xfrm>
        <a:graphic>
          <a:graphicData uri="http://schemas.openxmlformats.org/presentationml/2006/ole">
            <mc:AlternateContent xmlns:mc="http://schemas.openxmlformats.org/markup-compatibility/2006">
              <mc:Choice xmlns:v="urn:schemas-microsoft-com:vml" Requires="v">
                <p:oleObj spid="_x0000_s214106" name="Equation" r:id="rId3" imgW="3263760" imgH="469800" progId="Equation.3">
                  <p:embed/>
                </p:oleObj>
              </mc:Choice>
              <mc:Fallback>
                <p:oleObj name="Equation" r:id="rId3" imgW="3263760" imgH="469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209800"/>
                        <a:ext cx="32639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4022" name="Text Box 6">
            <a:extLst>
              <a:ext uri="{FF2B5EF4-FFF2-40B4-BE49-F238E27FC236}">
                <a16:creationId xmlns:a16="http://schemas.microsoft.com/office/drawing/2014/main" id="{122D87A5-F2E4-463F-BDA8-93F1E601C598}"/>
              </a:ext>
            </a:extLst>
          </p:cNvPr>
          <p:cNvSpPr txBox="1">
            <a:spLocks noChangeArrowheads="1"/>
          </p:cNvSpPr>
          <p:nvPr/>
        </p:nvSpPr>
        <p:spPr bwMode="auto">
          <a:xfrm>
            <a:off x="5410200" y="5160963"/>
            <a:ext cx="2590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b="1">
                <a:latin typeface="仿宋_GB2312" pitchFamily="49" charset="-122"/>
              </a:rPr>
              <a:t>(</a:t>
            </a:r>
            <a:r>
              <a:rPr kumimoji="1" lang="zh-CN" altLang="en-US" b="1">
                <a:latin typeface="仿宋_GB2312" pitchFamily="49" charset="-122"/>
              </a:rPr>
              <a:t>如下页图</a:t>
            </a:r>
            <a:r>
              <a:rPr kumimoji="1" lang="en-US" altLang="zh-CN" b="1">
                <a:latin typeface="仿宋_GB2312" pitchFamily="49" charset="-122"/>
              </a:rPr>
              <a:t>)</a:t>
            </a:r>
          </a:p>
        </p:txBody>
      </p:sp>
      <p:grpSp>
        <p:nvGrpSpPr>
          <p:cNvPr id="214025" name="Group 9">
            <a:extLst>
              <a:ext uri="{FF2B5EF4-FFF2-40B4-BE49-F238E27FC236}">
                <a16:creationId xmlns:a16="http://schemas.microsoft.com/office/drawing/2014/main" id="{64B0914A-1741-4C44-95A3-8046F79118A4}"/>
              </a:ext>
            </a:extLst>
          </p:cNvPr>
          <p:cNvGrpSpPr>
            <a:grpSpLocks noChangeAspect="1"/>
          </p:cNvGrpSpPr>
          <p:nvPr/>
        </p:nvGrpSpPr>
        <p:grpSpPr bwMode="auto">
          <a:xfrm>
            <a:off x="1166813" y="1631950"/>
            <a:ext cx="6500812" cy="514350"/>
            <a:chOff x="735" y="1028"/>
            <a:chExt cx="4095" cy="324"/>
          </a:xfrm>
        </p:grpSpPr>
        <p:sp>
          <p:nvSpPr>
            <p:cNvPr id="214024" name="AutoShape 8">
              <a:extLst>
                <a:ext uri="{FF2B5EF4-FFF2-40B4-BE49-F238E27FC236}">
                  <a16:creationId xmlns:a16="http://schemas.microsoft.com/office/drawing/2014/main" id="{633E210D-7490-47F6-AB67-24B0A1F2FFCE}"/>
                </a:ext>
              </a:extLst>
            </p:cNvPr>
            <p:cNvSpPr>
              <a:spLocks noChangeAspect="1" noChangeArrowheads="1" noTextEdit="1"/>
            </p:cNvSpPr>
            <p:nvPr/>
          </p:nvSpPr>
          <p:spPr bwMode="auto">
            <a:xfrm>
              <a:off x="744" y="1029"/>
              <a:ext cx="400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4026" name="Rectangle 10">
              <a:extLst>
                <a:ext uri="{FF2B5EF4-FFF2-40B4-BE49-F238E27FC236}">
                  <a16:creationId xmlns:a16="http://schemas.microsoft.com/office/drawing/2014/main" id="{09AD143D-C068-47FF-A910-439F9B050418}"/>
                </a:ext>
              </a:extLst>
            </p:cNvPr>
            <p:cNvSpPr>
              <a:spLocks noChangeArrowheads="1"/>
            </p:cNvSpPr>
            <p:nvPr/>
          </p:nvSpPr>
          <p:spPr bwMode="auto">
            <a:xfrm>
              <a:off x="4454" y="1053"/>
              <a:ext cx="376"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14027" name="Rectangle 11">
              <a:extLst>
                <a:ext uri="{FF2B5EF4-FFF2-40B4-BE49-F238E27FC236}">
                  <a16:creationId xmlns:a16="http://schemas.microsoft.com/office/drawing/2014/main" id="{602F2912-8D6D-4DF9-97BA-6FA13BCDB3E1}"/>
                </a:ext>
              </a:extLst>
            </p:cNvPr>
            <p:cNvSpPr>
              <a:spLocks noChangeArrowheads="1"/>
            </p:cNvSpPr>
            <p:nvPr/>
          </p:nvSpPr>
          <p:spPr bwMode="auto">
            <a:xfrm>
              <a:off x="4401" y="1053"/>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214028" name="Rectangle 12">
              <a:extLst>
                <a:ext uri="{FF2B5EF4-FFF2-40B4-BE49-F238E27FC236}">
                  <a16:creationId xmlns:a16="http://schemas.microsoft.com/office/drawing/2014/main" id="{36F6DD2A-23F2-4871-BF18-9DC37A891F07}"/>
                </a:ext>
              </a:extLst>
            </p:cNvPr>
            <p:cNvSpPr>
              <a:spLocks noChangeArrowheads="1"/>
            </p:cNvSpPr>
            <p:nvPr/>
          </p:nvSpPr>
          <p:spPr bwMode="auto">
            <a:xfrm>
              <a:off x="1815" y="1053"/>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14029" name="Rectangle 13">
              <a:extLst>
                <a:ext uri="{FF2B5EF4-FFF2-40B4-BE49-F238E27FC236}">
                  <a16:creationId xmlns:a16="http://schemas.microsoft.com/office/drawing/2014/main" id="{39BCA6E3-97D5-4744-9267-F41496050BC4}"/>
                </a:ext>
              </a:extLst>
            </p:cNvPr>
            <p:cNvSpPr>
              <a:spLocks noChangeArrowheads="1"/>
            </p:cNvSpPr>
            <p:nvPr/>
          </p:nvSpPr>
          <p:spPr bwMode="auto">
            <a:xfrm>
              <a:off x="1180" y="1053"/>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14030" name="Rectangle 14">
              <a:extLst>
                <a:ext uri="{FF2B5EF4-FFF2-40B4-BE49-F238E27FC236}">
                  <a16:creationId xmlns:a16="http://schemas.microsoft.com/office/drawing/2014/main" id="{DDAC05EE-9C6D-4FDE-8EF6-8FA7495E91A9}"/>
                </a:ext>
              </a:extLst>
            </p:cNvPr>
            <p:cNvSpPr>
              <a:spLocks noChangeArrowheads="1"/>
            </p:cNvSpPr>
            <p:nvPr/>
          </p:nvSpPr>
          <p:spPr bwMode="auto">
            <a:xfrm>
              <a:off x="1735" y="1031"/>
              <a:ext cx="12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ea typeface="黑体" panose="02010609060101010101" pitchFamily="49" charset="-122"/>
                </a:rPr>
                <a:t>2</a:t>
              </a:r>
              <a:endParaRPr lang="en-US" altLang="zh-CN">
                <a:ea typeface="黑体" panose="02010609060101010101" pitchFamily="49" charset="-122"/>
              </a:endParaRPr>
            </a:p>
          </p:txBody>
        </p:sp>
        <p:sp>
          <p:nvSpPr>
            <p:cNvPr id="214031" name="Rectangle 15">
              <a:extLst>
                <a:ext uri="{FF2B5EF4-FFF2-40B4-BE49-F238E27FC236}">
                  <a16:creationId xmlns:a16="http://schemas.microsoft.com/office/drawing/2014/main" id="{6319E631-C283-41B5-B454-097390E6531D}"/>
                </a:ext>
              </a:extLst>
            </p:cNvPr>
            <p:cNvSpPr>
              <a:spLocks noChangeArrowheads="1"/>
            </p:cNvSpPr>
            <p:nvPr/>
          </p:nvSpPr>
          <p:spPr bwMode="auto">
            <a:xfrm>
              <a:off x="4139" y="1060"/>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数</a:t>
              </a:r>
              <a:endParaRPr lang="zh-CN" altLang="en-US"/>
            </a:p>
          </p:txBody>
        </p:sp>
        <p:sp>
          <p:nvSpPr>
            <p:cNvPr id="214032" name="Rectangle 16">
              <a:extLst>
                <a:ext uri="{FF2B5EF4-FFF2-40B4-BE49-F238E27FC236}">
                  <a16:creationId xmlns:a16="http://schemas.microsoft.com/office/drawing/2014/main" id="{93DB8DDF-9379-4278-9946-C4A9F50CE342}"/>
                </a:ext>
              </a:extLst>
            </p:cNvPr>
            <p:cNvSpPr>
              <a:spLocks noChangeArrowheads="1"/>
            </p:cNvSpPr>
            <p:nvPr/>
          </p:nvSpPr>
          <p:spPr bwMode="auto">
            <a:xfrm>
              <a:off x="1864" y="1060"/>
              <a:ext cx="22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对应于两个二元实变函</a:t>
              </a:r>
              <a:endParaRPr lang="zh-CN" altLang="en-US"/>
            </a:p>
          </p:txBody>
        </p:sp>
        <p:sp>
          <p:nvSpPr>
            <p:cNvPr id="214033" name="Rectangle 17">
              <a:extLst>
                <a:ext uri="{FF2B5EF4-FFF2-40B4-BE49-F238E27FC236}">
                  <a16:creationId xmlns:a16="http://schemas.microsoft.com/office/drawing/2014/main" id="{705A8144-AAEA-414A-B984-2B97751CFF1E}"/>
                </a:ext>
              </a:extLst>
            </p:cNvPr>
            <p:cNvSpPr>
              <a:spLocks noChangeArrowheads="1"/>
            </p:cNvSpPr>
            <p:nvPr/>
          </p:nvSpPr>
          <p:spPr bwMode="auto">
            <a:xfrm>
              <a:off x="735" y="1060"/>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函数</a:t>
              </a:r>
              <a:endParaRPr lang="zh-CN" altLang="en-US"/>
            </a:p>
          </p:txBody>
        </p:sp>
        <p:sp>
          <p:nvSpPr>
            <p:cNvPr id="214034" name="Rectangle 18">
              <a:extLst>
                <a:ext uri="{FF2B5EF4-FFF2-40B4-BE49-F238E27FC236}">
                  <a16:creationId xmlns:a16="http://schemas.microsoft.com/office/drawing/2014/main" id="{EF2C365D-9990-469C-A399-75E0E8F4C16B}"/>
                </a:ext>
              </a:extLst>
            </p:cNvPr>
            <p:cNvSpPr>
              <a:spLocks noChangeArrowheads="1"/>
            </p:cNvSpPr>
            <p:nvPr/>
          </p:nvSpPr>
          <p:spPr bwMode="auto">
            <a:xfrm>
              <a:off x="1632" y="1053"/>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214035" name="Rectangle 19">
              <a:extLst>
                <a:ext uri="{FF2B5EF4-FFF2-40B4-BE49-F238E27FC236}">
                  <a16:creationId xmlns:a16="http://schemas.microsoft.com/office/drawing/2014/main" id="{23060CEE-DB7C-437E-9FFD-2282EDEE7AF7}"/>
                </a:ext>
              </a:extLst>
            </p:cNvPr>
            <p:cNvSpPr>
              <a:spLocks noChangeArrowheads="1"/>
            </p:cNvSpPr>
            <p:nvPr/>
          </p:nvSpPr>
          <p:spPr bwMode="auto">
            <a:xfrm>
              <a:off x="1236" y="1053"/>
              <a:ext cx="24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w</a:t>
              </a:r>
              <a:endParaRPr lang="en-US" altLang="zh-CN">
                <a:ea typeface="黑体" panose="02010609060101010101" pitchFamily="49" charset="-122"/>
              </a:endParaRPr>
            </a:p>
          </p:txBody>
        </p:sp>
        <p:sp>
          <p:nvSpPr>
            <p:cNvPr id="214036" name="Rectangle 20">
              <a:extLst>
                <a:ext uri="{FF2B5EF4-FFF2-40B4-BE49-F238E27FC236}">
                  <a16:creationId xmlns:a16="http://schemas.microsoft.com/office/drawing/2014/main" id="{1849AFB6-EE02-406C-A38F-0AF46DFA3915}"/>
                </a:ext>
              </a:extLst>
            </p:cNvPr>
            <p:cNvSpPr>
              <a:spLocks noChangeArrowheads="1"/>
            </p:cNvSpPr>
            <p:nvPr/>
          </p:nvSpPr>
          <p:spPr bwMode="auto">
            <a:xfrm>
              <a:off x="1446" y="1028"/>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grpSp>
      <p:grpSp>
        <p:nvGrpSpPr>
          <p:cNvPr id="214038" name="Group 22">
            <a:extLst>
              <a:ext uri="{FF2B5EF4-FFF2-40B4-BE49-F238E27FC236}">
                <a16:creationId xmlns:a16="http://schemas.microsoft.com/office/drawing/2014/main" id="{F4C0DAC7-2B98-44BE-8A2C-EFBE8E5884A5}"/>
              </a:ext>
            </a:extLst>
          </p:cNvPr>
          <p:cNvGrpSpPr>
            <a:grpSpLocks noChangeAspect="1"/>
          </p:cNvGrpSpPr>
          <p:nvPr/>
        </p:nvGrpSpPr>
        <p:grpSpPr bwMode="auto">
          <a:xfrm>
            <a:off x="1041400" y="2814638"/>
            <a:ext cx="7234238" cy="1673225"/>
            <a:chOff x="656" y="1773"/>
            <a:chExt cx="4557" cy="1054"/>
          </a:xfrm>
        </p:grpSpPr>
        <p:sp>
          <p:nvSpPr>
            <p:cNvPr id="214037" name="AutoShape 21">
              <a:extLst>
                <a:ext uri="{FF2B5EF4-FFF2-40B4-BE49-F238E27FC236}">
                  <a16:creationId xmlns:a16="http://schemas.microsoft.com/office/drawing/2014/main" id="{E840E940-985C-4242-B349-127158BAC51D}"/>
                </a:ext>
              </a:extLst>
            </p:cNvPr>
            <p:cNvSpPr>
              <a:spLocks noChangeAspect="1" noChangeArrowheads="1" noTextEdit="1"/>
            </p:cNvSpPr>
            <p:nvPr/>
          </p:nvSpPr>
          <p:spPr bwMode="auto">
            <a:xfrm>
              <a:off x="656" y="1792"/>
              <a:ext cx="4480" cy="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4039" name="Rectangle 23">
              <a:extLst>
                <a:ext uri="{FF2B5EF4-FFF2-40B4-BE49-F238E27FC236}">
                  <a16:creationId xmlns:a16="http://schemas.microsoft.com/office/drawing/2014/main" id="{1E03562B-FF26-46AD-9ED6-F3021442184B}"/>
                </a:ext>
              </a:extLst>
            </p:cNvPr>
            <p:cNvSpPr>
              <a:spLocks noChangeArrowheads="1"/>
            </p:cNvSpPr>
            <p:nvPr/>
          </p:nvSpPr>
          <p:spPr bwMode="auto">
            <a:xfrm>
              <a:off x="3396" y="2512"/>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214040" name="Rectangle 24">
              <a:extLst>
                <a:ext uri="{FF2B5EF4-FFF2-40B4-BE49-F238E27FC236}">
                  <a16:creationId xmlns:a16="http://schemas.microsoft.com/office/drawing/2014/main" id="{04562285-3F5D-48A2-BB86-DC82582F52E1}"/>
                </a:ext>
              </a:extLst>
            </p:cNvPr>
            <p:cNvSpPr>
              <a:spLocks noChangeArrowheads="1"/>
            </p:cNvSpPr>
            <p:nvPr/>
          </p:nvSpPr>
          <p:spPr bwMode="auto">
            <a:xfrm>
              <a:off x="2626" y="2512"/>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2</a:t>
              </a:r>
              <a:endParaRPr lang="en-US" altLang="zh-CN">
                <a:ea typeface="黑体" panose="02010609060101010101" pitchFamily="49" charset="-122"/>
              </a:endParaRPr>
            </a:p>
          </p:txBody>
        </p:sp>
        <p:sp>
          <p:nvSpPr>
            <p:cNvPr id="214041" name="Rectangle 25">
              <a:extLst>
                <a:ext uri="{FF2B5EF4-FFF2-40B4-BE49-F238E27FC236}">
                  <a16:creationId xmlns:a16="http://schemas.microsoft.com/office/drawing/2014/main" id="{9903CDD9-361E-4F14-BC43-0CF78C4E65AF}"/>
                </a:ext>
              </a:extLst>
            </p:cNvPr>
            <p:cNvSpPr>
              <a:spLocks noChangeArrowheads="1"/>
            </p:cNvSpPr>
            <p:nvPr/>
          </p:nvSpPr>
          <p:spPr bwMode="auto">
            <a:xfrm>
              <a:off x="2359" y="2512"/>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214042" name="Rectangle 26">
              <a:extLst>
                <a:ext uri="{FF2B5EF4-FFF2-40B4-BE49-F238E27FC236}">
                  <a16:creationId xmlns:a16="http://schemas.microsoft.com/office/drawing/2014/main" id="{980F03B9-EB70-4708-B7D1-74A40EDBFB1C}"/>
                </a:ext>
              </a:extLst>
            </p:cNvPr>
            <p:cNvSpPr>
              <a:spLocks noChangeArrowheads="1"/>
            </p:cNvSpPr>
            <p:nvPr/>
          </p:nvSpPr>
          <p:spPr bwMode="auto">
            <a:xfrm>
              <a:off x="1232" y="2512"/>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14043" name="Rectangle 27">
              <a:extLst>
                <a:ext uri="{FF2B5EF4-FFF2-40B4-BE49-F238E27FC236}">
                  <a16:creationId xmlns:a16="http://schemas.microsoft.com/office/drawing/2014/main" id="{9DE0D4F6-B18C-4FFB-8453-3F0BAC680C01}"/>
                </a:ext>
              </a:extLst>
            </p:cNvPr>
            <p:cNvSpPr>
              <a:spLocks noChangeArrowheads="1"/>
            </p:cNvSpPr>
            <p:nvPr/>
          </p:nvSpPr>
          <p:spPr bwMode="auto">
            <a:xfrm>
              <a:off x="672" y="2512"/>
              <a:ext cx="656"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14044" name="Rectangle 28">
              <a:extLst>
                <a:ext uri="{FF2B5EF4-FFF2-40B4-BE49-F238E27FC236}">
                  <a16:creationId xmlns:a16="http://schemas.microsoft.com/office/drawing/2014/main" id="{CBFE70CD-A399-4D6D-B4E9-DDE6DD6E44B8}"/>
                </a:ext>
              </a:extLst>
            </p:cNvPr>
            <p:cNvSpPr>
              <a:spLocks noChangeArrowheads="1"/>
            </p:cNvSpPr>
            <p:nvPr/>
          </p:nvSpPr>
          <p:spPr bwMode="auto">
            <a:xfrm>
              <a:off x="4949" y="1798"/>
              <a:ext cx="26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14045" name="Rectangle 29">
              <a:extLst>
                <a:ext uri="{FF2B5EF4-FFF2-40B4-BE49-F238E27FC236}">
                  <a16:creationId xmlns:a16="http://schemas.microsoft.com/office/drawing/2014/main" id="{7F3717CB-4B5D-4279-9149-A50A2FB35C43}"/>
                </a:ext>
              </a:extLst>
            </p:cNvPr>
            <p:cNvSpPr>
              <a:spLocks noChangeArrowheads="1"/>
            </p:cNvSpPr>
            <p:nvPr/>
          </p:nvSpPr>
          <p:spPr bwMode="auto">
            <a:xfrm>
              <a:off x="4463" y="1798"/>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14046" name="Rectangle 30">
              <a:extLst>
                <a:ext uri="{FF2B5EF4-FFF2-40B4-BE49-F238E27FC236}">
                  <a16:creationId xmlns:a16="http://schemas.microsoft.com/office/drawing/2014/main" id="{562FCEA3-7973-4707-8052-7C7BD3AA2851}"/>
                </a:ext>
              </a:extLst>
            </p:cNvPr>
            <p:cNvSpPr>
              <a:spLocks noChangeArrowheads="1"/>
            </p:cNvSpPr>
            <p:nvPr/>
          </p:nvSpPr>
          <p:spPr bwMode="auto">
            <a:xfrm>
              <a:off x="3780" y="1798"/>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14047" name="Rectangle 31">
              <a:extLst>
                <a:ext uri="{FF2B5EF4-FFF2-40B4-BE49-F238E27FC236}">
                  <a16:creationId xmlns:a16="http://schemas.microsoft.com/office/drawing/2014/main" id="{8F0D30A8-EF83-4FA1-A503-6DFAD0201522}"/>
                </a:ext>
              </a:extLst>
            </p:cNvPr>
            <p:cNvSpPr>
              <a:spLocks noChangeArrowheads="1"/>
            </p:cNvSpPr>
            <p:nvPr/>
          </p:nvSpPr>
          <p:spPr bwMode="auto">
            <a:xfrm>
              <a:off x="1250" y="1798"/>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14048" name="Rectangle 32">
              <a:extLst>
                <a:ext uri="{FF2B5EF4-FFF2-40B4-BE49-F238E27FC236}">
                  <a16:creationId xmlns:a16="http://schemas.microsoft.com/office/drawing/2014/main" id="{346718E3-6D0B-4D54-B4A2-9C950E046558}"/>
                </a:ext>
              </a:extLst>
            </p:cNvPr>
            <p:cNvSpPr>
              <a:spLocks noChangeArrowheads="1"/>
            </p:cNvSpPr>
            <p:nvPr/>
          </p:nvSpPr>
          <p:spPr bwMode="auto">
            <a:xfrm>
              <a:off x="1103" y="1798"/>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14049" name="Rectangle 33">
              <a:extLst>
                <a:ext uri="{FF2B5EF4-FFF2-40B4-BE49-F238E27FC236}">
                  <a16:creationId xmlns:a16="http://schemas.microsoft.com/office/drawing/2014/main" id="{0885BC29-4720-4477-B040-0104DCBBC0DB}"/>
                </a:ext>
              </a:extLst>
            </p:cNvPr>
            <p:cNvSpPr>
              <a:spLocks noChangeArrowheads="1"/>
            </p:cNvSpPr>
            <p:nvPr/>
          </p:nvSpPr>
          <p:spPr bwMode="auto">
            <a:xfrm>
              <a:off x="3306" y="2647"/>
              <a:ext cx="12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ea typeface="黑体" panose="02010609060101010101" pitchFamily="49" charset="-122"/>
                </a:rPr>
                <a:t>2</a:t>
              </a:r>
              <a:endParaRPr lang="en-US" altLang="zh-CN">
                <a:ea typeface="黑体" panose="02010609060101010101" pitchFamily="49" charset="-122"/>
              </a:endParaRPr>
            </a:p>
          </p:txBody>
        </p:sp>
        <p:sp>
          <p:nvSpPr>
            <p:cNvPr id="214050" name="Rectangle 34">
              <a:extLst>
                <a:ext uri="{FF2B5EF4-FFF2-40B4-BE49-F238E27FC236}">
                  <a16:creationId xmlns:a16="http://schemas.microsoft.com/office/drawing/2014/main" id="{670C4B79-86E0-49D1-9437-B4D2CF9BCA0B}"/>
                </a:ext>
              </a:extLst>
            </p:cNvPr>
            <p:cNvSpPr>
              <a:spLocks noChangeArrowheads="1"/>
            </p:cNvSpPr>
            <p:nvPr/>
          </p:nvSpPr>
          <p:spPr bwMode="auto">
            <a:xfrm>
              <a:off x="2273" y="2647"/>
              <a:ext cx="12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ea typeface="黑体" panose="02010609060101010101" pitchFamily="49" charset="-122"/>
                </a:rPr>
                <a:t>1</a:t>
              </a:r>
              <a:endParaRPr lang="en-US" altLang="zh-CN">
                <a:ea typeface="黑体" panose="02010609060101010101" pitchFamily="49" charset="-122"/>
              </a:endParaRPr>
            </a:p>
          </p:txBody>
        </p:sp>
        <p:sp>
          <p:nvSpPr>
            <p:cNvPr id="214051" name="Rectangle 35">
              <a:extLst>
                <a:ext uri="{FF2B5EF4-FFF2-40B4-BE49-F238E27FC236}">
                  <a16:creationId xmlns:a16="http://schemas.microsoft.com/office/drawing/2014/main" id="{9682DB73-728E-4EE4-8CB8-08CADE7EBC6D}"/>
                </a:ext>
              </a:extLst>
            </p:cNvPr>
            <p:cNvSpPr>
              <a:spLocks noChangeArrowheads="1"/>
            </p:cNvSpPr>
            <p:nvPr/>
          </p:nvSpPr>
          <p:spPr bwMode="auto">
            <a:xfrm>
              <a:off x="1866" y="2490"/>
              <a:ext cx="12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ea typeface="黑体" panose="02010609060101010101" pitchFamily="49" charset="-122"/>
                </a:rPr>
                <a:t>2</a:t>
              </a:r>
              <a:endParaRPr lang="en-US" altLang="zh-CN">
                <a:ea typeface="黑体" panose="02010609060101010101" pitchFamily="49" charset="-122"/>
              </a:endParaRPr>
            </a:p>
          </p:txBody>
        </p:sp>
        <p:sp>
          <p:nvSpPr>
            <p:cNvPr id="214052" name="Rectangle 36">
              <a:extLst>
                <a:ext uri="{FF2B5EF4-FFF2-40B4-BE49-F238E27FC236}">
                  <a16:creationId xmlns:a16="http://schemas.microsoft.com/office/drawing/2014/main" id="{38DBE9DD-54DC-41B5-B3B5-32A64FAB3C6D}"/>
                </a:ext>
              </a:extLst>
            </p:cNvPr>
            <p:cNvSpPr>
              <a:spLocks noChangeArrowheads="1"/>
            </p:cNvSpPr>
            <p:nvPr/>
          </p:nvSpPr>
          <p:spPr bwMode="auto">
            <a:xfrm>
              <a:off x="1430" y="2490"/>
              <a:ext cx="12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ea typeface="黑体" panose="02010609060101010101" pitchFamily="49" charset="-122"/>
                </a:rPr>
                <a:t>2</a:t>
              </a:r>
              <a:endParaRPr lang="en-US" altLang="zh-CN">
                <a:ea typeface="黑体" panose="02010609060101010101" pitchFamily="49" charset="-122"/>
              </a:endParaRPr>
            </a:p>
          </p:txBody>
        </p:sp>
        <p:sp>
          <p:nvSpPr>
            <p:cNvPr id="214053" name="Rectangle 37">
              <a:extLst>
                <a:ext uri="{FF2B5EF4-FFF2-40B4-BE49-F238E27FC236}">
                  <a16:creationId xmlns:a16="http://schemas.microsoft.com/office/drawing/2014/main" id="{36ADB975-2BD7-42B8-BAE1-C6B34F396895}"/>
                </a:ext>
              </a:extLst>
            </p:cNvPr>
            <p:cNvSpPr>
              <a:spLocks noChangeArrowheads="1"/>
            </p:cNvSpPr>
            <p:nvPr/>
          </p:nvSpPr>
          <p:spPr bwMode="auto">
            <a:xfrm>
              <a:off x="3204" y="2512"/>
              <a:ext cx="19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c</a:t>
              </a:r>
              <a:endParaRPr lang="en-US" altLang="zh-CN">
                <a:ea typeface="黑体" panose="02010609060101010101" pitchFamily="49" charset="-122"/>
              </a:endParaRPr>
            </a:p>
          </p:txBody>
        </p:sp>
        <p:sp>
          <p:nvSpPr>
            <p:cNvPr id="214054" name="Rectangle 38">
              <a:extLst>
                <a:ext uri="{FF2B5EF4-FFF2-40B4-BE49-F238E27FC236}">
                  <a16:creationId xmlns:a16="http://schemas.microsoft.com/office/drawing/2014/main" id="{04E22FB6-FC18-4D73-AEE3-4B690E453CE6}"/>
                </a:ext>
              </a:extLst>
            </p:cNvPr>
            <p:cNvSpPr>
              <a:spLocks noChangeArrowheads="1"/>
            </p:cNvSpPr>
            <p:nvPr/>
          </p:nvSpPr>
          <p:spPr bwMode="auto">
            <a:xfrm>
              <a:off x="2759" y="2512"/>
              <a:ext cx="30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xy</a:t>
              </a:r>
              <a:endParaRPr lang="en-US" altLang="zh-CN">
                <a:ea typeface="黑体" panose="02010609060101010101" pitchFamily="49" charset="-122"/>
              </a:endParaRPr>
            </a:p>
          </p:txBody>
        </p:sp>
        <p:sp>
          <p:nvSpPr>
            <p:cNvPr id="214055" name="Rectangle 39">
              <a:extLst>
                <a:ext uri="{FF2B5EF4-FFF2-40B4-BE49-F238E27FC236}">
                  <a16:creationId xmlns:a16="http://schemas.microsoft.com/office/drawing/2014/main" id="{E3FDF296-9135-442A-A313-EC9140E8647A}"/>
                </a:ext>
              </a:extLst>
            </p:cNvPr>
            <p:cNvSpPr>
              <a:spLocks noChangeArrowheads="1"/>
            </p:cNvSpPr>
            <p:nvPr/>
          </p:nvSpPr>
          <p:spPr bwMode="auto">
            <a:xfrm>
              <a:off x="2180" y="2512"/>
              <a:ext cx="19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c</a:t>
              </a:r>
              <a:endParaRPr lang="en-US" altLang="zh-CN">
                <a:ea typeface="黑体" panose="02010609060101010101" pitchFamily="49" charset="-122"/>
              </a:endParaRPr>
            </a:p>
          </p:txBody>
        </p:sp>
        <p:sp>
          <p:nvSpPr>
            <p:cNvPr id="214056" name="Rectangle 40">
              <a:extLst>
                <a:ext uri="{FF2B5EF4-FFF2-40B4-BE49-F238E27FC236}">
                  <a16:creationId xmlns:a16="http://schemas.microsoft.com/office/drawing/2014/main" id="{4A679335-1D0F-49FA-9866-AF870550BC40}"/>
                </a:ext>
              </a:extLst>
            </p:cNvPr>
            <p:cNvSpPr>
              <a:spLocks noChangeArrowheads="1"/>
            </p:cNvSpPr>
            <p:nvPr/>
          </p:nvSpPr>
          <p:spPr bwMode="auto">
            <a:xfrm>
              <a:off x="1752" y="2512"/>
              <a:ext cx="19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y</a:t>
              </a:r>
              <a:endParaRPr lang="en-US" altLang="zh-CN">
                <a:ea typeface="黑体" panose="02010609060101010101" pitchFamily="49" charset="-122"/>
              </a:endParaRPr>
            </a:p>
          </p:txBody>
        </p:sp>
        <p:sp>
          <p:nvSpPr>
            <p:cNvPr id="214057" name="Rectangle 41">
              <a:extLst>
                <a:ext uri="{FF2B5EF4-FFF2-40B4-BE49-F238E27FC236}">
                  <a16:creationId xmlns:a16="http://schemas.microsoft.com/office/drawing/2014/main" id="{511AF589-AF34-4C7A-8B93-CD83ECF88D9D}"/>
                </a:ext>
              </a:extLst>
            </p:cNvPr>
            <p:cNvSpPr>
              <a:spLocks noChangeArrowheads="1"/>
            </p:cNvSpPr>
            <p:nvPr/>
          </p:nvSpPr>
          <p:spPr bwMode="auto">
            <a:xfrm>
              <a:off x="1302" y="2512"/>
              <a:ext cx="20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x</a:t>
              </a:r>
              <a:endParaRPr lang="en-US" altLang="zh-CN">
                <a:ea typeface="黑体" panose="02010609060101010101" pitchFamily="49" charset="-122"/>
              </a:endParaRPr>
            </a:p>
          </p:txBody>
        </p:sp>
        <p:sp>
          <p:nvSpPr>
            <p:cNvPr id="214058" name="Rectangle 42">
              <a:extLst>
                <a:ext uri="{FF2B5EF4-FFF2-40B4-BE49-F238E27FC236}">
                  <a16:creationId xmlns:a16="http://schemas.microsoft.com/office/drawing/2014/main" id="{A7602B33-AA3F-4150-BC62-FBD063BF533A}"/>
                </a:ext>
              </a:extLst>
            </p:cNvPr>
            <p:cNvSpPr>
              <a:spLocks noChangeArrowheads="1"/>
            </p:cNvSpPr>
            <p:nvPr/>
          </p:nvSpPr>
          <p:spPr bwMode="auto">
            <a:xfrm>
              <a:off x="4351" y="1798"/>
              <a:ext cx="20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x</a:t>
              </a:r>
              <a:endParaRPr lang="en-US" altLang="zh-CN">
                <a:ea typeface="黑体" panose="02010609060101010101" pitchFamily="49" charset="-122"/>
              </a:endParaRPr>
            </a:p>
          </p:txBody>
        </p:sp>
        <p:sp>
          <p:nvSpPr>
            <p:cNvPr id="214059" name="Rectangle 43">
              <a:extLst>
                <a:ext uri="{FF2B5EF4-FFF2-40B4-BE49-F238E27FC236}">
                  <a16:creationId xmlns:a16="http://schemas.microsoft.com/office/drawing/2014/main" id="{4F51822D-8EAD-40C7-803D-B3DA5560065C}"/>
                </a:ext>
              </a:extLst>
            </p:cNvPr>
            <p:cNvSpPr>
              <a:spLocks noChangeArrowheads="1"/>
            </p:cNvSpPr>
            <p:nvPr/>
          </p:nvSpPr>
          <p:spPr bwMode="auto">
            <a:xfrm>
              <a:off x="3861" y="1798"/>
              <a:ext cx="19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y</a:t>
              </a:r>
              <a:endParaRPr lang="en-US" altLang="zh-CN">
                <a:ea typeface="黑体" panose="02010609060101010101" pitchFamily="49" charset="-122"/>
              </a:endParaRPr>
            </a:p>
          </p:txBody>
        </p:sp>
        <p:sp>
          <p:nvSpPr>
            <p:cNvPr id="214060" name="Rectangle 44">
              <a:extLst>
                <a:ext uri="{FF2B5EF4-FFF2-40B4-BE49-F238E27FC236}">
                  <a16:creationId xmlns:a16="http://schemas.microsoft.com/office/drawing/2014/main" id="{39832C0E-509B-4D7E-943C-0EE8218CF8C7}"/>
                </a:ext>
              </a:extLst>
            </p:cNvPr>
            <p:cNvSpPr>
              <a:spLocks noChangeArrowheads="1"/>
            </p:cNvSpPr>
            <p:nvPr/>
          </p:nvSpPr>
          <p:spPr bwMode="auto">
            <a:xfrm>
              <a:off x="1162" y="1798"/>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214061" name="Rectangle 45">
              <a:extLst>
                <a:ext uri="{FF2B5EF4-FFF2-40B4-BE49-F238E27FC236}">
                  <a16:creationId xmlns:a16="http://schemas.microsoft.com/office/drawing/2014/main" id="{6DC0F613-1ACB-4853-A2CD-C871FF4F095B}"/>
                </a:ext>
              </a:extLst>
            </p:cNvPr>
            <p:cNvSpPr>
              <a:spLocks noChangeArrowheads="1"/>
            </p:cNvSpPr>
            <p:nvPr/>
          </p:nvSpPr>
          <p:spPr bwMode="auto">
            <a:xfrm>
              <a:off x="3029" y="2487"/>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214062" name="Rectangle 46">
              <a:extLst>
                <a:ext uri="{FF2B5EF4-FFF2-40B4-BE49-F238E27FC236}">
                  <a16:creationId xmlns:a16="http://schemas.microsoft.com/office/drawing/2014/main" id="{CFFDF092-4CBC-4FF1-801D-B664D2825FD5}"/>
                </a:ext>
              </a:extLst>
            </p:cNvPr>
            <p:cNvSpPr>
              <a:spLocks noChangeArrowheads="1"/>
            </p:cNvSpPr>
            <p:nvPr/>
          </p:nvSpPr>
          <p:spPr bwMode="auto">
            <a:xfrm>
              <a:off x="2005" y="2487"/>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214063" name="Rectangle 47">
              <a:extLst>
                <a:ext uri="{FF2B5EF4-FFF2-40B4-BE49-F238E27FC236}">
                  <a16:creationId xmlns:a16="http://schemas.microsoft.com/office/drawing/2014/main" id="{3C134F99-9113-41B3-9B41-1598964B06F3}"/>
                </a:ext>
              </a:extLst>
            </p:cNvPr>
            <p:cNvSpPr>
              <a:spLocks noChangeArrowheads="1"/>
            </p:cNvSpPr>
            <p:nvPr/>
          </p:nvSpPr>
          <p:spPr bwMode="auto">
            <a:xfrm>
              <a:off x="1557" y="2487"/>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214064" name="Rectangle 48">
              <a:extLst>
                <a:ext uri="{FF2B5EF4-FFF2-40B4-BE49-F238E27FC236}">
                  <a16:creationId xmlns:a16="http://schemas.microsoft.com/office/drawing/2014/main" id="{A52FD550-1EBB-4299-84FF-27EE9CAF6673}"/>
                </a:ext>
              </a:extLst>
            </p:cNvPr>
            <p:cNvSpPr>
              <a:spLocks noChangeArrowheads="1"/>
            </p:cNvSpPr>
            <p:nvPr/>
          </p:nvSpPr>
          <p:spPr bwMode="auto">
            <a:xfrm>
              <a:off x="4197" y="1773"/>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214065" name="Rectangle 49">
              <a:extLst>
                <a:ext uri="{FF2B5EF4-FFF2-40B4-BE49-F238E27FC236}">
                  <a16:creationId xmlns:a16="http://schemas.microsoft.com/office/drawing/2014/main" id="{09D13C30-98B4-46FA-B0BD-BBD18D937B99}"/>
                </a:ext>
              </a:extLst>
            </p:cNvPr>
            <p:cNvSpPr>
              <a:spLocks noChangeArrowheads="1"/>
            </p:cNvSpPr>
            <p:nvPr/>
          </p:nvSpPr>
          <p:spPr bwMode="auto">
            <a:xfrm>
              <a:off x="4018" y="1773"/>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214066" name="Rectangle 50">
              <a:extLst>
                <a:ext uri="{FF2B5EF4-FFF2-40B4-BE49-F238E27FC236}">
                  <a16:creationId xmlns:a16="http://schemas.microsoft.com/office/drawing/2014/main" id="{99E28C3A-B5D5-4F95-9C6E-DA73E58E6426}"/>
                </a:ext>
              </a:extLst>
            </p:cNvPr>
            <p:cNvSpPr>
              <a:spLocks noChangeArrowheads="1"/>
            </p:cNvSpPr>
            <p:nvPr/>
          </p:nvSpPr>
          <p:spPr bwMode="auto">
            <a:xfrm>
              <a:off x="2937" y="2151"/>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曲线</a:t>
              </a:r>
              <a:endParaRPr lang="zh-CN" altLang="en-US"/>
            </a:p>
          </p:txBody>
        </p:sp>
        <p:sp>
          <p:nvSpPr>
            <p:cNvPr id="214067" name="Rectangle 51">
              <a:extLst>
                <a:ext uri="{FF2B5EF4-FFF2-40B4-BE49-F238E27FC236}">
                  <a16:creationId xmlns:a16="http://schemas.microsoft.com/office/drawing/2014/main" id="{9C23C29D-611F-47FB-ACFC-54FC043A8E17}"/>
                </a:ext>
              </a:extLst>
            </p:cNvPr>
            <p:cNvSpPr>
              <a:spLocks noChangeArrowheads="1"/>
            </p:cNvSpPr>
            <p:nvPr/>
          </p:nvSpPr>
          <p:spPr bwMode="auto">
            <a:xfrm>
              <a:off x="662" y="2151"/>
              <a:ext cx="22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标轴为渐近线的等轴双</a:t>
              </a:r>
              <a:endParaRPr lang="zh-CN" altLang="en-US"/>
            </a:p>
          </p:txBody>
        </p:sp>
        <p:sp>
          <p:nvSpPr>
            <p:cNvPr id="214068" name="Rectangle 52">
              <a:extLst>
                <a:ext uri="{FF2B5EF4-FFF2-40B4-BE49-F238E27FC236}">
                  <a16:creationId xmlns:a16="http://schemas.microsoft.com/office/drawing/2014/main" id="{4DD7D8AA-7068-47C0-9532-5D043A08F351}"/>
                </a:ext>
              </a:extLst>
            </p:cNvPr>
            <p:cNvSpPr>
              <a:spLocks noChangeArrowheads="1"/>
            </p:cNvSpPr>
            <p:nvPr/>
          </p:nvSpPr>
          <p:spPr bwMode="auto">
            <a:xfrm>
              <a:off x="4508" y="1805"/>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和坐</a:t>
              </a:r>
              <a:endParaRPr lang="zh-CN" altLang="en-US"/>
            </a:p>
          </p:txBody>
        </p:sp>
        <p:sp>
          <p:nvSpPr>
            <p:cNvPr id="214069" name="Rectangle 53">
              <a:extLst>
                <a:ext uri="{FF2B5EF4-FFF2-40B4-BE49-F238E27FC236}">
                  <a16:creationId xmlns:a16="http://schemas.microsoft.com/office/drawing/2014/main" id="{CF115433-53EC-4EEA-9B40-15F8A1E80356}"/>
                </a:ext>
              </a:extLst>
            </p:cNvPr>
            <p:cNvSpPr>
              <a:spLocks noChangeArrowheads="1"/>
            </p:cNvSpPr>
            <p:nvPr/>
          </p:nvSpPr>
          <p:spPr bwMode="auto">
            <a:xfrm>
              <a:off x="3570" y="1805"/>
              <a:ext cx="33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ea typeface="宋体" panose="02010600030101010101" pitchFamily="2" charset="-122"/>
                </a:rPr>
                <a:t>线</a:t>
              </a:r>
              <a:endParaRPr lang="zh-CN" altLang="en-US">
                <a:ea typeface="黑体" panose="02010609060101010101" pitchFamily="49" charset="-122"/>
              </a:endParaRPr>
            </a:p>
          </p:txBody>
        </p:sp>
        <p:sp>
          <p:nvSpPr>
            <p:cNvPr id="214070" name="Rectangle 54">
              <a:extLst>
                <a:ext uri="{FF2B5EF4-FFF2-40B4-BE49-F238E27FC236}">
                  <a16:creationId xmlns:a16="http://schemas.microsoft.com/office/drawing/2014/main" id="{780D712D-AE75-449D-AC1C-55D0ECEC3CE1}"/>
                </a:ext>
              </a:extLst>
            </p:cNvPr>
            <p:cNvSpPr>
              <a:spLocks noChangeArrowheads="1"/>
            </p:cNvSpPr>
            <p:nvPr/>
          </p:nvSpPr>
          <p:spPr bwMode="auto">
            <a:xfrm>
              <a:off x="1295" y="1805"/>
              <a:ext cx="22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平面上的两族分别以直</a:t>
              </a:r>
              <a:endParaRPr lang="zh-CN" altLang="en-US"/>
            </a:p>
          </p:txBody>
        </p:sp>
        <p:sp>
          <p:nvSpPr>
            <p:cNvPr id="214071" name="Rectangle 55">
              <a:extLst>
                <a:ext uri="{FF2B5EF4-FFF2-40B4-BE49-F238E27FC236}">
                  <a16:creationId xmlns:a16="http://schemas.microsoft.com/office/drawing/2014/main" id="{17CD2A59-9396-489B-8631-074AD6E02E7E}"/>
                </a:ext>
              </a:extLst>
            </p:cNvPr>
            <p:cNvSpPr>
              <a:spLocks noChangeArrowheads="1"/>
            </p:cNvSpPr>
            <p:nvPr/>
          </p:nvSpPr>
          <p:spPr bwMode="auto">
            <a:xfrm>
              <a:off x="658" y="1805"/>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它把</a:t>
              </a:r>
              <a:endParaRPr lang="zh-CN" altLang="en-US"/>
            </a:p>
          </p:txBody>
        </p:sp>
      </p:grpSp>
      <p:grpSp>
        <p:nvGrpSpPr>
          <p:cNvPr id="214089" name="Group 73">
            <a:extLst>
              <a:ext uri="{FF2B5EF4-FFF2-40B4-BE49-F238E27FC236}">
                <a16:creationId xmlns:a16="http://schemas.microsoft.com/office/drawing/2014/main" id="{5FAC4160-70EE-41AC-8827-A028EAE36D58}"/>
              </a:ext>
            </a:extLst>
          </p:cNvPr>
          <p:cNvGrpSpPr>
            <a:grpSpLocks noChangeAspect="1"/>
          </p:cNvGrpSpPr>
          <p:nvPr/>
        </p:nvGrpSpPr>
        <p:grpSpPr bwMode="auto">
          <a:xfrm>
            <a:off x="1046163" y="4673600"/>
            <a:ext cx="6045200" cy="1033463"/>
            <a:chOff x="659" y="2944"/>
            <a:chExt cx="3808" cy="651"/>
          </a:xfrm>
        </p:grpSpPr>
        <p:sp>
          <p:nvSpPr>
            <p:cNvPr id="214088" name="AutoShape 72">
              <a:extLst>
                <a:ext uri="{FF2B5EF4-FFF2-40B4-BE49-F238E27FC236}">
                  <a16:creationId xmlns:a16="http://schemas.microsoft.com/office/drawing/2014/main" id="{0BB2B7D3-9DC8-4D3B-89F9-57B71404EF92}"/>
                </a:ext>
              </a:extLst>
            </p:cNvPr>
            <p:cNvSpPr>
              <a:spLocks noChangeAspect="1" noChangeArrowheads="1" noTextEdit="1"/>
            </p:cNvSpPr>
            <p:nvPr/>
          </p:nvSpPr>
          <p:spPr bwMode="auto">
            <a:xfrm>
              <a:off x="659" y="2945"/>
              <a:ext cx="372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4090" name="Rectangle 74">
              <a:extLst>
                <a:ext uri="{FF2B5EF4-FFF2-40B4-BE49-F238E27FC236}">
                  <a16:creationId xmlns:a16="http://schemas.microsoft.com/office/drawing/2014/main" id="{99BD21C4-0010-437E-BFDD-3AEB6F8E8DB5}"/>
                </a:ext>
              </a:extLst>
            </p:cNvPr>
            <p:cNvSpPr>
              <a:spLocks noChangeArrowheads="1"/>
            </p:cNvSpPr>
            <p:nvPr/>
          </p:nvSpPr>
          <p:spPr bwMode="auto">
            <a:xfrm>
              <a:off x="2672" y="3280"/>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214091" name="Rectangle 75">
              <a:extLst>
                <a:ext uri="{FF2B5EF4-FFF2-40B4-BE49-F238E27FC236}">
                  <a16:creationId xmlns:a16="http://schemas.microsoft.com/office/drawing/2014/main" id="{AE1B0F3D-A753-43DA-9B96-315760612665}"/>
                </a:ext>
              </a:extLst>
            </p:cNvPr>
            <p:cNvSpPr>
              <a:spLocks noChangeArrowheads="1"/>
            </p:cNvSpPr>
            <p:nvPr/>
          </p:nvSpPr>
          <p:spPr bwMode="auto">
            <a:xfrm>
              <a:off x="1817" y="3280"/>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214092" name="Rectangle 76">
              <a:extLst>
                <a:ext uri="{FF2B5EF4-FFF2-40B4-BE49-F238E27FC236}">
                  <a16:creationId xmlns:a16="http://schemas.microsoft.com/office/drawing/2014/main" id="{F29C419A-05DE-4DCD-B252-4FA93F4D9850}"/>
                </a:ext>
              </a:extLst>
            </p:cNvPr>
            <p:cNvSpPr>
              <a:spLocks noChangeArrowheads="1"/>
            </p:cNvSpPr>
            <p:nvPr/>
          </p:nvSpPr>
          <p:spPr bwMode="auto">
            <a:xfrm>
              <a:off x="1235" y="3280"/>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14093" name="Rectangle 77">
              <a:extLst>
                <a:ext uri="{FF2B5EF4-FFF2-40B4-BE49-F238E27FC236}">
                  <a16:creationId xmlns:a16="http://schemas.microsoft.com/office/drawing/2014/main" id="{53C81B93-426D-4C34-84D2-15627977E7FF}"/>
                </a:ext>
              </a:extLst>
            </p:cNvPr>
            <p:cNvSpPr>
              <a:spLocks noChangeArrowheads="1"/>
            </p:cNvSpPr>
            <p:nvPr/>
          </p:nvSpPr>
          <p:spPr bwMode="auto">
            <a:xfrm>
              <a:off x="675" y="3280"/>
              <a:ext cx="656"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14094" name="Rectangle 78">
              <a:extLst>
                <a:ext uri="{FF2B5EF4-FFF2-40B4-BE49-F238E27FC236}">
                  <a16:creationId xmlns:a16="http://schemas.microsoft.com/office/drawing/2014/main" id="{82223C9B-D22A-4DD8-BB54-0DD7BF3B3517}"/>
                </a:ext>
              </a:extLst>
            </p:cNvPr>
            <p:cNvSpPr>
              <a:spLocks noChangeArrowheads="1"/>
            </p:cNvSpPr>
            <p:nvPr/>
          </p:nvSpPr>
          <p:spPr bwMode="auto">
            <a:xfrm>
              <a:off x="4315" y="2944"/>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14095" name="Rectangle 79">
              <a:extLst>
                <a:ext uri="{FF2B5EF4-FFF2-40B4-BE49-F238E27FC236}">
                  <a16:creationId xmlns:a16="http://schemas.microsoft.com/office/drawing/2014/main" id="{96D68E9E-2E57-49CE-965E-E963DBC2A294}"/>
                </a:ext>
              </a:extLst>
            </p:cNvPr>
            <p:cNvSpPr>
              <a:spLocks noChangeArrowheads="1"/>
            </p:cNvSpPr>
            <p:nvPr/>
          </p:nvSpPr>
          <p:spPr bwMode="auto">
            <a:xfrm>
              <a:off x="2582" y="3415"/>
              <a:ext cx="12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ea typeface="黑体" panose="02010609060101010101" pitchFamily="49" charset="-122"/>
                </a:rPr>
                <a:t>2</a:t>
              </a:r>
              <a:endParaRPr lang="en-US" altLang="zh-CN">
                <a:ea typeface="黑体" panose="02010609060101010101" pitchFamily="49" charset="-122"/>
              </a:endParaRPr>
            </a:p>
          </p:txBody>
        </p:sp>
        <p:sp>
          <p:nvSpPr>
            <p:cNvPr id="214096" name="Rectangle 80">
              <a:extLst>
                <a:ext uri="{FF2B5EF4-FFF2-40B4-BE49-F238E27FC236}">
                  <a16:creationId xmlns:a16="http://schemas.microsoft.com/office/drawing/2014/main" id="{E7A4048C-328F-4D75-BFFF-698797907E9A}"/>
                </a:ext>
              </a:extLst>
            </p:cNvPr>
            <p:cNvSpPr>
              <a:spLocks noChangeArrowheads="1"/>
            </p:cNvSpPr>
            <p:nvPr/>
          </p:nvSpPr>
          <p:spPr bwMode="auto">
            <a:xfrm>
              <a:off x="1731" y="3415"/>
              <a:ext cx="12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ea typeface="黑体" panose="02010609060101010101" pitchFamily="49" charset="-122"/>
                </a:rPr>
                <a:t>1</a:t>
              </a:r>
              <a:endParaRPr lang="en-US" altLang="zh-CN">
                <a:ea typeface="黑体" panose="02010609060101010101" pitchFamily="49" charset="-122"/>
              </a:endParaRPr>
            </a:p>
          </p:txBody>
        </p:sp>
        <p:sp>
          <p:nvSpPr>
            <p:cNvPr id="214097" name="Rectangle 81">
              <a:extLst>
                <a:ext uri="{FF2B5EF4-FFF2-40B4-BE49-F238E27FC236}">
                  <a16:creationId xmlns:a16="http://schemas.microsoft.com/office/drawing/2014/main" id="{B0C870D3-EF0D-46DC-82C0-973955533F83}"/>
                </a:ext>
              </a:extLst>
            </p:cNvPr>
            <p:cNvSpPr>
              <a:spLocks noChangeArrowheads="1"/>
            </p:cNvSpPr>
            <p:nvPr/>
          </p:nvSpPr>
          <p:spPr bwMode="auto">
            <a:xfrm>
              <a:off x="2480" y="3280"/>
              <a:ext cx="19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c</a:t>
              </a:r>
              <a:endParaRPr lang="en-US" altLang="zh-CN">
                <a:ea typeface="黑体" panose="02010609060101010101" pitchFamily="49" charset="-122"/>
              </a:endParaRPr>
            </a:p>
          </p:txBody>
        </p:sp>
        <p:sp>
          <p:nvSpPr>
            <p:cNvPr id="214098" name="Rectangle 82">
              <a:extLst>
                <a:ext uri="{FF2B5EF4-FFF2-40B4-BE49-F238E27FC236}">
                  <a16:creationId xmlns:a16="http://schemas.microsoft.com/office/drawing/2014/main" id="{B1F7413F-2B34-4FB6-AE7E-ED544B6799F8}"/>
                </a:ext>
              </a:extLst>
            </p:cNvPr>
            <p:cNvSpPr>
              <a:spLocks noChangeArrowheads="1"/>
            </p:cNvSpPr>
            <p:nvPr/>
          </p:nvSpPr>
          <p:spPr bwMode="auto">
            <a:xfrm>
              <a:off x="2144" y="3280"/>
              <a:ext cx="19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v</a:t>
              </a:r>
              <a:endParaRPr lang="en-US" altLang="zh-CN">
                <a:ea typeface="黑体" panose="02010609060101010101" pitchFamily="49" charset="-122"/>
              </a:endParaRPr>
            </a:p>
          </p:txBody>
        </p:sp>
        <p:sp>
          <p:nvSpPr>
            <p:cNvPr id="214099" name="Rectangle 83">
              <a:extLst>
                <a:ext uri="{FF2B5EF4-FFF2-40B4-BE49-F238E27FC236}">
                  <a16:creationId xmlns:a16="http://schemas.microsoft.com/office/drawing/2014/main" id="{3DB859AD-F374-4D43-9638-952F923F6600}"/>
                </a:ext>
              </a:extLst>
            </p:cNvPr>
            <p:cNvSpPr>
              <a:spLocks noChangeArrowheads="1"/>
            </p:cNvSpPr>
            <p:nvPr/>
          </p:nvSpPr>
          <p:spPr bwMode="auto">
            <a:xfrm>
              <a:off x="1638" y="3280"/>
              <a:ext cx="19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c</a:t>
              </a:r>
              <a:endParaRPr lang="en-US" altLang="zh-CN">
                <a:ea typeface="黑体" panose="02010609060101010101" pitchFamily="49" charset="-122"/>
              </a:endParaRPr>
            </a:p>
          </p:txBody>
        </p:sp>
        <p:sp>
          <p:nvSpPr>
            <p:cNvPr id="214100" name="Rectangle 84">
              <a:extLst>
                <a:ext uri="{FF2B5EF4-FFF2-40B4-BE49-F238E27FC236}">
                  <a16:creationId xmlns:a16="http://schemas.microsoft.com/office/drawing/2014/main" id="{20564820-1FA6-43F0-ABB1-47E0DF68DFB3}"/>
                </a:ext>
              </a:extLst>
            </p:cNvPr>
            <p:cNvSpPr>
              <a:spLocks noChangeArrowheads="1"/>
            </p:cNvSpPr>
            <p:nvPr/>
          </p:nvSpPr>
          <p:spPr bwMode="auto">
            <a:xfrm>
              <a:off x="1288" y="3280"/>
              <a:ext cx="21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u</a:t>
              </a:r>
              <a:endParaRPr lang="en-US" altLang="zh-CN">
                <a:ea typeface="黑体" panose="02010609060101010101" pitchFamily="49" charset="-122"/>
              </a:endParaRPr>
            </a:p>
          </p:txBody>
        </p:sp>
        <p:sp>
          <p:nvSpPr>
            <p:cNvPr id="214101" name="Rectangle 85">
              <a:extLst>
                <a:ext uri="{FF2B5EF4-FFF2-40B4-BE49-F238E27FC236}">
                  <a16:creationId xmlns:a16="http://schemas.microsoft.com/office/drawing/2014/main" id="{D80D17C2-2E73-4E46-8A01-D119097C7242}"/>
                </a:ext>
              </a:extLst>
            </p:cNvPr>
            <p:cNvSpPr>
              <a:spLocks noChangeArrowheads="1"/>
            </p:cNvSpPr>
            <p:nvPr/>
          </p:nvSpPr>
          <p:spPr bwMode="auto">
            <a:xfrm>
              <a:off x="1855" y="2944"/>
              <a:ext cx="24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w</a:t>
              </a:r>
              <a:endParaRPr lang="en-US" altLang="zh-CN">
                <a:ea typeface="黑体" panose="02010609060101010101" pitchFamily="49" charset="-122"/>
              </a:endParaRPr>
            </a:p>
          </p:txBody>
        </p:sp>
        <p:sp>
          <p:nvSpPr>
            <p:cNvPr id="214102" name="Rectangle 86">
              <a:extLst>
                <a:ext uri="{FF2B5EF4-FFF2-40B4-BE49-F238E27FC236}">
                  <a16:creationId xmlns:a16="http://schemas.microsoft.com/office/drawing/2014/main" id="{7B2CD171-4D71-4E6C-9648-3692520B3E83}"/>
                </a:ext>
              </a:extLst>
            </p:cNvPr>
            <p:cNvSpPr>
              <a:spLocks noChangeArrowheads="1"/>
            </p:cNvSpPr>
            <p:nvPr/>
          </p:nvSpPr>
          <p:spPr bwMode="auto">
            <a:xfrm>
              <a:off x="2305" y="3255"/>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214103" name="Rectangle 87">
              <a:extLst>
                <a:ext uri="{FF2B5EF4-FFF2-40B4-BE49-F238E27FC236}">
                  <a16:creationId xmlns:a16="http://schemas.microsoft.com/office/drawing/2014/main" id="{37208593-3595-4E13-89EE-7D56DC90CAB5}"/>
                </a:ext>
              </a:extLst>
            </p:cNvPr>
            <p:cNvSpPr>
              <a:spLocks noChangeArrowheads="1"/>
            </p:cNvSpPr>
            <p:nvPr/>
          </p:nvSpPr>
          <p:spPr bwMode="auto">
            <a:xfrm>
              <a:off x="1463" y="3255"/>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214104" name="Rectangle 88">
              <a:extLst>
                <a:ext uri="{FF2B5EF4-FFF2-40B4-BE49-F238E27FC236}">
                  <a16:creationId xmlns:a16="http://schemas.microsoft.com/office/drawing/2014/main" id="{2E0B24E0-3CBD-41FE-BBF3-72B096D1BE30}"/>
                </a:ext>
              </a:extLst>
            </p:cNvPr>
            <p:cNvSpPr>
              <a:spLocks noChangeArrowheads="1"/>
            </p:cNvSpPr>
            <p:nvPr/>
          </p:nvSpPr>
          <p:spPr bwMode="auto">
            <a:xfrm>
              <a:off x="2058" y="2951"/>
              <a:ext cx="22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平面上的两族平行直线</a:t>
              </a:r>
              <a:endParaRPr lang="zh-CN" altLang="en-US"/>
            </a:p>
          </p:txBody>
        </p:sp>
        <p:sp>
          <p:nvSpPr>
            <p:cNvPr id="214105" name="Rectangle 89">
              <a:extLst>
                <a:ext uri="{FF2B5EF4-FFF2-40B4-BE49-F238E27FC236}">
                  <a16:creationId xmlns:a16="http://schemas.microsoft.com/office/drawing/2014/main" id="{F4B8D99F-F4F2-4554-B5A4-7BAAB545A87E}"/>
                </a:ext>
              </a:extLst>
            </p:cNvPr>
            <p:cNvSpPr>
              <a:spLocks noChangeArrowheads="1"/>
            </p:cNvSpPr>
            <p:nvPr/>
          </p:nvSpPr>
          <p:spPr bwMode="auto">
            <a:xfrm>
              <a:off x="665" y="2951"/>
              <a:ext cx="1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分别映射成</a:t>
              </a:r>
              <a:endParaRPr lang="zh-CN" altLang="en-US"/>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14025"/>
                                        </p:tgtEl>
                                        <p:attrNameLst>
                                          <p:attrName>style.visibility</p:attrName>
                                        </p:attrNameLst>
                                      </p:cBhvr>
                                      <p:to>
                                        <p:strVal val="visible"/>
                                      </p:to>
                                    </p:set>
                                    <p:animEffect transition="in" filter="wipe(left)">
                                      <p:cBhvr>
                                        <p:cTn id="7" dur="2000"/>
                                        <p:tgtEl>
                                          <p:spTgt spid="2140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14020"/>
                                        </p:tgtEl>
                                        <p:attrNameLst>
                                          <p:attrName>style.visibility</p:attrName>
                                        </p:attrNameLst>
                                      </p:cBhvr>
                                      <p:to>
                                        <p:strVal val="visible"/>
                                      </p:to>
                                    </p:set>
                                    <p:animEffect transition="in" filter="wipe(left)">
                                      <p:cBhvr>
                                        <p:cTn id="12" dur="500"/>
                                        <p:tgtEl>
                                          <p:spTgt spid="2140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14038"/>
                                        </p:tgtEl>
                                        <p:attrNameLst>
                                          <p:attrName>style.visibility</p:attrName>
                                        </p:attrNameLst>
                                      </p:cBhvr>
                                      <p:to>
                                        <p:strVal val="visible"/>
                                      </p:to>
                                    </p:set>
                                    <p:animEffect transition="in" filter="wipe(left)">
                                      <p:cBhvr>
                                        <p:cTn id="17" dur="2000"/>
                                        <p:tgtEl>
                                          <p:spTgt spid="2140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14089"/>
                                        </p:tgtEl>
                                        <p:attrNameLst>
                                          <p:attrName>style.visibility</p:attrName>
                                        </p:attrNameLst>
                                      </p:cBhvr>
                                      <p:to>
                                        <p:strVal val="visible"/>
                                      </p:to>
                                    </p:set>
                                    <p:animEffect transition="in" filter="wipe(left)">
                                      <p:cBhvr>
                                        <p:cTn id="22" dur="2000"/>
                                        <p:tgtEl>
                                          <p:spTgt spid="21408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4022"/>
                                        </p:tgtEl>
                                        <p:attrNameLst>
                                          <p:attrName>style.visibility</p:attrName>
                                        </p:attrNameLst>
                                      </p:cBhvr>
                                      <p:to>
                                        <p:strVal val="visible"/>
                                      </p:to>
                                    </p:set>
                                    <p:animEffect transition="in" filter="wipe(left)">
                                      <p:cBhvr>
                                        <p:cTn id="27" dur="500"/>
                                        <p:tgtEl>
                                          <p:spTgt spid="214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2"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日期占位符 1">
            <a:extLst>
              <a:ext uri="{FF2B5EF4-FFF2-40B4-BE49-F238E27FC236}">
                <a16:creationId xmlns:a16="http://schemas.microsoft.com/office/drawing/2014/main" id="{7EB1337B-FF6D-4A63-A397-3CF8BEACDB96}"/>
              </a:ext>
            </a:extLst>
          </p:cNvPr>
          <p:cNvSpPr>
            <a:spLocks noGrp="1"/>
          </p:cNvSpPr>
          <p:nvPr>
            <p:ph type="dt" sz="half" idx="10"/>
          </p:nvPr>
        </p:nvSpPr>
        <p:spPr/>
        <p:txBody>
          <a:bodyPr/>
          <a:lstStyle/>
          <a:p>
            <a:fld id="{C4878966-AB9C-492D-9F78-A52FD22CB99E}" type="datetime1">
              <a:rPr lang="zh-CN" altLang="en-US"/>
              <a:pPr/>
              <a:t>2017/9/8</a:t>
            </a:fld>
            <a:endParaRPr lang="en-US" altLang="zh-CN"/>
          </a:p>
        </p:txBody>
      </p:sp>
      <p:sp>
        <p:nvSpPr>
          <p:cNvPr id="21" name="灯片编号占位符 3">
            <a:extLst>
              <a:ext uri="{FF2B5EF4-FFF2-40B4-BE49-F238E27FC236}">
                <a16:creationId xmlns:a16="http://schemas.microsoft.com/office/drawing/2014/main" id="{3EFF4C95-F81B-4237-98A9-AEBD668F8211}"/>
              </a:ext>
            </a:extLst>
          </p:cNvPr>
          <p:cNvSpPr>
            <a:spLocks noGrp="1"/>
          </p:cNvSpPr>
          <p:nvPr>
            <p:ph type="sldNum" sz="quarter" idx="12"/>
          </p:nvPr>
        </p:nvSpPr>
        <p:spPr/>
        <p:txBody>
          <a:bodyPr/>
          <a:lstStyle/>
          <a:p>
            <a:fld id="{2C6A11C3-7EE1-40E5-BDDE-834C15B0174D}" type="slidenum">
              <a:rPr lang="en-US" altLang="zh-CN"/>
              <a:pPr/>
              <a:t>32</a:t>
            </a:fld>
            <a:endParaRPr lang="en-US" altLang="zh-CN"/>
          </a:p>
        </p:txBody>
      </p:sp>
      <p:sp>
        <p:nvSpPr>
          <p:cNvPr id="215043" name="Text Box 3">
            <a:extLst>
              <a:ext uri="{FF2B5EF4-FFF2-40B4-BE49-F238E27FC236}">
                <a16:creationId xmlns:a16="http://schemas.microsoft.com/office/drawing/2014/main" id="{45253B93-2B0D-414C-BDAF-DB6C520E4783}"/>
              </a:ext>
            </a:extLst>
          </p:cNvPr>
          <p:cNvSpPr txBox="1">
            <a:spLocks noChangeArrowheads="1"/>
          </p:cNvSpPr>
          <p:nvPr/>
        </p:nvSpPr>
        <p:spPr bwMode="auto">
          <a:xfrm>
            <a:off x="914400" y="1600200"/>
            <a:ext cx="7467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b="1">
                <a:latin typeface="仿宋_GB2312" pitchFamily="49" charset="-122"/>
              </a:rPr>
              <a:t>    </a:t>
            </a:r>
            <a:r>
              <a:rPr kumimoji="1" lang="zh-CN" altLang="en-US" b="1">
                <a:latin typeface="仿宋_GB2312" pitchFamily="49" charset="-122"/>
              </a:rPr>
              <a:t>将第一图中两块阴影部分映射成第二图中同一个长方形</a:t>
            </a:r>
            <a:r>
              <a:rPr kumimoji="1" lang="en-US" altLang="zh-CN" b="1">
                <a:latin typeface="仿宋_GB2312" pitchFamily="49" charset="-122"/>
              </a:rPr>
              <a:t>.</a:t>
            </a:r>
          </a:p>
        </p:txBody>
      </p:sp>
      <p:grpSp>
        <p:nvGrpSpPr>
          <p:cNvPr id="215044" name="Group 4">
            <a:extLst>
              <a:ext uri="{FF2B5EF4-FFF2-40B4-BE49-F238E27FC236}">
                <a16:creationId xmlns:a16="http://schemas.microsoft.com/office/drawing/2014/main" id="{4398072E-4C42-45BE-AD9F-7A2E53702EBA}"/>
              </a:ext>
            </a:extLst>
          </p:cNvPr>
          <p:cNvGrpSpPr>
            <a:grpSpLocks/>
          </p:cNvGrpSpPr>
          <p:nvPr/>
        </p:nvGrpSpPr>
        <p:grpSpPr bwMode="auto">
          <a:xfrm>
            <a:off x="1371600" y="2617788"/>
            <a:ext cx="2847975" cy="3208337"/>
            <a:chOff x="864" y="1649"/>
            <a:chExt cx="1794" cy="2021"/>
          </a:xfrm>
        </p:grpSpPr>
        <p:graphicFrame>
          <p:nvGraphicFramePr>
            <p:cNvPr id="215045" name="Object 5">
              <a:extLst>
                <a:ext uri="{FF2B5EF4-FFF2-40B4-BE49-F238E27FC236}">
                  <a16:creationId xmlns:a16="http://schemas.microsoft.com/office/drawing/2014/main" id="{4DC39977-DA4A-441A-BC3B-2AFA28213505}"/>
                </a:ext>
              </a:extLst>
            </p:cNvPr>
            <p:cNvGraphicFramePr>
              <a:graphicFrameLocks noChangeAspect="1"/>
            </p:cNvGraphicFramePr>
            <p:nvPr/>
          </p:nvGraphicFramePr>
          <p:xfrm>
            <a:off x="1008" y="1914"/>
            <a:ext cx="1440" cy="1638"/>
          </p:xfrm>
          <a:graphic>
            <a:graphicData uri="http://schemas.openxmlformats.org/presentationml/2006/ole">
              <mc:AlternateContent xmlns:mc="http://schemas.openxmlformats.org/markup-compatibility/2006">
                <mc:Choice xmlns:v="urn:schemas-microsoft-com:vml" Requires="v">
                  <p:oleObj spid="_x0000_s215076" name="位图图像" r:id="rId3" imgW="2285714" imgH="2600000" progId="Paint.Picture">
                    <p:embed/>
                  </p:oleObj>
                </mc:Choice>
                <mc:Fallback>
                  <p:oleObj name="位图图像" r:id="rId3" imgW="2285714" imgH="2600000"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 y="1914"/>
                          <a:ext cx="1440" cy="1638"/>
                        </a:xfrm>
                        <a:prstGeom prst="rect">
                          <a:avLst/>
                        </a:prstGeom>
                        <a:noFill/>
                        <a:ln w="9525">
                          <a:solidFill>
                            <a:srgbClr val="00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15046" name="Group 6">
              <a:extLst>
                <a:ext uri="{FF2B5EF4-FFF2-40B4-BE49-F238E27FC236}">
                  <a16:creationId xmlns:a16="http://schemas.microsoft.com/office/drawing/2014/main" id="{90C7D4C0-E72E-4E95-B60B-94A74DA70F86}"/>
                </a:ext>
              </a:extLst>
            </p:cNvPr>
            <p:cNvGrpSpPr>
              <a:grpSpLocks/>
            </p:cNvGrpSpPr>
            <p:nvPr/>
          </p:nvGrpSpPr>
          <p:grpSpPr bwMode="auto">
            <a:xfrm>
              <a:off x="864" y="1649"/>
              <a:ext cx="1794" cy="2021"/>
              <a:chOff x="864" y="1649"/>
              <a:chExt cx="1794" cy="2021"/>
            </a:xfrm>
          </p:grpSpPr>
          <p:sp>
            <p:nvSpPr>
              <p:cNvPr id="215047" name="Line 7">
                <a:extLst>
                  <a:ext uri="{FF2B5EF4-FFF2-40B4-BE49-F238E27FC236}">
                    <a16:creationId xmlns:a16="http://schemas.microsoft.com/office/drawing/2014/main" id="{CB50831F-E100-42E3-8C90-E71BAEC4B69E}"/>
                  </a:ext>
                </a:extLst>
              </p:cNvPr>
              <p:cNvSpPr>
                <a:spLocks noChangeShapeType="1"/>
              </p:cNvSpPr>
              <p:nvPr/>
            </p:nvSpPr>
            <p:spPr bwMode="auto">
              <a:xfrm>
                <a:off x="864" y="2749"/>
                <a:ext cx="1680" cy="0"/>
              </a:xfrm>
              <a:prstGeom prst="line">
                <a:avLst/>
              </a:prstGeom>
              <a:noFill/>
              <a:ln w="190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15048" name="Line 8">
                <a:extLst>
                  <a:ext uri="{FF2B5EF4-FFF2-40B4-BE49-F238E27FC236}">
                    <a16:creationId xmlns:a16="http://schemas.microsoft.com/office/drawing/2014/main" id="{DF6CA28A-7D55-4B5B-ADA3-EF8C1C706173}"/>
                  </a:ext>
                </a:extLst>
              </p:cNvPr>
              <p:cNvSpPr>
                <a:spLocks noChangeShapeType="1"/>
              </p:cNvSpPr>
              <p:nvPr/>
            </p:nvSpPr>
            <p:spPr bwMode="auto">
              <a:xfrm flipV="1">
                <a:off x="1728" y="1750"/>
                <a:ext cx="0" cy="1920"/>
              </a:xfrm>
              <a:prstGeom prst="line">
                <a:avLst/>
              </a:prstGeom>
              <a:noFill/>
              <a:ln w="190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215049" name="Object 9">
                <a:extLst>
                  <a:ext uri="{FF2B5EF4-FFF2-40B4-BE49-F238E27FC236}">
                    <a16:creationId xmlns:a16="http://schemas.microsoft.com/office/drawing/2014/main" id="{C3D0BF27-40D3-4E07-9FD3-7E108CB43380}"/>
                  </a:ext>
                </a:extLst>
              </p:cNvPr>
              <p:cNvGraphicFramePr>
                <a:graphicFrameLocks noChangeAspect="1"/>
              </p:cNvGraphicFramePr>
              <p:nvPr/>
            </p:nvGraphicFramePr>
            <p:xfrm>
              <a:off x="2553" y="2701"/>
              <a:ext cx="105" cy="100"/>
            </p:xfrm>
            <a:graphic>
              <a:graphicData uri="http://schemas.openxmlformats.org/presentationml/2006/ole">
                <mc:AlternateContent xmlns:mc="http://schemas.openxmlformats.org/markup-compatibility/2006">
                  <mc:Choice xmlns:v="urn:schemas-microsoft-com:vml" Requires="v">
                    <p:oleObj spid="_x0000_s215077" name="Equation" r:id="rId5" imgW="253800" imgH="241200" progId="Equation.3">
                      <p:embed/>
                    </p:oleObj>
                  </mc:Choice>
                  <mc:Fallback>
                    <p:oleObj name="Equation" r:id="rId5" imgW="253800" imgH="2412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3" y="2701"/>
                            <a:ext cx="105" cy="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50" name="Object 10">
                <a:extLst>
                  <a:ext uri="{FF2B5EF4-FFF2-40B4-BE49-F238E27FC236}">
                    <a16:creationId xmlns:a16="http://schemas.microsoft.com/office/drawing/2014/main" id="{DC8E6CC4-BEB6-4355-82CB-F6DDF3A0B1E1}"/>
                  </a:ext>
                </a:extLst>
              </p:cNvPr>
              <p:cNvGraphicFramePr>
                <a:graphicFrameLocks noChangeAspect="1"/>
              </p:cNvGraphicFramePr>
              <p:nvPr/>
            </p:nvGraphicFramePr>
            <p:xfrm>
              <a:off x="1680" y="1649"/>
              <a:ext cx="105" cy="132"/>
            </p:xfrm>
            <a:graphic>
              <a:graphicData uri="http://schemas.openxmlformats.org/presentationml/2006/ole">
                <mc:AlternateContent xmlns:mc="http://schemas.openxmlformats.org/markup-compatibility/2006">
                  <mc:Choice xmlns:v="urn:schemas-microsoft-com:vml" Requires="v">
                    <p:oleObj spid="_x0000_s215078" name="Equation" r:id="rId7" imgW="253800" imgH="317160" progId="Equation.3">
                      <p:embed/>
                    </p:oleObj>
                  </mc:Choice>
                  <mc:Fallback>
                    <p:oleObj name="Equation" r:id="rId7" imgW="253800" imgH="31716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80" y="1649"/>
                            <a:ext cx="105"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51" name="Object 11">
                <a:extLst>
                  <a:ext uri="{FF2B5EF4-FFF2-40B4-BE49-F238E27FC236}">
                    <a16:creationId xmlns:a16="http://schemas.microsoft.com/office/drawing/2014/main" id="{DB928A01-84D9-4972-9AF6-D2ACEDEFD088}"/>
                  </a:ext>
                </a:extLst>
              </p:cNvPr>
              <p:cNvGraphicFramePr>
                <a:graphicFrameLocks noChangeAspect="1"/>
              </p:cNvGraphicFramePr>
              <p:nvPr/>
            </p:nvGraphicFramePr>
            <p:xfrm>
              <a:off x="1623" y="2758"/>
              <a:ext cx="89" cy="100"/>
            </p:xfrm>
            <a:graphic>
              <a:graphicData uri="http://schemas.openxmlformats.org/presentationml/2006/ole">
                <mc:AlternateContent xmlns:mc="http://schemas.openxmlformats.org/markup-compatibility/2006">
                  <mc:Choice xmlns:v="urn:schemas-microsoft-com:vml" Requires="v">
                    <p:oleObj spid="_x0000_s215079" name="Equation" r:id="rId9" imgW="215640" imgH="241200" progId="Equation.3">
                      <p:embed/>
                    </p:oleObj>
                  </mc:Choice>
                  <mc:Fallback>
                    <p:oleObj name="Equation" r:id="rId9" imgW="215640" imgH="2412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23" y="2758"/>
                            <a:ext cx="89" cy="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215052" name="Group 12">
            <a:extLst>
              <a:ext uri="{FF2B5EF4-FFF2-40B4-BE49-F238E27FC236}">
                <a16:creationId xmlns:a16="http://schemas.microsoft.com/office/drawing/2014/main" id="{242C8F38-6633-4932-859C-AE3D6C7B883C}"/>
              </a:ext>
            </a:extLst>
          </p:cNvPr>
          <p:cNvGrpSpPr>
            <a:grpSpLocks/>
          </p:cNvGrpSpPr>
          <p:nvPr/>
        </p:nvGrpSpPr>
        <p:grpSpPr bwMode="auto">
          <a:xfrm>
            <a:off x="4787900" y="2568575"/>
            <a:ext cx="2863850" cy="3205163"/>
            <a:chOff x="3067" y="1612"/>
            <a:chExt cx="1804" cy="2019"/>
          </a:xfrm>
        </p:grpSpPr>
        <p:graphicFrame>
          <p:nvGraphicFramePr>
            <p:cNvPr id="215053" name="Object 13">
              <a:extLst>
                <a:ext uri="{FF2B5EF4-FFF2-40B4-BE49-F238E27FC236}">
                  <a16:creationId xmlns:a16="http://schemas.microsoft.com/office/drawing/2014/main" id="{4EA0DFAD-272D-4263-8781-7CB387D8440A}"/>
                </a:ext>
              </a:extLst>
            </p:cNvPr>
            <p:cNvGraphicFramePr>
              <a:graphicFrameLocks noChangeAspect="1"/>
            </p:cNvGraphicFramePr>
            <p:nvPr/>
          </p:nvGraphicFramePr>
          <p:xfrm>
            <a:off x="3167" y="1928"/>
            <a:ext cx="1513" cy="1554"/>
          </p:xfrm>
          <a:graphic>
            <a:graphicData uri="http://schemas.openxmlformats.org/presentationml/2006/ole">
              <mc:AlternateContent xmlns:mc="http://schemas.openxmlformats.org/markup-compatibility/2006">
                <mc:Choice xmlns:v="urn:schemas-microsoft-com:vml" Requires="v">
                  <p:oleObj spid="_x0000_s215080" name="位图图像" r:id="rId11" imgW="2104762" imgH="2161905" progId="Paint.Picture">
                    <p:embed/>
                  </p:oleObj>
                </mc:Choice>
                <mc:Fallback>
                  <p:oleObj name="位图图像" r:id="rId11" imgW="2104762" imgH="2161905" progId="Paint.Picture">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67" y="1928"/>
                          <a:ext cx="1513" cy="1554"/>
                        </a:xfrm>
                        <a:prstGeom prst="rect">
                          <a:avLst/>
                        </a:prstGeom>
                        <a:noFill/>
                        <a:ln w="9525">
                          <a:solidFill>
                            <a:srgbClr val="00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15054" name="Group 14">
              <a:extLst>
                <a:ext uri="{FF2B5EF4-FFF2-40B4-BE49-F238E27FC236}">
                  <a16:creationId xmlns:a16="http://schemas.microsoft.com/office/drawing/2014/main" id="{EB0A0CF5-9F6A-447E-9C5B-AE4DA43C0EFE}"/>
                </a:ext>
              </a:extLst>
            </p:cNvPr>
            <p:cNvGrpSpPr>
              <a:grpSpLocks/>
            </p:cNvGrpSpPr>
            <p:nvPr/>
          </p:nvGrpSpPr>
          <p:grpSpPr bwMode="auto">
            <a:xfrm>
              <a:off x="3067" y="1612"/>
              <a:ext cx="1804" cy="2019"/>
              <a:chOff x="864" y="1651"/>
              <a:chExt cx="1804" cy="2019"/>
            </a:xfrm>
          </p:grpSpPr>
          <p:sp>
            <p:nvSpPr>
              <p:cNvPr id="215055" name="Line 15">
                <a:extLst>
                  <a:ext uri="{FF2B5EF4-FFF2-40B4-BE49-F238E27FC236}">
                    <a16:creationId xmlns:a16="http://schemas.microsoft.com/office/drawing/2014/main" id="{2C91D7A9-4501-4DE1-BE4B-70219796112C}"/>
                  </a:ext>
                </a:extLst>
              </p:cNvPr>
              <p:cNvSpPr>
                <a:spLocks noChangeShapeType="1"/>
              </p:cNvSpPr>
              <p:nvPr/>
            </p:nvSpPr>
            <p:spPr bwMode="auto">
              <a:xfrm>
                <a:off x="864" y="2749"/>
                <a:ext cx="1680" cy="0"/>
              </a:xfrm>
              <a:prstGeom prst="line">
                <a:avLst/>
              </a:prstGeom>
              <a:noFill/>
              <a:ln w="190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15056" name="Line 16">
                <a:extLst>
                  <a:ext uri="{FF2B5EF4-FFF2-40B4-BE49-F238E27FC236}">
                    <a16:creationId xmlns:a16="http://schemas.microsoft.com/office/drawing/2014/main" id="{3CC47FCF-1AEA-4109-A6D5-D6E38F119AB5}"/>
                  </a:ext>
                </a:extLst>
              </p:cNvPr>
              <p:cNvSpPr>
                <a:spLocks noChangeShapeType="1"/>
              </p:cNvSpPr>
              <p:nvPr/>
            </p:nvSpPr>
            <p:spPr bwMode="auto">
              <a:xfrm flipV="1">
                <a:off x="1728" y="1750"/>
                <a:ext cx="0" cy="1920"/>
              </a:xfrm>
              <a:prstGeom prst="line">
                <a:avLst/>
              </a:prstGeom>
              <a:noFill/>
              <a:ln w="190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215057" name="Object 17">
                <a:extLst>
                  <a:ext uri="{FF2B5EF4-FFF2-40B4-BE49-F238E27FC236}">
                    <a16:creationId xmlns:a16="http://schemas.microsoft.com/office/drawing/2014/main" id="{829B6EED-BB78-44DF-A07C-6B6403AD79C1}"/>
                  </a:ext>
                </a:extLst>
              </p:cNvPr>
              <p:cNvGraphicFramePr>
                <a:graphicFrameLocks noChangeAspect="1"/>
              </p:cNvGraphicFramePr>
              <p:nvPr/>
            </p:nvGraphicFramePr>
            <p:xfrm>
              <a:off x="2543" y="2688"/>
              <a:ext cx="125" cy="126"/>
            </p:xfrm>
            <a:graphic>
              <a:graphicData uri="http://schemas.openxmlformats.org/presentationml/2006/ole">
                <mc:AlternateContent xmlns:mc="http://schemas.openxmlformats.org/markup-compatibility/2006">
                  <mc:Choice xmlns:v="urn:schemas-microsoft-com:vml" Requires="v">
                    <p:oleObj spid="_x0000_s215081" name="Equation" r:id="rId13" imgW="304560" imgH="304560" progId="Equation.DSMT4">
                      <p:embed/>
                    </p:oleObj>
                  </mc:Choice>
                  <mc:Fallback>
                    <p:oleObj name="Equation" r:id="rId13" imgW="304560" imgH="304560" progId="Equation.DSMT4">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43" y="2688"/>
                            <a:ext cx="125" cy="1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58" name="Object 18">
                <a:extLst>
                  <a:ext uri="{FF2B5EF4-FFF2-40B4-BE49-F238E27FC236}">
                    <a16:creationId xmlns:a16="http://schemas.microsoft.com/office/drawing/2014/main" id="{6FF5748B-6DAF-4CAE-811B-2808DAAD7F2B}"/>
                  </a:ext>
                </a:extLst>
              </p:cNvPr>
              <p:cNvGraphicFramePr>
                <a:graphicFrameLocks noChangeAspect="1"/>
              </p:cNvGraphicFramePr>
              <p:nvPr/>
            </p:nvGraphicFramePr>
            <p:xfrm>
              <a:off x="1677" y="1651"/>
              <a:ext cx="112" cy="127"/>
            </p:xfrm>
            <a:graphic>
              <a:graphicData uri="http://schemas.openxmlformats.org/presentationml/2006/ole">
                <mc:AlternateContent xmlns:mc="http://schemas.openxmlformats.org/markup-compatibility/2006">
                  <mc:Choice xmlns:v="urn:schemas-microsoft-com:vml" Requires="v">
                    <p:oleObj spid="_x0000_s215082" name="Equation" r:id="rId15" imgW="266400" imgH="304560" progId="Equation.DSMT4">
                      <p:embed/>
                    </p:oleObj>
                  </mc:Choice>
                  <mc:Fallback>
                    <p:oleObj name="Equation" r:id="rId15" imgW="266400" imgH="304560" progId="Equation.DSMT4">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77" y="1651"/>
                            <a:ext cx="112" cy="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59" name="Object 19">
                <a:extLst>
                  <a:ext uri="{FF2B5EF4-FFF2-40B4-BE49-F238E27FC236}">
                    <a16:creationId xmlns:a16="http://schemas.microsoft.com/office/drawing/2014/main" id="{BA018E23-322A-461D-9F67-55E44371A8E4}"/>
                  </a:ext>
                </a:extLst>
              </p:cNvPr>
              <p:cNvGraphicFramePr>
                <a:graphicFrameLocks noChangeAspect="1"/>
              </p:cNvGraphicFramePr>
              <p:nvPr/>
            </p:nvGraphicFramePr>
            <p:xfrm>
              <a:off x="1623" y="2758"/>
              <a:ext cx="89" cy="100"/>
            </p:xfrm>
            <a:graphic>
              <a:graphicData uri="http://schemas.openxmlformats.org/presentationml/2006/ole">
                <mc:AlternateContent xmlns:mc="http://schemas.openxmlformats.org/markup-compatibility/2006">
                  <mc:Choice xmlns:v="urn:schemas-microsoft-com:vml" Requires="v">
                    <p:oleObj spid="_x0000_s215083" name="Equation" r:id="rId17" imgW="215640" imgH="241200" progId="Equation.3">
                      <p:embed/>
                    </p:oleObj>
                  </mc:Choice>
                  <mc:Fallback>
                    <p:oleObj name="Equation" r:id="rId17" imgW="215640" imgH="241200" progId="Equation.3">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23" y="2758"/>
                            <a:ext cx="89" cy="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15044"/>
                                        </p:tgtEl>
                                        <p:attrNameLst>
                                          <p:attrName>style.visibility</p:attrName>
                                        </p:attrNameLst>
                                      </p:cBhvr>
                                      <p:to>
                                        <p:strVal val="visible"/>
                                      </p:to>
                                    </p:set>
                                    <p:animEffect transition="in" filter="wipe(left)">
                                      <p:cBhvr>
                                        <p:cTn id="7" dur="500"/>
                                        <p:tgtEl>
                                          <p:spTgt spid="2150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43"/>
                                        </p:tgtEl>
                                        <p:attrNameLst>
                                          <p:attrName>style.visibility</p:attrName>
                                        </p:attrNameLst>
                                      </p:cBhvr>
                                      <p:to>
                                        <p:strVal val="visible"/>
                                      </p:to>
                                    </p:set>
                                    <p:animEffect transition="in" filter="wipe(left)">
                                      <p:cBhvr>
                                        <p:cTn id="12" dur="500"/>
                                        <p:tgtEl>
                                          <p:spTgt spid="2150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15052"/>
                                        </p:tgtEl>
                                        <p:attrNameLst>
                                          <p:attrName>style.visibility</p:attrName>
                                        </p:attrNameLst>
                                      </p:cBhvr>
                                      <p:to>
                                        <p:strVal val="visible"/>
                                      </p:to>
                                    </p:set>
                                    <p:animEffect transition="in" filter="wipe(left)">
                                      <p:cBhvr>
                                        <p:cTn id="17" dur="500"/>
                                        <p:tgtEl>
                                          <p:spTgt spid="215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日期占位符 1">
            <a:extLst>
              <a:ext uri="{FF2B5EF4-FFF2-40B4-BE49-F238E27FC236}">
                <a16:creationId xmlns:a16="http://schemas.microsoft.com/office/drawing/2014/main" id="{EFC19E11-187E-4494-9E4C-C456F0B3C996}"/>
              </a:ext>
            </a:extLst>
          </p:cNvPr>
          <p:cNvSpPr>
            <a:spLocks noGrp="1"/>
          </p:cNvSpPr>
          <p:nvPr>
            <p:ph type="dt" sz="half" idx="10"/>
          </p:nvPr>
        </p:nvSpPr>
        <p:spPr/>
        <p:txBody>
          <a:bodyPr/>
          <a:lstStyle/>
          <a:p>
            <a:fld id="{0CE5F874-52D4-4313-BD17-15FF97DE71C6}" type="datetime1">
              <a:rPr lang="zh-CN" altLang="en-US"/>
              <a:pPr/>
              <a:t>2017/9/8</a:t>
            </a:fld>
            <a:endParaRPr lang="en-US" altLang="zh-CN"/>
          </a:p>
        </p:txBody>
      </p:sp>
      <p:sp>
        <p:nvSpPr>
          <p:cNvPr id="69" name="灯片编号占位符 3">
            <a:extLst>
              <a:ext uri="{FF2B5EF4-FFF2-40B4-BE49-F238E27FC236}">
                <a16:creationId xmlns:a16="http://schemas.microsoft.com/office/drawing/2014/main" id="{F5089AC4-1800-42FB-9206-EE4217A1CB9B}"/>
              </a:ext>
            </a:extLst>
          </p:cNvPr>
          <p:cNvSpPr>
            <a:spLocks noGrp="1"/>
          </p:cNvSpPr>
          <p:nvPr>
            <p:ph type="sldNum" sz="quarter" idx="12"/>
          </p:nvPr>
        </p:nvSpPr>
        <p:spPr/>
        <p:txBody>
          <a:bodyPr/>
          <a:lstStyle/>
          <a:p>
            <a:fld id="{30B79527-8E35-4008-BFF2-FDF6D93CF4F8}" type="slidenum">
              <a:rPr lang="en-US" altLang="zh-CN"/>
              <a:pPr/>
              <a:t>33</a:t>
            </a:fld>
            <a:endParaRPr lang="en-US" altLang="zh-CN"/>
          </a:p>
        </p:txBody>
      </p:sp>
      <p:graphicFrame>
        <p:nvGraphicFramePr>
          <p:cNvPr id="216070" name="Object 6">
            <a:extLst>
              <a:ext uri="{FF2B5EF4-FFF2-40B4-BE49-F238E27FC236}">
                <a16:creationId xmlns:a16="http://schemas.microsoft.com/office/drawing/2014/main" id="{2EBB945E-A204-4877-922C-295053A3271F}"/>
              </a:ext>
            </a:extLst>
          </p:cNvPr>
          <p:cNvGraphicFramePr>
            <a:graphicFrameLocks noChangeAspect="1"/>
          </p:cNvGraphicFramePr>
          <p:nvPr/>
        </p:nvGraphicFramePr>
        <p:xfrm>
          <a:off x="2916238" y="2565400"/>
          <a:ext cx="2781300" cy="469900"/>
        </p:xfrm>
        <a:graphic>
          <a:graphicData uri="http://schemas.openxmlformats.org/presentationml/2006/ole">
            <mc:AlternateContent xmlns:mc="http://schemas.openxmlformats.org/markup-compatibility/2006">
              <mc:Choice xmlns:v="urn:schemas-microsoft-com:vml" Requires="v">
                <p:oleObj spid="_x0000_s216152" name="Equation" r:id="rId3" imgW="2781000" imgH="469800" progId="Equation.3">
                  <p:embed/>
                </p:oleObj>
              </mc:Choice>
              <mc:Fallback>
                <p:oleObj name="Equation" r:id="rId3" imgW="2781000" imgH="4698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2565400"/>
                        <a:ext cx="27813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6071" name="Text Box 7">
            <a:extLst>
              <a:ext uri="{FF2B5EF4-FFF2-40B4-BE49-F238E27FC236}">
                <a16:creationId xmlns:a16="http://schemas.microsoft.com/office/drawing/2014/main" id="{EA44B8A1-831D-4E9F-AD08-FA929084F5D0}"/>
              </a:ext>
            </a:extLst>
          </p:cNvPr>
          <p:cNvSpPr txBox="1">
            <a:spLocks noChangeArrowheads="1"/>
          </p:cNvSpPr>
          <p:nvPr/>
        </p:nvSpPr>
        <p:spPr bwMode="auto">
          <a:xfrm>
            <a:off x="838200" y="3221038"/>
            <a:ext cx="822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b="1">
                <a:latin typeface="仿宋_GB2312" pitchFamily="49" charset="-122"/>
              </a:rPr>
              <a:t>以原点为焦点</a:t>
            </a:r>
            <a:r>
              <a:rPr kumimoji="1" lang="en-US" altLang="zh-CN" b="1">
                <a:latin typeface="仿宋_GB2312" pitchFamily="49" charset="-122"/>
              </a:rPr>
              <a:t>,</a:t>
            </a:r>
            <a:r>
              <a:rPr kumimoji="1" lang="zh-CN" altLang="en-US" b="1">
                <a:latin typeface="仿宋_GB2312" pitchFamily="49" charset="-122"/>
              </a:rPr>
              <a:t>开口向左的抛物线</a:t>
            </a:r>
            <a:r>
              <a:rPr kumimoji="1" lang="en-US" altLang="zh-CN" b="1">
                <a:latin typeface="仿宋_GB2312" pitchFamily="49" charset="-122"/>
              </a:rPr>
              <a:t>.(</a:t>
            </a:r>
            <a:r>
              <a:rPr kumimoji="1" lang="zh-CN" altLang="en-US" b="1">
                <a:latin typeface="仿宋_GB2312" pitchFamily="49" charset="-122"/>
              </a:rPr>
              <a:t>图中红色曲线</a:t>
            </a:r>
            <a:r>
              <a:rPr kumimoji="1" lang="en-US" altLang="zh-CN" b="1">
                <a:latin typeface="仿宋_GB2312" pitchFamily="49" charset="-122"/>
              </a:rPr>
              <a:t>)</a:t>
            </a:r>
          </a:p>
        </p:txBody>
      </p:sp>
      <p:graphicFrame>
        <p:nvGraphicFramePr>
          <p:cNvPr id="216075" name="Object 11">
            <a:extLst>
              <a:ext uri="{FF2B5EF4-FFF2-40B4-BE49-F238E27FC236}">
                <a16:creationId xmlns:a16="http://schemas.microsoft.com/office/drawing/2014/main" id="{179AB038-C752-4C0B-B8DA-7F0D0DC095C7}"/>
              </a:ext>
            </a:extLst>
          </p:cNvPr>
          <p:cNvGraphicFramePr>
            <a:graphicFrameLocks noChangeAspect="1"/>
          </p:cNvGraphicFramePr>
          <p:nvPr/>
        </p:nvGraphicFramePr>
        <p:xfrm>
          <a:off x="1098550" y="4495800"/>
          <a:ext cx="2921000" cy="469900"/>
        </p:xfrm>
        <a:graphic>
          <a:graphicData uri="http://schemas.openxmlformats.org/presentationml/2006/ole">
            <mc:AlternateContent xmlns:mc="http://schemas.openxmlformats.org/markup-compatibility/2006">
              <mc:Choice xmlns:v="urn:schemas-microsoft-com:vml" Requires="v">
                <p:oleObj spid="_x0000_s216153" name="Equation" r:id="rId5" imgW="2920680" imgH="469800" progId="Equation.3">
                  <p:embed/>
                </p:oleObj>
              </mc:Choice>
              <mc:Fallback>
                <p:oleObj name="Equation" r:id="rId5" imgW="2920680" imgH="4698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8550" y="4495800"/>
                        <a:ext cx="2921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6076" name="Text Box 12">
            <a:extLst>
              <a:ext uri="{FF2B5EF4-FFF2-40B4-BE49-F238E27FC236}">
                <a16:creationId xmlns:a16="http://schemas.microsoft.com/office/drawing/2014/main" id="{DFDC3CD2-3CE6-4129-A786-2850FA60DD63}"/>
              </a:ext>
            </a:extLst>
          </p:cNvPr>
          <p:cNvSpPr txBox="1">
            <a:spLocks noChangeArrowheads="1"/>
          </p:cNvSpPr>
          <p:nvPr/>
        </p:nvSpPr>
        <p:spPr bwMode="auto">
          <a:xfrm>
            <a:off x="838200" y="5105400"/>
            <a:ext cx="4267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b="1">
                <a:latin typeface="仿宋_GB2312" pitchFamily="49" charset="-122"/>
              </a:rPr>
              <a:t>以原点为焦点</a:t>
            </a:r>
            <a:r>
              <a:rPr kumimoji="1" lang="en-US" altLang="zh-CN" b="1">
                <a:latin typeface="仿宋_GB2312" pitchFamily="49" charset="-122"/>
              </a:rPr>
              <a:t>,</a:t>
            </a:r>
            <a:r>
              <a:rPr kumimoji="1" lang="zh-CN" altLang="en-US" b="1">
                <a:latin typeface="仿宋_GB2312" pitchFamily="49" charset="-122"/>
              </a:rPr>
              <a:t>开口向右的抛物线</a:t>
            </a:r>
            <a:r>
              <a:rPr kumimoji="1" lang="en-US" altLang="zh-CN" b="1">
                <a:latin typeface="仿宋_GB2312" pitchFamily="49" charset="-122"/>
              </a:rPr>
              <a:t>.(</a:t>
            </a:r>
            <a:r>
              <a:rPr kumimoji="1" lang="zh-CN" altLang="en-US" b="1">
                <a:latin typeface="仿宋_GB2312" pitchFamily="49" charset="-122"/>
              </a:rPr>
              <a:t>图中蓝色曲线</a:t>
            </a:r>
            <a:r>
              <a:rPr kumimoji="1" lang="en-US" altLang="zh-CN" b="1">
                <a:latin typeface="仿宋_GB2312" pitchFamily="49" charset="-122"/>
              </a:rPr>
              <a:t>)</a:t>
            </a:r>
          </a:p>
        </p:txBody>
      </p:sp>
      <p:grpSp>
        <p:nvGrpSpPr>
          <p:cNvPr id="216094" name="Group 30">
            <a:extLst>
              <a:ext uri="{FF2B5EF4-FFF2-40B4-BE49-F238E27FC236}">
                <a16:creationId xmlns:a16="http://schemas.microsoft.com/office/drawing/2014/main" id="{591C31E9-3440-414A-AFA8-65BB54A69839}"/>
              </a:ext>
            </a:extLst>
          </p:cNvPr>
          <p:cNvGrpSpPr>
            <a:grpSpLocks noChangeAspect="1"/>
          </p:cNvGrpSpPr>
          <p:nvPr/>
        </p:nvGrpSpPr>
        <p:grpSpPr bwMode="auto">
          <a:xfrm>
            <a:off x="901700" y="620713"/>
            <a:ext cx="5016500" cy="477837"/>
            <a:chOff x="568" y="983"/>
            <a:chExt cx="3160" cy="301"/>
          </a:xfrm>
        </p:grpSpPr>
        <p:sp>
          <p:nvSpPr>
            <p:cNvPr id="216093" name="AutoShape 29">
              <a:extLst>
                <a:ext uri="{FF2B5EF4-FFF2-40B4-BE49-F238E27FC236}">
                  <a16:creationId xmlns:a16="http://schemas.microsoft.com/office/drawing/2014/main" id="{24069D8D-D8A9-448E-8263-229071CE6BEC}"/>
                </a:ext>
              </a:extLst>
            </p:cNvPr>
            <p:cNvSpPr>
              <a:spLocks noChangeAspect="1" noChangeArrowheads="1" noTextEdit="1"/>
            </p:cNvSpPr>
            <p:nvPr/>
          </p:nvSpPr>
          <p:spPr bwMode="auto">
            <a:xfrm>
              <a:off x="568" y="1008"/>
              <a:ext cx="316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6095" name="Rectangle 31">
              <a:extLst>
                <a:ext uri="{FF2B5EF4-FFF2-40B4-BE49-F238E27FC236}">
                  <a16:creationId xmlns:a16="http://schemas.microsoft.com/office/drawing/2014/main" id="{F7D27726-31DD-4D07-9B55-1166CC40E1C0}"/>
                </a:ext>
              </a:extLst>
            </p:cNvPr>
            <p:cNvSpPr>
              <a:spLocks noChangeArrowheads="1"/>
            </p:cNvSpPr>
            <p:nvPr/>
          </p:nvSpPr>
          <p:spPr bwMode="auto">
            <a:xfrm>
              <a:off x="3482" y="1008"/>
              <a:ext cx="2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16096" name="Rectangle 32">
              <a:extLst>
                <a:ext uri="{FF2B5EF4-FFF2-40B4-BE49-F238E27FC236}">
                  <a16:creationId xmlns:a16="http://schemas.microsoft.com/office/drawing/2014/main" id="{B647232C-5895-4DC0-8BD6-D7626139F5D7}"/>
                </a:ext>
              </a:extLst>
            </p:cNvPr>
            <p:cNvSpPr>
              <a:spLocks noChangeArrowheads="1"/>
            </p:cNvSpPr>
            <p:nvPr/>
          </p:nvSpPr>
          <p:spPr bwMode="auto">
            <a:xfrm>
              <a:off x="3430" y="1008"/>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216097" name="Rectangle 33">
              <a:extLst>
                <a:ext uri="{FF2B5EF4-FFF2-40B4-BE49-F238E27FC236}">
                  <a16:creationId xmlns:a16="http://schemas.microsoft.com/office/drawing/2014/main" id="{7088951F-856B-4199-A2C6-B3ABEEC6870D}"/>
                </a:ext>
              </a:extLst>
            </p:cNvPr>
            <p:cNvSpPr>
              <a:spLocks noChangeArrowheads="1"/>
            </p:cNvSpPr>
            <p:nvPr/>
          </p:nvSpPr>
          <p:spPr bwMode="auto">
            <a:xfrm>
              <a:off x="1561" y="1008"/>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16098" name="Rectangle 34">
              <a:extLst>
                <a:ext uri="{FF2B5EF4-FFF2-40B4-BE49-F238E27FC236}">
                  <a16:creationId xmlns:a16="http://schemas.microsoft.com/office/drawing/2014/main" id="{57D33C2D-3D16-4415-9F4D-F7BE440F00A7}"/>
                </a:ext>
              </a:extLst>
            </p:cNvPr>
            <p:cNvSpPr>
              <a:spLocks noChangeArrowheads="1"/>
            </p:cNvSpPr>
            <p:nvPr/>
          </p:nvSpPr>
          <p:spPr bwMode="auto">
            <a:xfrm>
              <a:off x="1011" y="1008"/>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16099" name="Rectangle 35">
              <a:extLst>
                <a:ext uri="{FF2B5EF4-FFF2-40B4-BE49-F238E27FC236}">
                  <a16:creationId xmlns:a16="http://schemas.microsoft.com/office/drawing/2014/main" id="{E225E570-391F-44DB-A2B7-37A57316B6BE}"/>
                </a:ext>
              </a:extLst>
            </p:cNvPr>
            <p:cNvSpPr>
              <a:spLocks noChangeArrowheads="1"/>
            </p:cNvSpPr>
            <p:nvPr/>
          </p:nvSpPr>
          <p:spPr bwMode="auto">
            <a:xfrm>
              <a:off x="1589" y="1015"/>
              <a:ext cx="18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的象的参数方程为</a:t>
              </a:r>
              <a:endParaRPr lang="zh-CN" altLang="en-US"/>
            </a:p>
          </p:txBody>
        </p:sp>
        <p:sp>
          <p:nvSpPr>
            <p:cNvPr id="216100" name="Rectangle 36">
              <a:extLst>
                <a:ext uri="{FF2B5EF4-FFF2-40B4-BE49-F238E27FC236}">
                  <a16:creationId xmlns:a16="http://schemas.microsoft.com/office/drawing/2014/main" id="{E5237B64-4F23-4B19-A4D5-E91F4199D853}"/>
                </a:ext>
              </a:extLst>
            </p:cNvPr>
            <p:cNvSpPr>
              <a:spLocks noChangeArrowheads="1"/>
            </p:cNvSpPr>
            <p:nvPr/>
          </p:nvSpPr>
          <p:spPr bwMode="auto">
            <a:xfrm>
              <a:off x="574" y="1015"/>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直线</a:t>
              </a:r>
              <a:endParaRPr lang="zh-CN" altLang="en-US"/>
            </a:p>
          </p:txBody>
        </p:sp>
        <p:sp>
          <p:nvSpPr>
            <p:cNvPr id="216101" name="Rectangle 37">
              <a:extLst>
                <a:ext uri="{FF2B5EF4-FFF2-40B4-BE49-F238E27FC236}">
                  <a16:creationId xmlns:a16="http://schemas.microsoft.com/office/drawing/2014/main" id="{5B30D534-E6CA-4C9E-AF74-099299726FA9}"/>
                </a:ext>
              </a:extLst>
            </p:cNvPr>
            <p:cNvSpPr>
              <a:spLocks noChangeArrowheads="1"/>
            </p:cNvSpPr>
            <p:nvPr/>
          </p:nvSpPr>
          <p:spPr bwMode="auto">
            <a:xfrm>
              <a:off x="1428" y="983"/>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Symbol" panose="05050102010706020507" pitchFamily="18" charset="2"/>
                  <a:ea typeface="黑体" panose="02010609060101010101" pitchFamily="49" charset="-122"/>
                </a:rPr>
                <a:t>l</a:t>
              </a:r>
              <a:endParaRPr lang="en-US" altLang="zh-CN">
                <a:ea typeface="黑体" panose="02010609060101010101" pitchFamily="49" charset="-122"/>
              </a:endParaRPr>
            </a:p>
          </p:txBody>
        </p:sp>
        <p:sp>
          <p:nvSpPr>
            <p:cNvPr id="216102" name="Rectangle 38">
              <a:extLst>
                <a:ext uri="{FF2B5EF4-FFF2-40B4-BE49-F238E27FC236}">
                  <a16:creationId xmlns:a16="http://schemas.microsoft.com/office/drawing/2014/main" id="{C3246D0D-8930-4E7D-BE95-486782B35122}"/>
                </a:ext>
              </a:extLst>
            </p:cNvPr>
            <p:cNvSpPr>
              <a:spLocks noChangeArrowheads="1"/>
            </p:cNvSpPr>
            <p:nvPr/>
          </p:nvSpPr>
          <p:spPr bwMode="auto">
            <a:xfrm>
              <a:off x="1253" y="983"/>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216103" name="Rectangle 39">
              <a:extLst>
                <a:ext uri="{FF2B5EF4-FFF2-40B4-BE49-F238E27FC236}">
                  <a16:creationId xmlns:a16="http://schemas.microsoft.com/office/drawing/2014/main" id="{2DEB269F-3316-4501-9904-23256809A7B4}"/>
                </a:ext>
              </a:extLst>
            </p:cNvPr>
            <p:cNvSpPr>
              <a:spLocks noChangeArrowheads="1"/>
            </p:cNvSpPr>
            <p:nvPr/>
          </p:nvSpPr>
          <p:spPr bwMode="auto">
            <a:xfrm>
              <a:off x="1081" y="1008"/>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x</a:t>
              </a:r>
              <a:endParaRPr lang="en-US" altLang="zh-CN">
                <a:ea typeface="黑体" panose="02010609060101010101" pitchFamily="49" charset="-122"/>
              </a:endParaRPr>
            </a:p>
          </p:txBody>
        </p:sp>
      </p:grpSp>
      <p:grpSp>
        <p:nvGrpSpPr>
          <p:cNvPr id="216105" name="Group 41">
            <a:extLst>
              <a:ext uri="{FF2B5EF4-FFF2-40B4-BE49-F238E27FC236}">
                <a16:creationId xmlns:a16="http://schemas.microsoft.com/office/drawing/2014/main" id="{9ADA56CD-A8C9-4741-9EDA-E68F8CA889C1}"/>
              </a:ext>
            </a:extLst>
          </p:cNvPr>
          <p:cNvGrpSpPr>
            <a:grpSpLocks noChangeAspect="1"/>
          </p:cNvGrpSpPr>
          <p:nvPr/>
        </p:nvGrpSpPr>
        <p:grpSpPr bwMode="auto">
          <a:xfrm>
            <a:off x="989013" y="1268413"/>
            <a:ext cx="5397500" cy="477837"/>
            <a:chOff x="623" y="1287"/>
            <a:chExt cx="3400" cy="301"/>
          </a:xfrm>
        </p:grpSpPr>
        <p:sp>
          <p:nvSpPr>
            <p:cNvPr id="216104" name="AutoShape 40">
              <a:extLst>
                <a:ext uri="{FF2B5EF4-FFF2-40B4-BE49-F238E27FC236}">
                  <a16:creationId xmlns:a16="http://schemas.microsoft.com/office/drawing/2014/main" id="{5D6B451A-263F-45B2-8BEF-96F2ADC16D07}"/>
                </a:ext>
              </a:extLst>
            </p:cNvPr>
            <p:cNvSpPr>
              <a:spLocks noChangeAspect="1" noChangeArrowheads="1" noTextEdit="1"/>
            </p:cNvSpPr>
            <p:nvPr/>
          </p:nvSpPr>
          <p:spPr bwMode="auto">
            <a:xfrm>
              <a:off x="623" y="1288"/>
              <a:ext cx="3400"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6106" name="Rectangle 42">
              <a:extLst>
                <a:ext uri="{FF2B5EF4-FFF2-40B4-BE49-F238E27FC236}">
                  <a16:creationId xmlns:a16="http://schemas.microsoft.com/office/drawing/2014/main" id="{B0676477-F7FA-4B25-9683-372D95105F69}"/>
                </a:ext>
              </a:extLst>
            </p:cNvPr>
            <p:cNvSpPr>
              <a:spLocks noChangeArrowheads="1"/>
            </p:cNvSpPr>
            <p:nvPr/>
          </p:nvSpPr>
          <p:spPr bwMode="auto">
            <a:xfrm>
              <a:off x="3837" y="1312"/>
              <a:ext cx="1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16107" name="Rectangle 43">
              <a:extLst>
                <a:ext uri="{FF2B5EF4-FFF2-40B4-BE49-F238E27FC236}">
                  <a16:creationId xmlns:a16="http://schemas.microsoft.com/office/drawing/2014/main" id="{D4F0FB47-78AB-457E-AD9F-B68BF2C5296F}"/>
                </a:ext>
              </a:extLst>
            </p:cNvPr>
            <p:cNvSpPr>
              <a:spLocks noChangeArrowheads="1"/>
            </p:cNvSpPr>
            <p:nvPr/>
          </p:nvSpPr>
          <p:spPr bwMode="auto">
            <a:xfrm>
              <a:off x="3774" y="1312"/>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216108" name="Rectangle 44">
              <a:extLst>
                <a:ext uri="{FF2B5EF4-FFF2-40B4-BE49-F238E27FC236}">
                  <a16:creationId xmlns:a16="http://schemas.microsoft.com/office/drawing/2014/main" id="{6DBB5A43-33D4-4201-B0E9-497D0D37F33E}"/>
                </a:ext>
              </a:extLst>
            </p:cNvPr>
            <p:cNvSpPr>
              <a:spLocks noChangeArrowheads="1"/>
            </p:cNvSpPr>
            <p:nvPr/>
          </p:nvSpPr>
          <p:spPr bwMode="auto">
            <a:xfrm>
              <a:off x="3049" y="1312"/>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16109" name="Rectangle 45">
              <a:extLst>
                <a:ext uri="{FF2B5EF4-FFF2-40B4-BE49-F238E27FC236}">
                  <a16:creationId xmlns:a16="http://schemas.microsoft.com/office/drawing/2014/main" id="{201FCCE2-F301-4735-9B1B-8FA4366909EB}"/>
                </a:ext>
              </a:extLst>
            </p:cNvPr>
            <p:cNvSpPr>
              <a:spLocks noChangeArrowheads="1"/>
            </p:cNvSpPr>
            <p:nvPr/>
          </p:nvSpPr>
          <p:spPr bwMode="auto">
            <a:xfrm>
              <a:off x="2839" y="1312"/>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216110" name="Rectangle 46">
              <a:extLst>
                <a:ext uri="{FF2B5EF4-FFF2-40B4-BE49-F238E27FC236}">
                  <a16:creationId xmlns:a16="http://schemas.microsoft.com/office/drawing/2014/main" id="{216C9737-7DDC-4B5E-A397-272B3825E24B}"/>
                </a:ext>
              </a:extLst>
            </p:cNvPr>
            <p:cNvSpPr>
              <a:spLocks noChangeArrowheads="1"/>
            </p:cNvSpPr>
            <p:nvPr/>
          </p:nvSpPr>
          <p:spPr bwMode="auto">
            <a:xfrm>
              <a:off x="2582" y="1312"/>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216111" name="Rectangle 47">
              <a:extLst>
                <a:ext uri="{FF2B5EF4-FFF2-40B4-BE49-F238E27FC236}">
                  <a16:creationId xmlns:a16="http://schemas.microsoft.com/office/drawing/2014/main" id="{454E7C6F-D3F2-45C9-BBE5-8A520BDD3C35}"/>
                </a:ext>
              </a:extLst>
            </p:cNvPr>
            <p:cNvSpPr>
              <a:spLocks noChangeArrowheads="1"/>
            </p:cNvSpPr>
            <p:nvPr/>
          </p:nvSpPr>
          <p:spPr bwMode="auto">
            <a:xfrm>
              <a:off x="2235" y="1312"/>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2</a:t>
              </a:r>
              <a:endParaRPr lang="en-US" altLang="zh-CN">
                <a:ea typeface="黑体" panose="02010609060101010101" pitchFamily="49" charset="-122"/>
              </a:endParaRPr>
            </a:p>
          </p:txBody>
        </p:sp>
        <p:sp>
          <p:nvSpPr>
            <p:cNvPr id="216112" name="Rectangle 48">
              <a:extLst>
                <a:ext uri="{FF2B5EF4-FFF2-40B4-BE49-F238E27FC236}">
                  <a16:creationId xmlns:a16="http://schemas.microsoft.com/office/drawing/2014/main" id="{85396FD8-AD9D-41ED-AD4A-550648993E1E}"/>
                </a:ext>
              </a:extLst>
            </p:cNvPr>
            <p:cNvSpPr>
              <a:spLocks noChangeArrowheads="1"/>
            </p:cNvSpPr>
            <p:nvPr/>
          </p:nvSpPr>
          <p:spPr bwMode="auto">
            <a:xfrm>
              <a:off x="1632" y="1312"/>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216113" name="Rectangle 49">
              <a:extLst>
                <a:ext uri="{FF2B5EF4-FFF2-40B4-BE49-F238E27FC236}">
                  <a16:creationId xmlns:a16="http://schemas.microsoft.com/office/drawing/2014/main" id="{F9FF21F0-F099-4725-AB28-C4D2B04F55D2}"/>
                </a:ext>
              </a:extLst>
            </p:cNvPr>
            <p:cNvSpPr>
              <a:spLocks noChangeArrowheads="1"/>
            </p:cNvSpPr>
            <p:nvPr/>
          </p:nvSpPr>
          <p:spPr bwMode="auto">
            <a:xfrm>
              <a:off x="1542" y="1290"/>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ea typeface="黑体" panose="02010609060101010101" pitchFamily="49" charset="-122"/>
                </a:rPr>
                <a:t>2</a:t>
              </a:r>
              <a:endParaRPr lang="en-US" altLang="zh-CN">
                <a:ea typeface="黑体" panose="02010609060101010101" pitchFamily="49" charset="-122"/>
              </a:endParaRPr>
            </a:p>
          </p:txBody>
        </p:sp>
        <p:sp>
          <p:nvSpPr>
            <p:cNvPr id="216114" name="Rectangle 50">
              <a:extLst>
                <a:ext uri="{FF2B5EF4-FFF2-40B4-BE49-F238E27FC236}">
                  <a16:creationId xmlns:a16="http://schemas.microsoft.com/office/drawing/2014/main" id="{A12CCB1A-C8B1-4717-85F9-4E126407221E}"/>
                </a:ext>
              </a:extLst>
            </p:cNvPr>
            <p:cNvSpPr>
              <a:spLocks noChangeArrowheads="1"/>
            </p:cNvSpPr>
            <p:nvPr/>
          </p:nvSpPr>
          <p:spPr bwMode="auto">
            <a:xfrm>
              <a:off x="1107" y="1290"/>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ea typeface="黑体" panose="02010609060101010101" pitchFamily="49" charset="-122"/>
                </a:rPr>
                <a:t>2</a:t>
              </a:r>
              <a:endParaRPr lang="en-US" altLang="zh-CN">
                <a:ea typeface="黑体" panose="02010609060101010101" pitchFamily="49" charset="-122"/>
              </a:endParaRPr>
            </a:p>
          </p:txBody>
        </p:sp>
        <p:sp>
          <p:nvSpPr>
            <p:cNvPr id="216115" name="Rectangle 51">
              <a:extLst>
                <a:ext uri="{FF2B5EF4-FFF2-40B4-BE49-F238E27FC236}">
                  <a16:creationId xmlns:a16="http://schemas.microsoft.com/office/drawing/2014/main" id="{896C80B0-743B-4D77-ACE9-7FD6911B2D0F}"/>
                </a:ext>
              </a:extLst>
            </p:cNvPr>
            <p:cNvSpPr>
              <a:spLocks noChangeArrowheads="1"/>
            </p:cNvSpPr>
            <p:nvPr/>
          </p:nvSpPr>
          <p:spPr bwMode="auto">
            <a:xfrm>
              <a:off x="3088" y="1319"/>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为参数</a:t>
              </a:r>
              <a:endParaRPr lang="zh-CN" altLang="en-US"/>
            </a:p>
          </p:txBody>
        </p:sp>
        <p:sp>
          <p:nvSpPr>
            <p:cNvPr id="216116" name="Rectangle 52">
              <a:extLst>
                <a:ext uri="{FF2B5EF4-FFF2-40B4-BE49-F238E27FC236}">
                  <a16:creationId xmlns:a16="http://schemas.microsoft.com/office/drawing/2014/main" id="{D6B165DC-AA36-4C1C-B440-71021E50F4D4}"/>
                </a:ext>
              </a:extLst>
            </p:cNvPr>
            <p:cNvSpPr>
              <a:spLocks noChangeArrowheads="1"/>
            </p:cNvSpPr>
            <p:nvPr/>
          </p:nvSpPr>
          <p:spPr bwMode="auto">
            <a:xfrm>
              <a:off x="2951" y="1312"/>
              <a:ext cx="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y</a:t>
              </a:r>
              <a:endParaRPr lang="en-US" altLang="zh-CN">
                <a:ea typeface="黑体" panose="02010609060101010101" pitchFamily="49" charset="-122"/>
              </a:endParaRPr>
            </a:p>
          </p:txBody>
        </p:sp>
        <p:sp>
          <p:nvSpPr>
            <p:cNvPr id="216117" name="Rectangle 53">
              <a:extLst>
                <a:ext uri="{FF2B5EF4-FFF2-40B4-BE49-F238E27FC236}">
                  <a16:creationId xmlns:a16="http://schemas.microsoft.com/office/drawing/2014/main" id="{AE895436-6AB0-4D97-8B83-C3FDAD42F754}"/>
                </a:ext>
              </a:extLst>
            </p:cNvPr>
            <p:cNvSpPr>
              <a:spLocks noChangeArrowheads="1"/>
            </p:cNvSpPr>
            <p:nvPr/>
          </p:nvSpPr>
          <p:spPr bwMode="auto">
            <a:xfrm>
              <a:off x="2474" y="1312"/>
              <a:ext cx="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y</a:t>
              </a:r>
              <a:endParaRPr lang="en-US" altLang="zh-CN">
                <a:ea typeface="黑体" panose="02010609060101010101" pitchFamily="49" charset="-122"/>
              </a:endParaRPr>
            </a:p>
          </p:txBody>
        </p:sp>
        <p:sp>
          <p:nvSpPr>
            <p:cNvPr id="216118" name="Rectangle 54">
              <a:extLst>
                <a:ext uri="{FF2B5EF4-FFF2-40B4-BE49-F238E27FC236}">
                  <a16:creationId xmlns:a16="http://schemas.microsoft.com/office/drawing/2014/main" id="{0EBAF074-AEE8-4DC0-9D3B-7EBFEB037AD2}"/>
                </a:ext>
              </a:extLst>
            </p:cNvPr>
            <p:cNvSpPr>
              <a:spLocks noChangeArrowheads="1"/>
            </p:cNvSpPr>
            <p:nvPr/>
          </p:nvSpPr>
          <p:spPr bwMode="auto">
            <a:xfrm>
              <a:off x="1896" y="1312"/>
              <a:ext cx="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v</a:t>
              </a:r>
              <a:endParaRPr lang="en-US" altLang="zh-CN">
                <a:ea typeface="黑体" panose="02010609060101010101" pitchFamily="49" charset="-122"/>
              </a:endParaRPr>
            </a:p>
          </p:txBody>
        </p:sp>
        <p:sp>
          <p:nvSpPr>
            <p:cNvPr id="216119" name="Rectangle 55">
              <a:extLst>
                <a:ext uri="{FF2B5EF4-FFF2-40B4-BE49-F238E27FC236}">
                  <a16:creationId xmlns:a16="http://schemas.microsoft.com/office/drawing/2014/main" id="{9975CB4B-5C8F-4FB8-BE99-149540D9153D}"/>
                </a:ext>
              </a:extLst>
            </p:cNvPr>
            <p:cNvSpPr>
              <a:spLocks noChangeArrowheads="1"/>
            </p:cNvSpPr>
            <p:nvPr/>
          </p:nvSpPr>
          <p:spPr bwMode="auto">
            <a:xfrm>
              <a:off x="1428" y="1312"/>
              <a:ext cx="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y</a:t>
              </a:r>
              <a:endParaRPr lang="en-US" altLang="zh-CN">
                <a:ea typeface="黑体" panose="02010609060101010101" pitchFamily="49" charset="-122"/>
              </a:endParaRPr>
            </a:p>
          </p:txBody>
        </p:sp>
        <p:sp>
          <p:nvSpPr>
            <p:cNvPr id="216120" name="Rectangle 56">
              <a:extLst>
                <a:ext uri="{FF2B5EF4-FFF2-40B4-BE49-F238E27FC236}">
                  <a16:creationId xmlns:a16="http://schemas.microsoft.com/office/drawing/2014/main" id="{1FADA5FA-9D7C-4F14-91D3-F2BCA701BE96}"/>
                </a:ext>
              </a:extLst>
            </p:cNvPr>
            <p:cNvSpPr>
              <a:spLocks noChangeArrowheads="1"/>
            </p:cNvSpPr>
            <p:nvPr/>
          </p:nvSpPr>
          <p:spPr bwMode="auto">
            <a:xfrm>
              <a:off x="636" y="1312"/>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u</a:t>
              </a:r>
              <a:endParaRPr lang="en-US" altLang="zh-CN">
                <a:ea typeface="黑体" panose="02010609060101010101" pitchFamily="49" charset="-122"/>
              </a:endParaRPr>
            </a:p>
          </p:txBody>
        </p:sp>
        <p:sp>
          <p:nvSpPr>
            <p:cNvPr id="216121" name="Rectangle 57">
              <a:extLst>
                <a:ext uri="{FF2B5EF4-FFF2-40B4-BE49-F238E27FC236}">
                  <a16:creationId xmlns:a16="http://schemas.microsoft.com/office/drawing/2014/main" id="{6DAF6A80-CB6D-4706-8775-81DE20039230}"/>
                </a:ext>
              </a:extLst>
            </p:cNvPr>
            <p:cNvSpPr>
              <a:spLocks noChangeArrowheads="1"/>
            </p:cNvSpPr>
            <p:nvPr/>
          </p:nvSpPr>
          <p:spPr bwMode="auto">
            <a:xfrm>
              <a:off x="2348" y="1287"/>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Symbol" panose="05050102010706020507" pitchFamily="18" charset="2"/>
                  <a:ea typeface="黑体" panose="02010609060101010101" pitchFamily="49" charset="-122"/>
                </a:rPr>
                <a:t>l</a:t>
              </a:r>
              <a:endParaRPr lang="en-US" altLang="zh-CN">
                <a:ea typeface="黑体" panose="02010609060101010101" pitchFamily="49" charset="-122"/>
              </a:endParaRPr>
            </a:p>
          </p:txBody>
        </p:sp>
        <p:sp>
          <p:nvSpPr>
            <p:cNvPr id="216122" name="Rectangle 58">
              <a:extLst>
                <a:ext uri="{FF2B5EF4-FFF2-40B4-BE49-F238E27FC236}">
                  <a16:creationId xmlns:a16="http://schemas.microsoft.com/office/drawing/2014/main" id="{F1A3A0A3-D29E-4C69-91BE-80E48381102C}"/>
                </a:ext>
              </a:extLst>
            </p:cNvPr>
            <p:cNvSpPr>
              <a:spLocks noChangeArrowheads="1"/>
            </p:cNvSpPr>
            <p:nvPr/>
          </p:nvSpPr>
          <p:spPr bwMode="auto">
            <a:xfrm>
              <a:off x="986" y="1287"/>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Symbol" panose="05050102010706020507" pitchFamily="18" charset="2"/>
                  <a:ea typeface="黑体" panose="02010609060101010101" pitchFamily="49" charset="-122"/>
                </a:rPr>
                <a:t>l</a:t>
              </a:r>
              <a:endParaRPr lang="en-US" altLang="zh-CN">
                <a:ea typeface="黑体" panose="02010609060101010101" pitchFamily="49" charset="-122"/>
              </a:endParaRPr>
            </a:p>
          </p:txBody>
        </p:sp>
        <p:sp>
          <p:nvSpPr>
            <p:cNvPr id="216123" name="Rectangle 59">
              <a:extLst>
                <a:ext uri="{FF2B5EF4-FFF2-40B4-BE49-F238E27FC236}">
                  <a16:creationId xmlns:a16="http://schemas.microsoft.com/office/drawing/2014/main" id="{26A88CEA-FDF7-4F64-AF76-B2DA12F4B014}"/>
                </a:ext>
              </a:extLst>
            </p:cNvPr>
            <p:cNvSpPr>
              <a:spLocks noChangeArrowheads="1"/>
            </p:cNvSpPr>
            <p:nvPr/>
          </p:nvSpPr>
          <p:spPr bwMode="auto">
            <a:xfrm>
              <a:off x="2057" y="1287"/>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216124" name="Rectangle 60">
              <a:extLst>
                <a:ext uri="{FF2B5EF4-FFF2-40B4-BE49-F238E27FC236}">
                  <a16:creationId xmlns:a16="http://schemas.microsoft.com/office/drawing/2014/main" id="{B62524FF-2F72-4A49-849F-3F0A28229A61}"/>
                </a:ext>
              </a:extLst>
            </p:cNvPr>
            <p:cNvSpPr>
              <a:spLocks noChangeArrowheads="1"/>
            </p:cNvSpPr>
            <p:nvPr/>
          </p:nvSpPr>
          <p:spPr bwMode="auto">
            <a:xfrm>
              <a:off x="1234" y="1287"/>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216125" name="Rectangle 61">
              <a:extLst>
                <a:ext uri="{FF2B5EF4-FFF2-40B4-BE49-F238E27FC236}">
                  <a16:creationId xmlns:a16="http://schemas.microsoft.com/office/drawing/2014/main" id="{74C98C37-1C71-4298-9D51-F87EDC87D845}"/>
                </a:ext>
              </a:extLst>
            </p:cNvPr>
            <p:cNvSpPr>
              <a:spLocks noChangeArrowheads="1"/>
            </p:cNvSpPr>
            <p:nvPr/>
          </p:nvSpPr>
          <p:spPr bwMode="auto">
            <a:xfrm>
              <a:off x="811" y="1287"/>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grpSp>
      <p:grpSp>
        <p:nvGrpSpPr>
          <p:cNvPr id="216127" name="Group 63">
            <a:extLst>
              <a:ext uri="{FF2B5EF4-FFF2-40B4-BE49-F238E27FC236}">
                <a16:creationId xmlns:a16="http://schemas.microsoft.com/office/drawing/2014/main" id="{00635D0D-1A2D-4672-9B6F-E5927017A737}"/>
              </a:ext>
            </a:extLst>
          </p:cNvPr>
          <p:cNvGrpSpPr>
            <a:grpSpLocks noChangeAspect="1"/>
          </p:cNvGrpSpPr>
          <p:nvPr/>
        </p:nvGrpSpPr>
        <p:grpSpPr bwMode="auto">
          <a:xfrm>
            <a:off x="911225" y="1916113"/>
            <a:ext cx="2492375" cy="438150"/>
            <a:chOff x="574" y="1688"/>
            <a:chExt cx="1570" cy="276"/>
          </a:xfrm>
        </p:grpSpPr>
        <p:sp>
          <p:nvSpPr>
            <p:cNvPr id="216126" name="AutoShape 62">
              <a:extLst>
                <a:ext uri="{FF2B5EF4-FFF2-40B4-BE49-F238E27FC236}">
                  <a16:creationId xmlns:a16="http://schemas.microsoft.com/office/drawing/2014/main" id="{93A4B3BF-A7A8-4D4F-BAE4-E0B2F5FE3212}"/>
                </a:ext>
              </a:extLst>
            </p:cNvPr>
            <p:cNvSpPr>
              <a:spLocks noChangeAspect="1" noChangeArrowheads="1" noTextEdit="1"/>
            </p:cNvSpPr>
            <p:nvPr/>
          </p:nvSpPr>
          <p:spPr bwMode="auto">
            <a:xfrm>
              <a:off x="576" y="1688"/>
              <a:ext cx="156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6128" name="Rectangle 64">
              <a:extLst>
                <a:ext uri="{FF2B5EF4-FFF2-40B4-BE49-F238E27FC236}">
                  <a16:creationId xmlns:a16="http://schemas.microsoft.com/office/drawing/2014/main" id="{268D304B-E761-4217-B0AC-1241F9CE10ED}"/>
                </a:ext>
              </a:extLst>
            </p:cNvPr>
            <p:cNvSpPr>
              <a:spLocks noChangeArrowheads="1"/>
            </p:cNvSpPr>
            <p:nvPr/>
          </p:nvSpPr>
          <p:spPr bwMode="auto">
            <a:xfrm>
              <a:off x="2013" y="1688"/>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16129" name="Rectangle 65">
              <a:extLst>
                <a:ext uri="{FF2B5EF4-FFF2-40B4-BE49-F238E27FC236}">
                  <a16:creationId xmlns:a16="http://schemas.microsoft.com/office/drawing/2014/main" id="{D699173F-6A2D-4DAB-9CD1-2A5DCFBD220D}"/>
                </a:ext>
              </a:extLst>
            </p:cNvPr>
            <p:cNvSpPr>
              <a:spLocks noChangeArrowheads="1"/>
            </p:cNvSpPr>
            <p:nvPr/>
          </p:nvSpPr>
          <p:spPr bwMode="auto">
            <a:xfrm>
              <a:off x="1961" y="1688"/>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216130" name="Rectangle 66">
              <a:extLst>
                <a:ext uri="{FF2B5EF4-FFF2-40B4-BE49-F238E27FC236}">
                  <a16:creationId xmlns:a16="http://schemas.microsoft.com/office/drawing/2014/main" id="{D47DB5F4-51CE-4A4A-84F9-6586D1A7F149}"/>
                </a:ext>
              </a:extLst>
            </p:cNvPr>
            <p:cNvSpPr>
              <a:spLocks noChangeArrowheads="1"/>
            </p:cNvSpPr>
            <p:nvPr/>
          </p:nvSpPr>
          <p:spPr bwMode="auto">
            <a:xfrm>
              <a:off x="1653" y="1688"/>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16131" name="Rectangle 67">
              <a:extLst>
                <a:ext uri="{FF2B5EF4-FFF2-40B4-BE49-F238E27FC236}">
                  <a16:creationId xmlns:a16="http://schemas.microsoft.com/office/drawing/2014/main" id="{EFA7AA25-0828-4F07-9D25-A77F0ED86C10}"/>
                </a:ext>
              </a:extLst>
            </p:cNvPr>
            <p:cNvSpPr>
              <a:spLocks noChangeArrowheads="1"/>
            </p:cNvSpPr>
            <p:nvPr/>
          </p:nvSpPr>
          <p:spPr bwMode="auto">
            <a:xfrm>
              <a:off x="1474" y="1688"/>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16132" name="Rectangle 68">
              <a:extLst>
                <a:ext uri="{FF2B5EF4-FFF2-40B4-BE49-F238E27FC236}">
                  <a16:creationId xmlns:a16="http://schemas.microsoft.com/office/drawing/2014/main" id="{8058A1FC-32F3-452B-B302-B353FF037A5B}"/>
                </a:ext>
              </a:extLst>
            </p:cNvPr>
            <p:cNvSpPr>
              <a:spLocks noChangeArrowheads="1"/>
            </p:cNvSpPr>
            <p:nvPr/>
          </p:nvSpPr>
          <p:spPr bwMode="auto">
            <a:xfrm>
              <a:off x="1698" y="1695"/>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得</a:t>
              </a:r>
              <a:endParaRPr lang="zh-CN" altLang="en-US"/>
            </a:p>
          </p:txBody>
        </p:sp>
        <p:sp>
          <p:nvSpPr>
            <p:cNvPr id="216133" name="Rectangle 69">
              <a:extLst>
                <a:ext uri="{FF2B5EF4-FFF2-40B4-BE49-F238E27FC236}">
                  <a16:creationId xmlns:a16="http://schemas.microsoft.com/office/drawing/2014/main" id="{6F2AD7C1-9D11-4CB3-8803-535E7E7E0BB6}"/>
                </a:ext>
              </a:extLst>
            </p:cNvPr>
            <p:cNvSpPr>
              <a:spLocks noChangeArrowheads="1"/>
            </p:cNvSpPr>
            <p:nvPr/>
          </p:nvSpPr>
          <p:spPr bwMode="auto">
            <a:xfrm>
              <a:off x="574" y="1695"/>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消去参数</a:t>
              </a:r>
              <a:endParaRPr lang="zh-CN" altLang="en-US"/>
            </a:p>
          </p:txBody>
        </p:sp>
        <p:sp>
          <p:nvSpPr>
            <p:cNvPr id="216134" name="Rectangle 70">
              <a:extLst>
                <a:ext uri="{FF2B5EF4-FFF2-40B4-BE49-F238E27FC236}">
                  <a16:creationId xmlns:a16="http://schemas.microsoft.com/office/drawing/2014/main" id="{D12FE8FE-5A04-486F-BBA1-174D85530842}"/>
                </a:ext>
              </a:extLst>
            </p:cNvPr>
            <p:cNvSpPr>
              <a:spLocks noChangeArrowheads="1"/>
            </p:cNvSpPr>
            <p:nvPr/>
          </p:nvSpPr>
          <p:spPr bwMode="auto">
            <a:xfrm>
              <a:off x="1555" y="1688"/>
              <a:ext cx="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y</a:t>
              </a:r>
              <a:endParaRPr lang="en-US" altLang="zh-CN">
                <a:ea typeface="黑体" panose="02010609060101010101" pitchFamily="49" charset="-122"/>
              </a:endParaRPr>
            </a:p>
          </p:txBody>
        </p:sp>
      </p:grpSp>
      <p:grpSp>
        <p:nvGrpSpPr>
          <p:cNvPr id="216136" name="Group 72">
            <a:extLst>
              <a:ext uri="{FF2B5EF4-FFF2-40B4-BE49-F238E27FC236}">
                <a16:creationId xmlns:a16="http://schemas.microsoft.com/office/drawing/2014/main" id="{C3FE918D-E5DA-4999-8BBB-75BCA7A4A606}"/>
              </a:ext>
            </a:extLst>
          </p:cNvPr>
          <p:cNvGrpSpPr>
            <a:grpSpLocks noChangeAspect="1"/>
          </p:cNvGrpSpPr>
          <p:nvPr/>
        </p:nvGrpSpPr>
        <p:grpSpPr bwMode="auto">
          <a:xfrm>
            <a:off x="952500" y="3846513"/>
            <a:ext cx="4065588" cy="514350"/>
            <a:chOff x="600" y="2423"/>
            <a:chExt cx="2561" cy="324"/>
          </a:xfrm>
        </p:grpSpPr>
        <p:sp>
          <p:nvSpPr>
            <p:cNvPr id="216135" name="AutoShape 71">
              <a:extLst>
                <a:ext uri="{FF2B5EF4-FFF2-40B4-BE49-F238E27FC236}">
                  <a16:creationId xmlns:a16="http://schemas.microsoft.com/office/drawing/2014/main" id="{80A7BE99-741D-4011-8A17-252D46C557BD}"/>
                </a:ext>
              </a:extLst>
            </p:cNvPr>
            <p:cNvSpPr>
              <a:spLocks noChangeAspect="1" noChangeArrowheads="1" noTextEdit="1"/>
            </p:cNvSpPr>
            <p:nvPr/>
          </p:nvSpPr>
          <p:spPr bwMode="auto">
            <a:xfrm>
              <a:off x="616" y="2448"/>
              <a:ext cx="247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6137" name="Rectangle 73">
              <a:extLst>
                <a:ext uri="{FF2B5EF4-FFF2-40B4-BE49-F238E27FC236}">
                  <a16:creationId xmlns:a16="http://schemas.microsoft.com/office/drawing/2014/main" id="{506DC938-D376-448E-9BC8-DC3CAC1B68A1}"/>
                </a:ext>
              </a:extLst>
            </p:cNvPr>
            <p:cNvSpPr>
              <a:spLocks noChangeArrowheads="1"/>
            </p:cNvSpPr>
            <p:nvPr/>
          </p:nvSpPr>
          <p:spPr bwMode="auto">
            <a:xfrm>
              <a:off x="2841" y="2448"/>
              <a:ext cx="32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16138" name="Rectangle 74">
              <a:extLst>
                <a:ext uri="{FF2B5EF4-FFF2-40B4-BE49-F238E27FC236}">
                  <a16:creationId xmlns:a16="http://schemas.microsoft.com/office/drawing/2014/main" id="{BBC8894A-3EB4-4BE6-95DE-531687BCC0F7}"/>
                </a:ext>
              </a:extLst>
            </p:cNvPr>
            <p:cNvSpPr>
              <a:spLocks noChangeArrowheads="1"/>
            </p:cNvSpPr>
            <p:nvPr/>
          </p:nvSpPr>
          <p:spPr bwMode="auto">
            <a:xfrm>
              <a:off x="2788" y="2448"/>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216139" name="Rectangle 75">
              <a:extLst>
                <a:ext uri="{FF2B5EF4-FFF2-40B4-BE49-F238E27FC236}">
                  <a16:creationId xmlns:a16="http://schemas.microsoft.com/office/drawing/2014/main" id="{548E2B54-076C-49D6-AE0D-6139FEAA4BC6}"/>
                </a:ext>
              </a:extLst>
            </p:cNvPr>
            <p:cNvSpPr>
              <a:spLocks noChangeArrowheads="1"/>
            </p:cNvSpPr>
            <p:nvPr/>
          </p:nvSpPr>
          <p:spPr bwMode="auto">
            <a:xfrm>
              <a:off x="2057" y="2448"/>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16140" name="Rectangle 76">
              <a:extLst>
                <a:ext uri="{FF2B5EF4-FFF2-40B4-BE49-F238E27FC236}">
                  <a16:creationId xmlns:a16="http://schemas.microsoft.com/office/drawing/2014/main" id="{5D9B2A59-0A11-4400-9196-D46494236F15}"/>
                </a:ext>
              </a:extLst>
            </p:cNvPr>
            <p:cNvSpPr>
              <a:spLocks noChangeArrowheads="1"/>
            </p:cNvSpPr>
            <p:nvPr/>
          </p:nvSpPr>
          <p:spPr bwMode="auto">
            <a:xfrm>
              <a:off x="1493" y="2448"/>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16141" name="Rectangle 77">
              <a:extLst>
                <a:ext uri="{FF2B5EF4-FFF2-40B4-BE49-F238E27FC236}">
                  <a16:creationId xmlns:a16="http://schemas.microsoft.com/office/drawing/2014/main" id="{9991940F-E054-4216-897E-152389509B3C}"/>
                </a:ext>
              </a:extLst>
            </p:cNvPr>
            <p:cNvSpPr>
              <a:spLocks noChangeArrowheads="1"/>
            </p:cNvSpPr>
            <p:nvPr/>
          </p:nvSpPr>
          <p:spPr bwMode="auto">
            <a:xfrm>
              <a:off x="2085" y="2455"/>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的象为</a:t>
              </a:r>
              <a:endParaRPr lang="zh-CN" altLang="en-US"/>
            </a:p>
          </p:txBody>
        </p:sp>
        <p:sp>
          <p:nvSpPr>
            <p:cNvPr id="216142" name="Rectangle 78">
              <a:extLst>
                <a:ext uri="{FF2B5EF4-FFF2-40B4-BE49-F238E27FC236}">
                  <a16:creationId xmlns:a16="http://schemas.microsoft.com/office/drawing/2014/main" id="{F2A370FB-31F6-4614-A372-0F4A0EA2E264}"/>
                </a:ext>
              </a:extLst>
            </p:cNvPr>
            <p:cNvSpPr>
              <a:spLocks noChangeArrowheads="1"/>
            </p:cNvSpPr>
            <p:nvPr/>
          </p:nvSpPr>
          <p:spPr bwMode="auto">
            <a:xfrm>
              <a:off x="600" y="2455"/>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同理直线</a:t>
              </a:r>
              <a:endParaRPr lang="zh-CN" altLang="en-US"/>
            </a:p>
          </p:txBody>
        </p:sp>
        <p:sp>
          <p:nvSpPr>
            <p:cNvPr id="216143" name="Rectangle 79">
              <a:extLst>
                <a:ext uri="{FF2B5EF4-FFF2-40B4-BE49-F238E27FC236}">
                  <a16:creationId xmlns:a16="http://schemas.microsoft.com/office/drawing/2014/main" id="{ABCA7507-D13A-426E-9C63-430803919D24}"/>
                </a:ext>
              </a:extLst>
            </p:cNvPr>
            <p:cNvSpPr>
              <a:spLocks noChangeArrowheads="1"/>
            </p:cNvSpPr>
            <p:nvPr/>
          </p:nvSpPr>
          <p:spPr bwMode="auto">
            <a:xfrm>
              <a:off x="1913" y="2423"/>
              <a:ext cx="264"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Symbol" panose="05050102010706020507" pitchFamily="18" charset="2"/>
                  <a:ea typeface="黑体" panose="02010609060101010101" pitchFamily="49" charset="-122"/>
                </a:rPr>
                <a:t>m</a:t>
              </a:r>
              <a:endParaRPr lang="en-US" altLang="zh-CN">
                <a:ea typeface="黑体" panose="02010609060101010101" pitchFamily="49" charset="-122"/>
              </a:endParaRPr>
            </a:p>
          </p:txBody>
        </p:sp>
        <p:sp>
          <p:nvSpPr>
            <p:cNvPr id="216144" name="Rectangle 80">
              <a:extLst>
                <a:ext uri="{FF2B5EF4-FFF2-40B4-BE49-F238E27FC236}">
                  <a16:creationId xmlns:a16="http://schemas.microsoft.com/office/drawing/2014/main" id="{4F7AE2FE-FD95-4F5F-99A0-724F1C79A7D5}"/>
                </a:ext>
              </a:extLst>
            </p:cNvPr>
            <p:cNvSpPr>
              <a:spLocks noChangeArrowheads="1"/>
            </p:cNvSpPr>
            <p:nvPr/>
          </p:nvSpPr>
          <p:spPr bwMode="auto">
            <a:xfrm>
              <a:off x="1731" y="2423"/>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216145" name="Rectangle 81">
              <a:extLst>
                <a:ext uri="{FF2B5EF4-FFF2-40B4-BE49-F238E27FC236}">
                  <a16:creationId xmlns:a16="http://schemas.microsoft.com/office/drawing/2014/main" id="{A40C04C5-9377-4C37-BACD-18BB74552C67}"/>
                </a:ext>
              </a:extLst>
            </p:cNvPr>
            <p:cNvSpPr>
              <a:spLocks noChangeArrowheads="1"/>
            </p:cNvSpPr>
            <p:nvPr/>
          </p:nvSpPr>
          <p:spPr bwMode="auto">
            <a:xfrm>
              <a:off x="1574" y="2448"/>
              <a:ext cx="19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y</a:t>
              </a:r>
              <a:endParaRPr lang="en-US" altLang="zh-CN">
                <a:ea typeface="黑体" panose="02010609060101010101" pitchFamily="49" charset="-122"/>
              </a:endParaRPr>
            </a:p>
          </p:txBody>
        </p:sp>
      </p:grpSp>
      <p:grpSp>
        <p:nvGrpSpPr>
          <p:cNvPr id="216151" name="Group 87">
            <a:extLst>
              <a:ext uri="{FF2B5EF4-FFF2-40B4-BE49-F238E27FC236}">
                <a16:creationId xmlns:a16="http://schemas.microsoft.com/office/drawing/2014/main" id="{A0355603-3642-4ADD-93FA-ED1946485ECD}"/>
              </a:ext>
            </a:extLst>
          </p:cNvPr>
          <p:cNvGrpSpPr>
            <a:grpSpLocks/>
          </p:cNvGrpSpPr>
          <p:nvPr/>
        </p:nvGrpSpPr>
        <p:grpSpPr bwMode="auto">
          <a:xfrm>
            <a:off x="6011863" y="908050"/>
            <a:ext cx="2952750" cy="2225675"/>
            <a:chOff x="3787" y="572"/>
            <a:chExt cx="1860" cy="1402"/>
          </a:xfrm>
        </p:grpSpPr>
        <p:graphicFrame>
          <p:nvGraphicFramePr>
            <p:cNvPr id="216072" name="Object 8">
              <a:extLst>
                <a:ext uri="{FF2B5EF4-FFF2-40B4-BE49-F238E27FC236}">
                  <a16:creationId xmlns:a16="http://schemas.microsoft.com/office/drawing/2014/main" id="{16DB4F0E-4B8F-4160-8CE9-8570603A8B7B}"/>
                </a:ext>
              </a:extLst>
            </p:cNvPr>
            <p:cNvGraphicFramePr>
              <a:graphicFrameLocks noChangeAspect="1"/>
            </p:cNvGraphicFramePr>
            <p:nvPr/>
          </p:nvGraphicFramePr>
          <p:xfrm>
            <a:off x="3787" y="709"/>
            <a:ext cx="1791" cy="1265"/>
          </p:xfrm>
          <a:graphic>
            <a:graphicData uri="http://schemas.openxmlformats.org/presentationml/2006/ole">
              <mc:AlternateContent xmlns:mc="http://schemas.openxmlformats.org/markup-compatibility/2006">
                <mc:Choice xmlns:v="urn:schemas-microsoft-com:vml" Requires="v">
                  <p:oleObj spid="_x0000_s216154" name="位图图像" r:id="rId7" imgW="3247619" imgH="2295238" progId="Paint.Picture">
                    <p:embed/>
                  </p:oleObj>
                </mc:Choice>
                <mc:Fallback>
                  <p:oleObj name="位图图像" r:id="rId7" imgW="3247619" imgH="2295238" progId="Paint.Picture">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87" y="709"/>
                          <a:ext cx="1791" cy="1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6146" name="Text Box 82">
              <a:extLst>
                <a:ext uri="{FF2B5EF4-FFF2-40B4-BE49-F238E27FC236}">
                  <a16:creationId xmlns:a16="http://schemas.microsoft.com/office/drawing/2014/main" id="{C79D707F-BBD0-4553-96AF-2080AABB5BC6}"/>
                </a:ext>
              </a:extLst>
            </p:cNvPr>
            <p:cNvSpPr txBox="1">
              <a:spLocks noChangeArrowheads="1"/>
            </p:cNvSpPr>
            <p:nvPr/>
          </p:nvSpPr>
          <p:spPr bwMode="auto">
            <a:xfrm>
              <a:off x="4558" y="572"/>
              <a:ext cx="227"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i="1">
                  <a:latin typeface="Times New Roman" panose="02020603050405020304" pitchFamily="18" charset="0"/>
                </a:rPr>
                <a:t>v</a:t>
              </a:r>
            </a:p>
          </p:txBody>
        </p:sp>
        <p:sp>
          <p:nvSpPr>
            <p:cNvPr id="216148" name="Text Box 84">
              <a:extLst>
                <a:ext uri="{FF2B5EF4-FFF2-40B4-BE49-F238E27FC236}">
                  <a16:creationId xmlns:a16="http://schemas.microsoft.com/office/drawing/2014/main" id="{FDD39748-13ED-4CD7-9F2C-F84513C22944}"/>
                </a:ext>
              </a:extLst>
            </p:cNvPr>
            <p:cNvSpPr txBox="1">
              <a:spLocks noChangeArrowheads="1"/>
            </p:cNvSpPr>
            <p:nvPr/>
          </p:nvSpPr>
          <p:spPr bwMode="auto">
            <a:xfrm>
              <a:off x="5420" y="1207"/>
              <a:ext cx="227"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i="1">
                  <a:latin typeface="Times New Roman" panose="02020603050405020304" pitchFamily="18" charset="0"/>
                </a:rPr>
                <a:t>u</a:t>
              </a:r>
            </a:p>
          </p:txBody>
        </p:sp>
      </p:grpSp>
      <p:grpSp>
        <p:nvGrpSpPr>
          <p:cNvPr id="216150" name="Group 86">
            <a:extLst>
              <a:ext uri="{FF2B5EF4-FFF2-40B4-BE49-F238E27FC236}">
                <a16:creationId xmlns:a16="http://schemas.microsoft.com/office/drawing/2014/main" id="{061D2D2C-9EFC-477B-8F76-20E0A9619693}"/>
              </a:ext>
            </a:extLst>
          </p:cNvPr>
          <p:cNvGrpSpPr>
            <a:grpSpLocks/>
          </p:cNvGrpSpPr>
          <p:nvPr/>
        </p:nvGrpSpPr>
        <p:grpSpPr bwMode="auto">
          <a:xfrm>
            <a:off x="5580063" y="3860800"/>
            <a:ext cx="3024187" cy="2257425"/>
            <a:chOff x="3515" y="2432"/>
            <a:chExt cx="1905" cy="1422"/>
          </a:xfrm>
        </p:grpSpPr>
        <p:graphicFrame>
          <p:nvGraphicFramePr>
            <p:cNvPr id="216073" name="Object 9">
              <a:extLst>
                <a:ext uri="{FF2B5EF4-FFF2-40B4-BE49-F238E27FC236}">
                  <a16:creationId xmlns:a16="http://schemas.microsoft.com/office/drawing/2014/main" id="{9FA426EC-CB54-41EF-98D9-B6029159B1AD}"/>
                </a:ext>
              </a:extLst>
            </p:cNvPr>
            <p:cNvGraphicFramePr>
              <a:graphicFrameLocks noChangeAspect="1"/>
            </p:cNvGraphicFramePr>
            <p:nvPr/>
          </p:nvGraphicFramePr>
          <p:xfrm>
            <a:off x="3515" y="2568"/>
            <a:ext cx="1820" cy="1286"/>
          </p:xfrm>
          <a:graphic>
            <a:graphicData uri="http://schemas.openxmlformats.org/presentationml/2006/ole">
              <mc:AlternateContent xmlns:mc="http://schemas.openxmlformats.org/markup-compatibility/2006">
                <mc:Choice xmlns:v="urn:schemas-microsoft-com:vml" Requires="v">
                  <p:oleObj spid="_x0000_s216155" name="位图图像" r:id="rId9" imgW="3247619" imgH="2295238" progId="Paint.Picture">
                    <p:embed/>
                  </p:oleObj>
                </mc:Choice>
                <mc:Fallback>
                  <p:oleObj name="位图图像" r:id="rId9" imgW="3247619" imgH="2295238" progId="Paint.Picture">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15" y="2568"/>
                          <a:ext cx="1820" cy="1286"/>
                        </a:xfrm>
                        <a:prstGeom prst="rect">
                          <a:avLst/>
                        </a:prstGeom>
                        <a:solidFill>
                          <a:srgbClr val="FF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6147" name="Text Box 83">
              <a:extLst>
                <a:ext uri="{FF2B5EF4-FFF2-40B4-BE49-F238E27FC236}">
                  <a16:creationId xmlns:a16="http://schemas.microsoft.com/office/drawing/2014/main" id="{D01BA6C5-E34C-41E1-845C-EAF1D651F340}"/>
                </a:ext>
              </a:extLst>
            </p:cNvPr>
            <p:cNvSpPr txBox="1">
              <a:spLocks noChangeArrowheads="1"/>
            </p:cNvSpPr>
            <p:nvPr/>
          </p:nvSpPr>
          <p:spPr bwMode="auto">
            <a:xfrm>
              <a:off x="4286" y="2432"/>
              <a:ext cx="227"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i="1">
                  <a:latin typeface="Times New Roman" panose="02020603050405020304" pitchFamily="18" charset="0"/>
                </a:rPr>
                <a:t>v</a:t>
              </a:r>
            </a:p>
          </p:txBody>
        </p:sp>
        <p:sp>
          <p:nvSpPr>
            <p:cNvPr id="216149" name="Text Box 85">
              <a:extLst>
                <a:ext uri="{FF2B5EF4-FFF2-40B4-BE49-F238E27FC236}">
                  <a16:creationId xmlns:a16="http://schemas.microsoft.com/office/drawing/2014/main" id="{73F2A76F-BBB6-45BA-93FC-029DD6AF5299}"/>
                </a:ext>
              </a:extLst>
            </p:cNvPr>
            <p:cNvSpPr txBox="1">
              <a:spLocks noChangeArrowheads="1"/>
            </p:cNvSpPr>
            <p:nvPr/>
          </p:nvSpPr>
          <p:spPr bwMode="auto">
            <a:xfrm>
              <a:off x="5193" y="3113"/>
              <a:ext cx="227"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i="1">
                  <a:latin typeface="Times New Roman" panose="02020603050405020304" pitchFamily="18" charset="0"/>
                </a:rPr>
                <a:t>u</a:t>
              </a: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16094"/>
                                        </p:tgtEl>
                                        <p:attrNameLst>
                                          <p:attrName>style.visibility</p:attrName>
                                        </p:attrNameLst>
                                      </p:cBhvr>
                                      <p:to>
                                        <p:strVal val="visible"/>
                                      </p:to>
                                    </p:set>
                                    <p:animEffect transition="in" filter="wipe(left)">
                                      <p:cBhvr>
                                        <p:cTn id="7" dur="2000"/>
                                        <p:tgtEl>
                                          <p:spTgt spid="2160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16105"/>
                                        </p:tgtEl>
                                        <p:attrNameLst>
                                          <p:attrName>style.visibility</p:attrName>
                                        </p:attrNameLst>
                                      </p:cBhvr>
                                      <p:to>
                                        <p:strVal val="visible"/>
                                      </p:to>
                                    </p:set>
                                    <p:animEffect transition="in" filter="wipe(left)">
                                      <p:cBhvr>
                                        <p:cTn id="12" dur="2000"/>
                                        <p:tgtEl>
                                          <p:spTgt spid="2161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16127"/>
                                        </p:tgtEl>
                                        <p:attrNameLst>
                                          <p:attrName>style.visibility</p:attrName>
                                        </p:attrNameLst>
                                      </p:cBhvr>
                                      <p:to>
                                        <p:strVal val="visible"/>
                                      </p:to>
                                    </p:set>
                                    <p:animEffect transition="in" filter="wipe(left)">
                                      <p:cBhvr>
                                        <p:cTn id="17" dur="2000"/>
                                        <p:tgtEl>
                                          <p:spTgt spid="2161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16070"/>
                                        </p:tgtEl>
                                        <p:attrNameLst>
                                          <p:attrName>style.visibility</p:attrName>
                                        </p:attrNameLst>
                                      </p:cBhvr>
                                      <p:to>
                                        <p:strVal val="visible"/>
                                      </p:to>
                                    </p:set>
                                    <p:animEffect transition="in" filter="wipe(left)">
                                      <p:cBhvr>
                                        <p:cTn id="22" dur="500"/>
                                        <p:tgtEl>
                                          <p:spTgt spid="21607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6071"/>
                                        </p:tgtEl>
                                        <p:attrNameLst>
                                          <p:attrName>style.visibility</p:attrName>
                                        </p:attrNameLst>
                                      </p:cBhvr>
                                      <p:to>
                                        <p:strVal val="visible"/>
                                      </p:to>
                                    </p:set>
                                    <p:animEffect transition="in" filter="wipe(left)">
                                      <p:cBhvr>
                                        <p:cTn id="27" dur="500"/>
                                        <p:tgtEl>
                                          <p:spTgt spid="21607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216151"/>
                                        </p:tgtEl>
                                        <p:attrNameLst>
                                          <p:attrName>style.visibility</p:attrName>
                                        </p:attrNameLst>
                                      </p:cBhvr>
                                      <p:to>
                                        <p:strVal val="visible"/>
                                      </p:to>
                                    </p:set>
                                    <p:anim calcmode="lin" valueType="num">
                                      <p:cBhvr additive="base">
                                        <p:cTn id="32" dur="500" fill="hold"/>
                                        <p:tgtEl>
                                          <p:spTgt spid="216151"/>
                                        </p:tgtEl>
                                        <p:attrNameLst>
                                          <p:attrName>ppt_x</p:attrName>
                                        </p:attrNameLst>
                                      </p:cBhvr>
                                      <p:tavLst>
                                        <p:tav tm="0">
                                          <p:val>
                                            <p:strVal val="#ppt_x"/>
                                          </p:val>
                                        </p:tav>
                                        <p:tav tm="100000">
                                          <p:val>
                                            <p:strVal val="#ppt_x"/>
                                          </p:val>
                                        </p:tav>
                                      </p:tavLst>
                                    </p:anim>
                                    <p:anim calcmode="lin" valueType="num">
                                      <p:cBhvr additive="base">
                                        <p:cTn id="33" dur="500" fill="hold"/>
                                        <p:tgtEl>
                                          <p:spTgt spid="216151"/>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216136"/>
                                        </p:tgtEl>
                                        <p:attrNameLst>
                                          <p:attrName>style.visibility</p:attrName>
                                        </p:attrNameLst>
                                      </p:cBhvr>
                                      <p:to>
                                        <p:strVal val="visible"/>
                                      </p:to>
                                    </p:set>
                                    <p:animEffect transition="in" filter="wipe(left)">
                                      <p:cBhvr>
                                        <p:cTn id="38" dur="2000"/>
                                        <p:tgtEl>
                                          <p:spTgt spid="21613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216075"/>
                                        </p:tgtEl>
                                        <p:attrNameLst>
                                          <p:attrName>style.visibility</p:attrName>
                                        </p:attrNameLst>
                                      </p:cBhvr>
                                      <p:to>
                                        <p:strVal val="visible"/>
                                      </p:to>
                                    </p:set>
                                    <p:animEffect transition="in" filter="wipe(left)">
                                      <p:cBhvr>
                                        <p:cTn id="43" dur="500"/>
                                        <p:tgtEl>
                                          <p:spTgt spid="21607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16076"/>
                                        </p:tgtEl>
                                        <p:attrNameLst>
                                          <p:attrName>style.visibility</p:attrName>
                                        </p:attrNameLst>
                                      </p:cBhvr>
                                      <p:to>
                                        <p:strVal val="visible"/>
                                      </p:to>
                                    </p:set>
                                    <p:animEffect transition="in" filter="wipe(left)">
                                      <p:cBhvr>
                                        <p:cTn id="48" dur="500"/>
                                        <p:tgtEl>
                                          <p:spTgt spid="21607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216150"/>
                                        </p:tgtEl>
                                        <p:attrNameLst>
                                          <p:attrName>style.visibility</p:attrName>
                                        </p:attrNameLst>
                                      </p:cBhvr>
                                      <p:to>
                                        <p:strVal val="visible"/>
                                      </p:to>
                                    </p:set>
                                    <p:anim calcmode="lin" valueType="num">
                                      <p:cBhvr additive="base">
                                        <p:cTn id="53" dur="500" fill="hold"/>
                                        <p:tgtEl>
                                          <p:spTgt spid="216150"/>
                                        </p:tgtEl>
                                        <p:attrNameLst>
                                          <p:attrName>ppt_x</p:attrName>
                                        </p:attrNameLst>
                                      </p:cBhvr>
                                      <p:tavLst>
                                        <p:tav tm="0">
                                          <p:val>
                                            <p:strVal val="#ppt_x"/>
                                          </p:val>
                                        </p:tav>
                                        <p:tav tm="100000">
                                          <p:val>
                                            <p:strVal val="#ppt_x"/>
                                          </p:val>
                                        </p:tav>
                                      </p:tavLst>
                                    </p:anim>
                                    <p:anim calcmode="lin" valueType="num">
                                      <p:cBhvr additive="base">
                                        <p:cTn id="54" dur="500" fill="hold"/>
                                        <p:tgtEl>
                                          <p:spTgt spid="2161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71" grpId="0" autoUpdateAnimBg="0"/>
      <p:bldP spid="216076"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日期占位符 1">
            <a:extLst>
              <a:ext uri="{FF2B5EF4-FFF2-40B4-BE49-F238E27FC236}">
                <a16:creationId xmlns:a16="http://schemas.microsoft.com/office/drawing/2014/main" id="{15C55EF1-4E50-4DF1-BA61-D42BEB8C808B}"/>
              </a:ext>
            </a:extLst>
          </p:cNvPr>
          <p:cNvSpPr>
            <a:spLocks noGrp="1"/>
          </p:cNvSpPr>
          <p:nvPr>
            <p:ph type="dt" sz="half" idx="10"/>
          </p:nvPr>
        </p:nvSpPr>
        <p:spPr/>
        <p:txBody>
          <a:bodyPr/>
          <a:lstStyle/>
          <a:p>
            <a:fld id="{0A79F78B-A258-4CAF-804E-C668C62C653C}" type="datetime1">
              <a:rPr lang="zh-CN" altLang="en-US"/>
              <a:pPr/>
              <a:t>2017/9/8</a:t>
            </a:fld>
            <a:endParaRPr lang="en-US" altLang="zh-CN"/>
          </a:p>
        </p:txBody>
      </p:sp>
      <p:sp>
        <p:nvSpPr>
          <p:cNvPr id="24" name="灯片编号占位符 3">
            <a:extLst>
              <a:ext uri="{FF2B5EF4-FFF2-40B4-BE49-F238E27FC236}">
                <a16:creationId xmlns:a16="http://schemas.microsoft.com/office/drawing/2014/main" id="{FED1D4F5-D63B-48F8-96A8-A74F85F39406}"/>
              </a:ext>
            </a:extLst>
          </p:cNvPr>
          <p:cNvSpPr>
            <a:spLocks noGrp="1"/>
          </p:cNvSpPr>
          <p:nvPr>
            <p:ph type="sldNum" sz="quarter" idx="12"/>
          </p:nvPr>
        </p:nvSpPr>
        <p:spPr/>
        <p:txBody>
          <a:bodyPr/>
          <a:lstStyle/>
          <a:p>
            <a:fld id="{F8971EAB-E7B4-4562-9006-5FEF1AC5CAA2}" type="slidenum">
              <a:rPr lang="en-US" altLang="zh-CN"/>
              <a:pPr/>
              <a:t>34</a:t>
            </a:fld>
            <a:endParaRPr lang="en-US" altLang="zh-CN"/>
          </a:p>
        </p:txBody>
      </p:sp>
      <p:sp>
        <p:nvSpPr>
          <p:cNvPr id="65540" name="Text Box 4">
            <a:extLst>
              <a:ext uri="{FF2B5EF4-FFF2-40B4-BE49-F238E27FC236}">
                <a16:creationId xmlns:a16="http://schemas.microsoft.com/office/drawing/2014/main" id="{78F6B22E-A0C0-479C-A1E7-34FCC37DC3C5}"/>
              </a:ext>
            </a:extLst>
          </p:cNvPr>
          <p:cNvSpPr txBox="1">
            <a:spLocks noChangeArrowheads="1"/>
          </p:cNvSpPr>
          <p:nvPr/>
        </p:nvSpPr>
        <p:spPr bwMode="auto">
          <a:xfrm>
            <a:off x="468313" y="188913"/>
            <a:ext cx="2952750" cy="5191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CC0066"/>
                </a:solidFill>
                <a:latin typeface="黑体" panose="02010609060101010101" pitchFamily="49" charset="-122"/>
                <a:ea typeface="黑体" panose="02010609060101010101" pitchFamily="49" charset="-122"/>
              </a:rPr>
              <a:t>(</a:t>
            </a:r>
            <a:r>
              <a:rPr lang="zh-CN" altLang="en-US">
                <a:solidFill>
                  <a:srgbClr val="CC0066"/>
                </a:solidFill>
                <a:latin typeface="黑体" panose="02010609060101010101" pitchFamily="49" charset="-122"/>
                <a:ea typeface="黑体" panose="02010609060101010101" pitchFamily="49" charset="-122"/>
              </a:rPr>
              <a:t>二</a:t>
            </a:r>
            <a:r>
              <a:rPr lang="en-US" altLang="zh-CN">
                <a:solidFill>
                  <a:srgbClr val="CC0066"/>
                </a:solidFill>
                <a:latin typeface="黑体" panose="02010609060101010101" pitchFamily="49" charset="-122"/>
                <a:ea typeface="黑体" panose="02010609060101010101" pitchFamily="49" charset="-122"/>
              </a:rPr>
              <a:t>) </a:t>
            </a:r>
            <a:r>
              <a:rPr lang="zh-CN" altLang="en-US">
                <a:solidFill>
                  <a:srgbClr val="CC0066"/>
                </a:solidFill>
                <a:latin typeface="黑体" panose="02010609060101010101" pitchFamily="49" charset="-122"/>
                <a:ea typeface="黑体" panose="02010609060101010101" pitchFamily="49" charset="-122"/>
              </a:rPr>
              <a:t>区域的概念</a:t>
            </a:r>
          </a:p>
        </p:txBody>
      </p:sp>
      <p:grpSp>
        <p:nvGrpSpPr>
          <p:cNvPr id="65555" name="Group 19">
            <a:extLst>
              <a:ext uri="{FF2B5EF4-FFF2-40B4-BE49-F238E27FC236}">
                <a16:creationId xmlns:a16="http://schemas.microsoft.com/office/drawing/2014/main" id="{D5284EEF-7D32-41D5-9902-1ECF03A47CAE}"/>
              </a:ext>
            </a:extLst>
          </p:cNvPr>
          <p:cNvGrpSpPr>
            <a:grpSpLocks/>
          </p:cNvGrpSpPr>
          <p:nvPr/>
        </p:nvGrpSpPr>
        <p:grpSpPr bwMode="auto">
          <a:xfrm>
            <a:off x="323850" y="2608263"/>
            <a:ext cx="8377238" cy="3917950"/>
            <a:chOff x="113" y="1506"/>
            <a:chExt cx="5277" cy="2468"/>
          </a:xfrm>
        </p:grpSpPr>
        <p:sp>
          <p:nvSpPr>
            <p:cNvPr id="65542" name="Text Box 6">
              <a:extLst>
                <a:ext uri="{FF2B5EF4-FFF2-40B4-BE49-F238E27FC236}">
                  <a16:creationId xmlns:a16="http://schemas.microsoft.com/office/drawing/2014/main" id="{899655C1-64A9-440C-96F2-FBEA49532DF5}"/>
                </a:ext>
              </a:extLst>
            </p:cNvPr>
            <p:cNvSpPr txBox="1">
              <a:spLocks noChangeArrowheads="1"/>
            </p:cNvSpPr>
            <p:nvPr/>
          </p:nvSpPr>
          <p:spPr bwMode="auto">
            <a:xfrm>
              <a:off x="158" y="1506"/>
              <a:ext cx="5232" cy="1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b="1">
                  <a:solidFill>
                    <a:srgbClr val="FF0000"/>
                  </a:solidFill>
                </a:rPr>
                <a:t>  </a:t>
              </a:r>
              <a:r>
                <a:rPr kumimoji="1" lang="zh-CN" altLang="en-US" b="1">
                  <a:solidFill>
                    <a:srgbClr val="FF0000"/>
                  </a:solidFill>
                  <a:effectLst>
                    <a:outerShdw blurRad="38100" dist="38100" dir="2700000" algn="tl">
                      <a:srgbClr val="000000"/>
                    </a:outerShdw>
                  </a:effectLst>
                </a:rPr>
                <a:t>邻域</a:t>
              </a:r>
              <a:r>
                <a:rPr kumimoji="1" lang="zh-CN" altLang="en-US" b="1">
                  <a:solidFill>
                    <a:srgbClr val="003300"/>
                  </a:solidFill>
                </a:rPr>
                <a:t>定义：</a:t>
              </a:r>
              <a:r>
                <a:rPr kumimoji="1" lang="zh-CN" altLang="en-US" b="1">
                  <a:solidFill>
                    <a:srgbClr val="000000"/>
                  </a:solidFill>
                  <a:latin typeface="Times New Roman" panose="02020603050405020304" pitchFamily="18" charset="0"/>
                </a:rPr>
                <a:t>由不等式</a:t>
              </a:r>
            </a:p>
            <a:p>
              <a:pPr>
                <a:lnSpc>
                  <a:spcPct val="120000"/>
                </a:lnSpc>
              </a:pPr>
              <a:endParaRPr kumimoji="1" lang="zh-CN" altLang="en-US" b="1">
                <a:solidFill>
                  <a:srgbClr val="000000"/>
                </a:solidFill>
                <a:latin typeface="Times New Roman" panose="02020603050405020304" pitchFamily="18" charset="0"/>
              </a:endParaRPr>
            </a:p>
            <a:p>
              <a:pPr>
                <a:lnSpc>
                  <a:spcPct val="120000"/>
                </a:lnSpc>
              </a:pPr>
              <a:r>
                <a:rPr kumimoji="1" lang="en-US" altLang="zh-CN" b="1">
                  <a:solidFill>
                    <a:srgbClr val="000000"/>
                  </a:solidFill>
                  <a:latin typeface="Times New Roman" panose="02020603050405020304" pitchFamily="18" charset="0"/>
                  <a:ea typeface="宋体" panose="02010600030101010101" pitchFamily="2" charset="-122"/>
                </a:rPr>
                <a:t>(</a:t>
              </a:r>
              <a:r>
                <a:rPr kumimoji="1" lang="en-US" altLang="zh-CN" b="1" i="1">
                  <a:solidFill>
                    <a:srgbClr val="000000"/>
                  </a:solidFill>
                  <a:latin typeface="Times New Roman" panose="02020603050405020304" pitchFamily="18" charset="0"/>
                  <a:ea typeface="宋体" panose="02010600030101010101" pitchFamily="2" charset="-122"/>
                </a:rPr>
                <a:t>δ</a:t>
              </a:r>
              <a:r>
                <a:rPr kumimoji="1" lang="zh-CN" altLang="en-US" b="1">
                  <a:solidFill>
                    <a:srgbClr val="000000"/>
                  </a:solidFill>
                  <a:latin typeface="仿宋_GB2312" pitchFamily="49" charset="-122"/>
                </a:rPr>
                <a:t>为任意的正数</a:t>
              </a:r>
              <a:r>
                <a:rPr kumimoji="1" lang="en-US" altLang="zh-CN" b="1">
                  <a:solidFill>
                    <a:srgbClr val="000000"/>
                  </a:solidFill>
                  <a:latin typeface="仿宋_GB2312" pitchFamily="49" charset="-122"/>
                </a:rPr>
                <a:t>)</a:t>
              </a:r>
              <a:r>
                <a:rPr kumimoji="1" lang="zh-CN" altLang="en-US" b="1">
                  <a:solidFill>
                    <a:srgbClr val="000000"/>
                  </a:solidFill>
                  <a:latin typeface="仿宋_GB2312" pitchFamily="49" charset="-122"/>
                </a:rPr>
                <a:t>所确定的平面点集</a:t>
              </a:r>
              <a:r>
                <a:rPr kumimoji="1" lang="en-US" altLang="zh-CN" b="1">
                  <a:solidFill>
                    <a:srgbClr val="000000"/>
                  </a:solidFill>
                  <a:latin typeface="仿宋_GB2312" pitchFamily="49" charset="-122"/>
                </a:rPr>
                <a:t>(</a:t>
              </a:r>
              <a:r>
                <a:rPr kumimoji="1" lang="zh-CN" altLang="en-US" b="1">
                  <a:solidFill>
                    <a:srgbClr val="000000"/>
                  </a:solidFill>
                  <a:latin typeface="仿宋_GB2312" pitchFamily="49" charset="-122"/>
                </a:rPr>
                <a:t>简称点集</a:t>
              </a:r>
              <a:r>
                <a:rPr kumimoji="1" lang="en-US" altLang="zh-CN" b="1">
                  <a:solidFill>
                    <a:srgbClr val="000000"/>
                  </a:solidFill>
                  <a:latin typeface="仿宋_GB2312" pitchFamily="49" charset="-122"/>
                </a:rPr>
                <a:t>)</a:t>
              </a:r>
              <a:r>
                <a:rPr kumimoji="1" lang="zh-CN" altLang="en-US" b="1">
                  <a:solidFill>
                    <a:srgbClr val="000000"/>
                  </a:solidFill>
                  <a:latin typeface="仿宋_GB2312" pitchFamily="49" charset="-122"/>
                </a:rPr>
                <a:t>，就是以</a:t>
              </a:r>
              <a:r>
                <a:rPr kumimoji="1" lang="en-US" altLang="zh-CN" b="1" i="1">
                  <a:solidFill>
                    <a:srgbClr val="000000"/>
                  </a:solidFill>
                  <a:latin typeface="Times New Roman" panose="02020603050405020304" pitchFamily="18" charset="0"/>
                  <a:ea typeface="宋体" panose="02010600030101010101" pitchFamily="2" charset="-122"/>
                </a:rPr>
                <a:t>z</a:t>
              </a:r>
              <a:r>
                <a:rPr kumimoji="1" lang="en-US" altLang="zh-CN" b="1" baseline="-25000">
                  <a:solidFill>
                    <a:srgbClr val="000000"/>
                  </a:solidFill>
                  <a:latin typeface="Times New Roman" panose="02020603050405020304" pitchFamily="18" charset="0"/>
                  <a:ea typeface="宋体" panose="02010600030101010101" pitchFamily="2" charset="-122"/>
                </a:rPr>
                <a:t>0</a:t>
              </a:r>
              <a:r>
                <a:rPr kumimoji="1" lang="zh-CN" altLang="en-US" b="1">
                  <a:solidFill>
                    <a:srgbClr val="000000"/>
                  </a:solidFill>
                  <a:latin typeface="Times New Roman" panose="02020603050405020304" pitchFamily="18" charset="0"/>
                </a:rPr>
                <a:t>为中心的</a:t>
              </a:r>
              <a:r>
                <a:rPr kumimoji="1" lang="en-US" altLang="zh-CN" b="1" i="1">
                  <a:solidFill>
                    <a:srgbClr val="000000"/>
                  </a:solidFill>
                  <a:latin typeface="Times New Roman" panose="02020603050405020304" pitchFamily="18" charset="0"/>
                  <a:ea typeface="宋体" panose="02010600030101010101" pitchFamily="2" charset="-122"/>
                </a:rPr>
                <a:t>δ</a:t>
              </a:r>
              <a:r>
                <a:rPr kumimoji="1" lang="zh-CN" altLang="en-US" b="1">
                  <a:solidFill>
                    <a:srgbClr val="000000"/>
                  </a:solidFill>
                  <a:latin typeface="Times New Roman" panose="02020603050405020304" pitchFamily="18" charset="0"/>
                </a:rPr>
                <a:t>邻域或</a:t>
              </a:r>
              <a:r>
                <a:rPr kumimoji="1" lang="zh-CN" altLang="en-US" b="1">
                  <a:solidFill>
                    <a:srgbClr val="003300"/>
                  </a:solidFill>
                  <a:latin typeface="Times New Roman" panose="02020603050405020304" pitchFamily="18" charset="0"/>
                  <a:ea typeface="楷体_GB2312" pitchFamily="49" charset="-122"/>
                </a:rPr>
                <a:t>邻域</a:t>
              </a:r>
              <a:r>
                <a:rPr kumimoji="1" lang="zh-CN" altLang="en-US" b="1">
                  <a:solidFill>
                    <a:srgbClr val="000000"/>
                  </a:solidFill>
                  <a:latin typeface="Times New Roman" panose="02020603050405020304" pitchFamily="18" charset="0"/>
                </a:rPr>
                <a:t>。</a:t>
              </a:r>
            </a:p>
            <a:p>
              <a:pPr>
                <a:lnSpc>
                  <a:spcPct val="120000"/>
                </a:lnSpc>
              </a:pPr>
              <a:r>
                <a:rPr kumimoji="1" lang="zh-CN" altLang="en-US" b="1">
                  <a:solidFill>
                    <a:srgbClr val="000000"/>
                  </a:solidFill>
                  <a:latin typeface="Times New Roman" panose="02020603050405020304" pitchFamily="18" charset="0"/>
                </a:rPr>
                <a:t>       而称由不等式</a:t>
              </a:r>
            </a:p>
          </p:txBody>
        </p:sp>
        <p:graphicFrame>
          <p:nvGraphicFramePr>
            <p:cNvPr id="65543" name="Object 7">
              <a:extLst>
                <a:ext uri="{FF2B5EF4-FFF2-40B4-BE49-F238E27FC236}">
                  <a16:creationId xmlns:a16="http://schemas.microsoft.com/office/drawing/2014/main" id="{8F5FDAB4-BC5A-4F15-B989-43424507E83E}"/>
                </a:ext>
              </a:extLst>
            </p:cNvPr>
            <p:cNvGraphicFramePr>
              <a:graphicFrameLocks noChangeAspect="1"/>
            </p:cNvGraphicFramePr>
            <p:nvPr/>
          </p:nvGraphicFramePr>
          <p:xfrm>
            <a:off x="1966" y="1824"/>
            <a:ext cx="1008" cy="380"/>
          </p:xfrm>
          <a:graphic>
            <a:graphicData uri="http://schemas.openxmlformats.org/presentationml/2006/ole">
              <mc:AlternateContent xmlns:mc="http://schemas.openxmlformats.org/markup-compatibility/2006">
                <mc:Choice xmlns:v="urn:schemas-microsoft-com:vml" Requires="v">
                  <p:oleObj spid="_x0000_s65567" name="Equation" r:id="rId3" imgW="672840" imgH="253800" progId="Equation.3">
                    <p:embed/>
                  </p:oleObj>
                </mc:Choice>
                <mc:Fallback>
                  <p:oleObj name="Equation" r:id="rId3" imgW="672840" imgH="2538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6" y="1824"/>
                          <a:ext cx="1008"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5" name="Object 9">
              <a:extLst>
                <a:ext uri="{FF2B5EF4-FFF2-40B4-BE49-F238E27FC236}">
                  <a16:creationId xmlns:a16="http://schemas.microsoft.com/office/drawing/2014/main" id="{13C2AD7A-96AC-4307-9F54-67EE09CF2D6A}"/>
                </a:ext>
              </a:extLst>
            </p:cNvPr>
            <p:cNvGraphicFramePr>
              <a:graphicFrameLocks noChangeAspect="1"/>
            </p:cNvGraphicFramePr>
            <p:nvPr/>
          </p:nvGraphicFramePr>
          <p:xfrm>
            <a:off x="1837" y="3184"/>
            <a:ext cx="1198" cy="334"/>
          </p:xfrm>
          <a:graphic>
            <a:graphicData uri="http://schemas.openxmlformats.org/presentationml/2006/ole">
              <mc:AlternateContent xmlns:mc="http://schemas.openxmlformats.org/markup-compatibility/2006">
                <mc:Choice xmlns:v="urn:schemas-microsoft-com:vml" Requires="v">
                  <p:oleObj spid="_x0000_s65568" name="Equation" r:id="rId5" imgW="774360" imgH="215640" progId="Equation.DSMT4">
                    <p:embed/>
                  </p:oleObj>
                </mc:Choice>
                <mc:Fallback>
                  <p:oleObj name="Equation" r:id="rId5" imgW="774360" imgH="21564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7" y="3184"/>
                          <a:ext cx="1198"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46" name="Text Box 10">
              <a:extLst>
                <a:ext uri="{FF2B5EF4-FFF2-40B4-BE49-F238E27FC236}">
                  <a16:creationId xmlns:a16="http://schemas.microsoft.com/office/drawing/2014/main" id="{F5E9AE9E-0095-4BDA-9420-78E2589C23A1}"/>
                </a:ext>
              </a:extLst>
            </p:cNvPr>
            <p:cNvSpPr txBox="1">
              <a:spLocks noChangeArrowheads="1"/>
            </p:cNvSpPr>
            <p:nvPr/>
          </p:nvSpPr>
          <p:spPr bwMode="auto">
            <a:xfrm>
              <a:off x="113" y="3593"/>
              <a:ext cx="5088"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b="1">
                  <a:solidFill>
                    <a:srgbClr val="000000"/>
                  </a:solidFill>
                  <a:latin typeface="Times New Roman" panose="02020603050405020304" pitchFamily="18" charset="0"/>
                  <a:ea typeface="宋体" panose="02010600030101010101" pitchFamily="2" charset="-122"/>
                </a:rPr>
                <a:t>    </a:t>
              </a:r>
              <a:r>
                <a:rPr kumimoji="1" lang="zh-CN" altLang="en-US" b="1">
                  <a:solidFill>
                    <a:srgbClr val="000000"/>
                  </a:solidFill>
                  <a:latin typeface="Times New Roman" panose="02020603050405020304" pitchFamily="18" charset="0"/>
                </a:rPr>
                <a:t>所确定的点集为</a:t>
              </a:r>
              <a:r>
                <a:rPr kumimoji="1" lang="en-US" altLang="zh-CN" b="1" i="1">
                  <a:solidFill>
                    <a:srgbClr val="000000"/>
                  </a:solidFill>
                  <a:latin typeface="Times New Roman" panose="02020603050405020304" pitchFamily="18" charset="0"/>
                  <a:ea typeface="宋体" panose="02010600030101010101" pitchFamily="2" charset="-122"/>
                </a:rPr>
                <a:t>z</a:t>
              </a:r>
              <a:r>
                <a:rPr kumimoji="1" lang="en-US" altLang="zh-CN" b="1" baseline="-25000">
                  <a:solidFill>
                    <a:srgbClr val="000000"/>
                  </a:solidFill>
                  <a:latin typeface="Times New Roman" panose="02020603050405020304" pitchFamily="18" charset="0"/>
                  <a:ea typeface="宋体" panose="02010600030101010101" pitchFamily="2" charset="-122"/>
                </a:rPr>
                <a:t>0</a:t>
              </a:r>
              <a:r>
                <a:rPr kumimoji="1" lang="zh-CN" altLang="en-US" b="1">
                  <a:solidFill>
                    <a:srgbClr val="000000"/>
                  </a:solidFill>
                  <a:latin typeface="Times New Roman" panose="02020603050405020304" pitchFamily="18" charset="0"/>
                </a:rPr>
                <a:t>的去心</a:t>
              </a:r>
              <a:r>
                <a:rPr kumimoji="1" lang="en-US" altLang="zh-CN" b="1">
                  <a:solidFill>
                    <a:srgbClr val="000000"/>
                  </a:solidFill>
                  <a:latin typeface="Times New Roman" panose="02020603050405020304" pitchFamily="18" charset="0"/>
                  <a:ea typeface="宋体" panose="02010600030101010101" pitchFamily="2" charset="-122"/>
                </a:rPr>
                <a:t>δ</a:t>
              </a:r>
              <a:r>
                <a:rPr kumimoji="1" lang="zh-CN" altLang="en-US" b="1">
                  <a:solidFill>
                    <a:srgbClr val="000000"/>
                  </a:solidFill>
                  <a:latin typeface="Times New Roman" panose="02020603050405020304" pitchFamily="18" charset="0"/>
                </a:rPr>
                <a:t>邻域或</a:t>
              </a:r>
              <a:r>
                <a:rPr kumimoji="1" lang="zh-CN" altLang="en-US" b="1">
                  <a:solidFill>
                    <a:srgbClr val="003300"/>
                  </a:solidFill>
                  <a:latin typeface="Times New Roman" panose="02020603050405020304" pitchFamily="18" charset="0"/>
                  <a:ea typeface="楷体_GB2312" pitchFamily="49" charset="-122"/>
                </a:rPr>
                <a:t>去心邻域</a:t>
              </a:r>
              <a:r>
                <a:rPr kumimoji="1" lang="zh-CN" altLang="en-US" b="1">
                  <a:solidFill>
                    <a:srgbClr val="000000"/>
                  </a:solidFill>
                  <a:latin typeface="Times New Roman" panose="02020603050405020304" pitchFamily="18" charset="0"/>
                  <a:ea typeface="宋体" panose="02010600030101010101" pitchFamily="2" charset="-122"/>
                </a:rPr>
                <a:t>。</a:t>
              </a:r>
            </a:p>
          </p:txBody>
        </p:sp>
      </p:grpSp>
      <p:grpSp>
        <p:nvGrpSpPr>
          <p:cNvPr id="65556" name="Group 20">
            <a:extLst>
              <a:ext uri="{FF2B5EF4-FFF2-40B4-BE49-F238E27FC236}">
                <a16:creationId xmlns:a16="http://schemas.microsoft.com/office/drawing/2014/main" id="{66037063-356F-4469-BFE3-9D944C180967}"/>
              </a:ext>
            </a:extLst>
          </p:cNvPr>
          <p:cNvGrpSpPr>
            <a:grpSpLocks/>
          </p:cNvGrpSpPr>
          <p:nvPr/>
        </p:nvGrpSpPr>
        <p:grpSpPr bwMode="auto">
          <a:xfrm>
            <a:off x="7451725" y="2290763"/>
            <a:ext cx="1441450" cy="1498600"/>
            <a:chOff x="4331" y="1053"/>
            <a:chExt cx="908" cy="907"/>
          </a:xfrm>
        </p:grpSpPr>
        <p:sp>
          <p:nvSpPr>
            <p:cNvPr id="65547" name="Oval 11" descr="10%">
              <a:extLst>
                <a:ext uri="{FF2B5EF4-FFF2-40B4-BE49-F238E27FC236}">
                  <a16:creationId xmlns:a16="http://schemas.microsoft.com/office/drawing/2014/main" id="{84F720E3-88C3-49B4-988D-394925F036F0}"/>
                </a:ext>
              </a:extLst>
            </p:cNvPr>
            <p:cNvSpPr>
              <a:spLocks noChangeArrowheads="1"/>
            </p:cNvSpPr>
            <p:nvPr/>
          </p:nvSpPr>
          <p:spPr bwMode="auto">
            <a:xfrm>
              <a:off x="4331" y="1053"/>
              <a:ext cx="908" cy="907"/>
            </a:xfrm>
            <a:prstGeom prst="ellipse">
              <a:avLst/>
            </a:prstGeom>
            <a:pattFill prst="pct10">
              <a:fgClr>
                <a:schemeClr val="accent1"/>
              </a:fgClr>
              <a:bgClr>
                <a:schemeClr val="bg1"/>
              </a:bgClr>
            </a:patt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8" name="Line 12" descr="10%">
              <a:extLst>
                <a:ext uri="{FF2B5EF4-FFF2-40B4-BE49-F238E27FC236}">
                  <a16:creationId xmlns:a16="http://schemas.microsoft.com/office/drawing/2014/main" id="{D9D7213A-0670-4D31-B432-10E70ED29C3B}"/>
                </a:ext>
              </a:extLst>
            </p:cNvPr>
            <p:cNvSpPr>
              <a:spLocks noChangeShapeType="1"/>
            </p:cNvSpPr>
            <p:nvPr/>
          </p:nvSpPr>
          <p:spPr bwMode="auto">
            <a:xfrm flipV="1">
              <a:off x="4829" y="1235"/>
              <a:ext cx="319" cy="271"/>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9" name="Text Box 13" descr="10%">
              <a:extLst>
                <a:ext uri="{FF2B5EF4-FFF2-40B4-BE49-F238E27FC236}">
                  <a16:creationId xmlns:a16="http://schemas.microsoft.com/office/drawing/2014/main" id="{351B0A3D-FEA8-466B-9103-A8B92C2C3F1F}"/>
                </a:ext>
              </a:extLst>
            </p:cNvPr>
            <p:cNvSpPr txBox="1">
              <a:spLocks noChangeArrowheads="1"/>
            </p:cNvSpPr>
            <p:nvPr/>
          </p:nvSpPr>
          <p:spPr bwMode="auto">
            <a:xfrm>
              <a:off x="4831" y="1315"/>
              <a:ext cx="408"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rgbClr val="000000"/>
                  </a:solidFill>
                  <a:ea typeface="宋体" panose="02010600030101010101" pitchFamily="2" charset="-122"/>
                </a:rPr>
                <a:t>δ</a:t>
              </a:r>
            </a:p>
          </p:txBody>
        </p:sp>
        <p:graphicFrame>
          <p:nvGraphicFramePr>
            <p:cNvPr id="65550" name="Object 14" descr="10%">
              <a:extLst>
                <a:ext uri="{FF2B5EF4-FFF2-40B4-BE49-F238E27FC236}">
                  <a16:creationId xmlns:a16="http://schemas.microsoft.com/office/drawing/2014/main" id="{61C917B1-8A85-4299-B6F5-0F027D0C65EE}"/>
                </a:ext>
              </a:extLst>
            </p:cNvPr>
            <p:cNvGraphicFramePr>
              <a:graphicFrameLocks noChangeAspect="1"/>
            </p:cNvGraphicFramePr>
            <p:nvPr/>
          </p:nvGraphicFramePr>
          <p:xfrm>
            <a:off x="4604" y="1507"/>
            <a:ext cx="262" cy="363"/>
          </p:xfrm>
          <a:graphic>
            <a:graphicData uri="http://schemas.openxmlformats.org/presentationml/2006/ole">
              <mc:AlternateContent xmlns:mc="http://schemas.openxmlformats.org/markup-compatibility/2006">
                <mc:Choice xmlns:v="urn:schemas-microsoft-com:vml" Requires="v">
                  <p:oleObj spid="_x0000_s65569" name="公式" r:id="rId7" imgW="164880" imgH="228600" progId="Equation.3">
                    <p:embed/>
                  </p:oleObj>
                </mc:Choice>
                <mc:Fallback>
                  <p:oleObj name="公式" r:id="rId7" imgW="164880" imgH="228600" progId="Equation.3">
                    <p:embed/>
                    <p:pic>
                      <p:nvPicPr>
                        <p:cNvPr id="0" name="Object 14" descr="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04" y="1507"/>
                          <a:ext cx="262" cy="363"/>
                        </a:xfrm>
                        <a:prstGeom prst="rect">
                          <a:avLst/>
                        </a:prstGeom>
                        <a:pattFill prst="pct10">
                          <a:fgClr>
                            <a:schemeClr val="accent1"/>
                          </a:fgClr>
                          <a:bgClr>
                            <a:schemeClr val="bg1"/>
                          </a:bgClr>
                        </a:patt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5557" name="Group 21">
            <a:extLst>
              <a:ext uri="{FF2B5EF4-FFF2-40B4-BE49-F238E27FC236}">
                <a16:creationId xmlns:a16="http://schemas.microsoft.com/office/drawing/2014/main" id="{D2F79B9D-6986-49AB-A735-BCF365E0803F}"/>
              </a:ext>
            </a:extLst>
          </p:cNvPr>
          <p:cNvGrpSpPr>
            <a:grpSpLocks/>
          </p:cNvGrpSpPr>
          <p:nvPr/>
        </p:nvGrpSpPr>
        <p:grpSpPr bwMode="auto">
          <a:xfrm>
            <a:off x="7524750" y="4797425"/>
            <a:ext cx="1441450" cy="1439863"/>
            <a:chOff x="4331" y="1053"/>
            <a:chExt cx="908" cy="907"/>
          </a:xfrm>
        </p:grpSpPr>
        <p:sp>
          <p:nvSpPr>
            <p:cNvPr id="65558" name="Oval 22" descr="10%">
              <a:extLst>
                <a:ext uri="{FF2B5EF4-FFF2-40B4-BE49-F238E27FC236}">
                  <a16:creationId xmlns:a16="http://schemas.microsoft.com/office/drawing/2014/main" id="{6DC215B5-7FED-4D00-9CBD-978D4EF53C29}"/>
                </a:ext>
              </a:extLst>
            </p:cNvPr>
            <p:cNvSpPr>
              <a:spLocks noChangeArrowheads="1"/>
            </p:cNvSpPr>
            <p:nvPr/>
          </p:nvSpPr>
          <p:spPr bwMode="auto">
            <a:xfrm>
              <a:off x="4331" y="1053"/>
              <a:ext cx="908" cy="907"/>
            </a:xfrm>
            <a:prstGeom prst="ellipse">
              <a:avLst/>
            </a:prstGeom>
            <a:pattFill prst="pct10">
              <a:fgClr>
                <a:schemeClr val="accent1"/>
              </a:fgClr>
              <a:bgClr>
                <a:schemeClr val="bg1"/>
              </a:bgClr>
            </a:patt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59" name="Line 23" descr="10%">
              <a:extLst>
                <a:ext uri="{FF2B5EF4-FFF2-40B4-BE49-F238E27FC236}">
                  <a16:creationId xmlns:a16="http://schemas.microsoft.com/office/drawing/2014/main" id="{A259F76C-DF5B-47B3-8CE1-31F731B89AC1}"/>
                </a:ext>
              </a:extLst>
            </p:cNvPr>
            <p:cNvSpPr>
              <a:spLocks noChangeShapeType="1"/>
            </p:cNvSpPr>
            <p:nvPr/>
          </p:nvSpPr>
          <p:spPr bwMode="auto">
            <a:xfrm flipV="1">
              <a:off x="4829" y="1235"/>
              <a:ext cx="319" cy="271"/>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60" name="Text Box 24" descr="10%">
              <a:extLst>
                <a:ext uri="{FF2B5EF4-FFF2-40B4-BE49-F238E27FC236}">
                  <a16:creationId xmlns:a16="http://schemas.microsoft.com/office/drawing/2014/main" id="{8F80E306-0A0F-424A-B842-6C414DEB75A4}"/>
                </a:ext>
              </a:extLst>
            </p:cNvPr>
            <p:cNvSpPr txBox="1">
              <a:spLocks noChangeArrowheads="1"/>
            </p:cNvSpPr>
            <p:nvPr/>
          </p:nvSpPr>
          <p:spPr bwMode="auto">
            <a:xfrm>
              <a:off x="4831" y="1315"/>
              <a:ext cx="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rgbClr val="000000"/>
                  </a:solidFill>
                  <a:ea typeface="宋体" panose="02010600030101010101" pitchFamily="2" charset="-122"/>
                </a:rPr>
                <a:t>δ</a:t>
              </a:r>
            </a:p>
          </p:txBody>
        </p:sp>
        <p:graphicFrame>
          <p:nvGraphicFramePr>
            <p:cNvPr id="65561" name="Object 25" descr="10%">
              <a:extLst>
                <a:ext uri="{FF2B5EF4-FFF2-40B4-BE49-F238E27FC236}">
                  <a16:creationId xmlns:a16="http://schemas.microsoft.com/office/drawing/2014/main" id="{38DF2485-0104-4CB1-AC7F-E33ABD2FFBC3}"/>
                </a:ext>
              </a:extLst>
            </p:cNvPr>
            <p:cNvGraphicFramePr>
              <a:graphicFrameLocks noChangeAspect="1"/>
            </p:cNvGraphicFramePr>
            <p:nvPr/>
          </p:nvGraphicFramePr>
          <p:xfrm>
            <a:off x="4604" y="1507"/>
            <a:ext cx="262" cy="363"/>
          </p:xfrm>
          <a:graphic>
            <a:graphicData uri="http://schemas.openxmlformats.org/presentationml/2006/ole">
              <mc:AlternateContent xmlns:mc="http://schemas.openxmlformats.org/markup-compatibility/2006">
                <mc:Choice xmlns:v="urn:schemas-microsoft-com:vml" Requires="v">
                  <p:oleObj spid="_x0000_s65570" name="公式" r:id="rId9" imgW="164880" imgH="228600" progId="Equation.3">
                    <p:embed/>
                  </p:oleObj>
                </mc:Choice>
                <mc:Fallback>
                  <p:oleObj name="公式" r:id="rId9" imgW="164880" imgH="228600" progId="Equation.3">
                    <p:embed/>
                    <p:pic>
                      <p:nvPicPr>
                        <p:cNvPr id="0" name="Object 25" descr="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04" y="1507"/>
                          <a:ext cx="262" cy="363"/>
                        </a:xfrm>
                        <a:prstGeom prst="rect">
                          <a:avLst/>
                        </a:prstGeom>
                        <a:pattFill prst="pct10">
                          <a:fgClr>
                            <a:schemeClr val="accent1"/>
                          </a:fgClr>
                          <a:bgClr>
                            <a:schemeClr val="bg1"/>
                          </a:bgClr>
                        </a:patt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5562" name="Oval 26">
            <a:extLst>
              <a:ext uri="{FF2B5EF4-FFF2-40B4-BE49-F238E27FC236}">
                <a16:creationId xmlns:a16="http://schemas.microsoft.com/office/drawing/2014/main" id="{3F6B480A-1ED0-4466-845F-1FA9F4ED85DE}"/>
              </a:ext>
            </a:extLst>
          </p:cNvPr>
          <p:cNvSpPr>
            <a:spLocks noChangeArrowheads="1"/>
          </p:cNvSpPr>
          <p:nvPr/>
        </p:nvSpPr>
        <p:spPr bwMode="auto">
          <a:xfrm>
            <a:off x="8243888" y="5445125"/>
            <a:ext cx="144462" cy="1444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63" name="Rectangle 27">
            <a:extLst>
              <a:ext uri="{FF2B5EF4-FFF2-40B4-BE49-F238E27FC236}">
                <a16:creationId xmlns:a16="http://schemas.microsoft.com/office/drawing/2014/main" id="{8EACD26B-BC1B-4F89-B2F7-9EF604665BF1}"/>
              </a:ext>
            </a:extLst>
          </p:cNvPr>
          <p:cNvSpPr>
            <a:spLocks noChangeArrowheads="1"/>
          </p:cNvSpPr>
          <p:nvPr/>
        </p:nvSpPr>
        <p:spPr bwMode="auto">
          <a:xfrm>
            <a:off x="395288" y="1557338"/>
            <a:ext cx="83534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solidFill>
                  <a:srgbClr val="003300"/>
                </a:solidFill>
                <a:latin typeface="仿宋_GB2312" pitchFamily="49" charset="-122"/>
              </a:rPr>
              <a:t>   </a:t>
            </a:r>
            <a:r>
              <a:rPr kumimoji="1" lang="zh-CN" altLang="en-US" b="1">
                <a:solidFill>
                  <a:srgbClr val="3333FF"/>
                </a:solidFill>
                <a:latin typeface="仿宋_GB2312" pitchFamily="49" charset="-122"/>
              </a:rPr>
              <a:t>为了给出区域的严格定义，下面先介绍：</a:t>
            </a:r>
            <a:r>
              <a:rPr kumimoji="1" lang="zh-CN" altLang="en-US" b="1">
                <a:solidFill>
                  <a:srgbClr val="3333FF"/>
                </a:solidFill>
              </a:rPr>
              <a:t>邻域、</a:t>
            </a:r>
            <a:r>
              <a:rPr kumimoji="1" lang="zh-CN" altLang="en-US" b="1">
                <a:solidFill>
                  <a:srgbClr val="3333FF"/>
                </a:solidFill>
                <a:latin typeface="仿宋_GB2312" pitchFamily="49" charset="-122"/>
              </a:rPr>
              <a:t>内点，外点，边界点和开集等概念。</a:t>
            </a:r>
          </a:p>
        </p:txBody>
      </p:sp>
      <p:sp>
        <p:nvSpPr>
          <p:cNvPr id="65564" name="Text Box 28">
            <a:extLst>
              <a:ext uri="{FF2B5EF4-FFF2-40B4-BE49-F238E27FC236}">
                <a16:creationId xmlns:a16="http://schemas.microsoft.com/office/drawing/2014/main" id="{49E502BB-A428-44BE-8470-39A4706BBF60}"/>
              </a:ext>
            </a:extLst>
          </p:cNvPr>
          <p:cNvSpPr txBox="1">
            <a:spLocks noChangeArrowheads="1"/>
          </p:cNvSpPr>
          <p:nvPr/>
        </p:nvSpPr>
        <p:spPr bwMode="auto">
          <a:xfrm>
            <a:off x="395288" y="620713"/>
            <a:ext cx="8497887" cy="9461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CC0066"/>
                </a:solidFill>
                <a:latin typeface="黑体" panose="02010609060101010101" pitchFamily="49" charset="-122"/>
                <a:ea typeface="黑体" panose="02010609060101010101" pitchFamily="49" charset="-122"/>
              </a:rPr>
              <a:t>    </a:t>
            </a:r>
            <a:r>
              <a:rPr lang="zh-CN" altLang="en-US" b="1">
                <a:latin typeface="仿宋_GB2312" pitchFamily="49" charset="-122"/>
              </a:rPr>
              <a:t>由复变函数的定义我们知道，函数的定义域是一个满足一定条件的点集，我们称之为</a:t>
            </a:r>
            <a:r>
              <a:rPr lang="zh-CN" altLang="en-US" b="1">
                <a:solidFill>
                  <a:srgbClr val="FF0000"/>
                </a:solidFill>
                <a:latin typeface="仿宋_GB2312" pitchFamily="49" charset="-122"/>
              </a:rPr>
              <a:t>区域</a:t>
            </a:r>
            <a:r>
              <a:rPr lang="zh-CN" altLang="en-US" b="1">
                <a:latin typeface="仿宋_GB2312" pitchFamily="49" charset="-122"/>
              </a:rPr>
              <a:t>。</a:t>
            </a:r>
          </a:p>
        </p:txBody>
      </p:sp>
      <p:sp>
        <p:nvSpPr>
          <p:cNvPr id="65565" name="Rectangle 29">
            <a:extLst>
              <a:ext uri="{FF2B5EF4-FFF2-40B4-BE49-F238E27FC236}">
                <a16:creationId xmlns:a16="http://schemas.microsoft.com/office/drawing/2014/main" id="{79E9CB73-0086-4C8D-95B9-9A2E2FCB25AF}"/>
              </a:ext>
            </a:extLst>
          </p:cNvPr>
          <p:cNvSpPr>
            <a:spLocks noChangeArrowheads="1"/>
          </p:cNvSpPr>
          <p:nvPr/>
        </p:nvSpPr>
        <p:spPr bwMode="auto">
          <a:xfrm>
            <a:off x="7524750" y="2544763"/>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FF"/>
                </a:solidFill>
              </a:rPr>
              <a:t>邻域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540"/>
                                        </p:tgtEl>
                                        <p:attrNameLst>
                                          <p:attrName>style.visibility</p:attrName>
                                        </p:attrNameLst>
                                      </p:cBhvr>
                                      <p:to>
                                        <p:strVal val="visible"/>
                                      </p:to>
                                    </p:set>
                                    <p:animEffect transition="in" filter="wipe(left)">
                                      <p:cBhvr>
                                        <p:cTn id="7" dur="2000"/>
                                        <p:tgtEl>
                                          <p:spTgt spid="655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564"/>
                                        </p:tgtEl>
                                        <p:attrNameLst>
                                          <p:attrName>style.visibility</p:attrName>
                                        </p:attrNameLst>
                                      </p:cBhvr>
                                      <p:to>
                                        <p:strVal val="visible"/>
                                      </p:to>
                                    </p:set>
                                    <p:animEffect transition="in" filter="wipe(left)">
                                      <p:cBhvr>
                                        <p:cTn id="12" dur="2000"/>
                                        <p:tgtEl>
                                          <p:spTgt spid="655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5563"/>
                                        </p:tgtEl>
                                        <p:attrNameLst>
                                          <p:attrName>style.visibility</p:attrName>
                                        </p:attrNameLst>
                                      </p:cBhvr>
                                      <p:to>
                                        <p:strVal val="visible"/>
                                      </p:to>
                                    </p:set>
                                    <p:animEffect transition="in" filter="wipe(left)">
                                      <p:cBhvr>
                                        <p:cTn id="17" dur="2000"/>
                                        <p:tgtEl>
                                          <p:spTgt spid="655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65556"/>
                                        </p:tgtEl>
                                        <p:attrNameLst>
                                          <p:attrName>style.visibility</p:attrName>
                                        </p:attrNameLst>
                                      </p:cBhvr>
                                      <p:to>
                                        <p:strVal val="visible"/>
                                      </p:to>
                                    </p:set>
                                    <p:anim calcmode="lin" valueType="num">
                                      <p:cBhvr additive="base">
                                        <p:cTn id="22" dur="500" fill="hold"/>
                                        <p:tgtEl>
                                          <p:spTgt spid="65556"/>
                                        </p:tgtEl>
                                        <p:attrNameLst>
                                          <p:attrName>ppt_x</p:attrName>
                                        </p:attrNameLst>
                                      </p:cBhvr>
                                      <p:tavLst>
                                        <p:tav tm="0">
                                          <p:val>
                                            <p:strVal val="#ppt_x"/>
                                          </p:val>
                                        </p:tav>
                                        <p:tav tm="100000">
                                          <p:val>
                                            <p:strVal val="#ppt_x"/>
                                          </p:val>
                                        </p:tav>
                                      </p:tavLst>
                                    </p:anim>
                                    <p:anim calcmode="lin" valueType="num">
                                      <p:cBhvr additive="base">
                                        <p:cTn id="23" dur="500" fill="hold"/>
                                        <p:tgtEl>
                                          <p:spTgt spid="65556"/>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65565"/>
                                        </p:tgtEl>
                                        <p:attrNameLst>
                                          <p:attrName>style.visibility</p:attrName>
                                        </p:attrNameLst>
                                      </p:cBhvr>
                                      <p:to>
                                        <p:strVal val="visible"/>
                                      </p:to>
                                    </p:set>
                                    <p:anim calcmode="lin" valueType="num">
                                      <p:cBhvr additive="base">
                                        <p:cTn id="28" dur="500" fill="hold"/>
                                        <p:tgtEl>
                                          <p:spTgt spid="65565"/>
                                        </p:tgtEl>
                                        <p:attrNameLst>
                                          <p:attrName>ppt_x</p:attrName>
                                        </p:attrNameLst>
                                      </p:cBhvr>
                                      <p:tavLst>
                                        <p:tav tm="0">
                                          <p:val>
                                            <p:strVal val="#ppt_x"/>
                                          </p:val>
                                        </p:tav>
                                        <p:tav tm="100000">
                                          <p:val>
                                            <p:strVal val="#ppt_x"/>
                                          </p:val>
                                        </p:tav>
                                      </p:tavLst>
                                    </p:anim>
                                    <p:anim calcmode="lin" valueType="num">
                                      <p:cBhvr additive="base">
                                        <p:cTn id="29" dur="500" fill="hold"/>
                                        <p:tgtEl>
                                          <p:spTgt spid="65565"/>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nodeType="clickEffect">
                                  <p:stCondLst>
                                    <p:cond delay="0"/>
                                  </p:stCondLst>
                                  <p:childTnLst>
                                    <p:set>
                                      <p:cBhvr>
                                        <p:cTn id="33" dur="1" fill="hold">
                                          <p:stCondLst>
                                            <p:cond delay="0"/>
                                          </p:stCondLst>
                                        </p:cTn>
                                        <p:tgtEl>
                                          <p:spTgt spid="65555"/>
                                        </p:tgtEl>
                                        <p:attrNameLst>
                                          <p:attrName>style.visibility</p:attrName>
                                        </p:attrNameLst>
                                      </p:cBhvr>
                                      <p:to>
                                        <p:strVal val="visible"/>
                                      </p:to>
                                    </p:set>
                                    <p:animEffect transition="in" filter="checkerboard(across)">
                                      <p:cBhvr>
                                        <p:cTn id="34" dur="500"/>
                                        <p:tgtEl>
                                          <p:spTgt spid="6555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65557"/>
                                        </p:tgtEl>
                                        <p:attrNameLst>
                                          <p:attrName>style.visibility</p:attrName>
                                        </p:attrNameLst>
                                      </p:cBhvr>
                                      <p:to>
                                        <p:strVal val="visible"/>
                                      </p:to>
                                    </p:set>
                                    <p:anim calcmode="lin" valueType="num">
                                      <p:cBhvr additive="base">
                                        <p:cTn id="39" dur="500" fill="hold"/>
                                        <p:tgtEl>
                                          <p:spTgt spid="65557"/>
                                        </p:tgtEl>
                                        <p:attrNameLst>
                                          <p:attrName>ppt_x</p:attrName>
                                        </p:attrNameLst>
                                      </p:cBhvr>
                                      <p:tavLst>
                                        <p:tav tm="0">
                                          <p:val>
                                            <p:strVal val="#ppt_x"/>
                                          </p:val>
                                        </p:tav>
                                        <p:tav tm="100000">
                                          <p:val>
                                            <p:strVal val="#ppt_x"/>
                                          </p:val>
                                        </p:tav>
                                      </p:tavLst>
                                    </p:anim>
                                    <p:anim calcmode="lin" valueType="num">
                                      <p:cBhvr additive="base">
                                        <p:cTn id="40" dur="500" fill="hold"/>
                                        <p:tgtEl>
                                          <p:spTgt spid="65557"/>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65562"/>
                                        </p:tgtEl>
                                        <p:attrNameLst>
                                          <p:attrName>style.visibility</p:attrName>
                                        </p:attrNameLst>
                                      </p:cBhvr>
                                      <p:to>
                                        <p:strVal val="visible"/>
                                      </p:to>
                                    </p:set>
                                    <p:anim calcmode="lin" valueType="num">
                                      <p:cBhvr additive="base">
                                        <p:cTn id="45" dur="500" fill="hold"/>
                                        <p:tgtEl>
                                          <p:spTgt spid="65562"/>
                                        </p:tgtEl>
                                        <p:attrNameLst>
                                          <p:attrName>ppt_x</p:attrName>
                                        </p:attrNameLst>
                                      </p:cBhvr>
                                      <p:tavLst>
                                        <p:tav tm="0">
                                          <p:val>
                                            <p:strVal val="#ppt_x"/>
                                          </p:val>
                                        </p:tav>
                                        <p:tav tm="100000">
                                          <p:val>
                                            <p:strVal val="#ppt_x"/>
                                          </p:val>
                                        </p:tav>
                                      </p:tavLst>
                                    </p:anim>
                                    <p:anim calcmode="lin" valueType="num">
                                      <p:cBhvr additive="base">
                                        <p:cTn id="46" dur="500" fill="hold"/>
                                        <p:tgtEl>
                                          <p:spTgt spid="655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63" grpId="0"/>
      <p:bldP spid="65564" grpId="0"/>
      <p:bldP spid="6556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1">
            <a:extLst>
              <a:ext uri="{FF2B5EF4-FFF2-40B4-BE49-F238E27FC236}">
                <a16:creationId xmlns:a16="http://schemas.microsoft.com/office/drawing/2014/main" id="{277D9C39-9EF9-4FEE-A25A-D7FF3BB7EC0F}"/>
              </a:ext>
            </a:extLst>
          </p:cNvPr>
          <p:cNvSpPr>
            <a:spLocks noGrp="1"/>
          </p:cNvSpPr>
          <p:nvPr>
            <p:ph type="dt" sz="half" idx="10"/>
          </p:nvPr>
        </p:nvSpPr>
        <p:spPr/>
        <p:txBody>
          <a:bodyPr/>
          <a:lstStyle/>
          <a:p>
            <a:fld id="{C51AFE16-D854-4DA0-A718-2BFBBBC9C378}" type="datetime1">
              <a:rPr lang="zh-CN" altLang="en-US"/>
              <a:pPr/>
              <a:t>2017/9/8</a:t>
            </a:fld>
            <a:endParaRPr lang="en-US" altLang="zh-CN"/>
          </a:p>
        </p:txBody>
      </p:sp>
      <p:sp>
        <p:nvSpPr>
          <p:cNvPr id="14" name="灯片编号占位符 3">
            <a:extLst>
              <a:ext uri="{FF2B5EF4-FFF2-40B4-BE49-F238E27FC236}">
                <a16:creationId xmlns:a16="http://schemas.microsoft.com/office/drawing/2014/main" id="{DAA4F377-D491-4AFD-9B6B-3ACCBEF9A0B4}"/>
              </a:ext>
            </a:extLst>
          </p:cNvPr>
          <p:cNvSpPr>
            <a:spLocks noGrp="1"/>
          </p:cNvSpPr>
          <p:nvPr>
            <p:ph type="sldNum" sz="quarter" idx="12"/>
          </p:nvPr>
        </p:nvSpPr>
        <p:spPr/>
        <p:txBody>
          <a:bodyPr/>
          <a:lstStyle/>
          <a:p>
            <a:fld id="{70C737E5-7437-48BF-8CDC-16753C38AA76}" type="slidenum">
              <a:rPr lang="en-US" altLang="zh-CN"/>
              <a:pPr/>
              <a:t>35</a:t>
            </a:fld>
            <a:endParaRPr lang="en-US" altLang="zh-CN"/>
          </a:p>
        </p:txBody>
      </p:sp>
      <p:sp>
        <p:nvSpPr>
          <p:cNvPr id="66564" name="Text Box 4">
            <a:extLst>
              <a:ext uri="{FF2B5EF4-FFF2-40B4-BE49-F238E27FC236}">
                <a16:creationId xmlns:a16="http://schemas.microsoft.com/office/drawing/2014/main" id="{255DF92D-4123-49EE-B278-291E08DDA7BD}"/>
              </a:ext>
            </a:extLst>
          </p:cNvPr>
          <p:cNvSpPr txBox="1">
            <a:spLocks noChangeArrowheads="1"/>
          </p:cNvSpPr>
          <p:nvPr/>
        </p:nvSpPr>
        <p:spPr bwMode="auto">
          <a:xfrm>
            <a:off x="250825" y="115888"/>
            <a:ext cx="8642350" cy="470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b="1">
                <a:solidFill>
                  <a:srgbClr val="FF0000"/>
                </a:solidFill>
                <a:effectLst>
                  <a:outerShdw blurRad="38100" dist="38100" dir="2700000" algn="tl">
                    <a:srgbClr val="000000"/>
                  </a:outerShdw>
                </a:effectLst>
              </a:rPr>
              <a:t>内点，外点，边界点</a:t>
            </a:r>
            <a:r>
              <a:rPr kumimoji="1" lang="zh-CN" altLang="en-US" b="1">
                <a:latin typeface="仿宋_GB2312" pitchFamily="49" charset="-122"/>
              </a:rPr>
              <a:t>定义：</a:t>
            </a:r>
          </a:p>
          <a:p>
            <a:pPr>
              <a:lnSpc>
                <a:spcPct val="120000"/>
              </a:lnSpc>
            </a:pPr>
            <a:r>
              <a:rPr kumimoji="1" lang="zh-CN" altLang="en-US" b="1">
                <a:latin typeface="仿宋_GB2312" pitchFamily="49" charset="-122"/>
              </a:rPr>
              <a:t>   </a:t>
            </a:r>
            <a:r>
              <a:rPr kumimoji="1" lang="zh-CN" altLang="en-US" b="1">
                <a:solidFill>
                  <a:srgbClr val="FF0000"/>
                </a:solidFill>
                <a:latin typeface="仿宋_GB2312" pitchFamily="49" charset="-122"/>
              </a:rPr>
              <a:t>设</a:t>
            </a:r>
            <a:r>
              <a:rPr kumimoji="1" lang="en-US" altLang="zh-CN" b="1">
                <a:solidFill>
                  <a:srgbClr val="FF0000"/>
                </a:solidFill>
                <a:latin typeface="Times New Roman" panose="02020603050405020304" pitchFamily="18" charset="0"/>
              </a:rPr>
              <a:t>E</a:t>
            </a:r>
            <a:r>
              <a:rPr kumimoji="1" lang="zh-CN" altLang="en-US" b="1">
                <a:solidFill>
                  <a:srgbClr val="FF0000"/>
                </a:solidFill>
                <a:latin typeface="仿宋_GB2312" pitchFamily="49" charset="-122"/>
              </a:rPr>
              <a:t>为点集</a:t>
            </a:r>
            <a:r>
              <a:rPr kumimoji="1" lang="zh-CN" altLang="en-US" b="1">
                <a:latin typeface="仿宋_GB2312" pitchFamily="49" charset="-122"/>
              </a:rPr>
              <a:t>（如图），</a:t>
            </a:r>
            <a:r>
              <a:rPr kumimoji="1" lang="en-US" altLang="zh-CN" b="1" i="1">
                <a:solidFill>
                  <a:srgbClr val="FF0000"/>
                </a:solidFill>
                <a:latin typeface="Times New Roman" panose="02020603050405020304" pitchFamily="18" charset="0"/>
                <a:ea typeface="宋体" panose="02010600030101010101" pitchFamily="2" charset="-122"/>
              </a:rPr>
              <a:t>z</a:t>
            </a:r>
            <a:r>
              <a:rPr kumimoji="1" lang="en-US" altLang="zh-CN" b="1" baseline="-25000">
                <a:solidFill>
                  <a:srgbClr val="FF0000"/>
                </a:solidFill>
                <a:latin typeface="Times New Roman" panose="02020603050405020304" pitchFamily="18" charset="0"/>
                <a:ea typeface="宋体" panose="02010600030101010101" pitchFamily="2" charset="-122"/>
              </a:rPr>
              <a:t>0</a:t>
            </a:r>
            <a:r>
              <a:rPr kumimoji="1" lang="zh-CN" altLang="en-US" b="1">
                <a:solidFill>
                  <a:srgbClr val="FF0000"/>
                </a:solidFill>
                <a:latin typeface="仿宋_GB2312" pitchFamily="49" charset="-122"/>
              </a:rPr>
              <a:t>为</a:t>
            </a:r>
            <a:r>
              <a:rPr kumimoji="1" lang="en-US" altLang="zh-CN" b="1">
                <a:solidFill>
                  <a:srgbClr val="FF0000"/>
                </a:solidFill>
                <a:latin typeface="宋体" panose="02010600030101010101" pitchFamily="2" charset="-122"/>
                <a:ea typeface="宋体" panose="02010600030101010101" pitchFamily="2" charset="-122"/>
              </a:rPr>
              <a:t>E</a:t>
            </a:r>
            <a:r>
              <a:rPr kumimoji="1" lang="zh-CN" altLang="en-US" b="1">
                <a:solidFill>
                  <a:srgbClr val="FF0000"/>
                </a:solidFill>
                <a:latin typeface="仿宋_GB2312" pitchFamily="49" charset="-122"/>
              </a:rPr>
              <a:t>中的一点。则：</a:t>
            </a:r>
          </a:p>
          <a:p>
            <a:pPr>
              <a:lnSpc>
                <a:spcPct val="120000"/>
              </a:lnSpc>
            </a:pPr>
            <a:r>
              <a:rPr kumimoji="1" lang="zh-CN" altLang="en-US" b="1">
                <a:solidFill>
                  <a:srgbClr val="FF0000"/>
                </a:solidFill>
                <a:latin typeface="仿宋_GB2312" pitchFamily="49" charset="-122"/>
              </a:rPr>
              <a:t>   </a:t>
            </a:r>
            <a:r>
              <a:rPr kumimoji="1" lang="zh-CN" altLang="en-US" b="1">
                <a:solidFill>
                  <a:srgbClr val="003300"/>
                </a:solidFill>
                <a:latin typeface="仿宋_GB2312" pitchFamily="49" charset="-122"/>
              </a:rPr>
              <a:t>如果存在</a:t>
            </a:r>
            <a:r>
              <a:rPr kumimoji="1" lang="en-US" altLang="zh-CN" b="1" i="1">
                <a:solidFill>
                  <a:srgbClr val="003300"/>
                </a:solidFill>
                <a:latin typeface="Times New Roman" panose="02020603050405020304" pitchFamily="18" charset="0"/>
                <a:ea typeface="宋体" panose="02010600030101010101" pitchFamily="2" charset="-122"/>
              </a:rPr>
              <a:t>z</a:t>
            </a:r>
            <a:r>
              <a:rPr kumimoji="1" lang="en-US" altLang="zh-CN" b="1" baseline="-25000">
                <a:solidFill>
                  <a:srgbClr val="003300"/>
                </a:solidFill>
                <a:latin typeface="Times New Roman" panose="02020603050405020304" pitchFamily="18" charset="0"/>
                <a:ea typeface="宋体" panose="02010600030101010101" pitchFamily="2" charset="-122"/>
              </a:rPr>
              <a:t>0</a:t>
            </a:r>
            <a:r>
              <a:rPr kumimoji="1" lang="zh-CN" altLang="en-US" b="1">
                <a:solidFill>
                  <a:srgbClr val="003300"/>
                </a:solidFill>
                <a:latin typeface="仿宋_GB2312" pitchFamily="49" charset="-122"/>
              </a:rPr>
              <a:t>的一个邻域，该邻域内的所有点都属于</a:t>
            </a:r>
            <a:r>
              <a:rPr kumimoji="1" lang="zh-CN" altLang="en-US" b="1">
                <a:solidFill>
                  <a:srgbClr val="FF0000"/>
                </a:solidFill>
              </a:rPr>
              <a:t>点集</a:t>
            </a:r>
            <a:r>
              <a:rPr kumimoji="1" lang="en-US" altLang="zh-CN" b="1">
                <a:solidFill>
                  <a:srgbClr val="003300"/>
                </a:solidFill>
                <a:latin typeface="Times New Roman" panose="02020603050405020304" pitchFamily="18" charset="0"/>
                <a:ea typeface="宋体" panose="02010600030101010101" pitchFamily="2" charset="-122"/>
              </a:rPr>
              <a:t>E</a:t>
            </a:r>
            <a:r>
              <a:rPr kumimoji="1" lang="zh-CN" altLang="en-US" b="1">
                <a:solidFill>
                  <a:srgbClr val="003300"/>
                </a:solidFill>
                <a:latin typeface="宋体" panose="02010600030101010101" pitchFamily="2" charset="-122"/>
                <a:ea typeface="宋体" panose="02010600030101010101" pitchFamily="2" charset="-122"/>
              </a:rPr>
              <a:t>，</a:t>
            </a:r>
            <a:r>
              <a:rPr kumimoji="1" lang="zh-CN" altLang="en-US" b="1">
                <a:solidFill>
                  <a:srgbClr val="003300"/>
                </a:solidFill>
                <a:latin typeface="仿宋_GB2312" pitchFamily="49" charset="-122"/>
              </a:rPr>
              <a:t>则</a:t>
            </a:r>
            <a:r>
              <a:rPr kumimoji="1" lang="zh-CN" altLang="en-US" b="1">
                <a:solidFill>
                  <a:srgbClr val="003300"/>
                </a:solidFill>
                <a:latin typeface="宋体" panose="02010600030101010101" pitchFamily="2" charset="-122"/>
                <a:ea typeface="宋体" panose="02010600030101010101" pitchFamily="2" charset="-122"/>
              </a:rPr>
              <a:t>称</a:t>
            </a:r>
            <a:r>
              <a:rPr kumimoji="1" lang="en-US" altLang="zh-CN" b="1" i="1">
                <a:solidFill>
                  <a:srgbClr val="003300"/>
                </a:solidFill>
                <a:latin typeface="Times New Roman" panose="02020603050405020304" pitchFamily="18" charset="0"/>
                <a:ea typeface="宋体" panose="02010600030101010101" pitchFamily="2" charset="-122"/>
              </a:rPr>
              <a:t>z</a:t>
            </a:r>
            <a:r>
              <a:rPr kumimoji="1" lang="en-US" altLang="zh-CN" b="1" baseline="-25000">
                <a:solidFill>
                  <a:srgbClr val="003300"/>
                </a:solidFill>
                <a:latin typeface="Times New Roman" panose="02020603050405020304" pitchFamily="18" charset="0"/>
                <a:ea typeface="宋体" panose="02010600030101010101" pitchFamily="2" charset="-122"/>
              </a:rPr>
              <a:t>0</a:t>
            </a:r>
            <a:r>
              <a:rPr kumimoji="1" lang="zh-CN" altLang="en-US" b="1">
                <a:solidFill>
                  <a:srgbClr val="003300"/>
                </a:solidFill>
                <a:latin typeface="仿宋_GB2312" pitchFamily="49" charset="-122"/>
              </a:rPr>
              <a:t>为</a:t>
            </a:r>
            <a:r>
              <a:rPr kumimoji="1" lang="en-US" altLang="zh-CN" b="1">
                <a:solidFill>
                  <a:srgbClr val="003300"/>
                </a:solidFill>
                <a:latin typeface="Times New Roman" panose="02020603050405020304" pitchFamily="18" charset="0"/>
                <a:ea typeface="宋体" panose="02010600030101010101" pitchFamily="2" charset="-122"/>
              </a:rPr>
              <a:t>E</a:t>
            </a:r>
            <a:r>
              <a:rPr kumimoji="1" lang="zh-CN" altLang="en-US" b="1">
                <a:solidFill>
                  <a:srgbClr val="003300"/>
                </a:solidFill>
                <a:latin typeface="仿宋_GB2312" pitchFamily="49" charset="-122"/>
              </a:rPr>
              <a:t>的</a:t>
            </a:r>
            <a:r>
              <a:rPr kumimoji="1" lang="zh-CN" altLang="en-US" b="1">
                <a:solidFill>
                  <a:srgbClr val="003300"/>
                </a:solidFill>
                <a:latin typeface="黑体" panose="02010609060101010101" pitchFamily="49" charset="-122"/>
                <a:ea typeface="黑体" panose="02010609060101010101" pitchFamily="49" charset="-122"/>
              </a:rPr>
              <a:t>内点</a:t>
            </a:r>
            <a:r>
              <a:rPr kumimoji="1" lang="zh-CN" altLang="en-US" b="1">
                <a:solidFill>
                  <a:srgbClr val="003300"/>
                </a:solidFill>
                <a:latin typeface="仿宋_GB2312" pitchFamily="49" charset="-122"/>
              </a:rPr>
              <a:t>；</a:t>
            </a:r>
          </a:p>
          <a:p>
            <a:pPr>
              <a:lnSpc>
                <a:spcPct val="120000"/>
              </a:lnSpc>
            </a:pPr>
            <a:r>
              <a:rPr kumimoji="1" lang="zh-CN" altLang="en-US" b="1">
                <a:solidFill>
                  <a:srgbClr val="FF0000"/>
                </a:solidFill>
                <a:latin typeface="仿宋_GB2312" pitchFamily="49" charset="-122"/>
              </a:rPr>
              <a:t>   </a:t>
            </a:r>
            <a:r>
              <a:rPr kumimoji="1" lang="zh-CN" altLang="en-US" b="1">
                <a:solidFill>
                  <a:srgbClr val="003300"/>
                </a:solidFill>
                <a:latin typeface="仿宋_GB2312" pitchFamily="49" charset="-122"/>
              </a:rPr>
              <a:t>若点</a:t>
            </a:r>
            <a:r>
              <a:rPr kumimoji="1" lang="en-US" altLang="zh-CN" b="1" i="1">
                <a:solidFill>
                  <a:srgbClr val="003300"/>
                </a:solidFill>
                <a:latin typeface="Times New Roman" panose="02020603050405020304" pitchFamily="18" charset="0"/>
                <a:ea typeface="宋体" panose="02010600030101010101" pitchFamily="2" charset="-122"/>
              </a:rPr>
              <a:t>z</a:t>
            </a:r>
            <a:r>
              <a:rPr kumimoji="1" lang="en-US" altLang="zh-CN" b="1" baseline="-25000">
                <a:solidFill>
                  <a:srgbClr val="003300"/>
                </a:solidFill>
                <a:latin typeface="Times New Roman" panose="02020603050405020304" pitchFamily="18" charset="0"/>
                <a:ea typeface="宋体" panose="02010600030101010101" pitchFamily="2" charset="-122"/>
              </a:rPr>
              <a:t>0</a:t>
            </a:r>
            <a:r>
              <a:rPr kumimoji="1" lang="zh-CN" altLang="en-US" b="1">
                <a:solidFill>
                  <a:srgbClr val="003300"/>
                </a:solidFill>
                <a:latin typeface="仿宋_GB2312" pitchFamily="49" charset="-122"/>
              </a:rPr>
              <a:t>的某一个邻域内的点都不属于</a:t>
            </a:r>
            <a:r>
              <a:rPr kumimoji="1" lang="zh-CN" altLang="en-US" b="1">
                <a:solidFill>
                  <a:srgbClr val="FF0000"/>
                </a:solidFill>
              </a:rPr>
              <a:t>点集</a:t>
            </a:r>
            <a:r>
              <a:rPr kumimoji="1" lang="en-US" altLang="zh-CN" b="1">
                <a:solidFill>
                  <a:srgbClr val="003300"/>
                </a:solidFill>
                <a:latin typeface="Times New Roman" panose="02020603050405020304" pitchFamily="18" charset="0"/>
                <a:ea typeface="宋体" panose="02010600030101010101" pitchFamily="2" charset="-122"/>
              </a:rPr>
              <a:t>E</a:t>
            </a:r>
            <a:r>
              <a:rPr kumimoji="1" lang="zh-CN" altLang="en-US" b="1">
                <a:solidFill>
                  <a:srgbClr val="003300"/>
                </a:solidFill>
                <a:latin typeface="宋体" panose="02010600030101010101" pitchFamily="2" charset="-122"/>
                <a:ea typeface="宋体" panose="02010600030101010101" pitchFamily="2" charset="-122"/>
              </a:rPr>
              <a:t>，</a:t>
            </a:r>
            <a:r>
              <a:rPr kumimoji="1" lang="zh-CN" altLang="en-US" b="1">
                <a:solidFill>
                  <a:srgbClr val="003300"/>
                </a:solidFill>
                <a:latin typeface="仿宋_GB2312" pitchFamily="49" charset="-122"/>
              </a:rPr>
              <a:t>则称点</a:t>
            </a:r>
            <a:r>
              <a:rPr kumimoji="1" lang="en-US" altLang="zh-CN" b="1" i="1">
                <a:solidFill>
                  <a:srgbClr val="003300"/>
                </a:solidFill>
                <a:latin typeface="Times New Roman" panose="02020603050405020304" pitchFamily="18" charset="0"/>
                <a:ea typeface="宋体" panose="02010600030101010101" pitchFamily="2" charset="-122"/>
              </a:rPr>
              <a:t>z</a:t>
            </a:r>
            <a:r>
              <a:rPr kumimoji="1" lang="en-US" altLang="zh-CN" b="1" baseline="-25000">
                <a:solidFill>
                  <a:srgbClr val="003300"/>
                </a:solidFill>
                <a:latin typeface="Times New Roman" panose="02020603050405020304" pitchFamily="18" charset="0"/>
                <a:ea typeface="宋体" panose="02010600030101010101" pitchFamily="2" charset="-122"/>
              </a:rPr>
              <a:t>0</a:t>
            </a:r>
            <a:r>
              <a:rPr kumimoji="1" lang="zh-CN" altLang="en-US" b="1">
                <a:solidFill>
                  <a:srgbClr val="003300"/>
                </a:solidFill>
                <a:latin typeface="仿宋_GB2312" pitchFamily="49" charset="-122"/>
              </a:rPr>
              <a:t>为</a:t>
            </a:r>
            <a:r>
              <a:rPr kumimoji="1" lang="en-US" altLang="zh-CN" b="1">
                <a:solidFill>
                  <a:srgbClr val="003300"/>
                </a:solidFill>
                <a:latin typeface="宋体" panose="02010600030101010101" pitchFamily="2" charset="-122"/>
                <a:ea typeface="宋体" panose="02010600030101010101" pitchFamily="2" charset="-122"/>
              </a:rPr>
              <a:t>E</a:t>
            </a:r>
            <a:r>
              <a:rPr kumimoji="1" lang="zh-CN" altLang="en-US" b="1">
                <a:solidFill>
                  <a:srgbClr val="003300"/>
                </a:solidFill>
                <a:latin typeface="仿宋_GB2312" pitchFamily="49" charset="-122"/>
              </a:rPr>
              <a:t>的</a:t>
            </a:r>
            <a:r>
              <a:rPr kumimoji="1" lang="zh-CN" altLang="en-US" b="1">
                <a:solidFill>
                  <a:srgbClr val="003300"/>
                </a:solidFill>
                <a:latin typeface="黑体" panose="02010609060101010101" pitchFamily="49" charset="-122"/>
                <a:ea typeface="黑体" panose="02010609060101010101" pitchFamily="49" charset="-122"/>
              </a:rPr>
              <a:t>外点</a:t>
            </a:r>
            <a:r>
              <a:rPr kumimoji="1" lang="zh-CN" altLang="en-US" b="1">
                <a:solidFill>
                  <a:srgbClr val="003300"/>
                </a:solidFill>
                <a:latin typeface="宋体" panose="02010600030101010101" pitchFamily="2" charset="-122"/>
                <a:ea typeface="宋体" panose="02010600030101010101" pitchFamily="2" charset="-122"/>
              </a:rPr>
              <a:t>。</a:t>
            </a:r>
          </a:p>
          <a:p>
            <a:pPr>
              <a:lnSpc>
                <a:spcPct val="120000"/>
              </a:lnSpc>
            </a:pPr>
            <a:r>
              <a:rPr kumimoji="1" lang="zh-CN" altLang="en-US" b="1">
                <a:solidFill>
                  <a:srgbClr val="003300"/>
                </a:solidFill>
                <a:latin typeface="宋体" panose="02010600030101010101" pitchFamily="2" charset="-122"/>
                <a:ea typeface="宋体" panose="02010600030101010101" pitchFamily="2" charset="-122"/>
              </a:rPr>
              <a:t>   </a:t>
            </a:r>
            <a:r>
              <a:rPr kumimoji="1" lang="zh-CN" altLang="en-US" b="1">
                <a:solidFill>
                  <a:srgbClr val="000000"/>
                </a:solidFill>
                <a:latin typeface="仿宋_GB2312" pitchFamily="49" charset="-122"/>
              </a:rPr>
              <a:t>若在点</a:t>
            </a:r>
            <a:r>
              <a:rPr kumimoji="1" lang="en-US" altLang="zh-CN" b="1" i="1">
                <a:solidFill>
                  <a:srgbClr val="000000"/>
                </a:solidFill>
                <a:latin typeface="Times New Roman" panose="02020603050405020304" pitchFamily="18" charset="0"/>
                <a:ea typeface="宋体" panose="02010600030101010101" pitchFamily="2" charset="-122"/>
              </a:rPr>
              <a:t>z</a:t>
            </a:r>
            <a:r>
              <a:rPr kumimoji="1" lang="en-US" altLang="zh-CN" b="1" baseline="-25000">
                <a:solidFill>
                  <a:srgbClr val="000000"/>
                </a:solidFill>
                <a:latin typeface="Times New Roman" panose="02020603050405020304" pitchFamily="18" charset="0"/>
                <a:ea typeface="宋体" panose="02010600030101010101" pitchFamily="2" charset="-122"/>
              </a:rPr>
              <a:t>0</a:t>
            </a:r>
            <a:r>
              <a:rPr kumimoji="1" lang="zh-CN" altLang="en-US" b="1">
                <a:solidFill>
                  <a:srgbClr val="000000"/>
                </a:solidFill>
                <a:latin typeface="仿宋_GB2312" pitchFamily="49" charset="-122"/>
              </a:rPr>
              <a:t>的任意一个邻域内，既有属于</a:t>
            </a:r>
            <a:r>
              <a:rPr kumimoji="1" lang="zh-CN" altLang="en-US" b="1">
                <a:solidFill>
                  <a:srgbClr val="FF0000"/>
                </a:solidFill>
              </a:rPr>
              <a:t>点集</a:t>
            </a:r>
            <a:r>
              <a:rPr kumimoji="1" lang="en-US" altLang="zh-CN" b="1">
                <a:solidFill>
                  <a:srgbClr val="000000"/>
                </a:solidFill>
                <a:latin typeface="Times New Roman" panose="02020603050405020304" pitchFamily="18" charset="0"/>
                <a:ea typeface="宋体" panose="02010600030101010101" pitchFamily="2" charset="-122"/>
              </a:rPr>
              <a:t>E</a:t>
            </a:r>
            <a:r>
              <a:rPr kumimoji="1" lang="zh-CN" altLang="en-US" b="1">
                <a:solidFill>
                  <a:srgbClr val="000000"/>
                </a:solidFill>
                <a:latin typeface="仿宋_GB2312" pitchFamily="49" charset="-122"/>
              </a:rPr>
              <a:t>的点，也有不属于</a:t>
            </a:r>
            <a:r>
              <a:rPr kumimoji="1" lang="en-US" altLang="zh-CN" b="1">
                <a:solidFill>
                  <a:srgbClr val="000000"/>
                </a:solidFill>
                <a:latin typeface="Times New Roman" panose="02020603050405020304" pitchFamily="18" charset="0"/>
                <a:ea typeface="宋体" panose="02010600030101010101" pitchFamily="2" charset="-122"/>
              </a:rPr>
              <a:t>E</a:t>
            </a:r>
            <a:r>
              <a:rPr kumimoji="1" lang="zh-CN" altLang="en-US" b="1">
                <a:solidFill>
                  <a:srgbClr val="000000"/>
                </a:solidFill>
                <a:latin typeface="仿宋_GB2312" pitchFamily="49" charset="-122"/>
              </a:rPr>
              <a:t>的点，则称点</a:t>
            </a:r>
            <a:r>
              <a:rPr kumimoji="1" lang="en-US" altLang="zh-CN" b="1" i="1">
                <a:solidFill>
                  <a:srgbClr val="000000"/>
                </a:solidFill>
                <a:latin typeface="Times New Roman" panose="02020603050405020304" pitchFamily="18" charset="0"/>
                <a:ea typeface="宋体" panose="02010600030101010101" pitchFamily="2" charset="-122"/>
              </a:rPr>
              <a:t>z</a:t>
            </a:r>
            <a:r>
              <a:rPr kumimoji="1" lang="en-US" altLang="zh-CN" b="1" baseline="-25000">
                <a:solidFill>
                  <a:srgbClr val="000000"/>
                </a:solidFill>
                <a:latin typeface="Times New Roman" panose="02020603050405020304" pitchFamily="18" charset="0"/>
                <a:ea typeface="宋体" panose="02010600030101010101" pitchFamily="2" charset="-122"/>
              </a:rPr>
              <a:t>0</a:t>
            </a:r>
            <a:r>
              <a:rPr kumimoji="1" lang="zh-CN" altLang="en-US" b="1">
                <a:solidFill>
                  <a:srgbClr val="000000"/>
                </a:solidFill>
                <a:latin typeface="宋体" panose="02010600030101010101" pitchFamily="2" charset="-122"/>
                <a:ea typeface="宋体" panose="02010600030101010101" pitchFamily="2" charset="-122"/>
              </a:rPr>
              <a:t>为</a:t>
            </a:r>
            <a:r>
              <a:rPr kumimoji="1" lang="en-US" altLang="zh-CN" b="1">
                <a:solidFill>
                  <a:srgbClr val="000000"/>
                </a:solidFill>
                <a:latin typeface="Times New Roman" panose="02020603050405020304" pitchFamily="18" charset="0"/>
                <a:ea typeface="宋体" panose="02010600030101010101" pitchFamily="2" charset="-122"/>
              </a:rPr>
              <a:t>E</a:t>
            </a:r>
            <a:r>
              <a:rPr kumimoji="1" lang="zh-CN" altLang="en-US" b="1">
                <a:solidFill>
                  <a:srgbClr val="000000"/>
                </a:solidFill>
                <a:latin typeface="仿宋_GB2312" pitchFamily="49" charset="-122"/>
              </a:rPr>
              <a:t>的</a:t>
            </a:r>
            <a:r>
              <a:rPr kumimoji="1" lang="zh-CN" altLang="en-US" b="1">
                <a:solidFill>
                  <a:srgbClr val="FF0000"/>
                </a:solidFill>
                <a:latin typeface="黑体" panose="02010609060101010101" pitchFamily="49" charset="-122"/>
                <a:ea typeface="黑体" panose="02010609060101010101" pitchFamily="49" charset="-122"/>
              </a:rPr>
              <a:t>边界点</a:t>
            </a:r>
            <a:r>
              <a:rPr kumimoji="1" lang="zh-CN" altLang="en-US" b="1">
                <a:solidFill>
                  <a:srgbClr val="000000"/>
                </a:solidFill>
                <a:latin typeface="宋体" panose="02010600030101010101" pitchFamily="2" charset="-122"/>
                <a:ea typeface="宋体" panose="02010600030101010101" pitchFamily="2" charset="-122"/>
              </a:rPr>
              <a:t>，</a:t>
            </a:r>
            <a:r>
              <a:rPr kumimoji="1" lang="zh-CN" altLang="en-US" b="1">
                <a:solidFill>
                  <a:srgbClr val="000000"/>
                </a:solidFill>
                <a:latin typeface="仿宋_GB2312" pitchFamily="49" charset="-122"/>
              </a:rPr>
              <a:t>点集</a:t>
            </a:r>
            <a:r>
              <a:rPr kumimoji="1" lang="en-US" altLang="zh-CN" b="1">
                <a:solidFill>
                  <a:srgbClr val="000000"/>
                </a:solidFill>
                <a:latin typeface="Times New Roman" panose="02020603050405020304" pitchFamily="18" charset="0"/>
              </a:rPr>
              <a:t>E</a:t>
            </a:r>
            <a:r>
              <a:rPr kumimoji="1" lang="zh-CN" altLang="en-US" b="1">
                <a:solidFill>
                  <a:srgbClr val="000000"/>
                </a:solidFill>
                <a:latin typeface="仿宋_GB2312" pitchFamily="49" charset="-122"/>
              </a:rPr>
              <a:t>的全部边界点称为</a:t>
            </a:r>
            <a:r>
              <a:rPr kumimoji="1" lang="en-US" altLang="zh-CN" b="1">
                <a:solidFill>
                  <a:srgbClr val="000000"/>
                </a:solidFill>
                <a:latin typeface="Times New Roman" panose="02020603050405020304" pitchFamily="18" charset="0"/>
                <a:ea typeface="宋体" panose="02010600030101010101" pitchFamily="2" charset="-122"/>
              </a:rPr>
              <a:t>E</a:t>
            </a:r>
            <a:r>
              <a:rPr kumimoji="1" lang="zh-CN" altLang="en-US" b="1">
                <a:solidFill>
                  <a:srgbClr val="000000"/>
                </a:solidFill>
                <a:latin typeface="仿宋_GB2312" pitchFamily="49" charset="-122"/>
              </a:rPr>
              <a:t>的边界</a:t>
            </a:r>
            <a:r>
              <a:rPr kumimoji="1" lang="zh-CN" altLang="en-US" b="1">
                <a:solidFill>
                  <a:srgbClr val="000000"/>
                </a:solidFill>
                <a:latin typeface="宋体" panose="02010600030101010101" pitchFamily="2" charset="-122"/>
                <a:ea typeface="宋体" panose="02010600030101010101" pitchFamily="2" charset="-122"/>
              </a:rPr>
              <a:t>。</a:t>
            </a:r>
          </a:p>
        </p:txBody>
      </p:sp>
      <p:sp>
        <p:nvSpPr>
          <p:cNvPr id="66566" name="Text Box 6">
            <a:extLst>
              <a:ext uri="{FF2B5EF4-FFF2-40B4-BE49-F238E27FC236}">
                <a16:creationId xmlns:a16="http://schemas.microsoft.com/office/drawing/2014/main" id="{C1713100-B817-4102-86A1-A1C50EF005C6}"/>
              </a:ext>
            </a:extLst>
          </p:cNvPr>
          <p:cNvSpPr txBox="1">
            <a:spLocks noChangeArrowheads="1"/>
          </p:cNvSpPr>
          <p:nvPr/>
        </p:nvSpPr>
        <p:spPr bwMode="auto">
          <a:xfrm>
            <a:off x="468313" y="4652963"/>
            <a:ext cx="52562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000" b="1">
                <a:solidFill>
                  <a:srgbClr val="0066FF"/>
                </a:solidFill>
                <a:latin typeface="仿宋_GB2312" pitchFamily="49" charset="-122"/>
              </a:rPr>
              <a:t>    </a:t>
            </a:r>
            <a:r>
              <a:rPr kumimoji="1" lang="zh-CN" altLang="en-US" sz="2000" b="1">
                <a:solidFill>
                  <a:srgbClr val="0066FF"/>
                </a:solidFill>
                <a:latin typeface="仿宋_GB2312" pitchFamily="49" charset="-122"/>
              </a:rPr>
              <a:t>注意</a:t>
            </a:r>
            <a:r>
              <a:rPr kumimoji="1" lang="zh-CN" altLang="en-US" sz="2000" b="1">
                <a:solidFill>
                  <a:srgbClr val="336699"/>
                </a:solidFill>
                <a:latin typeface="仿宋_GB2312" pitchFamily="49" charset="-122"/>
              </a:rPr>
              <a:t> </a:t>
            </a:r>
            <a:r>
              <a:rPr kumimoji="1" lang="zh-CN" altLang="en-US" sz="2000" b="1">
                <a:latin typeface="仿宋_GB2312" pitchFamily="49" charset="-122"/>
              </a:rPr>
              <a:t> </a:t>
            </a:r>
            <a:r>
              <a:rPr kumimoji="1" lang="zh-CN" altLang="en-US" sz="2000" b="1">
                <a:solidFill>
                  <a:srgbClr val="003300"/>
                </a:solidFill>
                <a:latin typeface="仿宋_GB2312" pitchFamily="49" charset="-122"/>
              </a:rPr>
              <a:t>区域的边界可能是由几条曲线和一些孤立的点所组成的。</a:t>
            </a:r>
          </a:p>
        </p:txBody>
      </p:sp>
      <p:sp>
        <p:nvSpPr>
          <p:cNvPr id="66567" name="Text Box 7">
            <a:extLst>
              <a:ext uri="{FF2B5EF4-FFF2-40B4-BE49-F238E27FC236}">
                <a16:creationId xmlns:a16="http://schemas.microsoft.com/office/drawing/2014/main" id="{3E15CA82-10B0-4F04-8D59-C776B7462619}"/>
              </a:ext>
            </a:extLst>
          </p:cNvPr>
          <p:cNvSpPr txBox="1">
            <a:spLocks noChangeArrowheads="1"/>
          </p:cNvSpPr>
          <p:nvPr/>
        </p:nvSpPr>
        <p:spPr bwMode="auto">
          <a:xfrm>
            <a:off x="395288" y="5445125"/>
            <a:ext cx="518477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b="1">
                <a:solidFill>
                  <a:srgbClr val="FF0000"/>
                </a:solidFill>
                <a:effectLst>
                  <a:outerShdw blurRad="38100" dist="38100" dir="2700000" algn="tl">
                    <a:srgbClr val="000000"/>
                  </a:outerShdw>
                </a:effectLst>
              </a:rPr>
              <a:t>开集</a:t>
            </a:r>
            <a:r>
              <a:rPr kumimoji="1" lang="zh-CN" altLang="en-US" b="1">
                <a:latin typeface="仿宋_GB2312" pitchFamily="49" charset="-122"/>
              </a:rPr>
              <a:t>定义：</a:t>
            </a:r>
            <a:r>
              <a:rPr kumimoji="1" lang="zh-CN" altLang="en-US" b="1">
                <a:solidFill>
                  <a:srgbClr val="0066FF"/>
                </a:solidFill>
                <a:latin typeface="黑体" panose="02010609060101010101" pitchFamily="49" charset="-122"/>
                <a:ea typeface="黑体" panose="02010609060101010101" pitchFamily="49" charset="-122"/>
              </a:rPr>
              <a:t> </a:t>
            </a:r>
            <a:r>
              <a:rPr kumimoji="1" lang="zh-CN" altLang="en-US" b="1">
                <a:latin typeface="黑体" panose="02010609060101010101" pitchFamily="49" charset="-122"/>
                <a:ea typeface="黑体" panose="02010609060101010101" pitchFamily="49" charset="-122"/>
              </a:rPr>
              <a:t> </a:t>
            </a:r>
            <a:r>
              <a:rPr kumimoji="1" lang="zh-CN" altLang="en-US" b="1">
                <a:solidFill>
                  <a:srgbClr val="000000"/>
                </a:solidFill>
                <a:latin typeface="仿宋_GB2312" pitchFamily="49" charset="-122"/>
              </a:rPr>
              <a:t>若点集</a:t>
            </a:r>
            <a:r>
              <a:rPr kumimoji="1" lang="en-US" altLang="zh-CN" b="1">
                <a:solidFill>
                  <a:srgbClr val="000000"/>
                </a:solidFill>
                <a:latin typeface="Times New Roman" panose="02020603050405020304" pitchFamily="18" charset="0"/>
              </a:rPr>
              <a:t>E</a:t>
            </a:r>
            <a:r>
              <a:rPr kumimoji="1" lang="zh-CN" altLang="en-US" b="1">
                <a:solidFill>
                  <a:srgbClr val="000000"/>
                </a:solidFill>
                <a:latin typeface="仿宋_GB2312" pitchFamily="49" charset="-122"/>
              </a:rPr>
              <a:t>的点皆为内点，则称</a:t>
            </a:r>
            <a:r>
              <a:rPr kumimoji="1" lang="en-US" altLang="zh-CN" b="1">
                <a:solidFill>
                  <a:srgbClr val="000000"/>
                </a:solidFill>
                <a:latin typeface="Times New Roman" panose="02020603050405020304" pitchFamily="18" charset="0"/>
              </a:rPr>
              <a:t>E</a:t>
            </a:r>
            <a:r>
              <a:rPr kumimoji="1" lang="zh-CN" altLang="en-US" b="1">
                <a:solidFill>
                  <a:srgbClr val="000000"/>
                </a:solidFill>
                <a:latin typeface="仿宋_GB2312" pitchFamily="49" charset="-122"/>
              </a:rPr>
              <a:t>为</a:t>
            </a:r>
            <a:r>
              <a:rPr kumimoji="1" lang="zh-CN" altLang="en-US" b="1">
                <a:solidFill>
                  <a:srgbClr val="0066FF"/>
                </a:solidFill>
                <a:latin typeface="黑体" panose="02010609060101010101" pitchFamily="49" charset="-122"/>
                <a:ea typeface="黑体" panose="02010609060101010101" pitchFamily="49" charset="-122"/>
              </a:rPr>
              <a:t>开集。</a:t>
            </a:r>
          </a:p>
        </p:txBody>
      </p:sp>
      <p:grpSp>
        <p:nvGrpSpPr>
          <p:cNvPr id="66572" name="Group 12">
            <a:extLst>
              <a:ext uri="{FF2B5EF4-FFF2-40B4-BE49-F238E27FC236}">
                <a16:creationId xmlns:a16="http://schemas.microsoft.com/office/drawing/2014/main" id="{A24C19AD-04E5-4134-8D5D-029A332A405A}"/>
              </a:ext>
            </a:extLst>
          </p:cNvPr>
          <p:cNvGrpSpPr>
            <a:grpSpLocks/>
          </p:cNvGrpSpPr>
          <p:nvPr/>
        </p:nvGrpSpPr>
        <p:grpSpPr bwMode="auto">
          <a:xfrm>
            <a:off x="5292725" y="4313238"/>
            <a:ext cx="3595688" cy="2500312"/>
            <a:chOff x="1872" y="2304"/>
            <a:chExt cx="2265" cy="1575"/>
          </a:xfrm>
        </p:grpSpPr>
        <p:sp>
          <p:nvSpPr>
            <p:cNvPr id="66573" name="Freeform 13">
              <a:extLst>
                <a:ext uri="{FF2B5EF4-FFF2-40B4-BE49-F238E27FC236}">
                  <a16:creationId xmlns:a16="http://schemas.microsoft.com/office/drawing/2014/main" id="{4AB508CB-1080-4840-B979-730E66230CE9}"/>
                </a:ext>
              </a:extLst>
            </p:cNvPr>
            <p:cNvSpPr>
              <a:spLocks/>
            </p:cNvSpPr>
            <p:nvPr/>
          </p:nvSpPr>
          <p:spPr bwMode="auto">
            <a:xfrm>
              <a:off x="1872" y="2304"/>
              <a:ext cx="2265" cy="1575"/>
            </a:xfrm>
            <a:custGeom>
              <a:avLst/>
              <a:gdLst>
                <a:gd name="T0" fmla="*/ 684 w 2265"/>
                <a:gd name="T1" fmla="*/ 0 h 1575"/>
                <a:gd name="T2" fmla="*/ 1132 w 2265"/>
                <a:gd name="T3" fmla="*/ 64 h 1575"/>
                <a:gd name="T4" fmla="*/ 1222 w 2265"/>
                <a:gd name="T5" fmla="*/ 141 h 1575"/>
                <a:gd name="T6" fmla="*/ 1324 w 2265"/>
                <a:gd name="T7" fmla="*/ 333 h 1575"/>
                <a:gd name="T8" fmla="*/ 1491 w 2265"/>
                <a:gd name="T9" fmla="*/ 359 h 1575"/>
                <a:gd name="T10" fmla="*/ 1721 w 2265"/>
                <a:gd name="T11" fmla="*/ 346 h 1575"/>
                <a:gd name="T12" fmla="*/ 1836 w 2265"/>
                <a:gd name="T13" fmla="*/ 256 h 1575"/>
                <a:gd name="T14" fmla="*/ 1887 w 2265"/>
                <a:gd name="T15" fmla="*/ 244 h 1575"/>
                <a:gd name="T16" fmla="*/ 2131 w 2265"/>
                <a:gd name="T17" fmla="*/ 244 h 1575"/>
                <a:gd name="T18" fmla="*/ 2118 w 2265"/>
                <a:gd name="T19" fmla="*/ 960 h 1575"/>
                <a:gd name="T20" fmla="*/ 2079 w 2265"/>
                <a:gd name="T21" fmla="*/ 1050 h 1575"/>
                <a:gd name="T22" fmla="*/ 2028 w 2265"/>
                <a:gd name="T23" fmla="*/ 1204 h 1575"/>
                <a:gd name="T24" fmla="*/ 1823 w 2265"/>
                <a:gd name="T25" fmla="*/ 1434 h 1575"/>
                <a:gd name="T26" fmla="*/ 1324 w 2265"/>
                <a:gd name="T27" fmla="*/ 1485 h 1575"/>
                <a:gd name="T28" fmla="*/ 953 w 2265"/>
                <a:gd name="T29" fmla="*/ 1524 h 1575"/>
                <a:gd name="T30" fmla="*/ 723 w 2265"/>
                <a:gd name="T31" fmla="*/ 1575 h 1575"/>
                <a:gd name="T32" fmla="*/ 236 w 2265"/>
                <a:gd name="T33" fmla="*/ 1511 h 1575"/>
                <a:gd name="T34" fmla="*/ 44 w 2265"/>
                <a:gd name="T35" fmla="*/ 1447 h 1575"/>
                <a:gd name="T36" fmla="*/ 31 w 2265"/>
                <a:gd name="T37" fmla="*/ 1370 h 1575"/>
                <a:gd name="T38" fmla="*/ 44 w 2265"/>
                <a:gd name="T39" fmla="*/ 1140 h 1575"/>
                <a:gd name="T40" fmla="*/ 57 w 2265"/>
                <a:gd name="T41" fmla="*/ 1101 h 1575"/>
                <a:gd name="T42" fmla="*/ 95 w 2265"/>
                <a:gd name="T43" fmla="*/ 1088 h 1575"/>
                <a:gd name="T44" fmla="*/ 159 w 2265"/>
                <a:gd name="T45" fmla="*/ 973 h 1575"/>
                <a:gd name="T46" fmla="*/ 185 w 2265"/>
                <a:gd name="T47" fmla="*/ 935 h 1575"/>
                <a:gd name="T48" fmla="*/ 211 w 2265"/>
                <a:gd name="T49" fmla="*/ 896 h 1575"/>
                <a:gd name="T50" fmla="*/ 300 w 2265"/>
                <a:gd name="T51" fmla="*/ 730 h 1575"/>
                <a:gd name="T52" fmla="*/ 326 w 2265"/>
                <a:gd name="T53" fmla="*/ 679 h 1575"/>
                <a:gd name="T54" fmla="*/ 351 w 2265"/>
                <a:gd name="T55" fmla="*/ 602 h 1575"/>
                <a:gd name="T56" fmla="*/ 428 w 2265"/>
                <a:gd name="T57" fmla="*/ 231 h 1575"/>
                <a:gd name="T58" fmla="*/ 441 w 2265"/>
                <a:gd name="T59" fmla="*/ 192 h 1575"/>
                <a:gd name="T60" fmla="*/ 479 w 2265"/>
                <a:gd name="T61" fmla="*/ 167 h 1575"/>
                <a:gd name="T62" fmla="*/ 556 w 2265"/>
                <a:gd name="T63" fmla="*/ 116 h 1575"/>
                <a:gd name="T64" fmla="*/ 582 w 2265"/>
                <a:gd name="T65" fmla="*/ 77 h 1575"/>
                <a:gd name="T66" fmla="*/ 595 w 2265"/>
                <a:gd name="T67" fmla="*/ 39 h 1575"/>
                <a:gd name="T68" fmla="*/ 684 w 2265"/>
                <a:gd name="T69" fmla="*/ 0 h 1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65" h="1575">
                  <a:moveTo>
                    <a:pt x="684" y="0"/>
                  </a:moveTo>
                  <a:cubicBezTo>
                    <a:pt x="834" y="12"/>
                    <a:pt x="985" y="29"/>
                    <a:pt x="1132" y="64"/>
                  </a:cubicBezTo>
                  <a:cubicBezTo>
                    <a:pt x="1151" y="122"/>
                    <a:pt x="1166" y="122"/>
                    <a:pt x="1222" y="141"/>
                  </a:cubicBezTo>
                  <a:cubicBezTo>
                    <a:pt x="1242" y="204"/>
                    <a:pt x="1259" y="296"/>
                    <a:pt x="1324" y="333"/>
                  </a:cubicBezTo>
                  <a:cubicBezTo>
                    <a:pt x="1373" y="361"/>
                    <a:pt x="1435" y="353"/>
                    <a:pt x="1491" y="359"/>
                  </a:cubicBezTo>
                  <a:cubicBezTo>
                    <a:pt x="1568" y="355"/>
                    <a:pt x="1646" y="362"/>
                    <a:pt x="1721" y="346"/>
                  </a:cubicBezTo>
                  <a:cubicBezTo>
                    <a:pt x="1824" y="325"/>
                    <a:pt x="1770" y="294"/>
                    <a:pt x="1836" y="256"/>
                  </a:cubicBezTo>
                  <a:cubicBezTo>
                    <a:pt x="1851" y="247"/>
                    <a:pt x="1870" y="248"/>
                    <a:pt x="1887" y="244"/>
                  </a:cubicBezTo>
                  <a:cubicBezTo>
                    <a:pt x="1976" y="184"/>
                    <a:pt x="2034" y="212"/>
                    <a:pt x="2131" y="244"/>
                  </a:cubicBezTo>
                  <a:cubicBezTo>
                    <a:pt x="2265" y="448"/>
                    <a:pt x="2252" y="757"/>
                    <a:pt x="2118" y="960"/>
                  </a:cubicBezTo>
                  <a:cubicBezTo>
                    <a:pt x="2090" y="1072"/>
                    <a:pt x="2125" y="958"/>
                    <a:pt x="2079" y="1050"/>
                  </a:cubicBezTo>
                  <a:cubicBezTo>
                    <a:pt x="2052" y="1103"/>
                    <a:pt x="2064" y="1149"/>
                    <a:pt x="2028" y="1204"/>
                  </a:cubicBezTo>
                  <a:cubicBezTo>
                    <a:pt x="1999" y="1316"/>
                    <a:pt x="1932" y="1398"/>
                    <a:pt x="1823" y="1434"/>
                  </a:cubicBezTo>
                  <a:cubicBezTo>
                    <a:pt x="1676" y="1534"/>
                    <a:pt x="1518" y="1479"/>
                    <a:pt x="1324" y="1485"/>
                  </a:cubicBezTo>
                  <a:cubicBezTo>
                    <a:pt x="1197" y="1495"/>
                    <a:pt x="1080" y="1513"/>
                    <a:pt x="953" y="1524"/>
                  </a:cubicBezTo>
                  <a:cubicBezTo>
                    <a:pt x="870" y="1539"/>
                    <a:pt x="801" y="1548"/>
                    <a:pt x="723" y="1575"/>
                  </a:cubicBezTo>
                  <a:cubicBezTo>
                    <a:pt x="553" y="1566"/>
                    <a:pt x="399" y="1556"/>
                    <a:pt x="236" y="1511"/>
                  </a:cubicBezTo>
                  <a:cubicBezTo>
                    <a:pt x="168" y="1492"/>
                    <a:pt x="113" y="1461"/>
                    <a:pt x="44" y="1447"/>
                  </a:cubicBezTo>
                  <a:cubicBezTo>
                    <a:pt x="0" y="1378"/>
                    <a:pt x="25" y="1439"/>
                    <a:pt x="31" y="1370"/>
                  </a:cubicBezTo>
                  <a:cubicBezTo>
                    <a:pt x="38" y="1294"/>
                    <a:pt x="37" y="1216"/>
                    <a:pt x="44" y="1140"/>
                  </a:cubicBezTo>
                  <a:cubicBezTo>
                    <a:pt x="45" y="1126"/>
                    <a:pt x="47" y="1111"/>
                    <a:pt x="57" y="1101"/>
                  </a:cubicBezTo>
                  <a:cubicBezTo>
                    <a:pt x="66" y="1091"/>
                    <a:pt x="82" y="1092"/>
                    <a:pt x="95" y="1088"/>
                  </a:cubicBezTo>
                  <a:cubicBezTo>
                    <a:pt x="118" y="1022"/>
                    <a:pt x="101" y="1059"/>
                    <a:pt x="159" y="973"/>
                  </a:cubicBezTo>
                  <a:cubicBezTo>
                    <a:pt x="168" y="960"/>
                    <a:pt x="176" y="948"/>
                    <a:pt x="185" y="935"/>
                  </a:cubicBezTo>
                  <a:cubicBezTo>
                    <a:pt x="194" y="922"/>
                    <a:pt x="211" y="896"/>
                    <a:pt x="211" y="896"/>
                  </a:cubicBezTo>
                  <a:cubicBezTo>
                    <a:pt x="227" y="829"/>
                    <a:pt x="270" y="789"/>
                    <a:pt x="300" y="730"/>
                  </a:cubicBezTo>
                  <a:cubicBezTo>
                    <a:pt x="309" y="713"/>
                    <a:pt x="319" y="697"/>
                    <a:pt x="326" y="679"/>
                  </a:cubicBezTo>
                  <a:cubicBezTo>
                    <a:pt x="336" y="654"/>
                    <a:pt x="351" y="602"/>
                    <a:pt x="351" y="602"/>
                  </a:cubicBezTo>
                  <a:cubicBezTo>
                    <a:pt x="356" y="484"/>
                    <a:pt x="286" y="280"/>
                    <a:pt x="428" y="231"/>
                  </a:cubicBezTo>
                  <a:cubicBezTo>
                    <a:pt x="432" y="218"/>
                    <a:pt x="432" y="203"/>
                    <a:pt x="441" y="192"/>
                  </a:cubicBezTo>
                  <a:cubicBezTo>
                    <a:pt x="450" y="180"/>
                    <a:pt x="467" y="177"/>
                    <a:pt x="479" y="167"/>
                  </a:cubicBezTo>
                  <a:cubicBezTo>
                    <a:pt x="543" y="114"/>
                    <a:pt x="489" y="137"/>
                    <a:pt x="556" y="116"/>
                  </a:cubicBezTo>
                  <a:cubicBezTo>
                    <a:pt x="565" y="103"/>
                    <a:pt x="575" y="91"/>
                    <a:pt x="582" y="77"/>
                  </a:cubicBezTo>
                  <a:cubicBezTo>
                    <a:pt x="588" y="65"/>
                    <a:pt x="586" y="48"/>
                    <a:pt x="595" y="39"/>
                  </a:cubicBezTo>
                  <a:cubicBezTo>
                    <a:pt x="619" y="15"/>
                    <a:pt x="684" y="40"/>
                    <a:pt x="684" y="0"/>
                  </a:cubicBezTo>
                  <a:close/>
                </a:path>
              </a:pathLst>
            </a:custGeom>
            <a:solidFill>
              <a:srgbClr val="CCCCFF"/>
            </a:solidFill>
            <a:ln w="38100" cap="flat" cmpd="sng">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574" name="Oval 14">
              <a:extLst>
                <a:ext uri="{FF2B5EF4-FFF2-40B4-BE49-F238E27FC236}">
                  <a16:creationId xmlns:a16="http://schemas.microsoft.com/office/drawing/2014/main" id="{C2DA9BD8-5108-4047-8760-D2551C7ABA07}"/>
                </a:ext>
              </a:extLst>
            </p:cNvPr>
            <p:cNvSpPr>
              <a:spLocks noChangeArrowheads="1"/>
            </p:cNvSpPr>
            <p:nvPr/>
          </p:nvSpPr>
          <p:spPr bwMode="auto">
            <a:xfrm>
              <a:off x="2928" y="2688"/>
              <a:ext cx="432" cy="432"/>
            </a:xfrm>
            <a:prstGeom prst="ellipse">
              <a:avLst/>
            </a:prstGeom>
            <a:solidFill>
              <a:schemeClr val="bg1"/>
            </a:solidFill>
            <a:ln w="2857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75" name="Rectangle 15">
              <a:extLst>
                <a:ext uri="{FF2B5EF4-FFF2-40B4-BE49-F238E27FC236}">
                  <a16:creationId xmlns:a16="http://schemas.microsoft.com/office/drawing/2014/main" id="{9FB1850F-18B3-4EF0-AAFE-8761E47BFE9B}"/>
                </a:ext>
              </a:extLst>
            </p:cNvPr>
            <p:cNvSpPr>
              <a:spLocks noChangeArrowheads="1"/>
            </p:cNvSpPr>
            <p:nvPr/>
          </p:nvSpPr>
          <p:spPr bwMode="auto">
            <a:xfrm>
              <a:off x="2256" y="3250"/>
              <a:ext cx="272" cy="36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i="1">
                  <a:latin typeface="Times New Roman" panose="02020603050405020304" pitchFamily="18" charset="0"/>
                  <a:ea typeface="宋体" panose="02010600030101010101" pitchFamily="2" charset="-122"/>
                </a:rPr>
                <a:t>E</a:t>
              </a:r>
            </a:p>
          </p:txBody>
        </p:sp>
        <p:sp>
          <p:nvSpPr>
            <p:cNvPr id="66576" name="Rectangle 16">
              <a:extLst>
                <a:ext uri="{FF2B5EF4-FFF2-40B4-BE49-F238E27FC236}">
                  <a16:creationId xmlns:a16="http://schemas.microsoft.com/office/drawing/2014/main" id="{F5DE8B84-00AA-480B-A7EA-2024E4CD1D1D}"/>
                </a:ext>
              </a:extLst>
            </p:cNvPr>
            <p:cNvSpPr>
              <a:spLocks noChangeArrowheads="1"/>
            </p:cNvSpPr>
            <p:nvPr/>
          </p:nvSpPr>
          <p:spPr bwMode="auto">
            <a:xfrm>
              <a:off x="3072" y="2832"/>
              <a:ext cx="274" cy="288"/>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latin typeface="Times New Roman" panose="02020603050405020304" pitchFamily="18" charset="0"/>
                  <a:ea typeface="宋体" panose="02010600030101010101" pitchFamily="2" charset="-122"/>
                </a:rPr>
                <a:t>z</a:t>
              </a:r>
              <a:r>
                <a:rPr kumimoji="1" lang="en-US" altLang="zh-CN" sz="2400" baseline="-25000">
                  <a:latin typeface="Tahoma" panose="020B0604030504040204" pitchFamily="34" charset="0"/>
                  <a:ea typeface="宋体" panose="02010600030101010101" pitchFamily="2" charset="-122"/>
                </a:rPr>
                <a:t>0</a:t>
              </a:r>
            </a:p>
          </p:txBody>
        </p:sp>
        <p:sp>
          <p:nvSpPr>
            <p:cNvPr id="66577" name="Oval 17">
              <a:extLst>
                <a:ext uri="{FF2B5EF4-FFF2-40B4-BE49-F238E27FC236}">
                  <a16:creationId xmlns:a16="http://schemas.microsoft.com/office/drawing/2014/main" id="{EE202851-3BAB-4B10-906C-A16FCB99769B}"/>
                </a:ext>
              </a:extLst>
            </p:cNvPr>
            <p:cNvSpPr>
              <a:spLocks noChangeArrowheads="1"/>
            </p:cNvSpPr>
            <p:nvPr/>
          </p:nvSpPr>
          <p:spPr bwMode="auto">
            <a:xfrm>
              <a:off x="3122" y="2880"/>
              <a:ext cx="48" cy="48"/>
            </a:xfrm>
            <a:prstGeom prst="ellipse">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6597" name="Rectangle 37">
            <a:extLst>
              <a:ext uri="{FF2B5EF4-FFF2-40B4-BE49-F238E27FC236}">
                <a16:creationId xmlns:a16="http://schemas.microsoft.com/office/drawing/2014/main" id="{51D9A0DA-F05C-40F5-9D0D-C6EE8368CAA0}"/>
              </a:ext>
            </a:extLst>
          </p:cNvPr>
          <p:cNvSpPr>
            <a:spLocks noChangeArrowheads="1"/>
          </p:cNvSpPr>
          <p:nvPr/>
        </p:nvSpPr>
        <p:spPr bwMode="auto">
          <a:xfrm>
            <a:off x="6372225" y="5876925"/>
            <a:ext cx="89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t>区域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6564">
                                            <p:txEl>
                                              <p:pRg st="0" end="0"/>
                                            </p:txEl>
                                          </p:spTgt>
                                        </p:tgtEl>
                                        <p:attrNameLst>
                                          <p:attrName>style.visibility</p:attrName>
                                        </p:attrNameLst>
                                      </p:cBhvr>
                                      <p:to>
                                        <p:strVal val="visible"/>
                                      </p:to>
                                    </p:set>
                                    <p:animEffect transition="in" filter="wipe(left)">
                                      <p:cBhvr>
                                        <p:cTn id="7" dur="2000"/>
                                        <p:tgtEl>
                                          <p:spTgt spid="6656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6564">
                                            <p:txEl>
                                              <p:pRg st="1" end="1"/>
                                            </p:txEl>
                                          </p:spTgt>
                                        </p:tgtEl>
                                        <p:attrNameLst>
                                          <p:attrName>style.visibility</p:attrName>
                                        </p:attrNameLst>
                                      </p:cBhvr>
                                      <p:to>
                                        <p:strVal val="visible"/>
                                      </p:to>
                                    </p:set>
                                    <p:animEffect transition="in" filter="wipe(left)">
                                      <p:cBhvr>
                                        <p:cTn id="12" dur="2000"/>
                                        <p:tgtEl>
                                          <p:spTgt spid="6656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6564">
                                            <p:txEl>
                                              <p:pRg st="2" end="2"/>
                                            </p:txEl>
                                          </p:spTgt>
                                        </p:tgtEl>
                                        <p:attrNameLst>
                                          <p:attrName>style.visibility</p:attrName>
                                        </p:attrNameLst>
                                      </p:cBhvr>
                                      <p:to>
                                        <p:strVal val="visible"/>
                                      </p:to>
                                    </p:set>
                                    <p:animEffect transition="in" filter="wipe(left)">
                                      <p:cBhvr>
                                        <p:cTn id="17" dur="2000"/>
                                        <p:tgtEl>
                                          <p:spTgt spid="6656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6564">
                                            <p:txEl>
                                              <p:pRg st="3" end="3"/>
                                            </p:txEl>
                                          </p:spTgt>
                                        </p:tgtEl>
                                        <p:attrNameLst>
                                          <p:attrName>style.visibility</p:attrName>
                                        </p:attrNameLst>
                                      </p:cBhvr>
                                      <p:to>
                                        <p:strVal val="visible"/>
                                      </p:to>
                                    </p:set>
                                    <p:animEffect transition="in" filter="wipe(left)">
                                      <p:cBhvr>
                                        <p:cTn id="22" dur="2000"/>
                                        <p:tgtEl>
                                          <p:spTgt spid="6656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6564">
                                            <p:txEl>
                                              <p:pRg st="4" end="4"/>
                                            </p:txEl>
                                          </p:spTgt>
                                        </p:tgtEl>
                                        <p:attrNameLst>
                                          <p:attrName>style.visibility</p:attrName>
                                        </p:attrNameLst>
                                      </p:cBhvr>
                                      <p:to>
                                        <p:strVal val="visible"/>
                                      </p:to>
                                    </p:set>
                                    <p:animEffect transition="in" filter="wipe(left)">
                                      <p:cBhvr>
                                        <p:cTn id="27" dur="2000"/>
                                        <p:tgtEl>
                                          <p:spTgt spid="6656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66572"/>
                                        </p:tgtEl>
                                        <p:attrNameLst>
                                          <p:attrName>style.visibility</p:attrName>
                                        </p:attrNameLst>
                                      </p:cBhvr>
                                      <p:to>
                                        <p:strVal val="visible"/>
                                      </p:to>
                                    </p:set>
                                    <p:anim calcmode="lin" valueType="num">
                                      <p:cBhvr additive="base">
                                        <p:cTn id="32" dur="500" fill="hold"/>
                                        <p:tgtEl>
                                          <p:spTgt spid="66572"/>
                                        </p:tgtEl>
                                        <p:attrNameLst>
                                          <p:attrName>ppt_x</p:attrName>
                                        </p:attrNameLst>
                                      </p:cBhvr>
                                      <p:tavLst>
                                        <p:tav tm="0">
                                          <p:val>
                                            <p:strVal val="#ppt_x"/>
                                          </p:val>
                                        </p:tav>
                                        <p:tav tm="100000">
                                          <p:val>
                                            <p:strVal val="#ppt_x"/>
                                          </p:val>
                                        </p:tav>
                                      </p:tavLst>
                                    </p:anim>
                                    <p:anim calcmode="lin" valueType="num">
                                      <p:cBhvr additive="base">
                                        <p:cTn id="33" dur="500" fill="hold"/>
                                        <p:tgtEl>
                                          <p:spTgt spid="66572"/>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66597"/>
                                        </p:tgtEl>
                                        <p:attrNameLst>
                                          <p:attrName>style.visibility</p:attrName>
                                        </p:attrNameLst>
                                      </p:cBhvr>
                                      <p:to>
                                        <p:strVal val="visible"/>
                                      </p:to>
                                    </p:set>
                                    <p:anim calcmode="lin" valueType="num">
                                      <p:cBhvr additive="base">
                                        <p:cTn id="38" dur="500" fill="hold"/>
                                        <p:tgtEl>
                                          <p:spTgt spid="66597"/>
                                        </p:tgtEl>
                                        <p:attrNameLst>
                                          <p:attrName>ppt_x</p:attrName>
                                        </p:attrNameLst>
                                      </p:cBhvr>
                                      <p:tavLst>
                                        <p:tav tm="0">
                                          <p:val>
                                            <p:strVal val="#ppt_x"/>
                                          </p:val>
                                        </p:tav>
                                        <p:tav tm="100000">
                                          <p:val>
                                            <p:strVal val="#ppt_x"/>
                                          </p:val>
                                        </p:tav>
                                      </p:tavLst>
                                    </p:anim>
                                    <p:anim calcmode="lin" valueType="num">
                                      <p:cBhvr additive="base">
                                        <p:cTn id="39" dur="500" fill="hold"/>
                                        <p:tgtEl>
                                          <p:spTgt spid="66597"/>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6566"/>
                                        </p:tgtEl>
                                        <p:attrNameLst>
                                          <p:attrName>style.visibility</p:attrName>
                                        </p:attrNameLst>
                                      </p:cBhvr>
                                      <p:to>
                                        <p:strVal val="visible"/>
                                      </p:to>
                                    </p:set>
                                    <p:animEffect transition="in" filter="wipe(left)">
                                      <p:cBhvr>
                                        <p:cTn id="44" dur="2000"/>
                                        <p:tgtEl>
                                          <p:spTgt spid="6656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66567"/>
                                        </p:tgtEl>
                                        <p:attrNameLst>
                                          <p:attrName>style.visibility</p:attrName>
                                        </p:attrNameLst>
                                      </p:cBhvr>
                                      <p:to>
                                        <p:strVal val="visible"/>
                                      </p:to>
                                    </p:set>
                                    <p:animEffect transition="in" filter="wipe(left)">
                                      <p:cBhvr>
                                        <p:cTn id="49" dur="2000"/>
                                        <p:tgtEl>
                                          <p:spTgt spid="66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6" grpId="0"/>
      <p:bldP spid="66567" grpId="0"/>
      <p:bldP spid="6659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日期占位符 1">
            <a:extLst>
              <a:ext uri="{FF2B5EF4-FFF2-40B4-BE49-F238E27FC236}">
                <a16:creationId xmlns:a16="http://schemas.microsoft.com/office/drawing/2014/main" id="{B781F77D-F670-4BEA-98D6-A6F67808E53A}"/>
              </a:ext>
            </a:extLst>
          </p:cNvPr>
          <p:cNvSpPr>
            <a:spLocks noGrp="1"/>
          </p:cNvSpPr>
          <p:nvPr>
            <p:ph type="dt" sz="half" idx="10"/>
          </p:nvPr>
        </p:nvSpPr>
        <p:spPr/>
        <p:txBody>
          <a:bodyPr/>
          <a:lstStyle/>
          <a:p>
            <a:fld id="{7A148117-DC93-435A-965A-6F1F2A830F49}" type="datetime1">
              <a:rPr lang="zh-CN" altLang="en-US"/>
              <a:pPr/>
              <a:t>2017/9/8</a:t>
            </a:fld>
            <a:endParaRPr lang="en-US" altLang="zh-CN"/>
          </a:p>
        </p:txBody>
      </p:sp>
      <p:sp>
        <p:nvSpPr>
          <p:cNvPr id="24" name="灯片编号占位符 3">
            <a:extLst>
              <a:ext uri="{FF2B5EF4-FFF2-40B4-BE49-F238E27FC236}">
                <a16:creationId xmlns:a16="http://schemas.microsoft.com/office/drawing/2014/main" id="{A4A384B8-E273-4D34-A4F5-EA5B80C8C807}"/>
              </a:ext>
            </a:extLst>
          </p:cNvPr>
          <p:cNvSpPr>
            <a:spLocks noGrp="1"/>
          </p:cNvSpPr>
          <p:nvPr>
            <p:ph type="sldNum" sz="quarter" idx="12"/>
          </p:nvPr>
        </p:nvSpPr>
        <p:spPr/>
        <p:txBody>
          <a:bodyPr/>
          <a:lstStyle/>
          <a:p>
            <a:fld id="{CD7F55DD-5535-4344-A6BA-6BAD3FCAC3BE}" type="slidenum">
              <a:rPr lang="en-US" altLang="zh-CN"/>
              <a:pPr/>
              <a:t>36</a:t>
            </a:fld>
            <a:endParaRPr lang="en-US" altLang="zh-CN"/>
          </a:p>
        </p:txBody>
      </p:sp>
      <p:sp>
        <p:nvSpPr>
          <p:cNvPr id="67588" name="Text Box 4">
            <a:extLst>
              <a:ext uri="{FF2B5EF4-FFF2-40B4-BE49-F238E27FC236}">
                <a16:creationId xmlns:a16="http://schemas.microsoft.com/office/drawing/2014/main" id="{09D6E05B-69A4-4B1F-8B65-FAA987C12015}"/>
              </a:ext>
            </a:extLst>
          </p:cNvPr>
          <p:cNvSpPr txBox="1">
            <a:spLocks noChangeArrowheads="1"/>
          </p:cNvSpPr>
          <p:nvPr/>
        </p:nvSpPr>
        <p:spPr bwMode="auto">
          <a:xfrm>
            <a:off x="468313" y="404813"/>
            <a:ext cx="8351837"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kumimoji="1" lang="zh-CN" altLang="en-US" b="1">
                <a:solidFill>
                  <a:srgbClr val="FF0000"/>
                </a:solidFill>
                <a:effectLst>
                  <a:outerShdw blurRad="38100" dist="38100" dir="2700000" algn="tl">
                    <a:srgbClr val="000000"/>
                  </a:outerShdw>
                </a:effectLst>
              </a:rPr>
              <a:t>区域</a:t>
            </a:r>
            <a:r>
              <a:rPr kumimoji="1" lang="zh-CN" altLang="en-US" b="1">
                <a:latin typeface="仿宋_GB2312" pitchFamily="49" charset="-122"/>
              </a:rPr>
              <a:t>定义：</a:t>
            </a:r>
            <a:r>
              <a:rPr kumimoji="1" lang="zh-CN" altLang="en-US" b="1">
                <a:solidFill>
                  <a:srgbClr val="000000"/>
                </a:solidFill>
                <a:latin typeface="仿宋_GB2312" pitchFamily="49" charset="-122"/>
              </a:rPr>
              <a:t>点集</a:t>
            </a:r>
            <a:r>
              <a:rPr kumimoji="1" lang="en-US" altLang="zh-CN" b="1">
                <a:solidFill>
                  <a:srgbClr val="000000"/>
                </a:solidFill>
                <a:latin typeface="Times New Roman" panose="02020603050405020304" pitchFamily="18" charset="0"/>
                <a:ea typeface="宋体" panose="02010600030101010101" pitchFamily="2" charset="-122"/>
              </a:rPr>
              <a:t>E</a:t>
            </a:r>
            <a:r>
              <a:rPr kumimoji="1" lang="zh-CN" altLang="en-US" b="1">
                <a:solidFill>
                  <a:srgbClr val="000000"/>
                </a:solidFill>
                <a:latin typeface="仿宋_GB2312" pitchFamily="49" charset="-122"/>
              </a:rPr>
              <a:t>称为一个区域，如果它满足</a:t>
            </a:r>
            <a:r>
              <a:rPr kumimoji="1" lang="zh-CN" altLang="en-US" b="1">
                <a:solidFill>
                  <a:srgbClr val="000000"/>
                </a:solidFill>
                <a:latin typeface="宋体" panose="02010600030101010101" pitchFamily="2" charset="-122"/>
                <a:ea typeface="宋体" panose="02010600030101010101" pitchFamily="2" charset="-122"/>
              </a:rPr>
              <a:t>：</a:t>
            </a:r>
          </a:p>
          <a:p>
            <a:pPr>
              <a:lnSpc>
                <a:spcPct val="140000"/>
              </a:lnSpc>
            </a:pPr>
            <a:r>
              <a:rPr kumimoji="1" lang="zh-CN" altLang="en-US" b="1">
                <a:solidFill>
                  <a:srgbClr val="000000"/>
                </a:solidFill>
                <a:latin typeface="宋体" panose="02010600030101010101" pitchFamily="2" charset="-122"/>
                <a:ea typeface="宋体" panose="02010600030101010101" pitchFamily="2" charset="-122"/>
              </a:rPr>
              <a:t>    </a:t>
            </a:r>
            <a:r>
              <a:rPr kumimoji="1" lang="en-US" altLang="zh-CN" b="1">
                <a:solidFill>
                  <a:srgbClr val="000000"/>
                </a:solidFill>
                <a:latin typeface="宋体" panose="02010600030101010101" pitchFamily="2" charset="-122"/>
                <a:ea typeface="宋体" panose="02010600030101010101" pitchFamily="2" charset="-122"/>
              </a:rPr>
              <a:t>(1)</a:t>
            </a:r>
            <a:r>
              <a:rPr kumimoji="1" lang="en-US" altLang="zh-CN" b="1">
                <a:solidFill>
                  <a:srgbClr val="000000"/>
                </a:solidFill>
                <a:latin typeface="Times New Roman" panose="02020603050405020304" pitchFamily="18" charset="0"/>
                <a:ea typeface="宋体" panose="02010600030101010101" pitchFamily="2" charset="-122"/>
              </a:rPr>
              <a:t>E</a:t>
            </a:r>
            <a:r>
              <a:rPr kumimoji="1" lang="zh-CN" altLang="en-US" b="1">
                <a:solidFill>
                  <a:srgbClr val="000000"/>
                </a:solidFill>
                <a:latin typeface="仿宋_GB2312" pitchFamily="49" charset="-122"/>
              </a:rPr>
              <a:t>是一个开集</a:t>
            </a:r>
            <a:r>
              <a:rPr kumimoji="1" lang="zh-CN" altLang="en-US" b="1">
                <a:solidFill>
                  <a:srgbClr val="000000"/>
                </a:solidFill>
                <a:latin typeface="宋体" panose="02010600030101010101" pitchFamily="2" charset="-122"/>
                <a:ea typeface="宋体" panose="02010600030101010101" pitchFamily="2" charset="-122"/>
              </a:rPr>
              <a:t>；</a:t>
            </a:r>
          </a:p>
          <a:p>
            <a:pPr>
              <a:lnSpc>
                <a:spcPct val="140000"/>
              </a:lnSpc>
            </a:pPr>
            <a:r>
              <a:rPr kumimoji="1" lang="zh-CN" altLang="en-US" b="1">
                <a:solidFill>
                  <a:srgbClr val="000000"/>
                </a:solidFill>
                <a:latin typeface="宋体" panose="02010600030101010101" pitchFamily="2" charset="-122"/>
                <a:ea typeface="宋体" panose="02010600030101010101" pitchFamily="2" charset="-122"/>
              </a:rPr>
              <a:t>    </a:t>
            </a:r>
            <a:r>
              <a:rPr kumimoji="1" lang="en-US" altLang="zh-CN" b="1">
                <a:solidFill>
                  <a:srgbClr val="000000"/>
                </a:solidFill>
                <a:latin typeface="宋体" panose="02010600030101010101" pitchFamily="2" charset="-122"/>
                <a:ea typeface="宋体" panose="02010600030101010101" pitchFamily="2" charset="-122"/>
              </a:rPr>
              <a:t>(2)</a:t>
            </a:r>
            <a:r>
              <a:rPr kumimoji="1" lang="en-US" altLang="zh-CN" b="1">
                <a:solidFill>
                  <a:srgbClr val="000000"/>
                </a:solidFill>
                <a:latin typeface="Times New Roman" panose="02020603050405020304" pitchFamily="18" charset="0"/>
                <a:ea typeface="宋体" panose="02010600030101010101" pitchFamily="2" charset="-122"/>
              </a:rPr>
              <a:t>E</a:t>
            </a:r>
            <a:r>
              <a:rPr kumimoji="1" lang="zh-CN" altLang="en-US" b="1">
                <a:solidFill>
                  <a:srgbClr val="000000"/>
                </a:solidFill>
                <a:latin typeface="仿宋_GB2312" pitchFamily="49" charset="-122"/>
              </a:rPr>
              <a:t>是连通的，就是说</a:t>
            </a:r>
            <a:r>
              <a:rPr kumimoji="1" lang="en-US" altLang="zh-CN" b="1">
                <a:solidFill>
                  <a:srgbClr val="000000"/>
                </a:solidFill>
                <a:latin typeface="Times New Roman" panose="02020603050405020304" pitchFamily="18" charset="0"/>
              </a:rPr>
              <a:t>E</a:t>
            </a:r>
            <a:r>
              <a:rPr kumimoji="1" lang="zh-CN" altLang="en-US" b="1">
                <a:solidFill>
                  <a:srgbClr val="000000"/>
                </a:solidFill>
                <a:latin typeface="仿宋_GB2312" pitchFamily="49" charset="-122"/>
              </a:rPr>
              <a:t>中任何两点</a:t>
            </a:r>
            <a:r>
              <a:rPr kumimoji="1" lang="en-US" altLang="zh-CN" b="1" i="1">
                <a:solidFill>
                  <a:srgbClr val="000000"/>
                </a:solidFill>
                <a:latin typeface="Times New Roman" panose="02020603050405020304" pitchFamily="18" charset="0"/>
                <a:ea typeface="宋体" panose="02010600030101010101" pitchFamily="2" charset="-122"/>
              </a:rPr>
              <a:t>z</a:t>
            </a:r>
            <a:r>
              <a:rPr kumimoji="1" lang="en-US" altLang="zh-CN" b="1" baseline="-25000">
                <a:solidFill>
                  <a:srgbClr val="000000"/>
                </a:solidFill>
                <a:latin typeface="Times New Roman" panose="02020603050405020304" pitchFamily="18" charset="0"/>
                <a:ea typeface="宋体" panose="02010600030101010101" pitchFamily="2" charset="-122"/>
              </a:rPr>
              <a:t>1</a:t>
            </a:r>
            <a:r>
              <a:rPr kumimoji="1" lang="zh-CN" altLang="en-US" b="1">
                <a:solidFill>
                  <a:srgbClr val="000000"/>
                </a:solidFill>
                <a:latin typeface="仿宋_GB2312" pitchFamily="49" charset="-122"/>
              </a:rPr>
              <a:t>和</a:t>
            </a:r>
            <a:r>
              <a:rPr kumimoji="1" lang="en-US" altLang="zh-CN" b="1" i="1">
                <a:solidFill>
                  <a:srgbClr val="000000"/>
                </a:solidFill>
                <a:latin typeface="Times New Roman" panose="02020603050405020304" pitchFamily="18" charset="0"/>
                <a:ea typeface="宋体" panose="02010600030101010101" pitchFamily="2" charset="-122"/>
              </a:rPr>
              <a:t>z</a:t>
            </a:r>
            <a:r>
              <a:rPr kumimoji="1" lang="en-US" altLang="zh-CN" b="1" baseline="-25000">
                <a:solidFill>
                  <a:srgbClr val="000000"/>
                </a:solidFill>
                <a:latin typeface="Times New Roman" panose="02020603050405020304" pitchFamily="18" charset="0"/>
                <a:ea typeface="宋体" panose="02010600030101010101" pitchFamily="2" charset="-122"/>
              </a:rPr>
              <a:t>2</a:t>
            </a:r>
            <a:r>
              <a:rPr kumimoji="1" lang="zh-CN" altLang="en-US" b="1">
                <a:solidFill>
                  <a:srgbClr val="000000"/>
                </a:solidFill>
                <a:latin typeface="仿宋_GB2312" pitchFamily="49" charset="-122"/>
              </a:rPr>
              <a:t>都可以用完全属于</a:t>
            </a:r>
            <a:r>
              <a:rPr kumimoji="1" lang="en-US" altLang="zh-CN" b="1">
                <a:solidFill>
                  <a:srgbClr val="000000"/>
                </a:solidFill>
                <a:latin typeface="Times New Roman" panose="02020603050405020304" pitchFamily="18" charset="0"/>
                <a:ea typeface="宋体" panose="02010600030101010101" pitchFamily="2" charset="-122"/>
              </a:rPr>
              <a:t>E</a:t>
            </a:r>
            <a:r>
              <a:rPr kumimoji="1" lang="zh-CN" altLang="en-US" b="1">
                <a:solidFill>
                  <a:srgbClr val="000000"/>
                </a:solidFill>
                <a:latin typeface="仿宋_GB2312" pitchFamily="49" charset="-122"/>
              </a:rPr>
              <a:t>的一条折线连接起来</a:t>
            </a:r>
            <a:r>
              <a:rPr kumimoji="1" lang="zh-CN" altLang="en-US" b="1">
                <a:solidFill>
                  <a:srgbClr val="000000"/>
                </a:solidFill>
                <a:latin typeface="宋体" panose="02010600030101010101" pitchFamily="2" charset="-122"/>
                <a:ea typeface="宋体" panose="02010600030101010101" pitchFamily="2" charset="-122"/>
              </a:rPr>
              <a:t>。</a:t>
            </a:r>
          </a:p>
        </p:txBody>
      </p:sp>
      <p:sp>
        <p:nvSpPr>
          <p:cNvPr id="67589" name="Text Box 5">
            <a:extLst>
              <a:ext uri="{FF2B5EF4-FFF2-40B4-BE49-F238E27FC236}">
                <a16:creationId xmlns:a16="http://schemas.microsoft.com/office/drawing/2014/main" id="{78ACE9D1-3E7C-4DFF-9F54-7DD5BB54C1F6}"/>
              </a:ext>
            </a:extLst>
          </p:cNvPr>
          <p:cNvSpPr txBox="1">
            <a:spLocks noChangeArrowheads="1"/>
          </p:cNvSpPr>
          <p:nvPr/>
        </p:nvSpPr>
        <p:spPr bwMode="auto">
          <a:xfrm>
            <a:off x="539750" y="2852738"/>
            <a:ext cx="4248150"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b="1">
                <a:solidFill>
                  <a:srgbClr val="000000"/>
                </a:solidFill>
                <a:latin typeface="宋体" panose="02010600030101010101" pitchFamily="2" charset="-122"/>
                <a:ea typeface="宋体" panose="02010600030101010101" pitchFamily="2" charset="-122"/>
              </a:rPr>
              <a:t>   </a:t>
            </a:r>
            <a:r>
              <a:rPr kumimoji="1" lang="zh-CN" altLang="en-US" b="1">
                <a:solidFill>
                  <a:srgbClr val="000000"/>
                </a:solidFill>
                <a:latin typeface="仿宋_GB2312" pitchFamily="49" charset="-122"/>
              </a:rPr>
              <a:t>通常称具有性质</a:t>
            </a:r>
            <a:r>
              <a:rPr kumimoji="1" lang="en-US" altLang="zh-CN" b="1">
                <a:solidFill>
                  <a:srgbClr val="000000"/>
                </a:solidFill>
                <a:latin typeface="仿宋_GB2312" pitchFamily="49" charset="-122"/>
              </a:rPr>
              <a:t>(2)</a:t>
            </a:r>
            <a:r>
              <a:rPr kumimoji="1" lang="zh-CN" altLang="en-US" b="1">
                <a:solidFill>
                  <a:srgbClr val="000000"/>
                </a:solidFill>
                <a:latin typeface="仿宋_GB2312" pitchFamily="49" charset="-122"/>
              </a:rPr>
              <a:t>的</a:t>
            </a:r>
          </a:p>
          <a:p>
            <a:pPr>
              <a:lnSpc>
                <a:spcPct val="120000"/>
              </a:lnSpc>
            </a:pPr>
            <a:r>
              <a:rPr kumimoji="1" lang="zh-CN" altLang="en-US" b="1">
                <a:solidFill>
                  <a:srgbClr val="000000"/>
                </a:solidFill>
                <a:latin typeface="仿宋_GB2312" pitchFamily="49" charset="-122"/>
              </a:rPr>
              <a:t>集为</a:t>
            </a:r>
            <a:r>
              <a:rPr kumimoji="1" lang="zh-CN" altLang="en-US" b="1">
                <a:solidFill>
                  <a:srgbClr val="3333FF"/>
                </a:solidFill>
                <a:latin typeface="仿宋_GB2312" pitchFamily="49" charset="-122"/>
              </a:rPr>
              <a:t>连通</a:t>
            </a:r>
            <a:r>
              <a:rPr kumimoji="1" lang="zh-CN" altLang="en-US" b="1">
                <a:solidFill>
                  <a:srgbClr val="000000"/>
                </a:solidFill>
                <a:latin typeface="仿宋_GB2312" pitchFamily="49" charset="-122"/>
              </a:rPr>
              <a:t>的，</a:t>
            </a:r>
            <a:r>
              <a:rPr kumimoji="1" lang="zh-CN" altLang="en-US" b="1">
                <a:solidFill>
                  <a:srgbClr val="3333FF"/>
                </a:solidFill>
                <a:effectLst>
                  <a:outerShdw blurRad="38100" dist="38100" dir="2700000" algn="tl">
                    <a:srgbClr val="000000"/>
                  </a:outerShdw>
                </a:effectLst>
                <a:latin typeface="仿宋_GB2312" pitchFamily="49" charset="-122"/>
              </a:rPr>
              <a:t>所以一个区</a:t>
            </a:r>
          </a:p>
          <a:p>
            <a:pPr>
              <a:lnSpc>
                <a:spcPct val="120000"/>
              </a:lnSpc>
            </a:pPr>
            <a:r>
              <a:rPr kumimoji="1" lang="zh-CN" altLang="en-US" b="1">
                <a:solidFill>
                  <a:srgbClr val="3333FF"/>
                </a:solidFill>
                <a:effectLst>
                  <a:outerShdw blurRad="38100" dist="38100" dir="2700000" algn="tl">
                    <a:srgbClr val="000000"/>
                  </a:outerShdw>
                </a:effectLst>
                <a:latin typeface="仿宋_GB2312" pitchFamily="49" charset="-122"/>
              </a:rPr>
              <a:t>域就是一个连通的开集。</a:t>
            </a:r>
          </a:p>
        </p:txBody>
      </p:sp>
      <p:grpSp>
        <p:nvGrpSpPr>
          <p:cNvPr id="67608" name="Group 24">
            <a:extLst>
              <a:ext uri="{FF2B5EF4-FFF2-40B4-BE49-F238E27FC236}">
                <a16:creationId xmlns:a16="http://schemas.microsoft.com/office/drawing/2014/main" id="{A8650690-6AB6-42E4-BA52-8880B0DF72B1}"/>
              </a:ext>
            </a:extLst>
          </p:cNvPr>
          <p:cNvGrpSpPr>
            <a:grpSpLocks/>
          </p:cNvGrpSpPr>
          <p:nvPr/>
        </p:nvGrpSpPr>
        <p:grpSpPr bwMode="auto">
          <a:xfrm>
            <a:off x="684213" y="4652963"/>
            <a:ext cx="4032250" cy="2143125"/>
            <a:chOff x="431" y="2931"/>
            <a:chExt cx="2540" cy="1350"/>
          </a:xfrm>
        </p:grpSpPr>
        <p:sp>
          <p:nvSpPr>
            <p:cNvPr id="67591" name="Text Box 7">
              <a:extLst>
                <a:ext uri="{FF2B5EF4-FFF2-40B4-BE49-F238E27FC236}">
                  <a16:creationId xmlns:a16="http://schemas.microsoft.com/office/drawing/2014/main" id="{973A0B67-1899-4002-A79E-2189C3C88FB1}"/>
                </a:ext>
              </a:extLst>
            </p:cNvPr>
            <p:cNvSpPr txBox="1">
              <a:spLocks noChangeArrowheads="1"/>
            </p:cNvSpPr>
            <p:nvPr/>
          </p:nvSpPr>
          <p:spPr bwMode="auto">
            <a:xfrm>
              <a:off x="431" y="2931"/>
              <a:ext cx="2540" cy="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b="1">
                  <a:solidFill>
                    <a:srgbClr val="000000"/>
                  </a:solidFill>
                  <a:latin typeface="仿宋_GB2312" pitchFamily="49" charset="-122"/>
                </a:rPr>
                <a:t>区域</a:t>
              </a:r>
              <a:r>
                <a:rPr kumimoji="1" lang="en-US" altLang="zh-CN" b="1">
                  <a:solidFill>
                    <a:srgbClr val="000000"/>
                  </a:solidFill>
                  <a:latin typeface="Times New Roman" panose="02020603050405020304" pitchFamily="18" charset="0"/>
                </a:rPr>
                <a:t>E</a:t>
              </a:r>
              <a:r>
                <a:rPr kumimoji="1" lang="zh-CN" altLang="en-US" b="1">
                  <a:solidFill>
                    <a:srgbClr val="000000"/>
                  </a:solidFill>
                  <a:latin typeface="仿宋_GB2312" pitchFamily="49" charset="-122"/>
                </a:rPr>
                <a:t>加上它的边界</a:t>
              </a:r>
              <a:r>
                <a:rPr kumimoji="1" lang="en-US" altLang="zh-CN" b="1">
                  <a:solidFill>
                    <a:srgbClr val="000000"/>
                  </a:solidFill>
                  <a:latin typeface="Times New Roman" panose="02020603050405020304" pitchFamily="18" charset="0"/>
                  <a:ea typeface="宋体" panose="02010600030101010101" pitchFamily="2" charset="-122"/>
                </a:rPr>
                <a:t>C(p)</a:t>
              </a:r>
              <a:r>
                <a:rPr kumimoji="1" lang="zh-CN" altLang="en-US" b="1">
                  <a:solidFill>
                    <a:srgbClr val="000000"/>
                  </a:solidFill>
                  <a:latin typeface="仿宋_GB2312" pitchFamily="49" charset="-122"/>
                </a:rPr>
                <a:t>称为</a:t>
              </a:r>
              <a:r>
                <a:rPr kumimoji="1" lang="zh-CN" altLang="en-US" b="1">
                  <a:solidFill>
                    <a:srgbClr val="000000"/>
                  </a:solidFill>
                  <a:latin typeface="黑体" panose="02010609060101010101" pitchFamily="49" charset="-122"/>
                  <a:ea typeface="黑体" panose="02010609060101010101" pitchFamily="49" charset="-122"/>
                </a:rPr>
                <a:t>闭区域</a:t>
              </a:r>
              <a:r>
                <a:rPr kumimoji="1" lang="zh-CN" altLang="en-US" b="1">
                  <a:solidFill>
                    <a:srgbClr val="000000"/>
                  </a:solidFill>
                  <a:latin typeface="仿宋_GB2312" pitchFamily="49" charset="-122"/>
                </a:rPr>
                <a:t>或</a:t>
              </a:r>
              <a:r>
                <a:rPr kumimoji="1" lang="zh-CN" altLang="en-US" b="1">
                  <a:solidFill>
                    <a:srgbClr val="000000"/>
                  </a:solidFill>
                  <a:latin typeface="黑体" panose="02010609060101010101" pitchFamily="49" charset="-122"/>
                  <a:ea typeface="黑体" panose="02010609060101010101" pitchFamily="49" charset="-122"/>
                </a:rPr>
                <a:t>闭域</a:t>
              </a:r>
              <a:r>
                <a:rPr kumimoji="1" lang="zh-CN" altLang="en-US" b="1">
                  <a:solidFill>
                    <a:srgbClr val="000000"/>
                  </a:solidFill>
                  <a:latin typeface="宋体" panose="02010600030101010101" pitchFamily="2" charset="-122"/>
                  <a:ea typeface="宋体" panose="02010600030101010101" pitchFamily="2" charset="-122"/>
                </a:rPr>
                <a:t>，</a:t>
              </a:r>
              <a:r>
                <a:rPr kumimoji="1" lang="zh-CN" altLang="en-US" b="1">
                  <a:solidFill>
                    <a:srgbClr val="000000"/>
                  </a:solidFill>
                  <a:latin typeface="仿宋_GB2312" pitchFamily="49" charset="-122"/>
                </a:rPr>
                <a:t>记为    </a:t>
              </a:r>
              <a:r>
                <a:rPr kumimoji="1" lang="en-US" altLang="zh-CN" b="1">
                  <a:solidFill>
                    <a:srgbClr val="000000"/>
                  </a:solidFill>
                  <a:latin typeface="仿宋_GB2312" pitchFamily="49" charset="-122"/>
                </a:rPr>
                <a:t>.</a:t>
              </a:r>
            </a:p>
            <a:p>
              <a:pPr>
                <a:lnSpc>
                  <a:spcPct val="120000"/>
                </a:lnSpc>
              </a:pPr>
              <a:endParaRPr kumimoji="1" lang="en-US" altLang="zh-CN" b="1">
                <a:solidFill>
                  <a:srgbClr val="000000"/>
                </a:solidFill>
                <a:latin typeface="仿宋_GB2312" pitchFamily="49" charset="-122"/>
              </a:endParaRPr>
            </a:p>
          </p:txBody>
        </p:sp>
        <p:graphicFrame>
          <p:nvGraphicFramePr>
            <p:cNvPr id="67592" name="Object 8">
              <a:extLst>
                <a:ext uri="{FF2B5EF4-FFF2-40B4-BE49-F238E27FC236}">
                  <a16:creationId xmlns:a16="http://schemas.microsoft.com/office/drawing/2014/main" id="{467469CB-23F2-4666-898A-DE54112100A7}"/>
                </a:ext>
              </a:extLst>
            </p:cNvPr>
            <p:cNvGraphicFramePr>
              <a:graphicFrameLocks noChangeAspect="1"/>
            </p:cNvGraphicFramePr>
            <p:nvPr/>
          </p:nvGraphicFramePr>
          <p:xfrm>
            <a:off x="734" y="3657"/>
            <a:ext cx="181" cy="227"/>
          </p:xfrm>
          <a:graphic>
            <a:graphicData uri="http://schemas.openxmlformats.org/presentationml/2006/ole">
              <mc:AlternateContent xmlns:mc="http://schemas.openxmlformats.org/markup-compatibility/2006">
                <mc:Choice xmlns:v="urn:schemas-microsoft-com:vml" Requires="v">
                  <p:oleObj spid="_x0000_s67645" name="Equation" r:id="rId3" imgW="304560" imgH="380880" progId="Equation.DSMT4">
                    <p:embed/>
                  </p:oleObj>
                </mc:Choice>
                <mc:Fallback>
                  <p:oleObj name="Equation" r:id="rId3" imgW="304560" imgH="38088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 y="3657"/>
                          <a:ext cx="181"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7594" name="Group 10">
            <a:extLst>
              <a:ext uri="{FF2B5EF4-FFF2-40B4-BE49-F238E27FC236}">
                <a16:creationId xmlns:a16="http://schemas.microsoft.com/office/drawing/2014/main" id="{59D8F5FD-E101-4213-A726-553D10CC327B}"/>
              </a:ext>
            </a:extLst>
          </p:cNvPr>
          <p:cNvGrpSpPr>
            <a:grpSpLocks/>
          </p:cNvGrpSpPr>
          <p:nvPr/>
        </p:nvGrpSpPr>
        <p:grpSpPr bwMode="auto">
          <a:xfrm>
            <a:off x="5508625" y="3213100"/>
            <a:ext cx="2951163" cy="2606675"/>
            <a:chOff x="3312" y="1248"/>
            <a:chExt cx="2265" cy="2097"/>
          </a:xfrm>
        </p:grpSpPr>
        <p:sp>
          <p:nvSpPr>
            <p:cNvPr id="67595" name="Freeform 11">
              <a:extLst>
                <a:ext uri="{FF2B5EF4-FFF2-40B4-BE49-F238E27FC236}">
                  <a16:creationId xmlns:a16="http://schemas.microsoft.com/office/drawing/2014/main" id="{C1224996-3009-4C83-A7C8-97E09AC00936}"/>
                </a:ext>
              </a:extLst>
            </p:cNvPr>
            <p:cNvSpPr>
              <a:spLocks/>
            </p:cNvSpPr>
            <p:nvPr/>
          </p:nvSpPr>
          <p:spPr bwMode="auto">
            <a:xfrm>
              <a:off x="3312" y="1248"/>
              <a:ext cx="2265" cy="1824"/>
            </a:xfrm>
            <a:custGeom>
              <a:avLst/>
              <a:gdLst>
                <a:gd name="T0" fmla="*/ 684 w 2265"/>
                <a:gd name="T1" fmla="*/ 0 h 1575"/>
                <a:gd name="T2" fmla="*/ 1132 w 2265"/>
                <a:gd name="T3" fmla="*/ 64 h 1575"/>
                <a:gd name="T4" fmla="*/ 1222 w 2265"/>
                <a:gd name="T5" fmla="*/ 141 h 1575"/>
                <a:gd name="T6" fmla="*/ 1324 w 2265"/>
                <a:gd name="T7" fmla="*/ 333 h 1575"/>
                <a:gd name="T8" fmla="*/ 1491 w 2265"/>
                <a:gd name="T9" fmla="*/ 359 h 1575"/>
                <a:gd name="T10" fmla="*/ 1721 w 2265"/>
                <a:gd name="T11" fmla="*/ 346 h 1575"/>
                <a:gd name="T12" fmla="*/ 1836 w 2265"/>
                <a:gd name="T13" fmla="*/ 256 h 1575"/>
                <a:gd name="T14" fmla="*/ 1887 w 2265"/>
                <a:gd name="T15" fmla="*/ 244 h 1575"/>
                <a:gd name="T16" fmla="*/ 2131 w 2265"/>
                <a:gd name="T17" fmla="*/ 244 h 1575"/>
                <a:gd name="T18" fmla="*/ 2118 w 2265"/>
                <a:gd name="T19" fmla="*/ 960 h 1575"/>
                <a:gd name="T20" fmla="*/ 2079 w 2265"/>
                <a:gd name="T21" fmla="*/ 1050 h 1575"/>
                <a:gd name="T22" fmla="*/ 2028 w 2265"/>
                <a:gd name="T23" fmla="*/ 1204 h 1575"/>
                <a:gd name="T24" fmla="*/ 1823 w 2265"/>
                <a:gd name="T25" fmla="*/ 1434 h 1575"/>
                <a:gd name="T26" fmla="*/ 1324 w 2265"/>
                <a:gd name="T27" fmla="*/ 1485 h 1575"/>
                <a:gd name="T28" fmla="*/ 953 w 2265"/>
                <a:gd name="T29" fmla="*/ 1524 h 1575"/>
                <a:gd name="T30" fmla="*/ 723 w 2265"/>
                <a:gd name="T31" fmla="*/ 1575 h 1575"/>
                <a:gd name="T32" fmla="*/ 236 w 2265"/>
                <a:gd name="T33" fmla="*/ 1511 h 1575"/>
                <a:gd name="T34" fmla="*/ 44 w 2265"/>
                <a:gd name="T35" fmla="*/ 1447 h 1575"/>
                <a:gd name="T36" fmla="*/ 31 w 2265"/>
                <a:gd name="T37" fmla="*/ 1370 h 1575"/>
                <a:gd name="T38" fmla="*/ 44 w 2265"/>
                <a:gd name="T39" fmla="*/ 1140 h 1575"/>
                <a:gd name="T40" fmla="*/ 57 w 2265"/>
                <a:gd name="T41" fmla="*/ 1101 h 1575"/>
                <a:gd name="T42" fmla="*/ 95 w 2265"/>
                <a:gd name="T43" fmla="*/ 1088 h 1575"/>
                <a:gd name="T44" fmla="*/ 159 w 2265"/>
                <a:gd name="T45" fmla="*/ 973 h 1575"/>
                <a:gd name="T46" fmla="*/ 185 w 2265"/>
                <a:gd name="T47" fmla="*/ 935 h 1575"/>
                <a:gd name="T48" fmla="*/ 211 w 2265"/>
                <a:gd name="T49" fmla="*/ 896 h 1575"/>
                <a:gd name="T50" fmla="*/ 300 w 2265"/>
                <a:gd name="T51" fmla="*/ 730 h 1575"/>
                <a:gd name="T52" fmla="*/ 326 w 2265"/>
                <a:gd name="T53" fmla="*/ 679 h 1575"/>
                <a:gd name="T54" fmla="*/ 351 w 2265"/>
                <a:gd name="T55" fmla="*/ 602 h 1575"/>
                <a:gd name="T56" fmla="*/ 428 w 2265"/>
                <a:gd name="T57" fmla="*/ 231 h 1575"/>
                <a:gd name="T58" fmla="*/ 441 w 2265"/>
                <a:gd name="T59" fmla="*/ 192 h 1575"/>
                <a:gd name="T60" fmla="*/ 479 w 2265"/>
                <a:gd name="T61" fmla="*/ 167 h 1575"/>
                <a:gd name="T62" fmla="*/ 556 w 2265"/>
                <a:gd name="T63" fmla="*/ 116 h 1575"/>
                <a:gd name="T64" fmla="*/ 582 w 2265"/>
                <a:gd name="T65" fmla="*/ 77 h 1575"/>
                <a:gd name="T66" fmla="*/ 595 w 2265"/>
                <a:gd name="T67" fmla="*/ 39 h 1575"/>
                <a:gd name="T68" fmla="*/ 684 w 2265"/>
                <a:gd name="T69" fmla="*/ 0 h 1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65" h="1575">
                  <a:moveTo>
                    <a:pt x="684" y="0"/>
                  </a:moveTo>
                  <a:cubicBezTo>
                    <a:pt x="834" y="12"/>
                    <a:pt x="985" y="29"/>
                    <a:pt x="1132" y="64"/>
                  </a:cubicBezTo>
                  <a:cubicBezTo>
                    <a:pt x="1151" y="122"/>
                    <a:pt x="1166" y="122"/>
                    <a:pt x="1222" y="141"/>
                  </a:cubicBezTo>
                  <a:cubicBezTo>
                    <a:pt x="1242" y="204"/>
                    <a:pt x="1259" y="296"/>
                    <a:pt x="1324" y="333"/>
                  </a:cubicBezTo>
                  <a:cubicBezTo>
                    <a:pt x="1373" y="361"/>
                    <a:pt x="1435" y="353"/>
                    <a:pt x="1491" y="359"/>
                  </a:cubicBezTo>
                  <a:cubicBezTo>
                    <a:pt x="1568" y="355"/>
                    <a:pt x="1646" y="362"/>
                    <a:pt x="1721" y="346"/>
                  </a:cubicBezTo>
                  <a:cubicBezTo>
                    <a:pt x="1824" y="325"/>
                    <a:pt x="1770" y="294"/>
                    <a:pt x="1836" y="256"/>
                  </a:cubicBezTo>
                  <a:cubicBezTo>
                    <a:pt x="1851" y="247"/>
                    <a:pt x="1870" y="248"/>
                    <a:pt x="1887" y="244"/>
                  </a:cubicBezTo>
                  <a:cubicBezTo>
                    <a:pt x="1976" y="184"/>
                    <a:pt x="2034" y="212"/>
                    <a:pt x="2131" y="244"/>
                  </a:cubicBezTo>
                  <a:cubicBezTo>
                    <a:pt x="2265" y="448"/>
                    <a:pt x="2252" y="757"/>
                    <a:pt x="2118" y="960"/>
                  </a:cubicBezTo>
                  <a:cubicBezTo>
                    <a:pt x="2090" y="1072"/>
                    <a:pt x="2125" y="958"/>
                    <a:pt x="2079" y="1050"/>
                  </a:cubicBezTo>
                  <a:cubicBezTo>
                    <a:pt x="2052" y="1103"/>
                    <a:pt x="2064" y="1149"/>
                    <a:pt x="2028" y="1204"/>
                  </a:cubicBezTo>
                  <a:cubicBezTo>
                    <a:pt x="1999" y="1316"/>
                    <a:pt x="1932" y="1398"/>
                    <a:pt x="1823" y="1434"/>
                  </a:cubicBezTo>
                  <a:cubicBezTo>
                    <a:pt x="1676" y="1534"/>
                    <a:pt x="1518" y="1479"/>
                    <a:pt x="1324" y="1485"/>
                  </a:cubicBezTo>
                  <a:cubicBezTo>
                    <a:pt x="1197" y="1495"/>
                    <a:pt x="1080" y="1513"/>
                    <a:pt x="953" y="1524"/>
                  </a:cubicBezTo>
                  <a:cubicBezTo>
                    <a:pt x="870" y="1539"/>
                    <a:pt x="801" y="1548"/>
                    <a:pt x="723" y="1575"/>
                  </a:cubicBezTo>
                  <a:cubicBezTo>
                    <a:pt x="553" y="1566"/>
                    <a:pt x="399" y="1556"/>
                    <a:pt x="236" y="1511"/>
                  </a:cubicBezTo>
                  <a:cubicBezTo>
                    <a:pt x="168" y="1492"/>
                    <a:pt x="113" y="1461"/>
                    <a:pt x="44" y="1447"/>
                  </a:cubicBezTo>
                  <a:cubicBezTo>
                    <a:pt x="0" y="1378"/>
                    <a:pt x="25" y="1439"/>
                    <a:pt x="31" y="1370"/>
                  </a:cubicBezTo>
                  <a:cubicBezTo>
                    <a:pt x="38" y="1294"/>
                    <a:pt x="37" y="1216"/>
                    <a:pt x="44" y="1140"/>
                  </a:cubicBezTo>
                  <a:cubicBezTo>
                    <a:pt x="45" y="1126"/>
                    <a:pt x="47" y="1111"/>
                    <a:pt x="57" y="1101"/>
                  </a:cubicBezTo>
                  <a:cubicBezTo>
                    <a:pt x="66" y="1091"/>
                    <a:pt x="82" y="1092"/>
                    <a:pt x="95" y="1088"/>
                  </a:cubicBezTo>
                  <a:cubicBezTo>
                    <a:pt x="118" y="1022"/>
                    <a:pt x="101" y="1059"/>
                    <a:pt x="159" y="973"/>
                  </a:cubicBezTo>
                  <a:cubicBezTo>
                    <a:pt x="168" y="960"/>
                    <a:pt x="176" y="948"/>
                    <a:pt x="185" y="935"/>
                  </a:cubicBezTo>
                  <a:cubicBezTo>
                    <a:pt x="194" y="922"/>
                    <a:pt x="211" y="896"/>
                    <a:pt x="211" y="896"/>
                  </a:cubicBezTo>
                  <a:cubicBezTo>
                    <a:pt x="227" y="829"/>
                    <a:pt x="270" y="789"/>
                    <a:pt x="300" y="730"/>
                  </a:cubicBezTo>
                  <a:cubicBezTo>
                    <a:pt x="309" y="713"/>
                    <a:pt x="319" y="697"/>
                    <a:pt x="326" y="679"/>
                  </a:cubicBezTo>
                  <a:cubicBezTo>
                    <a:pt x="336" y="654"/>
                    <a:pt x="351" y="602"/>
                    <a:pt x="351" y="602"/>
                  </a:cubicBezTo>
                  <a:cubicBezTo>
                    <a:pt x="356" y="484"/>
                    <a:pt x="286" y="280"/>
                    <a:pt x="428" y="231"/>
                  </a:cubicBezTo>
                  <a:cubicBezTo>
                    <a:pt x="432" y="218"/>
                    <a:pt x="432" y="203"/>
                    <a:pt x="441" y="192"/>
                  </a:cubicBezTo>
                  <a:cubicBezTo>
                    <a:pt x="450" y="180"/>
                    <a:pt x="467" y="177"/>
                    <a:pt x="479" y="167"/>
                  </a:cubicBezTo>
                  <a:cubicBezTo>
                    <a:pt x="543" y="114"/>
                    <a:pt x="489" y="137"/>
                    <a:pt x="556" y="116"/>
                  </a:cubicBezTo>
                  <a:cubicBezTo>
                    <a:pt x="565" y="103"/>
                    <a:pt x="575" y="91"/>
                    <a:pt x="582" y="77"/>
                  </a:cubicBezTo>
                  <a:cubicBezTo>
                    <a:pt x="588" y="65"/>
                    <a:pt x="586" y="48"/>
                    <a:pt x="595" y="39"/>
                  </a:cubicBezTo>
                  <a:cubicBezTo>
                    <a:pt x="619" y="15"/>
                    <a:pt x="684" y="40"/>
                    <a:pt x="684" y="0"/>
                  </a:cubicBezTo>
                  <a:close/>
                </a:path>
              </a:pathLst>
            </a:custGeom>
            <a:solidFill>
              <a:srgbClr val="CCCCFF"/>
            </a:solidFill>
            <a:ln w="38100" cap="flat" cmpd="sng">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596" name="Rectangle 12">
              <a:extLst>
                <a:ext uri="{FF2B5EF4-FFF2-40B4-BE49-F238E27FC236}">
                  <a16:creationId xmlns:a16="http://schemas.microsoft.com/office/drawing/2014/main" id="{3A4035E2-5755-4F68-8749-A5AE36AB7D18}"/>
                </a:ext>
              </a:extLst>
            </p:cNvPr>
            <p:cNvSpPr>
              <a:spLocks noChangeArrowheads="1"/>
            </p:cNvSpPr>
            <p:nvPr/>
          </p:nvSpPr>
          <p:spPr bwMode="auto">
            <a:xfrm>
              <a:off x="3890" y="1441"/>
              <a:ext cx="331" cy="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i="1">
                  <a:latin typeface="Times New Roman" panose="02020603050405020304" pitchFamily="18" charset="0"/>
                  <a:ea typeface="宋体" panose="02010600030101010101" pitchFamily="2" charset="-122"/>
                </a:rPr>
                <a:t>E</a:t>
              </a:r>
            </a:p>
          </p:txBody>
        </p:sp>
        <p:grpSp>
          <p:nvGrpSpPr>
            <p:cNvPr id="67597" name="Group 13">
              <a:extLst>
                <a:ext uri="{FF2B5EF4-FFF2-40B4-BE49-F238E27FC236}">
                  <a16:creationId xmlns:a16="http://schemas.microsoft.com/office/drawing/2014/main" id="{AD079CA0-DEBE-4235-9F27-E9B91FFE5E64}"/>
                </a:ext>
              </a:extLst>
            </p:cNvPr>
            <p:cNvGrpSpPr>
              <a:grpSpLocks/>
            </p:cNvGrpSpPr>
            <p:nvPr/>
          </p:nvGrpSpPr>
          <p:grpSpPr bwMode="auto">
            <a:xfrm>
              <a:off x="3432" y="1632"/>
              <a:ext cx="1978" cy="1358"/>
              <a:chOff x="3432" y="1632"/>
              <a:chExt cx="1978" cy="1358"/>
            </a:xfrm>
          </p:grpSpPr>
          <p:sp>
            <p:nvSpPr>
              <p:cNvPr id="67598" name="Line 14">
                <a:extLst>
                  <a:ext uri="{FF2B5EF4-FFF2-40B4-BE49-F238E27FC236}">
                    <a16:creationId xmlns:a16="http://schemas.microsoft.com/office/drawing/2014/main" id="{ED7370F2-0DD6-40F2-8E3D-0B1CC5863EB6}"/>
                  </a:ext>
                </a:extLst>
              </p:cNvPr>
              <p:cNvSpPr>
                <a:spLocks noChangeShapeType="1"/>
              </p:cNvSpPr>
              <p:nvPr/>
            </p:nvSpPr>
            <p:spPr bwMode="auto">
              <a:xfrm flipH="1">
                <a:off x="5032" y="1968"/>
                <a:ext cx="152" cy="48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599" name="Rectangle 15">
                <a:extLst>
                  <a:ext uri="{FF2B5EF4-FFF2-40B4-BE49-F238E27FC236}">
                    <a16:creationId xmlns:a16="http://schemas.microsoft.com/office/drawing/2014/main" id="{1A919C6E-3BDA-4814-BA20-852204AA0C4D}"/>
                  </a:ext>
                </a:extLst>
              </p:cNvPr>
              <p:cNvSpPr>
                <a:spLocks noChangeArrowheads="1"/>
              </p:cNvSpPr>
              <p:nvPr/>
            </p:nvSpPr>
            <p:spPr bwMode="auto">
              <a:xfrm>
                <a:off x="5135" y="1632"/>
                <a:ext cx="275" cy="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latin typeface="Times New Roman" panose="02020603050405020304" pitchFamily="18" charset="0"/>
                    <a:ea typeface="宋体" panose="02010600030101010101" pitchFamily="2" charset="-122"/>
                  </a:rPr>
                  <a:t>z</a:t>
                </a:r>
                <a:r>
                  <a:rPr kumimoji="1" lang="en-US" altLang="zh-CN" sz="2400" baseline="-25000">
                    <a:latin typeface="Tahoma" panose="020B0604030504040204" pitchFamily="34" charset="0"/>
                    <a:ea typeface="宋体" panose="02010600030101010101" pitchFamily="2" charset="-122"/>
                  </a:rPr>
                  <a:t>1</a:t>
                </a:r>
              </a:p>
            </p:txBody>
          </p:sp>
          <p:sp>
            <p:nvSpPr>
              <p:cNvPr id="67600" name="Rectangle 16">
                <a:extLst>
                  <a:ext uri="{FF2B5EF4-FFF2-40B4-BE49-F238E27FC236}">
                    <a16:creationId xmlns:a16="http://schemas.microsoft.com/office/drawing/2014/main" id="{247D7754-A835-46BA-8872-56979862133D}"/>
                  </a:ext>
                </a:extLst>
              </p:cNvPr>
              <p:cNvSpPr>
                <a:spLocks noChangeArrowheads="1"/>
              </p:cNvSpPr>
              <p:nvPr/>
            </p:nvSpPr>
            <p:spPr bwMode="auto">
              <a:xfrm>
                <a:off x="3432" y="2425"/>
                <a:ext cx="275" cy="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latin typeface="Times New Roman" panose="02020603050405020304" pitchFamily="18" charset="0"/>
                    <a:ea typeface="宋体" panose="02010600030101010101" pitchFamily="2" charset="-122"/>
                  </a:rPr>
                  <a:t>z</a:t>
                </a:r>
                <a:r>
                  <a:rPr kumimoji="1" lang="en-US" altLang="zh-CN" sz="2400" baseline="-25000">
                    <a:latin typeface="Tahoma" panose="020B0604030504040204" pitchFamily="34" charset="0"/>
                    <a:ea typeface="宋体" panose="02010600030101010101" pitchFamily="2" charset="-122"/>
                  </a:rPr>
                  <a:t>2</a:t>
                </a:r>
              </a:p>
            </p:txBody>
          </p:sp>
          <p:sp>
            <p:nvSpPr>
              <p:cNvPr id="67601" name="Line 17">
                <a:extLst>
                  <a:ext uri="{FF2B5EF4-FFF2-40B4-BE49-F238E27FC236}">
                    <a16:creationId xmlns:a16="http://schemas.microsoft.com/office/drawing/2014/main" id="{713793A0-A1D4-4965-8051-481979197ACA}"/>
                  </a:ext>
                </a:extLst>
              </p:cNvPr>
              <p:cNvSpPr>
                <a:spLocks noChangeShapeType="1"/>
              </p:cNvSpPr>
              <p:nvPr/>
            </p:nvSpPr>
            <p:spPr bwMode="auto">
              <a:xfrm flipH="1" flipV="1">
                <a:off x="4224" y="2256"/>
                <a:ext cx="816"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602" name="Line 18">
                <a:extLst>
                  <a:ext uri="{FF2B5EF4-FFF2-40B4-BE49-F238E27FC236}">
                    <a16:creationId xmlns:a16="http://schemas.microsoft.com/office/drawing/2014/main" id="{D4B2D989-B05D-416E-B008-CFC25B293F42}"/>
                  </a:ext>
                </a:extLst>
              </p:cNvPr>
              <p:cNvSpPr>
                <a:spLocks noChangeShapeType="1"/>
              </p:cNvSpPr>
              <p:nvPr/>
            </p:nvSpPr>
            <p:spPr bwMode="auto">
              <a:xfrm flipH="1">
                <a:off x="3648" y="2256"/>
                <a:ext cx="576" cy="48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603" name="Oval 19">
                <a:extLst>
                  <a:ext uri="{FF2B5EF4-FFF2-40B4-BE49-F238E27FC236}">
                    <a16:creationId xmlns:a16="http://schemas.microsoft.com/office/drawing/2014/main" id="{3EEF5C04-87C1-48A7-94B1-AC05F98BA16E}"/>
                  </a:ext>
                </a:extLst>
              </p:cNvPr>
              <p:cNvSpPr>
                <a:spLocks noChangeArrowheads="1"/>
              </p:cNvSpPr>
              <p:nvPr/>
            </p:nvSpPr>
            <p:spPr bwMode="auto">
              <a:xfrm>
                <a:off x="3600" y="2736"/>
                <a:ext cx="48" cy="48"/>
              </a:xfrm>
              <a:prstGeom prst="ellipse">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04" name="Oval 20">
                <a:extLst>
                  <a:ext uri="{FF2B5EF4-FFF2-40B4-BE49-F238E27FC236}">
                    <a16:creationId xmlns:a16="http://schemas.microsoft.com/office/drawing/2014/main" id="{9E0337B9-C3E9-4B70-B675-FC6DBF841B37}"/>
                  </a:ext>
                </a:extLst>
              </p:cNvPr>
              <p:cNvSpPr>
                <a:spLocks noChangeArrowheads="1"/>
              </p:cNvSpPr>
              <p:nvPr/>
            </p:nvSpPr>
            <p:spPr bwMode="auto">
              <a:xfrm>
                <a:off x="5162" y="1920"/>
                <a:ext cx="48" cy="48"/>
              </a:xfrm>
              <a:prstGeom prst="ellipse">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7605" name="Oval 21">
              <a:extLst>
                <a:ext uri="{FF2B5EF4-FFF2-40B4-BE49-F238E27FC236}">
                  <a16:creationId xmlns:a16="http://schemas.microsoft.com/office/drawing/2014/main" id="{C56B88E9-13E8-4445-9852-93453B41F4D6}"/>
                </a:ext>
              </a:extLst>
            </p:cNvPr>
            <p:cNvSpPr>
              <a:spLocks noChangeArrowheads="1"/>
            </p:cNvSpPr>
            <p:nvPr/>
          </p:nvSpPr>
          <p:spPr bwMode="auto">
            <a:xfrm>
              <a:off x="3801" y="2833"/>
              <a:ext cx="432" cy="432"/>
            </a:xfrm>
            <a:prstGeom prst="ellipse">
              <a:avLst/>
            </a:prstGeom>
            <a:solidFill>
              <a:schemeClr val="bg1">
                <a:alpha val="50000"/>
              </a:schemeClr>
            </a:solidFill>
            <a:ln w="28575">
              <a:solidFill>
                <a:srgbClr val="FF66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06" name="Rectangle 22">
              <a:extLst>
                <a:ext uri="{FF2B5EF4-FFF2-40B4-BE49-F238E27FC236}">
                  <a16:creationId xmlns:a16="http://schemas.microsoft.com/office/drawing/2014/main" id="{50DC66E7-E045-4871-B0CF-039E54C80DCC}"/>
                </a:ext>
              </a:extLst>
            </p:cNvPr>
            <p:cNvSpPr>
              <a:spLocks noChangeArrowheads="1"/>
            </p:cNvSpPr>
            <p:nvPr/>
          </p:nvSpPr>
          <p:spPr bwMode="auto">
            <a:xfrm>
              <a:off x="3969" y="2977"/>
              <a:ext cx="274" cy="368"/>
            </a:xfrm>
            <a:prstGeom prst="rect">
              <a:avLst/>
            </a:prstGeo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latin typeface="Times New Roman" panose="02020603050405020304" pitchFamily="18" charset="0"/>
                  <a:ea typeface="宋体" panose="02010600030101010101" pitchFamily="2" charset="-122"/>
                </a:rPr>
                <a:t>p</a:t>
              </a:r>
            </a:p>
          </p:txBody>
        </p:sp>
        <p:sp>
          <p:nvSpPr>
            <p:cNvPr id="67607" name="Oval 23">
              <a:extLst>
                <a:ext uri="{FF2B5EF4-FFF2-40B4-BE49-F238E27FC236}">
                  <a16:creationId xmlns:a16="http://schemas.microsoft.com/office/drawing/2014/main" id="{E287593D-70BB-41B9-B84C-7D3C0DB12755}"/>
                </a:ext>
              </a:extLst>
            </p:cNvPr>
            <p:cNvSpPr>
              <a:spLocks noChangeArrowheads="1"/>
            </p:cNvSpPr>
            <p:nvPr/>
          </p:nvSpPr>
          <p:spPr bwMode="auto">
            <a:xfrm>
              <a:off x="3995" y="3025"/>
              <a:ext cx="91" cy="91"/>
            </a:xfrm>
            <a:prstGeom prst="ellipse">
              <a:avLst/>
            </a:prstGeom>
            <a:solidFill>
              <a:srgbClr val="8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7644" name="Rectangle 60">
            <a:extLst>
              <a:ext uri="{FF2B5EF4-FFF2-40B4-BE49-F238E27FC236}">
                <a16:creationId xmlns:a16="http://schemas.microsoft.com/office/drawing/2014/main" id="{D38925A0-1080-4CF4-8CD8-2C14ED0334E3}"/>
              </a:ext>
            </a:extLst>
          </p:cNvPr>
          <p:cNvSpPr>
            <a:spLocks noChangeArrowheads="1"/>
          </p:cNvSpPr>
          <p:nvPr/>
        </p:nvSpPr>
        <p:spPr bwMode="auto">
          <a:xfrm>
            <a:off x="6659563" y="3573463"/>
            <a:ext cx="695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t>区域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7588">
                                            <p:txEl>
                                              <p:pRg st="0" end="0"/>
                                            </p:txEl>
                                          </p:spTgt>
                                        </p:tgtEl>
                                        <p:attrNameLst>
                                          <p:attrName>style.visibility</p:attrName>
                                        </p:attrNameLst>
                                      </p:cBhvr>
                                      <p:to>
                                        <p:strVal val="visible"/>
                                      </p:to>
                                    </p:set>
                                    <p:animEffect transition="in" filter="diamond(in)">
                                      <p:cBhvr>
                                        <p:cTn id="7" dur="2000"/>
                                        <p:tgtEl>
                                          <p:spTgt spid="67588">
                                            <p:txEl>
                                              <p:pRg st="0" end="0"/>
                                            </p:txEl>
                                          </p:spTgt>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67588">
                                            <p:txEl>
                                              <p:pRg st="1" end="1"/>
                                            </p:txEl>
                                          </p:spTgt>
                                        </p:tgtEl>
                                        <p:attrNameLst>
                                          <p:attrName>style.visibility</p:attrName>
                                        </p:attrNameLst>
                                      </p:cBhvr>
                                      <p:to>
                                        <p:strVal val="visible"/>
                                      </p:to>
                                    </p:set>
                                    <p:animEffect transition="in" filter="diamond(in)">
                                      <p:cBhvr>
                                        <p:cTn id="10" dur="2000"/>
                                        <p:tgtEl>
                                          <p:spTgt spid="67588">
                                            <p:txEl>
                                              <p:pRg st="1" end="1"/>
                                            </p:txEl>
                                          </p:spTgt>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67588">
                                            <p:txEl>
                                              <p:pRg st="2" end="2"/>
                                            </p:txEl>
                                          </p:spTgt>
                                        </p:tgtEl>
                                        <p:attrNameLst>
                                          <p:attrName>style.visibility</p:attrName>
                                        </p:attrNameLst>
                                      </p:cBhvr>
                                      <p:to>
                                        <p:strVal val="visible"/>
                                      </p:to>
                                    </p:set>
                                    <p:animEffect transition="in" filter="diamond(in)">
                                      <p:cBhvr>
                                        <p:cTn id="13" dur="2000"/>
                                        <p:tgtEl>
                                          <p:spTgt spid="67588">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67589"/>
                                        </p:tgtEl>
                                        <p:attrNameLst>
                                          <p:attrName>style.visibility</p:attrName>
                                        </p:attrNameLst>
                                      </p:cBhvr>
                                      <p:to>
                                        <p:strVal val="visible"/>
                                      </p:to>
                                    </p:set>
                                    <p:animEffect transition="in" filter="checkerboard(across)">
                                      <p:cBhvr>
                                        <p:cTn id="18" dur="500"/>
                                        <p:tgtEl>
                                          <p:spTgt spid="6758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67594"/>
                                        </p:tgtEl>
                                        <p:attrNameLst>
                                          <p:attrName>style.visibility</p:attrName>
                                        </p:attrNameLst>
                                      </p:cBhvr>
                                      <p:to>
                                        <p:strVal val="visible"/>
                                      </p:to>
                                    </p:set>
                                    <p:anim calcmode="lin" valueType="num">
                                      <p:cBhvr additive="base">
                                        <p:cTn id="23" dur="500" fill="hold"/>
                                        <p:tgtEl>
                                          <p:spTgt spid="67594"/>
                                        </p:tgtEl>
                                        <p:attrNameLst>
                                          <p:attrName>ppt_x</p:attrName>
                                        </p:attrNameLst>
                                      </p:cBhvr>
                                      <p:tavLst>
                                        <p:tav tm="0">
                                          <p:val>
                                            <p:strVal val="#ppt_x"/>
                                          </p:val>
                                        </p:tav>
                                        <p:tav tm="100000">
                                          <p:val>
                                            <p:strVal val="#ppt_x"/>
                                          </p:val>
                                        </p:tav>
                                      </p:tavLst>
                                    </p:anim>
                                    <p:anim calcmode="lin" valueType="num">
                                      <p:cBhvr additive="base">
                                        <p:cTn id="24" dur="500" fill="hold"/>
                                        <p:tgtEl>
                                          <p:spTgt spid="67594"/>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7644"/>
                                        </p:tgtEl>
                                        <p:attrNameLst>
                                          <p:attrName>style.visibility</p:attrName>
                                        </p:attrNameLst>
                                      </p:cBhvr>
                                      <p:to>
                                        <p:strVal val="visible"/>
                                      </p:to>
                                    </p:set>
                                    <p:anim calcmode="lin" valueType="num">
                                      <p:cBhvr additive="base">
                                        <p:cTn id="29" dur="500" fill="hold"/>
                                        <p:tgtEl>
                                          <p:spTgt spid="67644"/>
                                        </p:tgtEl>
                                        <p:attrNameLst>
                                          <p:attrName>ppt_x</p:attrName>
                                        </p:attrNameLst>
                                      </p:cBhvr>
                                      <p:tavLst>
                                        <p:tav tm="0">
                                          <p:val>
                                            <p:strVal val="#ppt_x"/>
                                          </p:val>
                                        </p:tav>
                                        <p:tav tm="100000">
                                          <p:val>
                                            <p:strVal val="#ppt_x"/>
                                          </p:val>
                                        </p:tav>
                                      </p:tavLst>
                                    </p:anim>
                                    <p:anim calcmode="lin" valueType="num">
                                      <p:cBhvr additive="base">
                                        <p:cTn id="30" dur="500" fill="hold"/>
                                        <p:tgtEl>
                                          <p:spTgt spid="67644"/>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nodeType="clickEffect">
                                  <p:stCondLst>
                                    <p:cond delay="0"/>
                                  </p:stCondLst>
                                  <p:childTnLst>
                                    <p:set>
                                      <p:cBhvr>
                                        <p:cTn id="34" dur="1" fill="hold">
                                          <p:stCondLst>
                                            <p:cond delay="0"/>
                                          </p:stCondLst>
                                        </p:cTn>
                                        <p:tgtEl>
                                          <p:spTgt spid="67608"/>
                                        </p:tgtEl>
                                        <p:attrNameLst>
                                          <p:attrName>style.visibility</p:attrName>
                                        </p:attrNameLst>
                                      </p:cBhvr>
                                      <p:to>
                                        <p:strVal val="visible"/>
                                      </p:to>
                                    </p:set>
                                    <p:animEffect transition="in" filter="box(in)">
                                      <p:cBhvr>
                                        <p:cTn id="35" dur="500"/>
                                        <p:tgtEl>
                                          <p:spTgt spid="67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build="allAtOnce"/>
      <p:bldP spid="67589" grpId="0"/>
      <p:bldP spid="6764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3">
            <a:extLst>
              <a:ext uri="{FF2B5EF4-FFF2-40B4-BE49-F238E27FC236}">
                <a16:creationId xmlns:a16="http://schemas.microsoft.com/office/drawing/2014/main" id="{B06105E6-C495-4E69-B94F-30785B01729D}"/>
              </a:ext>
            </a:extLst>
          </p:cNvPr>
          <p:cNvSpPr>
            <a:spLocks noGrp="1"/>
          </p:cNvSpPr>
          <p:nvPr>
            <p:ph type="dt" sz="half" idx="10"/>
          </p:nvPr>
        </p:nvSpPr>
        <p:spPr/>
        <p:txBody>
          <a:bodyPr/>
          <a:lstStyle/>
          <a:p>
            <a:fld id="{BE91371B-51C6-46C9-BB92-192015F3B6D9}" type="datetime1">
              <a:rPr lang="zh-CN" altLang="en-US"/>
              <a:pPr/>
              <a:t>2017/9/8</a:t>
            </a:fld>
            <a:endParaRPr lang="en-US" altLang="zh-CN"/>
          </a:p>
        </p:txBody>
      </p:sp>
      <p:sp>
        <p:nvSpPr>
          <p:cNvPr id="16" name="灯片编号占位符 5">
            <a:extLst>
              <a:ext uri="{FF2B5EF4-FFF2-40B4-BE49-F238E27FC236}">
                <a16:creationId xmlns:a16="http://schemas.microsoft.com/office/drawing/2014/main" id="{40BEB630-022F-45C7-A8BE-FFD101149AD2}"/>
              </a:ext>
            </a:extLst>
          </p:cNvPr>
          <p:cNvSpPr>
            <a:spLocks noGrp="1"/>
          </p:cNvSpPr>
          <p:nvPr>
            <p:ph type="sldNum" sz="quarter" idx="12"/>
          </p:nvPr>
        </p:nvSpPr>
        <p:spPr/>
        <p:txBody>
          <a:bodyPr/>
          <a:lstStyle/>
          <a:p>
            <a:fld id="{26E57FDD-C5F4-47C8-957E-26B46C6E7F69}" type="slidenum">
              <a:rPr lang="en-US" altLang="zh-CN"/>
              <a:pPr/>
              <a:t>37</a:t>
            </a:fld>
            <a:endParaRPr lang="en-US" altLang="zh-CN"/>
          </a:p>
        </p:txBody>
      </p:sp>
      <p:sp>
        <p:nvSpPr>
          <p:cNvPr id="105474" name="Rectangle 2">
            <a:extLst>
              <a:ext uri="{FF2B5EF4-FFF2-40B4-BE49-F238E27FC236}">
                <a16:creationId xmlns:a16="http://schemas.microsoft.com/office/drawing/2014/main" id="{EE75FDE2-C192-4E90-A308-AA6F66911A43}"/>
              </a:ext>
            </a:extLst>
          </p:cNvPr>
          <p:cNvSpPr>
            <a:spLocks noGrp="1" noChangeArrowheads="1"/>
          </p:cNvSpPr>
          <p:nvPr>
            <p:ph type="body" idx="1"/>
          </p:nvPr>
        </p:nvSpPr>
        <p:spPr>
          <a:xfrm>
            <a:off x="395288" y="476250"/>
            <a:ext cx="4227512" cy="801688"/>
          </a:xfrm>
        </p:spPr>
        <p:txBody>
          <a:bodyPr/>
          <a:lstStyle/>
          <a:p>
            <a:pPr>
              <a:buFontTx/>
              <a:buNone/>
            </a:pPr>
            <a:r>
              <a:rPr lang="zh-CN" altLang="en-US" sz="2800">
                <a:solidFill>
                  <a:srgbClr val="FF0000"/>
                </a:solidFill>
                <a:effectLst>
                  <a:outerShdw blurRad="38100" dist="38100" dir="2700000" algn="tl">
                    <a:srgbClr val="000000"/>
                  </a:outerShdw>
                </a:effectLst>
                <a:ea typeface="黑体" panose="02010609060101010101" pitchFamily="49" charset="-122"/>
              </a:rPr>
              <a:t>单连通域与多连通域</a:t>
            </a:r>
          </a:p>
        </p:txBody>
      </p:sp>
      <p:sp>
        <p:nvSpPr>
          <p:cNvPr id="105475" name="Rectangle 3">
            <a:extLst>
              <a:ext uri="{FF2B5EF4-FFF2-40B4-BE49-F238E27FC236}">
                <a16:creationId xmlns:a16="http://schemas.microsoft.com/office/drawing/2014/main" id="{03A3BC0F-CA9E-4BB6-A1F6-723AE5B55403}"/>
              </a:ext>
            </a:extLst>
          </p:cNvPr>
          <p:cNvSpPr>
            <a:spLocks noChangeArrowheads="1"/>
          </p:cNvSpPr>
          <p:nvPr/>
        </p:nvSpPr>
        <p:spPr bwMode="auto">
          <a:xfrm>
            <a:off x="611188" y="1484313"/>
            <a:ext cx="806132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latin typeface="仿宋_GB2312" pitchFamily="49" charset="-122"/>
              </a:rPr>
              <a:t>    </a:t>
            </a:r>
            <a:r>
              <a:rPr kumimoji="1" lang="zh-CN" altLang="en-US" b="1">
                <a:latin typeface="仿宋_GB2312" pitchFamily="49" charset="-122"/>
              </a:rPr>
              <a:t>设</a:t>
            </a:r>
            <a:r>
              <a:rPr kumimoji="1" lang="en-US" altLang="zh-CN" b="1" i="1">
                <a:latin typeface="Times New Roman" panose="02020603050405020304" pitchFamily="18" charset="0"/>
              </a:rPr>
              <a:t>B</a:t>
            </a:r>
            <a:r>
              <a:rPr kumimoji="1" lang="zh-CN" altLang="en-US" b="1">
                <a:latin typeface="仿宋_GB2312" pitchFamily="49" charset="-122"/>
              </a:rPr>
              <a:t>为复平面上的一个区域，如果在其中作一条简单的闭曲线（自身不相交的闭合曲线），而曲线内部总属于</a:t>
            </a:r>
            <a:r>
              <a:rPr kumimoji="1" lang="en-US" altLang="zh-CN" b="1" i="1">
                <a:latin typeface="Times New Roman" panose="02020603050405020304" pitchFamily="18" charset="0"/>
              </a:rPr>
              <a:t>B</a:t>
            </a:r>
            <a:r>
              <a:rPr kumimoji="1" lang="en-US" altLang="zh-CN" b="1">
                <a:latin typeface="仿宋_GB2312" pitchFamily="49" charset="-122"/>
              </a:rPr>
              <a:t> </a:t>
            </a:r>
            <a:r>
              <a:rPr kumimoji="1" lang="zh-CN" altLang="en-US" b="1">
                <a:latin typeface="仿宋_GB2312" pitchFamily="49" charset="-122"/>
              </a:rPr>
              <a:t>，则称</a:t>
            </a:r>
            <a:r>
              <a:rPr kumimoji="1" lang="en-US" altLang="zh-CN" b="1" i="1">
                <a:latin typeface="Times New Roman" panose="02020603050405020304" pitchFamily="18" charset="0"/>
              </a:rPr>
              <a:t>B</a:t>
            </a:r>
            <a:r>
              <a:rPr kumimoji="1" lang="zh-CN" altLang="en-US" b="1">
                <a:latin typeface="仿宋_GB2312" pitchFamily="49" charset="-122"/>
              </a:rPr>
              <a:t>为</a:t>
            </a:r>
            <a:r>
              <a:rPr kumimoji="1" lang="zh-CN" altLang="en-US" b="1">
                <a:solidFill>
                  <a:srgbClr val="FF0000"/>
                </a:solidFill>
                <a:latin typeface="黑体" panose="02010609060101010101" pitchFamily="49" charset="-122"/>
                <a:ea typeface="黑体" panose="02010609060101010101" pitchFamily="49" charset="-122"/>
              </a:rPr>
              <a:t>单连通区域</a:t>
            </a:r>
            <a:r>
              <a:rPr kumimoji="1" lang="zh-CN" altLang="en-US" b="1">
                <a:latin typeface="仿宋_GB2312" pitchFamily="49" charset="-122"/>
              </a:rPr>
              <a:t>，否则称为</a:t>
            </a:r>
            <a:r>
              <a:rPr kumimoji="1" lang="zh-CN" altLang="en-US" b="1">
                <a:solidFill>
                  <a:srgbClr val="FF0000"/>
                </a:solidFill>
                <a:latin typeface="黑体" panose="02010609060101010101" pitchFamily="49" charset="-122"/>
                <a:ea typeface="黑体" panose="02010609060101010101" pitchFamily="49" charset="-122"/>
              </a:rPr>
              <a:t>多连通区域</a:t>
            </a:r>
            <a:r>
              <a:rPr kumimoji="1" lang="zh-CN" altLang="en-US" b="1">
                <a:latin typeface="仿宋_GB2312" pitchFamily="49" charset="-122"/>
              </a:rPr>
              <a:t>。</a:t>
            </a:r>
          </a:p>
        </p:txBody>
      </p:sp>
      <p:grpSp>
        <p:nvGrpSpPr>
          <p:cNvPr id="105476" name="Group 4">
            <a:extLst>
              <a:ext uri="{FF2B5EF4-FFF2-40B4-BE49-F238E27FC236}">
                <a16:creationId xmlns:a16="http://schemas.microsoft.com/office/drawing/2014/main" id="{0DF96DE4-7873-43E2-AA76-401F3D60B0F9}"/>
              </a:ext>
            </a:extLst>
          </p:cNvPr>
          <p:cNvGrpSpPr>
            <a:grpSpLocks/>
          </p:cNvGrpSpPr>
          <p:nvPr/>
        </p:nvGrpSpPr>
        <p:grpSpPr bwMode="auto">
          <a:xfrm>
            <a:off x="1143000" y="3733800"/>
            <a:ext cx="2667000" cy="2133600"/>
            <a:chOff x="672" y="2256"/>
            <a:chExt cx="1680" cy="1344"/>
          </a:xfrm>
        </p:grpSpPr>
        <p:sp>
          <p:nvSpPr>
            <p:cNvPr id="105477" name="Freeform 5">
              <a:extLst>
                <a:ext uri="{FF2B5EF4-FFF2-40B4-BE49-F238E27FC236}">
                  <a16:creationId xmlns:a16="http://schemas.microsoft.com/office/drawing/2014/main" id="{69D14245-1DD2-41E1-9F81-EB785F4791A6}"/>
                </a:ext>
              </a:extLst>
            </p:cNvPr>
            <p:cNvSpPr>
              <a:spLocks/>
            </p:cNvSpPr>
            <p:nvPr/>
          </p:nvSpPr>
          <p:spPr bwMode="auto">
            <a:xfrm>
              <a:off x="672" y="2256"/>
              <a:ext cx="1680" cy="1344"/>
            </a:xfrm>
            <a:custGeom>
              <a:avLst/>
              <a:gdLst>
                <a:gd name="T0" fmla="*/ 684 w 2265"/>
                <a:gd name="T1" fmla="*/ 0 h 1575"/>
                <a:gd name="T2" fmla="*/ 1132 w 2265"/>
                <a:gd name="T3" fmla="*/ 64 h 1575"/>
                <a:gd name="T4" fmla="*/ 1222 w 2265"/>
                <a:gd name="T5" fmla="*/ 141 h 1575"/>
                <a:gd name="T6" fmla="*/ 1324 w 2265"/>
                <a:gd name="T7" fmla="*/ 333 h 1575"/>
                <a:gd name="T8" fmla="*/ 1491 w 2265"/>
                <a:gd name="T9" fmla="*/ 359 h 1575"/>
                <a:gd name="T10" fmla="*/ 1721 w 2265"/>
                <a:gd name="T11" fmla="*/ 346 h 1575"/>
                <a:gd name="T12" fmla="*/ 1836 w 2265"/>
                <a:gd name="T13" fmla="*/ 256 h 1575"/>
                <a:gd name="T14" fmla="*/ 1887 w 2265"/>
                <a:gd name="T15" fmla="*/ 244 h 1575"/>
                <a:gd name="T16" fmla="*/ 2131 w 2265"/>
                <a:gd name="T17" fmla="*/ 244 h 1575"/>
                <a:gd name="T18" fmla="*/ 2118 w 2265"/>
                <a:gd name="T19" fmla="*/ 960 h 1575"/>
                <a:gd name="T20" fmla="*/ 2079 w 2265"/>
                <a:gd name="T21" fmla="*/ 1050 h 1575"/>
                <a:gd name="T22" fmla="*/ 2028 w 2265"/>
                <a:gd name="T23" fmla="*/ 1204 h 1575"/>
                <a:gd name="T24" fmla="*/ 1823 w 2265"/>
                <a:gd name="T25" fmla="*/ 1434 h 1575"/>
                <a:gd name="T26" fmla="*/ 1324 w 2265"/>
                <a:gd name="T27" fmla="*/ 1485 h 1575"/>
                <a:gd name="T28" fmla="*/ 953 w 2265"/>
                <a:gd name="T29" fmla="*/ 1524 h 1575"/>
                <a:gd name="T30" fmla="*/ 723 w 2265"/>
                <a:gd name="T31" fmla="*/ 1575 h 1575"/>
                <a:gd name="T32" fmla="*/ 236 w 2265"/>
                <a:gd name="T33" fmla="*/ 1511 h 1575"/>
                <a:gd name="T34" fmla="*/ 44 w 2265"/>
                <a:gd name="T35" fmla="*/ 1447 h 1575"/>
                <a:gd name="T36" fmla="*/ 31 w 2265"/>
                <a:gd name="T37" fmla="*/ 1370 h 1575"/>
                <a:gd name="T38" fmla="*/ 44 w 2265"/>
                <a:gd name="T39" fmla="*/ 1140 h 1575"/>
                <a:gd name="T40" fmla="*/ 57 w 2265"/>
                <a:gd name="T41" fmla="*/ 1101 h 1575"/>
                <a:gd name="T42" fmla="*/ 95 w 2265"/>
                <a:gd name="T43" fmla="*/ 1088 h 1575"/>
                <a:gd name="T44" fmla="*/ 159 w 2265"/>
                <a:gd name="T45" fmla="*/ 973 h 1575"/>
                <a:gd name="T46" fmla="*/ 185 w 2265"/>
                <a:gd name="T47" fmla="*/ 935 h 1575"/>
                <a:gd name="T48" fmla="*/ 211 w 2265"/>
                <a:gd name="T49" fmla="*/ 896 h 1575"/>
                <a:gd name="T50" fmla="*/ 300 w 2265"/>
                <a:gd name="T51" fmla="*/ 730 h 1575"/>
                <a:gd name="T52" fmla="*/ 326 w 2265"/>
                <a:gd name="T53" fmla="*/ 679 h 1575"/>
                <a:gd name="T54" fmla="*/ 351 w 2265"/>
                <a:gd name="T55" fmla="*/ 602 h 1575"/>
                <a:gd name="T56" fmla="*/ 428 w 2265"/>
                <a:gd name="T57" fmla="*/ 231 h 1575"/>
                <a:gd name="T58" fmla="*/ 441 w 2265"/>
                <a:gd name="T59" fmla="*/ 192 h 1575"/>
                <a:gd name="T60" fmla="*/ 479 w 2265"/>
                <a:gd name="T61" fmla="*/ 167 h 1575"/>
                <a:gd name="T62" fmla="*/ 556 w 2265"/>
                <a:gd name="T63" fmla="*/ 116 h 1575"/>
                <a:gd name="T64" fmla="*/ 582 w 2265"/>
                <a:gd name="T65" fmla="*/ 77 h 1575"/>
                <a:gd name="T66" fmla="*/ 595 w 2265"/>
                <a:gd name="T67" fmla="*/ 39 h 1575"/>
                <a:gd name="T68" fmla="*/ 684 w 2265"/>
                <a:gd name="T69" fmla="*/ 0 h 1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65" h="1575">
                  <a:moveTo>
                    <a:pt x="684" y="0"/>
                  </a:moveTo>
                  <a:cubicBezTo>
                    <a:pt x="834" y="12"/>
                    <a:pt x="985" y="29"/>
                    <a:pt x="1132" y="64"/>
                  </a:cubicBezTo>
                  <a:cubicBezTo>
                    <a:pt x="1151" y="122"/>
                    <a:pt x="1166" y="122"/>
                    <a:pt x="1222" y="141"/>
                  </a:cubicBezTo>
                  <a:cubicBezTo>
                    <a:pt x="1242" y="204"/>
                    <a:pt x="1259" y="296"/>
                    <a:pt x="1324" y="333"/>
                  </a:cubicBezTo>
                  <a:cubicBezTo>
                    <a:pt x="1373" y="361"/>
                    <a:pt x="1435" y="353"/>
                    <a:pt x="1491" y="359"/>
                  </a:cubicBezTo>
                  <a:cubicBezTo>
                    <a:pt x="1568" y="355"/>
                    <a:pt x="1646" y="362"/>
                    <a:pt x="1721" y="346"/>
                  </a:cubicBezTo>
                  <a:cubicBezTo>
                    <a:pt x="1824" y="325"/>
                    <a:pt x="1770" y="294"/>
                    <a:pt x="1836" y="256"/>
                  </a:cubicBezTo>
                  <a:cubicBezTo>
                    <a:pt x="1851" y="247"/>
                    <a:pt x="1870" y="248"/>
                    <a:pt x="1887" y="244"/>
                  </a:cubicBezTo>
                  <a:cubicBezTo>
                    <a:pt x="1976" y="184"/>
                    <a:pt x="2034" y="212"/>
                    <a:pt x="2131" y="244"/>
                  </a:cubicBezTo>
                  <a:cubicBezTo>
                    <a:pt x="2265" y="448"/>
                    <a:pt x="2252" y="757"/>
                    <a:pt x="2118" y="960"/>
                  </a:cubicBezTo>
                  <a:cubicBezTo>
                    <a:pt x="2090" y="1072"/>
                    <a:pt x="2125" y="958"/>
                    <a:pt x="2079" y="1050"/>
                  </a:cubicBezTo>
                  <a:cubicBezTo>
                    <a:pt x="2052" y="1103"/>
                    <a:pt x="2064" y="1149"/>
                    <a:pt x="2028" y="1204"/>
                  </a:cubicBezTo>
                  <a:cubicBezTo>
                    <a:pt x="1999" y="1316"/>
                    <a:pt x="1932" y="1398"/>
                    <a:pt x="1823" y="1434"/>
                  </a:cubicBezTo>
                  <a:cubicBezTo>
                    <a:pt x="1676" y="1534"/>
                    <a:pt x="1518" y="1479"/>
                    <a:pt x="1324" y="1485"/>
                  </a:cubicBezTo>
                  <a:cubicBezTo>
                    <a:pt x="1197" y="1495"/>
                    <a:pt x="1080" y="1513"/>
                    <a:pt x="953" y="1524"/>
                  </a:cubicBezTo>
                  <a:cubicBezTo>
                    <a:pt x="870" y="1539"/>
                    <a:pt x="801" y="1548"/>
                    <a:pt x="723" y="1575"/>
                  </a:cubicBezTo>
                  <a:cubicBezTo>
                    <a:pt x="553" y="1566"/>
                    <a:pt x="399" y="1556"/>
                    <a:pt x="236" y="1511"/>
                  </a:cubicBezTo>
                  <a:cubicBezTo>
                    <a:pt x="168" y="1492"/>
                    <a:pt x="113" y="1461"/>
                    <a:pt x="44" y="1447"/>
                  </a:cubicBezTo>
                  <a:cubicBezTo>
                    <a:pt x="0" y="1378"/>
                    <a:pt x="25" y="1439"/>
                    <a:pt x="31" y="1370"/>
                  </a:cubicBezTo>
                  <a:cubicBezTo>
                    <a:pt x="38" y="1294"/>
                    <a:pt x="37" y="1216"/>
                    <a:pt x="44" y="1140"/>
                  </a:cubicBezTo>
                  <a:cubicBezTo>
                    <a:pt x="45" y="1126"/>
                    <a:pt x="47" y="1111"/>
                    <a:pt x="57" y="1101"/>
                  </a:cubicBezTo>
                  <a:cubicBezTo>
                    <a:pt x="66" y="1091"/>
                    <a:pt x="82" y="1092"/>
                    <a:pt x="95" y="1088"/>
                  </a:cubicBezTo>
                  <a:cubicBezTo>
                    <a:pt x="118" y="1022"/>
                    <a:pt x="101" y="1059"/>
                    <a:pt x="159" y="973"/>
                  </a:cubicBezTo>
                  <a:cubicBezTo>
                    <a:pt x="168" y="960"/>
                    <a:pt x="176" y="948"/>
                    <a:pt x="185" y="935"/>
                  </a:cubicBezTo>
                  <a:cubicBezTo>
                    <a:pt x="194" y="922"/>
                    <a:pt x="211" y="896"/>
                    <a:pt x="211" y="896"/>
                  </a:cubicBezTo>
                  <a:cubicBezTo>
                    <a:pt x="227" y="829"/>
                    <a:pt x="270" y="789"/>
                    <a:pt x="300" y="730"/>
                  </a:cubicBezTo>
                  <a:cubicBezTo>
                    <a:pt x="309" y="713"/>
                    <a:pt x="319" y="697"/>
                    <a:pt x="326" y="679"/>
                  </a:cubicBezTo>
                  <a:cubicBezTo>
                    <a:pt x="336" y="654"/>
                    <a:pt x="351" y="602"/>
                    <a:pt x="351" y="602"/>
                  </a:cubicBezTo>
                  <a:cubicBezTo>
                    <a:pt x="356" y="484"/>
                    <a:pt x="286" y="280"/>
                    <a:pt x="428" y="231"/>
                  </a:cubicBezTo>
                  <a:cubicBezTo>
                    <a:pt x="432" y="218"/>
                    <a:pt x="432" y="203"/>
                    <a:pt x="441" y="192"/>
                  </a:cubicBezTo>
                  <a:cubicBezTo>
                    <a:pt x="450" y="180"/>
                    <a:pt x="467" y="177"/>
                    <a:pt x="479" y="167"/>
                  </a:cubicBezTo>
                  <a:cubicBezTo>
                    <a:pt x="543" y="114"/>
                    <a:pt x="489" y="137"/>
                    <a:pt x="556" y="116"/>
                  </a:cubicBezTo>
                  <a:cubicBezTo>
                    <a:pt x="565" y="103"/>
                    <a:pt x="575" y="91"/>
                    <a:pt x="582" y="77"/>
                  </a:cubicBezTo>
                  <a:cubicBezTo>
                    <a:pt x="588" y="65"/>
                    <a:pt x="586" y="48"/>
                    <a:pt x="595" y="39"/>
                  </a:cubicBezTo>
                  <a:cubicBezTo>
                    <a:pt x="619" y="15"/>
                    <a:pt x="684" y="40"/>
                    <a:pt x="684" y="0"/>
                  </a:cubicBezTo>
                  <a:close/>
                </a:path>
              </a:pathLst>
            </a:custGeom>
            <a:solidFill>
              <a:schemeClr val="accent1"/>
            </a:solidFill>
            <a:ln w="38100" cap="flat" cmpd="sng">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478" name="Rectangle 6">
              <a:extLst>
                <a:ext uri="{FF2B5EF4-FFF2-40B4-BE49-F238E27FC236}">
                  <a16:creationId xmlns:a16="http://schemas.microsoft.com/office/drawing/2014/main" id="{CAB3DE95-53E0-46AA-96F9-D39307519984}"/>
                </a:ext>
              </a:extLst>
            </p:cNvPr>
            <p:cNvSpPr>
              <a:spLocks noChangeArrowheads="1"/>
            </p:cNvSpPr>
            <p:nvPr/>
          </p:nvSpPr>
          <p:spPr bwMode="auto">
            <a:xfrm>
              <a:off x="1008" y="2976"/>
              <a:ext cx="2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i="1">
                  <a:latin typeface="Times New Roman" panose="02020603050405020304" pitchFamily="18" charset="0"/>
                  <a:ea typeface="宋体" panose="02010600030101010101" pitchFamily="2" charset="-122"/>
                </a:rPr>
                <a:t>B</a:t>
              </a:r>
            </a:p>
          </p:txBody>
        </p:sp>
      </p:grpSp>
      <p:grpSp>
        <p:nvGrpSpPr>
          <p:cNvPr id="105479" name="Group 7">
            <a:extLst>
              <a:ext uri="{FF2B5EF4-FFF2-40B4-BE49-F238E27FC236}">
                <a16:creationId xmlns:a16="http://schemas.microsoft.com/office/drawing/2014/main" id="{76804D0C-349E-46BA-AC91-513D438BBC2B}"/>
              </a:ext>
            </a:extLst>
          </p:cNvPr>
          <p:cNvGrpSpPr>
            <a:grpSpLocks/>
          </p:cNvGrpSpPr>
          <p:nvPr/>
        </p:nvGrpSpPr>
        <p:grpSpPr bwMode="auto">
          <a:xfrm>
            <a:off x="4953000" y="3733800"/>
            <a:ext cx="3200400" cy="1981200"/>
            <a:chOff x="3072" y="2304"/>
            <a:chExt cx="2016" cy="1248"/>
          </a:xfrm>
        </p:grpSpPr>
        <p:sp>
          <p:nvSpPr>
            <p:cNvPr id="105480" name="Freeform 8">
              <a:extLst>
                <a:ext uri="{FF2B5EF4-FFF2-40B4-BE49-F238E27FC236}">
                  <a16:creationId xmlns:a16="http://schemas.microsoft.com/office/drawing/2014/main" id="{5361FDD9-060D-4FCD-94DD-2473F154B908}"/>
                </a:ext>
              </a:extLst>
            </p:cNvPr>
            <p:cNvSpPr>
              <a:spLocks/>
            </p:cNvSpPr>
            <p:nvPr/>
          </p:nvSpPr>
          <p:spPr bwMode="auto">
            <a:xfrm>
              <a:off x="3072" y="2304"/>
              <a:ext cx="2016" cy="1248"/>
            </a:xfrm>
            <a:custGeom>
              <a:avLst/>
              <a:gdLst>
                <a:gd name="T0" fmla="*/ 684 w 2265"/>
                <a:gd name="T1" fmla="*/ 0 h 1575"/>
                <a:gd name="T2" fmla="*/ 1132 w 2265"/>
                <a:gd name="T3" fmla="*/ 64 h 1575"/>
                <a:gd name="T4" fmla="*/ 1222 w 2265"/>
                <a:gd name="T5" fmla="*/ 141 h 1575"/>
                <a:gd name="T6" fmla="*/ 1324 w 2265"/>
                <a:gd name="T7" fmla="*/ 333 h 1575"/>
                <a:gd name="T8" fmla="*/ 1491 w 2265"/>
                <a:gd name="T9" fmla="*/ 359 h 1575"/>
                <a:gd name="T10" fmla="*/ 1721 w 2265"/>
                <a:gd name="T11" fmla="*/ 346 h 1575"/>
                <a:gd name="T12" fmla="*/ 1836 w 2265"/>
                <a:gd name="T13" fmla="*/ 256 h 1575"/>
                <a:gd name="T14" fmla="*/ 1887 w 2265"/>
                <a:gd name="T15" fmla="*/ 244 h 1575"/>
                <a:gd name="T16" fmla="*/ 2131 w 2265"/>
                <a:gd name="T17" fmla="*/ 244 h 1575"/>
                <a:gd name="T18" fmla="*/ 2118 w 2265"/>
                <a:gd name="T19" fmla="*/ 960 h 1575"/>
                <a:gd name="T20" fmla="*/ 2079 w 2265"/>
                <a:gd name="T21" fmla="*/ 1050 h 1575"/>
                <a:gd name="T22" fmla="*/ 2028 w 2265"/>
                <a:gd name="T23" fmla="*/ 1204 h 1575"/>
                <a:gd name="T24" fmla="*/ 1823 w 2265"/>
                <a:gd name="T25" fmla="*/ 1434 h 1575"/>
                <a:gd name="T26" fmla="*/ 1324 w 2265"/>
                <a:gd name="T27" fmla="*/ 1485 h 1575"/>
                <a:gd name="T28" fmla="*/ 953 w 2265"/>
                <a:gd name="T29" fmla="*/ 1524 h 1575"/>
                <a:gd name="T30" fmla="*/ 723 w 2265"/>
                <a:gd name="T31" fmla="*/ 1575 h 1575"/>
                <a:gd name="T32" fmla="*/ 236 w 2265"/>
                <a:gd name="T33" fmla="*/ 1511 h 1575"/>
                <a:gd name="T34" fmla="*/ 44 w 2265"/>
                <a:gd name="T35" fmla="*/ 1447 h 1575"/>
                <a:gd name="T36" fmla="*/ 31 w 2265"/>
                <a:gd name="T37" fmla="*/ 1370 h 1575"/>
                <a:gd name="T38" fmla="*/ 44 w 2265"/>
                <a:gd name="T39" fmla="*/ 1140 h 1575"/>
                <a:gd name="T40" fmla="*/ 57 w 2265"/>
                <a:gd name="T41" fmla="*/ 1101 h 1575"/>
                <a:gd name="T42" fmla="*/ 95 w 2265"/>
                <a:gd name="T43" fmla="*/ 1088 h 1575"/>
                <a:gd name="T44" fmla="*/ 159 w 2265"/>
                <a:gd name="T45" fmla="*/ 973 h 1575"/>
                <a:gd name="T46" fmla="*/ 185 w 2265"/>
                <a:gd name="T47" fmla="*/ 935 h 1575"/>
                <a:gd name="T48" fmla="*/ 211 w 2265"/>
                <a:gd name="T49" fmla="*/ 896 h 1575"/>
                <a:gd name="T50" fmla="*/ 300 w 2265"/>
                <a:gd name="T51" fmla="*/ 730 h 1575"/>
                <a:gd name="T52" fmla="*/ 326 w 2265"/>
                <a:gd name="T53" fmla="*/ 679 h 1575"/>
                <a:gd name="T54" fmla="*/ 351 w 2265"/>
                <a:gd name="T55" fmla="*/ 602 h 1575"/>
                <a:gd name="T56" fmla="*/ 428 w 2265"/>
                <a:gd name="T57" fmla="*/ 231 h 1575"/>
                <a:gd name="T58" fmla="*/ 441 w 2265"/>
                <a:gd name="T59" fmla="*/ 192 h 1575"/>
                <a:gd name="T60" fmla="*/ 479 w 2265"/>
                <a:gd name="T61" fmla="*/ 167 h 1575"/>
                <a:gd name="T62" fmla="*/ 556 w 2265"/>
                <a:gd name="T63" fmla="*/ 116 h 1575"/>
                <a:gd name="T64" fmla="*/ 582 w 2265"/>
                <a:gd name="T65" fmla="*/ 77 h 1575"/>
                <a:gd name="T66" fmla="*/ 595 w 2265"/>
                <a:gd name="T67" fmla="*/ 39 h 1575"/>
                <a:gd name="T68" fmla="*/ 684 w 2265"/>
                <a:gd name="T69" fmla="*/ 0 h 1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65" h="1575">
                  <a:moveTo>
                    <a:pt x="684" y="0"/>
                  </a:moveTo>
                  <a:cubicBezTo>
                    <a:pt x="834" y="12"/>
                    <a:pt x="985" y="29"/>
                    <a:pt x="1132" y="64"/>
                  </a:cubicBezTo>
                  <a:cubicBezTo>
                    <a:pt x="1151" y="122"/>
                    <a:pt x="1166" y="122"/>
                    <a:pt x="1222" y="141"/>
                  </a:cubicBezTo>
                  <a:cubicBezTo>
                    <a:pt x="1242" y="204"/>
                    <a:pt x="1259" y="296"/>
                    <a:pt x="1324" y="333"/>
                  </a:cubicBezTo>
                  <a:cubicBezTo>
                    <a:pt x="1373" y="361"/>
                    <a:pt x="1435" y="353"/>
                    <a:pt x="1491" y="359"/>
                  </a:cubicBezTo>
                  <a:cubicBezTo>
                    <a:pt x="1568" y="355"/>
                    <a:pt x="1646" y="362"/>
                    <a:pt x="1721" y="346"/>
                  </a:cubicBezTo>
                  <a:cubicBezTo>
                    <a:pt x="1824" y="325"/>
                    <a:pt x="1770" y="294"/>
                    <a:pt x="1836" y="256"/>
                  </a:cubicBezTo>
                  <a:cubicBezTo>
                    <a:pt x="1851" y="247"/>
                    <a:pt x="1870" y="248"/>
                    <a:pt x="1887" y="244"/>
                  </a:cubicBezTo>
                  <a:cubicBezTo>
                    <a:pt x="1976" y="184"/>
                    <a:pt x="2034" y="212"/>
                    <a:pt x="2131" y="244"/>
                  </a:cubicBezTo>
                  <a:cubicBezTo>
                    <a:pt x="2265" y="448"/>
                    <a:pt x="2252" y="757"/>
                    <a:pt x="2118" y="960"/>
                  </a:cubicBezTo>
                  <a:cubicBezTo>
                    <a:pt x="2090" y="1072"/>
                    <a:pt x="2125" y="958"/>
                    <a:pt x="2079" y="1050"/>
                  </a:cubicBezTo>
                  <a:cubicBezTo>
                    <a:pt x="2052" y="1103"/>
                    <a:pt x="2064" y="1149"/>
                    <a:pt x="2028" y="1204"/>
                  </a:cubicBezTo>
                  <a:cubicBezTo>
                    <a:pt x="1999" y="1316"/>
                    <a:pt x="1932" y="1398"/>
                    <a:pt x="1823" y="1434"/>
                  </a:cubicBezTo>
                  <a:cubicBezTo>
                    <a:pt x="1676" y="1534"/>
                    <a:pt x="1518" y="1479"/>
                    <a:pt x="1324" y="1485"/>
                  </a:cubicBezTo>
                  <a:cubicBezTo>
                    <a:pt x="1197" y="1495"/>
                    <a:pt x="1080" y="1513"/>
                    <a:pt x="953" y="1524"/>
                  </a:cubicBezTo>
                  <a:cubicBezTo>
                    <a:pt x="870" y="1539"/>
                    <a:pt x="801" y="1548"/>
                    <a:pt x="723" y="1575"/>
                  </a:cubicBezTo>
                  <a:cubicBezTo>
                    <a:pt x="553" y="1566"/>
                    <a:pt x="399" y="1556"/>
                    <a:pt x="236" y="1511"/>
                  </a:cubicBezTo>
                  <a:cubicBezTo>
                    <a:pt x="168" y="1492"/>
                    <a:pt x="113" y="1461"/>
                    <a:pt x="44" y="1447"/>
                  </a:cubicBezTo>
                  <a:cubicBezTo>
                    <a:pt x="0" y="1378"/>
                    <a:pt x="25" y="1439"/>
                    <a:pt x="31" y="1370"/>
                  </a:cubicBezTo>
                  <a:cubicBezTo>
                    <a:pt x="38" y="1294"/>
                    <a:pt x="37" y="1216"/>
                    <a:pt x="44" y="1140"/>
                  </a:cubicBezTo>
                  <a:cubicBezTo>
                    <a:pt x="45" y="1126"/>
                    <a:pt x="47" y="1111"/>
                    <a:pt x="57" y="1101"/>
                  </a:cubicBezTo>
                  <a:cubicBezTo>
                    <a:pt x="66" y="1091"/>
                    <a:pt x="82" y="1092"/>
                    <a:pt x="95" y="1088"/>
                  </a:cubicBezTo>
                  <a:cubicBezTo>
                    <a:pt x="118" y="1022"/>
                    <a:pt x="101" y="1059"/>
                    <a:pt x="159" y="973"/>
                  </a:cubicBezTo>
                  <a:cubicBezTo>
                    <a:pt x="168" y="960"/>
                    <a:pt x="176" y="948"/>
                    <a:pt x="185" y="935"/>
                  </a:cubicBezTo>
                  <a:cubicBezTo>
                    <a:pt x="194" y="922"/>
                    <a:pt x="211" y="896"/>
                    <a:pt x="211" y="896"/>
                  </a:cubicBezTo>
                  <a:cubicBezTo>
                    <a:pt x="227" y="829"/>
                    <a:pt x="270" y="789"/>
                    <a:pt x="300" y="730"/>
                  </a:cubicBezTo>
                  <a:cubicBezTo>
                    <a:pt x="309" y="713"/>
                    <a:pt x="319" y="697"/>
                    <a:pt x="326" y="679"/>
                  </a:cubicBezTo>
                  <a:cubicBezTo>
                    <a:pt x="336" y="654"/>
                    <a:pt x="351" y="602"/>
                    <a:pt x="351" y="602"/>
                  </a:cubicBezTo>
                  <a:cubicBezTo>
                    <a:pt x="356" y="484"/>
                    <a:pt x="286" y="280"/>
                    <a:pt x="428" y="231"/>
                  </a:cubicBezTo>
                  <a:cubicBezTo>
                    <a:pt x="432" y="218"/>
                    <a:pt x="432" y="203"/>
                    <a:pt x="441" y="192"/>
                  </a:cubicBezTo>
                  <a:cubicBezTo>
                    <a:pt x="450" y="180"/>
                    <a:pt x="467" y="177"/>
                    <a:pt x="479" y="167"/>
                  </a:cubicBezTo>
                  <a:cubicBezTo>
                    <a:pt x="543" y="114"/>
                    <a:pt x="489" y="137"/>
                    <a:pt x="556" y="116"/>
                  </a:cubicBezTo>
                  <a:cubicBezTo>
                    <a:pt x="565" y="103"/>
                    <a:pt x="575" y="91"/>
                    <a:pt x="582" y="77"/>
                  </a:cubicBezTo>
                  <a:cubicBezTo>
                    <a:pt x="588" y="65"/>
                    <a:pt x="586" y="48"/>
                    <a:pt x="595" y="39"/>
                  </a:cubicBezTo>
                  <a:cubicBezTo>
                    <a:pt x="619" y="15"/>
                    <a:pt x="684" y="40"/>
                    <a:pt x="684" y="0"/>
                  </a:cubicBezTo>
                  <a:close/>
                </a:path>
              </a:pathLst>
            </a:custGeom>
            <a:solidFill>
              <a:schemeClr val="accent1"/>
            </a:solidFill>
            <a:ln w="38100" cap="flat" cmpd="sng">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481" name="Freeform 9">
              <a:extLst>
                <a:ext uri="{FF2B5EF4-FFF2-40B4-BE49-F238E27FC236}">
                  <a16:creationId xmlns:a16="http://schemas.microsoft.com/office/drawing/2014/main" id="{B2F68F1E-6062-4D9C-AFFC-998D500574F2}"/>
                </a:ext>
              </a:extLst>
            </p:cNvPr>
            <p:cNvSpPr>
              <a:spLocks/>
            </p:cNvSpPr>
            <p:nvPr/>
          </p:nvSpPr>
          <p:spPr bwMode="auto">
            <a:xfrm>
              <a:off x="3504" y="2688"/>
              <a:ext cx="624" cy="384"/>
            </a:xfrm>
            <a:custGeom>
              <a:avLst/>
              <a:gdLst>
                <a:gd name="T0" fmla="*/ 684 w 2265"/>
                <a:gd name="T1" fmla="*/ 0 h 1575"/>
                <a:gd name="T2" fmla="*/ 1132 w 2265"/>
                <a:gd name="T3" fmla="*/ 64 h 1575"/>
                <a:gd name="T4" fmla="*/ 1222 w 2265"/>
                <a:gd name="T5" fmla="*/ 141 h 1575"/>
                <a:gd name="T6" fmla="*/ 1324 w 2265"/>
                <a:gd name="T7" fmla="*/ 333 h 1575"/>
                <a:gd name="T8" fmla="*/ 1491 w 2265"/>
                <a:gd name="T9" fmla="*/ 359 h 1575"/>
                <a:gd name="T10" fmla="*/ 1721 w 2265"/>
                <a:gd name="T11" fmla="*/ 346 h 1575"/>
                <a:gd name="T12" fmla="*/ 1836 w 2265"/>
                <a:gd name="T13" fmla="*/ 256 h 1575"/>
                <a:gd name="T14" fmla="*/ 1887 w 2265"/>
                <a:gd name="T15" fmla="*/ 244 h 1575"/>
                <a:gd name="T16" fmla="*/ 2131 w 2265"/>
                <a:gd name="T17" fmla="*/ 244 h 1575"/>
                <a:gd name="T18" fmla="*/ 2118 w 2265"/>
                <a:gd name="T19" fmla="*/ 960 h 1575"/>
                <a:gd name="T20" fmla="*/ 2079 w 2265"/>
                <a:gd name="T21" fmla="*/ 1050 h 1575"/>
                <a:gd name="T22" fmla="*/ 2028 w 2265"/>
                <a:gd name="T23" fmla="*/ 1204 h 1575"/>
                <a:gd name="T24" fmla="*/ 1823 w 2265"/>
                <a:gd name="T25" fmla="*/ 1434 h 1575"/>
                <a:gd name="T26" fmla="*/ 1324 w 2265"/>
                <a:gd name="T27" fmla="*/ 1485 h 1575"/>
                <a:gd name="T28" fmla="*/ 953 w 2265"/>
                <a:gd name="T29" fmla="*/ 1524 h 1575"/>
                <a:gd name="T30" fmla="*/ 723 w 2265"/>
                <a:gd name="T31" fmla="*/ 1575 h 1575"/>
                <a:gd name="T32" fmla="*/ 236 w 2265"/>
                <a:gd name="T33" fmla="*/ 1511 h 1575"/>
                <a:gd name="T34" fmla="*/ 44 w 2265"/>
                <a:gd name="T35" fmla="*/ 1447 h 1575"/>
                <a:gd name="T36" fmla="*/ 31 w 2265"/>
                <a:gd name="T37" fmla="*/ 1370 h 1575"/>
                <a:gd name="T38" fmla="*/ 44 w 2265"/>
                <a:gd name="T39" fmla="*/ 1140 h 1575"/>
                <a:gd name="T40" fmla="*/ 57 w 2265"/>
                <a:gd name="T41" fmla="*/ 1101 h 1575"/>
                <a:gd name="T42" fmla="*/ 95 w 2265"/>
                <a:gd name="T43" fmla="*/ 1088 h 1575"/>
                <a:gd name="T44" fmla="*/ 159 w 2265"/>
                <a:gd name="T45" fmla="*/ 973 h 1575"/>
                <a:gd name="T46" fmla="*/ 185 w 2265"/>
                <a:gd name="T47" fmla="*/ 935 h 1575"/>
                <a:gd name="T48" fmla="*/ 211 w 2265"/>
                <a:gd name="T49" fmla="*/ 896 h 1575"/>
                <a:gd name="T50" fmla="*/ 300 w 2265"/>
                <a:gd name="T51" fmla="*/ 730 h 1575"/>
                <a:gd name="T52" fmla="*/ 326 w 2265"/>
                <a:gd name="T53" fmla="*/ 679 h 1575"/>
                <a:gd name="T54" fmla="*/ 351 w 2265"/>
                <a:gd name="T55" fmla="*/ 602 h 1575"/>
                <a:gd name="T56" fmla="*/ 428 w 2265"/>
                <a:gd name="T57" fmla="*/ 231 h 1575"/>
                <a:gd name="T58" fmla="*/ 441 w 2265"/>
                <a:gd name="T59" fmla="*/ 192 h 1575"/>
                <a:gd name="T60" fmla="*/ 479 w 2265"/>
                <a:gd name="T61" fmla="*/ 167 h 1575"/>
                <a:gd name="T62" fmla="*/ 556 w 2265"/>
                <a:gd name="T63" fmla="*/ 116 h 1575"/>
                <a:gd name="T64" fmla="*/ 582 w 2265"/>
                <a:gd name="T65" fmla="*/ 77 h 1575"/>
                <a:gd name="T66" fmla="*/ 595 w 2265"/>
                <a:gd name="T67" fmla="*/ 39 h 1575"/>
                <a:gd name="T68" fmla="*/ 684 w 2265"/>
                <a:gd name="T69" fmla="*/ 0 h 1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65" h="1575">
                  <a:moveTo>
                    <a:pt x="684" y="0"/>
                  </a:moveTo>
                  <a:cubicBezTo>
                    <a:pt x="834" y="12"/>
                    <a:pt x="985" y="29"/>
                    <a:pt x="1132" y="64"/>
                  </a:cubicBezTo>
                  <a:cubicBezTo>
                    <a:pt x="1151" y="122"/>
                    <a:pt x="1166" y="122"/>
                    <a:pt x="1222" y="141"/>
                  </a:cubicBezTo>
                  <a:cubicBezTo>
                    <a:pt x="1242" y="204"/>
                    <a:pt x="1259" y="296"/>
                    <a:pt x="1324" y="333"/>
                  </a:cubicBezTo>
                  <a:cubicBezTo>
                    <a:pt x="1373" y="361"/>
                    <a:pt x="1435" y="353"/>
                    <a:pt x="1491" y="359"/>
                  </a:cubicBezTo>
                  <a:cubicBezTo>
                    <a:pt x="1568" y="355"/>
                    <a:pt x="1646" y="362"/>
                    <a:pt x="1721" y="346"/>
                  </a:cubicBezTo>
                  <a:cubicBezTo>
                    <a:pt x="1824" y="325"/>
                    <a:pt x="1770" y="294"/>
                    <a:pt x="1836" y="256"/>
                  </a:cubicBezTo>
                  <a:cubicBezTo>
                    <a:pt x="1851" y="247"/>
                    <a:pt x="1870" y="248"/>
                    <a:pt x="1887" y="244"/>
                  </a:cubicBezTo>
                  <a:cubicBezTo>
                    <a:pt x="1976" y="184"/>
                    <a:pt x="2034" y="212"/>
                    <a:pt x="2131" y="244"/>
                  </a:cubicBezTo>
                  <a:cubicBezTo>
                    <a:pt x="2265" y="448"/>
                    <a:pt x="2252" y="757"/>
                    <a:pt x="2118" y="960"/>
                  </a:cubicBezTo>
                  <a:cubicBezTo>
                    <a:pt x="2090" y="1072"/>
                    <a:pt x="2125" y="958"/>
                    <a:pt x="2079" y="1050"/>
                  </a:cubicBezTo>
                  <a:cubicBezTo>
                    <a:pt x="2052" y="1103"/>
                    <a:pt x="2064" y="1149"/>
                    <a:pt x="2028" y="1204"/>
                  </a:cubicBezTo>
                  <a:cubicBezTo>
                    <a:pt x="1999" y="1316"/>
                    <a:pt x="1932" y="1398"/>
                    <a:pt x="1823" y="1434"/>
                  </a:cubicBezTo>
                  <a:cubicBezTo>
                    <a:pt x="1676" y="1534"/>
                    <a:pt x="1518" y="1479"/>
                    <a:pt x="1324" y="1485"/>
                  </a:cubicBezTo>
                  <a:cubicBezTo>
                    <a:pt x="1197" y="1495"/>
                    <a:pt x="1080" y="1513"/>
                    <a:pt x="953" y="1524"/>
                  </a:cubicBezTo>
                  <a:cubicBezTo>
                    <a:pt x="870" y="1539"/>
                    <a:pt x="801" y="1548"/>
                    <a:pt x="723" y="1575"/>
                  </a:cubicBezTo>
                  <a:cubicBezTo>
                    <a:pt x="553" y="1566"/>
                    <a:pt x="399" y="1556"/>
                    <a:pt x="236" y="1511"/>
                  </a:cubicBezTo>
                  <a:cubicBezTo>
                    <a:pt x="168" y="1492"/>
                    <a:pt x="113" y="1461"/>
                    <a:pt x="44" y="1447"/>
                  </a:cubicBezTo>
                  <a:cubicBezTo>
                    <a:pt x="0" y="1378"/>
                    <a:pt x="25" y="1439"/>
                    <a:pt x="31" y="1370"/>
                  </a:cubicBezTo>
                  <a:cubicBezTo>
                    <a:pt x="38" y="1294"/>
                    <a:pt x="37" y="1216"/>
                    <a:pt x="44" y="1140"/>
                  </a:cubicBezTo>
                  <a:cubicBezTo>
                    <a:pt x="45" y="1126"/>
                    <a:pt x="47" y="1111"/>
                    <a:pt x="57" y="1101"/>
                  </a:cubicBezTo>
                  <a:cubicBezTo>
                    <a:pt x="66" y="1091"/>
                    <a:pt x="82" y="1092"/>
                    <a:pt x="95" y="1088"/>
                  </a:cubicBezTo>
                  <a:cubicBezTo>
                    <a:pt x="118" y="1022"/>
                    <a:pt x="101" y="1059"/>
                    <a:pt x="159" y="973"/>
                  </a:cubicBezTo>
                  <a:cubicBezTo>
                    <a:pt x="168" y="960"/>
                    <a:pt x="176" y="948"/>
                    <a:pt x="185" y="935"/>
                  </a:cubicBezTo>
                  <a:cubicBezTo>
                    <a:pt x="194" y="922"/>
                    <a:pt x="211" y="896"/>
                    <a:pt x="211" y="896"/>
                  </a:cubicBezTo>
                  <a:cubicBezTo>
                    <a:pt x="227" y="829"/>
                    <a:pt x="270" y="789"/>
                    <a:pt x="300" y="730"/>
                  </a:cubicBezTo>
                  <a:cubicBezTo>
                    <a:pt x="309" y="713"/>
                    <a:pt x="319" y="697"/>
                    <a:pt x="326" y="679"/>
                  </a:cubicBezTo>
                  <a:cubicBezTo>
                    <a:pt x="336" y="654"/>
                    <a:pt x="351" y="602"/>
                    <a:pt x="351" y="602"/>
                  </a:cubicBezTo>
                  <a:cubicBezTo>
                    <a:pt x="356" y="484"/>
                    <a:pt x="286" y="280"/>
                    <a:pt x="428" y="231"/>
                  </a:cubicBezTo>
                  <a:cubicBezTo>
                    <a:pt x="432" y="218"/>
                    <a:pt x="432" y="203"/>
                    <a:pt x="441" y="192"/>
                  </a:cubicBezTo>
                  <a:cubicBezTo>
                    <a:pt x="450" y="180"/>
                    <a:pt x="467" y="177"/>
                    <a:pt x="479" y="167"/>
                  </a:cubicBezTo>
                  <a:cubicBezTo>
                    <a:pt x="543" y="114"/>
                    <a:pt x="489" y="137"/>
                    <a:pt x="556" y="116"/>
                  </a:cubicBezTo>
                  <a:cubicBezTo>
                    <a:pt x="565" y="103"/>
                    <a:pt x="575" y="91"/>
                    <a:pt x="582" y="77"/>
                  </a:cubicBezTo>
                  <a:cubicBezTo>
                    <a:pt x="588" y="65"/>
                    <a:pt x="586" y="48"/>
                    <a:pt x="595" y="39"/>
                  </a:cubicBezTo>
                  <a:cubicBezTo>
                    <a:pt x="619" y="15"/>
                    <a:pt x="684" y="40"/>
                    <a:pt x="684" y="0"/>
                  </a:cubicBezTo>
                  <a:close/>
                </a:path>
              </a:pathLst>
            </a:custGeom>
            <a:solidFill>
              <a:schemeClr val="bg1"/>
            </a:solidFill>
            <a:ln w="38100" cap="flat" cmpd="sng">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482" name="Freeform 10">
              <a:extLst>
                <a:ext uri="{FF2B5EF4-FFF2-40B4-BE49-F238E27FC236}">
                  <a16:creationId xmlns:a16="http://schemas.microsoft.com/office/drawing/2014/main" id="{063FD21C-8876-426C-856F-1ABE9C12DA6A}"/>
                </a:ext>
              </a:extLst>
            </p:cNvPr>
            <p:cNvSpPr>
              <a:spLocks/>
            </p:cNvSpPr>
            <p:nvPr/>
          </p:nvSpPr>
          <p:spPr bwMode="auto">
            <a:xfrm>
              <a:off x="4224" y="3024"/>
              <a:ext cx="432" cy="240"/>
            </a:xfrm>
            <a:custGeom>
              <a:avLst/>
              <a:gdLst>
                <a:gd name="T0" fmla="*/ 684 w 2265"/>
                <a:gd name="T1" fmla="*/ 0 h 1575"/>
                <a:gd name="T2" fmla="*/ 1132 w 2265"/>
                <a:gd name="T3" fmla="*/ 64 h 1575"/>
                <a:gd name="T4" fmla="*/ 1222 w 2265"/>
                <a:gd name="T5" fmla="*/ 141 h 1575"/>
                <a:gd name="T6" fmla="*/ 1324 w 2265"/>
                <a:gd name="T7" fmla="*/ 333 h 1575"/>
                <a:gd name="T8" fmla="*/ 1491 w 2265"/>
                <a:gd name="T9" fmla="*/ 359 h 1575"/>
                <a:gd name="T10" fmla="*/ 1721 w 2265"/>
                <a:gd name="T11" fmla="*/ 346 h 1575"/>
                <a:gd name="T12" fmla="*/ 1836 w 2265"/>
                <a:gd name="T13" fmla="*/ 256 h 1575"/>
                <a:gd name="T14" fmla="*/ 1887 w 2265"/>
                <a:gd name="T15" fmla="*/ 244 h 1575"/>
                <a:gd name="T16" fmla="*/ 2131 w 2265"/>
                <a:gd name="T17" fmla="*/ 244 h 1575"/>
                <a:gd name="T18" fmla="*/ 2118 w 2265"/>
                <a:gd name="T19" fmla="*/ 960 h 1575"/>
                <a:gd name="T20" fmla="*/ 2079 w 2265"/>
                <a:gd name="T21" fmla="*/ 1050 h 1575"/>
                <a:gd name="T22" fmla="*/ 2028 w 2265"/>
                <a:gd name="T23" fmla="*/ 1204 h 1575"/>
                <a:gd name="T24" fmla="*/ 1823 w 2265"/>
                <a:gd name="T25" fmla="*/ 1434 h 1575"/>
                <a:gd name="T26" fmla="*/ 1324 w 2265"/>
                <a:gd name="T27" fmla="*/ 1485 h 1575"/>
                <a:gd name="T28" fmla="*/ 953 w 2265"/>
                <a:gd name="T29" fmla="*/ 1524 h 1575"/>
                <a:gd name="T30" fmla="*/ 723 w 2265"/>
                <a:gd name="T31" fmla="*/ 1575 h 1575"/>
                <a:gd name="T32" fmla="*/ 236 w 2265"/>
                <a:gd name="T33" fmla="*/ 1511 h 1575"/>
                <a:gd name="T34" fmla="*/ 44 w 2265"/>
                <a:gd name="T35" fmla="*/ 1447 h 1575"/>
                <a:gd name="T36" fmla="*/ 31 w 2265"/>
                <a:gd name="T37" fmla="*/ 1370 h 1575"/>
                <a:gd name="T38" fmla="*/ 44 w 2265"/>
                <a:gd name="T39" fmla="*/ 1140 h 1575"/>
                <a:gd name="T40" fmla="*/ 57 w 2265"/>
                <a:gd name="T41" fmla="*/ 1101 h 1575"/>
                <a:gd name="T42" fmla="*/ 95 w 2265"/>
                <a:gd name="T43" fmla="*/ 1088 h 1575"/>
                <a:gd name="T44" fmla="*/ 159 w 2265"/>
                <a:gd name="T45" fmla="*/ 973 h 1575"/>
                <a:gd name="T46" fmla="*/ 185 w 2265"/>
                <a:gd name="T47" fmla="*/ 935 h 1575"/>
                <a:gd name="T48" fmla="*/ 211 w 2265"/>
                <a:gd name="T49" fmla="*/ 896 h 1575"/>
                <a:gd name="T50" fmla="*/ 300 w 2265"/>
                <a:gd name="T51" fmla="*/ 730 h 1575"/>
                <a:gd name="T52" fmla="*/ 326 w 2265"/>
                <a:gd name="T53" fmla="*/ 679 h 1575"/>
                <a:gd name="T54" fmla="*/ 351 w 2265"/>
                <a:gd name="T55" fmla="*/ 602 h 1575"/>
                <a:gd name="T56" fmla="*/ 428 w 2265"/>
                <a:gd name="T57" fmla="*/ 231 h 1575"/>
                <a:gd name="T58" fmla="*/ 441 w 2265"/>
                <a:gd name="T59" fmla="*/ 192 h 1575"/>
                <a:gd name="T60" fmla="*/ 479 w 2265"/>
                <a:gd name="T61" fmla="*/ 167 h 1575"/>
                <a:gd name="T62" fmla="*/ 556 w 2265"/>
                <a:gd name="T63" fmla="*/ 116 h 1575"/>
                <a:gd name="T64" fmla="*/ 582 w 2265"/>
                <a:gd name="T65" fmla="*/ 77 h 1575"/>
                <a:gd name="T66" fmla="*/ 595 w 2265"/>
                <a:gd name="T67" fmla="*/ 39 h 1575"/>
                <a:gd name="T68" fmla="*/ 684 w 2265"/>
                <a:gd name="T69" fmla="*/ 0 h 1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65" h="1575">
                  <a:moveTo>
                    <a:pt x="684" y="0"/>
                  </a:moveTo>
                  <a:cubicBezTo>
                    <a:pt x="834" y="12"/>
                    <a:pt x="985" y="29"/>
                    <a:pt x="1132" y="64"/>
                  </a:cubicBezTo>
                  <a:cubicBezTo>
                    <a:pt x="1151" y="122"/>
                    <a:pt x="1166" y="122"/>
                    <a:pt x="1222" y="141"/>
                  </a:cubicBezTo>
                  <a:cubicBezTo>
                    <a:pt x="1242" y="204"/>
                    <a:pt x="1259" y="296"/>
                    <a:pt x="1324" y="333"/>
                  </a:cubicBezTo>
                  <a:cubicBezTo>
                    <a:pt x="1373" y="361"/>
                    <a:pt x="1435" y="353"/>
                    <a:pt x="1491" y="359"/>
                  </a:cubicBezTo>
                  <a:cubicBezTo>
                    <a:pt x="1568" y="355"/>
                    <a:pt x="1646" y="362"/>
                    <a:pt x="1721" y="346"/>
                  </a:cubicBezTo>
                  <a:cubicBezTo>
                    <a:pt x="1824" y="325"/>
                    <a:pt x="1770" y="294"/>
                    <a:pt x="1836" y="256"/>
                  </a:cubicBezTo>
                  <a:cubicBezTo>
                    <a:pt x="1851" y="247"/>
                    <a:pt x="1870" y="248"/>
                    <a:pt x="1887" y="244"/>
                  </a:cubicBezTo>
                  <a:cubicBezTo>
                    <a:pt x="1976" y="184"/>
                    <a:pt x="2034" y="212"/>
                    <a:pt x="2131" y="244"/>
                  </a:cubicBezTo>
                  <a:cubicBezTo>
                    <a:pt x="2265" y="448"/>
                    <a:pt x="2252" y="757"/>
                    <a:pt x="2118" y="960"/>
                  </a:cubicBezTo>
                  <a:cubicBezTo>
                    <a:pt x="2090" y="1072"/>
                    <a:pt x="2125" y="958"/>
                    <a:pt x="2079" y="1050"/>
                  </a:cubicBezTo>
                  <a:cubicBezTo>
                    <a:pt x="2052" y="1103"/>
                    <a:pt x="2064" y="1149"/>
                    <a:pt x="2028" y="1204"/>
                  </a:cubicBezTo>
                  <a:cubicBezTo>
                    <a:pt x="1999" y="1316"/>
                    <a:pt x="1932" y="1398"/>
                    <a:pt x="1823" y="1434"/>
                  </a:cubicBezTo>
                  <a:cubicBezTo>
                    <a:pt x="1676" y="1534"/>
                    <a:pt x="1518" y="1479"/>
                    <a:pt x="1324" y="1485"/>
                  </a:cubicBezTo>
                  <a:cubicBezTo>
                    <a:pt x="1197" y="1495"/>
                    <a:pt x="1080" y="1513"/>
                    <a:pt x="953" y="1524"/>
                  </a:cubicBezTo>
                  <a:cubicBezTo>
                    <a:pt x="870" y="1539"/>
                    <a:pt x="801" y="1548"/>
                    <a:pt x="723" y="1575"/>
                  </a:cubicBezTo>
                  <a:cubicBezTo>
                    <a:pt x="553" y="1566"/>
                    <a:pt x="399" y="1556"/>
                    <a:pt x="236" y="1511"/>
                  </a:cubicBezTo>
                  <a:cubicBezTo>
                    <a:pt x="168" y="1492"/>
                    <a:pt x="113" y="1461"/>
                    <a:pt x="44" y="1447"/>
                  </a:cubicBezTo>
                  <a:cubicBezTo>
                    <a:pt x="0" y="1378"/>
                    <a:pt x="25" y="1439"/>
                    <a:pt x="31" y="1370"/>
                  </a:cubicBezTo>
                  <a:cubicBezTo>
                    <a:pt x="38" y="1294"/>
                    <a:pt x="37" y="1216"/>
                    <a:pt x="44" y="1140"/>
                  </a:cubicBezTo>
                  <a:cubicBezTo>
                    <a:pt x="45" y="1126"/>
                    <a:pt x="47" y="1111"/>
                    <a:pt x="57" y="1101"/>
                  </a:cubicBezTo>
                  <a:cubicBezTo>
                    <a:pt x="66" y="1091"/>
                    <a:pt x="82" y="1092"/>
                    <a:pt x="95" y="1088"/>
                  </a:cubicBezTo>
                  <a:cubicBezTo>
                    <a:pt x="118" y="1022"/>
                    <a:pt x="101" y="1059"/>
                    <a:pt x="159" y="973"/>
                  </a:cubicBezTo>
                  <a:cubicBezTo>
                    <a:pt x="168" y="960"/>
                    <a:pt x="176" y="948"/>
                    <a:pt x="185" y="935"/>
                  </a:cubicBezTo>
                  <a:cubicBezTo>
                    <a:pt x="194" y="922"/>
                    <a:pt x="211" y="896"/>
                    <a:pt x="211" y="896"/>
                  </a:cubicBezTo>
                  <a:cubicBezTo>
                    <a:pt x="227" y="829"/>
                    <a:pt x="270" y="789"/>
                    <a:pt x="300" y="730"/>
                  </a:cubicBezTo>
                  <a:cubicBezTo>
                    <a:pt x="309" y="713"/>
                    <a:pt x="319" y="697"/>
                    <a:pt x="326" y="679"/>
                  </a:cubicBezTo>
                  <a:cubicBezTo>
                    <a:pt x="336" y="654"/>
                    <a:pt x="351" y="602"/>
                    <a:pt x="351" y="602"/>
                  </a:cubicBezTo>
                  <a:cubicBezTo>
                    <a:pt x="356" y="484"/>
                    <a:pt x="286" y="280"/>
                    <a:pt x="428" y="231"/>
                  </a:cubicBezTo>
                  <a:cubicBezTo>
                    <a:pt x="432" y="218"/>
                    <a:pt x="432" y="203"/>
                    <a:pt x="441" y="192"/>
                  </a:cubicBezTo>
                  <a:cubicBezTo>
                    <a:pt x="450" y="180"/>
                    <a:pt x="467" y="177"/>
                    <a:pt x="479" y="167"/>
                  </a:cubicBezTo>
                  <a:cubicBezTo>
                    <a:pt x="543" y="114"/>
                    <a:pt x="489" y="137"/>
                    <a:pt x="556" y="116"/>
                  </a:cubicBezTo>
                  <a:cubicBezTo>
                    <a:pt x="565" y="103"/>
                    <a:pt x="575" y="91"/>
                    <a:pt x="582" y="77"/>
                  </a:cubicBezTo>
                  <a:cubicBezTo>
                    <a:pt x="588" y="65"/>
                    <a:pt x="586" y="48"/>
                    <a:pt x="595" y="39"/>
                  </a:cubicBezTo>
                  <a:cubicBezTo>
                    <a:pt x="619" y="15"/>
                    <a:pt x="684" y="40"/>
                    <a:pt x="684" y="0"/>
                  </a:cubicBezTo>
                  <a:close/>
                </a:path>
              </a:pathLst>
            </a:custGeom>
            <a:solidFill>
              <a:schemeClr val="bg1"/>
            </a:solidFill>
            <a:ln w="38100" cap="flat" cmpd="sng">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483" name="Rectangle 11">
              <a:extLst>
                <a:ext uri="{FF2B5EF4-FFF2-40B4-BE49-F238E27FC236}">
                  <a16:creationId xmlns:a16="http://schemas.microsoft.com/office/drawing/2014/main" id="{7D3ADF6D-A648-4C8F-8CB4-617FC55DF4B5}"/>
                </a:ext>
              </a:extLst>
            </p:cNvPr>
            <p:cNvSpPr>
              <a:spLocks noChangeArrowheads="1"/>
            </p:cNvSpPr>
            <p:nvPr/>
          </p:nvSpPr>
          <p:spPr bwMode="auto">
            <a:xfrm>
              <a:off x="3312" y="3120"/>
              <a:ext cx="2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i="1">
                  <a:latin typeface="Times New Roman" panose="02020603050405020304" pitchFamily="18" charset="0"/>
                  <a:ea typeface="宋体" panose="02010600030101010101" pitchFamily="2" charset="-122"/>
                </a:rPr>
                <a:t>B</a:t>
              </a:r>
            </a:p>
          </p:txBody>
        </p:sp>
      </p:grpSp>
      <p:sp>
        <p:nvSpPr>
          <p:cNvPr id="105484" name="Rectangle 12">
            <a:extLst>
              <a:ext uri="{FF2B5EF4-FFF2-40B4-BE49-F238E27FC236}">
                <a16:creationId xmlns:a16="http://schemas.microsoft.com/office/drawing/2014/main" id="{1E38947D-4BEA-4DD3-8BD2-F47879A66129}"/>
              </a:ext>
            </a:extLst>
          </p:cNvPr>
          <p:cNvSpPr>
            <a:spLocks noChangeArrowheads="1"/>
          </p:cNvSpPr>
          <p:nvPr/>
        </p:nvSpPr>
        <p:spPr bwMode="auto">
          <a:xfrm>
            <a:off x="1600200" y="5995988"/>
            <a:ext cx="1606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latin typeface="Tahoma" panose="020B0604030504040204" pitchFamily="34" charset="0"/>
                <a:ea typeface="黑体" panose="02010609060101010101" pitchFamily="49" charset="-122"/>
              </a:rPr>
              <a:t>单连通域</a:t>
            </a:r>
          </a:p>
        </p:txBody>
      </p:sp>
      <p:sp>
        <p:nvSpPr>
          <p:cNvPr id="105485" name="Rectangle 13">
            <a:extLst>
              <a:ext uri="{FF2B5EF4-FFF2-40B4-BE49-F238E27FC236}">
                <a16:creationId xmlns:a16="http://schemas.microsoft.com/office/drawing/2014/main" id="{2168DE26-2F89-45C1-8F6A-A132FE25D064}"/>
              </a:ext>
            </a:extLst>
          </p:cNvPr>
          <p:cNvSpPr>
            <a:spLocks noChangeArrowheads="1"/>
          </p:cNvSpPr>
          <p:nvPr/>
        </p:nvSpPr>
        <p:spPr bwMode="auto">
          <a:xfrm>
            <a:off x="5562600" y="5995988"/>
            <a:ext cx="1606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latin typeface="Tahoma" panose="020B0604030504040204" pitchFamily="34" charset="0"/>
                <a:ea typeface="黑体" panose="02010609060101010101" pitchFamily="49" charset="-122"/>
              </a:rPr>
              <a:t>多连通域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5476"/>
                                        </p:tgtEl>
                                        <p:attrNameLst>
                                          <p:attrName>style.visibility</p:attrName>
                                        </p:attrNameLst>
                                      </p:cBhvr>
                                      <p:to>
                                        <p:strVal val="visible"/>
                                      </p:to>
                                    </p:set>
                                    <p:anim calcmode="lin" valueType="num">
                                      <p:cBhvr additive="base">
                                        <p:cTn id="7" dur="500" fill="hold"/>
                                        <p:tgtEl>
                                          <p:spTgt spid="105476"/>
                                        </p:tgtEl>
                                        <p:attrNameLst>
                                          <p:attrName>ppt_x</p:attrName>
                                        </p:attrNameLst>
                                      </p:cBhvr>
                                      <p:tavLst>
                                        <p:tav tm="0">
                                          <p:val>
                                            <p:strVal val="#ppt_x"/>
                                          </p:val>
                                        </p:tav>
                                        <p:tav tm="100000">
                                          <p:val>
                                            <p:strVal val="#ppt_x"/>
                                          </p:val>
                                        </p:tav>
                                      </p:tavLst>
                                    </p:anim>
                                    <p:anim calcmode="lin" valueType="num">
                                      <p:cBhvr additive="base">
                                        <p:cTn id="8" dur="500" fill="hold"/>
                                        <p:tgtEl>
                                          <p:spTgt spid="10547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nodeType="clickEffect">
                                  <p:stCondLst>
                                    <p:cond delay="0"/>
                                  </p:stCondLst>
                                  <p:childTnLst>
                                    <p:set>
                                      <p:cBhvr>
                                        <p:cTn id="12" dur="1" fill="hold">
                                          <p:stCondLst>
                                            <p:cond delay="0"/>
                                          </p:stCondLst>
                                        </p:cTn>
                                        <p:tgtEl>
                                          <p:spTgt spid="105479"/>
                                        </p:tgtEl>
                                        <p:attrNameLst>
                                          <p:attrName>style.visibility</p:attrName>
                                        </p:attrNameLst>
                                      </p:cBhvr>
                                      <p:to>
                                        <p:strVal val="visible"/>
                                      </p:to>
                                    </p:set>
                                    <p:animEffect transition="in" filter="wipe(down)">
                                      <p:cBhvr>
                                        <p:cTn id="13" dur="500"/>
                                        <p:tgtEl>
                                          <p:spTgt spid="10547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05474">
                                            <p:txEl>
                                              <p:pRg st="0" end="0"/>
                                            </p:txEl>
                                          </p:spTgt>
                                        </p:tgtEl>
                                        <p:attrNameLst>
                                          <p:attrName>style.visibility</p:attrName>
                                        </p:attrNameLst>
                                      </p:cBhvr>
                                      <p:to>
                                        <p:strVal val="visible"/>
                                      </p:to>
                                    </p:set>
                                    <p:animEffect transition="in" filter="wipe(left)">
                                      <p:cBhvr>
                                        <p:cTn id="18" dur="2000"/>
                                        <p:tgtEl>
                                          <p:spTgt spid="105474">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5475"/>
                                        </p:tgtEl>
                                        <p:attrNameLst>
                                          <p:attrName>style.visibility</p:attrName>
                                        </p:attrNameLst>
                                      </p:cBhvr>
                                      <p:to>
                                        <p:strVal val="visible"/>
                                      </p:to>
                                    </p:set>
                                    <p:animEffect transition="in" filter="wipe(left)">
                                      <p:cBhvr>
                                        <p:cTn id="23" dur="2000"/>
                                        <p:tgtEl>
                                          <p:spTgt spid="105475"/>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105484"/>
                                        </p:tgtEl>
                                        <p:attrNameLst>
                                          <p:attrName>style.visibility</p:attrName>
                                        </p:attrNameLst>
                                      </p:cBhvr>
                                      <p:to>
                                        <p:strVal val="visible"/>
                                      </p:to>
                                    </p:set>
                                    <p:anim calcmode="lin" valueType="num">
                                      <p:cBhvr additive="base">
                                        <p:cTn id="26" dur="500" fill="hold"/>
                                        <p:tgtEl>
                                          <p:spTgt spid="105484"/>
                                        </p:tgtEl>
                                        <p:attrNameLst>
                                          <p:attrName>ppt_x</p:attrName>
                                        </p:attrNameLst>
                                      </p:cBhvr>
                                      <p:tavLst>
                                        <p:tav tm="0">
                                          <p:val>
                                            <p:strVal val="#ppt_x"/>
                                          </p:val>
                                        </p:tav>
                                        <p:tav tm="100000">
                                          <p:val>
                                            <p:strVal val="#ppt_x"/>
                                          </p:val>
                                        </p:tav>
                                      </p:tavLst>
                                    </p:anim>
                                    <p:anim calcmode="lin" valueType="num">
                                      <p:cBhvr additive="base">
                                        <p:cTn id="27" dur="500" fill="hold"/>
                                        <p:tgtEl>
                                          <p:spTgt spid="105484"/>
                                        </p:tgtEl>
                                        <p:attrNameLst>
                                          <p:attrName>ppt_y</p:attrName>
                                        </p:attrNameLst>
                                      </p:cBhvr>
                                      <p:tavLst>
                                        <p:tav tm="0">
                                          <p:val>
                                            <p:strVal val="1+#ppt_h/2"/>
                                          </p:val>
                                        </p:tav>
                                        <p:tav tm="100000">
                                          <p:val>
                                            <p:strVal val="#ppt_y"/>
                                          </p:val>
                                        </p:tav>
                                      </p:tavLst>
                                    </p:anim>
                                  </p:childTnLst>
                                </p:cTn>
                              </p:par>
                              <p:par>
                                <p:cTn id="28" presetID="22" presetClass="entr" presetSubtype="4" fill="hold" grpId="0" nodeType="withEffect">
                                  <p:stCondLst>
                                    <p:cond delay="0"/>
                                  </p:stCondLst>
                                  <p:childTnLst>
                                    <p:set>
                                      <p:cBhvr>
                                        <p:cTn id="29" dur="1" fill="hold">
                                          <p:stCondLst>
                                            <p:cond delay="0"/>
                                          </p:stCondLst>
                                        </p:cTn>
                                        <p:tgtEl>
                                          <p:spTgt spid="105485"/>
                                        </p:tgtEl>
                                        <p:attrNameLst>
                                          <p:attrName>style.visibility</p:attrName>
                                        </p:attrNameLst>
                                      </p:cBhvr>
                                      <p:to>
                                        <p:strVal val="visible"/>
                                      </p:to>
                                    </p:set>
                                    <p:animEffect transition="in" filter="wipe(down)">
                                      <p:cBhvr>
                                        <p:cTn id="30" dur="500"/>
                                        <p:tgtEl>
                                          <p:spTgt spid="105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4" grpId="0" build="p"/>
      <p:bldP spid="105475" grpId="0"/>
      <p:bldP spid="105484" grpId="0"/>
      <p:bldP spid="10548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2">
            <a:extLst>
              <a:ext uri="{FF2B5EF4-FFF2-40B4-BE49-F238E27FC236}">
                <a16:creationId xmlns:a16="http://schemas.microsoft.com/office/drawing/2014/main" id="{F2D57249-0AD3-4BF3-8643-086725EABF94}"/>
              </a:ext>
            </a:extLst>
          </p:cNvPr>
          <p:cNvSpPr>
            <a:spLocks noGrp="1"/>
          </p:cNvSpPr>
          <p:nvPr>
            <p:ph type="dt" sz="half" idx="10"/>
          </p:nvPr>
        </p:nvSpPr>
        <p:spPr/>
        <p:txBody>
          <a:bodyPr/>
          <a:lstStyle/>
          <a:p>
            <a:fld id="{44689F6B-BA24-49A3-AFFD-B0E9D44CDCC3}" type="datetime1">
              <a:rPr lang="zh-CN" altLang="en-US"/>
              <a:pPr/>
              <a:t>2017/9/8</a:t>
            </a:fld>
            <a:endParaRPr lang="en-US" altLang="zh-CN"/>
          </a:p>
        </p:txBody>
      </p:sp>
      <p:sp>
        <p:nvSpPr>
          <p:cNvPr id="14" name="灯片编号占位符 4">
            <a:extLst>
              <a:ext uri="{FF2B5EF4-FFF2-40B4-BE49-F238E27FC236}">
                <a16:creationId xmlns:a16="http://schemas.microsoft.com/office/drawing/2014/main" id="{9FA8B796-6BC4-4F8A-97A2-B18163482B48}"/>
              </a:ext>
            </a:extLst>
          </p:cNvPr>
          <p:cNvSpPr>
            <a:spLocks noGrp="1"/>
          </p:cNvSpPr>
          <p:nvPr>
            <p:ph type="sldNum" sz="quarter" idx="12"/>
          </p:nvPr>
        </p:nvSpPr>
        <p:spPr/>
        <p:txBody>
          <a:bodyPr/>
          <a:lstStyle/>
          <a:p>
            <a:fld id="{A42B3F72-97B7-48C3-A90F-E929EE59551F}" type="slidenum">
              <a:rPr lang="en-US" altLang="zh-CN"/>
              <a:pPr/>
              <a:t>38</a:t>
            </a:fld>
            <a:endParaRPr lang="en-US" altLang="zh-CN"/>
          </a:p>
        </p:txBody>
      </p:sp>
      <p:sp>
        <p:nvSpPr>
          <p:cNvPr id="576516" name="Rectangle 4">
            <a:extLst>
              <a:ext uri="{FF2B5EF4-FFF2-40B4-BE49-F238E27FC236}">
                <a16:creationId xmlns:a16="http://schemas.microsoft.com/office/drawing/2014/main" id="{B14D9852-ECE1-4441-9B11-952F397B184E}"/>
              </a:ext>
            </a:extLst>
          </p:cNvPr>
          <p:cNvSpPr>
            <a:spLocks noChangeArrowheads="1"/>
          </p:cNvSpPr>
          <p:nvPr/>
        </p:nvSpPr>
        <p:spPr bwMode="auto">
          <a:xfrm>
            <a:off x="838200" y="1196975"/>
            <a:ext cx="99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8080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kumimoji="1" lang="zh-CN" altLang="en-US" b="1">
                <a:solidFill>
                  <a:srgbClr val="FF0000"/>
                </a:solidFill>
                <a:latin typeface="黑体" panose="02010609060101010101" pitchFamily="49" charset="-122"/>
                <a:ea typeface="黑体" panose="02010609060101010101" pitchFamily="49" charset="-122"/>
              </a:rPr>
              <a:t>例</a:t>
            </a:r>
            <a:r>
              <a:rPr kumimoji="1" lang="en-US" altLang="zh-CN" b="1">
                <a:solidFill>
                  <a:srgbClr val="FF0000"/>
                </a:solidFill>
                <a:latin typeface="黑体" panose="02010609060101010101" pitchFamily="49" charset="-122"/>
                <a:ea typeface="黑体" panose="02010609060101010101" pitchFamily="49" charset="-122"/>
              </a:rPr>
              <a:t>1</a:t>
            </a:r>
          </a:p>
        </p:txBody>
      </p:sp>
      <p:sp>
        <p:nvSpPr>
          <p:cNvPr id="576517" name="Text Box 5">
            <a:extLst>
              <a:ext uri="{FF2B5EF4-FFF2-40B4-BE49-F238E27FC236}">
                <a16:creationId xmlns:a16="http://schemas.microsoft.com/office/drawing/2014/main" id="{32DD4BE8-6163-47E8-A0FB-40A1123BF151}"/>
              </a:ext>
            </a:extLst>
          </p:cNvPr>
          <p:cNvSpPr txBox="1">
            <a:spLocks noChangeArrowheads="1"/>
          </p:cNvSpPr>
          <p:nvPr/>
        </p:nvSpPr>
        <p:spPr bwMode="auto">
          <a:xfrm>
            <a:off x="827088" y="1187450"/>
            <a:ext cx="77025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8080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b="1">
                <a:latin typeface="Times New Roman" panose="02020603050405020304" pitchFamily="18" charset="0"/>
                <a:ea typeface="宋体" panose="02010600030101010101" pitchFamily="2" charset="-122"/>
              </a:rPr>
              <a:t>         </a:t>
            </a:r>
            <a:r>
              <a:rPr kumimoji="1" lang="zh-CN" altLang="en-US" b="1">
                <a:latin typeface="仿宋_GB2312" pitchFamily="49" charset="-122"/>
              </a:rPr>
              <a:t>指明下列不等式所确定的区域</a:t>
            </a:r>
            <a:r>
              <a:rPr kumimoji="1" lang="en-US" altLang="zh-CN" b="1">
                <a:latin typeface="仿宋_GB2312" pitchFamily="49" charset="-122"/>
              </a:rPr>
              <a:t>, </a:t>
            </a:r>
            <a:r>
              <a:rPr kumimoji="1" lang="zh-CN" altLang="en-US" b="1">
                <a:latin typeface="仿宋_GB2312" pitchFamily="49" charset="-122"/>
              </a:rPr>
              <a:t>是有界的还是无界的</a:t>
            </a:r>
            <a:r>
              <a:rPr kumimoji="1" lang="en-US" altLang="zh-CN" b="1">
                <a:latin typeface="仿宋_GB2312" pitchFamily="49" charset="-122"/>
              </a:rPr>
              <a:t>,</a:t>
            </a:r>
            <a:r>
              <a:rPr kumimoji="1" lang="zh-CN" altLang="en-US" b="1">
                <a:latin typeface="仿宋_GB2312" pitchFamily="49" charset="-122"/>
              </a:rPr>
              <a:t>单连通的还是多连通的</a:t>
            </a:r>
            <a:r>
              <a:rPr kumimoji="1" lang="en-US" altLang="zh-CN" b="1">
                <a:latin typeface="仿宋_GB2312" pitchFamily="49" charset="-122"/>
              </a:rPr>
              <a:t>.</a:t>
            </a:r>
          </a:p>
        </p:txBody>
      </p:sp>
      <p:graphicFrame>
        <p:nvGraphicFramePr>
          <p:cNvPr id="576518" name="Object 6">
            <a:extLst>
              <a:ext uri="{FF2B5EF4-FFF2-40B4-BE49-F238E27FC236}">
                <a16:creationId xmlns:a16="http://schemas.microsoft.com/office/drawing/2014/main" id="{EB141430-D4DB-4FB1-83D2-48BB13F3BC0B}"/>
              </a:ext>
            </a:extLst>
          </p:cNvPr>
          <p:cNvGraphicFramePr>
            <a:graphicFrameLocks noChangeAspect="1"/>
          </p:cNvGraphicFramePr>
          <p:nvPr/>
        </p:nvGraphicFramePr>
        <p:xfrm>
          <a:off x="1016000" y="2097088"/>
          <a:ext cx="6527800" cy="1473200"/>
        </p:xfrm>
        <a:graphic>
          <a:graphicData uri="http://schemas.openxmlformats.org/presentationml/2006/ole">
            <mc:AlternateContent xmlns:mc="http://schemas.openxmlformats.org/markup-compatibility/2006">
              <mc:Choice xmlns:v="urn:schemas-microsoft-com:vml" Requires="v">
                <p:oleObj spid="_x0000_s576527" name="Equation" r:id="rId3" imgW="6527520" imgH="1473120" progId="Equation.3">
                  <p:embed/>
                </p:oleObj>
              </mc:Choice>
              <mc:Fallback>
                <p:oleObj name="Equation" r:id="rId3" imgW="6527520" imgH="147312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000" y="2097088"/>
                        <a:ext cx="6527800" cy="147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6519" name="Text Box 7">
            <a:extLst>
              <a:ext uri="{FF2B5EF4-FFF2-40B4-BE49-F238E27FC236}">
                <a16:creationId xmlns:a16="http://schemas.microsoft.com/office/drawing/2014/main" id="{C70768D3-28F6-4E80-99D0-E9D1ED5184C2}"/>
              </a:ext>
            </a:extLst>
          </p:cNvPr>
          <p:cNvSpPr txBox="1">
            <a:spLocks noChangeArrowheads="1"/>
          </p:cNvSpPr>
          <p:nvPr/>
        </p:nvSpPr>
        <p:spPr bwMode="auto">
          <a:xfrm>
            <a:off x="914400" y="3810000"/>
            <a:ext cx="99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b="1">
                <a:latin typeface="Times New Roman" panose="02020603050405020304" pitchFamily="18" charset="0"/>
                <a:ea typeface="黑体" panose="02010609060101010101" pitchFamily="49" charset="-122"/>
              </a:rPr>
              <a:t>解</a:t>
            </a:r>
          </a:p>
        </p:txBody>
      </p:sp>
      <p:graphicFrame>
        <p:nvGraphicFramePr>
          <p:cNvPr id="576520" name="Object 8">
            <a:extLst>
              <a:ext uri="{FF2B5EF4-FFF2-40B4-BE49-F238E27FC236}">
                <a16:creationId xmlns:a16="http://schemas.microsoft.com/office/drawing/2014/main" id="{218F9D3F-D8E7-4B7C-B3C8-9BD8BCD2A4D5}"/>
              </a:ext>
            </a:extLst>
          </p:cNvPr>
          <p:cNvGraphicFramePr>
            <a:graphicFrameLocks noChangeAspect="1"/>
          </p:cNvGraphicFramePr>
          <p:nvPr/>
        </p:nvGraphicFramePr>
        <p:xfrm>
          <a:off x="1600200" y="3871913"/>
          <a:ext cx="2870200" cy="431800"/>
        </p:xfrm>
        <a:graphic>
          <a:graphicData uri="http://schemas.openxmlformats.org/presentationml/2006/ole">
            <mc:AlternateContent xmlns:mc="http://schemas.openxmlformats.org/markup-compatibility/2006">
              <mc:Choice xmlns:v="urn:schemas-microsoft-com:vml" Requires="v">
                <p:oleObj spid="_x0000_s576528" name="Equation" r:id="rId5" imgW="2869920" imgH="431640" progId="Equation.3">
                  <p:embed/>
                </p:oleObj>
              </mc:Choice>
              <mc:Fallback>
                <p:oleObj name="Equation" r:id="rId5" imgW="2869920" imgH="43164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3871913"/>
                        <a:ext cx="28702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6521" name="Object 9">
            <a:extLst>
              <a:ext uri="{FF2B5EF4-FFF2-40B4-BE49-F238E27FC236}">
                <a16:creationId xmlns:a16="http://schemas.microsoft.com/office/drawing/2014/main" id="{0AA9FC26-76FF-4643-A4F6-F266A0ED53E9}"/>
              </a:ext>
            </a:extLst>
          </p:cNvPr>
          <p:cNvGraphicFramePr>
            <a:graphicFrameLocks noChangeAspect="1"/>
          </p:cNvGraphicFramePr>
          <p:nvPr/>
        </p:nvGraphicFramePr>
        <p:xfrm>
          <a:off x="1219200" y="4468813"/>
          <a:ext cx="2540000" cy="469900"/>
        </p:xfrm>
        <a:graphic>
          <a:graphicData uri="http://schemas.openxmlformats.org/presentationml/2006/ole">
            <mc:AlternateContent xmlns:mc="http://schemas.openxmlformats.org/markup-compatibility/2006">
              <mc:Choice xmlns:v="urn:schemas-microsoft-com:vml" Requires="v">
                <p:oleObj spid="_x0000_s576529" name="Equation" r:id="rId7" imgW="2539800" imgH="469800" progId="Equation.3">
                  <p:embed/>
                </p:oleObj>
              </mc:Choice>
              <mc:Fallback>
                <p:oleObj name="Equation" r:id="rId7" imgW="2539800" imgH="4698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4468813"/>
                        <a:ext cx="2540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6522" name="Object 10">
            <a:extLst>
              <a:ext uri="{FF2B5EF4-FFF2-40B4-BE49-F238E27FC236}">
                <a16:creationId xmlns:a16="http://schemas.microsoft.com/office/drawing/2014/main" id="{BE27805B-327A-4CD9-9C69-F73E0E22783E}"/>
              </a:ext>
            </a:extLst>
          </p:cNvPr>
          <p:cNvGraphicFramePr>
            <a:graphicFrameLocks noChangeAspect="1"/>
          </p:cNvGraphicFramePr>
          <p:nvPr/>
        </p:nvGraphicFramePr>
        <p:xfrm>
          <a:off x="1231900" y="5035550"/>
          <a:ext cx="3721100" cy="469900"/>
        </p:xfrm>
        <a:graphic>
          <a:graphicData uri="http://schemas.openxmlformats.org/presentationml/2006/ole">
            <mc:AlternateContent xmlns:mc="http://schemas.openxmlformats.org/markup-compatibility/2006">
              <mc:Choice xmlns:v="urn:schemas-microsoft-com:vml" Requires="v">
                <p:oleObj spid="_x0000_s576530" name="Equation" r:id="rId9" imgW="3720960" imgH="469800" progId="Equation.DSMT4">
                  <p:embed/>
                </p:oleObj>
              </mc:Choice>
              <mc:Fallback>
                <p:oleObj name="Equation" r:id="rId9" imgW="3720960" imgH="4698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31900" y="5035550"/>
                        <a:ext cx="37211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6523" name="Text Box 11">
            <a:extLst>
              <a:ext uri="{FF2B5EF4-FFF2-40B4-BE49-F238E27FC236}">
                <a16:creationId xmlns:a16="http://schemas.microsoft.com/office/drawing/2014/main" id="{3D462962-9A1C-444F-BDC8-A4A8229BCE96}"/>
              </a:ext>
            </a:extLst>
          </p:cNvPr>
          <p:cNvSpPr txBox="1">
            <a:spLocks noChangeArrowheads="1"/>
          </p:cNvSpPr>
          <p:nvPr/>
        </p:nvSpPr>
        <p:spPr bwMode="auto">
          <a:xfrm>
            <a:off x="1143000" y="5562600"/>
            <a:ext cx="419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8080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b="1">
                <a:latin typeface="Times New Roman" panose="02020603050405020304" pitchFamily="18" charset="0"/>
                <a:ea typeface="宋体" panose="02010600030101010101" pitchFamily="2" charset="-122"/>
              </a:rPr>
              <a:t>无界的单连通域</a:t>
            </a:r>
            <a:r>
              <a:rPr kumimoji="1" lang="en-US" altLang="zh-CN" b="1">
                <a:latin typeface="Times New Roman" panose="02020603050405020304" pitchFamily="18" charset="0"/>
                <a:ea typeface="宋体" panose="02010600030101010101" pitchFamily="2" charset="-122"/>
              </a:rPr>
              <a:t>(</a:t>
            </a:r>
            <a:r>
              <a:rPr kumimoji="1" lang="zh-CN" altLang="en-US" b="1">
                <a:latin typeface="Times New Roman" panose="02020603050405020304" pitchFamily="18" charset="0"/>
                <a:ea typeface="宋体" panose="02010600030101010101" pitchFamily="2" charset="-122"/>
              </a:rPr>
              <a:t>如图</a:t>
            </a:r>
            <a:r>
              <a:rPr kumimoji="1" lang="en-US" altLang="zh-CN" b="1">
                <a:latin typeface="Times New Roman" panose="02020603050405020304" pitchFamily="18" charset="0"/>
                <a:ea typeface="宋体" panose="02010600030101010101" pitchFamily="2" charset="-122"/>
              </a:rPr>
              <a:t>).</a:t>
            </a:r>
          </a:p>
        </p:txBody>
      </p:sp>
      <p:graphicFrame>
        <p:nvGraphicFramePr>
          <p:cNvPr id="576524" name="Object 12">
            <a:extLst>
              <a:ext uri="{FF2B5EF4-FFF2-40B4-BE49-F238E27FC236}">
                <a16:creationId xmlns:a16="http://schemas.microsoft.com/office/drawing/2014/main" id="{55871EB9-4AE3-4201-B2A3-AA7997BF0745}"/>
              </a:ext>
            </a:extLst>
          </p:cNvPr>
          <p:cNvGraphicFramePr>
            <a:graphicFrameLocks noChangeAspect="1"/>
          </p:cNvGraphicFramePr>
          <p:nvPr/>
        </p:nvGraphicFramePr>
        <p:xfrm>
          <a:off x="5495925" y="4038600"/>
          <a:ext cx="2809875" cy="1857375"/>
        </p:xfrm>
        <a:graphic>
          <a:graphicData uri="http://schemas.openxmlformats.org/presentationml/2006/ole">
            <mc:AlternateContent xmlns:mc="http://schemas.openxmlformats.org/markup-compatibility/2006">
              <mc:Choice xmlns:v="urn:schemas-microsoft-com:vml" Requires="v">
                <p:oleObj spid="_x0000_s576531" name="位图图像" r:id="rId11" imgW="2809524" imgH="1857143" progId="Paint.Picture">
                  <p:embed/>
                </p:oleObj>
              </mc:Choice>
              <mc:Fallback>
                <p:oleObj name="位图图像" r:id="rId11" imgW="2809524" imgH="1857143" progId="Paint.Picture">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95925" y="4038600"/>
                        <a:ext cx="2809875"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8080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6525" name="Object 13">
            <a:extLst>
              <a:ext uri="{FF2B5EF4-FFF2-40B4-BE49-F238E27FC236}">
                <a16:creationId xmlns:a16="http://schemas.microsoft.com/office/drawing/2014/main" id="{D925F77C-A4BD-4285-9138-D827B8733A0F}"/>
              </a:ext>
            </a:extLst>
          </p:cNvPr>
          <p:cNvGraphicFramePr>
            <a:graphicFrameLocks noChangeAspect="1"/>
          </p:cNvGraphicFramePr>
          <p:nvPr/>
        </p:nvGraphicFramePr>
        <p:xfrm>
          <a:off x="5495925" y="4030663"/>
          <a:ext cx="2809875" cy="1857375"/>
        </p:xfrm>
        <a:graphic>
          <a:graphicData uri="http://schemas.openxmlformats.org/presentationml/2006/ole">
            <mc:AlternateContent xmlns:mc="http://schemas.openxmlformats.org/markup-compatibility/2006">
              <mc:Choice xmlns:v="urn:schemas-microsoft-com:vml" Requires="v">
                <p:oleObj spid="_x0000_s576532" name="位图图像" r:id="rId13" imgW="2809524" imgH="1857143" progId="Paint.Picture">
                  <p:embed/>
                </p:oleObj>
              </mc:Choice>
              <mc:Fallback>
                <p:oleObj name="位图图像" r:id="rId13" imgW="2809524" imgH="1857143" progId="Paint.Picture">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95925" y="4030663"/>
                        <a:ext cx="2809875"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8080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6519"/>
                                        </p:tgtEl>
                                        <p:attrNameLst>
                                          <p:attrName>style.visibility</p:attrName>
                                        </p:attrNameLst>
                                      </p:cBhvr>
                                      <p:to>
                                        <p:strVal val="visible"/>
                                      </p:to>
                                    </p:set>
                                    <p:animEffect transition="in" filter="wipe(left)">
                                      <p:cBhvr>
                                        <p:cTn id="7" dur="500"/>
                                        <p:tgtEl>
                                          <p:spTgt spid="5765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76520"/>
                                        </p:tgtEl>
                                        <p:attrNameLst>
                                          <p:attrName>style.visibility</p:attrName>
                                        </p:attrNameLst>
                                      </p:cBhvr>
                                      <p:to>
                                        <p:strVal val="visible"/>
                                      </p:to>
                                    </p:set>
                                    <p:animEffect transition="in" filter="wipe(left)">
                                      <p:cBhvr>
                                        <p:cTn id="12" dur="500"/>
                                        <p:tgtEl>
                                          <p:spTgt spid="5765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76521"/>
                                        </p:tgtEl>
                                        <p:attrNameLst>
                                          <p:attrName>style.visibility</p:attrName>
                                        </p:attrNameLst>
                                      </p:cBhvr>
                                      <p:to>
                                        <p:strVal val="visible"/>
                                      </p:to>
                                    </p:set>
                                    <p:animEffect transition="in" filter="wipe(left)">
                                      <p:cBhvr>
                                        <p:cTn id="17" dur="500"/>
                                        <p:tgtEl>
                                          <p:spTgt spid="5765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76522"/>
                                        </p:tgtEl>
                                        <p:attrNameLst>
                                          <p:attrName>style.visibility</p:attrName>
                                        </p:attrNameLst>
                                      </p:cBhvr>
                                      <p:to>
                                        <p:strVal val="visible"/>
                                      </p:to>
                                    </p:set>
                                    <p:animEffect transition="in" filter="wipe(left)">
                                      <p:cBhvr>
                                        <p:cTn id="22" dur="500"/>
                                        <p:tgtEl>
                                          <p:spTgt spid="57652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76523"/>
                                        </p:tgtEl>
                                        <p:attrNameLst>
                                          <p:attrName>style.visibility</p:attrName>
                                        </p:attrNameLst>
                                      </p:cBhvr>
                                      <p:to>
                                        <p:strVal val="visible"/>
                                      </p:to>
                                    </p:set>
                                    <p:animEffect transition="in" filter="wipe(left)">
                                      <p:cBhvr>
                                        <p:cTn id="27" dur="500"/>
                                        <p:tgtEl>
                                          <p:spTgt spid="5765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76524"/>
                                        </p:tgtEl>
                                        <p:attrNameLst>
                                          <p:attrName>style.visibility</p:attrName>
                                        </p:attrNameLst>
                                      </p:cBhvr>
                                      <p:to>
                                        <p:strVal val="visible"/>
                                      </p:to>
                                    </p:set>
                                    <p:animEffect transition="in" filter="wipe(left)">
                                      <p:cBhvr>
                                        <p:cTn id="32" dur="500"/>
                                        <p:tgtEl>
                                          <p:spTgt spid="57652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576525"/>
                                        </p:tgtEl>
                                        <p:attrNameLst>
                                          <p:attrName>style.visibility</p:attrName>
                                        </p:attrNameLst>
                                      </p:cBhvr>
                                      <p:to>
                                        <p:strVal val="visible"/>
                                      </p:to>
                                    </p:set>
                                    <p:animEffect transition="in" filter="dissolve">
                                      <p:cBhvr>
                                        <p:cTn id="37" dur="500"/>
                                        <p:tgtEl>
                                          <p:spTgt spid="576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19" grpId="0" autoUpdateAnimBg="0"/>
      <p:bldP spid="576523"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日期占位符 1">
            <a:extLst>
              <a:ext uri="{FF2B5EF4-FFF2-40B4-BE49-F238E27FC236}">
                <a16:creationId xmlns:a16="http://schemas.microsoft.com/office/drawing/2014/main" id="{C70A9708-BD21-4755-B3CC-7A2189619E5E}"/>
              </a:ext>
            </a:extLst>
          </p:cNvPr>
          <p:cNvSpPr>
            <a:spLocks noGrp="1"/>
          </p:cNvSpPr>
          <p:nvPr>
            <p:ph type="dt" sz="half" idx="10"/>
          </p:nvPr>
        </p:nvSpPr>
        <p:spPr/>
        <p:txBody>
          <a:bodyPr/>
          <a:lstStyle/>
          <a:p>
            <a:fld id="{6011A021-01CA-4C08-A932-CC1E55FACBC0}" type="datetime1">
              <a:rPr lang="zh-CN" altLang="en-US"/>
              <a:pPr/>
              <a:t>2017/9/8</a:t>
            </a:fld>
            <a:endParaRPr lang="en-US" altLang="zh-CN"/>
          </a:p>
        </p:txBody>
      </p:sp>
      <p:sp>
        <p:nvSpPr>
          <p:cNvPr id="18" name="灯片编号占位符 3">
            <a:extLst>
              <a:ext uri="{FF2B5EF4-FFF2-40B4-BE49-F238E27FC236}">
                <a16:creationId xmlns:a16="http://schemas.microsoft.com/office/drawing/2014/main" id="{34DE0EE6-15C0-4DD8-83BC-AAE3A39DBF86}"/>
              </a:ext>
            </a:extLst>
          </p:cNvPr>
          <p:cNvSpPr>
            <a:spLocks noGrp="1"/>
          </p:cNvSpPr>
          <p:nvPr>
            <p:ph type="sldNum" sz="quarter" idx="12"/>
          </p:nvPr>
        </p:nvSpPr>
        <p:spPr/>
        <p:txBody>
          <a:bodyPr/>
          <a:lstStyle/>
          <a:p>
            <a:fld id="{7BE47A9E-C062-4ACE-8F4A-F7AFB369C201}" type="slidenum">
              <a:rPr lang="en-US" altLang="zh-CN"/>
              <a:pPr/>
              <a:t>39</a:t>
            </a:fld>
            <a:endParaRPr lang="en-US" altLang="zh-CN"/>
          </a:p>
        </p:txBody>
      </p:sp>
      <p:graphicFrame>
        <p:nvGraphicFramePr>
          <p:cNvPr id="577538" name="Object 2">
            <a:extLst>
              <a:ext uri="{FF2B5EF4-FFF2-40B4-BE49-F238E27FC236}">
                <a16:creationId xmlns:a16="http://schemas.microsoft.com/office/drawing/2014/main" id="{BB3F0C39-0841-43E7-A1B5-DCC8FBE33F60}"/>
              </a:ext>
            </a:extLst>
          </p:cNvPr>
          <p:cNvGraphicFramePr>
            <a:graphicFrameLocks noChangeAspect="1"/>
          </p:cNvGraphicFramePr>
          <p:nvPr/>
        </p:nvGraphicFramePr>
        <p:xfrm>
          <a:off x="971550" y="115888"/>
          <a:ext cx="2006600" cy="838200"/>
        </p:xfrm>
        <a:graphic>
          <a:graphicData uri="http://schemas.openxmlformats.org/presentationml/2006/ole">
            <mc:AlternateContent xmlns:mc="http://schemas.openxmlformats.org/markup-compatibility/2006">
              <mc:Choice xmlns:v="urn:schemas-microsoft-com:vml" Requires="v">
                <p:oleObj spid="_x0000_s577555" name="Equation" r:id="rId3" imgW="2006280" imgH="838080" progId="Equation.3">
                  <p:embed/>
                </p:oleObj>
              </mc:Choice>
              <mc:Fallback>
                <p:oleObj name="Equation" r:id="rId3" imgW="2006280" imgH="8380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15888"/>
                        <a:ext cx="20066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7539" name="Object 3">
            <a:extLst>
              <a:ext uri="{FF2B5EF4-FFF2-40B4-BE49-F238E27FC236}">
                <a16:creationId xmlns:a16="http://schemas.microsoft.com/office/drawing/2014/main" id="{3D6AF494-A47C-4199-8042-52633E9DE698}"/>
              </a:ext>
            </a:extLst>
          </p:cNvPr>
          <p:cNvGraphicFramePr>
            <a:graphicFrameLocks noChangeAspect="1"/>
          </p:cNvGraphicFramePr>
          <p:nvPr/>
        </p:nvGraphicFramePr>
        <p:xfrm>
          <a:off x="1149350" y="1773238"/>
          <a:ext cx="4178300" cy="838200"/>
        </p:xfrm>
        <a:graphic>
          <a:graphicData uri="http://schemas.openxmlformats.org/presentationml/2006/ole">
            <mc:AlternateContent xmlns:mc="http://schemas.openxmlformats.org/markup-compatibility/2006">
              <mc:Choice xmlns:v="urn:schemas-microsoft-com:vml" Requires="v">
                <p:oleObj spid="_x0000_s577556" name="Equation" r:id="rId5" imgW="4178160" imgH="838080" progId="Equation.3">
                  <p:embed/>
                </p:oleObj>
              </mc:Choice>
              <mc:Fallback>
                <p:oleObj name="Equation" r:id="rId5" imgW="4178160" imgH="83808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9350" y="1773238"/>
                        <a:ext cx="41783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7540" name="Text Box 4">
            <a:extLst>
              <a:ext uri="{FF2B5EF4-FFF2-40B4-BE49-F238E27FC236}">
                <a16:creationId xmlns:a16="http://schemas.microsoft.com/office/drawing/2014/main" id="{59B49A5B-1304-4EC2-BF88-6000EC8E31B1}"/>
              </a:ext>
            </a:extLst>
          </p:cNvPr>
          <p:cNvSpPr txBox="1">
            <a:spLocks noChangeArrowheads="1"/>
          </p:cNvSpPr>
          <p:nvPr/>
        </p:nvSpPr>
        <p:spPr bwMode="auto">
          <a:xfrm>
            <a:off x="1081088" y="2743200"/>
            <a:ext cx="2362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8080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b="1">
                <a:latin typeface="Times New Roman" panose="02020603050405020304" pitchFamily="18" charset="0"/>
                <a:ea typeface="宋体" panose="02010600030101010101" pitchFamily="2" charset="-122"/>
              </a:rPr>
              <a:t>是角形域</a:t>
            </a:r>
            <a:r>
              <a:rPr kumimoji="1" lang="en-US" altLang="zh-CN" b="1">
                <a:latin typeface="Times New Roman" panose="02020603050405020304" pitchFamily="18" charset="0"/>
                <a:ea typeface="宋体" panose="02010600030101010101" pitchFamily="2" charset="-122"/>
              </a:rPr>
              <a:t>,</a:t>
            </a:r>
          </a:p>
        </p:txBody>
      </p:sp>
      <p:sp>
        <p:nvSpPr>
          <p:cNvPr id="577541" name="Rectangle 5">
            <a:extLst>
              <a:ext uri="{FF2B5EF4-FFF2-40B4-BE49-F238E27FC236}">
                <a16:creationId xmlns:a16="http://schemas.microsoft.com/office/drawing/2014/main" id="{4EAED3AD-4840-42EE-A1D9-9BE759FD4D6E}"/>
              </a:ext>
            </a:extLst>
          </p:cNvPr>
          <p:cNvSpPr>
            <a:spLocks noChangeArrowheads="1"/>
          </p:cNvSpPr>
          <p:nvPr/>
        </p:nvSpPr>
        <p:spPr bwMode="auto">
          <a:xfrm>
            <a:off x="2743200" y="2722563"/>
            <a:ext cx="419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8080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kumimoji="1" lang="zh-CN" altLang="en-US" b="1">
                <a:latin typeface="Times New Roman" panose="02020603050405020304" pitchFamily="18" charset="0"/>
                <a:ea typeface="宋体" panose="02010600030101010101" pitchFamily="2" charset="-122"/>
              </a:rPr>
              <a:t>无界的单连通域</a:t>
            </a:r>
            <a:r>
              <a:rPr kumimoji="1" lang="en-US" altLang="zh-CN" b="1">
                <a:latin typeface="Times New Roman" panose="02020603050405020304" pitchFamily="18" charset="0"/>
                <a:ea typeface="宋体" panose="02010600030101010101" pitchFamily="2" charset="-122"/>
              </a:rPr>
              <a:t>(</a:t>
            </a:r>
            <a:r>
              <a:rPr kumimoji="1" lang="zh-CN" altLang="en-US" b="1">
                <a:latin typeface="Times New Roman" panose="02020603050405020304" pitchFamily="18" charset="0"/>
                <a:ea typeface="宋体" panose="02010600030101010101" pitchFamily="2" charset="-122"/>
              </a:rPr>
              <a:t>如图</a:t>
            </a:r>
            <a:r>
              <a:rPr kumimoji="1" lang="en-US" altLang="zh-CN" b="1">
                <a:latin typeface="Times New Roman" panose="02020603050405020304" pitchFamily="18" charset="0"/>
                <a:ea typeface="宋体" panose="02010600030101010101" pitchFamily="2" charset="-122"/>
              </a:rPr>
              <a:t>).</a:t>
            </a:r>
          </a:p>
        </p:txBody>
      </p:sp>
      <p:graphicFrame>
        <p:nvGraphicFramePr>
          <p:cNvPr id="577542" name="Object 6">
            <a:extLst>
              <a:ext uri="{FF2B5EF4-FFF2-40B4-BE49-F238E27FC236}">
                <a16:creationId xmlns:a16="http://schemas.microsoft.com/office/drawing/2014/main" id="{EAC89FDE-21C2-4819-836A-F8908CAB8D18}"/>
              </a:ext>
            </a:extLst>
          </p:cNvPr>
          <p:cNvGraphicFramePr>
            <a:graphicFrameLocks noChangeAspect="1"/>
          </p:cNvGraphicFramePr>
          <p:nvPr/>
        </p:nvGraphicFramePr>
        <p:xfrm>
          <a:off x="6553200" y="838200"/>
          <a:ext cx="1476375" cy="2857500"/>
        </p:xfrm>
        <a:graphic>
          <a:graphicData uri="http://schemas.openxmlformats.org/presentationml/2006/ole">
            <mc:AlternateContent xmlns:mc="http://schemas.openxmlformats.org/markup-compatibility/2006">
              <mc:Choice xmlns:v="urn:schemas-microsoft-com:vml" Requires="v">
                <p:oleObj spid="_x0000_s577557" name="位图图像" r:id="rId7" imgW="1476190" imgH="2857899" progId="Paint.Picture">
                  <p:embed/>
                </p:oleObj>
              </mc:Choice>
              <mc:Fallback>
                <p:oleObj name="位图图像" r:id="rId7" imgW="1476190" imgH="2857899" progId="Paint.Picture">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53200" y="838200"/>
                        <a:ext cx="1476375"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8080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7543" name="Object 7">
            <a:extLst>
              <a:ext uri="{FF2B5EF4-FFF2-40B4-BE49-F238E27FC236}">
                <a16:creationId xmlns:a16="http://schemas.microsoft.com/office/drawing/2014/main" id="{7B15D2D1-F504-4C3F-A889-59D5434628EC}"/>
              </a:ext>
            </a:extLst>
          </p:cNvPr>
          <p:cNvGraphicFramePr>
            <a:graphicFrameLocks noChangeAspect="1"/>
          </p:cNvGraphicFramePr>
          <p:nvPr/>
        </p:nvGraphicFramePr>
        <p:xfrm>
          <a:off x="6588125" y="836613"/>
          <a:ext cx="1476375" cy="2857500"/>
        </p:xfrm>
        <a:graphic>
          <a:graphicData uri="http://schemas.openxmlformats.org/presentationml/2006/ole">
            <mc:AlternateContent xmlns:mc="http://schemas.openxmlformats.org/markup-compatibility/2006">
              <mc:Choice xmlns:v="urn:schemas-microsoft-com:vml" Requires="v">
                <p:oleObj spid="_x0000_s577558" name="位图图像" r:id="rId9" imgW="1476190" imgH="2857899" progId="Paint.Picture">
                  <p:embed/>
                </p:oleObj>
              </mc:Choice>
              <mc:Fallback>
                <p:oleObj name="位图图像" r:id="rId9" imgW="1476190" imgH="2857899" progId="Paint.Picture">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88125" y="836613"/>
                        <a:ext cx="1476375"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8080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7544" name="Object 8">
            <a:extLst>
              <a:ext uri="{FF2B5EF4-FFF2-40B4-BE49-F238E27FC236}">
                <a16:creationId xmlns:a16="http://schemas.microsoft.com/office/drawing/2014/main" id="{76C2F4CC-C0AA-4A17-AB9E-46171266AB5B}"/>
              </a:ext>
            </a:extLst>
          </p:cNvPr>
          <p:cNvGraphicFramePr>
            <a:graphicFrameLocks noChangeAspect="1"/>
          </p:cNvGraphicFramePr>
          <p:nvPr/>
        </p:nvGraphicFramePr>
        <p:xfrm>
          <a:off x="1125538" y="3429000"/>
          <a:ext cx="1333500" cy="914400"/>
        </p:xfrm>
        <a:graphic>
          <a:graphicData uri="http://schemas.openxmlformats.org/presentationml/2006/ole">
            <mc:AlternateContent xmlns:mc="http://schemas.openxmlformats.org/markup-compatibility/2006">
              <mc:Choice xmlns:v="urn:schemas-microsoft-com:vml" Requires="v">
                <p:oleObj spid="_x0000_s577559" name="Equation" r:id="rId11" imgW="1333440" imgH="914400" progId="Equation.3">
                  <p:embed/>
                </p:oleObj>
              </mc:Choice>
              <mc:Fallback>
                <p:oleObj name="Equation" r:id="rId11" imgW="1333440" imgH="9144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25538" y="3429000"/>
                        <a:ext cx="13335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7545" name="Object 9">
            <a:extLst>
              <a:ext uri="{FF2B5EF4-FFF2-40B4-BE49-F238E27FC236}">
                <a16:creationId xmlns:a16="http://schemas.microsoft.com/office/drawing/2014/main" id="{53F89017-1C00-4F41-AC13-B0AE8641A20E}"/>
              </a:ext>
            </a:extLst>
          </p:cNvPr>
          <p:cNvGraphicFramePr>
            <a:graphicFrameLocks noChangeAspect="1"/>
          </p:cNvGraphicFramePr>
          <p:nvPr/>
        </p:nvGraphicFramePr>
        <p:xfrm>
          <a:off x="3179763" y="3429000"/>
          <a:ext cx="2400300" cy="914400"/>
        </p:xfrm>
        <a:graphic>
          <a:graphicData uri="http://schemas.openxmlformats.org/presentationml/2006/ole">
            <mc:AlternateContent xmlns:mc="http://schemas.openxmlformats.org/markup-compatibility/2006">
              <mc:Choice xmlns:v="urn:schemas-microsoft-com:vml" Requires="v">
                <p:oleObj spid="_x0000_s577560" name="Equation" r:id="rId13" imgW="2400120" imgH="914400" progId="Equation.3">
                  <p:embed/>
                </p:oleObj>
              </mc:Choice>
              <mc:Fallback>
                <p:oleObj name="Equation" r:id="rId13" imgW="2400120" imgH="91440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9763" y="3429000"/>
                        <a:ext cx="24003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7546" name="Object 10">
            <a:extLst>
              <a:ext uri="{FF2B5EF4-FFF2-40B4-BE49-F238E27FC236}">
                <a16:creationId xmlns:a16="http://schemas.microsoft.com/office/drawing/2014/main" id="{39B6D7B9-1E52-43C7-A4B7-6F82DB3F825B}"/>
              </a:ext>
            </a:extLst>
          </p:cNvPr>
          <p:cNvGraphicFramePr>
            <a:graphicFrameLocks noChangeAspect="1"/>
          </p:cNvGraphicFramePr>
          <p:nvPr/>
        </p:nvGraphicFramePr>
        <p:xfrm>
          <a:off x="1198563" y="4343400"/>
          <a:ext cx="4330700" cy="1371600"/>
        </p:xfrm>
        <a:graphic>
          <a:graphicData uri="http://schemas.openxmlformats.org/presentationml/2006/ole">
            <mc:AlternateContent xmlns:mc="http://schemas.openxmlformats.org/markup-compatibility/2006">
              <mc:Choice xmlns:v="urn:schemas-microsoft-com:vml" Requires="v">
                <p:oleObj spid="_x0000_s577561" name="Equation" r:id="rId15" imgW="4330440" imgH="1371600" progId="Equation.3">
                  <p:embed/>
                </p:oleObj>
              </mc:Choice>
              <mc:Fallback>
                <p:oleObj name="Equation" r:id="rId15" imgW="4330440" imgH="1371600"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98563" y="4343400"/>
                        <a:ext cx="4330700"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7547" name="Object 11">
            <a:extLst>
              <a:ext uri="{FF2B5EF4-FFF2-40B4-BE49-F238E27FC236}">
                <a16:creationId xmlns:a16="http://schemas.microsoft.com/office/drawing/2014/main" id="{6A9AC04E-81D3-4FD8-81DF-EE5EA43003EA}"/>
              </a:ext>
            </a:extLst>
          </p:cNvPr>
          <p:cNvGraphicFramePr>
            <a:graphicFrameLocks noChangeAspect="1"/>
          </p:cNvGraphicFramePr>
          <p:nvPr/>
        </p:nvGraphicFramePr>
        <p:xfrm>
          <a:off x="6083300" y="3892550"/>
          <a:ext cx="2333625" cy="2219325"/>
        </p:xfrm>
        <a:graphic>
          <a:graphicData uri="http://schemas.openxmlformats.org/presentationml/2006/ole">
            <mc:AlternateContent xmlns:mc="http://schemas.openxmlformats.org/markup-compatibility/2006">
              <mc:Choice xmlns:v="urn:schemas-microsoft-com:vml" Requires="v">
                <p:oleObj spid="_x0000_s577562" name="位图图像" r:id="rId17" imgW="2333333" imgH="2219635" progId="Paint.Picture">
                  <p:embed/>
                </p:oleObj>
              </mc:Choice>
              <mc:Fallback>
                <p:oleObj name="位图图像" r:id="rId17" imgW="2333333" imgH="2219635" progId="Paint.Picture">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83300" y="3892550"/>
                        <a:ext cx="2333625"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8080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7548" name="Object 12">
            <a:extLst>
              <a:ext uri="{FF2B5EF4-FFF2-40B4-BE49-F238E27FC236}">
                <a16:creationId xmlns:a16="http://schemas.microsoft.com/office/drawing/2014/main" id="{891BC997-D3B9-4B30-98A1-10D5CDF629C5}"/>
              </a:ext>
            </a:extLst>
          </p:cNvPr>
          <p:cNvGraphicFramePr>
            <a:graphicFrameLocks noChangeAspect="1"/>
          </p:cNvGraphicFramePr>
          <p:nvPr/>
        </p:nvGraphicFramePr>
        <p:xfrm>
          <a:off x="6075363" y="3886200"/>
          <a:ext cx="2333625" cy="2219325"/>
        </p:xfrm>
        <a:graphic>
          <a:graphicData uri="http://schemas.openxmlformats.org/presentationml/2006/ole">
            <mc:AlternateContent xmlns:mc="http://schemas.openxmlformats.org/markup-compatibility/2006">
              <mc:Choice xmlns:v="urn:schemas-microsoft-com:vml" Requires="v">
                <p:oleObj spid="_x0000_s577563" name="位图图像" r:id="rId19" imgW="2333333" imgH="2219635" progId="Paint.Picture">
                  <p:embed/>
                </p:oleObj>
              </mc:Choice>
              <mc:Fallback>
                <p:oleObj name="位图图像" r:id="rId19" imgW="2333333" imgH="2219635" progId="Paint.Picture">
                  <p:embed/>
                  <p:pic>
                    <p:nvPicPr>
                      <p:cNvPr id="0"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075363" y="3886200"/>
                        <a:ext cx="2333625"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8080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7549" name="Rectangle 13">
            <a:extLst>
              <a:ext uri="{FF2B5EF4-FFF2-40B4-BE49-F238E27FC236}">
                <a16:creationId xmlns:a16="http://schemas.microsoft.com/office/drawing/2014/main" id="{6330F875-F839-452D-8A08-365B0A46EF62}"/>
              </a:ext>
            </a:extLst>
          </p:cNvPr>
          <p:cNvSpPr>
            <a:spLocks noChangeArrowheads="1"/>
          </p:cNvSpPr>
          <p:nvPr/>
        </p:nvSpPr>
        <p:spPr bwMode="auto">
          <a:xfrm>
            <a:off x="3035300" y="5202238"/>
            <a:ext cx="3505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8080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kumimoji="1" lang="zh-CN" altLang="en-US" b="1">
                <a:latin typeface="Times New Roman" panose="02020603050405020304" pitchFamily="18" charset="0"/>
                <a:ea typeface="宋体" panose="02010600030101010101" pitchFamily="2" charset="-122"/>
              </a:rPr>
              <a:t>无界的多连通域</a:t>
            </a:r>
            <a:r>
              <a:rPr kumimoji="1" lang="en-US" altLang="zh-CN" b="1">
                <a:latin typeface="Times New Roman" panose="02020603050405020304" pitchFamily="18" charset="0"/>
                <a:ea typeface="宋体" panose="02010600030101010101" pitchFamily="2" charset="-122"/>
              </a:rPr>
              <a:t>. </a:t>
            </a:r>
          </a:p>
        </p:txBody>
      </p:sp>
      <p:graphicFrame>
        <p:nvGraphicFramePr>
          <p:cNvPr id="577550" name="Object 14">
            <a:extLst>
              <a:ext uri="{FF2B5EF4-FFF2-40B4-BE49-F238E27FC236}">
                <a16:creationId xmlns:a16="http://schemas.microsoft.com/office/drawing/2014/main" id="{9B5C09DE-DE97-4481-910F-E7E00DBC5E59}"/>
              </a:ext>
            </a:extLst>
          </p:cNvPr>
          <p:cNvGraphicFramePr>
            <a:graphicFrameLocks noChangeAspect="1"/>
          </p:cNvGraphicFramePr>
          <p:nvPr/>
        </p:nvGraphicFramePr>
        <p:xfrm>
          <a:off x="839788" y="836613"/>
          <a:ext cx="1703387" cy="862012"/>
        </p:xfrm>
        <a:graphic>
          <a:graphicData uri="http://schemas.openxmlformats.org/presentationml/2006/ole">
            <mc:AlternateContent xmlns:mc="http://schemas.openxmlformats.org/markup-compatibility/2006">
              <mc:Choice xmlns:v="urn:schemas-microsoft-com:vml" Requires="v">
                <p:oleObj spid="_x0000_s577564" name="Equation" r:id="rId21" imgW="2311200" imgH="1168200" progId="Equation.DSMT4">
                  <p:embed/>
                </p:oleObj>
              </mc:Choice>
              <mc:Fallback>
                <p:oleObj name="Equation" r:id="rId21" imgW="2311200" imgH="1168200" progId="Equation.DSMT4">
                  <p:embed/>
                  <p:pic>
                    <p:nvPicPr>
                      <p:cNvPr id="0" name="Object 1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39788" y="836613"/>
                        <a:ext cx="1703387" cy="862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7551" name="Rectangle 15">
            <a:extLst>
              <a:ext uri="{FF2B5EF4-FFF2-40B4-BE49-F238E27FC236}">
                <a16:creationId xmlns:a16="http://schemas.microsoft.com/office/drawing/2014/main" id="{53683044-D9DF-44D2-970F-65DEE7A8FFA6}"/>
              </a:ext>
            </a:extLst>
          </p:cNvPr>
          <p:cNvSpPr>
            <a:spLocks noChangeArrowheads="1"/>
          </p:cNvSpPr>
          <p:nvPr/>
        </p:nvSpPr>
        <p:spPr bwMode="auto">
          <a:xfrm>
            <a:off x="2484438" y="969963"/>
            <a:ext cx="4191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8080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kumimoji="1" lang="zh-CN" altLang="en-US" b="1">
                <a:latin typeface="Times New Roman" panose="02020603050405020304" pitchFamily="18" charset="0"/>
                <a:ea typeface="宋体" panose="02010600030101010101" pitchFamily="2" charset="-122"/>
              </a:rPr>
              <a:t>是二条幅角分别为</a:t>
            </a:r>
            <a:r>
              <a:rPr kumimoji="1" lang="en-US" altLang="zh-CN" b="1">
                <a:latin typeface="Times New Roman" panose="02020603050405020304" pitchFamily="18" charset="0"/>
                <a:ea typeface="宋体" panose="02010600030101010101" pitchFamily="2" charset="-122"/>
                <a:cs typeface="Times New Roman" panose="02020603050405020304" pitchFamily="18" charset="0"/>
              </a:rPr>
              <a:t>±</a:t>
            </a:r>
            <a:r>
              <a:rPr kumimoji="1" lang="el-GR" altLang="zh-CN" b="1">
                <a:latin typeface="Times New Roman" panose="02020603050405020304" pitchFamily="18" charset="0"/>
                <a:ea typeface="宋体" panose="02010600030101010101" pitchFamily="2" charset="-122"/>
                <a:cs typeface="Times New Roman" panose="02020603050405020304" pitchFamily="18" charset="0"/>
              </a:rPr>
              <a:t>π</a:t>
            </a:r>
            <a:r>
              <a:rPr kumimoji="1" lang="en-US" altLang="zh-CN" b="1">
                <a:latin typeface="Times New Roman" panose="02020603050405020304" pitchFamily="18" charset="0"/>
                <a:ea typeface="宋体" panose="02010600030101010101" pitchFamily="2" charset="-122"/>
                <a:cs typeface="Times New Roman" panose="02020603050405020304" pitchFamily="18" charset="0"/>
              </a:rPr>
              <a:t>/3</a:t>
            </a:r>
            <a:r>
              <a:rPr kumimoji="1" lang="zh-CN" altLang="en-US" b="1">
                <a:latin typeface="Times New Roman" panose="02020603050405020304" pitchFamily="18" charset="0"/>
                <a:ea typeface="宋体" panose="02010600030101010101" pitchFamily="2" charset="-122"/>
                <a:cs typeface="Times New Roman" panose="02020603050405020304" pitchFamily="18" charset="0"/>
              </a:rPr>
              <a:t>的线</a:t>
            </a:r>
            <a:r>
              <a:rPr kumimoji="1" lang="en-US" altLang="zh-CN" b="1">
                <a:latin typeface="Times New Roman" panose="02020603050405020304" pitchFamily="18" charset="0"/>
                <a:ea typeface="宋体" panose="02010600030101010101" pitchFamily="2" charset="-122"/>
              </a:rPr>
              <a:t>(</a:t>
            </a:r>
            <a:r>
              <a:rPr kumimoji="1" lang="zh-CN" altLang="en-US" b="1">
                <a:latin typeface="Times New Roman" panose="02020603050405020304" pitchFamily="18" charset="0"/>
                <a:ea typeface="宋体" panose="02010600030101010101" pitchFamily="2" charset="-122"/>
              </a:rPr>
              <a:t>如图</a:t>
            </a:r>
            <a:r>
              <a:rPr kumimoji="1" lang="en-US" altLang="zh-CN" b="1">
                <a:latin typeface="Times New Roman" panose="02020603050405020304" pitchFamily="18" charset="0"/>
                <a:ea typeface="宋体" panose="02010600030101010101" pitchFamily="2" charset="-122"/>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7551"/>
                                        </p:tgtEl>
                                        <p:attrNameLst>
                                          <p:attrName>style.visibility</p:attrName>
                                        </p:attrNameLst>
                                      </p:cBhvr>
                                      <p:to>
                                        <p:strVal val="visible"/>
                                      </p:to>
                                    </p:set>
                                    <p:animEffect transition="in" filter="wipe(left)">
                                      <p:cBhvr>
                                        <p:cTn id="7" dur="500"/>
                                        <p:tgtEl>
                                          <p:spTgt spid="5775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77542"/>
                                        </p:tgtEl>
                                        <p:attrNameLst>
                                          <p:attrName>style.visibility</p:attrName>
                                        </p:attrNameLst>
                                      </p:cBhvr>
                                      <p:to>
                                        <p:strVal val="visible"/>
                                      </p:to>
                                    </p:set>
                                    <p:animEffect transition="in" filter="wipe(left)">
                                      <p:cBhvr>
                                        <p:cTn id="12" dur="500"/>
                                        <p:tgtEl>
                                          <p:spTgt spid="5775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77539"/>
                                        </p:tgtEl>
                                        <p:attrNameLst>
                                          <p:attrName>style.visibility</p:attrName>
                                        </p:attrNameLst>
                                      </p:cBhvr>
                                      <p:to>
                                        <p:strVal val="visible"/>
                                      </p:to>
                                    </p:set>
                                    <p:animEffect transition="in" filter="wipe(left)">
                                      <p:cBhvr>
                                        <p:cTn id="17" dur="500"/>
                                        <p:tgtEl>
                                          <p:spTgt spid="5775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77540"/>
                                        </p:tgtEl>
                                        <p:attrNameLst>
                                          <p:attrName>style.visibility</p:attrName>
                                        </p:attrNameLst>
                                      </p:cBhvr>
                                      <p:to>
                                        <p:strVal val="visible"/>
                                      </p:to>
                                    </p:set>
                                    <p:animEffect transition="in" filter="wipe(left)">
                                      <p:cBhvr>
                                        <p:cTn id="22" dur="500"/>
                                        <p:tgtEl>
                                          <p:spTgt spid="5775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77541"/>
                                        </p:tgtEl>
                                        <p:attrNameLst>
                                          <p:attrName>style.visibility</p:attrName>
                                        </p:attrNameLst>
                                      </p:cBhvr>
                                      <p:to>
                                        <p:strVal val="visible"/>
                                      </p:to>
                                    </p:set>
                                    <p:animEffect transition="in" filter="wipe(left)">
                                      <p:cBhvr>
                                        <p:cTn id="27" dur="500"/>
                                        <p:tgtEl>
                                          <p:spTgt spid="57754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577543"/>
                                        </p:tgtEl>
                                        <p:attrNameLst>
                                          <p:attrName>style.visibility</p:attrName>
                                        </p:attrNameLst>
                                      </p:cBhvr>
                                      <p:to>
                                        <p:strVal val="visible"/>
                                      </p:to>
                                    </p:set>
                                    <p:animEffect transition="in" filter="dissolve">
                                      <p:cBhvr>
                                        <p:cTn id="32" dur="500"/>
                                        <p:tgtEl>
                                          <p:spTgt spid="57754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77544"/>
                                        </p:tgtEl>
                                        <p:attrNameLst>
                                          <p:attrName>style.visibility</p:attrName>
                                        </p:attrNameLst>
                                      </p:cBhvr>
                                      <p:to>
                                        <p:strVal val="visible"/>
                                      </p:to>
                                    </p:set>
                                    <p:animEffect transition="in" filter="wipe(left)">
                                      <p:cBhvr>
                                        <p:cTn id="37" dur="500"/>
                                        <p:tgtEl>
                                          <p:spTgt spid="57754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77545"/>
                                        </p:tgtEl>
                                        <p:attrNameLst>
                                          <p:attrName>style.visibility</p:attrName>
                                        </p:attrNameLst>
                                      </p:cBhvr>
                                      <p:to>
                                        <p:strVal val="visible"/>
                                      </p:to>
                                    </p:set>
                                    <p:animEffect transition="in" filter="wipe(left)">
                                      <p:cBhvr>
                                        <p:cTn id="42" dur="500"/>
                                        <p:tgtEl>
                                          <p:spTgt spid="57754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577547"/>
                                        </p:tgtEl>
                                        <p:attrNameLst>
                                          <p:attrName>style.visibility</p:attrName>
                                        </p:attrNameLst>
                                      </p:cBhvr>
                                      <p:to>
                                        <p:strVal val="visible"/>
                                      </p:to>
                                    </p:set>
                                    <p:animEffect transition="in" filter="wipe(left)">
                                      <p:cBhvr>
                                        <p:cTn id="47" dur="500"/>
                                        <p:tgtEl>
                                          <p:spTgt spid="57754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577546"/>
                                        </p:tgtEl>
                                        <p:attrNameLst>
                                          <p:attrName>style.visibility</p:attrName>
                                        </p:attrNameLst>
                                      </p:cBhvr>
                                      <p:to>
                                        <p:strVal val="visible"/>
                                      </p:to>
                                    </p:set>
                                    <p:animEffect transition="in" filter="wipe(left)">
                                      <p:cBhvr>
                                        <p:cTn id="52" dur="500"/>
                                        <p:tgtEl>
                                          <p:spTgt spid="57754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577548"/>
                                        </p:tgtEl>
                                        <p:attrNameLst>
                                          <p:attrName>style.visibility</p:attrName>
                                        </p:attrNameLst>
                                      </p:cBhvr>
                                      <p:to>
                                        <p:strVal val="visible"/>
                                      </p:to>
                                    </p:set>
                                    <p:animEffect transition="in" filter="dissolve">
                                      <p:cBhvr>
                                        <p:cTn id="57" dur="500"/>
                                        <p:tgtEl>
                                          <p:spTgt spid="57754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77549"/>
                                        </p:tgtEl>
                                        <p:attrNameLst>
                                          <p:attrName>style.visibility</p:attrName>
                                        </p:attrNameLst>
                                      </p:cBhvr>
                                      <p:to>
                                        <p:strVal val="visible"/>
                                      </p:to>
                                    </p:set>
                                    <p:animEffect transition="in" filter="wipe(left)">
                                      <p:cBhvr>
                                        <p:cTn id="62" dur="500"/>
                                        <p:tgtEl>
                                          <p:spTgt spid="577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40" grpId="0" autoUpdateAnimBg="0"/>
      <p:bldP spid="577541" grpId="0" autoUpdateAnimBg="0"/>
      <p:bldP spid="577549" grpId="0" autoUpdateAnimBg="0"/>
      <p:bldP spid="577551"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1">
            <a:extLst>
              <a:ext uri="{FF2B5EF4-FFF2-40B4-BE49-F238E27FC236}">
                <a16:creationId xmlns:a16="http://schemas.microsoft.com/office/drawing/2014/main" id="{2947D781-C50C-40A5-A572-35BC5F94FE9B}"/>
              </a:ext>
            </a:extLst>
          </p:cNvPr>
          <p:cNvSpPr>
            <a:spLocks noGrp="1"/>
          </p:cNvSpPr>
          <p:nvPr>
            <p:ph type="dt" sz="half" idx="10"/>
          </p:nvPr>
        </p:nvSpPr>
        <p:spPr/>
        <p:txBody>
          <a:bodyPr/>
          <a:lstStyle/>
          <a:p>
            <a:fld id="{054FE050-B03F-4E64-BB28-F74BFF37FA5F}" type="datetime1">
              <a:rPr lang="zh-CN" altLang="en-US"/>
              <a:pPr/>
              <a:t>2017/9/8</a:t>
            </a:fld>
            <a:endParaRPr lang="en-US" altLang="zh-CN"/>
          </a:p>
        </p:txBody>
      </p:sp>
      <p:sp>
        <p:nvSpPr>
          <p:cNvPr id="5" name="灯片编号占位符 3">
            <a:extLst>
              <a:ext uri="{FF2B5EF4-FFF2-40B4-BE49-F238E27FC236}">
                <a16:creationId xmlns:a16="http://schemas.microsoft.com/office/drawing/2014/main" id="{91D8F404-AE54-4094-8D27-23AD958E16FD}"/>
              </a:ext>
            </a:extLst>
          </p:cNvPr>
          <p:cNvSpPr>
            <a:spLocks noGrp="1"/>
          </p:cNvSpPr>
          <p:nvPr>
            <p:ph type="sldNum" sz="quarter" idx="12"/>
          </p:nvPr>
        </p:nvSpPr>
        <p:spPr/>
        <p:txBody>
          <a:bodyPr/>
          <a:lstStyle/>
          <a:p>
            <a:fld id="{B2F83DB0-8592-4961-9700-739180B115BB}" type="slidenum">
              <a:rPr lang="en-US" altLang="zh-CN"/>
              <a:pPr/>
              <a:t>4</a:t>
            </a:fld>
            <a:endParaRPr lang="en-US" altLang="zh-CN"/>
          </a:p>
        </p:txBody>
      </p:sp>
      <p:sp>
        <p:nvSpPr>
          <p:cNvPr id="621570" name="Text Box 2">
            <a:extLst>
              <a:ext uri="{FF2B5EF4-FFF2-40B4-BE49-F238E27FC236}">
                <a16:creationId xmlns:a16="http://schemas.microsoft.com/office/drawing/2014/main" id="{35A6F974-D3FF-4663-8B1B-7B1061F55B97}"/>
              </a:ext>
            </a:extLst>
          </p:cNvPr>
          <p:cNvSpPr txBox="1">
            <a:spLocks noChangeArrowheads="1"/>
          </p:cNvSpPr>
          <p:nvPr/>
        </p:nvSpPr>
        <p:spPr bwMode="auto">
          <a:xfrm>
            <a:off x="2124075" y="1524000"/>
            <a:ext cx="3940175" cy="413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zh-CN" altLang="en-US" sz="3200">
                <a:solidFill>
                  <a:srgbClr val="3333FF"/>
                </a:solidFill>
                <a:ea typeface="黑体" panose="02010609060101010101" pitchFamily="49" charset="-122"/>
              </a:rPr>
              <a:t>主要内容</a:t>
            </a:r>
            <a:r>
              <a:rPr lang="en-US" altLang="zh-CN" sz="3200">
                <a:ea typeface="宋体" panose="02010600030101010101" pitchFamily="2" charset="-122"/>
              </a:rPr>
              <a:t>:</a:t>
            </a:r>
          </a:p>
          <a:p>
            <a:pPr>
              <a:lnSpc>
                <a:spcPct val="130000"/>
              </a:lnSpc>
            </a:pPr>
            <a:r>
              <a:rPr lang="en-US" altLang="zh-CN" sz="3200">
                <a:ea typeface="宋体" panose="02010600030101010101" pitchFamily="2" charset="-122"/>
              </a:rPr>
              <a:t>        </a:t>
            </a:r>
            <a:r>
              <a:rPr lang="en-US" altLang="zh-CN">
                <a:latin typeface="Times New Roman" panose="02020603050405020304" pitchFamily="18" charset="0"/>
                <a:ea typeface="楷体_GB2312" pitchFamily="49" charset="-122"/>
              </a:rPr>
              <a:t>1</a:t>
            </a:r>
            <a:r>
              <a:rPr lang="en-US" altLang="zh-CN">
                <a:ea typeface="宋体" panose="02010600030101010101" pitchFamily="2" charset="-122"/>
              </a:rPr>
              <a:t> </a:t>
            </a:r>
            <a:r>
              <a:rPr lang="zh-CN" altLang="en-US" b="1">
                <a:latin typeface="仿宋_GB2312" pitchFamily="49" charset="-122"/>
              </a:rPr>
              <a:t>复变函数</a:t>
            </a:r>
          </a:p>
          <a:p>
            <a:pPr>
              <a:lnSpc>
                <a:spcPct val="130000"/>
              </a:lnSpc>
            </a:pPr>
            <a:r>
              <a:rPr lang="zh-CN" altLang="en-US" b="1">
                <a:latin typeface="仿宋_GB2312" pitchFamily="49" charset="-122"/>
              </a:rPr>
              <a:t>     </a:t>
            </a:r>
            <a:r>
              <a:rPr lang="en-US" altLang="zh-CN" b="1">
                <a:latin typeface="仿宋_GB2312" pitchFamily="49" charset="-122"/>
              </a:rPr>
              <a:t>2 </a:t>
            </a:r>
            <a:r>
              <a:rPr lang="zh-CN" altLang="en-US" b="1">
                <a:latin typeface="仿宋_GB2312" pitchFamily="49" charset="-122"/>
              </a:rPr>
              <a:t>复变函数的积分</a:t>
            </a:r>
          </a:p>
          <a:p>
            <a:pPr>
              <a:lnSpc>
                <a:spcPct val="130000"/>
              </a:lnSpc>
            </a:pPr>
            <a:r>
              <a:rPr lang="zh-CN" altLang="en-US" b="1">
                <a:latin typeface="仿宋_GB2312" pitchFamily="49" charset="-122"/>
              </a:rPr>
              <a:t>     </a:t>
            </a:r>
            <a:r>
              <a:rPr lang="en-US" altLang="zh-CN" b="1">
                <a:latin typeface="仿宋_GB2312" pitchFamily="49" charset="-122"/>
              </a:rPr>
              <a:t>3 </a:t>
            </a:r>
            <a:r>
              <a:rPr lang="zh-CN" altLang="en-US" b="1">
                <a:latin typeface="仿宋_GB2312" pitchFamily="49" charset="-122"/>
              </a:rPr>
              <a:t>幂级数展开</a:t>
            </a:r>
          </a:p>
          <a:p>
            <a:pPr>
              <a:lnSpc>
                <a:spcPct val="130000"/>
              </a:lnSpc>
            </a:pPr>
            <a:r>
              <a:rPr lang="zh-CN" altLang="en-US" b="1">
                <a:latin typeface="仿宋_GB2312" pitchFamily="49" charset="-122"/>
              </a:rPr>
              <a:t>     </a:t>
            </a:r>
            <a:r>
              <a:rPr lang="en-US" altLang="zh-CN" b="1">
                <a:latin typeface="仿宋_GB2312" pitchFamily="49" charset="-122"/>
              </a:rPr>
              <a:t>4 </a:t>
            </a:r>
            <a:r>
              <a:rPr lang="zh-CN" altLang="en-US" b="1">
                <a:latin typeface="仿宋_GB2312" pitchFamily="49" charset="-122"/>
              </a:rPr>
              <a:t>留数定理</a:t>
            </a:r>
          </a:p>
          <a:p>
            <a:pPr>
              <a:lnSpc>
                <a:spcPct val="130000"/>
              </a:lnSpc>
            </a:pPr>
            <a:r>
              <a:rPr lang="zh-CN" altLang="en-US" b="1">
                <a:latin typeface="仿宋_GB2312" pitchFamily="49" charset="-122"/>
              </a:rPr>
              <a:t>     </a:t>
            </a:r>
            <a:r>
              <a:rPr lang="en-US" altLang="zh-CN" b="1">
                <a:latin typeface="仿宋_GB2312" pitchFamily="49" charset="-122"/>
              </a:rPr>
              <a:t>5 </a:t>
            </a:r>
            <a:r>
              <a:rPr lang="zh-CN" altLang="en-US" b="1">
                <a:latin typeface="仿宋_GB2312" pitchFamily="49" charset="-122"/>
              </a:rPr>
              <a:t>傅立叶变换</a:t>
            </a:r>
          </a:p>
          <a:p>
            <a:pPr>
              <a:lnSpc>
                <a:spcPct val="130000"/>
              </a:lnSpc>
            </a:pPr>
            <a:r>
              <a:rPr lang="zh-CN" altLang="en-US" b="1">
                <a:latin typeface="仿宋_GB2312" pitchFamily="49" charset="-122"/>
              </a:rPr>
              <a:t>     </a:t>
            </a:r>
            <a:r>
              <a:rPr lang="en-US" altLang="zh-CN" b="1">
                <a:latin typeface="仿宋_GB2312" pitchFamily="49" charset="-122"/>
              </a:rPr>
              <a:t>6 </a:t>
            </a:r>
            <a:r>
              <a:rPr lang="zh-CN" altLang="en-US" b="1">
                <a:latin typeface="仿宋_GB2312" pitchFamily="49" charset="-122"/>
              </a:rPr>
              <a:t>拉普拉斯变换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21570">
                                            <p:txEl>
                                              <p:pRg st="0" end="0"/>
                                            </p:txEl>
                                          </p:spTgt>
                                        </p:tgtEl>
                                        <p:attrNameLst>
                                          <p:attrName>style.visibility</p:attrName>
                                        </p:attrNameLst>
                                      </p:cBhvr>
                                      <p:to>
                                        <p:strVal val="visible"/>
                                      </p:to>
                                    </p:set>
                                    <p:animEffect transition="in" filter="wipe(left)">
                                      <p:cBhvr>
                                        <p:cTn id="7" dur="500"/>
                                        <p:tgtEl>
                                          <p:spTgt spid="6215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21570">
                                            <p:txEl>
                                              <p:pRg st="1" end="1"/>
                                            </p:txEl>
                                          </p:spTgt>
                                        </p:tgtEl>
                                        <p:attrNameLst>
                                          <p:attrName>style.visibility</p:attrName>
                                        </p:attrNameLst>
                                      </p:cBhvr>
                                      <p:to>
                                        <p:strVal val="visible"/>
                                      </p:to>
                                    </p:set>
                                    <p:animEffect transition="in" filter="wipe(left)">
                                      <p:cBhvr>
                                        <p:cTn id="12" dur="500"/>
                                        <p:tgtEl>
                                          <p:spTgt spid="62157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21570">
                                            <p:txEl>
                                              <p:pRg st="2" end="2"/>
                                            </p:txEl>
                                          </p:spTgt>
                                        </p:tgtEl>
                                        <p:attrNameLst>
                                          <p:attrName>style.visibility</p:attrName>
                                        </p:attrNameLst>
                                      </p:cBhvr>
                                      <p:to>
                                        <p:strVal val="visible"/>
                                      </p:to>
                                    </p:set>
                                    <p:animEffect transition="in" filter="wipe(left)">
                                      <p:cBhvr>
                                        <p:cTn id="17" dur="500"/>
                                        <p:tgtEl>
                                          <p:spTgt spid="62157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21570">
                                            <p:txEl>
                                              <p:pRg st="3" end="3"/>
                                            </p:txEl>
                                          </p:spTgt>
                                        </p:tgtEl>
                                        <p:attrNameLst>
                                          <p:attrName>style.visibility</p:attrName>
                                        </p:attrNameLst>
                                      </p:cBhvr>
                                      <p:to>
                                        <p:strVal val="visible"/>
                                      </p:to>
                                    </p:set>
                                    <p:animEffect transition="in" filter="wipe(left)">
                                      <p:cBhvr>
                                        <p:cTn id="22" dur="500"/>
                                        <p:tgtEl>
                                          <p:spTgt spid="62157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21570">
                                            <p:txEl>
                                              <p:pRg st="4" end="4"/>
                                            </p:txEl>
                                          </p:spTgt>
                                        </p:tgtEl>
                                        <p:attrNameLst>
                                          <p:attrName>style.visibility</p:attrName>
                                        </p:attrNameLst>
                                      </p:cBhvr>
                                      <p:to>
                                        <p:strVal val="visible"/>
                                      </p:to>
                                    </p:set>
                                    <p:animEffect transition="in" filter="wipe(left)">
                                      <p:cBhvr>
                                        <p:cTn id="27" dur="500"/>
                                        <p:tgtEl>
                                          <p:spTgt spid="62157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21570">
                                            <p:txEl>
                                              <p:pRg st="5" end="5"/>
                                            </p:txEl>
                                          </p:spTgt>
                                        </p:tgtEl>
                                        <p:attrNameLst>
                                          <p:attrName>style.visibility</p:attrName>
                                        </p:attrNameLst>
                                      </p:cBhvr>
                                      <p:to>
                                        <p:strVal val="visible"/>
                                      </p:to>
                                    </p:set>
                                    <p:animEffect transition="in" filter="wipe(left)">
                                      <p:cBhvr>
                                        <p:cTn id="32" dur="500"/>
                                        <p:tgtEl>
                                          <p:spTgt spid="62157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21570">
                                            <p:txEl>
                                              <p:pRg st="6" end="6"/>
                                            </p:txEl>
                                          </p:spTgt>
                                        </p:tgtEl>
                                        <p:attrNameLst>
                                          <p:attrName>style.visibility</p:attrName>
                                        </p:attrNameLst>
                                      </p:cBhvr>
                                      <p:to>
                                        <p:strVal val="visible"/>
                                      </p:to>
                                    </p:set>
                                    <p:animEffect transition="in" filter="wipe(left)">
                                      <p:cBhvr>
                                        <p:cTn id="37" dur="500"/>
                                        <p:tgtEl>
                                          <p:spTgt spid="62157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1">
            <a:extLst>
              <a:ext uri="{FF2B5EF4-FFF2-40B4-BE49-F238E27FC236}">
                <a16:creationId xmlns:a16="http://schemas.microsoft.com/office/drawing/2014/main" id="{F7466457-CD07-46F1-BED0-8C76C6AD9009}"/>
              </a:ext>
            </a:extLst>
          </p:cNvPr>
          <p:cNvSpPr>
            <a:spLocks noGrp="1"/>
          </p:cNvSpPr>
          <p:nvPr>
            <p:ph type="dt" sz="half" idx="10"/>
          </p:nvPr>
        </p:nvSpPr>
        <p:spPr/>
        <p:txBody>
          <a:bodyPr/>
          <a:lstStyle/>
          <a:p>
            <a:fld id="{ACA20620-EB79-4CF4-886C-6A5C4EFF27FD}" type="datetime1">
              <a:rPr lang="zh-CN" altLang="en-US"/>
              <a:pPr/>
              <a:t>2017/9/8</a:t>
            </a:fld>
            <a:endParaRPr lang="en-US" altLang="zh-CN"/>
          </a:p>
        </p:txBody>
      </p:sp>
      <p:sp>
        <p:nvSpPr>
          <p:cNvPr id="11" name="灯片编号占位符 3">
            <a:extLst>
              <a:ext uri="{FF2B5EF4-FFF2-40B4-BE49-F238E27FC236}">
                <a16:creationId xmlns:a16="http://schemas.microsoft.com/office/drawing/2014/main" id="{4DED1622-639E-4EE2-ACEA-B63FDA889B59}"/>
              </a:ext>
            </a:extLst>
          </p:cNvPr>
          <p:cNvSpPr>
            <a:spLocks noGrp="1"/>
          </p:cNvSpPr>
          <p:nvPr>
            <p:ph type="sldNum" sz="quarter" idx="12"/>
          </p:nvPr>
        </p:nvSpPr>
        <p:spPr/>
        <p:txBody>
          <a:bodyPr/>
          <a:lstStyle/>
          <a:p>
            <a:fld id="{AC68D9AB-487D-4CF6-A549-B8D4A669DBEC}" type="slidenum">
              <a:rPr lang="en-US" altLang="zh-CN"/>
              <a:pPr/>
              <a:t>40</a:t>
            </a:fld>
            <a:endParaRPr lang="en-US" altLang="zh-CN"/>
          </a:p>
        </p:txBody>
      </p:sp>
      <p:graphicFrame>
        <p:nvGraphicFramePr>
          <p:cNvPr id="578562" name="Object 2">
            <a:extLst>
              <a:ext uri="{FF2B5EF4-FFF2-40B4-BE49-F238E27FC236}">
                <a16:creationId xmlns:a16="http://schemas.microsoft.com/office/drawing/2014/main" id="{DDCF6042-3893-43BE-8E9D-BCB917F258B4}"/>
              </a:ext>
            </a:extLst>
          </p:cNvPr>
          <p:cNvGraphicFramePr>
            <a:graphicFrameLocks noChangeAspect="1"/>
          </p:cNvGraphicFramePr>
          <p:nvPr/>
        </p:nvGraphicFramePr>
        <p:xfrm>
          <a:off x="900113" y="549275"/>
          <a:ext cx="2806700" cy="457200"/>
        </p:xfrm>
        <a:graphic>
          <a:graphicData uri="http://schemas.openxmlformats.org/presentationml/2006/ole">
            <mc:AlternateContent xmlns:mc="http://schemas.openxmlformats.org/markup-compatibility/2006">
              <mc:Choice xmlns:v="urn:schemas-microsoft-com:vml" Requires="v">
                <p:oleObj spid="_x0000_s578570" name="Equation" r:id="rId3" imgW="2806560" imgH="457200" progId="Equation.3">
                  <p:embed/>
                </p:oleObj>
              </mc:Choice>
              <mc:Fallback>
                <p:oleObj name="Equation" r:id="rId3" imgW="2806560" imgH="457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549275"/>
                        <a:ext cx="2806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8563" name="Text Box 3">
            <a:extLst>
              <a:ext uri="{FF2B5EF4-FFF2-40B4-BE49-F238E27FC236}">
                <a16:creationId xmlns:a16="http://schemas.microsoft.com/office/drawing/2014/main" id="{198C6005-DB36-46DE-A5AD-AB689C1F0B12}"/>
              </a:ext>
            </a:extLst>
          </p:cNvPr>
          <p:cNvSpPr txBox="1">
            <a:spLocks noChangeArrowheads="1"/>
          </p:cNvSpPr>
          <p:nvPr/>
        </p:nvSpPr>
        <p:spPr bwMode="auto">
          <a:xfrm>
            <a:off x="971550" y="3141663"/>
            <a:ext cx="53292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8080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b="1">
                <a:latin typeface="Times New Roman" panose="02020603050405020304" pitchFamily="18" charset="0"/>
                <a:ea typeface="宋体" panose="02010600030101010101" pitchFamily="2" charset="-122"/>
              </a:rPr>
              <a:t>表示到</a:t>
            </a:r>
            <a:r>
              <a:rPr kumimoji="1" lang="en-US" altLang="zh-CN" b="1">
                <a:latin typeface="Times New Roman" panose="02020603050405020304" pitchFamily="18" charset="0"/>
                <a:ea typeface="宋体" panose="02010600030101010101" pitchFamily="2" charset="-122"/>
              </a:rPr>
              <a:t>1, </a:t>
            </a:r>
            <a:r>
              <a:rPr kumimoji="1" lang="en-US" altLang="zh-CN" b="1">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b="1">
                <a:latin typeface="Times New Roman" panose="02020603050405020304" pitchFamily="18" charset="0"/>
                <a:ea typeface="宋体" panose="02010600030101010101" pitchFamily="2" charset="-122"/>
              </a:rPr>
              <a:t>1</a:t>
            </a:r>
            <a:r>
              <a:rPr kumimoji="1" lang="zh-CN" altLang="en-US" b="1">
                <a:latin typeface="Times New Roman" panose="02020603050405020304" pitchFamily="18" charset="0"/>
                <a:ea typeface="宋体" panose="02010600030101010101" pitchFamily="2" charset="-122"/>
              </a:rPr>
              <a:t>的距离之和为定值</a:t>
            </a:r>
            <a:r>
              <a:rPr kumimoji="1" lang="en-US" altLang="zh-CN" b="1">
                <a:latin typeface="Times New Roman" panose="02020603050405020304" pitchFamily="18" charset="0"/>
                <a:ea typeface="宋体" panose="02010600030101010101" pitchFamily="2" charset="-122"/>
              </a:rPr>
              <a:t>4</a:t>
            </a:r>
            <a:r>
              <a:rPr kumimoji="1" lang="zh-CN" altLang="en-US" b="1">
                <a:latin typeface="Times New Roman" panose="02020603050405020304" pitchFamily="18" charset="0"/>
                <a:ea typeface="宋体" panose="02010600030101010101" pitchFamily="2" charset="-122"/>
              </a:rPr>
              <a:t>的点的轨迹</a:t>
            </a:r>
            <a:r>
              <a:rPr kumimoji="1" lang="en-US" altLang="zh-CN" b="1">
                <a:latin typeface="Times New Roman" panose="02020603050405020304" pitchFamily="18" charset="0"/>
                <a:ea typeface="宋体" panose="02010600030101010101" pitchFamily="2" charset="-122"/>
              </a:rPr>
              <a:t>,</a:t>
            </a:r>
            <a:r>
              <a:rPr kumimoji="1" lang="zh-CN" altLang="en-US" b="1"/>
              <a:t>是椭圆</a:t>
            </a:r>
            <a:r>
              <a:rPr kumimoji="1" lang="en-US" altLang="zh-CN" b="1"/>
              <a:t>,</a:t>
            </a:r>
          </a:p>
        </p:txBody>
      </p:sp>
      <p:graphicFrame>
        <p:nvGraphicFramePr>
          <p:cNvPr id="578565" name="Object 5">
            <a:extLst>
              <a:ext uri="{FF2B5EF4-FFF2-40B4-BE49-F238E27FC236}">
                <a16:creationId xmlns:a16="http://schemas.microsoft.com/office/drawing/2014/main" id="{BAF403EE-9523-4A70-92F2-D7A045088FB9}"/>
              </a:ext>
            </a:extLst>
          </p:cNvPr>
          <p:cNvGraphicFramePr>
            <a:graphicFrameLocks noChangeAspect="1"/>
          </p:cNvGraphicFramePr>
          <p:nvPr/>
        </p:nvGraphicFramePr>
        <p:xfrm>
          <a:off x="1042988" y="1412875"/>
          <a:ext cx="5400675" cy="1363663"/>
        </p:xfrm>
        <a:graphic>
          <a:graphicData uri="http://schemas.openxmlformats.org/presentationml/2006/ole">
            <mc:AlternateContent xmlns:mc="http://schemas.openxmlformats.org/markup-compatibility/2006">
              <mc:Choice xmlns:v="urn:schemas-microsoft-com:vml" Requires="v">
                <p:oleObj spid="_x0000_s578571" name="Equation" r:id="rId5" imgW="7035480" imgH="1777680" progId="Equation.DSMT4">
                  <p:embed/>
                </p:oleObj>
              </mc:Choice>
              <mc:Fallback>
                <p:oleObj name="Equation" r:id="rId5" imgW="7035480" imgH="177768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1412875"/>
                        <a:ext cx="5400675" cy="1363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8566" name="Object 6">
            <a:extLst>
              <a:ext uri="{FF2B5EF4-FFF2-40B4-BE49-F238E27FC236}">
                <a16:creationId xmlns:a16="http://schemas.microsoft.com/office/drawing/2014/main" id="{667B5FF3-9865-4EBC-84DB-40CEF1FA2B52}"/>
              </a:ext>
            </a:extLst>
          </p:cNvPr>
          <p:cNvGraphicFramePr>
            <a:graphicFrameLocks noChangeAspect="1"/>
          </p:cNvGraphicFramePr>
          <p:nvPr/>
        </p:nvGraphicFramePr>
        <p:xfrm>
          <a:off x="1116013" y="4703763"/>
          <a:ext cx="5283200" cy="498475"/>
        </p:xfrm>
        <a:graphic>
          <a:graphicData uri="http://schemas.openxmlformats.org/presentationml/2006/ole">
            <mc:AlternateContent xmlns:mc="http://schemas.openxmlformats.org/markup-compatibility/2006">
              <mc:Choice xmlns:v="urn:schemas-microsoft-com:vml" Requires="v">
                <p:oleObj spid="_x0000_s578572" name="Equation" r:id="rId7" imgW="5283000" imgH="457200" progId="Equation.3">
                  <p:embed/>
                </p:oleObj>
              </mc:Choice>
              <mc:Fallback>
                <p:oleObj name="Equation" r:id="rId7" imgW="5283000" imgH="4572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6013" y="4703763"/>
                        <a:ext cx="5283200"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8567" name="Rectangle 7">
            <a:extLst>
              <a:ext uri="{FF2B5EF4-FFF2-40B4-BE49-F238E27FC236}">
                <a16:creationId xmlns:a16="http://schemas.microsoft.com/office/drawing/2014/main" id="{5519A0CD-231A-4FA9-A79C-080DB4F9BFF7}"/>
              </a:ext>
            </a:extLst>
          </p:cNvPr>
          <p:cNvSpPr>
            <a:spLocks noChangeArrowheads="1"/>
          </p:cNvSpPr>
          <p:nvPr/>
        </p:nvSpPr>
        <p:spPr bwMode="auto">
          <a:xfrm>
            <a:off x="971550" y="5430838"/>
            <a:ext cx="4495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8080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kumimoji="1" lang="zh-CN" altLang="en-US" b="1">
                <a:latin typeface="Times New Roman" panose="02020603050405020304" pitchFamily="18" charset="0"/>
                <a:ea typeface="宋体" panose="02010600030101010101" pitchFamily="2" charset="-122"/>
              </a:rPr>
              <a:t>有界的单连通域</a:t>
            </a:r>
            <a:r>
              <a:rPr kumimoji="1" lang="en-US" altLang="zh-CN" b="1">
                <a:latin typeface="Times New Roman" panose="02020603050405020304" pitchFamily="18" charset="0"/>
                <a:ea typeface="宋体" panose="02010600030101010101" pitchFamily="2" charset="-122"/>
              </a:rPr>
              <a:t>.</a:t>
            </a:r>
          </a:p>
        </p:txBody>
      </p:sp>
      <p:graphicFrame>
        <p:nvGraphicFramePr>
          <p:cNvPr id="578568" name="Object 8">
            <a:extLst>
              <a:ext uri="{FF2B5EF4-FFF2-40B4-BE49-F238E27FC236}">
                <a16:creationId xmlns:a16="http://schemas.microsoft.com/office/drawing/2014/main" id="{3D71B796-8239-4B79-8B6C-AC8081A3F4B1}"/>
              </a:ext>
            </a:extLst>
          </p:cNvPr>
          <p:cNvGraphicFramePr>
            <a:graphicFrameLocks noChangeAspect="1"/>
          </p:cNvGraphicFramePr>
          <p:nvPr/>
        </p:nvGraphicFramePr>
        <p:xfrm>
          <a:off x="6521450" y="3370263"/>
          <a:ext cx="2371725" cy="2066925"/>
        </p:xfrm>
        <a:graphic>
          <a:graphicData uri="http://schemas.openxmlformats.org/presentationml/2006/ole">
            <mc:AlternateContent xmlns:mc="http://schemas.openxmlformats.org/markup-compatibility/2006">
              <mc:Choice xmlns:v="urn:schemas-microsoft-com:vml" Requires="v">
                <p:oleObj spid="_x0000_s578573" name="位图图像" r:id="rId9" imgW="2371429" imgH="2066667" progId="Paint.Picture">
                  <p:embed/>
                </p:oleObj>
              </mc:Choice>
              <mc:Fallback>
                <p:oleObj name="位图图像" r:id="rId9" imgW="2371429" imgH="2066667" progId="Paint.Picture">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21450" y="3370263"/>
                        <a:ext cx="2371725"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8080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8569" name="Object 9">
            <a:extLst>
              <a:ext uri="{FF2B5EF4-FFF2-40B4-BE49-F238E27FC236}">
                <a16:creationId xmlns:a16="http://schemas.microsoft.com/office/drawing/2014/main" id="{83D0DBE5-0C41-49B6-A47A-57E0699EFA46}"/>
              </a:ext>
            </a:extLst>
          </p:cNvPr>
          <p:cNvGraphicFramePr>
            <a:graphicFrameLocks noChangeAspect="1"/>
          </p:cNvGraphicFramePr>
          <p:nvPr/>
        </p:nvGraphicFramePr>
        <p:xfrm>
          <a:off x="6521450" y="3378200"/>
          <a:ext cx="2371725" cy="2066925"/>
        </p:xfrm>
        <a:graphic>
          <a:graphicData uri="http://schemas.openxmlformats.org/presentationml/2006/ole">
            <mc:AlternateContent xmlns:mc="http://schemas.openxmlformats.org/markup-compatibility/2006">
              <mc:Choice xmlns:v="urn:schemas-microsoft-com:vml" Requires="v">
                <p:oleObj spid="_x0000_s578574" name="位图图像" r:id="rId11" imgW="2371429" imgH="2066667" progId="Paint.Picture">
                  <p:embed/>
                </p:oleObj>
              </mc:Choice>
              <mc:Fallback>
                <p:oleObj name="位图图像" r:id="rId11" imgW="2371429" imgH="2066667" progId="Paint.Picture">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21450" y="3378200"/>
                        <a:ext cx="2371725"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8080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78565"/>
                                        </p:tgtEl>
                                        <p:attrNameLst>
                                          <p:attrName>style.visibility</p:attrName>
                                        </p:attrNameLst>
                                      </p:cBhvr>
                                      <p:to>
                                        <p:strVal val="visible"/>
                                      </p:to>
                                    </p:set>
                                    <p:animEffect transition="in" filter="wipe(left)">
                                      <p:cBhvr>
                                        <p:cTn id="7" dur="500"/>
                                        <p:tgtEl>
                                          <p:spTgt spid="5785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8563"/>
                                        </p:tgtEl>
                                        <p:attrNameLst>
                                          <p:attrName>style.visibility</p:attrName>
                                        </p:attrNameLst>
                                      </p:cBhvr>
                                      <p:to>
                                        <p:strVal val="visible"/>
                                      </p:to>
                                    </p:set>
                                    <p:animEffect transition="in" filter="wipe(left)">
                                      <p:cBhvr>
                                        <p:cTn id="12" dur="500"/>
                                        <p:tgtEl>
                                          <p:spTgt spid="5785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78568"/>
                                        </p:tgtEl>
                                        <p:attrNameLst>
                                          <p:attrName>style.visibility</p:attrName>
                                        </p:attrNameLst>
                                      </p:cBhvr>
                                      <p:to>
                                        <p:strVal val="visible"/>
                                      </p:to>
                                    </p:set>
                                    <p:animEffect transition="in" filter="wipe(left)">
                                      <p:cBhvr>
                                        <p:cTn id="17" dur="500"/>
                                        <p:tgtEl>
                                          <p:spTgt spid="5785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78566"/>
                                        </p:tgtEl>
                                        <p:attrNameLst>
                                          <p:attrName>style.visibility</p:attrName>
                                        </p:attrNameLst>
                                      </p:cBhvr>
                                      <p:to>
                                        <p:strVal val="visible"/>
                                      </p:to>
                                    </p:set>
                                    <p:animEffect transition="in" filter="wipe(left)">
                                      <p:cBhvr>
                                        <p:cTn id="22" dur="500"/>
                                        <p:tgtEl>
                                          <p:spTgt spid="5785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578569"/>
                                        </p:tgtEl>
                                        <p:attrNameLst>
                                          <p:attrName>style.visibility</p:attrName>
                                        </p:attrNameLst>
                                      </p:cBhvr>
                                      <p:to>
                                        <p:strVal val="visible"/>
                                      </p:to>
                                    </p:set>
                                    <p:animEffect transition="in" filter="dissolve">
                                      <p:cBhvr>
                                        <p:cTn id="27" dur="500"/>
                                        <p:tgtEl>
                                          <p:spTgt spid="57856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78567"/>
                                        </p:tgtEl>
                                        <p:attrNameLst>
                                          <p:attrName>style.visibility</p:attrName>
                                        </p:attrNameLst>
                                      </p:cBhvr>
                                      <p:to>
                                        <p:strVal val="visible"/>
                                      </p:to>
                                    </p:set>
                                    <p:animEffect transition="in" filter="wipe(left)">
                                      <p:cBhvr>
                                        <p:cTn id="32" dur="500"/>
                                        <p:tgtEl>
                                          <p:spTgt spid="578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3" grpId="0" autoUpdateAnimBg="0"/>
      <p:bldP spid="578567"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1">
            <a:extLst>
              <a:ext uri="{FF2B5EF4-FFF2-40B4-BE49-F238E27FC236}">
                <a16:creationId xmlns:a16="http://schemas.microsoft.com/office/drawing/2014/main" id="{C31FFFEE-9151-4AD0-A69A-B40E1C35F4C7}"/>
              </a:ext>
            </a:extLst>
          </p:cNvPr>
          <p:cNvSpPr>
            <a:spLocks noGrp="1"/>
          </p:cNvSpPr>
          <p:nvPr>
            <p:ph type="dt" sz="half" idx="10"/>
          </p:nvPr>
        </p:nvSpPr>
        <p:spPr/>
        <p:txBody>
          <a:bodyPr/>
          <a:lstStyle/>
          <a:p>
            <a:fld id="{5B2169E3-CCB8-46C1-9AE5-533A96F89D35}" type="datetime1">
              <a:rPr lang="zh-CN" altLang="en-US"/>
              <a:pPr/>
              <a:t>2017/9/8</a:t>
            </a:fld>
            <a:endParaRPr lang="en-US" altLang="zh-CN"/>
          </a:p>
        </p:txBody>
      </p:sp>
      <p:sp>
        <p:nvSpPr>
          <p:cNvPr id="16" name="灯片编号占位符 3">
            <a:extLst>
              <a:ext uri="{FF2B5EF4-FFF2-40B4-BE49-F238E27FC236}">
                <a16:creationId xmlns:a16="http://schemas.microsoft.com/office/drawing/2014/main" id="{638530BB-72D3-4C71-A22B-31062B3DF770}"/>
              </a:ext>
            </a:extLst>
          </p:cNvPr>
          <p:cNvSpPr>
            <a:spLocks noGrp="1"/>
          </p:cNvSpPr>
          <p:nvPr>
            <p:ph type="sldNum" sz="quarter" idx="12"/>
          </p:nvPr>
        </p:nvSpPr>
        <p:spPr/>
        <p:txBody>
          <a:bodyPr/>
          <a:lstStyle/>
          <a:p>
            <a:fld id="{E089F1C7-C0F9-4BBC-A993-487B615F9A77}" type="slidenum">
              <a:rPr lang="en-US" altLang="zh-CN"/>
              <a:pPr/>
              <a:t>41</a:t>
            </a:fld>
            <a:endParaRPr lang="en-US" altLang="zh-CN"/>
          </a:p>
        </p:txBody>
      </p:sp>
      <p:graphicFrame>
        <p:nvGraphicFramePr>
          <p:cNvPr id="579586" name="Object 2">
            <a:extLst>
              <a:ext uri="{FF2B5EF4-FFF2-40B4-BE49-F238E27FC236}">
                <a16:creationId xmlns:a16="http://schemas.microsoft.com/office/drawing/2014/main" id="{D8421EBE-1529-4E8A-A4AC-C99D61160494}"/>
              </a:ext>
            </a:extLst>
          </p:cNvPr>
          <p:cNvGraphicFramePr>
            <a:graphicFrameLocks noChangeAspect="1"/>
          </p:cNvGraphicFramePr>
          <p:nvPr/>
        </p:nvGraphicFramePr>
        <p:xfrm>
          <a:off x="990600" y="838200"/>
          <a:ext cx="2641600" cy="457200"/>
        </p:xfrm>
        <a:graphic>
          <a:graphicData uri="http://schemas.openxmlformats.org/presentationml/2006/ole">
            <mc:AlternateContent xmlns:mc="http://schemas.openxmlformats.org/markup-compatibility/2006">
              <mc:Choice xmlns:v="urn:schemas-microsoft-com:vml" Requires="v">
                <p:oleObj spid="_x0000_s579598" name="Equation" r:id="rId3" imgW="2641320" imgH="457200" progId="Equation.3">
                  <p:embed/>
                </p:oleObj>
              </mc:Choice>
              <mc:Fallback>
                <p:oleObj name="Equation" r:id="rId3" imgW="2641320" imgH="457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838200"/>
                        <a:ext cx="2641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9587" name="Object 3">
            <a:extLst>
              <a:ext uri="{FF2B5EF4-FFF2-40B4-BE49-F238E27FC236}">
                <a16:creationId xmlns:a16="http://schemas.microsoft.com/office/drawing/2014/main" id="{E2959C92-B7BD-4E65-980E-B57570DBB6CF}"/>
              </a:ext>
            </a:extLst>
          </p:cNvPr>
          <p:cNvGraphicFramePr>
            <a:graphicFrameLocks noChangeAspect="1"/>
          </p:cNvGraphicFramePr>
          <p:nvPr/>
        </p:nvGraphicFramePr>
        <p:xfrm>
          <a:off x="895350" y="1447800"/>
          <a:ext cx="3276600" cy="419100"/>
        </p:xfrm>
        <a:graphic>
          <a:graphicData uri="http://schemas.openxmlformats.org/presentationml/2006/ole">
            <mc:AlternateContent xmlns:mc="http://schemas.openxmlformats.org/markup-compatibility/2006">
              <mc:Choice xmlns:v="urn:schemas-microsoft-com:vml" Requires="v">
                <p:oleObj spid="_x0000_s579599" name="Equation" r:id="rId5" imgW="3276360" imgH="419040" progId="Equation.3">
                  <p:embed/>
                </p:oleObj>
              </mc:Choice>
              <mc:Fallback>
                <p:oleObj name="Equation" r:id="rId5" imgW="3276360" imgH="41904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5350" y="1447800"/>
                        <a:ext cx="32766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9588" name="Object 4">
            <a:extLst>
              <a:ext uri="{FF2B5EF4-FFF2-40B4-BE49-F238E27FC236}">
                <a16:creationId xmlns:a16="http://schemas.microsoft.com/office/drawing/2014/main" id="{899A0055-E7A3-40D2-8379-41A0A8F61F16}"/>
              </a:ext>
            </a:extLst>
          </p:cNvPr>
          <p:cNvGraphicFramePr>
            <a:graphicFrameLocks noChangeAspect="1"/>
          </p:cNvGraphicFramePr>
          <p:nvPr/>
        </p:nvGraphicFramePr>
        <p:xfrm>
          <a:off x="4572000" y="1489075"/>
          <a:ext cx="3390900" cy="457200"/>
        </p:xfrm>
        <a:graphic>
          <a:graphicData uri="http://schemas.openxmlformats.org/presentationml/2006/ole">
            <mc:AlternateContent xmlns:mc="http://schemas.openxmlformats.org/markup-compatibility/2006">
              <mc:Choice xmlns:v="urn:schemas-microsoft-com:vml" Requires="v">
                <p:oleObj spid="_x0000_s579600" name="Equation" r:id="rId7" imgW="3390840" imgH="457200" progId="Equation.3">
                  <p:embed/>
                </p:oleObj>
              </mc:Choice>
              <mc:Fallback>
                <p:oleObj name="Equation" r:id="rId7" imgW="3390840" imgH="4572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1489075"/>
                        <a:ext cx="3390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9589" name="Object 5">
            <a:extLst>
              <a:ext uri="{FF2B5EF4-FFF2-40B4-BE49-F238E27FC236}">
                <a16:creationId xmlns:a16="http://schemas.microsoft.com/office/drawing/2014/main" id="{68BD6501-4F6D-40F2-A1E3-D81E169F043F}"/>
              </a:ext>
            </a:extLst>
          </p:cNvPr>
          <p:cNvGraphicFramePr>
            <a:graphicFrameLocks noChangeAspect="1"/>
          </p:cNvGraphicFramePr>
          <p:nvPr/>
        </p:nvGraphicFramePr>
        <p:xfrm>
          <a:off x="869950" y="2133600"/>
          <a:ext cx="7696200" cy="469900"/>
        </p:xfrm>
        <a:graphic>
          <a:graphicData uri="http://schemas.openxmlformats.org/presentationml/2006/ole">
            <mc:AlternateContent xmlns:mc="http://schemas.openxmlformats.org/markup-compatibility/2006">
              <mc:Choice xmlns:v="urn:schemas-microsoft-com:vml" Requires="v">
                <p:oleObj spid="_x0000_s579601" name="Equation" r:id="rId9" imgW="7696080" imgH="469800" progId="Equation.3">
                  <p:embed/>
                </p:oleObj>
              </mc:Choice>
              <mc:Fallback>
                <p:oleObj name="Equation" r:id="rId9" imgW="7696080" imgH="4698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9950" y="2133600"/>
                        <a:ext cx="7696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9590" name="Object 6">
            <a:extLst>
              <a:ext uri="{FF2B5EF4-FFF2-40B4-BE49-F238E27FC236}">
                <a16:creationId xmlns:a16="http://schemas.microsoft.com/office/drawing/2014/main" id="{73CEC611-A843-453D-AFE1-53097A146FBD}"/>
              </a:ext>
            </a:extLst>
          </p:cNvPr>
          <p:cNvGraphicFramePr>
            <a:graphicFrameLocks noChangeAspect="1"/>
          </p:cNvGraphicFramePr>
          <p:nvPr/>
        </p:nvGraphicFramePr>
        <p:xfrm>
          <a:off x="914400" y="3084513"/>
          <a:ext cx="5791200" cy="573087"/>
        </p:xfrm>
        <a:graphic>
          <a:graphicData uri="http://schemas.openxmlformats.org/presentationml/2006/ole">
            <mc:AlternateContent xmlns:mc="http://schemas.openxmlformats.org/markup-compatibility/2006">
              <mc:Choice xmlns:v="urn:schemas-microsoft-com:vml" Requires="v">
                <p:oleObj spid="_x0000_s579602" name="Equation" r:id="rId11" imgW="2311200" imgH="228600" progId="Equation.DSMT4">
                  <p:embed/>
                </p:oleObj>
              </mc:Choice>
              <mc:Fallback>
                <p:oleObj name="Equation" r:id="rId11" imgW="2311200" imgH="22860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4400" y="3084513"/>
                        <a:ext cx="5791200"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9591" name="Object 7">
            <a:extLst>
              <a:ext uri="{FF2B5EF4-FFF2-40B4-BE49-F238E27FC236}">
                <a16:creationId xmlns:a16="http://schemas.microsoft.com/office/drawing/2014/main" id="{8C81014E-E5DB-4CCD-94E8-40722EAE824A}"/>
              </a:ext>
            </a:extLst>
          </p:cNvPr>
          <p:cNvGraphicFramePr>
            <a:graphicFrameLocks noChangeAspect="1"/>
          </p:cNvGraphicFramePr>
          <p:nvPr/>
        </p:nvGraphicFramePr>
        <p:xfrm>
          <a:off x="908050" y="3548063"/>
          <a:ext cx="3530600" cy="469900"/>
        </p:xfrm>
        <a:graphic>
          <a:graphicData uri="http://schemas.openxmlformats.org/presentationml/2006/ole">
            <mc:AlternateContent xmlns:mc="http://schemas.openxmlformats.org/markup-compatibility/2006">
              <mc:Choice xmlns:v="urn:schemas-microsoft-com:vml" Requires="v">
                <p:oleObj spid="_x0000_s579603" name="Equation" r:id="rId13" imgW="3530520" imgH="469800" progId="Equation.3">
                  <p:embed/>
                </p:oleObj>
              </mc:Choice>
              <mc:Fallback>
                <p:oleObj name="Equation" r:id="rId13" imgW="3530520" imgH="46980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08050" y="3548063"/>
                        <a:ext cx="35306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9592" name="Object 8">
            <a:extLst>
              <a:ext uri="{FF2B5EF4-FFF2-40B4-BE49-F238E27FC236}">
                <a16:creationId xmlns:a16="http://schemas.microsoft.com/office/drawing/2014/main" id="{B2B79024-4533-41A0-A841-24FA47131F3F}"/>
              </a:ext>
            </a:extLst>
          </p:cNvPr>
          <p:cNvGraphicFramePr>
            <a:graphicFrameLocks noChangeAspect="1"/>
          </p:cNvGraphicFramePr>
          <p:nvPr/>
        </p:nvGraphicFramePr>
        <p:xfrm>
          <a:off x="4470400" y="3546475"/>
          <a:ext cx="3606800" cy="444500"/>
        </p:xfrm>
        <a:graphic>
          <a:graphicData uri="http://schemas.openxmlformats.org/presentationml/2006/ole">
            <mc:AlternateContent xmlns:mc="http://schemas.openxmlformats.org/markup-compatibility/2006">
              <mc:Choice xmlns:v="urn:schemas-microsoft-com:vml" Requires="v">
                <p:oleObj spid="_x0000_s579604" name="Equation" r:id="rId15" imgW="3606480" imgH="444240" progId="Equation.3">
                  <p:embed/>
                </p:oleObj>
              </mc:Choice>
              <mc:Fallback>
                <p:oleObj name="Equation" r:id="rId15" imgW="3606480" imgH="444240"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70400" y="3546475"/>
                        <a:ext cx="36068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9593" name="Object 9">
            <a:extLst>
              <a:ext uri="{FF2B5EF4-FFF2-40B4-BE49-F238E27FC236}">
                <a16:creationId xmlns:a16="http://schemas.microsoft.com/office/drawing/2014/main" id="{0C281E95-9A16-497D-84BB-0F12994A9DA3}"/>
              </a:ext>
            </a:extLst>
          </p:cNvPr>
          <p:cNvGraphicFramePr>
            <a:graphicFrameLocks noChangeAspect="1"/>
          </p:cNvGraphicFramePr>
          <p:nvPr/>
        </p:nvGraphicFramePr>
        <p:xfrm>
          <a:off x="976313" y="4267200"/>
          <a:ext cx="6477000" cy="469900"/>
        </p:xfrm>
        <a:graphic>
          <a:graphicData uri="http://schemas.openxmlformats.org/presentationml/2006/ole">
            <mc:AlternateContent xmlns:mc="http://schemas.openxmlformats.org/markup-compatibility/2006">
              <mc:Choice xmlns:v="urn:schemas-microsoft-com:vml" Requires="v">
                <p:oleObj spid="_x0000_s579605" name="Equation" r:id="rId17" imgW="6476760" imgH="469800" progId="Equation.3">
                  <p:embed/>
                </p:oleObj>
              </mc:Choice>
              <mc:Fallback>
                <p:oleObj name="Equation" r:id="rId17" imgW="6476760" imgH="469800"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76313" y="4267200"/>
                        <a:ext cx="6477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9594" name="Object 10">
            <a:extLst>
              <a:ext uri="{FF2B5EF4-FFF2-40B4-BE49-F238E27FC236}">
                <a16:creationId xmlns:a16="http://schemas.microsoft.com/office/drawing/2014/main" id="{3BD8EC37-5A2D-4E23-B88C-DE41F0EA9B0A}"/>
              </a:ext>
            </a:extLst>
          </p:cNvPr>
          <p:cNvGraphicFramePr>
            <a:graphicFrameLocks noChangeAspect="1"/>
          </p:cNvGraphicFramePr>
          <p:nvPr/>
        </p:nvGraphicFramePr>
        <p:xfrm>
          <a:off x="1000125" y="4953000"/>
          <a:ext cx="3835400" cy="457200"/>
        </p:xfrm>
        <a:graphic>
          <a:graphicData uri="http://schemas.openxmlformats.org/presentationml/2006/ole">
            <mc:AlternateContent xmlns:mc="http://schemas.openxmlformats.org/markup-compatibility/2006">
              <mc:Choice xmlns:v="urn:schemas-microsoft-com:vml" Requires="v">
                <p:oleObj spid="_x0000_s579606" name="Equation" r:id="rId19" imgW="3835080" imgH="457200" progId="Equation.3">
                  <p:embed/>
                </p:oleObj>
              </mc:Choice>
              <mc:Fallback>
                <p:oleObj name="Equation" r:id="rId19" imgW="3835080" imgH="457200" progId="Equation.3">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00125" y="4953000"/>
                        <a:ext cx="3835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9595" name="Rectangle 11">
            <a:extLst>
              <a:ext uri="{FF2B5EF4-FFF2-40B4-BE49-F238E27FC236}">
                <a16:creationId xmlns:a16="http://schemas.microsoft.com/office/drawing/2014/main" id="{B12E1216-BAFA-4076-888A-DB2645D2848E}"/>
              </a:ext>
            </a:extLst>
          </p:cNvPr>
          <p:cNvSpPr>
            <a:spLocks noChangeArrowheads="1"/>
          </p:cNvSpPr>
          <p:nvPr/>
        </p:nvSpPr>
        <p:spPr bwMode="auto">
          <a:xfrm>
            <a:off x="914400" y="5507038"/>
            <a:ext cx="3886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8080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kumimoji="1" lang="zh-CN" altLang="en-US" b="1">
                <a:latin typeface="Times New Roman" panose="02020603050405020304" pitchFamily="18" charset="0"/>
                <a:ea typeface="宋体" panose="02010600030101010101" pitchFamily="2" charset="-122"/>
              </a:rPr>
              <a:t>有界的单连通域</a:t>
            </a:r>
            <a:r>
              <a:rPr kumimoji="1" lang="en-US" altLang="zh-CN" b="1">
                <a:latin typeface="Times New Roman" panose="02020603050405020304" pitchFamily="18" charset="0"/>
                <a:ea typeface="宋体" panose="02010600030101010101" pitchFamily="2" charset="-122"/>
              </a:rPr>
              <a:t>.</a:t>
            </a:r>
          </a:p>
        </p:txBody>
      </p:sp>
      <p:graphicFrame>
        <p:nvGraphicFramePr>
          <p:cNvPr id="579596" name="Object 12">
            <a:extLst>
              <a:ext uri="{FF2B5EF4-FFF2-40B4-BE49-F238E27FC236}">
                <a16:creationId xmlns:a16="http://schemas.microsoft.com/office/drawing/2014/main" id="{1F9FE61D-52E8-4E13-AC71-9A192DFE8920}"/>
              </a:ext>
            </a:extLst>
          </p:cNvPr>
          <p:cNvGraphicFramePr>
            <a:graphicFrameLocks noChangeAspect="1"/>
          </p:cNvGraphicFramePr>
          <p:nvPr/>
        </p:nvGraphicFramePr>
        <p:xfrm>
          <a:off x="5867400" y="4781550"/>
          <a:ext cx="2514600" cy="1238250"/>
        </p:xfrm>
        <a:graphic>
          <a:graphicData uri="http://schemas.openxmlformats.org/presentationml/2006/ole">
            <mc:AlternateContent xmlns:mc="http://schemas.openxmlformats.org/markup-compatibility/2006">
              <mc:Choice xmlns:v="urn:schemas-microsoft-com:vml" Requires="v">
                <p:oleObj spid="_x0000_s579607" name="位图图像" r:id="rId21" imgW="2514286" imgH="1238423" progId="Paint.Picture">
                  <p:embed/>
                </p:oleObj>
              </mc:Choice>
              <mc:Fallback>
                <p:oleObj name="位图图像" r:id="rId21" imgW="2514286" imgH="1238423" progId="Paint.Picture">
                  <p:embed/>
                  <p:pic>
                    <p:nvPicPr>
                      <p:cNvPr id="0" name="Object 1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867400" y="4781550"/>
                        <a:ext cx="2514600"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8080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9597" name="Object 13">
            <a:extLst>
              <a:ext uri="{FF2B5EF4-FFF2-40B4-BE49-F238E27FC236}">
                <a16:creationId xmlns:a16="http://schemas.microsoft.com/office/drawing/2014/main" id="{841E5011-5024-4DC5-95AE-4227FC4D032D}"/>
              </a:ext>
            </a:extLst>
          </p:cNvPr>
          <p:cNvGraphicFramePr>
            <a:graphicFrameLocks noChangeAspect="1"/>
          </p:cNvGraphicFramePr>
          <p:nvPr/>
        </p:nvGraphicFramePr>
        <p:xfrm>
          <a:off x="5867400" y="4781550"/>
          <a:ext cx="2514600" cy="1238250"/>
        </p:xfrm>
        <a:graphic>
          <a:graphicData uri="http://schemas.openxmlformats.org/presentationml/2006/ole">
            <mc:AlternateContent xmlns:mc="http://schemas.openxmlformats.org/markup-compatibility/2006">
              <mc:Choice xmlns:v="urn:schemas-microsoft-com:vml" Requires="v">
                <p:oleObj spid="_x0000_s579608" name="位图图像" r:id="rId23" imgW="2514286" imgH="1238423" progId="Paint.Picture">
                  <p:embed/>
                </p:oleObj>
              </mc:Choice>
              <mc:Fallback>
                <p:oleObj name="位图图像" r:id="rId23" imgW="2514286" imgH="1238423" progId="Paint.Picture">
                  <p:embed/>
                  <p:pic>
                    <p:nvPicPr>
                      <p:cNvPr id="0" name="Object 1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867400" y="4781550"/>
                        <a:ext cx="2514600"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8080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79587"/>
                                        </p:tgtEl>
                                        <p:attrNameLst>
                                          <p:attrName>style.visibility</p:attrName>
                                        </p:attrNameLst>
                                      </p:cBhvr>
                                      <p:to>
                                        <p:strVal val="visible"/>
                                      </p:to>
                                    </p:set>
                                    <p:animEffect transition="in" filter="wipe(left)">
                                      <p:cBhvr>
                                        <p:cTn id="7" dur="500"/>
                                        <p:tgtEl>
                                          <p:spTgt spid="5795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79588"/>
                                        </p:tgtEl>
                                        <p:attrNameLst>
                                          <p:attrName>style.visibility</p:attrName>
                                        </p:attrNameLst>
                                      </p:cBhvr>
                                      <p:to>
                                        <p:strVal val="visible"/>
                                      </p:to>
                                    </p:set>
                                    <p:animEffect transition="in" filter="wipe(left)">
                                      <p:cBhvr>
                                        <p:cTn id="12" dur="500"/>
                                        <p:tgtEl>
                                          <p:spTgt spid="5795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79589"/>
                                        </p:tgtEl>
                                        <p:attrNameLst>
                                          <p:attrName>style.visibility</p:attrName>
                                        </p:attrNameLst>
                                      </p:cBhvr>
                                      <p:to>
                                        <p:strVal val="visible"/>
                                      </p:to>
                                    </p:set>
                                    <p:animEffect transition="in" filter="wipe(left)">
                                      <p:cBhvr>
                                        <p:cTn id="17" dur="500"/>
                                        <p:tgtEl>
                                          <p:spTgt spid="5795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79590"/>
                                        </p:tgtEl>
                                        <p:attrNameLst>
                                          <p:attrName>style.visibility</p:attrName>
                                        </p:attrNameLst>
                                      </p:cBhvr>
                                      <p:to>
                                        <p:strVal val="visible"/>
                                      </p:to>
                                    </p:set>
                                    <p:animEffect transition="in" filter="wipe(left)">
                                      <p:cBhvr>
                                        <p:cTn id="22" dur="500"/>
                                        <p:tgtEl>
                                          <p:spTgt spid="57959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79591"/>
                                        </p:tgtEl>
                                        <p:attrNameLst>
                                          <p:attrName>style.visibility</p:attrName>
                                        </p:attrNameLst>
                                      </p:cBhvr>
                                      <p:to>
                                        <p:strVal val="visible"/>
                                      </p:to>
                                    </p:set>
                                    <p:animEffect transition="in" filter="wipe(left)">
                                      <p:cBhvr>
                                        <p:cTn id="27" dur="500"/>
                                        <p:tgtEl>
                                          <p:spTgt spid="57959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79592"/>
                                        </p:tgtEl>
                                        <p:attrNameLst>
                                          <p:attrName>style.visibility</p:attrName>
                                        </p:attrNameLst>
                                      </p:cBhvr>
                                      <p:to>
                                        <p:strVal val="visible"/>
                                      </p:to>
                                    </p:set>
                                    <p:animEffect transition="in" filter="wipe(left)">
                                      <p:cBhvr>
                                        <p:cTn id="32" dur="500"/>
                                        <p:tgtEl>
                                          <p:spTgt spid="57959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79593"/>
                                        </p:tgtEl>
                                        <p:attrNameLst>
                                          <p:attrName>style.visibility</p:attrName>
                                        </p:attrNameLst>
                                      </p:cBhvr>
                                      <p:to>
                                        <p:strVal val="visible"/>
                                      </p:to>
                                    </p:set>
                                    <p:animEffect transition="in" filter="wipe(left)">
                                      <p:cBhvr>
                                        <p:cTn id="37" dur="500"/>
                                        <p:tgtEl>
                                          <p:spTgt spid="57959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79596"/>
                                        </p:tgtEl>
                                        <p:attrNameLst>
                                          <p:attrName>style.visibility</p:attrName>
                                        </p:attrNameLst>
                                      </p:cBhvr>
                                      <p:to>
                                        <p:strVal val="visible"/>
                                      </p:to>
                                    </p:set>
                                    <p:animEffect transition="in" filter="wipe(left)">
                                      <p:cBhvr>
                                        <p:cTn id="42" dur="500"/>
                                        <p:tgtEl>
                                          <p:spTgt spid="57959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579594"/>
                                        </p:tgtEl>
                                        <p:attrNameLst>
                                          <p:attrName>style.visibility</p:attrName>
                                        </p:attrNameLst>
                                      </p:cBhvr>
                                      <p:to>
                                        <p:strVal val="visible"/>
                                      </p:to>
                                    </p:set>
                                    <p:animEffect transition="in" filter="wipe(left)">
                                      <p:cBhvr>
                                        <p:cTn id="47" dur="500"/>
                                        <p:tgtEl>
                                          <p:spTgt spid="57959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579597"/>
                                        </p:tgtEl>
                                        <p:attrNameLst>
                                          <p:attrName>style.visibility</p:attrName>
                                        </p:attrNameLst>
                                      </p:cBhvr>
                                      <p:to>
                                        <p:strVal val="visible"/>
                                      </p:to>
                                    </p:set>
                                    <p:animEffect transition="in" filter="dissolve">
                                      <p:cBhvr>
                                        <p:cTn id="52" dur="500"/>
                                        <p:tgtEl>
                                          <p:spTgt spid="57959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79595"/>
                                        </p:tgtEl>
                                        <p:attrNameLst>
                                          <p:attrName>style.visibility</p:attrName>
                                        </p:attrNameLst>
                                      </p:cBhvr>
                                      <p:to>
                                        <p:strVal val="visible"/>
                                      </p:to>
                                    </p:set>
                                    <p:animEffect transition="in" filter="wipe(left)">
                                      <p:cBhvr>
                                        <p:cTn id="57" dur="500"/>
                                        <p:tgtEl>
                                          <p:spTgt spid="579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95"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日期占位符 2">
            <a:extLst>
              <a:ext uri="{FF2B5EF4-FFF2-40B4-BE49-F238E27FC236}">
                <a16:creationId xmlns:a16="http://schemas.microsoft.com/office/drawing/2014/main" id="{6551F373-6E1C-493B-8109-A30101E10C03}"/>
              </a:ext>
            </a:extLst>
          </p:cNvPr>
          <p:cNvSpPr>
            <a:spLocks noGrp="1"/>
          </p:cNvSpPr>
          <p:nvPr>
            <p:ph type="dt" sz="half" idx="10"/>
          </p:nvPr>
        </p:nvSpPr>
        <p:spPr/>
        <p:txBody>
          <a:bodyPr/>
          <a:lstStyle/>
          <a:p>
            <a:fld id="{0D334191-D030-44C5-AD23-D96916EDEB70}" type="datetime1">
              <a:rPr lang="zh-CN" altLang="en-US"/>
              <a:pPr/>
              <a:t>2017/9/8</a:t>
            </a:fld>
            <a:endParaRPr lang="en-US" altLang="zh-CN"/>
          </a:p>
        </p:txBody>
      </p:sp>
      <p:sp>
        <p:nvSpPr>
          <p:cNvPr id="21" name="灯片编号占位符 4">
            <a:extLst>
              <a:ext uri="{FF2B5EF4-FFF2-40B4-BE49-F238E27FC236}">
                <a16:creationId xmlns:a16="http://schemas.microsoft.com/office/drawing/2014/main" id="{2648ED1E-F5A5-4258-AA03-F4E68D74E742}"/>
              </a:ext>
            </a:extLst>
          </p:cNvPr>
          <p:cNvSpPr>
            <a:spLocks noGrp="1"/>
          </p:cNvSpPr>
          <p:nvPr>
            <p:ph type="sldNum" sz="quarter" idx="12"/>
          </p:nvPr>
        </p:nvSpPr>
        <p:spPr/>
        <p:txBody>
          <a:bodyPr/>
          <a:lstStyle/>
          <a:p>
            <a:fld id="{DF8FB0E1-3785-452D-A593-5E9A9E1D9D6B}" type="slidenum">
              <a:rPr lang="en-US" altLang="zh-CN"/>
              <a:pPr/>
              <a:t>42</a:t>
            </a:fld>
            <a:endParaRPr lang="en-US" altLang="zh-CN"/>
          </a:p>
        </p:txBody>
      </p:sp>
      <p:sp>
        <p:nvSpPr>
          <p:cNvPr id="218114" name="Rectangle 2">
            <a:extLst>
              <a:ext uri="{FF2B5EF4-FFF2-40B4-BE49-F238E27FC236}">
                <a16:creationId xmlns:a16="http://schemas.microsoft.com/office/drawing/2014/main" id="{59E3AADE-E016-4BCE-9BC3-F90BE58821BE}"/>
              </a:ext>
            </a:extLst>
          </p:cNvPr>
          <p:cNvSpPr>
            <a:spLocks noGrp="1" noChangeArrowheads="1"/>
          </p:cNvSpPr>
          <p:nvPr>
            <p:ph type="title"/>
          </p:nvPr>
        </p:nvSpPr>
        <p:spPr>
          <a:xfrm>
            <a:off x="684213" y="712788"/>
            <a:ext cx="7677150" cy="915987"/>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lIns="90000" tIns="46800" rIns="90000" bIns="46800" anchor="t"/>
          <a:lstStyle/>
          <a:p>
            <a:pPr algn="l"/>
            <a:r>
              <a:rPr lang="en-US" altLang="zh-CN" sz="2800">
                <a:solidFill>
                  <a:srgbClr val="FF0066"/>
                </a:solidFill>
                <a:latin typeface="黑体" panose="02010609060101010101" pitchFamily="49" charset="-122"/>
                <a:ea typeface="黑体" panose="02010609060101010101" pitchFamily="49" charset="-122"/>
              </a:rPr>
              <a:t>(</a:t>
            </a:r>
            <a:r>
              <a:rPr lang="zh-CN" altLang="en-US" sz="2800">
                <a:solidFill>
                  <a:srgbClr val="FF0066"/>
                </a:solidFill>
                <a:latin typeface="黑体" panose="02010609060101010101" pitchFamily="49" charset="-122"/>
                <a:ea typeface="黑体" panose="02010609060101010101" pitchFamily="49" charset="-122"/>
              </a:rPr>
              <a:t>三）、函数的极限</a:t>
            </a:r>
          </a:p>
        </p:txBody>
      </p:sp>
      <p:sp>
        <p:nvSpPr>
          <p:cNvPr id="218115" name="Text Box 3">
            <a:extLst>
              <a:ext uri="{FF2B5EF4-FFF2-40B4-BE49-F238E27FC236}">
                <a16:creationId xmlns:a16="http://schemas.microsoft.com/office/drawing/2014/main" id="{7828047E-DE41-4CB7-B327-AF7326C2E753}"/>
              </a:ext>
            </a:extLst>
          </p:cNvPr>
          <p:cNvSpPr txBox="1">
            <a:spLocks noChangeArrowheads="1"/>
          </p:cNvSpPr>
          <p:nvPr/>
        </p:nvSpPr>
        <p:spPr bwMode="auto">
          <a:xfrm>
            <a:off x="873125" y="1447800"/>
            <a:ext cx="373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b="1">
                <a:solidFill>
                  <a:schemeClr val="accent2"/>
                </a:solidFill>
                <a:latin typeface="黑体" panose="02010609060101010101" pitchFamily="49" charset="-122"/>
                <a:ea typeface="黑体" panose="02010609060101010101" pitchFamily="49" charset="-122"/>
              </a:rPr>
              <a:t>1.</a:t>
            </a:r>
            <a:r>
              <a:rPr kumimoji="1" lang="zh-CN" altLang="en-US" b="1">
                <a:solidFill>
                  <a:schemeClr val="accent2"/>
                </a:solidFill>
                <a:latin typeface="黑体" panose="02010609060101010101" pitchFamily="49" charset="-122"/>
                <a:ea typeface="黑体" panose="02010609060101010101" pitchFamily="49" charset="-122"/>
              </a:rPr>
              <a:t>函数极限的定义</a:t>
            </a:r>
            <a:r>
              <a:rPr kumimoji="1" lang="en-US" altLang="zh-CN" b="1">
                <a:solidFill>
                  <a:schemeClr val="accent2"/>
                </a:solidFill>
                <a:latin typeface="黑体" panose="02010609060101010101" pitchFamily="49" charset="-122"/>
                <a:ea typeface="黑体" panose="02010609060101010101" pitchFamily="49" charset="-122"/>
              </a:rPr>
              <a:t>:</a:t>
            </a:r>
          </a:p>
        </p:txBody>
      </p:sp>
      <p:graphicFrame>
        <p:nvGraphicFramePr>
          <p:cNvPr id="218116" name="Object 4">
            <a:extLst>
              <a:ext uri="{FF2B5EF4-FFF2-40B4-BE49-F238E27FC236}">
                <a16:creationId xmlns:a16="http://schemas.microsoft.com/office/drawing/2014/main" id="{0AB227DB-3795-4E2F-BE4D-05C9D16FE1C6}"/>
              </a:ext>
            </a:extLst>
          </p:cNvPr>
          <p:cNvGraphicFramePr>
            <a:graphicFrameLocks noChangeAspect="1"/>
          </p:cNvGraphicFramePr>
          <p:nvPr/>
        </p:nvGraphicFramePr>
        <p:xfrm>
          <a:off x="996950" y="2014538"/>
          <a:ext cx="7569200" cy="2705100"/>
        </p:xfrm>
        <a:graphic>
          <a:graphicData uri="http://schemas.openxmlformats.org/presentationml/2006/ole">
            <mc:AlternateContent xmlns:mc="http://schemas.openxmlformats.org/markup-compatibility/2006">
              <mc:Choice xmlns:v="urn:schemas-microsoft-com:vml" Requires="v">
                <p:oleObj spid="_x0000_s218132" name="Equation" r:id="rId3" imgW="7569000" imgH="2705040" progId="Equation.3">
                  <p:embed/>
                </p:oleObj>
              </mc:Choice>
              <mc:Fallback>
                <p:oleObj name="Equation" r:id="rId3" imgW="7569000" imgH="27050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6950" y="2014538"/>
                        <a:ext cx="7569200" cy="270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117" name="Object 5">
            <a:extLst>
              <a:ext uri="{FF2B5EF4-FFF2-40B4-BE49-F238E27FC236}">
                <a16:creationId xmlns:a16="http://schemas.microsoft.com/office/drawing/2014/main" id="{1C6540D8-13BA-4BA0-A554-1A41D7707973}"/>
              </a:ext>
            </a:extLst>
          </p:cNvPr>
          <p:cNvGraphicFramePr>
            <a:graphicFrameLocks noChangeAspect="1"/>
          </p:cNvGraphicFramePr>
          <p:nvPr/>
        </p:nvGraphicFramePr>
        <p:xfrm>
          <a:off x="998538" y="4799013"/>
          <a:ext cx="5854700" cy="673100"/>
        </p:xfrm>
        <a:graphic>
          <a:graphicData uri="http://schemas.openxmlformats.org/presentationml/2006/ole">
            <mc:AlternateContent xmlns:mc="http://schemas.openxmlformats.org/markup-compatibility/2006">
              <mc:Choice xmlns:v="urn:schemas-microsoft-com:vml" Requires="v">
                <p:oleObj spid="_x0000_s218133" name="Equation" r:id="rId5" imgW="5854680" imgH="672840" progId="Equation.3">
                  <p:embed/>
                </p:oleObj>
              </mc:Choice>
              <mc:Fallback>
                <p:oleObj name="Equation" r:id="rId5" imgW="5854680" imgH="6728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8538" y="4799013"/>
                        <a:ext cx="58547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118" name="Text Box 6">
            <a:hlinkClick r:id="rId7" action="ppaction://hlinksldjump"/>
            <a:extLst>
              <a:ext uri="{FF2B5EF4-FFF2-40B4-BE49-F238E27FC236}">
                <a16:creationId xmlns:a16="http://schemas.microsoft.com/office/drawing/2014/main" id="{A15DE48C-A55C-4C8F-8A52-865A9A5A9C93}"/>
              </a:ext>
            </a:extLst>
          </p:cNvPr>
          <p:cNvSpPr txBox="1">
            <a:spLocks noChangeArrowheads="1"/>
          </p:cNvSpPr>
          <p:nvPr/>
        </p:nvSpPr>
        <p:spPr bwMode="auto">
          <a:xfrm>
            <a:off x="914400" y="5402263"/>
            <a:ext cx="1600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b="1">
                <a:solidFill>
                  <a:srgbClr val="CC00CC"/>
                </a:solidFill>
                <a:latin typeface="黑体" panose="02010609060101010101" pitchFamily="49" charset="-122"/>
                <a:ea typeface="黑体" panose="02010609060101010101" pitchFamily="49" charset="-122"/>
                <a:hlinkClick r:id="rId8" action="ppaction://hlinksldjump"/>
              </a:rPr>
              <a:t>注意</a:t>
            </a:r>
            <a:r>
              <a:rPr kumimoji="1" lang="en-US" altLang="zh-CN" b="1">
                <a:solidFill>
                  <a:srgbClr val="CC00CC"/>
                </a:solidFill>
                <a:latin typeface="黑体" panose="02010609060101010101" pitchFamily="49" charset="-122"/>
                <a:ea typeface="黑体" panose="02010609060101010101" pitchFamily="49" charset="-122"/>
                <a:hlinkClick r:id="rId8" action="ppaction://hlinksldjump"/>
              </a:rPr>
              <a:t>:</a:t>
            </a:r>
            <a:endParaRPr kumimoji="1" lang="en-US" altLang="zh-CN" b="1">
              <a:solidFill>
                <a:srgbClr val="CC00CC"/>
              </a:solidFill>
              <a:latin typeface="黑体" panose="02010609060101010101" pitchFamily="49" charset="-122"/>
              <a:ea typeface="黑体" panose="02010609060101010101" pitchFamily="49" charset="-122"/>
            </a:endParaRPr>
          </a:p>
        </p:txBody>
      </p:sp>
      <p:grpSp>
        <p:nvGrpSpPr>
          <p:cNvPr id="218121" name="Group 9">
            <a:extLst>
              <a:ext uri="{FF2B5EF4-FFF2-40B4-BE49-F238E27FC236}">
                <a16:creationId xmlns:a16="http://schemas.microsoft.com/office/drawing/2014/main" id="{4A4CBA5B-DA3E-4135-8E79-A908BC3AB742}"/>
              </a:ext>
            </a:extLst>
          </p:cNvPr>
          <p:cNvGrpSpPr>
            <a:grpSpLocks noChangeAspect="1"/>
          </p:cNvGrpSpPr>
          <p:nvPr/>
        </p:nvGrpSpPr>
        <p:grpSpPr bwMode="auto">
          <a:xfrm>
            <a:off x="2057400" y="5459413"/>
            <a:ext cx="5124450" cy="539750"/>
            <a:chOff x="1296" y="3439"/>
            <a:chExt cx="3228" cy="340"/>
          </a:xfrm>
        </p:grpSpPr>
        <p:sp>
          <p:nvSpPr>
            <p:cNvPr id="218120" name="AutoShape 8">
              <a:extLst>
                <a:ext uri="{FF2B5EF4-FFF2-40B4-BE49-F238E27FC236}">
                  <a16:creationId xmlns:a16="http://schemas.microsoft.com/office/drawing/2014/main" id="{6C9CF7AA-EBB7-4051-8101-F82389DAA2A3}"/>
                </a:ext>
              </a:extLst>
            </p:cNvPr>
            <p:cNvSpPr>
              <a:spLocks noChangeAspect="1" noChangeArrowheads="1" noTextEdit="1"/>
            </p:cNvSpPr>
            <p:nvPr/>
          </p:nvSpPr>
          <p:spPr bwMode="auto">
            <a:xfrm>
              <a:off x="1296" y="3464"/>
              <a:ext cx="3152"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8122" name="Rectangle 10">
              <a:extLst>
                <a:ext uri="{FF2B5EF4-FFF2-40B4-BE49-F238E27FC236}">
                  <a16:creationId xmlns:a16="http://schemas.microsoft.com/office/drawing/2014/main" id="{4EEDE024-8A2C-4D80-912D-909CC3B2CA73}"/>
                </a:ext>
              </a:extLst>
            </p:cNvPr>
            <p:cNvSpPr>
              <a:spLocks noChangeArrowheads="1"/>
            </p:cNvSpPr>
            <p:nvPr/>
          </p:nvSpPr>
          <p:spPr bwMode="auto">
            <a:xfrm>
              <a:off x="4260" y="3464"/>
              <a:ext cx="26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18123" name="Rectangle 11">
              <a:extLst>
                <a:ext uri="{FF2B5EF4-FFF2-40B4-BE49-F238E27FC236}">
                  <a16:creationId xmlns:a16="http://schemas.microsoft.com/office/drawing/2014/main" id="{25533178-EF32-4E2F-ABE5-864501C0D592}"/>
                </a:ext>
              </a:extLst>
            </p:cNvPr>
            <p:cNvSpPr>
              <a:spLocks noChangeArrowheads="1"/>
            </p:cNvSpPr>
            <p:nvPr/>
          </p:nvSpPr>
          <p:spPr bwMode="auto">
            <a:xfrm>
              <a:off x="4218" y="3464"/>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18124" name="Rectangle 12">
              <a:extLst>
                <a:ext uri="{FF2B5EF4-FFF2-40B4-BE49-F238E27FC236}">
                  <a16:creationId xmlns:a16="http://schemas.microsoft.com/office/drawing/2014/main" id="{D1B75016-0A75-4B99-9267-F5AB3FAC74BA}"/>
                </a:ext>
              </a:extLst>
            </p:cNvPr>
            <p:cNvSpPr>
              <a:spLocks noChangeArrowheads="1"/>
            </p:cNvSpPr>
            <p:nvPr/>
          </p:nvSpPr>
          <p:spPr bwMode="auto">
            <a:xfrm>
              <a:off x="2605" y="3464"/>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18125" name="Rectangle 13">
              <a:extLst>
                <a:ext uri="{FF2B5EF4-FFF2-40B4-BE49-F238E27FC236}">
                  <a16:creationId xmlns:a16="http://schemas.microsoft.com/office/drawing/2014/main" id="{ADD5B498-298E-49E2-891B-75C0C6DED0F1}"/>
                </a:ext>
              </a:extLst>
            </p:cNvPr>
            <p:cNvSpPr>
              <a:spLocks noChangeArrowheads="1"/>
            </p:cNvSpPr>
            <p:nvPr/>
          </p:nvSpPr>
          <p:spPr bwMode="auto">
            <a:xfrm>
              <a:off x="1953" y="3464"/>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18126" name="Rectangle 14">
              <a:extLst>
                <a:ext uri="{FF2B5EF4-FFF2-40B4-BE49-F238E27FC236}">
                  <a16:creationId xmlns:a16="http://schemas.microsoft.com/office/drawing/2014/main" id="{84B03F74-BB5F-4926-882C-37B5C60CBEAA}"/>
                </a:ext>
              </a:extLst>
            </p:cNvPr>
            <p:cNvSpPr>
              <a:spLocks noChangeArrowheads="1"/>
            </p:cNvSpPr>
            <p:nvPr/>
          </p:nvSpPr>
          <p:spPr bwMode="auto">
            <a:xfrm>
              <a:off x="2525" y="3599"/>
              <a:ext cx="12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0</a:t>
              </a:r>
              <a:endParaRPr lang="en-US" altLang="zh-CN"/>
            </a:p>
          </p:txBody>
        </p:sp>
        <p:sp>
          <p:nvSpPr>
            <p:cNvPr id="218127" name="Rectangle 15">
              <a:extLst>
                <a:ext uri="{FF2B5EF4-FFF2-40B4-BE49-F238E27FC236}">
                  <a16:creationId xmlns:a16="http://schemas.microsoft.com/office/drawing/2014/main" id="{A3762C83-18B9-4FF2-AB93-2D4D10A2C5BC}"/>
                </a:ext>
              </a:extLst>
            </p:cNvPr>
            <p:cNvSpPr>
              <a:spLocks noChangeArrowheads="1"/>
            </p:cNvSpPr>
            <p:nvPr/>
          </p:nvSpPr>
          <p:spPr bwMode="auto">
            <a:xfrm>
              <a:off x="2633" y="3471"/>
              <a:ext cx="15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FF0000"/>
                  </a:solidFill>
                  <a:latin typeface="宋体" panose="02010600030101010101" pitchFamily="2" charset="-122"/>
                  <a:ea typeface="黑体" panose="02010609060101010101" pitchFamily="49" charset="-122"/>
                </a:rPr>
                <a:t>的方式是任意的</a:t>
              </a:r>
              <a:endParaRPr lang="zh-CN" altLang="en-US">
                <a:solidFill>
                  <a:srgbClr val="FF0000"/>
                </a:solidFill>
                <a:ea typeface="黑体" panose="02010609060101010101" pitchFamily="49" charset="-122"/>
              </a:endParaRPr>
            </a:p>
          </p:txBody>
        </p:sp>
        <p:sp>
          <p:nvSpPr>
            <p:cNvPr id="218128" name="Rectangle 16">
              <a:extLst>
                <a:ext uri="{FF2B5EF4-FFF2-40B4-BE49-F238E27FC236}">
                  <a16:creationId xmlns:a16="http://schemas.microsoft.com/office/drawing/2014/main" id="{D2087E10-03B5-48B7-B883-9683EA11FF30}"/>
                </a:ext>
              </a:extLst>
            </p:cNvPr>
            <p:cNvSpPr>
              <a:spLocks noChangeArrowheads="1"/>
            </p:cNvSpPr>
            <p:nvPr/>
          </p:nvSpPr>
          <p:spPr bwMode="auto">
            <a:xfrm>
              <a:off x="1298" y="3471"/>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FF0000"/>
                  </a:solidFill>
                  <a:latin typeface="宋体" panose="02010600030101010101" pitchFamily="2" charset="-122"/>
                  <a:ea typeface="黑体" panose="02010609060101010101" pitchFamily="49" charset="-122"/>
                </a:rPr>
                <a:t>定义中</a:t>
              </a:r>
              <a:endParaRPr lang="zh-CN" altLang="en-US">
                <a:solidFill>
                  <a:srgbClr val="FF0000"/>
                </a:solidFill>
                <a:ea typeface="黑体" panose="02010609060101010101" pitchFamily="49" charset="-122"/>
              </a:endParaRPr>
            </a:p>
          </p:txBody>
        </p:sp>
        <p:sp>
          <p:nvSpPr>
            <p:cNvPr id="218129" name="Rectangle 17">
              <a:extLst>
                <a:ext uri="{FF2B5EF4-FFF2-40B4-BE49-F238E27FC236}">
                  <a16:creationId xmlns:a16="http://schemas.microsoft.com/office/drawing/2014/main" id="{0D45FDD7-C13F-4C60-8F25-5B2B0530FA2F}"/>
                </a:ext>
              </a:extLst>
            </p:cNvPr>
            <p:cNvSpPr>
              <a:spLocks noChangeArrowheads="1"/>
            </p:cNvSpPr>
            <p:nvPr/>
          </p:nvSpPr>
          <p:spPr bwMode="auto">
            <a:xfrm>
              <a:off x="2436" y="3464"/>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218130" name="Rectangle 18">
              <a:extLst>
                <a:ext uri="{FF2B5EF4-FFF2-40B4-BE49-F238E27FC236}">
                  <a16:creationId xmlns:a16="http://schemas.microsoft.com/office/drawing/2014/main" id="{2B7A79C7-3960-4C7D-877D-9119045A8D7D}"/>
                </a:ext>
              </a:extLst>
            </p:cNvPr>
            <p:cNvSpPr>
              <a:spLocks noChangeArrowheads="1"/>
            </p:cNvSpPr>
            <p:nvPr/>
          </p:nvSpPr>
          <p:spPr bwMode="auto">
            <a:xfrm>
              <a:off x="2012" y="3464"/>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218131" name="Rectangle 19">
              <a:extLst>
                <a:ext uri="{FF2B5EF4-FFF2-40B4-BE49-F238E27FC236}">
                  <a16:creationId xmlns:a16="http://schemas.microsoft.com/office/drawing/2014/main" id="{5C63D856-1FB5-4066-9FCB-78DB71DC5700}"/>
                </a:ext>
              </a:extLst>
            </p:cNvPr>
            <p:cNvSpPr>
              <a:spLocks noChangeArrowheads="1"/>
            </p:cNvSpPr>
            <p:nvPr/>
          </p:nvSpPr>
          <p:spPr bwMode="auto">
            <a:xfrm>
              <a:off x="2156" y="3439"/>
              <a:ext cx="356"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8115"/>
                                        </p:tgtEl>
                                        <p:attrNameLst>
                                          <p:attrName>style.visibility</p:attrName>
                                        </p:attrNameLst>
                                      </p:cBhvr>
                                      <p:to>
                                        <p:strVal val="visible"/>
                                      </p:to>
                                    </p:set>
                                    <p:animEffect transition="in" filter="wipe(left)">
                                      <p:cBhvr>
                                        <p:cTn id="7" dur="500"/>
                                        <p:tgtEl>
                                          <p:spTgt spid="2181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18116"/>
                                        </p:tgtEl>
                                        <p:attrNameLst>
                                          <p:attrName>style.visibility</p:attrName>
                                        </p:attrNameLst>
                                      </p:cBhvr>
                                      <p:to>
                                        <p:strVal val="visible"/>
                                      </p:to>
                                    </p:set>
                                    <p:animEffect transition="in" filter="wipe(left)">
                                      <p:cBhvr>
                                        <p:cTn id="12" dur="500"/>
                                        <p:tgtEl>
                                          <p:spTgt spid="218116"/>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18117"/>
                                        </p:tgtEl>
                                        <p:attrNameLst>
                                          <p:attrName>style.visibility</p:attrName>
                                        </p:attrNameLst>
                                      </p:cBhvr>
                                      <p:to>
                                        <p:strVal val="visible"/>
                                      </p:to>
                                    </p:set>
                                    <p:animEffect transition="in" filter="wipe(left)">
                                      <p:cBhvr>
                                        <p:cTn id="16" dur="500"/>
                                        <p:tgtEl>
                                          <p:spTgt spid="21811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18118"/>
                                        </p:tgtEl>
                                        <p:attrNameLst>
                                          <p:attrName>style.visibility</p:attrName>
                                        </p:attrNameLst>
                                      </p:cBhvr>
                                      <p:to>
                                        <p:strVal val="visible"/>
                                      </p:to>
                                    </p:set>
                                    <p:animEffect transition="in" filter="wipe(left)">
                                      <p:cBhvr>
                                        <p:cTn id="21" dur="500"/>
                                        <p:tgtEl>
                                          <p:spTgt spid="21811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18121"/>
                                        </p:tgtEl>
                                        <p:attrNameLst>
                                          <p:attrName>style.visibility</p:attrName>
                                        </p:attrNameLst>
                                      </p:cBhvr>
                                      <p:to>
                                        <p:strVal val="visible"/>
                                      </p:to>
                                    </p:set>
                                    <p:animEffect transition="in" filter="wipe(left)">
                                      <p:cBhvr>
                                        <p:cTn id="26" dur="2000"/>
                                        <p:tgtEl>
                                          <p:spTgt spid="218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5" grpId="0" autoUpdateAnimBg="0"/>
      <p:bldP spid="218118"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日期占位符 1">
            <a:extLst>
              <a:ext uri="{FF2B5EF4-FFF2-40B4-BE49-F238E27FC236}">
                <a16:creationId xmlns:a16="http://schemas.microsoft.com/office/drawing/2014/main" id="{85EA7009-92CB-4E6F-9F5C-9DEB1E9DF22E}"/>
              </a:ext>
            </a:extLst>
          </p:cNvPr>
          <p:cNvSpPr>
            <a:spLocks noGrp="1"/>
          </p:cNvSpPr>
          <p:nvPr>
            <p:ph type="dt" sz="half" idx="10"/>
          </p:nvPr>
        </p:nvSpPr>
        <p:spPr/>
        <p:txBody>
          <a:bodyPr/>
          <a:lstStyle/>
          <a:p>
            <a:fld id="{82280AB4-7C92-486E-98F1-C01E34E5ACFE}" type="datetime1">
              <a:rPr lang="zh-CN" altLang="en-US"/>
              <a:pPr/>
              <a:t>2017/9/8</a:t>
            </a:fld>
            <a:endParaRPr lang="en-US" altLang="zh-CN"/>
          </a:p>
        </p:txBody>
      </p:sp>
      <p:sp>
        <p:nvSpPr>
          <p:cNvPr id="42" name="灯片编号占位符 3">
            <a:extLst>
              <a:ext uri="{FF2B5EF4-FFF2-40B4-BE49-F238E27FC236}">
                <a16:creationId xmlns:a16="http://schemas.microsoft.com/office/drawing/2014/main" id="{B64C6F2D-3F15-45A7-B863-9E6B9C0CBF90}"/>
              </a:ext>
            </a:extLst>
          </p:cNvPr>
          <p:cNvSpPr>
            <a:spLocks noGrp="1"/>
          </p:cNvSpPr>
          <p:nvPr>
            <p:ph type="sldNum" sz="quarter" idx="12"/>
          </p:nvPr>
        </p:nvSpPr>
        <p:spPr/>
        <p:txBody>
          <a:bodyPr/>
          <a:lstStyle/>
          <a:p>
            <a:fld id="{5647A707-E309-48E8-B0D8-76F662090FE2}" type="slidenum">
              <a:rPr lang="en-US" altLang="zh-CN"/>
              <a:pPr/>
              <a:t>43</a:t>
            </a:fld>
            <a:endParaRPr lang="en-US" altLang="zh-CN"/>
          </a:p>
        </p:txBody>
      </p:sp>
      <p:sp>
        <p:nvSpPr>
          <p:cNvPr id="620546" name="Rectangle 2">
            <a:extLst>
              <a:ext uri="{FF2B5EF4-FFF2-40B4-BE49-F238E27FC236}">
                <a16:creationId xmlns:a16="http://schemas.microsoft.com/office/drawing/2014/main" id="{5AB782FB-7A9F-4F47-8EA7-BA44842A12F0}"/>
              </a:ext>
            </a:extLst>
          </p:cNvPr>
          <p:cNvSpPr>
            <a:spLocks noChangeArrowheads="1"/>
          </p:cNvSpPr>
          <p:nvPr/>
        </p:nvSpPr>
        <p:spPr bwMode="auto">
          <a:xfrm>
            <a:off x="457200" y="152400"/>
            <a:ext cx="5338763" cy="579438"/>
          </a:xfrm>
          <a:prstGeom prst="rect">
            <a:avLst/>
          </a:prstGeom>
          <a:gradFill rotWithShape="0">
            <a:gsLst>
              <a:gs pos="0">
                <a:srgbClr val="33CCFF"/>
              </a:gs>
              <a:gs pos="50000">
                <a:schemeClr val="bg1"/>
              </a:gs>
              <a:gs pos="100000">
                <a:srgbClr val="33C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3200" b="1">
                <a:solidFill>
                  <a:srgbClr val="003300"/>
                </a:solidFill>
                <a:latin typeface="黑体" panose="02010609060101010101" pitchFamily="49" charset="-122"/>
                <a:ea typeface="黑体" panose="02010609060101010101" pitchFamily="49" charset="-122"/>
              </a:rPr>
              <a:t> </a:t>
            </a:r>
            <a:r>
              <a:rPr kumimoji="1" lang="zh-CN" altLang="en-US" sz="3200" b="1">
                <a:solidFill>
                  <a:srgbClr val="003300"/>
                </a:solidFill>
                <a:latin typeface="黑体" panose="02010609060101010101" pitchFamily="49" charset="-122"/>
                <a:ea typeface="黑体" panose="02010609060101010101" pitchFamily="49" charset="-122"/>
              </a:rPr>
              <a:t>函数极限的几何意义</a:t>
            </a:r>
          </a:p>
        </p:txBody>
      </p:sp>
      <p:grpSp>
        <p:nvGrpSpPr>
          <p:cNvPr id="620547" name="Group 3">
            <a:extLst>
              <a:ext uri="{FF2B5EF4-FFF2-40B4-BE49-F238E27FC236}">
                <a16:creationId xmlns:a16="http://schemas.microsoft.com/office/drawing/2014/main" id="{D4DC739D-567F-4273-8037-7F1D3E55C14A}"/>
              </a:ext>
            </a:extLst>
          </p:cNvPr>
          <p:cNvGrpSpPr>
            <a:grpSpLocks/>
          </p:cNvGrpSpPr>
          <p:nvPr/>
        </p:nvGrpSpPr>
        <p:grpSpPr bwMode="auto">
          <a:xfrm>
            <a:off x="468313" y="765175"/>
            <a:ext cx="8251825" cy="2808288"/>
            <a:chOff x="193" y="528"/>
            <a:chExt cx="5198" cy="1769"/>
          </a:xfrm>
        </p:grpSpPr>
        <p:graphicFrame>
          <p:nvGraphicFramePr>
            <p:cNvPr id="620548" name="Object 4">
              <a:extLst>
                <a:ext uri="{FF2B5EF4-FFF2-40B4-BE49-F238E27FC236}">
                  <a16:creationId xmlns:a16="http://schemas.microsoft.com/office/drawing/2014/main" id="{CB19BAED-DB2E-45B8-B038-03B4C719A15B}"/>
                </a:ext>
              </a:extLst>
            </p:cNvPr>
            <p:cNvGraphicFramePr>
              <a:graphicFrameLocks noChangeAspect="1"/>
            </p:cNvGraphicFramePr>
            <p:nvPr/>
          </p:nvGraphicFramePr>
          <p:xfrm>
            <a:off x="193" y="610"/>
            <a:ext cx="5198" cy="1687"/>
          </p:xfrm>
          <a:graphic>
            <a:graphicData uri="http://schemas.openxmlformats.org/presentationml/2006/ole">
              <mc:AlternateContent xmlns:mc="http://schemas.openxmlformats.org/markup-compatibility/2006">
                <mc:Choice xmlns:v="urn:schemas-microsoft-com:vml" Requires="v">
                  <p:oleObj spid="_x0000_s620584" name="公式" r:id="rId3" imgW="3530520" imgH="1168200" progId="Equation.3">
                    <p:embed/>
                  </p:oleObj>
                </mc:Choice>
                <mc:Fallback>
                  <p:oleObj name="公式" r:id="rId3" imgW="3530520" imgH="1168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 y="610"/>
                          <a:ext cx="5198" cy="1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0549" name="Text Box 5">
              <a:extLst>
                <a:ext uri="{FF2B5EF4-FFF2-40B4-BE49-F238E27FC236}">
                  <a16:creationId xmlns:a16="http://schemas.microsoft.com/office/drawing/2014/main" id="{72807987-494A-4837-864A-E771146D3731}"/>
                </a:ext>
              </a:extLst>
            </p:cNvPr>
            <p:cNvSpPr txBox="1">
              <a:spLocks noChangeArrowheads="1"/>
            </p:cNvSpPr>
            <p:nvPr/>
          </p:nvSpPr>
          <p:spPr bwMode="auto">
            <a:xfrm>
              <a:off x="288" y="528"/>
              <a:ext cx="5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zh-CN" altLang="en-US" b="1">
                  <a:solidFill>
                    <a:srgbClr val="FF3300"/>
                  </a:solidFill>
                  <a:latin typeface="Times New Roman" panose="02020603050405020304" pitchFamily="18" charset="0"/>
                  <a:ea typeface="宋体" panose="02010600030101010101" pitchFamily="2" charset="-122"/>
                </a:rPr>
                <a:t>定义</a:t>
              </a:r>
            </a:p>
          </p:txBody>
        </p:sp>
        <p:sp>
          <p:nvSpPr>
            <p:cNvPr id="620550" name="Line 6">
              <a:extLst>
                <a:ext uri="{FF2B5EF4-FFF2-40B4-BE49-F238E27FC236}">
                  <a16:creationId xmlns:a16="http://schemas.microsoft.com/office/drawing/2014/main" id="{1744D709-F140-4A41-9965-5C4BC133D8BD}"/>
                </a:ext>
              </a:extLst>
            </p:cNvPr>
            <p:cNvSpPr>
              <a:spLocks noChangeShapeType="1"/>
            </p:cNvSpPr>
            <p:nvPr/>
          </p:nvSpPr>
          <p:spPr bwMode="auto">
            <a:xfrm>
              <a:off x="672" y="1872"/>
              <a:ext cx="2544" cy="0"/>
            </a:xfrm>
            <a:prstGeom prst="line">
              <a:avLst/>
            </a:prstGeom>
            <a:noFill/>
            <a:ln w="57150">
              <a:pattFill prst="wave">
                <a:fgClr>
                  <a:srgbClr val="FF3300"/>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20551" name="Group 7">
            <a:extLst>
              <a:ext uri="{FF2B5EF4-FFF2-40B4-BE49-F238E27FC236}">
                <a16:creationId xmlns:a16="http://schemas.microsoft.com/office/drawing/2014/main" id="{D60F930C-89EB-4B1A-AB66-1FDE8820BCFB}"/>
              </a:ext>
            </a:extLst>
          </p:cNvPr>
          <p:cNvGrpSpPr>
            <a:grpSpLocks/>
          </p:cNvGrpSpPr>
          <p:nvPr/>
        </p:nvGrpSpPr>
        <p:grpSpPr bwMode="auto">
          <a:xfrm>
            <a:off x="3352800" y="3733800"/>
            <a:ext cx="2847975" cy="2819400"/>
            <a:chOff x="3072" y="2064"/>
            <a:chExt cx="1794" cy="1776"/>
          </a:xfrm>
        </p:grpSpPr>
        <p:sp>
          <p:nvSpPr>
            <p:cNvPr id="620552" name="Line 8">
              <a:extLst>
                <a:ext uri="{FF2B5EF4-FFF2-40B4-BE49-F238E27FC236}">
                  <a16:creationId xmlns:a16="http://schemas.microsoft.com/office/drawing/2014/main" id="{86E2FFBA-89C4-4718-9FC8-B321ACA151A3}"/>
                </a:ext>
              </a:extLst>
            </p:cNvPr>
            <p:cNvSpPr>
              <a:spLocks noChangeShapeType="1"/>
            </p:cNvSpPr>
            <p:nvPr/>
          </p:nvSpPr>
          <p:spPr bwMode="auto">
            <a:xfrm flipV="1">
              <a:off x="3552" y="2256"/>
              <a:ext cx="0" cy="158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553" name="Line 9">
              <a:extLst>
                <a:ext uri="{FF2B5EF4-FFF2-40B4-BE49-F238E27FC236}">
                  <a16:creationId xmlns:a16="http://schemas.microsoft.com/office/drawing/2014/main" id="{FC4D5FD9-C2E9-47A7-BFFD-E079330C12D8}"/>
                </a:ext>
              </a:extLst>
            </p:cNvPr>
            <p:cNvSpPr>
              <a:spLocks noChangeShapeType="1"/>
            </p:cNvSpPr>
            <p:nvPr/>
          </p:nvSpPr>
          <p:spPr bwMode="auto">
            <a:xfrm>
              <a:off x="3072" y="3504"/>
              <a:ext cx="153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554" name="Text Box 10">
              <a:extLst>
                <a:ext uri="{FF2B5EF4-FFF2-40B4-BE49-F238E27FC236}">
                  <a16:creationId xmlns:a16="http://schemas.microsoft.com/office/drawing/2014/main" id="{6E10FD25-31C3-4EF8-9FE0-FAE8D8EBFBB6}"/>
                </a:ext>
              </a:extLst>
            </p:cNvPr>
            <p:cNvSpPr txBox="1">
              <a:spLocks noChangeArrowheads="1"/>
            </p:cNvSpPr>
            <p:nvPr/>
          </p:nvSpPr>
          <p:spPr bwMode="auto">
            <a:xfrm>
              <a:off x="4608" y="3360"/>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3200" b="1" i="1">
                  <a:latin typeface="Times New Roman" panose="02020603050405020304" pitchFamily="18" charset="0"/>
                  <a:ea typeface="宋体" panose="02010600030101010101" pitchFamily="2" charset="-122"/>
                </a:rPr>
                <a:t>u</a:t>
              </a:r>
              <a:endParaRPr kumimoji="1" lang="en-US" altLang="zh-CN" sz="2400">
                <a:latin typeface="Times New Roman" panose="02020603050405020304" pitchFamily="18" charset="0"/>
                <a:ea typeface="宋体" panose="02010600030101010101" pitchFamily="2" charset="-122"/>
              </a:endParaRPr>
            </a:p>
          </p:txBody>
        </p:sp>
        <p:sp>
          <p:nvSpPr>
            <p:cNvPr id="620555" name="Text Box 11">
              <a:extLst>
                <a:ext uri="{FF2B5EF4-FFF2-40B4-BE49-F238E27FC236}">
                  <a16:creationId xmlns:a16="http://schemas.microsoft.com/office/drawing/2014/main" id="{09C9F21F-33EA-4CE6-98F5-2EE6FEC72899}"/>
                </a:ext>
              </a:extLst>
            </p:cNvPr>
            <p:cNvSpPr txBox="1">
              <a:spLocks noChangeArrowheads="1"/>
            </p:cNvSpPr>
            <p:nvPr/>
          </p:nvSpPr>
          <p:spPr bwMode="auto">
            <a:xfrm>
              <a:off x="3264" y="2064"/>
              <a:ext cx="23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3200" b="1" i="1">
                  <a:latin typeface="Times New Roman" panose="02020603050405020304" pitchFamily="18" charset="0"/>
                  <a:ea typeface="宋体" panose="02010600030101010101" pitchFamily="2" charset="-122"/>
                </a:rPr>
                <a:t>v</a:t>
              </a:r>
              <a:endParaRPr kumimoji="1" lang="en-US" altLang="zh-CN" sz="2400">
                <a:latin typeface="Times New Roman" panose="02020603050405020304" pitchFamily="18" charset="0"/>
                <a:ea typeface="宋体" panose="02010600030101010101" pitchFamily="2" charset="-122"/>
              </a:endParaRPr>
            </a:p>
          </p:txBody>
        </p:sp>
        <p:sp>
          <p:nvSpPr>
            <p:cNvPr id="620556" name="Text Box 12">
              <a:extLst>
                <a:ext uri="{FF2B5EF4-FFF2-40B4-BE49-F238E27FC236}">
                  <a16:creationId xmlns:a16="http://schemas.microsoft.com/office/drawing/2014/main" id="{D2FD5653-25A9-4F8C-B820-4AB4CCDFE49E}"/>
                </a:ext>
              </a:extLst>
            </p:cNvPr>
            <p:cNvSpPr txBox="1">
              <a:spLocks noChangeArrowheads="1"/>
            </p:cNvSpPr>
            <p:nvPr/>
          </p:nvSpPr>
          <p:spPr bwMode="auto">
            <a:xfrm>
              <a:off x="3984" y="2142"/>
              <a:ext cx="4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b="1">
                  <a:latin typeface="Times New Roman" panose="02020603050405020304" pitchFamily="18" charset="0"/>
                  <a:ea typeface="宋体" panose="02010600030101010101" pitchFamily="2" charset="-122"/>
                </a:rPr>
                <a:t>(</a:t>
              </a:r>
              <a:r>
                <a:rPr kumimoji="1" lang="en-US" altLang="zh-CN" b="1" i="1">
                  <a:latin typeface="Times New Roman" panose="02020603050405020304" pitchFamily="18" charset="0"/>
                  <a:ea typeface="宋体" panose="02010600030101010101" pitchFamily="2" charset="-122"/>
                </a:rPr>
                <a:t>w</a:t>
              </a:r>
              <a:r>
                <a:rPr kumimoji="1" lang="en-US" altLang="zh-CN" b="1">
                  <a:latin typeface="Times New Roman" panose="02020603050405020304" pitchFamily="18" charset="0"/>
                  <a:ea typeface="宋体" panose="02010600030101010101" pitchFamily="2" charset="-122"/>
                </a:rPr>
                <a:t>)</a:t>
              </a:r>
              <a:endParaRPr kumimoji="1" lang="en-US" altLang="zh-CN">
                <a:latin typeface="Times New Roman" panose="02020603050405020304" pitchFamily="18" charset="0"/>
                <a:ea typeface="宋体" panose="02010600030101010101" pitchFamily="2" charset="-122"/>
              </a:endParaRPr>
            </a:p>
          </p:txBody>
        </p:sp>
        <p:sp>
          <p:nvSpPr>
            <p:cNvPr id="620557" name="Text Box 13">
              <a:extLst>
                <a:ext uri="{FF2B5EF4-FFF2-40B4-BE49-F238E27FC236}">
                  <a16:creationId xmlns:a16="http://schemas.microsoft.com/office/drawing/2014/main" id="{DBCB7A52-19AE-4A99-9043-FEE5DE2A8BD7}"/>
                </a:ext>
              </a:extLst>
            </p:cNvPr>
            <p:cNvSpPr txBox="1">
              <a:spLocks noChangeArrowheads="1"/>
            </p:cNvSpPr>
            <p:nvPr/>
          </p:nvSpPr>
          <p:spPr bwMode="auto">
            <a:xfrm>
              <a:off x="3312" y="3456"/>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b="1">
                  <a:latin typeface="Times New Roman" panose="02020603050405020304" pitchFamily="18" charset="0"/>
                  <a:ea typeface="宋体" panose="02010600030101010101" pitchFamily="2" charset="-122"/>
                </a:rPr>
                <a:t>o</a:t>
              </a:r>
            </a:p>
          </p:txBody>
        </p:sp>
      </p:grpSp>
      <p:grpSp>
        <p:nvGrpSpPr>
          <p:cNvPr id="620558" name="Group 14">
            <a:extLst>
              <a:ext uri="{FF2B5EF4-FFF2-40B4-BE49-F238E27FC236}">
                <a16:creationId xmlns:a16="http://schemas.microsoft.com/office/drawing/2014/main" id="{21958C71-7216-4416-8BFF-5C12BCD41047}"/>
              </a:ext>
            </a:extLst>
          </p:cNvPr>
          <p:cNvGrpSpPr>
            <a:grpSpLocks/>
          </p:cNvGrpSpPr>
          <p:nvPr/>
        </p:nvGrpSpPr>
        <p:grpSpPr bwMode="auto">
          <a:xfrm>
            <a:off x="4191000" y="4495800"/>
            <a:ext cx="1600200" cy="1466850"/>
            <a:chOff x="3552" y="2928"/>
            <a:chExt cx="1008" cy="924"/>
          </a:xfrm>
        </p:grpSpPr>
        <p:sp>
          <p:nvSpPr>
            <p:cNvPr id="620559" name="Oval 15">
              <a:extLst>
                <a:ext uri="{FF2B5EF4-FFF2-40B4-BE49-F238E27FC236}">
                  <a16:creationId xmlns:a16="http://schemas.microsoft.com/office/drawing/2014/main" id="{F570DC00-4742-451D-BCF2-CDD304A21411}"/>
                </a:ext>
              </a:extLst>
            </p:cNvPr>
            <p:cNvSpPr>
              <a:spLocks noChangeArrowheads="1"/>
            </p:cNvSpPr>
            <p:nvPr/>
          </p:nvSpPr>
          <p:spPr bwMode="auto">
            <a:xfrm>
              <a:off x="3552" y="2928"/>
              <a:ext cx="1008" cy="924"/>
            </a:xfrm>
            <a:prstGeom prst="ellipse">
              <a:avLst/>
            </a:prstGeom>
            <a:gradFill rotWithShape="0">
              <a:gsLst>
                <a:gs pos="0">
                  <a:srgbClr val="FFFFFF"/>
                </a:gs>
                <a:gs pos="50000">
                  <a:srgbClr val="00CCFF"/>
                </a:gs>
                <a:gs pos="100000">
                  <a:srgbClr val="FFFFFF"/>
                </a:gs>
              </a:gsLst>
              <a:lin ang="2700000" scaled="1"/>
            </a:gradFill>
            <a:ln w="9525">
              <a:solidFill>
                <a:schemeClr val="tx1"/>
              </a:solidFill>
              <a:prstDash val="sysDot"/>
              <a:round/>
              <a:headEnd/>
              <a:tailEnd/>
            </a:ln>
          </p:spPr>
          <p:txBody>
            <a:bodyPr wrap="none" anchor="ctr"/>
            <a:lstStyle/>
            <a:p>
              <a:endParaRPr lang="zh-CN" altLang="en-US"/>
            </a:p>
          </p:txBody>
        </p:sp>
        <p:sp>
          <p:nvSpPr>
            <p:cNvPr id="620560" name="Oval 16">
              <a:extLst>
                <a:ext uri="{FF2B5EF4-FFF2-40B4-BE49-F238E27FC236}">
                  <a16:creationId xmlns:a16="http://schemas.microsoft.com/office/drawing/2014/main" id="{9DE2AC1F-F36C-4D52-A526-9D9121AE826C}"/>
                </a:ext>
              </a:extLst>
            </p:cNvPr>
            <p:cNvSpPr>
              <a:spLocks noChangeArrowheads="1"/>
            </p:cNvSpPr>
            <p:nvPr/>
          </p:nvSpPr>
          <p:spPr bwMode="auto">
            <a:xfrm>
              <a:off x="4032" y="3360"/>
              <a:ext cx="96" cy="96"/>
            </a:xfrm>
            <a:prstGeom prst="ellipse">
              <a:avLst/>
            </a:prstGeom>
            <a:solidFill>
              <a:srgbClr val="FF66FF"/>
            </a:solidFill>
            <a:ln w="9525">
              <a:solidFill>
                <a:schemeClr val="tx1"/>
              </a:solidFill>
              <a:round/>
              <a:headEnd/>
              <a:tailEnd/>
            </a:ln>
          </p:spPr>
          <p:txBody>
            <a:bodyPr wrap="none" anchor="ctr"/>
            <a:lstStyle/>
            <a:p>
              <a:endParaRPr lang="zh-CN" altLang="en-US"/>
            </a:p>
          </p:txBody>
        </p:sp>
        <p:sp>
          <p:nvSpPr>
            <p:cNvPr id="620561" name="Text Box 17">
              <a:extLst>
                <a:ext uri="{FF2B5EF4-FFF2-40B4-BE49-F238E27FC236}">
                  <a16:creationId xmlns:a16="http://schemas.microsoft.com/office/drawing/2014/main" id="{3397006A-3F74-4595-8E82-19F36656B411}"/>
                </a:ext>
              </a:extLst>
            </p:cNvPr>
            <p:cNvSpPr txBox="1">
              <a:spLocks noChangeArrowheads="1"/>
            </p:cNvSpPr>
            <p:nvPr/>
          </p:nvSpPr>
          <p:spPr bwMode="auto">
            <a:xfrm>
              <a:off x="3984" y="3440"/>
              <a:ext cx="24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2400" b="1" i="1">
                  <a:latin typeface="Times New Roman" panose="02020603050405020304" pitchFamily="18" charset="0"/>
                  <a:ea typeface="宋体" panose="02010600030101010101" pitchFamily="2" charset="-122"/>
                </a:rPr>
                <a:t>A</a:t>
              </a:r>
              <a:endParaRPr kumimoji="1" lang="en-US" altLang="zh-CN" sz="2400">
                <a:latin typeface="Times New Roman" panose="02020603050405020304" pitchFamily="18" charset="0"/>
                <a:ea typeface="宋体" panose="02010600030101010101" pitchFamily="2" charset="-122"/>
              </a:endParaRPr>
            </a:p>
          </p:txBody>
        </p:sp>
        <p:sp>
          <p:nvSpPr>
            <p:cNvPr id="620562" name="Line 18">
              <a:extLst>
                <a:ext uri="{FF2B5EF4-FFF2-40B4-BE49-F238E27FC236}">
                  <a16:creationId xmlns:a16="http://schemas.microsoft.com/office/drawing/2014/main" id="{2E89B73A-E60D-43F5-880C-FB785EF1856D}"/>
                </a:ext>
              </a:extLst>
            </p:cNvPr>
            <p:cNvSpPr>
              <a:spLocks noChangeShapeType="1"/>
            </p:cNvSpPr>
            <p:nvPr/>
          </p:nvSpPr>
          <p:spPr bwMode="auto">
            <a:xfrm flipV="1">
              <a:off x="4080" y="3024"/>
              <a:ext cx="288" cy="3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20563" name="Object 19">
              <a:extLst>
                <a:ext uri="{FF2B5EF4-FFF2-40B4-BE49-F238E27FC236}">
                  <a16:creationId xmlns:a16="http://schemas.microsoft.com/office/drawing/2014/main" id="{BDCDD5B7-33DC-4412-B977-F1C130BB48B3}"/>
                </a:ext>
              </a:extLst>
            </p:cNvPr>
            <p:cNvGraphicFramePr>
              <a:graphicFrameLocks noChangeAspect="1"/>
            </p:cNvGraphicFramePr>
            <p:nvPr/>
          </p:nvGraphicFramePr>
          <p:xfrm>
            <a:off x="4032" y="3120"/>
            <a:ext cx="169" cy="188"/>
          </p:xfrm>
          <a:graphic>
            <a:graphicData uri="http://schemas.openxmlformats.org/presentationml/2006/ole">
              <mc:AlternateContent xmlns:mc="http://schemas.openxmlformats.org/markup-compatibility/2006">
                <mc:Choice xmlns:v="urn:schemas-microsoft-com:vml" Requires="v">
                  <p:oleObj spid="_x0000_s620585" name="公式" r:id="rId5" imgW="126720" imgH="139680" progId="Equation.3">
                    <p:embed/>
                  </p:oleObj>
                </mc:Choice>
                <mc:Fallback>
                  <p:oleObj name="公式" r:id="rId5" imgW="126720" imgH="139680" progId="Equation.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2" y="3120"/>
                          <a:ext cx="169"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20564" name="Group 20">
            <a:extLst>
              <a:ext uri="{FF2B5EF4-FFF2-40B4-BE49-F238E27FC236}">
                <a16:creationId xmlns:a16="http://schemas.microsoft.com/office/drawing/2014/main" id="{86D62F09-9AB4-418F-8664-98E2A8757482}"/>
              </a:ext>
            </a:extLst>
          </p:cNvPr>
          <p:cNvGrpSpPr>
            <a:grpSpLocks/>
          </p:cNvGrpSpPr>
          <p:nvPr/>
        </p:nvGrpSpPr>
        <p:grpSpPr bwMode="auto">
          <a:xfrm>
            <a:off x="533400" y="3733800"/>
            <a:ext cx="2825750" cy="2819400"/>
            <a:chOff x="3072" y="2064"/>
            <a:chExt cx="1780" cy="1776"/>
          </a:xfrm>
        </p:grpSpPr>
        <p:sp>
          <p:nvSpPr>
            <p:cNvPr id="620565" name="Line 21">
              <a:extLst>
                <a:ext uri="{FF2B5EF4-FFF2-40B4-BE49-F238E27FC236}">
                  <a16:creationId xmlns:a16="http://schemas.microsoft.com/office/drawing/2014/main" id="{E57DA7D8-DBB8-4204-95A9-31CAAE487954}"/>
                </a:ext>
              </a:extLst>
            </p:cNvPr>
            <p:cNvSpPr>
              <a:spLocks noChangeShapeType="1"/>
            </p:cNvSpPr>
            <p:nvPr/>
          </p:nvSpPr>
          <p:spPr bwMode="auto">
            <a:xfrm flipV="1">
              <a:off x="3552" y="2256"/>
              <a:ext cx="0" cy="158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566" name="Line 22">
              <a:extLst>
                <a:ext uri="{FF2B5EF4-FFF2-40B4-BE49-F238E27FC236}">
                  <a16:creationId xmlns:a16="http://schemas.microsoft.com/office/drawing/2014/main" id="{B802310C-25F2-4DE6-B725-089472B8F235}"/>
                </a:ext>
              </a:extLst>
            </p:cNvPr>
            <p:cNvSpPr>
              <a:spLocks noChangeShapeType="1"/>
            </p:cNvSpPr>
            <p:nvPr/>
          </p:nvSpPr>
          <p:spPr bwMode="auto">
            <a:xfrm>
              <a:off x="3072" y="3504"/>
              <a:ext cx="153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567" name="Text Box 23">
              <a:extLst>
                <a:ext uri="{FF2B5EF4-FFF2-40B4-BE49-F238E27FC236}">
                  <a16:creationId xmlns:a16="http://schemas.microsoft.com/office/drawing/2014/main" id="{07E46187-F067-404E-8250-9750AAA14E5A}"/>
                </a:ext>
              </a:extLst>
            </p:cNvPr>
            <p:cNvSpPr txBox="1">
              <a:spLocks noChangeArrowheads="1"/>
            </p:cNvSpPr>
            <p:nvPr/>
          </p:nvSpPr>
          <p:spPr bwMode="auto">
            <a:xfrm>
              <a:off x="4608" y="3360"/>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3200" b="1" i="1">
                  <a:latin typeface="Times New Roman" panose="02020603050405020304" pitchFamily="18" charset="0"/>
                  <a:ea typeface="宋体" panose="02010600030101010101" pitchFamily="2" charset="-122"/>
                </a:rPr>
                <a:t>x</a:t>
              </a:r>
              <a:endParaRPr kumimoji="1" lang="en-US" altLang="zh-CN" sz="2400">
                <a:latin typeface="Times New Roman" panose="02020603050405020304" pitchFamily="18" charset="0"/>
                <a:ea typeface="宋体" panose="02010600030101010101" pitchFamily="2" charset="-122"/>
              </a:endParaRPr>
            </a:p>
          </p:txBody>
        </p:sp>
        <p:sp>
          <p:nvSpPr>
            <p:cNvPr id="620568" name="Text Box 24">
              <a:extLst>
                <a:ext uri="{FF2B5EF4-FFF2-40B4-BE49-F238E27FC236}">
                  <a16:creationId xmlns:a16="http://schemas.microsoft.com/office/drawing/2014/main" id="{72E16C8D-E973-47C8-B146-AC1C7EFD5DA0}"/>
                </a:ext>
              </a:extLst>
            </p:cNvPr>
            <p:cNvSpPr txBox="1">
              <a:spLocks noChangeArrowheads="1"/>
            </p:cNvSpPr>
            <p:nvPr/>
          </p:nvSpPr>
          <p:spPr bwMode="auto">
            <a:xfrm>
              <a:off x="3264" y="2064"/>
              <a:ext cx="23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3200" b="1" i="1">
                  <a:latin typeface="Times New Roman" panose="02020603050405020304" pitchFamily="18" charset="0"/>
                  <a:ea typeface="宋体" panose="02010600030101010101" pitchFamily="2" charset="-122"/>
                </a:rPr>
                <a:t>y</a:t>
              </a:r>
              <a:endParaRPr kumimoji="1" lang="en-US" altLang="zh-CN" sz="2400">
                <a:latin typeface="Times New Roman" panose="02020603050405020304" pitchFamily="18" charset="0"/>
                <a:ea typeface="宋体" panose="02010600030101010101" pitchFamily="2" charset="-122"/>
              </a:endParaRPr>
            </a:p>
          </p:txBody>
        </p:sp>
        <p:sp>
          <p:nvSpPr>
            <p:cNvPr id="620569" name="Text Box 25">
              <a:extLst>
                <a:ext uri="{FF2B5EF4-FFF2-40B4-BE49-F238E27FC236}">
                  <a16:creationId xmlns:a16="http://schemas.microsoft.com/office/drawing/2014/main" id="{42FB28A0-4DF1-4A78-9E4D-0174B961B7C4}"/>
                </a:ext>
              </a:extLst>
            </p:cNvPr>
            <p:cNvSpPr txBox="1">
              <a:spLocks noChangeArrowheads="1"/>
            </p:cNvSpPr>
            <p:nvPr/>
          </p:nvSpPr>
          <p:spPr bwMode="auto">
            <a:xfrm>
              <a:off x="3984" y="2142"/>
              <a:ext cx="3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b="1">
                  <a:latin typeface="Times New Roman" panose="02020603050405020304" pitchFamily="18" charset="0"/>
                  <a:ea typeface="宋体" panose="02010600030101010101" pitchFamily="2" charset="-122"/>
                </a:rPr>
                <a:t>(</a:t>
              </a:r>
              <a:r>
                <a:rPr kumimoji="1" lang="en-US" altLang="zh-CN" b="1" i="1">
                  <a:latin typeface="Times New Roman" panose="02020603050405020304" pitchFamily="18" charset="0"/>
                  <a:ea typeface="宋体" panose="02010600030101010101" pitchFamily="2" charset="-122"/>
                </a:rPr>
                <a:t>z</a:t>
              </a:r>
              <a:r>
                <a:rPr kumimoji="1" lang="en-US" altLang="zh-CN" b="1">
                  <a:latin typeface="Times New Roman" panose="02020603050405020304" pitchFamily="18" charset="0"/>
                  <a:ea typeface="宋体" panose="02010600030101010101" pitchFamily="2" charset="-122"/>
                </a:rPr>
                <a:t>)</a:t>
              </a:r>
              <a:endParaRPr kumimoji="1" lang="en-US" altLang="zh-CN">
                <a:latin typeface="Times New Roman" panose="02020603050405020304" pitchFamily="18" charset="0"/>
                <a:ea typeface="宋体" panose="02010600030101010101" pitchFamily="2" charset="-122"/>
              </a:endParaRPr>
            </a:p>
          </p:txBody>
        </p:sp>
        <p:sp>
          <p:nvSpPr>
            <p:cNvPr id="620570" name="Text Box 26">
              <a:extLst>
                <a:ext uri="{FF2B5EF4-FFF2-40B4-BE49-F238E27FC236}">
                  <a16:creationId xmlns:a16="http://schemas.microsoft.com/office/drawing/2014/main" id="{BE7079A1-2F01-4F36-96A2-E75E92B2B27B}"/>
                </a:ext>
              </a:extLst>
            </p:cNvPr>
            <p:cNvSpPr txBox="1">
              <a:spLocks noChangeArrowheads="1"/>
            </p:cNvSpPr>
            <p:nvPr/>
          </p:nvSpPr>
          <p:spPr bwMode="auto">
            <a:xfrm>
              <a:off x="3312" y="3456"/>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b="1">
                  <a:latin typeface="Times New Roman" panose="02020603050405020304" pitchFamily="18" charset="0"/>
                  <a:ea typeface="宋体" panose="02010600030101010101" pitchFamily="2" charset="-122"/>
                </a:rPr>
                <a:t>o</a:t>
              </a:r>
            </a:p>
          </p:txBody>
        </p:sp>
      </p:grpSp>
      <p:grpSp>
        <p:nvGrpSpPr>
          <p:cNvPr id="620571" name="Group 27">
            <a:extLst>
              <a:ext uri="{FF2B5EF4-FFF2-40B4-BE49-F238E27FC236}">
                <a16:creationId xmlns:a16="http://schemas.microsoft.com/office/drawing/2014/main" id="{613B1D87-D7AD-4CEE-9748-7553FBBEE4B0}"/>
              </a:ext>
            </a:extLst>
          </p:cNvPr>
          <p:cNvGrpSpPr>
            <a:grpSpLocks/>
          </p:cNvGrpSpPr>
          <p:nvPr/>
        </p:nvGrpSpPr>
        <p:grpSpPr bwMode="auto">
          <a:xfrm>
            <a:off x="1600200" y="4876800"/>
            <a:ext cx="990600" cy="990600"/>
            <a:chOff x="1344" y="2784"/>
            <a:chExt cx="624" cy="624"/>
          </a:xfrm>
        </p:grpSpPr>
        <p:grpSp>
          <p:nvGrpSpPr>
            <p:cNvPr id="620572" name="Group 28">
              <a:extLst>
                <a:ext uri="{FF2B5EF4-FFF2-40B4-BE49-F238E27FC236}">
                  <a16:creationId xmlns:a16="http://schemas.microsoft.com/office/drawing/2014/main" id="{FA01182B-6024-4052-A5BE-3668D34E07D0}"/>
                </a:ext>
              </a:extLst>
            </p:cNvPr>
            <p:cNvGrpSpPr>
              <a:grpSpLocks/>
            </p:cNvGrpSpPr>
            <p:nvPr/>
          </p:nvGrpSpPr>
          <p:grpSpPr bwMode="auto">
            <a:xfrm>
              <a:off x="1344" y="2784"/>
              <a:ext cx="624" cy="624"/>
              <a:chOff x="960" y="3264"/>
              <a:chExt cx="624" cy="624"/>
            </a:xfrm>
          </p:grpSpPr>
          <p:sp>
            <p:nvSpPr>
              <p:cNvPr id="620573" name="Oval 29">
                <a:extLst>
                  <a:ext uri="{FF2B5EF4-FFF2-40B4-BE49-F238E27FC236}">
                    <a16:creationId xmlns:a16="http://schemas.microsoft.com/office/drawing/2014/main" id="{8DC7084A-861D-47CF-A9F1-8FC0878A7131}"/>
                  </a:ext>
                </a:extLst>
              </p:cNvPr>
              <p:cNvSpPr>
                <a:spLocks noChangeArrowheads="1"/>
              </p:cNvSpPr>
              <p:nvPr/>
            </p:nvSpPr>
            <p:spPr bwMode="auto">
              <a:xfrm>
                <a:off x="960" y="3264"/>
                <a:ext cx="624" cy="624"/>
              </a:xfrm>
              <a:prstGeom prst="ellipse">
                <a:avLst/>
              </a:prstGeom>
              <a:gradFill rotWithShape="0">
                <a:gsLst>
                  <a:gs pos="0">
                    <a:srgbClr val="FFFFFF"/>
                  </a:gs>
                  <a:gs pos="50000">
                    <a:schemeClr val="accent1"/>
                  </a:gs>
                  <a:gs pos="100000">
                    <a:srgbClr val="FFFFFF"/>
                  </a:gs>
                </a:gsLst>
                <a:lin ang="2700000" scaled="1"/>
              </a:gradFill>
              <a:ln w="9525">
                <a:solidFill>
                  <a:schemeClr val="tx1"/>
                </a:solidFill>
                <a:prstDash val="sysDot"/>
                <a:round/>
                <a:headEnd/>
                <a:tailEnd/>
              </a:ln>
            </p:spPr>
            <p:txBody>
              <a:bodyPr wrap="none" anchor="ctr"/>
              <a:lstStyle/>
              <a:p>
                <a:endParaRPr lang="zh-CN" altLang="en-US"/>
              </a:p>
            </p:txBody>
          </p:sp>
          <p:sp>
            <p:nvSpPr>
              <p:cNvPr id="620574" name="Oval 30">
                <a:extLst>
                  <a:ext uri="{FF2B5EF4-FFF2-40B4-BE49-F238E27FC236}">
                    <a16:creationId xmlns:a16="http://schemas.microsoft.com/office/drawing/2014/main" id="{F3DD8B35-32C2-4416-BE98-A4657469C162}"/>
                  </a:ext>
                </a:extLst>
              </p:cNvPr>
              <p:cNvSpPr>
                <a:spLocks noChangeArrowheads="1"/>
              </p:cNvSpPr>
              <p:nvPr/>
            </p:nvSpPr>
            <p:spPr bwMode="auto">
              <a:xfrm>
                <a:off x="1200" y="3552"/>
                <a:ext cx="48" cy="48"/>
              </a:xfrm>
              <a:prstGeom prst="ellipse">
                <a:avLst/>
              </a:prstGeom>
              <a:solidFill>
                <a:srgbClr val="FF3300"/>
              </a:solidFill>
              <a:ln w="9525">
                <a:solidFill>
                  <a:schemeClr val="tx1"/>
                </a:solidFill>
                <a:round/>
                <a:headEnd/>
                <a:tailEnd/>
              </a:ln>
            </p:spPr>
            <p:txBody>
              <a:bodyPr wrap="none" anchor="ctr"/>
              <a:lstStyle/>
              <a:p>
                <a:endParaRPr lang="zh-CN" altLang="en-US"/>
              </a:p>
            </p:txBody>
          </p:sp>
          <p:sp>
            <p:nvSpPr>
              <p:cNvPr id="620575" name="Freeform 31">
                <a:extLst>
                  <a:ext uri="{FF2B5EF4-FFF2-40B4-BE49-F238E27FC236}">
                    <a16:creationId xmlns:a16="http://schemas.microsoft.com/office/drawing/2014/main" id="{176C2BF6-34F3-453D-8CC6-AB5911F36D76}"/>
                  </a:ext>
                </a:extLst>
              </p:cNvPr>
              <p:cNvSpPr>
                <a:spLocks/>
              </p:cNvSpPr>
              <p:nvPr/>
            </p:nvSpPr>
            <p:spPr bwMode="auto">
              <a:xfrm>
                <a:off x="1242" y="3603"/>
                <a:ext cx="158" cy="260"/>
              </a:xfrm>
              <a:custGeom>
                <a:avLst/>
                <a:gdLst>
                  <a:gd name="T0" fmla="*/ 0 w 158"/>
                  <a:gd name="T1" fmla="*/ 0 h 260"/>
                  <a:gd name="T2" fmla="*/ 158 w 158"/>
                  <a:gd name="T3" fmla="*/ 260 h 260"/>
                </a:gdLst>
                <a:ahLst/>
                <a:cxnLst>
                  <a:cxn ang="0">
                    <a:pos x="T0" y="T1"/>
                  </a:cxn>
                  <a:cxn ang="0">
                    <a:pos x="T2" y="T3"/>
                  </a:cxn>
                </a:cxnLst>
                <a:rect l="0" t="0" r="r" b="b"/>
                <a:pathLst>
                  <a:path w="158" h="260">
                    <a:moveTo>
                      <a:pt x="0" y="0"/>
                    </a:moveTo>
                    <a:lnTo>
                      <a:pt x="158" y="260"/>
                    </a:lnTo>
                  </a:path>
                </a:pathLst>
              </a:custGeom>
              <a:noFill/>
              <a:ln w="12700" cmpd="sng">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620576" name="Object 32">
                <a:extLst>
                  <a:ext uri="{FF2B5EF4-FFF2-40B4-BE49-F238E27FC236}">
                    <a16:creationId xmlns:a16="http://schemas.microsoft.com/office/drawing/2014/main" id="{90B911EE-3844-4A04-854F-CAE1B8223582}"/>
                  </a:ext>
                </a:extLst>
              </p:cNvPr>
              <p:cNvGraphicFramePr>
                <a:graphicFrameLocks noChangeAspect="1"/>
              </p:cNvGraphicFramePr>
              <p:nvPr/>
            </p:nvGraphicFramePr>
            <p:xfrm>
              <a:off x="1152" y="3648"/>
              <a:ext cx="159" cy="200"/>
            </p:xfrm>
            <a:graphic>
              <a:graphicData uri="http://schemas.openxmlformats.org/presentationml/2006/ole">
                <mc:AlternateContent xmlns:mc="http://schemas.openxmlformats.org/markup-compatibility/2006">
                  <mc:Choice xmlns:v="urn:schemas-microsoft-com:vml" Requires="v">
                    <p:oleObj spid="_x0000_s620586" name="公式" r:id="rId7" imgW="139680" imgH="177480" progId="Equation.3">
                      <p:embed/>
                    </p:oleObj>
                  </mc:Choice>
                  <mc:Fallback>
                    <p:oleObj name="公式" r:id="rId7" imgW="139680" imgH="177480" progId="Equation.3">
                      <p:embed/>
                      <p:pic>
                        <p:nvPicPr>
                          <p:cNvPr id="0" name="Object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2" y="3648"/>
                            <a:ext cx="159"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20577" name="Object 33">
              <a:extLst>
                <a:ext uri="{FF2B5EF4-FFF2-40B4-BE49-F238E27FC236}">
                  <a16:creationId xmlns:a16="http://schemas.microsoft.com/office/drawing/2014/main" id="{51345E0F-30BD-4723-B04A-A98977358F51}"/>
                </a:ext>
              </a:extLst>
            </p:cNvPr>
            <p:cNvGraphicFramePr>
              <a:graphicFrameLocks noChangeAspect="1"/>
            </p:cNvGraphicFramePr>
            <p:nvPr/>
          </p:nvGraphicFramePr>
          <p:xfrm>
            <a:off x="1680" y="2928"/>
            <a:ext cx="206" cy="288"/>
          </p:xfrm>
          <a:graphic>
            <a:graphicData uri="http://schemas.openxmlformats.org/presentationml/2006/ole">
              <mc:AlternateContent xmlns:mc="http://schemas.openxmlformats.org/markup-compatibility/2006">
                <mc:Choice xmlns:v="urn:schemas-microsoft-com:vml" Requires="v">
                  <p:oleObj spid="_x0000_s620587" name="公式" r:id="rId9" imgW="164880" imgH="228600" progId="Equation.3">
                    <p:embed/>
                  </p:oleObj>
                </mc:Choice>
                <mc:Fallback>
                  <p:oleObj name="公式" r:id="rId9" imgW="164880" imgH="228600" progId="Equation.3">
                    <p:embed/>
                    <p:pic>
                      <p:nvPicPr>
                        <p:cNvPr id="0" name="Object 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80" y="2928"/>
                          <a:ext cx="20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20578" name="Group 34">
            <a:extLst>
              <a:ext uri="{FF2B5EF4-FFF2-40B4-BE49-F238E27FC236}">
                <a16:creationId xmlns:a16="http://schemas.microsoft.com/office/drawing/2014/main" id="{328AF775-B6F7-4577-9FD8-69EAA32F604A}"/>
              </a:ext>
            </a:extLst>
          </p:cNvPr>
          <p:cNvGrpSpPr>
            <a:grpSpLocks/>
          </p:cNvGrpSpPr>
          <p:nvPr/>
        </p:nvGrpSpPr>
        <p:grpSpPr bwMode="auto">
          <a:xfrm>
            <a:off x="1752600" y="4419600"/>
            <a:ext cx="3048000" cy="752475"/>
            <a:chOff x="1104" y="2784"/>
            <a:chExt cx="1920" cy="474"/>
          </a:xfrm>
        </p:grpSpPr>
        <p:sp>
          <p:nvSpPr>
            <p:cNvPr id="620579" name="Oval 35">
              <a:extLst>
                <a:ext uri="{FF2B5EF4-FFF2-40B4-BE49-F238E27FC236}">
                  <a16:creationId xmlns:a16="http://schemas.microsoft.com/office/drawing/2014/main" id="{253205CA-F8F5-4001-A953-E32B69EFA5E9}"/>
                </a:ext>
              </a:extLst>
            </p:cNvPr>
            <p:cNvSpPr>
              <a:spLocks noChangeArrowheads="1"/>
            </p:cNvSpPr>
            <p:nvPr/>
          </p:nvSpPr>
          <p:spPr bwMode="auto">
            <a:xfrm>
              <a:off x="2928" y="3024"/>
              <a:ext cx="96" cy="96"/>
            </a:xfrm>
            <a:prstGeom prst="ellipse">
              <a:avLst/>
            </a:prstGeom>
            <a:solidFill>
              <a:srgbClr val="FF3300"/>
            </a:solidFill>
            <a:ln w="9525">
              <a:solidFill>
                <a:schemeClr val="tx1"/>
              </a:solidFill>
              <a:round/>
              <a:headEnd/>
              <a:tailEnd/>
            </a:ln>
          </p:spPr>
          <p:txBody>
            <a:bodyPr wrap="none" anchor="ctr"/>
            <a:lstStyle/>
            <a:p>
              <a:endParaRPr lang="zh-CN" altLang="en-US"/>
            </a:p>
          </p:txBody>
        </p:sp>
        <p:sp>
          <p:nvSpPr>
            <p:cNvPr id="620580" name="Freeform 36">
              <a:extLst>
                <a:ext uri="{FF2B5EF4-FFF2-40B4-BE49-F238E27FC236}">
                  <a16:creationId xmlns:a16="http://schemas.microsoft.com/office/drawing/2014/main" id="{71196ED9-D94D-4195-B57B-7A80CFA1FD6A}"/>
                </a:ext>
              </a:extLst>
            </p:cNvPr>
            <p:cNvSpPr>
              <a:spLocks/>
            </p:cNvSpPr>
            <p:nvPr/>
          </p:nvSpPr>
          <p:spPr bwMode="auto">
            <a:xfrm>
              <a:off x="1149" y="2784"/>
              <a:ext cx="1827" cy="414"/>
            </a:xfrm>
            <a:custGeom>
              <a:avLst/>
              <a:gdLst>
                <a:gd name="T0" fmla="*/ 0 w 2208"/>
                <a:gd name="T1" fmla="*/ 398 h 414"/>
                <a:gd name="T2" fmla="*/ 23 w 2208"/>
                <a:gd name="T3" fmla="*/ 398 h 414"/>
                <a:gd name="T4" fmla="*/ 124 w 2208"/>
                <a:gd name="T5" fmla="*/ 302 h 414"/>
                <a:gd name="T6" fmla="*/ 217 w 2208"/>
                <a:gd name="T7" fmla="*/ 189 h 414"/>
                <a:gd name="T8" fmla="*/ 281 w 2208"/>
                <a:gd name="T9" fmla="*/ 144 h 414"/>
                <a:gd name="T10" fmla="*/ 374 w 2208"/>
                <a:gd name="T11" fmla="*/ 87 h 414"/>
                <a:gd name="T12" fmla="*/ 494 w 2208"/>
                <a:gd name="T13" fmla="*/ 42 h 414"/>
                <a:gd name="T14" fmla="*/ 606 w 2208"/>
                <a:gd name="T15" fmla="*/ 31 h 414"/>
                <a:gd name="T16" fmla="*/ 1104 w 2208"/>
                <a:gd name="T17" fmla="*/ 42 h 414"/>
                <a:gd name="T18" fmla="*/ 2208 w 2208"/>
                <a:gd name="T19" fmla="*/ 282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8" h="414">
                  <a:moveTo>
                    <a:pt x="0" y="398"/>
                  </a:moveTo>
                  <a:cubicBezTo>
                    <a:pt x="6" y="398"/>
                    <a:pt x="2" y="414"/>
                    <a:pt x="23" y="398"/>
                  </a:cubicBezTo>
                  <a:cubicBezTo>
                    <a:pt x="44" y="382"/>
                    <a:pt x="92" y="337"/>
                    <a:pt x="124" y="302"/>
                  </a:cubicBezTo>
                  <a:cubicBezTo>
                    <a:pt x="156" y="267"/>
                    <a:pt x="190" y="215"/>
                    <a:pt x="217" y="189"/>
                  </a:cubicBezTo>
                  <a:cubicBezTo>
                    <a:pt x="243" y="163"/>
                    <a:pt x="255" y="161"/>
                    <a:pt x="281" y="144"/>
                  </a:cubicBezTo>
                  <a:cubicBezTo>
                    <a:pt x="308" y="127"/>
                    <a:pt x="339" y="104"/>
                    <a:pt x="374" y="87"/>
                  </a:cubicBezTo>
                  <a:cubicBezTo>
                    <a:pt x="410" y="70"/>
                    <a:pt x="455" y="51"/>
                    <a:pt x="494" y="42"/>
                  </a:cubicBezTo>
                  <a:cubicBezTo>
                    <a:pt x="533" y="33"/>
                    <a:pt x="504" y="31"/>
                    <a:pt x="606" y="31"/>
                  </a:cubicBezTo>
                  <a:cubicBezTo>
                    <a:pt x="708" y="31"/>
                    <a:pt x="837" y="0"/>
                    <a:pt x="1104" y="42"/>
                  </a:cubicBezTo>
                  <a:cubicBezTo>
                    <a:pt x="1371" y="84"/>
                    <a:pt x="2024" y="242"/>
                    <a:pt x="2208" y="282"/>
                  </a:cubicBezTo>
                </a:path>
              </a:pathLst>
            </a:custGeom>
            <a:noFill/>
            <a:ln w="38100" cap="flat" cmpd="sng">
              <a:solidFill>
                <a:schemeClr val="tx1"/>
              </a:solidFill>
              <a:prstDash val="dash"/>
              <a:round/>
              <a:headEnd type="none" w="med" len="med"/>
              <a:tailEnd type="triangle" w="med" len="me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graphicFrame>
          <p:nvGraphicFramePr>
            <p:cNvPr id="620581" name="Object 37">
              <a:extLst>
                <a:ext uri="{FF2B5EF4-FFF2-40B4-BE49-F238E27FC236}">
                  <a16:creationId xmlns:a16="http://schemas.microsoft.com/office/drawing/2014/main" id="{EC80C143-BC5D-4D1F-BF99-00EC756B00BC}"/>
                </a:ext>
              </a:extLst>
            </p:cNvPr>
            <p:cNvGraphicFramePr>
              <a:graphicFrameLocks noChangeAspect="1"/>
            </p:cNvGraphicFramePr>
            <p:nvPr/>
          </p:nvGraphicFramePr>
          <p:xfrm>
            <a:off x="1536" y="2832"/>
            <a:ext cx="768" cy="254"/>
          </p:xfrm>
          <a:graphic>
            <a:graphicData uri="http://schemas.openxmlformats.org/presentationml/2006/ole">
              <mc:AlternateContent xmlns:mc="http://schemas.openxmlformats.org/markup-compatibility/2006">
                <mc:Choice xmlns:v="urn:schemas-microsoft-com:vml" Requires="v">
                  <p:oleObj spid="_x0000_s620588" name="公式" r:id="rId11" imgW="609480" imgH="203040" progId="Equation.3">
                    <p:embed/>
                  </p:oleObj>
                </mc:Choice>
                <mc:Fallback>
                  <p:oleObj name="公式" r:id="rId11" imgW="609480" imgH="203040" progId="Equation.3">
                    <p:embed/>
                    <p:pic>
                      <p:nvPicPr>
                        <p:cNvPr id="0" name="Object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36" y="2832"/>
                          <a:ext cx="768"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0582" name="Oval 38">
              <a:extLst>
                <a:ext uri="{FF2B5EF4-FFF2-40B4-BE49-F238E27FC236}">
                  <a16:creationId xmlns:a16="http://schemas.microsoft.com/office/drawing/2014/main" id="{F9319E62-11A0-4A55-A0F0-6499544A8187}"/>
                </a:ext>
              </a:extLst>
            </p:cNvPr>
            <p:cNvSpPr>
              <a:spLocks noChangeArrowheads="1"/>
            </p:cNvSpPr>
            <p:nvPr/>
          </p:nvSpPr>
          <p:spPr bwMode="auto">
            <a:xfrm>
              <a:off x="1104" y="3162"/>
              <a:ext cx="96" cy="96"/>
            </a:xfrm>
            <a:prstGeom prst="ellipse">
              <a:avLst/>
            </a:prstGeom>
            <a:solidFill>
              <a:srgbClr val="FF3300"/>
            </a:solidFill>
            <a:ln w="9525">
              <a:solidFill>
                <a:schemeClr val="tx1"/>
              </a:solidFill>
              <a:round/>
              <a:headEnd/>
              <a:tailEnd/>
            </a:ln>
          </p:spPr>
          <p:txBody>
            <a:bodyPr wrap="none" anchor="ctr"/>
            <a:lstStyle/>
            <a:p>
              <a:endParaRPr lang="zh-CN" altLang="en-US"/>
            </a:p>
          </p:txBody>
        </p:sp>
      </p:grpSp>
      <p:sp>
        <p:nvSpPr>
          <p:cNvPr id="620583" name="Text Box 39">
            <a:extLst>
              <a:ext uri="{FF2B5EF4-FFF2-40B4-BE49-F238E27FC236}">
                <a16:creationId xmlns:a16="http://schemas.microsoft.com/office/drawing/2014/main" id="{18DDD5D1-4BF2-45D3-8453-FA8B6383C56D}"/>
              </a:ext>
            </a:extLst>
          </p:cNvPr>
          <p:cNvSpPr txBox="1">
            <a:spLocks noChangeArrowheads="1"/>
          </p:cNvSpPr>
          <p:nvPr/>
        </p:nvSpPr>
        <p:spPr bwMode="auto">
          <a:xfrm>
            <a:off x="6184900" y="3048000"/>
            <a:ext cx="2425700" cy="3168650"/>
          </a:xfrm>
          <a:prstGeom prst="rect">
            <a:avLst/>
          </a:prstGeom>
          <a:noFill/>
          <a:ln w="9525">
            <a:solidFill>
              <a:srgbClr val="FF66FF"/>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pPr>
              <a:lnSpc>
                <a:spcPct val="120000"/>
              </a:lnSpc>
            </a:pPr>
            <a:r>
              <a:rPr kumimoji="1" lang="zh-CN" altLang="en-US" sz="2400" b="1">
                <a:solidFill>
                  <a:schemeClr val="accent2"/>
                </a:solidFill>
                <a:latin typeface="Times New Roman" panose="02020603050405020304" pitchFamily="18" charset="0"/>
                <a:ea typeface="宋体" panose="02010600030101010101" pitchFamily="2" charset="-122"/>
              </a:rPr>
              <a:t>几何意义</a:t>
            </a:r>
            <a:r>
              <a:rPr kumimoji="1" lang="en-US" altLang="zh-CN" sz="2400" b="1">
                <a:latin typeface="Times New Roman" panose="02020603050405020304" pitchFamily="18" charset="0"/>
                <a:ea typeface="宋体" panose="02010600030101010101" pitchFamily="2" charset="-122"/>
              </a:rPr>
              <a:t>: </a:t>
            </a:r>
          </a:p>
          <a:p>
            <a:pPr>
              <a:lnSpc>
                <a:spcPct val="120000"/>
              </a:lnSpc>
            </a:pPr>
            <a:r>
              <a:rPr kumimoji="1" lang="en-US" altLang="zh-CN" sz="2400" b="1">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当变点</a:t>
            </a:r>
            <a:r>
              <a:rPr kumimoji="1" lang="en-US" altLang="zh-CN" sz="2400" b="1">
                <a:latin typeface="Times New Roman" panose="02020603050405020304" pitchFamily="18" charset="0"/>
                <a:ea typeface="宋体" panose="02010600030101010101" pitchFamily="2" charset="-122"/>
              </a:rPr>
              <a:t>z</a:t>
            </a:r>
            <a:r>
              <a:rPr kumimoji="1" lang="zh-CN" altLang="en-US" sz="2400" b="1">
                <a:latin typeface="Times New Roman" panose="02020603050405020304" pitchFamily="18" charset="0"/>
                <a:ea typeface="宋体" panose="02010600030101010101" pitchFamily="2" charset="-122"/>
              </a:rPr>
              <a:t>一旦进</a:t>
            </a:r>
          </a:p>
          <a:p>
            <a:pPr>
              <a:lnSpc>
                <a:spcPct val="120000"/>
              </a:lnSpc>
            </a:pPr>
            <a:r>
              <a:rPr kumimoji="1" lang="zh-CN" altLang="en-US" sz="2400" b="1">
                <a:latin typeface="Times New Roman" panose="02020603050405020304" pitchFamily="18" charset="0"/>
                <a:ea typeface="宋体" panose="02010600030101010101" pitchFamily="2" charset="-122"/>
              </a:rPr>
              <a:t>入</a:t>
            </a:r>
            <a:r>
              <a:rPr kumimoji="1" lang="en-US" altLang="zh-CN" sz="2400" b="1" i="1">
                <a:latin typeface="Times New Roman" panose="02020603050405020304" pitchFamily="18" charset="0"/>
                <a:ea typeface="宋体" panose="02010600030101010101" pitchFamily="2" charset="-122"/>
              </a:rPr>
              <a:t>z</a:t>
            </a:r>
            <a:r>
              <a:rPr kumimoji="1" lang="en-US" altLang="zh-CN" sz="2400" b="1" baseline="-25000">
                <a:latin typeface="Times New Roman" panose="02020603050405020304" pitchFamily="18" charset="0"/>
                <a:ea typeface="宋体" panose="02010600030101010101" pitchFamily="2" charset="-122"/>
              </a:rPr>
              <a:t>0</a:t>
            </a:r>
            <a:r>
              <a:rPr kumimoji="1" lang="en-US" altLang="zh-CN" sz="2400" b="1">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的充分小去</a:t>
            </a:r>
          </a:p>
          <a:p>
            <a:pPr>
              <a:lnSpc>
                <a:spcPct val="120000"/>
              </a:lnSpc>
            </a:pPr>
            <a:r>
              <a:rPr kumimoji="1" lang="zh-CN" altLang="en-US" sz="2400" b="1">
                <a:latin typeface="Times New Roman" panose="02020603050405020304" pitchFamily="18" charset="0"/>
                <a:ea typeface="宋体" panose="02010600030101010101" pitchFamily="2" charset="-122"/>
              </a:rPr>
              <a:t>心邻域时</a:t>
            </a:r>
            <a:r>
              <a:rPr kumimoji="1" lang="en-US" altLang="zh-CN" sz="2400" b="1">
                <a:latin typeface="Times New Roman" panose="02020603050405020304" pitchFamily="18" charset="0"/>
                <a:ea typeface="宋体" panose="02010600030101010101" pitchFamily="2" charset="-122"/>
              </a:rPr>
              <a:t>,</a:t>
            </a:r>
            <a:r>
              <a:rPr kumimoji="1" lang="zh-CN" altLang="en-US" sz="2400" b="1">
                <a:latin typeface="Times New Roman" panose="02020603050405020304" pitchFamily="18" charset="0"/>
                <a:ea typeface="宋体" panose="02010600030101010101" pitchFamily="2" charset="-122"/>
              </a:rPr>
              <a:t>它的象</a:t>
            </a:r>
          </a:p>
          <a:p>
            <a:pPr>
              <a:lnSpc>
                <a:spcPct val="120000"/>
              </a:lnSpc>
            </a:pPr>
            <a:r>
              <a:rPr kumimoji="1" lang="zh-CN" altLang="en-US" sz="2400" b="1">
                <a:latin typeface="Times New Roman" panose="02020603050405020304" pitchFamily="18" charset="0"/>
                <a:ea typeface="宋体" panose="02010600030101010101" pitchFamily="2" charset="-122"/>
              </a:rPr>
              <a:t>点</a:t>
            </a:r>
            <a:r>
              <a:rPr kumimoji="1" lang="en-US" altLang="zh-CN" sz="2400" b="1" i="1">
                <a:latin typeface="Times New Roman" panose="02020603050405020304" pitchFamily="18" charset="0"/>
                <a:ea typeface="宋体" panose="02010600030101010101" pitchFamily="2" charset="-122"/>
              </a:rPr>
              <a:t>f</a:t>
            </a:r>
            <a:r>
              <a:rPr kumimoji="1" lang="en-US" altLang="zh-CN" sz="2400" b="1">
                <a:latin typeface="Times New Roman" panose="02020603050405020304" pitchFamily="18" charset="0"/>
                <a:ea typeface="宋体" panose="02010600030101010101" pitchFamily="2" charset="-122"/>
              </a:rPr>
              <a:t>(</a:t>
            </a:r>
            <a:r>
              <a:rPr kumimoji="1" lang="en-US" altLang="zh-CN" sz="2400" b="1" i="1">
                <a:latin typeface="Times New Roman" panose="02020603050405020304" pitchFamily="18" charset="0"/>
                <a:ea typeface="宋体" panose="02010600030101010101" pitchFamily="2" charset="-122"/>
              </a:rPr>
              <a:t>z</a:t>
            </a:r>
            <a:r>
              <a:rPr kumimoji="1" lang="en-US" altLang="zh-CN" sz="2400" b="1">
                <a:latin typeface="Times New Roman" panose="02020603050405020304" pitchFamily="18" charset="0"/>
                <a:ea typeface="宋体" panose="02010600030101010101" pitchFamily="2" charset="-122"/>
              </a:rPr>
              <a:t>)</a:t>
            </a:r>
            <a:r>
              <a:rPr kumimoji="1" lang="zh-CN" altLang="en-US" sz="2400" b="1">
                <a:latin typeface="Times New Roman" panose="02020603050405020304" pitchFamily="18" charset="0"/>
                <a:ea typeface="宋体" panose="02010600030101010101" pitchFamily="2" charset="-122"/>
              </a:rPr>
              <a:t>就落入</a:t>
            </a:r>
            <a:r>
              <a:rPr kumimoji="1" lang="en-US" altLang="zh-CN" sz="2400" b="1">
                <a:latin typeface="Times New Roman" panose="02020603050405020304" pitchFamily="18" charset="0"/>
                <a:ea typeface="宋体" panose="02010600030101010101" pitchFamily="2" charset="-122"/>
              </a:rPr>
              <a:t>A</a:t>
            </a:r>
            <a:r>
              <a:rPr kumimoji="1" lang="zh-CN" altLang="en-US" sz="2400" b="1">
                <a:latin typeface="Times New Roman" panose="02020603050405020304" pitchFamily="18" charset="0"/>
                <a:ea typeface="宋体" panose="02010600030101010101" pitchFamily="2" charset="-122"/>
              </a:rPr>
              <a:t>的</a:t>
            </a:r>
          </a:p>
          <a:p>
            <a:pPr>
              <a:lnSpc>
                <a:spcPct val="120000"/>
              </a:lnSpc>
            </a:pPr>
            <a:r>
              <a:rPr kumimoji="1" lang="zh-CN" altLang="en-US" sz="2400" b="1">
                <a:latin typeface="Times New Roman" panose="02020603050405020304" pitchFamily="18" charset="0"/>
                <a:ea typeface="宋体" panose="02010600030101010101" pitchFamily="2" charset="-122"/>
              </a:rPr>
              <a:t>一个预先给定的</a:t>
            </a:r>
          </a:p>
          <a:p>
            <a:pPr>
              <a:lnSpc>
                <a:spcPct val="120000"/>
              </a:lnSpc>
            </a:pPr>
            <a:r>
              <a:rPr kumimoji="1" lang="en-US" altLang="zh-CN" sz="2400" b="1" i="1">
                <a:latin typeface="Times New Roman" panose="02020603050405020304" pitchFamily="18" charset="0"/>
                <a:ea typeface="宋体" panose="02010600030101010101" pitchFamily="2" charset="-122"/>
              </a:rPr>
              <a:t>ε</a:t>
            </a:r>
            <a:r>
              <a:rPr kumimoji="1" lang="zh-CN" altLang="en-US" sz="2400" b="1">
                <a:latin typeface="Times New Roman" panose="02020603050405020304" pitchFamily="18" charset="0"/>
                <a:ea typeface="宋体" panose="02010600030101010101" pitchFamily="2" charset="-122"/>
              </a:rPr>
              <a:t>邻域中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20547"/>
                                        </p:tgtEl>
                                        <p:attrNameLst>
                                          <p:attrName>style.visibility</p:attrName>
                                        </p:attrNameLst>
                                      </p:cBhvr>
                                      <p:to>
                                        <p:strVal val="visible"/>
                                      </p:to>
                                    </p:set>
                                    <p:animEffect transition="in" filter="wipe(left)">
                                      <p:cBhvr>
                                        <p:cTn id="7" dur="500"/>
                                        <p:tgtEl>
                                          <p:spTgt spid="6205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20583"/>
                                        </p:tgtEl>
                                        <p:attrNameLst>
                                          <p:attrName>style.visibility</p:attrName>
                                        </p:attrNameLst>
                                      </p:cBhvr>
                                      <p:to>
                                        <p:strVal val="visible"/>
                                      </p:to>
                                    </p:set>
                                    <p:animEffect transition="in" filter="wipe(up)">
                                      <p:cBhvr>
                                        <p:cTn id="12" dur="500"/>
                                        <p:tgtEl>
                                          <p:spTgt spid="620583"/>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620564"/>
                                        </p:tgtEl>
                                        <p:attrNameLst>
                                          <p:attrName>style.visibility</p:attrName>
                                        </p:attrNameLst>
                                      </p:cBhvr>
                                      <p:to>
                                        <p:strVal val="visible"/>
                                      </p:to>
                                    </p:set>
                                    <p:animEffect transition="in" filter="wipe(left)">
                                      <p:cBhvr>
                                        <p:cTn id="16" dur="500"/>
                                        <p:tgtEl>
                                          <p:spTgt spid="620564"/>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620551"/>
                                        </p:tgtEl>
                                        <p:attrNameLst>
                                          <p:attrName>style.visibility</p:attrName>
                                        </p:attrNameLst>
                                      </p:cBhvr>
                                      <p:to>
                                        <p:strVal val="visible"/>
                                      </p:to>
                                    </p:set>
                                    <p:animEffect transition="in" filter="wipe(left)">
                                      <p:cBhvr>
                                        <p:cTn id="20" dur="500"/>
                                        <p:tgtEl>
                                          <p:spTgt spid="62055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620558"/>
                                        </p:tgtEl>
                                        <p:attrNameLst>
                                          <p:attrName>style.visibility</p:attrName>
                                        </p:attrNameLst>
                                      </p:cBhvr>
                                      <p:to>
                                        <p:strVal val="visible"/>
                                      </p:to>
                                    </p:set>
                                    <p:animEffect transition="in" filter="wipe(left)">
                                      <p:cBhvr>
                                        <p:cTn id="25" dur="500"/>
                                        <p:tgtEl>
                                          <p:spTgt spid="62055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620571"/>
                                        </p:tgtEl>
                                        <p:attrNameLst>
                                          <p:attrName>style.visibility</p:attrName>
                                        </p:attrNameLst>
                                      </p:cBhvr>
                                      <p:to>
                                        <p:strVal val="visible"/>
                                      </p:to>
                                    </p:set>
                                    <p:animEffect transition="in" filter="wipe(left)">
                                      <p:cBhvr>
                                        <p:cTn id="30" dur="500"/>
                                        <p:tgtEl>
                                          <p:spTgt spid="62057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620578"/>
                                        </p:tgtEl>
                                        <p:attrNameLst>
                                          <p:attrName>style.visibility</p:attrName>
                                        </p:attrNameLst>
                                      </p:cBhvr>
                                      <p:to>
                                        <p:strVal val="visible"/>
                                      </p:to>
                                    </p:set>
                                    <p:animEffect transition="in" filter="wipe(left)">
                                      <p:cBhvr>
                                        <p:cTn id="35" dur="500"/>
                                        <p:tgtEl>
                                          <p:spTgt spid="620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583"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日期占位符 1">
            <a:extLst>
              <a:ext uri="{FF2B5EF4-FFF2-40B4-BE49-F238E27FC236}">
                <a16:creationId xmlns:a16="http://schemas.microsoft.com/office/drawing/2014/main" id="{8132B398-30FA-406C-92CB-30C03BCD795E}"/>
              </a:ext>
            </a:extLst>
          </p:cNvPr>
          <p:cNvSpPr>
            <a:spLocks noGrp="1"/>
          </p:cNvSpPr>
          <p:nvPr>
            <p:ph type="dt" sz="half" idx="10"/>
          </p:nvPr>
        </p:nvSpPr>
        <p:spPr/>
        <p:txBody>
          <a:bodyPr/>
          <a:lstStyle/>
          <a:p>
            <a:fld id="{8C12AD6C-A64D-4946-B580-E184FAA834F8}" type="datetime1">
              <a:rPr lang="zh-CN" altLang="en-US"/>
              <a:pPr/>
              <a:t>2017/9/8</a:t>
            </a:fld>
            <a:endParaRPr lang="en-US" altLang="zh-CN"/>
          </a:p>
        </p:txBody>
      </p:sp>
      <p:sp>
        <p:nvSpPr>
          <p:cNvPr id="57" name="灯片编号占位符 3">
            <a:extLst>
              <a:ext uri="{FF2B5EF4-FFF2-40B4-BE49-F238E27FC236}">
                <a16:creationId xmlns:a16="http://schemas.microsoft.com/office/drawing/2014/main" id="{B765AB3F-171A-40DE-9BCE-91FEA2C36633}"/>
              </a:ext>
            </a:extLst>
          </p:cNvPr>
          <p:cNvSpPr>
            <a:spLocks noGrp="1"/>
          </p:cNvSpPr>
          <p:nvPr>
            <p:ph type="sldNum" sz="quarter" idx="12"/>
          </p:nvPr>
        </p:nvSpPr>
        <p:spPr/>
        <p:txBody>
          <a:bodyPr/>
          <a:lstStyle/>
          <a:p>
            <a:fld id="{928F0311-DD91-409C-9A15-0E2EC9B91999}" type="slidenum">
              <a:rPr lang="en-US" altLang="zh-CN"/>
              <a:pPr/>
              <a:t>44</a:t>
            </a:fld>
            <a:endParaRPr lang="en-US" altLang="zh-CN"/>
          </a:p>
        </p:txBody>
      </p:sp>
      <p:sp>
        <p:nvSpPr>
          <p:cNvPr id="219138" name="Text Box 2">
            <a:extLst>
              <a:ext uri="{FF2B5EF4-FFF2-40B4-BE49-F238E27FC236}">
                <a16:creationId xmlns:a16="http://schemas.microsoft.com/office/drawing/2014/main" id="{54467FF3-7588-4337-8E02-1AB61F86C38C}"/>
              </a:ext>
            </a:extLst>
          </p:cNvPr>
          <p:cNvSpPr txBox="1">
            <a:spLocks noChangeArrowheads="1"/>
          </p:cNvSpPr>
          <p:nvPr/>
        </p:nvSpPr>
        <p:spPr bwMode="auto">
          <a:xfrm>
            <a:off x="900113" y="620713"/>
            <a:ext cx="4876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b="1">
                <a:solidFill>
                  <a:schemeClr val="accent2"/>
                </a:solidFill>
                <a:latin typeface="黑体" panose="02010609060101010101" pitchFamily="49" charset="-122"/>
                <a:ea typeface="黑体" panose="02010609060101010101" pitchFamily="49" charset="-122"/>
              </a:rPr>
              <a:t>2. </a:t>
            </a:r>
            <a:r>
              <a:rPr kumimoji="1" lang="zh-CN" altLang="en-US" b="1">
                <a:solidFill>
                  <a:schemeClr val="accent2"/>
                </a:solidFill>
                <a:latin typeface="黑体" panose="02010609060101010101" pitchFamily="49" charset="-122"/>
                <a:ea typeface="黑体" panose="02010609060101010101" pitchFamily="49" charset="-122"/>
              </a:rPr>
              <a:t>极限计算的定理</a:t>
            </a:r>
          </a:p>
        </p:txBody>
      </p:sp>
      <p:sp>
        <p:nvSpPr>
          <p:cNvPr id="219139" name="Text Box 3">
            <a:extLst>
              <a:ext uri="{FF2B5EF4-FFF2-40B4-BE49-F238E27FC236}">
                <a16:creationId xmlns:a16="http://schemas.microsoft.com/office/drawing/2014/main" id="{0875971F-5758-4D84-A1B0-E422DAA1A017}"/>
              </a:ext>
            </a:extLst>
          </p:cNvPr>
          <p:cNvSpPr txBox="1">
            <a:spLocks noChangeArrowheads="1"/>
          </p:cNvSpPr>
          <p:nvPr/>
        </p:nvSpPr>
        <p:spPr bwMode="auto">
          <a:xfrm>
            <a:off x="914400" y="1295400"/>
            <a:ext cx="1828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b="1">
                <a:latin typeface="Times New Roman" panose="02020603050405020304" pitchFamily="18" charset="0"/>
                <a:ea typeface="黑体" panose="02010609060101010101" pitchFamily="49" charset="-122"/>
              </a:rPr>
              <a:t>定理一</a:t>
            </a:r>
          </a:p>
        </p:txBody>
      </p:sp>
      <p:graphicFrame>
        <p:nvGraphicFramePr>
          <p:cNvPr id="219140" name="Object 4">
            <a:extLst>
              <a:ext uri="{FF2B5EF4-FFF2-40B4-BE49-F238E27FC236}">
                <a16:creationId xmlns:a16="http://schemas.microsoft.com/office/drawing/2014/main" id="{25490839-13F1-493E-9BC7-F75D31A6B55F}"/>
              </a:ext>
            </a:extLst>
          </p:cNvPr>
          <p:cNvGraphicFramePr>
            <a:graphicFrameLocks noChangeAspect="1"/>
          </p:cNvGraphicFramePr>
          <p:nvPr/>
        </p:nvGraphicFramePr>
        <p:xfrm>
          <a:off x="990600" y="1828800"/>
          <a:ext cx="6946900" cy="2133600"/>
        </p:xfrm>
        <a:graphic>
          <a:graphicData uri="http://schemas.openxmlformats.org/presentationml/2006/ole">
            <mc:AlternateContent xmlns:mc="http://schemas.openxmlformats.org/markup-compatibility/2006">
              <mc:Choice xmlns:v="urn:schemas-microsoft-com:vml" Requires="v">
                <p:oleObj spid="_x0000_s219242" name="Equation" r:id="rId3" imgW="6946560" imgH="2133360" progId="Equation.3">
                  <p:embed/>
                </p:oleObj>
              </mc:Choice>
              <mc:Fallback>
                <p:oleObj name="Equation" r:id="rId3" imgW="6946560" imgH="21333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828800"/>
                        <a:ext cx="6946900" cy="213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9192" name="Text Box 56">
            <a:extLst>
              <a:ext uri="{FF2B5EF4-FFF2-40B4-BE49-F238E27FC236}">
                <a16:creationId xmlns:a16="http://schemas.microsoft.com/office/drawing/2014/main" id="{69DE1E05-EF91-4F3C-AFB4-B8B75EC7B362}"/>
              </a:ext>
            </a:extLst>
          </p:cNvPr>
          <p:cNvSpPr txBox="1">
            <a:spLocks noChangeArrowheads="1"/>
          </p:cNvSpPr>
          <p:nvPr/>
        </p:nvSpPr>
        <p:spPr bwMode="auto">
          <a:xfrm>
            <a:off x="914400" y="3962400"/>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b="1">
                <a:solidFill>
                  <a:srgbClr val="FF0000"/>
                </a:solidFill>
                <a:effectLst>
                  <a:outerShdw blurRad="38100" dist="38100" dir="2700000" algn="tl">
                    <a:srgbClr val="000000"/>
                  </a:outerShdw>
                </a:effectLst>
                <a:latin typeface="Times New Roman" panose="02020603050405020304" pitchFamily="18" charset="0"/>
                <a:ea typeface="黑体" panose="02010609060101010101" pitchFamily="49" charset="-122"/>
              </a:rPr>
              <a:t>说明：</a:t>
            </a:r>
          </a:p>
        </p:txBody>
      </p:sp>
      <p:grpSp>
        <p:nvGrpSpPr>
          <p:cNvPr id="219193" name="Group 57">
            <a:extLst>
              <a:ext uri="{FF2B5EF4-FFF2-40B4-BE49-F238E27FC236}">
                <a16:creationId xmlns:a16="http://schemas.microsoft.com/office/drawing/2014/main" id="{D74EA594-089F-4B95-A6B6-42785E87E1CD}"/>
              </a:ext>
            </a:extLst>
          </p:cNvPr>
          <p:cNvGrpSpPr>
            <a:grpSpLocks noChangeAspect="1"/>
          </p:cNvGrpSpPr>
          <p:nvPr/>
        </p:nvGrpSpPr>
        <p:grpSpPr bwMode="auto">
          <a:xfrm>
            <a:off x="895350" y="4541838"/>
            <a:ext cx="7939088" cy="1604962"/>
            <a:chOff x="564" y="2861"/>
            <a:chExt cx="5001" cy="1011"/>
          </a:xfrm>
        </p:grpSpPr>
        <p:sp>
          <p:nvSpPr>
            <p:cNvPr id="219194" name="AutoShape 58">
              <a:extLst>
                <a:ext uri="{FF2B5EF4-FFF2-40B4-BE49-F238E27FC236}">
                  <a16:creationId xmlns:a16="http://schemas.microsoft.com/office/drawing/2014/main" id="{C6E2EF14-DC91-471C-97F5-0C665FF0DC83}"/>
                </a:ext>
              </a:extLst>
            </p:cNvPr>
            <p:cNvSpPr>
              <a:spLocks noChangeAspect="1" noChangeArrowheads="1" noTextEdit="1"/>
            </p:cNvSpPr>
            <p:nvPr/>
          </p:nvSpPr>
          <p:spPr bwMode="auto">
            <a:xfrm>
              <a:off x="576" y="2880"/>
              <a:ext cx="4912"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9195" name="Rectangle 59">
              <a:extLst>
                <a:ext uri="{FF2B5EF4-FFF2-40B4-BE49-F238E27FC236}">
                  <a16:creationId xmlns:a16="http://schemas.microsoft.com/office/drawing/2014/main" id="{AF4CE418-E0A4-41BE-98C7-4891A8108370}"/>
                </a:ext>
              </a:extLst>
            </p:cNvPr>
            <p:cNvSpPr>
              <a:spLocks noChangeArrowheads="1"/>
            </p:cNvSpPr>
            <p:nvPr/>
          </p:nvSpPr>
          <p:spPr bwMode="auto">
            <a:xfrm>
              <a:off x="2621" y="3575"/>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19196" name="Rectangle 60">
              <a:extLst>
                <a:ext uri="{FF2B5EF4-FFF2-40B4-BE49-F238E27FC236}">
                  <a16:creationId xmlns:a16="http://schemas.microsoft.com/office/drawing/2014/main" id="{5199B626-848A-4D86-B576-68ED0F8EC563}"/>
                </a:ext>
              </a:extLst>
            </p:cNvPr>
            <p:cNvSpPr>
              <a:spLocks noChangeArrowheads="1"/>
            </p:cNvSpPr>
            <p:nvPr/>
          </p:nvSpPr>
          <p:spPr bwMode="auto">
            <a:xfrm>
              <a:off x="1455" y="3575"/>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19197" name="Rectangle 61">
              <a:extLst>
                <a:ext uri="{FF2B5EF4-FFF2-40B4-BE49-F238E27FC236}">
                  <a16:creationId xmlns:a16="http://schemas.microsoft.com/office/drawing/2014/main" id="{439E8341-B786-40B6-AD30-8667ECE76AC9}"/>
                </a:ext>
              </a:extLst>
            </p:cNvPr>
            <p:cNvSpPr>
              <a:spLocks noChangeArrowheads="1"/>
            </p:cNvSpPr>
            <p:nvPr/>
          </p:nvSpPr>
          <p:spPr bwMode="auto">
            <a:xfrm>
              <a:off x="1392" y="3575"/>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19198" name="Rectangle 62">
              <a:extLst>
                <a:ext uri="{FF2B5EF4-FFF2-40B4-BE49-F238E27FC236}">
                  <a16:creationId xmlns:a16="http://schemas.microsoft.com/office/drawing/2014/main" id="{BF308C7D-1BD9-4087-80DD-2DD736695372}"/>
                </a:ext>
              </a:extLst>
            </p:cNvPr>
            <p:cNvSpPr>
              <a:spLocks noChangeArrowheads="1"/>
            </p:cNvSpPr>
            <p:nvPr/>
          </p:nvSpPr>
          <p:spPr bwMode="auto">
            <a:xfrm>
              <a:off x="1174" y="3575"/>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19199" name="Rectangle 63">
              <a:extLst>
                <a:ext uri="{FF2B5EF4-FFF2-40B4-BE49-F238E27FC236}">
                  <a16:creationId xmlns:a16="http://schemas.microsoft.com/office/drawing/2014/main" id="{1961486E-BC9F-40E8-B87D-86807ADBB628}"/>
                </a:ext>
              </a:extLst>
            </p:cNvPr>
            <p:cNvSpPr>
              <a:spLocks noChangeArrowheads="1"/>
            </p:cNvSpPr>
            <p:nvPr/>
          </p:nvSpPr>
          <p:spPr bwMode="auto">
            <a:xfrm>
              <a:off x="949" y="3575"/>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19200" name="Rectangle 64">
              <a:extLst>
                <a:ext uri="{FF2B5EF4-FFF2-40B4-BE49-F238E27FC236}">
                  <a16:creationId xmlns:a16="http://schemas.microsoft.com/office/drawing/2014/main" id="{3E017AA5-F9DC-463E-9512-00F6AE8134CA}"/>
                </a:ext>
              </a:extLst>
            </p:cNvPr>
            <p:cNvSpPr>
              <a:spLocks noChangeArrowheads="1"/>
            </p:cNvSpPr>
            <p:nvPr/>
          </p:nvSpPr>
          <p:spPr bwMode="auto">
            <a:xfrm>
              <a:off x="792" y="3575"/>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19201" name="Rectangle 65">
              <a:extLst>
                <a:ext uri="{FF2B5EF4-FFF2-40B4-BE49-F238E27FC236}">
                  <a16:creationId xmlns:a16="http://schemas.microsoft.com/office/drawing/2014/main" id="{D5FCF722-24BA-40AB-87E4-3D0A5ADAAE3D}"/>
                </a:ext>
              </a:extLst>
            </p:cNvPr>
            <p:cNvSpPr>
              <a:spLocks noChangeArrowheads="1"/>
            </p:cNvSpPr>
            <p:nvPr/>
          </p:nvSpPr>
          <p:spPr bwMode="auto">
            <a:xfrm>
              <a:off x="5312" y="3232"/>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19202" name="Rectangle 66">
              <a:extLst>
                <a:ext uri="{FF2B5EF4-FFF2-40B4-BE49-F238E27FC236}">
                  <a16:creationId xmlns:a16="http://schemas.microsoft.com/office/drawing/2014/main" id="{3642FD58-B0F0-4DA7-9FD5-A3D6A4E3E999}"/>
                </a:ext>
              </a:extLst>
            </p:cNvPr>
            <p:cNvSpPr>
              <a:spLocks noChangeArrowheads="1"/>
            </p:cNvSpPr>
            <p:nvPr/>
          </p:nvSpPr>
          <p:spPr bwMode="auto">
            <a:xfrm>
              <a:off x="5193" y="3232"/>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19203" name="Rectangle 67">
              <a:extLst>
                <a:ext uri="{FF2B5EF4-FFF2-40B4-BE49-F238E27FC236}">
                  <a16:creationId xmlns:a16="http://schemas.microsoft.com/office/drawing/2014/main" id="{F1DBE085-8525-41B2-8EC3-04F2E6322691}"/>
                </a:ext>
              </a:extLst>
            </p:cNvPr>
            <p:cNvSpPr>
              <a:spLocks noChangeArrowheads="1"/>
            </p:cNvSpPr>
            <p:nvPr/>
          </p:nvSpPr>
          <p:spPr bwMode="auto">
            <a:xfrm>
              <a:off x="5130" y="3232"/>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19204" name="Rectangle 68">
              <a:extLst>
                <a:ext uri="{FF2B5EF4-FFF2-40B4-BE49-F238E27FC236}">
                  <a16:creationId xmlns:a16="http://schemas.microsoft.com/office/drawing/2014/main" id="{570387BC-31D0-42C3-B954-029A91699BEB}"/>
                </a:ext>
              </a:extLst>
            </p:cNvPr>
            <p:cNvSpPr>
              <a:spLocks noChangeArrowheads="1"/>
            </p:cNvSpPr>
            <p:nvPr/>
          </p:nvSpPr>
          <p:spPr bwMode="auto">
            <a:xfrm>
              <a:off x="4912" y="3232"/>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19205" name="Rectangle 69">
              <a:extLst>
                <a:ext uri="{FF2B5EF4-FFF2-40B4-BE49-F238E27FC236}">
                  <a16:creationId xmlns:a16="http://schemas.microsoft.com/office/drawing/2014/main" id="{E2785F17-50FB-44D6-81F3-7D6B85B34815}"/>
                </a:ext>
              </a:extLst>
            </p:cNvPr>
            <p:cNvSpPr>
              <a:spLocks noChangeArrowheads="1"/>
            </p:cNvSpPr>
            <p:nvPr/>
          </p:nvSpPr>
          <p:spPr bwMode="auto">
            <a:xfrm>
              <a:off x="4688" y="3232"/>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19206" name="Rectangle 70">
              <a:extLst>
                <a:ext uri="{FF2B5EF4-FFF2-40B4-BE49-F238E27FC236}">
                  <a16:creationId xmlns:a16="http://schemas.microsoft.com/office/drawing/2014/main" id="{23E99DF2-7574-45F1-833C-175EF435E764}"/>
                </a:ext>
              </a:extLst>
            </p:cNvPr>
            <p:cNvSpPr>
              <a:spLocks noChangeArrowheads="1"/>
            </p:cNvSpPr>
            <p:nvPr/>
          </p:nvSpPr>
          <p:spPr bwMode="auto">
            <a:xfrm>
              <a:off x="4512" y="3232"/>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19207" name="Rectangle 71">
              <a:extLst>
                <a:ext uri="{FF2B5EF4-FFF2-40B4-BE49-F238E27FC236}">
                  <a16:creationId xmlns:a16="http://schemas.microsoft.com/office/drawing/2014/main" id="{41823074-4520-4BBA-87EB-D4AF0E5DF05D}"/>
                </a:ext>
              </a:extLst>
            </p:cNvPr>
            <p:cNvSpPr>
              <a:spLocks noChangeArrowheads="1"/>
            </p:cNvSpPr>
            <p:nvPr/>
          </p:nvSpPr>
          <p:spPr bwMode="auto">
            <a:xfrm>
              <a:off x="1747" y="3232"/>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19208" name="Rectangle 72">
              <a:extLst>
                <a:ext uri="{FF2B5EF4-FFF2-40B4-BE49-F238E27FC236}">
                  <a16:creationId xmlns:a16="http://schemas.microsoft.com/office/drawing/2014/main" id="{238DB965-609E-4AF8-AAFF-FF1125501CA5}"/>
                </a:ext>
              </a:extLst>
            </p:cNvPr>
            <p:cNvSpPr>
              <a:spLocks noChangeArrowheads="1"/>
            </p:cNvSpPr>
            <p:nvPr/>
          </p:nvSpPr>
          <p:spPr bwMode="auto">
            <a:xfrm>
              <a:off x="1702" y="3232"/>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19209" name="Rectangle 73">
              <a:extLst>
                <a:ext uri="{FF2B5EF4-FFF2-40B4-BE49-F238E27FC236}">
                  <a16:creationId xmlns:a16="http://schemas.microsoft.com/office/drawing/2014/main" id="{195CC04C-2792-4AC0-B333-58299712057D}"/>
                </a:ext>
              </a:extLst>
            </p:cNvPr>
            <p:cNvSpPr>
              <a:spLocks noChangeArrowheads="1"/>
            </p:cNvSpPr>
            <p:nvPr/>
          </p:nvSpPr>
          <p:spPr bwMode="auto">
            <a:xfrm>
              <a:off x="5189" y="2886"/>
              <a:ext cx="376"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19210" name="Rectangle 74">
              <a:extLst>
                <a:ext uri="{FF2B5EF4-FFF2-40B4-BE49-F238E27FC236}">
                  <a16:creationId xmlns:a16="http://schemas.microsoft.com/office/drawing/2014/main" id="{C2582CD8-9CC3-4070-92CA-83EBDA1CFF3E}"/>
                </a:ext>
              </a:extLst>
            </p:cNvPr>
            <p:cNvSpPr>
              <a:spLocks noChangeArrowheads="1"/>
            </p:cNvSpPr>
            <p:nvPr/>
          </p:nvSpPr>
          <p:spPr bwMode="auto">
            <a:xfrm>
              <a:off x="5126" y="2886"/>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19211" name="Rectangle 75">
              <a:extLst>
                <a:ext uri="{FF2B5EF4-FFF2-40B4-BE49-F238E27FC236}">
                  <a16:creationId xmlns:a16="http://schemas.microsoft.com/office/drawing/2014/main" id="{F036FA77-21B3-4F40-8EAA-12FC32017A78}"/>
                </a:ext>
              </a:extLst>
            </p:cNvPr>
            <p:cNvSpPr>
              <a:spLocks noChangeArrowheads="1"/>
            </p:cNvSpPr>
            <p:nvPr/>
          </p:nvSpPr>
          <p:spPr bwMode="auto">
            <a:xfrm>
              <a:off x="4908" y="2886"/>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19212" name="Rectangle 76">
              <a:extLst>
                <a:ext uri="{FF2B5EF4-FFF2-40B4-BE49-F238E27FC236}">
                  <a16:creationId xmlns:a16="http://schemas.microsoft.com/office/drawing/2014/main" id="{411500A6-2B20-472A-A199-EC37836F828E}"/>
                </a:ext>
              </a:extLst>
            </p:cNvPr>
            <p:cNvSpPr>
              <a:spLocks noChangeArrowheads="1"/>
            </p:cNvSpPr>
            <p:nvPr/>
          </p:nvSpPr>
          <p:spPr bwMode="auto">
            <a:xfrm>
              <a:off x="4684" y="2886"/>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19213" name="Rectangle 77">
              <a:extLst>
                <a:ext uri="{FF2B5EF4-FFF2-40B4-BE49-F238E27FC236}">
                  <a16:creationId xmlns:a16="http://schemas.microsoft.com/office/drawing/2014/main" id="{B3242E79-5730-4819-AFBA-CDE4F0FA78ED}"/>
                </a:ext>
              </a:extLst>
            </p:cNvPr>
            <p:cNvSpPr>
              <a:spLocks noChangeArrowheads="1"/>
            </p:cNvSpPr>
            <p:nvPr/>
          </p:nvSpPr>
          <p:spPr bwMode="auto">
            <a:xfrm>
              <a:off x="4231" y="2886"/>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19214" name="Rectangle 78">
              <a:extLst>
                <a:ext uri="{FF2B5EF4-FFF2-40B4-BE49-F238E27FC236}">
                  <a16:creationId xmlns:a16="http://schemas.microsoft.com/office/drawing/2014/main" id="{C895697F-6D55-47D1-9204-58F82000ABDC}"/>
                </a:ext>
              </a:extLst>
            </p:cNvPr>
            <p:cNvSpPr>
              <a:spLocks noChangeArrowheads="1"/>
            </p:cNvSpPr>
            <p:nvPr/>
          </p:nvSpPr>
          <p:spPr bwMode="auto">
            <a:xfrm>
              <a:off x="4013" y="2886"/>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19215" name="Rectangle 79">
              <a:extLst>
                <a:ext uri="{FF2B5EF4-FFF2-40B4-BE49-F238E27FC236}">
                  <a16:creationId xmlns:a16="http://schemas.microsoft.com/office/drawing/2014/main" id="{3CE3980B-F5E3-41E6-A664-A8DE5A294C66}"/>
                </a:ext>
              </a:extLst>
            </p:cNvPr>
            <p:cNvSpPr>
              <a:spLocks noChangeArrowheads="1"/>
            </p:cNvSpPr>
            <p:nvPr/>
          </p:nvSpPr>
          <p:spPr bwMode="auto">
            <a:xfrm>
              <a:off x="3789" y="2886"/>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19216" name="Rectangle 80">
              <a:extLst>
                <a:ext uri="{FF2B5EF4-FFF2-40B4-BE49-F238E27FC236}">
                  <a16:creationId xmlns:a16="http://schemas.microsoft.com/office/drawing/2014/main" id="{DF078409-AB72-45A6-A027-D248866B191D}"/>
                </a:ext>
              </a:extLst>
            </p:cNvPr>
            <p:cNvSpPr>
              <a:spLocks noChangeArrowheads="1"/>
            </p:cNvSpPr>
            <p:nvPr/>
          </p:nvSpPr>
          <p:spPr bwMode="auto">
            <a:xfrm>
              <a:off x="3365" y="2886"/>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19217" name="Rectangle 81">
              <a:extLst>
                <a:ext uri="{FF2B5EF4-FFF2-40B4-BE49-F238E27FC236}">
                  <a16:creationId xmlns:a16="http://schemas.microsoft.com/office/drawing/2014/main" id="{7C34566B-8B7A-4D23-8AF9-0C790BDA7634}"/>
                </a:ext>
              </a:extLst>
            </p:cNvPr>
            <p:cNvSpPr>
              <a:spLocks noChangeArrowheads="1"/>
            </p:cNvSpPr>
            <p:nvPr/>
          </p:nvSpPr>
          <p:spPr bwMode="auto">
            <a:xfrm>
              <a:off x="3172" y="2886"/>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19218" name="Rectangle 82">
              <a:extLst>
                <a:ext uri="{FF2B5EF4-FFF2-40B4-BE49-F238E27FC236}">
                  <a16:creationId xmlns:a16="http://schemas.microsoft.com/office/drawing/2014/main" id="{65E48759-BFE5-4866-A20B-38CB88AB9294}"/>
                </a:ext>
              </a:extLst>
            </p:cNvPr>
            <p:cNvSpPr>
              <a:spLocks noChangeArrowheads="1"/>
            </p:cNvSpPr>
            <p:nvPr/>
          </p:nvSpPr>
          <p:spPr bwMode="auto">
            <a:xfrm>
              <a:off x="2951" y="2886"/>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19219" name="Rectangle 83">
              <a:extLst>
                <a:ext uri="{FF2B5EF4-FFF2-40B4-BE49-F238E27FC236}">
                  <a16:creationId xmlns:a16="http://schemas.microsoft.com/office/drawing/2014/main" id="{E3B126D8-41F3-4AB7-992E-B846699FF9CC}"/>
                </a:ext>
              </a:extLst>
            </p:cNvPr>
            <p:cNvSpPr>
              <a:spLocks noChangeArrowheads="1"/>
            </p:cNvSpPr>
            <p:nvPr/>
          </p:nvSpPr>
          <p:spPr bwMode="auto">
            <a:xfrm>
              <a:off x="592" y="2886"/>
              <a:ext cx="43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19220" name="Rectangle 84">
              <a:extLst>
                <a:ext uri="{FF2B5EF4-FFF2-40B4-BE49-F238E27FC236}">
                  <a16:creationId xmlns:a16="http://schemas.microsoft.com/office/drawing/2014/main" id="{6A40C990-609C-4923-9ECC-F3494B5FBC29}"/>
                </a:ext>
              </a:extLst>
            </p:cNvPr>
            <p:cNvSpPr>
              <a:spLocks noChangeArrowheads="1"/>
            </p:cNvSpPr>
            <p:nvPr/>
          </p:nvSpPr>
          <p:spPr bwMode="auto">
            <a:xfrm>
              <a:off x="1483" y="3582"/>
              <a:ext cx="1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的极限问题</a:t>
              </a:r>
              <a:endParaRPr lang="zh-CN" altLang="en-US"/>
            </a:p>
          </p:txBody>
        </p:sp>
        <p:sp>
          <p:nvSpPr>
            <p:cNvPr id="219221" name="Rectangle 85">
              <a:extLst>
                <a:ext uri="{FF2B5EF4-FFF2-40B4-BE49-F238E27FC236}">
                  <a16:creationId xmlns:a16="http://schemas.microsoft.com/office/drawing/2014/main" id="{2297AA6F-F79A-4DE0-A867-E02D6EDADE5E}"/>
                </a:ext>
              </a:extLst>
            </p:cNvPr>
            <p:cNvSpPr>
              <a:spLocks noChangeArrowheads="1"/>
            </p:cNvSpPr>
            <p:nvPr/>
          </p:nvSpPr>
          <p:spPr bwMode="auto">
            <a:xfrm>
              <a:off x="582" y="3582"/>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和</a:t>
              </a:r>
              <a:endParaRPr lang="zh-CN" altLang="en-US"/>
            </a:p>
          </p:txBody>
        </p:sp>
        <p:sp>
          <p:nvSpPr>
            <p:cNvPr id="219222" name="Rectangle 86">
              <a:extLst>
                <a:ext uri="{FF2B5EF4-FFF2-40B4-BE49-F238E27FC236}">
                  <a16:creationId xmlns:a16="http://schemas.microsoft.com/office/drawing/2014/main" id="{2CD7E1EF-FB59-4C2D-BA81-247535AEBF85}"/>
                </a:ext>
              </a:extLst>
            </p:cNvPr>
            <p:cNvSpPr>
              <a:spLocks noChangeArrowheads="1"/>
            </p:cNvSpPr>
            <p:nvPr/>
          </p:nvSpPr>
          <p:spPr bwMode="auto">
            <a:xfrm>
              <a:off x="4068" y="3239"/>
              <a:ext cx="561"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ea typeface="宋体" panose="02010600030101010101" pitchFamily="2" charset="-122"/>
                </a:rPr>
                <a:t>函数</a:t>
              </a:r>
              <a:endParaRPr lang="zh-CN" altLang="en-US"/>
            </a:p>
          </p:txBody>
        </p:sp>
        <p:sp>
          <p:nvSpPr>
            <p:cNvPr id="219223" name="Rectangle 87">
              <a:extLst>
                <a:ext uri="{FF2B5EF4-FFF2-40B4-BE49-F238E27FC236}">
                  <a16:creationId xmlns:a16="http://schemas.microsoft.com/office/drawing/2014/main" id="{B536107B-7249-41CC-84BF-77332446EF27}"/>
                </a:ext>
              </a:extLst>
            </p:cNvPr>
            <p:cNvSpPr>
              <a:spLocks noChangeArrowheads="1"/>
            </p:cNvSpPr>
            <p:nvPr/>
          </p:nvSpPr>
          <p:spPr bwMode="auto">
            <a:xfrm>
              <a:off x="1793" y="3239"/>
              <a:ext cx="22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转化为求两个二元实变</a:t>
              </a:r>
              <a:endParaRPr lang="zh-CN" altLang="en-US"/>
            </a:p>
          </p:txBody>
        </p:sp>
        <p:sp>
          <p:nvSpPr>
            <p:cNvPr id="219224" name="Rectangle 88">
              <a:extLst>
                <a:ext uri="{FF2B5EF4-FFF2-40B4-BE49-F238E27FC236}">
                  <a16:creationId xmlns:a16="http://schemas.microsoft.com/office/drawing/2014/main" id="{210EBAFE-8C2E-4C45-A3A4-E13B24E6A0E9}"/>
                </a:ext>
              </a:extLst>
            </p:cNvPr>
            <p:cNvSpPr>
              <a:spLocks noChangeArrowheads="1"/>
            </p:cNvSpPr>
            <p:nvPr/>
          </p:nvSpPr>
          <p:spPr bwMode="auto">
            <a:xfrm>
              <a:off x="564" y="3239"/>
              <a:ext cx="1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的极限问题</a:t>
              </a:r>
              <a:endParaRPr lang="zh-CN" altLang="en-US"/>
            </a:p>
          </p:txBody>
        </p:sp>
        <p:sp>
          <p:nvSpPr>
            <p:cNvPr id="219225" name="Rectangle 89">
              <a:extLst>
                <a:ext uri="{FF2B5EF4-FFF2-40B4-BE49-F238E27FC236}">
                  <a16:creationId xmlns:a16="http://schemas.microsoft.com/office/drawing/2014/main" id="{A59A2D2B-8CD0-4CD3-844F-B7A4A7A76272}"/>
                </a:ext>
              </a:extLst>
            </p:cNvPr>
            <p:cNvSpPr>
              <a:spLocks noChangeArrowheads="1"/>
            </p:cNvSpPr>
            <p:nvPr/>
          </p:nvSpPr>
          <p:spPr bwMode="auto">
            <a:xfrm>
              <a:off x="914" y="2893"/>
              <a:ext cx="20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该定理将求复变函数</a:t>
              </a:r>
              <a:endParaRPr lang="zh-CN" altLang="en-US"/>
            </a:p>
          </p:txBody>
        </p:sp>
        <p:sp>
          <p:nvSpPr>
            <p:cNvPr id="219226" name="Rectangle 90">
              <a:extLst>
                <a:ext uri="{FF2B5EF4-FFF2-40B4-BE49-F238E27FC236}">
                  <a16:creationId xmlns:a16="http://schemas.microsoft.com/office/drawing/2014/main" id="{72A42F0A-53EF-4354-B96C-BA2484941360}"/>
                </a:ext>
              </a:extLst>
            </p:cNvPr>
            <p:cNvSpPr>
              <a:spLocks noChangeArrowheads="1"/>
            </p:cNvSpPr>
            <p:nvPr/>
          </p:nvSpPr>
          <p:spPr bwMode="auto">
            <a:xfrm>
              <a:off x="1280" y="3575"/>
              <a:ext cx="19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y</a:t>
              </a:r>
              <a:endParaRPr lang="en-US" altLang="zh-CN"/>
            </a:p>
          </p:txBody>
        </p:sp>
        <p:sp>
          <p:nvSpPr>
            <p:cNvPr id="219227" name="Rectangle 91">
              <a:extLst>
                <a:ext uri="{FF2B5EF4-FFF2-40B4-BE49-F238E27FC236}">
                  <a16:creationId xmlns:a16="http://schemas.microsoft.com/office/drawing/2014/main" id="{044D5244-01B8-4BFA-88F2-81FC9E34043C}"/>
                </a:ext>
              </a:extLst>
            </p:cNvPr>
            <p:cNvSpPr>
              <a:spLocks noChangeArrowheads="1"/>
            </p:cNvSpPr>
            <p:nvPr/>
          </p:nvSpPr>
          <p:spPr bwMode="auto">
            <a:xfrm>
              <a:off x="1051" y="3575"/>
              <a:ext cx="20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x</a:t>
              </a:r>
              <a:endParaRPr lang="en-US" altLang="zh-CN"/>
            </a:p>
          </p:txBody>
        </p:sp>
        <p:sp>
          <p:nvSpPr>
            <p:cNvPr id="219228" name="Rectangle 92">
              <a:extLst>
                <a:ext uri="{FF2B5EF4-FFF2-40B4-BE49-F238E27FC236}">
                  <a16:creationId xmlns:a16="http://schemas.microsoft.com/office/drawing/2014/main" id="{86A47AC1-462C-4B1C-A496-86787135CF4B}"/>
                </a:ext>
              </a:extLst>
            </p:cNvPr>
            <p:cNvSpPr>
              <a:spLocks noChangeArrowheads="1"/>
            </p:cNvSpPr>
            <p:nvPr/>
          </p:nvSpPr>
          <p:spPr bwMode="auto">
            <a:xfrm>
              <a:off x="841" y="3575"/>
              <a:ext cx="19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v</a:t>
              </a:r>
              <a:endParaRPr lang="en-US" altLang="zh-CN"/>
            </a:p>
          </p:txBody>
        </p:sp>
        <p:sp>
          <p:nvSpPr>
            <p:cNvPr id="219229" name="Rectangle 93">
              <a:extLst>
                <a:ext uri="{FF2B5EF4-FFF2-40B4-BE49-F238E27FC236}">
                  <a16:creationId xmlns:a16="http://schemas.microsoft.com/office/drawing/2014/main" id="{C55C4DC6-85CA-40EB-8884-D72793A5F166}"/>
                </a:ext>
              </a:extLst>
            </p:cNvPr>
            <p:cNvSpPr>
              <a:spLocks noChangeArrowheads="1"/>
            </p:cNvSpPr>
            <p:nvPr/>
          </p:nvSpPr>
          <p:spPr bwMode="auto">
            <a:xfrm>
              <a:off x="5018" y="3232"/>
              <a:ext cx="19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y</a:t>
              </a:r>
              <a:endParaRPr lang="en-US" altLang="zh-CN"/>
            </a:p>
          </p:txBody>
        </p:sp>
        <p:sp>
          <p:nvSpPr>
            <p:cNvPr id="219230" name="Rectangle 94">
              <a:extLst>
                <a:ext uri="{FF2B5EF4-FFF2-40B4-BE49-F238E27FC236}">
                  <a16:creationId xmlns:a16="http://schemas.microsoft.com/office/drawing/2014/main" id="{ADB6149E-1753-4E9C-B453-77A683AEE968}"/>
                </a:ext>
              </a:extLst>
            </p:cNvPr>
            <p:cNvSpPr>
              <a:spLocks noChangeArrowheads="1"/>
            </p:cNvSpPr>
            <p:nvPr/>
          </p:nvSpPr>
          <p:spPr bwMode="auto">
            <a:xfrm>
              <a:off x="4789" y="3232"/>
              <a:ext cx="20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x</a:t>
              </a:r>
              <a:endParaRPr lang="en-US" altLang="zh-CN"/>
            </a:p>
          </p:txBody>
        </p:sp>
        <p:sp>
          <p:nvSpPr>
            <p:cNvPr id="219231" name="Rectangle 95">
              <a:extLst>
                <a:ext uri="{FF2B5EF4-FFF2-40B4-BE49-F238E27FC236}">
                  <a16:creationId xmlns:a16="http://schemas.microsoft.com/office/drawing/2014/main" id="{B0853599-0039-40E2-989B-7C926DF8D170}"/>
                </a:ext>
              </a:extLst>
            </p:cNvPr>
            <p:cNvSpPr>
              <a:spLocks noChangeArrowheads="1"/>
            </p:cNvSpPr>
            <p:nvPr/>
          </p:nvSpPr>
          <p:spPr bwMode="auto">
            <a:xfrm>
              <a:off x="4565" y="3232"/>
              <a:ext cx="21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u</a:t>
              </a:r>
              <a:endParaRPr lang="en-US" altLang="zh-CN"/>
            </a:p>
          </p:txBody>
        </p:sp>
        <p:sp>
          <p:nvSpPr>
            <p:cNvPr id="219232" name="Rectangle 96">
              <a:extLst>
                <a:ext uri="{FF2B5EF4-FFF2-40B4-BE49-F238E27FC236}">
                  <a16:creationId xmlns:a16="http://schemas.microsoft.com/office/drawing/2014/main" id="{C7D34E25-86B4-4D7C-92B3-F0D6DD0D440B}"/>
                </a:ext>
              </a:extLst>
            </p:cNvPr>
            <p:cNvSpPr>
              <a:spLocks noChangeArrowheads="1"/>
            </p:cNvSpPr>
            <p:nvPr/>
          </p:nvSpPr>
          <p:spPr bwMode="auto">
            <a:xfrm>
              <a:off x="5014" y="2886"/>
              <a:ext cx="19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y</a:t>
              </a:r>
              <a:endParaRPr lang="en-US" altLang="zh-CN"/>
            </a:p>
          </p:txBody>
        </p:sp>
        <p:sp>
          <p:nvSpPr>
            <p:cNvPr id="219233" name="Rectangle 97">
              <a:extLst>
                <a:ext uri="{FF2B5EF4-FFF2-40B4-BE49-F238E27FC236}">
                  <a16:creationId xmlns:a16="http://schemas.microsoft.com/office/drawing/2014/main" id="{AC0FD300-22B6-4DE2-BABF-25E6AF1297AE}"/>
                </a:ext>
              </a:extLst>
            </p:cNvPr>
            <p:cNvSpPr>
              <a:spLocks noChangeArrowheads="1"/>
            </p:cNvSpPr>
            <p:nvPr/>
          </p:nvSpPr>
          <p:spPr bwMode="auto">
            <a:xfrm>
              <a:off x="4785" y="2886"/>
              <a:ext cx="20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x</a:t>
              </a:r>
              <a:endParaRPr lang="en-US" altLang="zh-CN"/>
            </a:p>
          </p:txBody>
        </p:sp>
        <p:sp>
          <p:nvSpPr>
            <p:cNvPr id="219234" name="Rectangle 98">
              <a:extLst>
                <a:ext uri="{FF2B5EF4-FFF2-40B4-BE49-F238E27FC236}">
                  <a16:creationId xmlns:a16="http://schemas.microsoft.com/office/drawing/2014/main" id="{470DD8B4-82AF-4F3A-AF32-95491EAAF4F8}"/>
                </a:ext>
              </a:extLst>
            </p:cNvPr>
            <p:cNvSpPr>
              <a:spLocks noChangeArrowheads="1"/>
            </p:cNvSpPr>
            <p:nvPr/>
          </p:nvSpPr>
          <p:spPr bwMode="auto">
            <a:xfrm>
              <a:off x="4512" y="2886"/>
              <a:ext cx="25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iv</a:t>
              </a:r>
              <a:endParaRPr lang="en-US" altLang="zh-CN"/>
            </a:p>
          </p:txBody>
        </p:sp>
        <p:sp>
          <p:nvSpPr>
            <p:cNvPr id="219235" name="Rectangle 99">
              <a:extLst>
                <a:ext uri="{FF2B5EF4-FFF2-40B4-BE49-F238E27FC236}">
                  <a16:creationId xmlns:a16="http://schemas.microsoft.com/office/drawing/2014/main" id="{C0261B4D-4102-4208-8A24-1CB671FD5334}"/>
                </a:ext>
              </a:extLst>
            </p:cNvPr>
            <p:cNvSpPr>
              <a:spLocks noChangeArrowheads="1"/>
            </p:cNvSpPr>
            <p:nvPr/>
          </p:nvSpPr>
          <p:spPr bwMode="auto">
            <a:xfrm>
              <a:off x="4119" y="2886"/>
              <a:ext cx="19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y</a:t>
              </a:r>
              <a:endParaRPr lang="en-US" altLang="zh-CN"/>
            </a:p>
          </p:txBody>
        </p:sp>
        <p:sp>
          <p:nvSpPr>
            <p:cNvPr id="219236" name="Rectangle 100">
              <a:extLst>
                <a:ext uri="{FF2B5EF4-FFF2-40B4-BE49-F238E27FC236}">
                  <a16:creationId xmlns:a16="http://schemas.microsoft.com/office/drawing/2014/main" id="{793BD978-61C3-480D-8EB2-13EDE44C38B2}"/>
                </a:ext>
              </a:extLst>
            </p:cNvPr>
            <p:cNvSpPr>
              <a:spLocks noChangeArrowheads="1"/>
            </p:cNvSpPr>
            <p:nvPr/>
          </p:nvSpPr>
          <p:spPr bwMode="auto">
            <a:xfrm>
              <a:off x="3890" y="2886"/>
              <a:ext cx="20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x</a:t>
              </a:r>
              <a:endParaRPr lang="en-US" altLang="zh-CN"/>
            </a:p>
          </p:txBody>
        </p:sp>
        <p:sp>
          <p:nvSpPr>
            <p:cNvPr id="219237" name="Rectangle 101">
              <a:extLst>
                <a:ext uri="{FF2B5EF4-FFF2-40B4-BE49-F238E27FC236}">
                  <a16:creationId xmlns:a16="http://schemas.microsoft.com/office/drawing/2014/main" id="{21A09713-CFB2-4BCA-8360-6EB93F3D0752}"/>
                </a:ext>
              </a:extLst>
            </p:cNvPr>
            <p:cNvSpPr>
              <a:spLocks noChangeArrowheads="1"/>
            </p:cNvSpPr>
            <p:nvPr/>
          </p:nvSpPr>
          <p:spPr bwMode="auto">
            <a:xfrm>
              <a:off x="3666" y="2886"/>
              <a:ext cx="21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u</a:t>
              </a:r>
              <a:endParaRPr lang="en-US" altLang="zh-CN"/>
            </a:p>
          </p:txBody>
        </p:sp>
        <p:sp>
          <p:nvSpPr>
            <p:cNvPr id="219238" name="Rectangle 102">
              <a:extLst>
                <a:ext uri="{FF2B5EF4-FFF2-40B4-BE49-F238E27FC236}">
                  <a16:creationId xmlns:a16="http://schemas.microsoft.com/office/drawing/2014/main" id="{4479F588-99BC-45E0-B2D8-FED16B5ABD6B}"/>
                </a:ext>
              </a:extLst>
            </p:cNvPr>
            <p:cNvSpPr>
              <a:spLocks noChangeArrowheads="1"/>
            </p:cNvSpPr>
            <p:nvPr/>
          </p:nvSpPr>
          <p:spPr bwMode="auto">
            <a:xfrm>
              <a:off x="3263" y="2886"/>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219239" name="Rectangle 103">
              <a:extLst>
                <a:ext uri="{FF2B5EF4-FFF2-40B4-BE49-F238E27FC236}">
                  <a16:creationId xmlns:a16="http://schemas.microsoft.com/office/drawing/2014/main" id="{96E98AE1-6267-40E0-8CEF-D058ED82A07A}"/>
                </a:ext>
              </a:extLst>
            </p:cNvPr>
            <p:cNvSpPr>
              <a:spLocks noChangeArrowheads="1"/>
            </p:cNvSpPr>
            <p:nvPr/>
          </p:nvSpPr>
          <p:spPr bwMode="auto">
            <a:xfrm>
              <a:off x="3049" y="2886"/>
              <a:ext cx="16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f</a:t>
              </a:r>
              <a:endParaRPr lang="en-US" altLang="zh-CN"/>
            </a:p>
          </p:txBody>
        </p:sp>
        <p:sp>
          <p:nvSpPr>
            <p:cNvPr id="219240" name="Rectangle 104">
              <a:extLst>
                <a:ext uri="{FF2B5EF4-FFF2-40B4-BE49-F238E27FC236}">
                  <a16:creationId xmlns:a16="http://schemas.microsoft.com/office/drawing/2014/main" id="{E7A4CD97-3830-4C9A-B40C-7A865AA0ECD6}"/>
                </a:ext>
              </a:extLst>
            </p:cNvPr>
            <p:cNvSpPr>
              <a:spLocks noChangeArrowheads="1"/>
            </p:cNvSpPr>
            <p:nvPr/>
          </p:nvSpPr>
          <p:spPr bwMode="auto">
            <a:xfrm>
              <a:off x="4342" y="2861"/>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219241" name="Rectangle 105">
              <a:extLst>
                <a:ext uri="{FF2B5EF4-FFF2-40B4-BE49-F238E27FC236}">
                  <a16:creationId xmlns:a16="http://schemas.microsoft.com/office/drawing/2014/main" id="{5F0A6A65-0754-4082-885C-D39E03B019A4}"/>
                </a:ext>
              </a:extLst>
            </p:cNvPr>
            <p:cNvSpPr>
              <a:spLocks noChangeArrowheads="1"/>
            </p:cNvSpPr>
            <p:nvPr/>
          </p:nvSpPr>
          <p:spPr bwMode="auto">
            <a:xfrm>
              <a:off x="3487" y="2861"/>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9139"/>
                                        </p:tgtEl>
                                        <p:attrNameLst>
                                          <p:attrName>style.visibility</p:attrName>
                                        </p:attrNameLst>
                                      </p:cBhvr>
                                      <p:to>
                                        <p:strVal val="visible"/>
                                      </p:to>
                                    </p:set>
                                    <p:animEffect transition="in" filter="wipe(left)">
                                      <p:cBhvr>
                                        <p:cTn id="7" dur="500"/>
                                        <p:tgtEl>
                                          <p:spTgt spid="2191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19140"/>
                                        </p:tgtEl>
                                        <p:attrNameLst>
                                          <p:attrName>style.visibility</p:attrName>
                                        </p:attrNameLst>
                                      </p:cBhvr>
                                      <p:to>
                                        <p:strVal val="visible"/>
                                      </p:to>
                                    </p:set>
                                    <p:animEffect transition="in" filter="wipe(left)">
                                      <p:cBhvr>
                                        <p:cTn id="12" dur="500"/>
                                        <p:tgtEl>
                                          <p:spTgt spid="2191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9192"/>
                                        </p:tgtEl>
                                        <p:attrNameLst>
                                          <p:attrName>style.visibility</p:attrName>
                                        </p:attrNameLst>
                                      </p:cBhvr>
                                      <p:to>
                                        <p:strVal val="visible"/>
                                      </p:to>
                                    </p:set>
                                    <p:animEffect transition="in" filter="wipe(left)">
                                      <p:cBhvr>
                                        <p:cTn id="17" dur="500"/>
                                        <p:tgtEl>
                                          <p:spTgt spid="2191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19193"/>
                                        </p:tgtEl>
                                        <p:attrNameLst>
                                          <p:attrName>style.visibility</p:attrName>
                                        </p:attrNameLst>
                                      </p:cBhvr>
                                      <p:to>
                                        <p:strVal val="visible"/>
                                      </p:to>
                                    </p:set>
                                    <p:animEffect transition="in" filter="wipe(left)">
                                      <p:cBhvr>
                                        <p:cTn id="22" dur="500"/>
                                        <p:tgtEl>
                                          <p:spTgt spid="219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autoUpdateAnimBg="0"/>
      <p:bldP spid="219192"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日期占位符 1">
            <a:extLst>
              <a:ext uri="{FF2B5EF4-FFF2-40B4-BE49-F238E27FC236}">
                <a16:creationId xmlns:a16="http://schemas.microsoft.com/office/drawing/2014/main" id="{88BB00F0-5F2F-45B1-B777-25191EBA8DB6}"/>
              </a:ext>
            </a:extLst>
          </p:cNvPr>
          <p:cNvSpPr>
            <a:spLocks noGrp="1"/>
          </p:cNvSpPr>
          <p:nvPr>
            <p:ph type="dt" sz="half" idx="10"/>
          </p:nvPr>
        </p:nvSpPr>
        <p:spPr/>
        <p:txBody>
          <a:bodyPr/>
          <a:lstStyle/>
          <a:p>
            <a:fld id="{FFAC3994-7F66-4FFC-9FF2-C743C6C9AF33}" type="datetime1">
              <a:rPr lang="zh-CN" altLang="en-US"/>
              <a:pPr/>
              <a:t>2017/9/8</a:t>
            </a:fld>
            <a:endParaRPr lang="en-US" altLang="zh-CN"/>
          </a:p>
        </p:txBody>
      </p:sp>
      <p:sp>
        <p:nvSpPr>
          <p:cNvPr id="128" name="灯片编号占位符 3">
            <a:extLst>
              <a:ext uri="{FF2B5EF4-FFF2-40B4-BE49-F238E27FC236}">
                <a16:creationId xmlns:a16="http://schemas.microsoft.com/office/drawing/2014/main" id="{993E6F3B-F599-4B37-A156-7319F12EE669}"/>
              </a:ext>
            </a:extLst>
          </p:cNvPr>
          <p:cNvSpPr>
            <a:spLocks noGrp="1"/>
          </p:cNvSpPr>
          <p:nvPr>
            <p:ph type="sldNum" sz="quarter" idx="12"/>
          </p:nvPr>
        </p:nvSpPr>
        <p:spPr/>
        <p:txBody>
          <a:bodyPr/>
          <a:lstStyle/>
          <a:p>
            <a:fld id="{E1C090F9-F52E-4B44-99FC-6BC3CABC36C2}" type="slidenum">
              <a:rPr lang="en-US" altLang="zh-CN"/>
              <a:pPr/>
              <a:t>45</a:t>
            </a:fld>
            <a:endParaRPr lang="en-US" altLang="zh-CN"/>
          </a:p>
        </p:txBody>
      </p:sp>
      <p:sp>
        <p:nvSpPr>
          <p:cNvPr id="606213" name="Text Box 5">
            <a:extLst>
              <a:ext uri="{FF2B5EF4-FFF2-40B4-BE49-F238E27FC236}">
                <a16:creationId xmlns:a16="http://schemas.microsoft.com/office/drawing/2014/main" id="{6332DD21-BD01-4892-BEC9-581EB3C071AA}"/>
              </a:ext>
            </a:extLst>
          </p:cNvPr>
          <p:cNvSpPr txBox="1">
            <a:spLocks noChangeArrowheads="1"/>
          </p:cNvSpPr>
          <p:nvPr/>
        </p:nvSpPr>
        <p:spPr bwMode="auto">
          <a:xfrm>
            <a:off x="819150" y="800100"/>
            <a:ext cx="1219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b="1">
                <a:latin typeface="Times New Roman" panose="02020603050405020304" pitchFamily="18" charset="0"/>
                <a:ea typeface="黑体" panose="02010609060101010101" pitchFamily="49" charset="-122"/>
              </a:rPr>
              <a:t>证</a:t>
            </a:r>
          </a:p>
        </p:txBody>
      </p:sp>
      <p:sp>
        <p:nvSpPr>
          <p:cNvPr id="606214" name="Text Box 6">
            <a:extLst>
              <a:ext uri="{FF2B5EF4-FFF2-40B4-BE49-F238E27FC236}">
                <a16:creationId xmlns:a16="http://schemas.microsoft.com/office/drawing/2014/main" id="{ED282C31-272C-4EF8-86E5-DE017BC801AC}"/>
              </a:ext>
            </a:extLst>
          </p:cNvPr>
          <p:cNvSpPr txBox="1">
            <a:spLocks noChangeArrowheads="1"/>
          </p:cNvSpPr>
          <p:nvPr/>
        </p:nvSpPr>
        <p:spPr bwMode="auto">
          <a:xfrm>
            <a:off x="646113" y="1568450"/>
            <a:ext cx="3429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b="1">
                <a:latin typeface="Times New Roman" panose="02020603050405020304" pitchFamily="18" charset="0"/>
              </a:rPr>
              <a:t>根据极限的定义</a:t>
            </a:r>
          </a:p>
        </p:txBody>
      </p:sp>
      <p:graphicFrame>
        <p:nvGraphicFramePr>
          <p:cNvPr id="606215" name="Object 7">
            <a:extLst>
              <a:ext uri="{FF2B5EF4-FFF2-40B4-BE49-F238E27FC236}">
                <a16:creationId xmlns:a16="http://schemas.microsoft.com/office/drawing/2014/main" id="{77F883F6-3BF7-4729-9385-089B71F4E2CC}"/>
              </a:ext>
            </a:extLst>
          </p:cNvPr>
          <p:cNvGraphicFramePr>
            <a:graphicFrameLocks noChangeAspect="1"/>
          </p:cNvGraphicFramePr>
          <p:nvPr/>
        </p:nvGraphicFramePr>
        <p:xfrm>
          <a:off x="1797050" y="2309813"/>
          <a:ext cx="3695700" cy="457200"/>
        </p:xfrm>
        <a:graphic>
          <a:graphicData uri="http://schemas.openxmlformats.org/presentationml/2006/ole">
            <mc:AlternateContent xmlns:mc="http://schemas.openxmlformats.org/markup-compatibility/2006">
              <mc:Choice xmlns:v="urn:schemas-microsoft-com:vml" Requires="v">
                <p:oleObj spid="_x0000_s606337" name="Equation" r:id="rId3" imgW="3695400" imgH="457200" progId="Equation.3">
                  <p:embed/>
                </p:oleObj>
              </mc:Choice>
              <mc:Fallback>
                <p:oleObj name="Equation" r:id="rId3" imgW="3695400" imgH="4572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7050" y="2309813"/>
                        <a:ext cx="3695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6216" name="Text Box 8">
            <a:extLst>
              <a:ext uri="{FF2B5EF4-FFF2-40B4-BE49-F238E27FC236}">
                <a16:creationId xmlns:a16="http://schemas.microsoft.com/office/drawing/2014/main" id="{E616648B-160A-4916-8941-324AF9DFEFCA}"/>
              </a:ext>
            </a:extLst>
          </p:cNvPr>
          <p:cNvSpPr txBox="1">
            <a:spLocks noChangeArrowheads="1"/>
          </p:cNvSpPr>
          <p:nvPr/>
        </p:nvSpPr>
        <p:spPr bwMode="auto">
          <a:xfrm>
            <a:off x="1677988" y="806450"/>
            <a:ext cx="24177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b="1">
                <a:latin typeface="Times New Roman" panose="02020603050405020304" pitchFamily="18" charset="0"/>
                <a:ea typeface="宋体" panose="02010600030101010101" pitchFamily="2" charset="-122"/>
              </a:rPr>
              <a:t>(1) </a:t>
            </a:r>
            <a:r>
              <a:rPr kumimoji="1" lang="zh-CN" altLang="en-US" b="1">
                <a:latin typeface="仿宋_GB2312" pitchFamily="49" charset="-122"/>
              </a:rPr>
              <a:t>必要性</a:t>
            </a:r>
            <a:r>
              <a:rPr kumimoji="1" lang="en-US" altLang="zh-CN" b="1">
                <a:latin typeface="仿宋_GB2312" pitchFamily="49" charset="-122"/>
              </a:rPr>
              <a:t>.</a:t>
            </a:r>
          </a:p>
        </p:txBody>
      </p:sp>
      <p:grpSp>
        <p:nvGrpSpPr>
          <p:cNvPr id="606217" name="Group 9">
            <a:extLst>
              <a:ext uri="{FF2B5EF4-FFF2-40B4-BE49-F238E27FC236}">
                <a16:creationId xmlns:a16="http://schemas.microsoft.com/office/drawing/2014/main" id="{F4AD461C-7E87-4092-AD85-FDC4285F37EC}"/>
              </a:ext>
            </a:extLst>
          </p:cNvPr>
          <p:cNvGrpSpPr>
            <a:grpSpLocks noChangeAspect="1"/>
          </p:cNvGrpSpPr>
          <p:nvPr/>
        </p:nvGrpSpPr>
        <p:grpSpPr bwMode="auto">
          <a:xfrm>
            <a:off x="3829050" y="836613"/>
            <a:ext cx="2857500" cy="673100"/>
            <a:chOff x="2568" y="2624"/>
            <a:chExt cx="1800" cy="424"/>
          </a:xfrm>
        </p:grpSpPr>
        <p:sp>
          <p:nvSpPr>
            <p:cNvPr id="606218" name="AutoShape 10">
              <a:extLst>
                <a:ext uri="{FF2B5EF4-FFF2-40B4-BE49-F238E27FC236}">
                  <a16:creationId xmlns:a16="http://schemas.microsoft.com/office/drawing/2014/main" id="{213A0AC6-BF32-41FF-88DD-6CC6AC5BC21A}"/>
                </a:ext>
              </a:extLst>
            </p:cNvPr>
            <p:cNvSpPr>
              <a:spLocks noChangeAspect="1" noChangeArrowheads="1" noTextEdit="1"/>
            </p:cNvSpPr>
            <p:nvPr/>
          </p:nvSpPr>
          <p:spPr bwMode="auto">
            <a:xfrm>
              <a:off x="2568" y="2649"/>
              <a:ext cx="180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06219" name="Rectangle 11">
              <a:extLst>
                <a:ext uri="{FF2B5EF4-FFF2-40B4-BE49-F238E27FC236}">
                  <a16:creationId xmlns:a16="http://schemas.microsoft.com/office/drawing/2014/main" id="{8C11786D-2E02-448B-B7CD-4D0CE3F50125}"/>
                </a:ext>
              </a:extLst>
            </p:cNvPr>
            <p:cNvSpPr>
              <a:spLocks noChangeArrowheads="1"/>
            </p:cNvSpPr>
            <p:nvPr/>
          </p:nvSpPr>
          <p:spPr bwMode="auto">
            <a:xfrm>
              <a:off x="4289" y="2649"/>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606220" name="Rectangle 12">
              <a:extLst>
                <a:ext uri="{FF2B5EF4-FFF2-40B4-BE49-F238E27FC236}">
                  <a16:creationId xmlns:a16="http://schemas.microsoft.com/office/drawing/2014/main" id="{25F43A7D-E51D-4F62-AA2B-80FEF633EAF0}"/>
                </a:ext>
              </a:extLst>
            </p:cNvPr>
            <p:cNvSpPr>
              <a:spLocks noChangeArrowheads="1"/>
            </p:cNvSpPr>
            <p:nvPr/>
          </p:nvSpPr>
          <p:spPr bwMode="auto">
            <a:xfrm>
              <a:off x="4243" y="2649"/>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606221" name="Rectangle 13">
              <a:extLst>
                <a:ext uri="{FF2B5EF4-FFF2-40B4-BE49-F238E27FC236}">
                  <a16:creationId xmlns:a16="http://schemas.microsoft.com/office/drawing/2014/main" id="{A82E9823-8D91-46DF-8A58-F6C98D8BFA64}"/>
                </a:ext>
              </a:extLst>
            </p:cNvPr>
            <p:cNvSpPr>
              <a:spLocks noChangeArrowheads="1"/>
            </p:cNvSpPr>
            <p:nvPr/>
          </p:nvSpPr>
          <p:spPr bwMode="auto">
            <a:xfrm>
              <a:off x="3778" y="2649"/>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606222" name="Rectangle 14">
              <a:extLst>
                <a:ext uri="{FF2B5EF4-FFF2-40B4-BE49-F238E27FC236}">
                  <a16:creationId xmlns:a16="http://schemas.microsoft.com/office/drawing/2014/main" id="{B9605869-56EA-42DD-8CDB-5D14F6982E85}"/>
                </a:ext>
              </a:extLst>
            </p:cNvPr>
            <p:cNvSpPr>
              <a:spLocks noChangeArrowheads="1"/>
            </p:cNvSpPr>
            <p:nvPr/>
          </p:nvSpPr>
          <p:spPr bwMode="auto">
            <a:xfrm>
              <a:off x="3585" y="2649"/>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606223" name="Rectangle 15">
              <a:extLst>
                <a:ext uri="{FF2B5EF4-FFF2-40B4-BE49-F238E27FC236}">
                  <a16:creationId xmlns:a16="http://schemas.microsoft.com/office/drawing/2014/main" id="{F2CAE5A9-BCFE-4C0B-AC15-12B52698CAD9}"/>
                </a:ext>
              </a:extLst>
            </p:cNvPr>
            <p:cNvSpPr>
              <a:spLocks noChangeArrowheads="1"/>
            </p:cNvSpPr>
            <p:nvPr/>
          </p:nvSpPr>
          <p:spPr bwMode="auto">
            <a:xfrm>
              <a:off x="3068" y="2649"/>
              <a:ext cx="3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lim</a:t>
              </a:r>
              <a:endParaRPr lang="en-US" altLang="zh-CN"/>
            </a:p>
          </p:txBody>
        </p:sp>
        <p:sp>
          <p:nvSpPr>
            <p:cNvPr id="606224" name="Rectangle 16">
              <a:extLst>
                <a:ext uri="{FF2B5EF4-FFF2-40B4-BE49-F238E27FC236}">
                  <a16:creationId xmlns:a16="http://schemas.microsoft.com/office/drawing/2014/main" id="{010DEAD6-3DCD-4CDF-BB10-E93B36813629}"/>
                </a:ext>
              </a:extLst>
            </p:cNvPr>
            <p:cNvSpPr>
              <a:spLocks noChangeArrowheads="1"/>
            </p:cNvSpPr>
            <p:nvPr/>
          </p:nvSpPr>
          <p:spPr bwMode="auto">
            <a:xfrm>
              <a:off x="3011" y="2649"/>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606225" name="Rectangle 17">
              <a:extLst>
                <a:ext uri="{FF2B5EF4-FFF2-40B4-BE49-F238E27FC236}">
                  <a16:creationId xmlns:a16="http://schemas.microsoft.com/office/drawing/2014/main" id="{9F5F1AED-DE6F-4BDE-895D-94D349B9F5C7}"/>
                </a:ext>
              </a:extLst>
            </p:cNvPr>
            <p:cNvSpPr>
              <a:spLocks noChangeArrowheads="1"/>
            </p:cNvSpPr>
            <p:nvPr/>
          </p:nvSpPr>
          <p:spPr bwMode="auto">
            <a:xfrm>
              <a:off x="3328" y="2933"/>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000000"/>
                  </a:solidFill>
                  <a:latin typeface="Times New Roman" panose="02020603050405020304" pitchFamily="18" charset="0"/>
                </a:rPr>
                <a:t>0</a:t>
              </a:r>
              <a:endParaRPr lang="en-US" altLang="zh-CN"/>
            </a:p>
          </p:txBody>
        </p:sp>
        <p:sp>
          <p:nvSpPr>
            <p:cNvPr id="606226" name="Rectangle 18">
              <a:extLst>
                <a:ext uri="{FF2B5EF4-FFF2-40B4-BE49-F238E27FC236}">
                  <a16:creationId xmlns:a16="http://schemas.microsoft.com/office/drawing/2014/main" id="{DFD270AB-BA5C-4A73-8ADD-4411DB3C2668}"/>
                </a:ext>
              </a:extLst>
            </p:cNvPr>
            <p:cNvSpPr>
              <a:spLocks noChangeArrowheads="1"/>
            </p:cNvSpPr>
            <p:nvPr/>
          </p:nvSpPr>
          <p:spPr bwMode="auto">
            <a:xfrm>
              <a:off x="4096" y="2649"/>
              <a:ext cx="14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A</a:t>
              </a:r>
              <a:endParaRPr lang="en-US" altLang="zh-CN"/>
            </a:p>
          </p:txBody>
        </p:sp>
        <p:sp>
          <p:nvSpPr>
            <p:cNvPr id="606227" name="Rectangle 19">
              <a:extLst>
                <a:ext uri="{FF2B5EF4-FFF2-40B4-BE49-F238E27FC236}">
                  <a16:creationId xmlns:a16="http://schemas.microsoft.com/office/drawing/2014/main" id="{F716AB14-02AE-4055-9F7C-54EF4706C5B8}"/>
                </a:ext>
              </a:extLst>
            </p:cNvPr>
            <p:cNvSpPr>
              <a:spLocks noChangeArrowheads="1"/>
            </p:cNvSpPr>
            <p:nvPr/>
          </p:nvSpPr>
          <p:spPr bwMode="auto">
            <a:xfrm>
              <a:off x="3676" y="2649"/>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606228" name="Rectangle 20">
              <a:extLst>
                <a:ext uri="{FF2B5EF4-FFF2-40B4-BE49-F238E27FC236}">
                  <a16:creationId xmlns:a16="http://schemas.microsoft.com/office/drawing/2014/main" id="{AEBE9063-CB41-4E90-9E5F-00A1BBD00779}"/>
                </a:ext>
              </a:extLst>
            </p:cNvPr>
            <p:cNvSpPr>
              <a:spLocks noChangeArrowheads="1"/>
            </p:cNvSpPr>
            <p:nvPr/>
          </p:nvSpPr>
          <p:spPr bwMode="auto">
            <a:xfrm>
              <a:off x="3462" y="2649"/>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f</a:t>
              </a:r>
              <a:endParaRPr lang="en-US" altLang="zh-CN"/>
            </a:p>
          </p:txBody>
        </p:sp>
        <p:sp>
          <p:nvSpPr>
            <p:cNvPr id="606229" name="Rectangle 21">
              <a:extLst>
                <a:ext uri="{FF2B5EF4-FFF2-40B4-BE49-F238E27FC236}">
                  <a16:creationId xmlns:a16="http://schemas.microsoft.com/office/drawing/2014/main" id="{2B467CB8-A1FC-4EDB-A6B8-2B9C70C40943}"/>
                </a:ext>
              </a:extLst>
            </p:cNvPr>
            <p:cNvSpPr>
              <a:spLocks noChangeArrowheads="1"/>
            </p:cNvSpPr>
            <p:nvPr/>
          </p:nvSpPr>
          <p:spPr bwMode="auto">
            <a:xfrm>
              <a:off x="3273" y="2864"/>
              <a:ext cx="5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z</a:t>
              </a:r>
              <a:endParaRPr lang="en-US" altLang="zh-CN"/>
            </a:p>
          </p:txBody>
        </p:sp>
        <p:sp>
          <p:nvSpPr>
            <p:cNvPr id="606230" name="Rectangle 22">
              <a:extLst>
                <a:ext uri="{FF2B5EF4-FFF2-40B4-BE49-F238E27FC236}">
                  <a16:creationId xmlns:a16="http://schemas.microsoft.com/office/drawing/2014/main" id="{E1F30075-642A-4FDA-AA67-201D7BEE12E3}"/>
                </a:ext>
              </a:extLst>
            </p:cNvPr>
            <p:cNvSpPr>
              <a:spLocks noChangeArrowheads="1"/>
            </p:cNvSpPr>
            <p:nvPr/>
          </p:nvSpPr>
          <p:spPr bwMode="auto">
            <a:xfrm>
              <a:off x="3069" y="2864"/>
              <a:ext cx="5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z</a:t>
              </a:r>
              <a:endParaRPr lang="en-US" altLang="zh-CN"/>
            </a:p>
          </p:txBody>
        </p:sp>
        <p:sp>
          <p:nvSpPr>
            <p:cNvPr id="606231" name="Rectangle 23">
              <a:extLst>
                <a:ext uri="{FF2B5EF4-FFF2-40B4-BE49-F238E27FC236}">
                  <a16:creationId xmlns:a16="http://schemas.microsoft.com/office/drawing/2014/main" id="{1F4B218D-1E01-4AC5-BA97-12F0DCB4E379}"/>
                </a:ext>
              </a:extLst>
            </p:cNvPr>
            <p:cNvSpPr>
              <a:spLocks noChangeArrowheads="1"/>
            </p:cNvSpPr>
            <p:nvPr/>
          </p:nvSpPr>
          <p:spPr bwMode="auto">
            <a:xfrm>
              <a:off x="3900" y="2624"/>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606232" name="Rectangle 24">
              <a:extLst>
                <a:ext uri="{FF2B5EF4-FFF2-40B4-BE49-F238E27FC236}">
                  <a16:creationId xmlns:a16="http://schemas.microsoft.com/office/drawing/2014/main" id="{7F81E5E9-ABD6-4C31-87FF-1C2B64E4F071}"/>
                </a:ext>
              </a:extLst>
            </p:cNvPr>
            <p:cNvSpPr>
              <a:spLocks noChangeArrowheads="1"/>
            </p:cNvSpPr>
            <p:nvPr/>
          </p:nvSpPr>
          <p:spPr bwMode="auto">
            <a:xfrm>
              <a:off x="3130" y="2848"/>
              <a:ext cx="13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Symbol" panose="05050102010706020507" pitchFamily="18" charset="2"/>
                </a:rPr>
                <a:t>®</a:t>
              </a:r>
              <a:endParaRPr lang="en-US" altLang="zh-CN"/>
            </a:p>
          </p:txBody>
        </p:sp>
        <p:sp>
          <p:nvSpPr>
            <p:cNvPr id="606233" name="Rectangle 25">
              <a:extLst>
                <a:ext uri="{FF2B5EF4-FFF2-40B4-BE49-F238E27FC236}">
                  <a16:creationId xmlns:a16="http://schemas.microsoft.com/office/drawing/2014/main" id="{C8D3BB3B-6504-4B92-827C-6C0424C15A65}"/>
                </a:ext>
              </a:extLst>
            </p:cNvPr>
            <p:cNvSpPr>
              <a:spLocks noChangeArrowheads="1"/>
            </p:cNvSpPr>
            <p:nvPr/>
          </p:nvSpPr>
          <p:spPr bwMode="auto">
            <a:xfrm>
              <a:off x="2570" y="2656"/>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如果</a:t>
              </a:r>
              <a:endParaRPr lang="zh-CN" altLang="en-US"/>
            </a:p>
          </p:txBody>
        </p:sp>
      </p:grpSp>
      <p:grpSp>
        <p:nvGrpSpPr>
          <p:cNvPr id="606234" name="Group 26">
            <a:extLst>
              <a:ext uri="{FF2B5EF4-FFF2-40B4-BE49-F238E27FC236}">
                <a16:creationId xmlns:a16="http://schemas.microsoft.com/office/drawing/2014/main" id="{CED901C7-C0E3-456F-934D-D62765411160}"/>
              </a:ext>
            </a:extLst>
          </p:cNvPr>
          <p:cNvGrpSpPr>
            <a:grpSpLocks noChangeAspect="1"/>
          </p:cNvGrpSpPr>
          <p:nvPr/>
        </p:nvGrpSpPr>
        <p:grpSpPr bwMode="auto">
          <a:xfrm>
            <a:off x="3319463" y="1598613"/>
            <a:ext cx="5068887" cy="512762"/>
            <a:chOff x="2247" y="3104"/>
            <a:chExt cx="3193" cy="323"/>
          </a:xfrm>
        </p:grpSpPr>
        <p:sp>
          <p:nvSpPr>
            <p:cNvPr id="606235" name="AutoShape 27">
              <a:extLst>
                <a:ext uri="{FF2B5EF4-FFF2-40B4-BE49-F238E27FC236}">
                  <a16:creationId xmlns:a16="http://schemas.microsoft.com/office/drawing/2014/main" id="{BB323C4F-07A1-4734-B4F0-6119C6384C50}"/>
                </a:ext>
              </a:extLst>
            </p:cNvPr>
            <p:cNvSpPr>
              <a:spLocks noChangeAspect="1" noChangeArrowheads="1" noTextEdit="1"/>
            </p:cNvSpPr>
            <p:nvPr/>
          </p:nvSpPr>
          <p:spPr bwMode="auto">
            <a:xfrm>
              <a:off x="2256" y="3129"/>
              <a:ext cx="31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06236" name="Line 28">
              <a:extLst>
                <a:ext uri="{FF2B5EF4-FFF2-40B4-BE49-F238E27FC236}">
                  <a16:creationId xmlns:a16="http://schemas.microsoft.com/office/drawing/2014/main" id="{35CF83BE-0FE8-461B-BB54-B8A245028A03}"/>
                </a:ext>
              </a:extLst>
            </p:cNvPr>
            <p:cNvSpPr>
              <a:spLocks noChangeShapeType="1"/>
            </p:cNvSpPr>
            <p:nvPr/>
          </p:nvSpPr>
          <p:spPr bwMode="auto">
            <a:xfrm>
              <a:off x="2841" y="3146"/>
              <a:ext cx="0" cy="25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6237" name="Line 29">
              <a:extLst>
                <a:ext uri="{FF2B5EF4-FFF2-40B4-BE49-F238E27FC236}">
                  <a16:creationId xmlns:a16="http://schemas.microsoft.com/office/drawing/2014/main" id="{088E9306-3178-4B08-B860-65AC8607D109}"/>
                </a:ext>
              </a:extLst>
            </p:cNvPr>
            <p:cNvSpPr>
              <a:spLocks noChangeShapeType="1"/>
            </p:cNvSpPr>
            <p:nvPr/>
          </p:nvSpPr>
          <p:spPr bwMode="auto">
            <a:xfrm>
              <a:off x="4581" y="3146"/>
              <a:ext cx="0" cy="25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6238" name="Rectangle 30">
              <a:extLst>
                <a:ext uri="{FF2B5EF4-FFF2-40B4-BE49-F238E27FC236}">
                  <a16:creationId xmlns:a16="http://schemas.microsoft.com/office/drawing/2014/main" id="{820ADC90-CCD7-499C-8C8B-5F76B766C9BB}"/>
                </a:ext>
              </a:extLst>
            </p:cNvPr>
            <p:cNvSpPr>
              <a:spLocks noChangeArrowheads="1"/>
            </p:cNvSpPr>
            <p:nvPr/>
          </p:nvSpPr>
          <p:spPr bwMode="auto">
            <a:xfrm>
              <a:off x="5250" y="3129"/>
              <a:ext cx="1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606239" name="Rectangle 31">
              <a:extLst>
                <a:ext uri="{FF2B5EF4-FFF2-40B4-BE49-F238E27FC236}">
                  <a16:creationId xmlns:a16="http://schemas.microsoft.com/office/drawing/2014/main" id="{30E99D44-4452-464F-BE2C-25D63AA4675A}"/>
                </a:ext>
              </a:extLst>
            </p:cNvPr>
            <p:cNvSpPr>
              <a:spLocks noChangeArrowheads="1"/>
            </p:cNvSpPr>
            <p:nvPr/>
          </p:nvSpPr>
          <p:spPr bwMode="auto">
            <a:xfrm>
              <a:off x="5204" y="3129"/>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606240" name="Rectangle 32">
              <a:extLst>
                <a:ext uri="{FF2B5EF4-FFF2-40B4-BE49-F238E27FC236}">
                  <a16:creationId xmlns:a16="http://schemas.microsoft.com/office/drawing/2014/main" id="{8B2F0D54-11BE-410E-829E-851EE5A0C63D}"/>
                </a:ext>
              </a:extLst>
            </p:cNvPr>
            <p:cNvSpPr>
              <a:spLocks noChangeArrowheads="1"/>
            </p:cNvSpPr>
            <p:nvPr/>
          </p:nvSpPr>
          <p:spPr bwMode="auto">
            <a:xfrm>
              <a:off x="4949" y="3129"/>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606241" name="Rectangle 33">
              <a:extLst>
                <a:ext uri="{FF2B5EF4-FFF2-40B4-BE49-F238E27FC236}">
                  <a16:creationId xmlns:a16="http://schemas.microsoft.com/office/drawing/2014/main" id="{41E02127-96EE-4634-868E-909D153656B3}"/>
                </a:ext>
              </a:extLst>
            </p:cNvPr>
            <p:cNvSpPr>
              <a:spLocks noChangeArrowheads="1"/>
            </p:cNvSpPr>
            <p:nvPr/>
          </p:nvSpPr>
          <p:spPr bwMode="auto">
            <a:xfrm>
              <a:off x="4498" y="3129"/>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606242" name="Rectangle 34">
              <a:extLst>
                <a:ext uri="{FF2B5EF4-FFF2-40B4-BE49-F238E27FC236}">
                  <a16:creationId xmlns:a16="http://schemas.microsoft.com/office/drawing/2014/main" id="{418A6025-B03E-47A7-AA42-9FC5F5CAD1AB}"/>
                </a:ext>
              </a:extLst>
            </p:cNvPr>
            <p:cNvSpPr>
              <a:spLocks noChangeArrowheads="1"/>
            </p:cNvSpPr>
            <p:nvPr/>
          </p:nvSpPr>
          <p:spPr bwMode="auto">
            <a:xfrm>
              <a:off x="3729" y="3129"/>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606243" name="Rectangle 35">
              <a:extLst>
                <a:ext uri="{FF2B5EF4-FFF2-40B4-BE49-F238E27FC236}">
                  <a16:creationId xmlns:a16="http://schemas.microsoft.com/office/drawing/2014/main" id="{7044448F-B966-415F-8D14-831F5B69B911}"/>
                </a:ext>
              </a:extLst>
            </p:cNvPr>
            <p:cNvSpPr>
              <a:spLocks noChangeArrowheads="1"/>
            </p:cNvSpPr>
            <p:nvPr/>
          </p:nvSpPr>
          <p:spPr bwMode="auto">
            <a:xfrm>
              <a:off x="3459" y="3129"/>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606244" name="Rectangle 36">
              <a:extLst>
                <a:ext uri="{FF2B5EF4-FFF2-40B4-BE49-F238E27FC236}">
                  <a16:creationId xmlns:a16="http://schemas.microsoft.com/office/drawing/2014/main" id="{B39294BF-725F-4AE1-A639-631D0B67B69C}"/>
                </a:ext>
              </a:extLst>
            </p:cNvPr>
            <p:cNvSpPr>
              <a:spLocks noChangeArrowheads="1"/>
            </p:cNvSpPr>
            <p:nvPr/>
          </p:nvSpPr>
          <p:spPr bwMode="auto">
            <a:xfrm>
              <a:off x="2852" y="3129"/>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606245" name="Rectangle 37">
              <a:extLst>
                <a:ext uri="{FF2B5EF4-FFF2-40B4-BE49-F238E27FC236}">
                  <a16:creationId xmlns:a16="http://schemas.microsoft.com/office/drawing/2014/main" id="{0E30EBCA-73B7-4E68-A288-44C8673B6031}"/>
                </a:ext>
              </a:extLst>
            </p:cNvPr>
            <p:cNvSpPr>
              <a:spLocks noChangeArrowheads="1"/>
            </p:cNvSpPr>
            <p:nvPr/>
          </p:nvSpPr>
          <p:spPr bwMode="auto">
            <a:xfrm>
              <a:off x="2500" y="3129"/>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0</a:t>
              </a:r>
              <a:endParaRPr lang="en-US" altLang="zh-CN"/>
            </a:p>
          </p:txBody>
        </p:sp>
        <p:sp>
          <p:nvSpPr>
            <p:cNvPr id="606246" name="Rectangle 38">
              <a:extLst>
                <a:ext uri="{FF2B5EF4-FFF2-40B4-BE49-F238E27FC236}">
                  <a16:creationId xmlns:a16="http://schemas.microsoft.com/office/drawing/2014/main" id="{DB65B524-0F70-4045-A092-6077B961FA38}"/>
                </a:ext>
              </a:extLst>
            </p:cNvPr>
            <p:cNvSpPr>
              <a:spLocks noChangeArrowheads="1"/>
            </p:cNvSpPr>
            <p:nvPr/>
          </p:nvSpPr>
          <p:spPr bwMode="auto">
            <a:xfrm>
              <a:off x="2451" y="3129"/>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606247" name="Rectangle 39">
              <a:extLst>
                <a:ext uri="{FF2B5EF4-FFF2-40B4-BE49-F238E27FC236}">
                  <a16:creationId xmlns:a16="http://schemas.microsoft.com/office/drawing/2014/main" id="{26EC2FAF-4062-46A9-8387-01E44819AD4B}"/>
                </a:ext>
              </a:extLst>
            </p:cNvPr>
            <p:cNvSpPr>
              <a:spLocks noChangeArrowheads="1"/>
            </p:cNvSpPr>
            <p:nvPr/>
          </p:nvSpPr>
          <p:spPr bwMode="auto">
            <a:xfrm>
              <a:off x="4404" y="3264"/>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0</a:t>
              </a:r>
              <a:endParaRPr lang="en-US" altLang="zh-CN"/>
            </a:p>
          </p:txBody>
        </p:sp>
        <p:sp>
          <p:nvSpPr>
            <p:cNvPr id="606248" name="Rectangle 40">
              <a:extLst>
                <a:ext uri="{FF2B5EF4-FFF2-40B4-BE49-F238E27FC236}">
                  <a16:creationId xmlns:a16="http://schemas.microsoft.com/office/drawing/2014/main" id="{090DCE8D-EC25-4597-9068-94B1D7CE8ED1}"/>
                </a:ext>
              </a:extLst>
            </p:cNvPr>
            <p:cNvSpPr>
              <a:spLocks noChangeArrowheads="1"/>
            </p:cNvSpPr>
            <p:nvPr/>
          </p:nvSpPr>
          <p:spPr bwMode="auto">
            <a:xfrm>
              <a:off x="3944" y="3264"/>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0</a:t>
              </a:r>
              <a:endParaRPr lang="en-US" altLang="zh-CN"/>
            </a:p>
          </p:txBody>
        </p:sp>
        <p:sp>
          <p:nvSpPr>
            <p:cNvPr id="606249" name="Rectangle 41">
              <a:extLst>
                <a:ext uri="{FF2B5EF4-FFF2-40B4-BE49-F238E27FC236}">
                  <a16:creationId xmlns:a16="http://schemas.microsoft.com/office/drawing/2014/main" id="{35BB9050-4261-4A59-9AD7-3FF7E702612A}"/>
                </a:ext>
              </a:extLst>
            </p:cNvPr>
            <p:cNvSpPr>
              <a:spLocks noChangeArrowheads="1"/>
            </p:cNvSpPr>
            <p:nvPr/>
          </p:nvSpPr>
          <p:spPr bwMode="auto">
            <a:xfrm>
              <a:off x="4980" y="3136"/>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时</a:t>
              </a:r>
              <a:endParaRPr lang="zh-CN" altLang="en-US"/>
            </a:p>
          </p:txBody>
        </p:sp>
        <p:sp>
          <p:nvSpPr>
            <p:cNvPr id="606250" name="Rectangle 42">
              <a:extLst>
                <a:ext uri="{FF2B5EF4-FFF2-40B4-BE49-F238E27FC236}">
                  <a16:creationId xmlns:a16="http://schemas.microsoft.com/office/drawing/2014/main" id="{799D9020-6A2E-4BB2-A045-7A8800D18ADF}"/>
                </a:ext>
              </a:extLst>
            </p:cNvPr>
            <p:cNvSpPr>
              <a:spLocks noChangeArrowheads="1"/>
            </p:cNvSpPr>
            <p:nvPr/>
          </p:nvSpPr>
          <p:spPr bwMode="auto">
            <a:xfrm>
              <a:off x="2247" y="3136"/>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ea typeface="宋体" panose="02010600030101010101" pitchFamily="2" charset="-122"/>
                </a:rPr>
                <a:t>当</a:t>
              </a:r>
              <a:endParaRPr lang="zh-CN" altLang="en-US"/>
            </a:p>
          </p:txBody>
        </p:sp>
        <p:sp>
          <p:nvSpPr>
            <p:cNvPr id="606251" name="Rectangle 43">
              <a:extLst>
                <a:ext uri="{FF2B5EF4-FFF2-40B4-BE49-F238E27FC236}">
                  <a16:creationId xmlns:a16="http://schemas.microsoft.com/office/drawing/2014/main" id="{DF80BC30-1740-45A6-BBDF-BF159C289B72}"/>
                </a:ext>
              </a:extLst>
            </p:cNvPr>
            <p:cNvSpPr>
              <a:spLocks noChangeArrowheads="1"/>
            </p:cNvSpPr>
            <p:nvPr/>
          </p:nvSpPr>
          <p:spPr bwMode="auto">
            <a:xfrm>
              <a:off x="4805" y="3104"/>
              <a:ext cx="1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Symbol" panose="05050102010706020507" pitchFamily="18" charset="2"/>
                </a:rPr>
                <a:t>d</a:t>
              </a:r>
              <a:endParaRPr lang="en-US" altLang="zh-CN"/>
            </a:p>
          </p:txBody>
        </p:sp>
        <p:sp>
          <p:nvSpPr>
            <p:cNvPr id="606252" name="Rectangle 44">
              <a:extLst>
                <a:ext uri="{FF2B5EF4-FFF2-40B4-BE49-F238E27FC236}">
                  <a16:creationId xmlns:a16="http://schemas.microsoft.com/office/drawing/2014/main" id="{69CED2A4-4516-4281-B3DF-B1E271947CFA}"/>
                </a:ext>
              </a:extLst>
            </p:cNvPr>
            <p:cNvSpPr>
              <a:spLocks noChangeArrowheads="1"/>
            </p:cNvSpPr>
            <p:nvPr/>
          </p:nvSpPr>
          <p:spPr bwMode="auto">
            <a:xfrm>
              <a:off x="4641" y="3104"/>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&lt;</a:t>
              </a:r>
              <a:endParaRPr lang="en-US" altLang="zh-CN"/>
            </a:p>
          </p:txBody>
        </p:sp>
        <p:sp>
          <p:nvSpPr>
            <p:cNvPr id="606253" name="Rectangle 45">
              <a:extLst>
                <a:ext uri="{FF2B5EF4-FFF2-40B4-BE49-F238E27FC236}">
                  <a16:creationId xmlns:a16="http://schemas.microsoft.com/office/drawing/2014/main" id="{2ADC750C-F889-4E62-B5C2-B68E21FEA769}"/>
                </a:ext>
              </a:extLst>
            </p:cNvPr>
            <p:cNvSpPr>
              <a:spLocks noChangeArrowheads="1"/>
            </p:cNvSpPr>
            <p:nvPr/>
          </p:nvSpPr>
          <p:spPr bwMode="auto">
            <a:xfrm>
              <a:off x="4071" y="3104"/>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606254" name="Rectangle 46">
              <a:extLst>
                <a:ext uri="{FF2B5EF4-FFF2-40B4-BE49-F238E27FC236}">
                  <a16:creationId xmlns:a16="http://schemas.microsoft.com/office/drawing/2014/main" id="{B32C7081-B0F4-4434-815B-95D4A7150DEB}"/>
                </a:ext>
              </a:extLst>
            </p:cNvPr>
            <p:cNvSpPr>
              <a:spLocks noChangeArrowheads="1"/>
            </p:cNvSpPr>
            <p:nvPr/>
          </p:nvSpPr>
          <p:spPr bwMode="auto">
            <a:xfrm>
              <a:off x="3569" y="3104"/>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606255" name="Rectangle 47">
              <a:extLst>
                <a:ext uri="{FF2B5EF4-FFF2-40B4-BE49-F238E27FC236}">
                  <a16:creationId xmlns:a16="http://schemas.microsoft.com/office/drawing/2014/main" id="{60772633-45A5-413C-ADF2-734759F1D93E}"/>
                </a:ext>
              </a:extLst>
            </p:cNvPr>
            <p:cNvSpPr>
              <a:spLocks noChangeArrowheads="1"/>
            </p:cNvSpPr>
            <p:nvPr/>
          </p:nvSpPr>
          <p:spPr bwMode="auto">
            <a:xfrm>
              <a:off x="3114" y="3104"/>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606256" name="Rectangle 48">
              <a:extLst>
                <a:ext uri="{FF2B5EF4-FFF2-40B4-BE49-F238E27FC236}">
                  <a16:creationId xmlns:a16="http://schemas.microsoft.com/office/drawing/2014/main" id="{23CBE1A7-3892-4F40-A662-92125ECA7CFC}"/>
                </a:ext>
              </a:extLst>
            </p:cNvPr>
            <p:cNvSpPr>
              <a:spLocks noChangeArrowheads="1"/>
            </p:cNvSpPr>
            <p:nvPr/>
          </p:nvSpPr>
          <p:spPr bwMode="auto">
            <a:xfrm>
              <a:off x="2657" y="3104"/>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&lt;</a:t>
              </a:r>
              <a:endParaRPr lang="en-US" altLang="zh-CN"/>
            </a:p>
          </p:txBody>
        </p:sp>
        <p:sp>
          <p:nvSpPr>
            <p:cNvPr id="606257" name="Rectangle 49">
              <a:extLst>
                <a:ext uri="{FF2B5EF4-FFF2-40B4-BE49-F238E27FC236}">
                  <a16:creationId xmlns:a16="http://schemas.microsoft.com/office/drawing/2014/main" id="{612FAF02-B438-4FAF-BC1A-CFE78C72BBD0}"/>
                </a:ext>
              </a:extLst>
            </p:cNvPr>
            <p:cNvSpPr>
              <a:spLocks noChangeArrowheads="1"/>
            </p:cNvSpPr>
            <p:nvPr/>
          </p:nvSpPr>
          <p:spPr bwMode="auto">
            <a:xfrm>
              <a:off x="4241" y="3129"/>
              <a:ext cx="16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iy</a:t>
              </a:r>
              <a:endParaRPr lang="en-US" altLang="zh-CN"/>
            </a:p>
          </p:txBody>
        </p:sp>
        <p:sp>
          <p:nvSpPr>
            <p:cNvPr id="606258" name="Rectangle 50">
              <a:extLst>
                <a:ext uri="{FF2B5EF4-FFF2-40B4-BE49-F238E27FC236}">
                  <a16:creationId xmlns:a16="http://schemas.microsoft.com/office/drawing/2014/main" id="{7AF21279-2A58-4ACD-BCFB-84B7037D236E}"/>
                </a:ext>
              </a:extLst>
            </p:cNvPr>
            <p:cNvSpPr>
              <a:spLocks noChangeArrowheads="1"/>
            </p:cNvSpPr>
            <p:nvPr/>
          </p:nvSpPr>
          <p:spPr bwMode="auto">
            <a:xfrm>
              <a:off x="3831" y="3129"/>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x</a:t>
              </a:r>
              <a:endParaRPr lang="en-US" altLang="zh-CN"/>
            </a:p>
          </p:txBody>
        </p:sp>
        <p:sp>
          <p:nvSpPr>
            <p:cNvPr id="606259" name="Rectangle 51">
              <a:extLst>
                <a:ext uri="{FF2B5EF4-FFF2-40B4-BE49-F238E27FC236}">
                  <a16:creationId xmlns:a16="http://schemas.microsoft.com/office/drawing/2014/main" id="{B3C3B132-E674-4C45-A864-5A9D2A4FF304}"/>
                </a:ext>
              </a:extLst>
            </p:cNvPr>
            <p:cNvSpPr>
              <a:spLocks noChangeArrowheads="1"/>
            </p:cNvSpPr>
            <p:nvPr/>
          </p:nvSpPr>
          <p:spPr bwMode="auto">
            <a:xfrm>
              <a:off x="3284" y="3129"/>
              <a:ext cx="16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iy</a:t>
              </a:r>
              <a:endParaRPr lang="en-US" altLang="zh-CN"/>
            </a:p>
          </p:txBody>
        </p:sp>
        <p:sp>
          <p:nvSpPr>
            <p:cNvPr id="606260" name="Rectangle 52">
              <a:extLst>
                <a:ext uri="{FF2B5EF4-FFF2-40B4-BE49-F238E27FC236}">
                  <a16:creationId xmlns:a16="http://schemas.microsoft.com/office/drawing/2014/main" id="{B462EF46-E79B-4E1B-B96B-44AB39CE40D6}"/>
                </a:ext>
              </a:extLst>
            </p:cNvPr>
            <p:cNvSpPr>
              <a:spLocks noChangeArrowheads="1"/>
            </p:cNvSpPr>
            <p:nvPr/>
          </p:nvSpPr>
          <p:spPr bwMode="auto">
            <a:xfrm>
              <a:off x="2954" y="3129"/>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x</a:t>
              </a:r>
              <a:endParaRPr lang="en-US" altLang="zh-CN"/>
            </a:p>
          </p:txBody>
        </p:sp>
      </p:grpSp>
      <p:sp>
        <p:nvSpPr>
          <p:cNvPr id="606261" name="Text Box 53">
            <a:extLst>
              <a:ext uri="{FF2B5EF4-FFF2-40B4-BE49-F238E27FC236}">
                <a16:creationId xmlns:a16="http://schemas.microsoft.com/office/drawing/2014/main" id="{441CC951-86E1-478F-97A6-85ED3E828301}"/>
              </a:ext>
            </a:extLst>
          </p:cNvPr>
          <p:cNvSpPr txBox="1">
            <a:spLocks noChangeArrowheads="1"/>
          </p:cNvSpPr>
          <p:nvPr/>
        </p:nvSpPr>
        <p:spPr bwMode="auto">
          <a:xfrm>
            <a:off x="795338" y="2260600"/>
            <a:ext cx="10810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必有</a:t>
            </a:r>
          </a:p>
        </p:txBody>
      </p:sp>
      <p:graphicFrame>
        <p:nvGraphicFramePr>
          <p:cNvPr id="606262" name="Object 54">
            <a:extLst>
              <a:ext uri="{FF2B5EF4-FFF2-40B4-BE49-F238E27FC236}">
                <a16:creationId xmlns:a16="http://schemas.microsoft.com/office/drawing/2014/main" id="{31971793-5CA0-4203-B381-CF9A9EBEF005}"/>
              </a:ext>
            </a:extLst>
          </p:cNvPr>
          <p:cNvGraphicFramePr>
            <a:graphicFrameLocks noChangeAspect="1"/>
          </p:cNvGraphicFramePr>
          <p:nvPr/>
        </p:nvGraphicFramePr>
        <p:xfrm>
          <a:off x="941388" y="3821113"/>
          <a:ext cx="3606800" cy="457200"/>
        </p:xfrm>
        <a:graphic>
          <a:graphicData uri="http://schemas.openxmlformats.org/presentationml/2006/ole">
            <mc:AlternateContent xmlns:mc="http://schemas.openxmlformats.org/markup-compatibility/2006">
              <mc:Choice xmlns:v="urn:schemas-microsoft-com:vml" Requires="v">
                <p:oleObj spid="_x0000_s606338" name="Equation" r:id="rId5" imgW="3606480" imgH="457200" progId="Equation.3">
                  <p:embed/>
                </p:oleObj>
              </mc:Choice>
              <mc:Fallback>
                <p:oleObj name="Equation" r:id="rId5" imgW="3606480" imgH="457200" progId="Equation.3">
                  <p:embed/>
                  <p:pic>
                    <p:nvPicPr>
                      <p:cNvPr id="0" name="Object 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1388" y="3821113"/>
                        <a:ext cx="3606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6263" name="Object 55">
            <a:extLst>
              <a:ext uri="{FF2B5EF4-FFF2-40B4-BE49-F238E27FC236}">
                <a16:creationId xmlns:a16="http://schemas.microsoft.com/office/drawing/2014/main" id="{7C3C21E0-90DE-4D62-8907-9315D1935395}"/>
              </a:ext>
            </a:extLst>
          </p:cNvPr>
          <p:cNvGraphicFramePr>
            <a:graphicFrameLocks noChangeAspect="1"/>
          </p:cNvGraphicFramePr>
          <p:nvPr/>
        </p:nvGraphicFramePr>
        <p:xfrm>
          <a:off x="4454525" y="3821113"/>
          <a:ext cx="3771900" cy="457200"/>
        </p:xfrm>
        <a:graphic>
          <a:graphicData uri="http://schemas.openxmlformats.org/presentationml/2006/ole">
            <mc:AlternateContent xmlns:mc="http://schemas.openxmlformats.org/markup-compatibility/2006">
              <mc:Choice xmlns:v="urn:schemas-microsoft-com:vml" Requires="v">
                <p:oleObj spid="_x0000_s606339" name="Equation" r:id="rId7" imgW="3771720" imgH="457200" progId="Equation.3">
                  <p:embed/>
                </p:oleObj>
              </mc:Choice>
              <mc:Fallback>
                <p:oleObj name="Equation" r:id="rId7" imgW="3771720" imgH="457200" progId="Equation.3">
                  <p:embed/>
                  <p:pic>
                    <p:nvPicPr>
                      <p:cNvPr id="0" name="Object 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54525" y="3821113"/>
                        <a:ext cx="3771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06264" name="Group 56">
            <a:extLst>
              <a:ext uri="{FF2B5EF4-FFF2-40B4-BE49-F238E27FC236}">
                <a16:creationId xmlns:a16="http://schemas.microsoft.com/office/drawing/2014/main" id="{7C840A97-2602-425F-A254-1F0AE8CD65E3}"/>
              </a:ext>
            </a:extLst>
          </p:cNvPr>
          <p:cNvGrpSpPr>
            <a:grpSpLocks noChangeAspect="1"/>
          </p:cNvGrpSpPr>
          <p:nvPr/>
        </p:nvGrpSpPr>
        <p:grpSpPr bwMode="auto">
          <a:xfrm>
            <a:off x="928688" y="3017838"/>
            <a:ext cx="5969000" cy="549275"/>
            <a:chOff x="643" y="502"/>
            <a:chExt cx="3760" cy="346"/>
          </a:xfrm>
        </p:grpSpPr>
        <p:sp>
          <p:nvSpPr>
            <p:cNvPr id="606265" name="AutoShape 57">
              <a:extLst>
                <a:ext uri="{FF2B5EF4-FFF2-40B4-BE49-F238E27FC236}">
                  <a16:creationId xmlns:a16="http://schemas.microsoft.com/office/drawing/2014/main" id="{6A6995E8-23A8-46BF-9CE8-7CF617718E86}"/>
                </a:ext>
              </a:extLst>
            </p:cNvPr>
            <p:cNvSpPr>
              <a:spLocks noChangeAspect="1" noChangeArrowheads="1" noTextEdit="1"/>
            </p:cNvSpPr>
            <p:nvPr/>
          </p:nvSpPr>
          <p:spPr bwMode="auto">
            <a:xfrm>
              <a:off x="643" y="502"/>
              <a:ext cx="376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06266" name="Line 58">
              <a:extLst>
                <a:ext uri="{FF2B5EF4-FFF2-40B4-BE49-F238E27FC236}">
                  <a16:creationId xmlns:a16="http://schemas.microsoft.com/office/drawing/2014/main" id="{A93558B8-2133-411F-B97B-87C6DD40CE22}"/>
                </a:ext>
              </a:extLst>
            </p:cNvPr>
            <p:cNvSpPr>
              <a:spLocks noChangeShapeType="1"/>
            </p:cNvSpPr>
            <p:nvPr/>
          </p:nvSpPr>
          <p:spPr bwMode="auto">
            <a:xfrm flipV="1">
              <a:off x="1578" y="703"/>
              <a:ext cx="32" cy="1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6267" name="Line 59">
              <a:extLst>
                <a:ext uri="{FF2B5EF4-FFF2-40B4-BE49-F238E27FC236}">
                  <a16:creationId xmlns:a16="http://schemas.microsoft.com/office/drawing/2014/main" id="{9C9B2639-5F05-4DD4-B6DB-2E84899F720D}"/>
                </a:ext>
              </a:extLst>
            </p:cNvPr>
            <p:cNvSpPr>
              <a:spLocks noChangeShapeType="1"/>
            </p:cNvSpPr>
            <p:nvPr/>
          </p:nvSpPr>
          <p:spPr bwMode="auto">
            <a:xfrm>
              <a:off x="1610" y="705"/>
              <a:ext cx="46" cy="10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6268" name="Line 60">
              <a:extLst>
                <a:ext uri="{FF2B5EF4-FFF2-40B4-BE49-F238E27FC236}">
                  <a16:creationId xmlns:a16="http://schemas.microsoft.com/office/drawing/2014/main" id="{547C98BA-9FBB-4A90-B9F5-A89238B0A04A}"/>
                </a:ext>
              </a:extLst>
            </p:cNvPr>
            <p:cNvSpPr>
              <a:spLocks noChangeShapeType="1"/>
            </p:cNvSpPr>
            <p:nvPr/>
          </p:nvSpPr>
          <p:spPr bwMode="auto">
            <a:xfrm flipV="1">
              <a:off x="1658" y="525"/>
              <a:ext cx="52" cy="2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6269" name="Line 61">
              <a:extLst>
                <a:ext uri="{FF2B5EF4-FFF2-40B4-BE49-F238E27FC236}">
                  <a16:creationId xmlns:a16="http://schemas.microsoft.com/office/drawing/2014/main" id="{15124EB3-BA48-4DF4-B8FD-EA849E801397}"/>
                </a:ext>
              </a:extLst>
            </p:cNvPr>
            <p:cNvSpPr>
              <a:spLocks noChangeShapeType="1"/>
            </p:cNvSpPr>
            <p:nvPr/>
          </p:nvSpPr>
          <p:spPr bwMode="auto">
            <a:xfrm>
              <a:off x="1710" y="525"/>
              <a:ext cx="1842"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6270" name="Rectangle 62">
              <a:extLst>
                <a:ext uri="{FF2B5EF4-FFF2-40B4-BE49-F238E27FC236}">
                  <a16:creationId xmlns:a16="http://schemas.microsoft.com/office/drawing/2014/main" id="{751163C2-10C0-4E00-A0CB-FB3ECD32DBBF}"/>
                </a:ext>
              </a:extLst>
            </p:cNvPr>
            <p:cNvSpPr>
              <a:spLocks noChangeArrowheads="1"/>
            </p:cNvSpPr>
            <p:nvPr/>
          </p:nvSpPr>
          <p:spPr bwMode="auto">
            <a:xfrm>
              <a:off x="4217" y="550"/>
              <a:ext cx="1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606271" name="Rectangle 63">
              <a:extLst>
                <a:ext uri="{FF2B5EF4-FFF2-40B4-BE49-F238E27FC236}">
                  <a16:creationId xmlns:a16="http://schemas.microsoft.com/office/drawing/2014/main" id="{6EA6D50C-A9B1-4708-8D34-9770C289222E}"/>
                </a:ext>
              </a:extLst>
            </p:cNvPr>
            <p:cNvSpPr>
              <a:spLocks noChangeArrowheads="1"/>
            </p:cNvSpPr>
            <p:nvPr/>
          </p:nvSpPr>
          <p:spPr bwMode="auto">
            <a:xfrm>
              <a:off x="4171" y="550"/>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606272" name="Rectangle 64">
              <a:extLst>
                <a:ext uri="{FF2B5EF4-FFF2-40B4-BE49-F238E27FC236}">
                  <a16:creationId xmlns:a16="http://schemas.microsoft.com/office/drawing/2014/main" id="{BC8507E4-9680-4337-A0F8-F3983541DE1F}"/>
                </a:ext>
              </a:extLst>
            </p:cNvPr>
            <p:cNvSpPr>
              <a:spLocks noChangeArrowheads="1"/>
            </p:cNvSpPr>
            <p:nvPr/>
          </p:nvSpPr>
          <p:spPr bwMode="auto">
            <a:xfrm>
              <a:off x="3916" y="550"/>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606273" name="Rectangle 65">
              <a:extLst>
                <a:ext uri="{FF2B5EF4-FFF2-40B4-BE49-F238E27FC236}">
                  <a16:creationId xmlns:a16="http://schemas.microsoft.com/office/drawing/2014/main" id="{D93FFBE8-63BC-4CBB-A3E1-0A6647A6D9CE}"/>
                </a:ext>
              </a:extLst>
            </p:cNvPr>
            <p:cNvSpPr>
              <a:spLocks noChangeArrowheads="1"/>
            </p:cNvSpPr>
            <p:nvPr/>
          </p:nvSpPr>
          <p:spPr bwMode="auto">
            <a:xfrm>
              <a:off x="3385" y="550"/>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606274" name="Rectangle 66">
              <a:extLst>
                <a:ext uri="{FF2B5EF4-FFF2-40B4-BE49-F238E27FC236}">
                  <a16:creationId xmlns:a16="http://schemas.microsoft.com/office/drawing/2014/main" id="{8F075077-493A-41C8-AAD1-E604248ADEF7}"/>
                </a:ext>
              </a:extLst>
            </p:cNvPr>
            <p:cNvSpPr>
              <a:spLocks noChangeArrowheads="1"/>
            </p:cNvSpPr>
            <p:nvPr/>
          </p:nvSpPr>
          <p:spPr bwMode="auto">
            <a:xfrm>
              <a:off x="2739" y="550"/>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606275" name="Rectangle 67">
              <a:extLst>
                <a:ext uri="{FF2B5EF4-FFF2-40B4-BE49-F238E27FC236}">
                  <a16:creationId xmlns:a16="http://schemas.microsoft.com/office/drawing/2014/main" id="{02206E1F-D0EA-4D5E-AA36-F05435F626EE}"/>
                </a:ext>
              </a:extLst>
            </p:cNvPr>
            <p:cNvSpPr>
              <a:spLocks noChangeArrowheads="1"/>
            </p:cNvSpPr>
            <p:nvPr/>
          </p:nvSpPr>
          <p:spPr bwMode="auto">
            <a:xfrm>
              <a:off x="2370" y="550"/>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606276" name="Rectangle 68">
              <a:extLst>
                <a:ext uri="{FF2B5EF4-FFF2-40B4-BE49-F238E27FC236}">
                  <a16:creationId xmlns:a16="http://schemas.microsoft.com/office/drawing/2014/main" id="{73656D5A-D7E0-4537-9418-7A715B15D67C}"/>
                </a:ext>
              </a:extLst>
            </p:cNvPr>
            <p:cNvSpPr>
              <a:spLocks noChangeArrowheads="1"/>
            </p:cNvSpPr>
            <p:nvPr/>
          </p:nvSpPr>
          <p:spPr bwMode="auto">
            <a:xfrm>
              <a:off x="1718" y="550"/>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606277" name="Rectangle 69">
              <a:extLst>
                <a:ext uri="{FF2B5EF4-FFF2-40B4-BE49-F238E27FC236}">
                  <a16:creationId xmlns:a16="http://schemas.microsoft.com/office/drawing/2014/main" id="{EAF21F83-B0CE-4230-861C-EB08C0BDA103}"/>
                </a:ext>
              </a:extLst>
            </p:cNvPr>
            <p:cNvSpPr>
              <a:spLocks noChangeArrowheads="1"/>
            </p:cNvSpPr>
            <p:nvPr/>
          </p:nvSpPr>
          <p:spPr bwMode="auto">
            <a:xfrm>
              <a:off x="1237" y="550"/>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0</a:t>
              </a:r>
              <a:endParaRPr lang="en-US" altLang="zh-CN"/>
            </a:p>
          </p:txBody>
        </p:sp>
        <p:sp>
          <p:nvSpPr>
            <p:cNvPr id="606278" name="Rectangle 70">
              <a:extLst>
                <a:ext uri="{FF2B5EF4-FFF2-40B4-BE49-F238E27FC236}">
                  <a16:creationId xmlns:a16="http://schemas.microsoft.com/office/drawing/2014/main" id="{7609F6D0-29D0-409A-96C7-9E092FD51CB3}"/>
                </a:ext>
              </a:extLst>
            </p:cNvPr>
            <p:cNvSpPr>
              <a:spLocks noChangeArrowheads="1"/>
            </p:cNvSpPr>
            <p:nvPr/>
          </p:nvSpPr>
          <p:spPr bwMode="auto">
            <a:xfrm>
              <a:off x="1076" y="550"/>
              <a:ext cx="1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606279" name="Rectangle 71">
              <a:extLst>
                <a:ext uri="{FF2B5EF4-FFF2-40B4-BE49-F238E27FC236}">
                  <a16:creationId xmlns:a16="http://schemas.microsoft.com/office/drawing/2014/main" id="{47433CE7-5705-4D13-8907-8BEA5FB14CA1}"/>
                </a:ext>
              </a:extLst>
            </p:cNvPr>
            <p:cNvSpPr>
              <a:spLocks noChangeArrowheads="1"/>
            </p:cNvSpPr>
            <p:nvPr/>
          </p:nvSpPr>
          <p:spPr bwMode="auto">
            <a:xfrm>
              <a:off x="3464" y="528"/>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2</a:t>
              </a:r>
              <a:endParaRPr lang="en-US" altLang="zh-CN"/>
            </a:p>
          </p:txBody>
        </p:sp>
        <p:sp>
          <p:nvSpPr>
            <p:cNvPr id="606280" name="Rectangle 72">
              <a:extLst>
                <a:ext uri="{FF2B5EF4-FFF2-40B4-BE49-F238E27FC236}">
                  <a16:creationId xmlns:a16="http://schemas.microsoft.com/office/drawing/2014/main" id="{32D03B25-BEFA-4AC1-828C-98EE9947B623}"/>
                </a:ext>
              </a:extLst>
            </p:cNvPr>
            <p:cNvSpPr>
              <a:spLocks noChangeArrowheads="1"/>
            </p:cNvSpPr>
            <p:nvPr/>
          </p:nvSpPr>
          <p:spPr bwMode="auto">
            <a:xfrm>
              <a:off x="3291" y="685"/>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0</a:t>
              </a:r>
              <a:endParaRPr lang="en-US" altLang="zh-CN"/>
            </a:p>
          </p:txBody>
        </p:sp>
        <p:sp>
          <p:nvSpPr>
            <p:cNvPr id="606281" name="Rectangle 73">
              <a:extLst>
                <a:ext uri="{FF2B5EF4-FFF2-40B4-BE49-F238E27FC236}">
                  <a16:creationId xmlns:a16="http://schemas.microsoft.com/office/drawing/2014/main" id="{A6F22EAA-0056-455B-B7DB-205FCA58536E}"/>
                </a:ext>
              </a:extLst>
            </p:cNvPr>
            <p:cNvSpPr>
              <a:spLocks noChangeArrowheads="1"/>
            </p:cNvSpPr>
            <p:nvPr/>
          </p:nvSpPr>
          <p:spPr bwMode="auto">
            <a:xfrm>
              <a:off x="2449" y="528"/>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2</a:t>
              </a:r>
              <a:endParaRPr lang="en-US" altLang="zh-CN"/>
            </a:p>
          </p:txBody>
        </p:sp>
        <p:sp>
          <p:nvSpPr>
            <p:cNvPr id="606282" name="Rectangle 74">
              <a:extLst>
                <a:ext uri="{FF2B5EF4-FFF2-40B4-BE49-F238E27FC236}">
                  <a16:creationId xmlns:a16="http://schemas.microsoft.com/office/drawing/2014/main" id="{225CD227-CB89-43DD-8045-AFD1FB220295}"/>
                </a:ext>
              </a:extLst>
            </p:cNvPr>
            <p:cNvSpPr>
              <a:spLocks noChangeArrowheads="1"/>
            </p:cNvSpPr>
            <p:nvPr/>
          </p:nvSpPr>
          <p:spPr bwMode="auto">
            <a:xfrm>
              <a:off x="2277" y="685"/>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0</a:t>
              </a:r>
              <a:endParaRPr lang="en-US" altLang="zh-CN"/>
            </a:p>
          </p:txBody>
        </p:sp>
        <p:sp>
          <p:nvSpPr>
            <p:cNvPr id="606283" name="Rectangle 75">
              <a:extLst>
                <a:ext uri="{FF2B5EF4-FFF2-40B4-BE49-F238E27FC236}">
                  <a16:creationId xmlns:a16="http://schemas.microsoft.com/office/drawing/2014/main" id="{6889625A-43BB-412A-B5F5-128301DA1399}"/>
                </a:ext>
              </a:extLst>
            </p:cNvPr>
            <p:cNvSpPr>
              <a:spLocks noChangeArrowheads="1"/>
            </p:cNvSpPr>
            <p:nvPr/>
          </p:nvSpPr>
          <p:spPr bwMode="auto">
            <a:xfrm>
              <a:off x="3947" y="557"/>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时</a:t>
              </a:r>
              <a:endParaRPr lang="zh-CN" altLang="en-US"/>
            </a:p>
          </p:txBody>
        </p:sp>
        <p:sp>
          <p:nvSpPr>
            <p:cNvPr id="606284" name="Rectangle 76">
              <a:extLst>
                <a:ext uri="{FF2B5EF4-FFF2-40B4-BE49-F238E27FC236}">
                  <a16:creationId xmlns:a16="http://schemas.microsoft.com/office/drawing/2014/main" id="{65E0732C-57A7-442C-9859-764EEA6FC051}"/>
                </a:ext>
              </a:extLst>
            </p:cNvPr>
            <p:cNvSpPr>
              <a:spLocks noChangeArrowheads="1"/>
            </p:cNvSpPr>
            <p:nvPr/>
          </p:nvSpPr>
          <p:spPr bwMode="auto">
            <a:xfrm>
              <a:off x="645" y="557"/>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或当</a:t>
              </a:r>
              <a:endParaRPr lang="zh-CN" altLang="en-US"/>
            </a:p>
          </p:txBody>
        </p:sp>
        <p:sp>
          <p:nvSpPr>
            <p:cNvPr id="606285" name="Rectangle 77">
              <a:extLst>
                <a:ext uri="{FF2B5EF4-FFF2-40B4-BE49-F238E27FC236}">
                  <a16:creationId xmlns:a16="http://schemas.microsoft.com/office/drawing/2014/main" id="{684B49D9-316C-4B02-B00D-8C8228F2CE4C}"/>
                </a:ext>
              </a:extLst>
            </p:cNvPr>
            <p:cNvSpPr>
              <a:spLocks noChangeArrowheads="1"/>
            </p:cNvSpPr>
            <p:nvPr/>
          </p:nvSpPr>
          <p:spPr bwMode="auto">
            <a:xfrm>
              <a:off x="3772" y="525"/>
              <a:ext cx="1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Symbol" panose="05050102010706020507" pitchFamily="18" charset="2"/>
                </a:rPr>
                <a:t>d</a:t>
              </a:r>
              <a:endParaRPr lang="en-US" altLang="zh-CN"/>
            </a:p>
          </p:txBody>
        </p:sp>
        <p:sp>
          <p:nvSpPr>
            <p:cNvPr id="606286" name="Rectangle 78">
              <a:extLst>
                <a:ext uri="{FF2B5EF4-FFF2-40B4-BE49-F238E27FC236}">
                  <a16:creationId xmlns:a16="http://schemas.microsoft.com/office/drawing/2014/main" id="{D2819B4E-E693-459B-BA77-A0F06E5FDB12}"/>
                </a:ext>
              </a:extLst>
            </p:cNvPr>
            <p:cNvSpPr>
              <a:spLocks noChangeArrowheads="1"/>
            </p:cNvSpPr>
            <p:nvPr/>
          </p:nvSpPr>
          <p:spPr bwMode="auto">
            <a:xfrm>
              <a:off x="3608" y="525"/>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&lt;</a:t>
              </a:r>
              <a:endParaRPr lang="en-US" altLang="zh-CN"/>
            </a:p>
          </p:txBody>
        </p:sp>
        <p:sp>
          <p:nvSpPr>
            <p:cNvPr id="606287" name="Rectangle 79">
              <a:extLst>
                <a:ext uri="{FF2B5EF4-FFF2-40B4-BE49-F238E27FC236}">
                  <a16:creationId xmlns:a16="http://schemas.microsoft.com/office/drawing/2014/main" id="{3DF7E12A-B4E2-4198-9946-D63A3238285B}"/>
                </a:ext>
              </a:extLst>
            </p:cNvPr>
            <p:cNvSpPr>
              <a:spLocks noChangeArrowheads="1"/>
            </p:cNvSpPr>
            <p:nvPr/>
          </p:nvSpPr>
          <p:spPr bwMode="auto">
            <a:xfrm>
              <a:off x="2997" y="525"/>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606288" name="Rectangle 80">
              <a:extLst>
                <a:ext uri="{FF2B5EF4-FFF2-40B4-BE49-F238E27FC236}">
                  <a16:creationId xmlns:a16="http://schemas.microsoft.com/office/drawing/2014/main" id="{BE1DF671-5543-454F-AB2C-DC6632F1FB90}"/>
                </a:ext>
              </a:extLst>
            </p:cNvPr>
            <p:cNvSpPr>
              <a:spLocks noChangeArrowheads="1"/>
            </p:cNvSpPr>
            <p:nvPr/>
          </p:nvSpPr>
          <p:spPr bwMode="auto">
            <a:xfrm>
              <a:off x="2576" y="525"/>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606289" name="Rectangle 81">
              <a:extLst>
                <a:ext uri="{FF2B5EF4-FFF2-40B4-BE49-F238E27FC236}">
                  <a16:creationId xmlns:a16="http://schemas.microsoft.com/office/drawing/2014/main" id="{1C7ED6BB-BFAA-40F9-97D2-3FE7ADC782D7}"/>
                </a:ext>
              </a:extLst>
            </p:cNvPr>
            <p:cNvSpPr>
              <a:spLocks noChangeArrowheads="1"/>
            </p:cNvSpPr>
            <p:nvPr/>
          </p:nvSpPr>
          <p:spPr bwMode="auto">
            <a:xfrm>
              <a:off x="1979" y="525"/>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606290" name="Rectangle 82">
              <a:extLst>
                <a:ext uri="{FF2B5EF4-FFF2-40B4-BE49-F238E27FC236}">
                  <a16:creationId xmlns:a16="http://schemas.microsoft.com/office/drawing/2014/main" id="{EAD2716C-B48E-4054-B7BD-2CFA25947926}"/>
                </a:ext>
              </a:extLst>
            </p:cNvPr>
            <p:cNvSpPr>
              <a:spLocks noChangeArrowheads="1"/>
            </p:cNvSpPr>
            <p:nvPr/>
          </p:nvSpPr>
          <p:spPr bwMode="auto">
            <a:xfrm>
              <a:off x="1394" y="525"/>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&lt;</a:t>
              </a:r>
              <a:endParaRPr lang="en-US" altLang="zh-CN"/>
            </a:p>
          </p:txBody>
        </p:sp>
        <p:sp>
          <p:nvSpPr>
            <p:cNvPr id="606291" name="Rectangle 83">
              <a:extLst>
                <a:ext uri="{FF2B5EF4-FFF2-40B4-BE49-F238E27FC236}">
                  <a16:creationId xmlns:a16="http://schemas.microsoft.com/office/drawing/2014/main" id="{DB6A5A11-E41B-435D-9937-E71C37688D67}"/>
                </a:ext>
              </a:extLst>
            </p:cNvPr>
            <p:cNvSpPr>
              <a:spLocks noChangeArrowheads="1"/>
            </p:cNvSpPr>
            <p:nvPr/>
          </p:nvSpPr>
          <p:spPr bwMode="auto">
            <a:xfrm>
              <a:off x="3192" y="550"/>
              <a:ext cx="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y</a:t>
              </a:r>
              <a:endParaRPr lang="en-US" altLang="zh-CN"/>
            </a:p>
          </p:txBody>
        </p:sp>
        <p:sp>
          <p:nvSpPr>
            <p:cNvPr id="606292" name="Rectangle 84">
              <a:extLst>
                <a:ext uri="{FF2B5EF4-FFF2-40B4-BE49-F238E27FC236}">
                  <a16:creationId xmlns:a16="http://schemas.microsoft.com/office/drawing/2014/main" id="{DB12B356-993F-4BE0-A29E-A0F819824F5B}"/>
                </a:ext>
              </a:extLst>
            </p:cNvPr>
            <p:cNvSpPr>
              <a:spLocks noChangeArrowheads="1"/>
            </p:cNvSpPr>
            <p:nvPr/>
          </p:nvSpPr>
          <p:spPr bwMode="auto">
            <a:xfrm>
              <a:off x="2852" y="550"/>
              <a:ext cx="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y</a:t>
              </a:r>
              <a:endParaRPr lang="en-US" altLang="zh-CN"/>
            </a:p>
          </p:txBody>
        </p:sp>
        <p:sp>
          <p:nvSpPr>
            <p:cNvPr id="606293" name="Rectangle 85">
              <a:extLst>
                <a:ext uri="{FF2B5EF4-FFF2-40B4-BE49-F238E27FC236}">
                  <a16:creationId xmlns:a16="http://schemas.microsoft.com/office/drawing/2014/main" id="{320A06C3-3359-47F6-81A0-B7531AA0CF58}"/>
                </a:ext>
              </a:extLst>
            </p:cNvPr>
            <p:cNvSpPr>
              <a:spLocks noChangeArrowheads="1"/>
            </p:cNvSpPr>
            <p:nvPr/>
          </p:nvSpPr>
          <p:spPr bwMode="auto">
            <a:xfrm>
              <a:off x="2163" y="550"/>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x</a:t>
              </a:r>
              <a:endParaRPr lang="en-US" altLang="zh-CN"/>
            </a:p>
          </p:txBody>
        </p:sp>
        <p:sp>
          <p:nvSpPr>
            <p:cNvPr id="606294" name="Rectangle 86">
              <a:extLst>
                <a:ext uri="{FF2B5EF4-FFF2-40B4-BE49-F238E27FC236}">
                  <a16:creationId xmlns:a16="http://schemas.microsoft.com/office/drawing/2014/main" id="{DF47A600-78DC-470B-B58C-67092E58459F}"/>
                </a:ext>
              </a:extLst>
            </p:cNvPr>
            <p:cNvSpPr>
              <a:spLocks noChangeArrowheads="1"/>
            </p:cNvSpPr>
            <p:nvPr/>
          </p:nvSpPr>
          <p:spPr bwMode="auto">
            <a:xfrm>
              <a:off x="1819" y="550"/>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x</a:t>
              </a:r>
              <a:endParaRPr lang="en-US" altLang="zh-CN"/>
            </a:p>
          </p:txBody>
        </p:sp>
      </p:grpSp>
      <p:grpSp>
        <p:nvGrpSpPr>
          <p:cNvPr id="606295" name="Group 87">
            <a:extLst>
              <a:ext uri="{FF2B5EF4-FFF2-40B4-BE49-F238E27FC236}">
                <a16:creationId xmlns:a16="http://schemas.microsoft.com/office/drawing/2014/main" id="{08945AFD-FF7E-4F99-B342-F9F8FCF9C9D9}"/>
              </a:ext>
            </a:extLst>
          </p:cNvPr>
          <p:cNvGrpSpPr>
            <a:grpSpLocks noChangeAspect="1"/>
          </p:cNvGrpSpPr>
          <p:nvPr/>
        </p:nvGrpSpPr>
        <p:grpSpPr bwMode="auto">
          <a:xfrm>
            <a:off x="898525" y="4475163"/>
            <a:ext cx="5651500" cy="898525"/>
            <a:chOff x="624" y="1420"/>
            <a:chExt cx="3560" cy="566"/>
          </a:xfrm>
        </p:grpSpPr>
        <p:sp>
          <p:nvSpPr>
            <p:cNvPr id="606296" name="AutoShape 88">
              <a:extLst>
                <a:ext uri="{FF2B5EF4-FFF2-40B4-BE49-F238E27FC236}">
                  <a16:creationId xmlns:a16="http://schemas.microsoft.com/office/drawing/2014/main" id="{C2E37964-F4E3-46B8-A501-34BC397DA917}"/>
                </a:ext>
              </a:extLst>
            </p:cNvPr>
            <p:cNvSpPr>
              <a:spLocks noChangeAspect="1" noChangeArrowheads="1" noTextEdit="1"/>
            </p:cNvSpPr>
            <p:nvPr/>
          </p:nvSpPr>
          <p:spPr bwMode="auto">
            <a:xfrm>
              <a:off x="624" y="1445"/>
              <a:ext cx="356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06297" name="Rectangle 89">
              <a:extLst>
                <a:ext uri="{FF2B5EF4-FFF2-40B4-BE49-F238E27FC236}">
                  <a16:creationId xmlns:a16="http://schemas.microsoft.com/office/drawing/2014/main" id="{FF8BACB7-AAE9-4D29-AD83-76D44F6D32E4}"/>
                </a:ext>
              </a:extLst>
            </p:cNvPr>
            <p:cNvSpPr>
              <a:spLocks noChangeArrowheads="1"/>
            </p:cNvSpPr>
            <p:nvPr/>
          </p:nvSpPr>
          <p:spPr bwMode="auto">
            <a:xfrm>
              <a:off x="4123" y="144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606298" name="Rectangle 90">
              <a:extLst>
                <a:ext uri="{FF2B5EF4-FFF2-40B4-BE49-F238E27FC236}">
                  <a16:creationId xmlns:a16="http://schemas.microsoft.com/office/drawing/2014/main" id="{7CB14041-1BB7-463C-83DD-1ED006AFC551}"/>
                </a:ext>
              </a:extLst>
            </p:cNvPr>
            <p:cNvSpPr>
              <a:spLocks noChangeArrowheads="1"/>
            </p:cNvSpPr>
            <p:nvPr/>
          </p:nvSpPr>
          <p:spPr bwMode="auto">
            <a:xfrm>
              <a:off x="3632" y="1445"/>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606299" name="Rectangle 91">
              <a:extLst>
                <a:ext uri="{FF2B5EF4-FFF2-40B4-BE49-F238E27FC236}">
                  <a16:creationId xmlns:a16="http://schemas.microsoft.com/office/drawing/2014/main" id="{8A048091-D355-4CE1-9351-B742AAD3F466}"/>
                </a:ext>
              </a:extLst>
            </p:cNvPr>
            <p:cNvSpPr>
              <a:spLocks noChangeArrowheads="1"/>
            </p:cNvSpPr>
            <p:nvPr/>
          </p:nvSpPr>
          <p:spPr bwMode="auto">
            <a:xfrm>
              <a:off x="3413" y="144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606300" name="Rectangle 92">
              <a:extLst>
                <a:ext uri="{FF2B5EF4-FFF2-40B4-BE49-F238E27FC236}">
                  <a16:creationId xmlns:a16="http://schemas.microsoft.com/office/drawing/2014/main" id="{69E86D0D-8EF2-43E1-871C-064A6CF917F1}"/>
                </a:ext>
              </a:extLst>
            </p:cNvPr>
            <p:cNvSpPr>
              <a:spLocks noChangeArrowheads="1"/>
            </p:cNvSpPr>
            <p:nvPr/>
          </p:nvSpPr>
          <p:spPr bwMode="auto">
            <a:xfrm>
              <a:off x="3189" y="1445"/>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606301" name="Rectangle 93">
              <a:extLst>
                <a:ext uri="{FF2B5EF4-FFF2-40B4-BE49-F238E27FC236}">
                  <a16:creationId xmlns:a16="http://schemas.microsoft.com/office/drawing/2014/main" id="{5A3EB46F-97E6-4907-9A79-AB9FC717F85A}"/>
                </a:ext>
              </a:extLst>
            </p:cNvPr>
            <p:cNvSpPr>
              <a:spLocks noChangeArrowheads="1"/>
            </p:cNvSpPr>
            <p:nvPr/>
          </p:nvSpPr>
          <p:spPr bwMode="auto">
            <a:xfrm>
              <a:off x="2714" y="1445"/>
              <a:ext cx="3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lim</a:t>
              </a:r>
              <a:endParaRPr lang="en-US" altLang="zh-CN"/>
            </a:p>
          </p:txBody>
        </p:sp>
        <p:sp>
          <p:nvSpPr>
            <p:cNvPr id="606302" name="Rectangle 94">
              <a:extLst>
                <a:ext uri="{FF2B5EF4-FFF2-40B4-BE49-F238E27FC236}">
                  <a16:creationId xmlns:a16="http://schemas.microsoft.com/office/drawing/2014/main" id="{FFC800FD-ED60-4002-806C-31E89EB54ABE}"/>
                </a:ext>
              </a:extLst>
            </p:cNvPr>
            <p:cNvSpPr>
              <a:spLocks noChangeArrowheads="1"/>
            </p:cNvSpPr>
            <p:nvPr/>
          </p:nvSpPr>
          <p:spPr bwMode="auto">
            <a:xfrm>
              <a:off x="2421" y="144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606303" name="Rectangle 95">
              <a:extLst>
                <a:ext uri="{FF2B5EF4-FFF2-40B4-BE49-F238E27FC236}">
                  <a16:creationId xmlns:a16="http://schemas.microsoft.com/office/drawing/2014/main" id="{54F10196-0215-4FFC-9839-B8D5F77B4193}"/>
                </a:ext>
              </a:extLst>
            </p:cNvPr>
            <p:cNvSpPr>
              <a:spLocks noChangeArrowheads="1"/>
            </p:cNvSpPr>
            <p:nvPr/>
          </p:nvSpPr>
          <p:spPr bwMode="auto">
            <a:xfrm>
              <a:off x="1913" y="1445"/>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606304" name="Rectangle 96">
              <a:extLst>
                <a:ext uri="{FF2B5EF4-FFF2-40B4-BE49-F238E27FC236}">
                  <a16:creationId xmlns:a16="http://schemas.microsoft.com/office/drawing/2014/main" id="{006F301B-3FEE-4D0D-BA39-1736D7110439}"/>
                </a:ext>
              </a:extLst>
            </p:cNvPr>
            <p:cNvSpPr>
              <a:spLocks noChangeArrowheads="1"/>
            </p:cNvSpPr>
            <p:nvPr/>
          </p:nvSpPr>
          <p:spPr bwMode="auto">
            <a:xfrm>
              <a:off x="1694" y="144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606305" name="Rectangle 97">
              <a:extLst>
                <a:ext uri="{FF2B5EF4-FFF2-40B4-BE49-F238E27FC236}">
                  <a16:creationId xmlns:a16="http://schemas.microsoft.com/office/drawing/2014/main" id="{92E46664-FFD5-48B3-A8DD-0F69E117E5CC}"/>
                </a:ext>
              </a:extLst>
            </p:cNvPr>
            <p:cNvSpPr>
              <a:spLocks noChangeArrowheads="1"/>
            </p:cNvSpPr>
            <p:nvPr/>
          </p:nvSpPr>
          <p:spPr bwMode="auto">
            <a:xfrm>
              <a:off x="1470" y="1445"/>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606306" name="Rectangle 98">
              <a:extLst>
                <a:ext uri="{FF2B5EF4-FFF2-40B4-BE49-F238E27FC236}">
                  <a16:creationId xmlns:a16="http://schemas.microsoft.com/office/drawing/2014/main" id="{76B6E5A8-EF2F-4A16-B348-B69FD019E3BE}"/>
                </a:ext>
              </a:extLst>
            </p:cNvPr>
            <p:cNvSpPr>
              <a:spLocks noChangeArrowheads="1"/>
            </p:cNvSpPr>
            <p:nvPr/>
          </p:nvSpPr>
          <p:spPr bwMode="auto">
            <a:xfrm>
              <a:off x="977" y="1445"/>
              <a:ext cx="3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lim</a:t>
              </a:r>
              <a:endParaRPr lang="en-US" altLang="zh-CN"/>
            </a:p>
          </p:txBody>
        </p:sp>
        <p:sp>
          <p:nvSpPr>
            <p:cNvPr id="606307" name="Rectangle 99">
              <a:extLst>
                <a:ext uri="{FF2B5EF4-FFF2-40B4-BE49-F238E27FC236}">
                  <a16:creationId xmlns:a16="http://schemas.microsoft.com/office/drawing/2014/main" id="{5BE85DED-B16F-449D-8EE2-EEC3FE71E466}"/>
                </a:ext>
              </a:extLst>
            </p:cNvPr>
            <p:cNvSpPr>
              <a:spLocks noChangeArrowheads="1"/>
            </p:cNvSpPr>
            <p:nvPr/>
          </p:nvSpPr>
          <p:spPr bwMode="auto">
            <a:xfrm>
              <a:off x="843" y="1445"/>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606308" name="Rectangle 100">
              <a:extLst>
                <a:ext uri="{FF2B5EF4-FFF2-40B4-BE49-F238E27FC236}">
                  <a16:creationId xmlns:a16="http://schemas.microsoft.com/office/drawing/2014/main" id="{27FE90D2-6B42-44B5-9F2B-A62AA3F81A74}"/>
                </a:ext>
              </a:extLst>
            </p:cNvPr>
            <p:cNvSpPr>
              <a:spLocks noChangeArrowheads="1"/>
            </p:cNvSpPr>
            <p:nvPr/>
          </p:nvSpPr>
          <p:spPr bwMode="auto">
            <a:xfrm>
              <a:off x="4032" y="1580"/>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0</a:t>
              </a:r>
              <a:endParaRPr lang="en-US" altLang="zh-CN"/>
            </a:p>
          </p:txBody>
        </p:sp>
        <p:sp>
          <p:nvSpPr>
            <p:cNvPr id="606309" name="Rectangle 101">
              <a:extLst>
                <a:ext uri="{FF2B5EF4-FFF2-40B4-BE49-F238E27FC236}">
                  <a16:creationId xmlns:a16="http://schemas.microsoft.com/office/drawing/2014/main" id="{9B54F498-175D-40B9-83F9-4B4A6F8536F0}"/>
                </a:ext>
              </a:extLst>
            </p:cNvPr>
            <p:cNvSpPr>
              <a:spLocks noChangeArrowheads="1"/>
            </p:cNvSpPr>
            <p:nvPr/>
          </p:nvSpPr>
          <p:spPr bwMode="auto">
            <a:xfrm>
              <a:off x="2331" y="1580"/>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0</a:t>
              </a:r>
              <a:endParaRPr lang="en-US" altLang="zh-CN"/>
            </a:p>
          </p:txBody>
        </p:sp>
        <p:sp>
          <p:nvSpPr>
            <p:cNvPr id="606310" name="Rectangle 102">
              <a:extLst>
                <a:ext uri="{FF2B5EF4-FFF2-40B4-BE49-F238E27FC236}">
                  <a16:creationId xmlns:a16="http://schemas.microsoft.com/office/drawing/2014/main" id="{5834C549-E3B2-4533-860C-590CF6ECC52E}"/>
                </a:ext>
              </a:extLst>
            </p:cNvPr>
            <p:cNvSpPr>
              <a:spLocks noChangeArrowheads="1"/>
            </p:cNvSpPr>
            <p:nvPr/>
          </p:nvSpPr>
          <p:spPr bwMode="auto">
            <a:xfrm>
              <a:off x="2991" y="1871"/>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000000"/>
                  </a:solidFill>
                  <a:latin typeface="Times New Roman" panose="02020603050405020304" pitchFamily="18" charset="0"/>
                </a:rPr>
                <a:t>0</a:t>
              </a:r>
              <a:endParaRPr lang="en-US" altLang="zh-CN"/>
            </a:p>
          </p:txBody>
        </p:sp>
        <p:sp>
          <p:nvSpPr>
            <p:cNvPr id="606311" name="Rectangle 103">
              <a:extLst>
                <a:ext uri="{FF2B5EF4-FFF2-40B4-BE49-F238E27FC236}">
                  <a16:creationId xmlns:a16="http://schemas.microsoft.com/office/drawing/2014/main" id="{00D107A0-0B24-4880-B742-421A9B622EC4}"/>
                </a:ext>
              </a:extLst>
            </p:cNvPr>
            <p:cNvSpPr>
              <a:spLocks noChangeArrowheads="1"/>
            </p:cNvSpPr>
            <p:nvPr/>
          </p:nvSpPr>
          <p:spPr bwMode="auto">
            <a:xfrm>
              <a:off x="2996" y="1729"/>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000000"/>
                  </a:solidFill>
                  <a:latin typeface="Times New Roman" panose="02020603050405020304" pitchFamily="18" charset="0"/>
                </a:rPr>
                <a:t>0</a:t>
              </a:r>
              <a:endParaRPr lang="en-US" altLang="zh-CN"/>
            </a:p>
          </p:txBody>
        </p:sp>
        <p:sp>
          <p:nvSpPr>
            <p:cNvPr id="606312" name="Rectangle 104">
              <a:extLst>
                <a:ext uri="{FF2B5EF4-FFF2-40B4-BE49-F238E27FC236}">
                  <a16:creationId xmlns:a16="http://schemas.microsoft.com/office/drawing/2014/main" id="{993AB5DD-60C0-4DA9-BE80-2E0F057D363D}"/>
                </a:ext>
              </a:extLst>
            </p:cNvPr>
            <p:cNvSpPr>
              <a:spLocks noChangeArrowheads="1"/>
            </p:cNvSpPr>
            <p:nvPr/>
          </p:nvSpPr>
          <p:spPr bwMode="auto">
            <a:xfrm>
              <a:off x="1255" y="1871"/>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000000"/>
                  </a:solidFill>
                  <a:latin typeface="Times New Roman" panose="02020603050405020304" pitchFamily="18" charset="0"/>
                </a:rPr>
                <a:t>0</a:t>
              </a:r>
              <a:endParaRPr lang="en-US" altLang="zh-CN"/>
            </a:p>
          </p:txBody>
        </p:sp>
        <p:sp>
          <p:nvSpPr>
            <p:cNvPr id="606313" name="Rectangle 105">
              <a:extLst>
                <a:ext uri="{FF2B5EF4-FFF2-40B4-BE49-F238E27FC236}">
                  <a16:creationId xmlns:a16="http://schemas.microsoft.com/office/drawing/2014/main" id="{FD9FCD47-BF6A-4868-820B-8DEDEAC70FB1}"/>
                </a:ext>
              </a:extLst>
            </p:cNvPr>
            <p:cNvSpPr>
              <a:spLocks noChangeArrowheads="1"/>
            </p:cNvSpPr>
            <p:nvPr/>
          </p:nvSpPr>
          <p:spPr bwMode="auto">
            <a:xfrm>
              <a:off x="1259" y="1729"/>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000000"/>
                  </a:solidFill>
                  <a:latin typeface="Times New Roman" panose="02020603050405020304" pitchFamily="18" charset="0"/>
                </a:rPr>
                <a:t>0</a:t>
              </a:r>
              <a:endParaRPr lang="en-US" altLang="zh-CN"/>
            </a:p>
          </p:txBody>
        </p:sp>
        <p:sp>
          <p:nvSpPr>
            <p:cNvPr id="606314" name="Rectangle 106">
              <a:extLst>
                <a:ext uri="{FF2B5EF4-FFF2-40B4-BE49-F238E27FC236}">
                  <a16:creationId xmlns:a16="http://schemas.microsoft.com/office/drawing/2014/main" id="{81169DE1-F413-444A-9B70-0C784E46043B}"/>
                </a:ext>
              </a:extLst>
            </p:cNvPr>
            <p:cNvSpPr>
              <a:spLocks noChangeArrowheads="1"/>
            </p:cNvSpPr>
            <p:nvPr/>
          </p:nvSpPr>
          <p:spPr bwMode="auto">
            <a:xfrm>
              <a:off x="3929" y="1445"/>
              <a:ext cx="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v</a:t>
              </a:r>
              <a:endParaRPr lang="en-US" altLang="zh-CN"/>
            </a:p>
          </p:txBody>
        </p:sp>
        <p:sp>
          <p:nvSpPr>
            <p:cNvPr id="606315" name="Rectangle 107">
              <a:extLst>
                <a:ext uri="{FF2B5EF4-FFF2-40B4-BE49-F238E27FC236}">
                  <a16:creationId xmlns:a16="http://schemas.microsoft.com/office/drawing/2014/main" id="{1D01A11B-0F62-4602-92FF-0C5B62797C52}"/>
                </a:ext>
              </a:extLst>
            </p:cNvPr>
            <p:cNvSpPr>
              <a:spLocks noChangeArrowheads="1"/>
            </p:cNvSpPr>
            <p:nvPr/>
          </p:nvSpPr>
          <p:spPr bwMode="auto">
            <a:xfrm>
              <a:off x="3519" y="1445"/>
              <a:ext cx="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y</a:t>
              </a:r>
              <a:endParaRPr lang="en-US" altLang="zh-CN"/>
            </a:p>
          </p:txBody>
        </p:sp>
        <p:sp>
          <p:nvSpPr>
            <p:cNvPr id="606316" name="Rectangle 108">
              <a:extLst>
                <a:ext uri="{FF2B5EF4-FFF2-40B4-BE49-F238E27FC236}">
                  <a16:creationId xmlns:a16="http://schemas.microsoft.com/office/drawing/2014/main" id="{E453B9B1-5644-4CDB-8D47-2DA8A65AE16D}"/>
                </a:ext>
              </a:extLst>
            </p:cNvPr>
            <p:cNvSpPr>
              <a:spLocks noChangeArrowheads="1"/>
            </p:cNvSpPr>
            <p:nvPr/>
          </p:nvSpPr>
          <p:spPr bwMode="auto">
            <a:xfrm>
              <a:off x="3291" y="1445"/>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x</a:t>
              </a:r>
              <a:endParaRPr lang="en-US" altLang="zh-CN"/>
            </a:p>
          </p:txBody>
        </p:sp>
        <p:sp>
          <p:nvSpPr>
            <p:cNvPr id="606317" name="Rectangle 109">
              <a:extLst>
                <a:ext uri="{FF2B5EF4-FFF2-40B4-BE49-F238E27FC236}">
                  <a16:creationId xmlns:a16="http://schemas.microsoft.com/office/drawing/2014/main" id="{4A832339-EEE6-45C9-AB46-1D9699AD550C}"/>
                </a:ext>
              </a:extLst>
            </p:cNvPr>
            <p:cNvSpPr>
              <a:spLocks noChangeArrowheads="1"/>
            </p:cNvSpPr>
            <p:nvPr/>
          </p:nvSpPr>
          <p:spPr bwMode="auto">
            <a:xfrm>
              <a:off x="3080" y="1445"/>
              <a:ext cx="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v</a:t>
              </a:r>
              <a:endParaRPr lang="en-US" altLang="zh-CN"/>
            </a:p>
          </p:txBody>
        </p:sp>
        <p:sp>
          <p:nvSpPr>
            <p:cNvPr id="606318" name="Rectangle 110">
              <a:extLst>
                <a:ext uri="{FF2B5EF4-FFF2-40B4-BE49-F238E27FC236}">
                  <a16:creationId xmlns:a16="http://schemas.microsoft.com/office/drawing/2014/main" id="{FA6EA234-3DB3-4CFE-97B2-EF2F97BF86DC}"/>
                </a:ext>
              </a:extLst>
            </p:cNvPr>
            <p:cNvSpPr>
              <a:spLocks noChangeArrowheads="1"/>
            </p:cNvSpPr>
            <p:nvPr/>
          </p:nvSpPr>
          <p:spPr bwMode="auto">
            <a:xfrm>
              <a:off x="2214" y="1445"/>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u</a:t>
              </a:r>
              <a:endParaRPr lang="en-US" altLang="zh-CN"/>
            </a:p>
          </p:txBody>
        </p:sp>
        <p:sp>
          <p:nvSpPr>
            <p:cNvPr id="606319" name="Rectangle 111">
              <a:extLst>
                <a:ext uri="{FF2B5EF4-FFF2-40B4-BE49-F238E27FC236}">
                  <a16:creationId xmlns:a16="http://schemas.microsoft.com/office/drawing/2014/main" id="{C038CECB-13BA-404C-9BE7-FB0D6E926E69}"/>
                </a:ext>
              </a:extLst>
            </p:cNvPr>
            <p:cNvSpPr>
              <a:spLocks noChangeArrowheads="1"/>
            </p:cNvSpPr>
            <p:nvPr/>
          </p:nvSpPr>
          <p:spPr bwMode="auto">
            <a:xfrm>
              <a:off x="1800" y="1445"/>
              <a:ext cx="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y</a:t>
              </a:r>
              <a:endParaRPr lang="en-US" altLang="zh-CN"/>
            </a:p>
          </p:txBody>
        </p:sp>
        <p:sp>
          <p:nvSpPr>
            <p:cNvPr id="606320" name="Rectangle 112">
              <a:extLst>
                <a:ext uri="{FF2B5EF4-FFF2-40B4-BE49-F238E27FC236}">
                  <a16:creationId xmlns:a16="http://schemas.microsoft.com/office/drawing/2014/main" id="{583BC57F-CE82-4CDF-9E93-42092F7F2476}"/>
                </a:ext>
              </a:extLst>
            </p:cNvPr>
            <p:cNvSpPr>
              <a:spLocks noChangeArrowheads="1"/>
            </p:cNvSpPr>
            <p:nvPr/>
          </p:nvSpPr>
          <p:spPr bwMode="auto">
            <a:xfrm>
              <a:off x="1572" y="1445"/>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x</a:t>
              </a:r>
              <a:endParaRPr lang="en-US" altLang="zh-CN"/>
            </a:p>
          </p:txBody>
        </p:sp>
        <p:sp>
          <p:nvSpPr>
            <p:cNvPr id="606321" name="Rectangle 113">
              <a:extLst>
                <a:ext uri="{FF2B5EF4-FFF2-40B4-BE49-F238E27FC236}">
                  <a16:creationId xmlns:a16="http://schemas.microsoft.com/office/drawing/2014/main" id="{568B26A2-14EB-4500-9DA4-F28FE4DEB7A7}"/>
                </a:ext>
              </a:extLst>
            </p:cNvPr>
            <p:cNvSpPr>
              <a:spLocks noChangeArrowheads="1"/>
            </p:cNvSpPr>
            <p:nvPr/>
          </p:nvSpPr>
          <p:spPr bwMode="auto">
            <a:xfrm>
              <a:off x="1347" y="1445"/>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u</a:t>
              </a:r>
              <a:endParaRPr lang="en-US" altLang="zh-CN"/>
            </a:p>
          </p:txBody>
        </p:sp>
        <p:sp>
          <p:nvSpPr>
            <p:cNvPr id="606322" name="Rectangle 114">
              <a:extLst>
                <a:ext uri="{FF2B5EF4-FFF2-40B4-BE49-F238E27FC236}">
                  <a16:creationId xmlns:a16="http://schemas.microsoft.com/office/drawing/2014/main" id="{F9957C5A-EDE6-45F3-9BF7-88FF1A55E3EB}"/>
                </a:ext>
              </a:extLst>
            </p:cNvPr>
            <p:cNvSpPr>
              <a:spLocks noChangeArrowheads="1"/>
            </p:cNvSpPr>
            <p:nvPr/>
          </p:nvSpPr>
          <p:spPr bwMode="auto">
            <a:xfrm>
              <a:off x="2930" y="1802"/>
              <a:ext cx="60"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y</a:t>
              </a:r>
              <a:endParaRPr lang="en-US" altLang="zh-CN"/>
            </a:p>
          </p:txBody>
        </p:sp>
        <p:sp>
          <p:nvSpPr>
            <p:cNvPr id="606323" name="Rectangle 115">
              <a:extLst>
                <a:ext uri="{FF2B5EF4-FFF2-40B4-BE49-F238E27FC236}">
                  <a16:creationId xmlns:a16="http://schemas.microsoft.com/office/drawing/2014/main" id="{0FD1EC71-373D-40E7-8214-57FF37CB018A}"/>
                </a:ext>
              </a:extLst>
            </p:cNvPr>
            <p:cNvSpPr>
              <a:spLocks noChangeArrowheads="1"/>
            </p:cNvSpPr>
            <p:nvPr/>
          </p:nvSpPr>
          <p:spPr bwMode="auto">
            <a:xfrm>
              <a:off x="2706" y="1802"/>
              <a:ext cx="60"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y</a:t>
              </a:r>
              <a:endParaRPr lang="en-US" altLang="zh-CN"/>
            </a:p>
          </p:txBody>
        </p:sp>
        <p:sp>
          <p:nvSpPr>
            <p:cNvPr id="606324" name="Rectangle 116">
              <a:extLst>
                <a:ext uri="{FF2B5EF4-FFF2-40B4-BE49-F238E27FC236}">
                  <a16:creationId xmlns:a16="http://schemas.microsoft.com/office/drawing/2014/main" id="{BB30B137-4EF1-4541-BF62-F016973328CF}"/>
                </a:ext>
              </a:extLst>
            </p:cNvPr>
            <p:cNvSpPr>
              <a:spLocks noChangeArrowheads="1"/>
            </p:cNvSpPr>
            <p:nvPr/>
          </p:nvSpPr>
          <p:spPr bwMode="auto">
            <a:xfrm>
              <a:off x="2926" y="1660"/>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x</a:t>
              </a:r>
              <a:endParaRPr lang="en-US" altLang="zh-CN"/>
            </a:p>
          </p:txBody>
        </p:sp>
        <p:sp>
          <p:nvSpPr>
            <p:cNvPr id="606325" name="Rectangle 117">
              <a:extLst>
                <a:ext uri="{FF2B5EF4-FFF2-40B4-BE49-F238E27FC236}">
                  <a16:creationId xmlns:a16="http://schemas.microsoft.com/office/drawing/2014/main" id="{342F7648-AACF-49B7-BF57-B3383B60A6C0}"/>
                </a:ext>
              </a:extLst>
            </p:cNvPr>
            <p:cNvSpPr>
              <a:spLocks noChangeArrowheads="1"/>
            </p:cNvSpPr>
            <p:nvPr/>
          </p:nvSpPr>
          <p:spPr bwMode="auto">
            <a:xfrm>
              <a:off x="2700" y="1660"/>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x</a:t>
              </a:r>
              <a:endParaRPr lang="en-US" altLang="zh-CN"/>
            </a:p>
          </p:txBody>
        </p:sp>
        <p:sp>
          <p:nvSpPr>
            <p:cNvPr id="606326" name="Rectangle 118">
              <a:extLst>
                <a:ext uri="{FF2B5EF4-FFF2-40B4-BE49-F238E27FC236}">
                  <a16:creationId xmlns:a16="http://schemas.microsoft.com/office/drawing/2014/main" id="{2CFF92C3-38E0-4E8C-8076-814E6030905E}"/>
                </a:ext>
              </a:extLst>
            </p:cNvPr>
            <p:cNvSpPr>
              <a:spLocks noChangeArrowheads="1"/>
            </p:cNvSpPr>
            <p:nvPr/>
          </p:nvSpPr>
          <p:spPr bwMode="auto">
            <a:xfrm>
              <a:off x="1193" y="1802"/>
              <a:ext cx="60"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y</a:t>
              </a:r>
              <a:endParaRPr lang="en-US" altLang="zh-CN"/>
            </a:p>
          </p:txBody>
        </p:sp>
        <p:sp>
          <p:nvSpPr>
            <p:cNvPr id="606327" name="Rectangle 119">
              <a:extLst>
                <a:ext uri="{FF2B5EF4-FFF2-40B4-BE49-F238E27FC236}">
                  <a16:creationId xmlns:a16="http://schemas.microsoft.com/office/drawing/2014/main" id="{CB1D3EC8-D7D7-4FF1-BD79-91821133A6D5}"/>
                </a:ext>
              </a:extLst>
            </p:cNvPr>
            <p:cNvSpPr>
              <a:spLocks noChangeArrowheads="1"/>
            </p:cNvSpPr>
            <p:nvPr/>
          </p:nvSpPr>
          <p:spPr bwMode="auto">
            <a:xfrm>
              <a:off x="970" y="1802"/>
              <a:ext cx="60"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y</a:t>
              </a:r>
              <a:endParaRPr lang="en-US" altLang="zh-CN"/>
            </a:p>
          </p:txBody>
        </p:sp>
        <p:sp>
          <p:nvSpPr>
            <p:cNvPr id="606328" name="Rectangle 120">
              <a:extLst>
                <a:ext uri="{FF2B5EF4-FFF2-40B4-BE49-F238E27FC236}">
                  <a16:creationId xmlns:a16="http://schemas.microsoft.com/office/drawing/2014/main" id="{C6D9C851-0FED-4DF2-BCD7-E8CC6C9D8E43}"/>
                </a:ext>
              </a:extLst>
            </p:cNvPr>
            <p:cNvSpPr>
              <a:spLocks noChangeArrowheads="1"/>
            </p:cNvSpPr>
            <p:nvPr/>
          </p:nvSpPr>
          <p:spPr bwMode="auto">
            <a:xfrm>
              <a:off x="1189" y="1660"/>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x</a:t>
              </a:r>
              <a:endParaRPr lang="en-US" altLang="zh-CN"/>
            </a:p>
          </p:txBody>
        </p:sp>
        <p:sp>
          <p:nvSpPr>
            <p:cNvPr id="606329" name="Rectangle 121">
              <a:extLst>
                <a:ext uri="{FF2B5EF4-FFF2-40B4-BE49-F238E27FC236}">
                  <a16:creationId xmlns:a16="http://schemas.microsoft.com/office/drawing/2014/main" id="{0CCD9C24-902A-4722-8F7F-4AA6D47A7BC9}"/>
                </a:ext>
              </a:extLst>
            </p:cNvPr>
            <p:cNvSpPr>
              <a:spLocks noChangeArrowheads="1"/>
            </p:cNvSpPr>
            <p:nvPr/>
          </p:nvSpPr>
          <p:spPr bwMode="auto">
            <a:xfrm>
              <a:off x="964" y="1660"/>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x</a:t>
              </a:r>
              <a:endParaRPr lang="en-US" altLang="zh-CN"/>
            </a:p>
          </p:txBody>
        </p:sp>
        <p:sp>
          <p:nvSpPr>
            <p:cNvPr id="606330" name="Rectangle 122">
              <a:extLst>
                <a:ext uri="{FF2B5EF4-FFF2-40B4-BE49-F238E27FC236}">
                  <a16:creationId xmlns:a16="http://schemas.microsoft.com/office/drawing/2014/main" id="{62086872-3F57-4F8E-AA03-E766ACF7558C}"/>
                </a:ext>
              </a:extLst>
            </p:cNvPr>
            <p:cNvSpPr>
              <a:spLocks noChangeArrowheads="1"/>
            </p:cNvSpPr>
            <p:nvPr/>
          </p:nvSpPr>
          <p:spPr bwMode="auto">
            <a:xfrm>
              <a:off x="3754" y="1420"/>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606331" name="Rectangle 123">
              <a:extLst>
                <a:ext uri="{FF2B5EF4-FFF2-40B4-BE49-F238E27FC236}">
                  <a16:creationId xmlns:a16="http://schemas.microsoft.com/office/drawing/2014/main" id="{F80A0C81-1872-443E-AF7F-39A88EDEE85D}"/>
                </a:ext>
              </a:extLst>
            </p:cNvPr>
            <p:cNvSpPr>
              <a:spLocks noChangeArrowheads="1"/>
            </p:cNvSpPr>
            <p:nvPr/>
          </p:nvSpPr>
          <p:spPr bwMode="auto">
            <a:xfrm>
              <a:off x="2035" y="1420"/>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606332" name="Rectangle 124">
              <a:extLst>
                <a:ext uri="{FF2B5EF4-FFF2-40B4-BE49-F238E27FC236}">
                  <a16:creationId xmlns:a16="http://schemas.microsoft.com/office/drawing/2014/main" id="{10F27BA3-B05F-4304-8D3F-C960430923E3}"/>
                </a:ext>
              </a:extLst>
            </p:cNvPr>
            <p:cNvSpPr>
              <a:spLocks noChangeArrowheads="1"/>
            </p:cNvSpPr>
            <p:nvPr/>
          </p:nvSpPr>
          <p:spPr bwMode="auto">
            <a:xfrm>
              <a:off x="2774" y="1786"/>
              <a:ext cx="13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Symbol" panose="05050102010706020507" pitchFamily="18" charset="2"/>
                </a:rPr>
                <a:t>®</a:t>
              </a:r>
              <a:endParaRPr lang="en-US" altLang="zh-CN"/>
            </a:p>
          </p:txBody>
        </p:sp>
        <p:sp>
          <p:nvSpPr>
            <p:cNvPr id="606333" name="Rectangle 125">
              <a:extLst>
                <a:ext uri="{FF2B5EF4-FFF2-40B4-BE49-F238E27FC236}">
                  <a16:creationId xmlns:a16="http://schemas.microsoft.com/office/drawing/2014/main" id="{C1051A75-B318-41DF-8A77-FDCE4DE6A974}"/>
                </a:ext>
              </a:extLst>
            </p:cNvPr>
            <p:cNvSpPr>
              <a:spLocks noChangeArrowheads="1"/>
            </p:cNvSpPr>
            <p:nvPr/>
          </p:nvSpPr>
          <p:spPr bwMode="auto">
            <a:xfrm>
              <a:off x="2776" y="1644"/>
              <a:ext cx="13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Symbol" panose="05050102010706020507" pitchFamily="18" charset="2"/>
                </a:rPr>
                <a:t>®</a:t>
              </a:r>
              <a:endParaRPr lang="en-US" altLang="zh-CN"/>
            </a:p>
          </p:txBody>
        </p:sp>
        <p:sp>
          <p:nvSpPr>
            <p:cNvPr id="606334" name="Rectangle 126">
              <a:extLst>
                <a:ext uri="{FF2B5EF4-FFF2-40B4-BE49-F238E27FC236}">
                  <a16:creationId xmlns:a16="http://schemas.microsoft.com/office/drawing/2014/main" id="{4507E6CA-0E57-4B2F-81FB-96BDB2748833}"/>
                </a:ext>
              </a:extLst>
            </p:cNvPr>
            <p:cNvSpPr>
              <a:spLocks noChangeArrowheads="1"/>
            </p:cNvSpPr>
            <p:nvPr/>
          </p:nvSpPr>
          <p:spPr bwMode="auto">
            <a:xfrm>
              <a:off x="1037" y="1786"/>
              <a:ext cx="13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Symbol" panose="05050102010706020507" pitchFamily="18" charset="2"/>
                </a:rPr>
                <a:t>®</a:t>
              </a:r>
              <a:endParaRPr lang="en-US" altLang="zh-CN"/>
            </a:p>
          </p:txBody>
        </p:sp>
        <p:sp>
          <p:nvSpPr>
            <p:cNvPr id="606335" name="Rectangle 127">
              <a:extLst>
                <a:ext uri="{FF2B5EF4-FFF2-40B4-BE49-F238E27FC236}">
                  <a16:creationId xmlns:a16="http://schemas.microsoft.com/office/drawing/2014/main" id="{617850ED-56F1-4BE6-8839-C247BAC2F1B0}"/>
                </a:ext>
              </a:extLst>
            </p:cNvPr>
            <p:cNvSpPr>
              <a:spLocks noChangeArrowheads="1"/>
            </p:cNvSpPr>
            <p:nvPr/>
          </p:nvSpPr>
          <p:spPr bwMode="auto">
            <a:xfrm>
              <a:off x="1039" y="1644"/>
              <a:ext cx="13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Symbol" panose="05050102010706020507" pitchFamily="18" charset="2"/>
                </a:rPr>
                <a:t>®</a:t>
              </a:r>
              <a:endParaRPr lang="en-US" altLang="zh-CN"/>
            </a:p>
          </p:txBody>
        </p:sp>
        <p:sp>
          <p:nvSpPr>
            <p:cNvPr id="606336" name="Rectangle 128">
              <a:extLst>
                <a:ext uri="{FF2B5EF4-FFF2-40B4-BE49-F238E27FC236}">
                  <a16:creationId xmlns:a16="http://schemas.microsoft.com/office/drawing/2014/main" id="{7277D975-5043-4E15-A43B-E27832CBC71A}"/>
                </a:ext>
              </a:extLst>
            </p:cNvPr>
            <p:cNvSpPr>
              <a:spLocks noChangeArrowheads="1"/>
            </p:cNvSpPr>
            <p:nvPr/>
          </p:nvSpPr>
          <p:spPr bwMode="auto">
            <a:xfrm>
              <a:off x="626" y="1452"/>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故</a:t>
              </a:r>
              <a:endParaRPr lang="zh-CN" altLang="en-US"/>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6213"/>
                                        </p:tgtEl>
                                        <p:attrNameLst>
                                          <p:attrName>style.visibility</p:attrName>
                                        </p:attrNameLst>
                                      </p:cBhvr>
                                      <p:to>
                                        <p:strVal val="visible"/>
                                      </p:to>
                                    </p:set>
                                    <p:animEffect transition="in" filter="wipe(left)">
                                      <p:cBhvr>
                                        <p:cTn id="7" dur="500"/>
                                        <p:tgtEl>
                                          <p:spTgt spid="6062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6216"/>
                                        </p:tgtEl>
                                        <p:attrNameLst>
                                          <p:attrName>style.visibility</p:attrName>
                                        </p:attrNameLst>
                                      </p:cBhvr>
                                      <p:to>
                                        <p:strVal val="visible"/>
                                      </p:to>
                                    </p:set>
                                    <p:animEffect transition="in" filter="wipe(left)">
                                      <p:cBhvr>
                                        <p:cTn id="12" dur="500"/>
                                        <p:tgtEl>
                                          <p:spTgt spid="6062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06217"/>
                                        </p:tgtEl>
                                        <p:attrNameLst>
                                          <p:attrName>style.visibility</p:attrName>
                                        </p:attrNameLst>
                                      </p:cBhvr>
                                      <p:to>
                                        <p:strVal val="visible"/>
                                      </p:to>
                                    </p:set>
                                    <p:animEffect transition="in" filter="wipe(left)">
                                      <p:cBhvr>
                                        <p:cTn id="17" dur="2000"/>
                                        <p:tgtEl>
                                          <p:spTgt spid="6062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06214"/>
                                        </p:tgtEl>
                                        <p:attrNameLst>
                                          <p:attrName>style.visibility</p:attrName>
                                        </p:attrNameLst>
                                      </p:cBhvr>
                                      <p:to>
                                        <p:strVal val="visible"/>
                                      </p:to>
                                    </p:set>
                                    <p:animEffect transition="in" filter="wipe(left)">
                                      <p:cBhvr>
                                        <p:cTn id="22" dur="500"/>
                                        <p:tgtEl>
                                          <p:spTgt spid="6062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06234"/>
                                        </p:tgtEl>
                                        <p:attrNameLst>
                                          <p:attrName>style.visibility</p:attrName>
                                        </p:attrNameLst>
                                      </p:cBhvr>
                                      <p:to>
                                        <p:strVal val="visible"/>
                                      </p:to>
                                    </p:set>
                                    <p:animEffect transition="in" filter="wipe(left)">
                                      <p:cBhvr>
                                        <p:cTn id="27" dur="500"/>
                                        <p:tgtEl>
                                          <p:spTgt spid="60623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06261"/>
                                        </p:tgtEl>
                                        <p:attrNameLst>
                                          <p:attrName>style.visibility</p:attrName>
                                        </p:attrNameLst>
                                      </p:cBhvr>
                                      <p:to>
                                        <p:strVal val="visible"/>
                                      </p:to>
                                    </p:set>
                                    <p:animEffect transition="in" filter="wipe(left)">
                                      <p:cBhvr>
                                        <p:cTn id="32" dur="2000"/>
                                        <p:tgtEl>
                                          <p:spTgt spid="60626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06215"/>
                                        </p:tgtEl>
                                        <p:attrNameLst>
                                          <p:attrName>style.visibility</p:attrName>
                                        </p:attrNameLst>
                                      </p:cBhvr>
                                      <p:to>
                                        <p:strVal val="visible"/>
                                      </p:to>
                                    </p:set>
                                    <p:animEffect transition="in" filter="wipe(left)">
                                      <p:cBhvr>
                                        <p:cTn id="37" dur="500"/>
                                        <p:tgtEl>
                                          <p:spTgt spid="60621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606264"/>
                                        </p:tgtEl>
                                        <p:attrNameLst>
                                          <p:attrName>style.visibility</p:attrName>
                                        </p:attrNameLst>
                                      </p:cBhvr>
                                      <p:to>
                                        <p:strVal val="visible"/>
                                      </p:to>
                                    </p:set>
                                    <p:animEffect transition="in" filter="wipe(left)">
                                      <p:cBhvr>
                                        <p:cTn id="42" dur="2000"/>
                                        <p:tgtEl>
                                          <p:spTgt spid="60626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606262"/>
                                        </p:tgtEl>
                                        <p:attrNameLst>
                                          <p:attrName>style.visibility</p:attrName>
                                        </p:attrNameLst>
                                      </p:cBhvr>
                                      <p:to>
                                        <p:strVal val="visible"/>
                                      </p:to>
                                    </p:set>
                                    <p:animEffect transition="in" filter="wipe(left)">
                                      <p:cBhvr>
                                        <p:cTn id="47" dur="500"/>
                                        <p:tgtEl>
                                          <p:spTgt spid="60626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606263"/>
                                        </p:tgtEl>
                                        <p:attrNameLst>
                                          <p:attrName>style.visibility</p:attrName>
                                        </p:attrNameLst>
                                      </p:cBhvr>
                                      <p:to>
                                        <p:strVal val="visible"/>
                                      </p:to>
                                    </p:set>
                                    <p:animEffect transition="in" filter="wipe(left)">
                                      <p:cBhvr>
                                        <p:cTn id="52" dur="500"/>
                                        <p:tgtEl>
                                          <p:spTgt spid="60626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606295"/>
                                        </p:tgtEl>
                                        <p:attrNameLst>
                                          <p:attrName>style.visibility</p:attrName>
                                        </p:attrNameLst>
                                      </p:cBhvr>
                                      <p:to>
                                        <p:strVal val="visible"/>
                                      </p:to>
                                    </p:set>
                                    <p:animEffect transition="in" filter="wipe(left)">
                                      <p:cBhvr>
                                        <p:cTn id="57" dur="2000"/>
                                        <p:tgtEl>
                                          <p:spTgt spid="606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13" grpId="0" autoUpdateAnimBg="0"/>
      <p:bldP spid="606214" grpId="0" autoUpdateAnimBg="0"/>
      <p:bldP spid="606216" grpId="0" autoUpdateAnimBg="0"/>
      <p:bldP spid="60626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日期占位符 1">
            <a:extLst>
              <a:ext uri="{FF2B5EF4-FFF2-40B4-BE49-F238E27FC236}">
                <a16:creationId xmlns:a16="http://schemas.microsoft.com/office/drawing/2014/main" id="{EB879621-AAFE-4778-BCB0-818E1CBEAD7B}"/>
              </a:ext>
            </a:extLst>
          </p:cNvPr>
          <p:cNvSpPr>
            <a:spLocks noGrp="1"/>
          </p:cNvSpPr>
          <p:nvPr>
            <p:ph type="dt" sz="half" idx="10"/>
          </p:nvPr>
        </p:nvSpPr>
        <p:spPr/>
        <p:txBody>
          <a:bodyPr/>
          <a:lstStyle/>
          <a:p>
            <a:fld id="{608DF89D-A44D-4515-B732-32B445E88AAF}" type="datetime1">
              <a:rPr lang="zh-CN" altLang="en-US"/>
              <a:pPr/>
              <a:t>2017/9/8</a:t>
            </a:fld>
            <a:endParaRPr lang="en-US" altLang="zh-CN"/>
          </a:p>
        </p:txBody>
      </p:sp>
      <p:sp>
        <p:nvSpPr>
          <p:cNvPr id="103" name="灯片编号占位符 3">
            <a:extLst>
              <a:ext uri="{FF2B5EF4-FFF2-40B4-BE49-F238E27FC236}">
                <a16:creationId xmlns:a16="http://schemas.microsoft.com/office/drawing/2014/main" id="{9DD18D11-0F42-4806-949D-0E7452953127}"/>
              </a:ext>
            </a:extLst>
          </p:cNvPr>
          <p:cNvSpPr>
            <a:spLocks noGrp="1"/>
          </p:cNvSpPr>
          <p:nvPr>
            <p:ph type="sldNum" sz="quarter" idx="12"/>
          </p:nvPr>
        </p:nvSpPr>
        <p:spPr/>
        <p:txBody>
          <a:bodyPr/>
          <a:lstStyle/>
          <a:p>
            <a:fld id="{0521AF3A-A0C3-4404-895D-AFCEF868AFF3}" type="slidenum">
              <a:rPr lang="en-US" altLang="zh-CN"/>
              <a:pPr/>
              <a:t>46</a:t>
            </a:fld>
            <a:endParaRPr lang="en-US" altLang="zh-CN"/>
          </a:p>
        </p:txBody>
      </p:sp>
      <p:graphicFrame>
        <p:nvGraphicFramePr>
          <p:cNvPr id="220166" name="Object 6">
            <a:extLst>
              <a:ext uri="{FF2B5EF4-FFF2-40B4-BE49-F238E27FC236}">
                <a16:creationId xmlns:a16="http://schemas.microsoft.com/office/drawing/2014/main" id="{FAC77AF5-4711-43C3-B15B-F857423D76B1}"/>
              </a:ext>
            </a:extLst>
          </p:cNvPr>
          <p:cNvGraphicFramePr>
            <a:graphicFrameLocks noChangeAspect="1"/>
          </p:cNvGraphicFramePr>
          <p:nvPr/>
        </p:nvGraphicFramePr>
        <p:xfrm>
          <a:off x="2819400" y="544513"/>
          <a:ext cx="5562600" cy="850900"/>
        </p:xfrm>
        <a:graphic>
          <a:graphicData uri="http://schemas.openxmlformats.org/presentationml/2006/ole">
            <mc:AlternateContent xmlns:mc="http://schemas.openxmlformats.org/markup-compatibility/2006">
              <mc:Choice xmlns:v="urn:schemas-microsoft-com:vml" Requires="v">
                <p:oleObj spid="_x0000_s220340" name="Equation" r:id="rId3" imgW="5562360" imgH="850680" progId="Equation.3">
                  <p:embed/>
                </p:oleObj>
              </mc:Choice>
              <mc:Fallback>
                <p:oleObj name="Equation" r:id="rId3" imgW="5562360" imgH="85068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544513"/>
                        <a:ext cx="55626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0168" name="Text Box 8">
            <a:extLst>
              <a:ext uri="{FF2B5EF4-FFF2-40B4-BE49-F238E27FC236}">
                <a16:creationId xmlns:a16="http://schemas.microsoft.com/office/drawing/2014/main" id="{B0925430-28E5-4039-8133-DD2882960F67}"/>
              </a:ext>
            </a:extLst>
          </p:cNvPr>
          <p:cNvSpPr txBox="1">
            <a:spLocks noChangeArrowheads="1"/>
          </p:cNvSpPr>
          <p:nvPr/>
        </p:nvSpPr>
        <p:spPr bwMode="auto">
          <a:xfrm>
            <a:off x="914400" y="476250"/>
            <a:ext cx="2590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b="1">
                <a:latin typeface="Times New Roman" panose="02020603050405020304" pitchFamily="18" charset="0"/>
                <a:ea typeface="宋体" panose="02010600030101010101" pitchFamily="2" charset="-122"/>
              </a:rPr>
              <a:t>(2) </a:t>
            </a:r>
            <a:r>
              <a:rPr kumimoji="1" lang="zh-CN" altLang="en-US" b="1">
                <a:latin typeface="Times New Roman" panose="02020603050405020304" pitchFamily="18" charset="0"/>
              </a:rPr>
              <a:t>充分性</a:t>
            </a:r>
            <a:r>
              <a:rPr kumimoji="1" lang="en-US" altLang="zh-CN" b="1">
                <a:latin typeface="Times New Roman" panose="02020603050405020304" pitchFamily="18" charset="0"/>
                <a:ea typeface="宋体" panose="02010600030101010101" pitchFamily="2" charset="-122"/>
              </a:rPr>
              <a:t>.</a:t>
            </a:r>
          </a:p>
        </p:txBody>
      </p:sp>
      <p:grpSp>
        <p:nvGrpSpPr>
          <p:cNvPr id="220244" name="Group 84">
            <a:extLst>
              <a:ext uri="{FF2B5EF4-FFF2-40B4-BE49-F238E27FC236}">
                <a16:creationId xmlns:a16="http://schemas.microsoft.com/office/drawing/2014/main" id="{18AC8148-07A3-4B07-BC57-E19579BB4584}"/>
              </a:ext>
            </a:extLst>
          </p:cNvPr>
          <p:cNvGrpSpPr>
            <a:grpSpLocks noChangeAspect="1"/>
          </p:cNvGrpSpPr>
          <p:nvPr/>
        </p:nvGrpSpPr>
        <p:grpSpPr bwMode="auto">
          <a:xfrm>
            <a:off x="914400" y="1619250"/>
            <a:ext cx="6350000" cy="549275"/>
            <a:chOff x="576" y="2832"/>
            <a:chExt cx="4000" cy="346"/>
          </a:xfrm>
        </p:grpSpPr>
        <p:sp>
          <p:nvSpPr>
            <p:cNvPr id="220243" name="AutoShape 83">
              <a:extLst>
                <a:ext uri="{FF2B5EF4-FFF2-40B4-BE49-F238E27FC236}">
                  <a16:creationId xmlns:a16="http://schemas.microsoft.com/office/drawing/2014/main" id="{0AC726B8-6C55-48F7-A438-4D6FC2FAF20C}"/>
                </a:ext>
              </a:extLst>
            </p:cNvPr>
            <p:cNvSpPr>
              <a:spLocks noChangeAspect="1" noChangeArrowheads="1" noTextEdit="1"/>
            </p:cNvSpPr>
            <p:nvPr/>
          </p:nvSpPr>
          <p:spPr bwMode="auto">
            <a:xfrm>
              <a:off x="576" y="2832"/>
              <a:ext cx="400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0245" name="Line 85">
              <a:extLst>
                <a:ext uri="{FF2B5EF4-FFF2-40B4-BE49-F238E27FC236}">
                  <a16:creationId xmlns:a16="http://schemas.microsoft.com/office/drawing/2014/main" id="{E1A04868-295F-446F-95C2-BE00FAACB60C}"/>
                </a:ext>
              </a:extLst>
            </p:cNvPr>
            <p:cNvSpPr>
              <a:spLocks noChangeShapeType="1"/>
            </p:cNvSpPr>
            <p:nvPr/>
          </p:nvSpPr>
          <p:spPr bwMode="auto">
            <a:xfrm flipV="1">
              <a:off x="1746" y="3033"/>
              <a:ext cx="31" cy="1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0246" name="Line 86">
              <a:extLst>
                <a:ext uri="{FF2B5EF4-FFF2-40B4-BE49-F238E27FC236}">
                  <a16:creationId xmlns:a16="http://schemas.microsoft.com/office/drawing/2014/main" id="{06FAB8E9-071A-4138-836F-A9471712D7A5}"/>
                </a:ext>
              </a:extLst>
            </p:cNvPr>
            <p:cNvSpPr>
              <a:spLocks noChangeShapeType="1"/>
            </p:cNvSpPr>
            <p:nvPr/>
          </p:nvSpPr>
          <p:spPr bwMode="auto">
            <a:xfrm>
              <a:off x="1777" y="3035"/>
              <a:ext cx="47" cy="10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0247" name="Line 87">
              <a:extLst>
                <a:ext uri="{FF2B5EF4-FFF2-40B4-BE49-F238E27FC236}">
                  <a16:creationId xmlns:a16="http://schemas.microsoft.com/office/drawing/2014/main" id="{7E14F7F3-BA3F-445E-98A4-E04A42032D9B}"/>
                </a:ext>
              </a:extLst>
            </p:cNvPr>
            <p:cNvSpPr>
              <a:spLocks noChangeShapeType="1"/>
            </p:cNvSpPr>
            <p:nvPr/>
          </p:nvSpPr>
          <p:spPr bwMode="auto">
            <a:xfrm flipV="1">
              <a:off x="1826" y="2855"/>
              <a:ext cx="52" cy="2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0248" name="Line 88">
              <a:extLst>
                <a:ext uri="{FF2B5EF4-FFF2-40B4-BE49-F238E27FC236}">
                  <a16:creationId xmlns:a16="http://schemas.microsoft.com/office/drawing/2014/main" id="{E1AF9AAA-E4EF-4BEF-9FAF-B6B871626923}"/>
                </a:ext>
              </a:extLst>
            </p:cNvPr>
            <p:cNvSpPr>
              <a:spLocks noChangeShapeType="1"/>
            </p:cNvSpPr>
            <p:nvPr/>
          </p:nvSpPr>
          <p:spPr bwMode="auto">
            <a:xfrm>
              <a:off x="1878" y="2855"/>
              <a:ext cx="1841"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0249" name="Rectangle 89">
              <a:extLst>
                <a:ext uri="{FF2B5EF4-FFF2-40B4-BE49-F238E27FC236}">
                  <a16:creationId xmlns:a16="http://schemas.microsoft.com/office/drawing/2014/main" id="{1F55E689-8BFE-4FDD-97F8-1B94275111BE}"/>
                </a:ext>
              </a:extLst>
            </p:cNvPr>
            <p:cNvSpPr>
              <a:spLocks noChangeArrowheads="1"/>
            </p:cNvSpPr>
            <p:nvPr/>
          </p:nvSpPr>
          <p:spPr bwMode="auto">
            <a:xfrm>
              <a:off x="4384" y="2880"/>
              <a:ext cx="1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20250" name="Rectangle 90">
              <a:extLst>
                <a:ext uri="{FF2B5EF4-FFF2-40B4-BE49-F238E27FC236}">
                  <a16:creationId xmlns:a16="http://schemas.microsoft.com/office/drawing/2014/main" id="{9A3402F4-049A-4D36-8C78-2896C44C3EF4}"/>
                </a:ext>
              </a:extLst>
            </p:cNvPr>
            <p:cNvSpPr>
              <a:spLocks noChangeArrowheads="1"/>
            </p:cNvSpPr>
            <p:nvPr/>
          </p:nvSpPr>
          <p:spPr bwMode="auto">
            <a:xfrm>
              <a:off x="4339" y="2880"/>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20251" name="Rectangle 91">
              <a:extLst>
                <a:ext uri="{FF2B5EF4-FFF2-40B4-BE49-F238E27FC236}">
                  <a16:creationId xmlns:a16="http://schemas.microsoft.com/office/drawing/2014/main" id="{0D871DF7-E153-4749-9D64-5C566745B593}"/>
                </a:ext>
              </a:extLst>
            </p:cNvPr>
            <p:cNvSpPr>
              <a:spLocks noChangeArrowheads="1"/>
            </p:cNvSpPr>
            <p:nvPr/>
          </p:nvSpPr>
          <p:spPr bwMode="auto">
            <a:xfrm>
              <a:off x="4083" y="2880"/>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20252" name="Rectangle 92">
              <a:extLst>
                <a:ext uri="{FF2B5EF4-FFF2-40B4-BE49-F238E27FC236}">
                  <a16:creationId xmlns:a16="http://schemas.microsoft.com/office/drawing/2014/main" id="{47679E7E-45B3-43B4-B39C-92112B99EBE6}"/>
                </a:ext>
              </a:extLst>
            </p:cNvPr>
            <p:cNvSpPr>
              <a:spLocks noChangeArrowheads="1"/>
            </p:cNvSpPr>
            <p:nvPr/>
          </p:nvSpPr>
          <p:spPr bwMode="auto">
            <a:xfrm>
              <a:off x="3553" y="2880"/>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20253" name="Rectangle 93">
              <a:extLst>
                <a:ext uri="{FF2B5EF4-FFF2-40B4-BE49-F238E27FC236}">
                  <a16:creationId xmlns:a16="http://schemas.microsoft.com/office/drawing/2014/main" id="{9C8EBA98-247D-4C40-AFBF-9376F1D8C79E}"/>
                </a:ext>
              </a:extLst>
            </p:cNvPr>
            <p:cNvSpPr>
              <a:spLocks noChangeArrowheads="1"/>
            </p:cNvSpPr>
            <p:nvPr/>
          </p:nvSpPr>
          <p:spPr bwMode="auto">
            <a:xfrm>
              <a:off x="2907" y="2880"/>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20254" name="Rectangle 94">
              <a:extLst>
                <a:ext uri="{FF2B5EF4-FFF2-40B4-BE49-F238E27FC236}">
                  <a16:creationId xmlns:a16="http://schemas.microsoft.com/office/drawing/2014/main" id="{C846E1D7-9E8F-40D0-B198-37275BBE2EC9}"/>
                </a:ext>
              </a:extLst>
            </p:cNvPr>
            <p:cNvSpPr>
              <a:spLocks noChangeArrowheads="1"/>
            </p:cNvSpPr>
            <p:nvPr/>
          </p:nvSpPr>
          <p:spPr bwMode="auto">
            <a:xfrm>
              <a:off x="2538" y="2880"/>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20255" name="Rectangle 95">
              <a:extLst>
                <a:ext uri="{FF2B5EF4-FFF2-40B4-BE49-F238E27FC236}">
                  <a16:creationId xmlns:a16="http://schemas.microsoft.com/office/drawing/2014/main" id="{5FB0E625-69DF-4C1A-BB3B-25901D97FB2E}"/>
                </a:ext>
              </a:extLst>
            </p:cNvPr>
            <p:cNvSpPr>
              <a:spLocks noChangeArrowheads="1"/>
            </p:cNvSpPr>
            <p:nvPr/>
          </p:nvSpPr>
          <p:spPr bwMode="auto">
            <a:xfrm>
              <a:off x="1885" y="2880"/>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20256" name="Rectangle 96">
              <a:extLst>
                <a:ext uri="{FF2B5EF4-FFF2-40B4-BE49-F238E27FC236}">
                  <a16:creationId xmlns:a16="http://schemas.microsoft.com/office/drawing/2014/main" id="{99859CF4-FC4D-4AB1-94BE-5CD719E8F696}"/>
                </a:ext>
              </a:extLst>
            </p:cNvPr>
            <p:cNvSpPr>
              <a:spLocks noChangeArrowheads="1"/>
            </p:cNvSpPr>
            <p:nvPr/>
          </p:nvSpPr>
          <p:spPr bwMode="auto">
            <a:xfrm>
              <a:off x="1404" y="2880"/>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0</a:t>
              </a:r>
              <a:endParaRPr lang="en-US" altLang="zh-CN"/>
            </a:p>
          </p:txBody>
        </p:sp>
        <p:sp>
          <p:nvSpPr>
            <p:cNvPr id="220257" name="Rectangle 97">
              <a:extLst>
                <a:ext uri="{FF2B5EF4-FFF2-40B4-BE49-F238E27FC236}">
                  <a16:creationId xmlns:a16="http://schemas.microsoft.com/office/drawing/2014/main" id="{4483B4E7-B9E3-44B7-83C5-7586AC3F3850}"/>
                </a:ext>
              </a:extLst>
            </p:cNvPr>
            <p:cNvSpPr>
              <a:spLocks noChangeArrowheads="1"/>
            </p:cNvSpPr>
            <p:nvPr/>
          </p:nvSpPr>
          <p:spPr bwMode="auto">
            <a:xfrm>
              <a:off x="1243" y="2880"/>
              <a:ext cx="1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20258" name="Rectangle 98">
              <a:extLst>
                <a:ext uri="{FF2B5EF4-FFF2-40B4-BE49-F238E27FC236}">
                  <a16:creationId xmlns:a16="http://schemas.microsoft.com/office/drawing/2014/main" id="{E86C83AB-6AFA-4C00-ADAA-AB0FBC8DF335}"/>
                </a:ext>
              </a:extLst>
            </p:cNvPr>
            <p:cNvSpPr>
              <a:spLocks noChangeArrowheads="1"/>
            </p:cNvSpPr>
            <p:nvPr/>
          </p:nvSpPr>
          <p:spPr bwMode="auto">
            <a:xfrm>
              <a:off x="3632" y="2858"/>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2</a:t>
              </a:r>
              <a:endParaRPr lang="en-US" altLang="zh-CN"/>
            </a:p>
          </p:txBody>
        </p:sp>
        <p:sp>
          <p:nvSpPr>
            <p:cNvPr id="220259" name="Rectangle 99">
              <a:extLst>
                <a:ext uri="{FF2B5EF4-FFF2-40B4-BE49-F238E27FC236}">
                  <a16:creationId xmlns:a16="http://schemas.microsoft.com/office/drawing/2014/main" id="{E6F6A703-D08D-478A-94AC-073ECD40268D}"/>
                </a:ext>
              </a:extLst>
            </p:cNvPr>
            <p:cNvSpPr>
              <a:spLocks noChangeArrowheads="1"/>
            </p:cNvSpPr>
            <p:nvPr/>
          </p:nvSpPr>
          <p:spPr bwMode="auto">
            <a:xfrm>
              <a:off x="3459" y="3015"/>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0</a:t>
              </a:r>
              <a:endParaRPr lang="en-US" altLang="zh-CN"/>
            </a:p>
          </p:txBody>
        </p:sp>
        <p:sp>
          <p:nvSpPr>
            <p:cNvPr id="220260" name="Rectangle 100">
              <a:extLst>
                <a:ext uri="{FF2B5EF4-FFF2-40B4-BE49-F238E27FC236}">
                  <a16:creationId xmlns:a16="http://schemas.microsoft.com/office/drawing/2014/main" id="{4DA242C3-FD72-48D9-8BBC-9E9BE81040C2}"/>
                </a:ext>
              </a:extLst>
            </p:cNvPr>
            <p:cNvSpPr>
              <a:spLocks noChangeArrowheads="1"/>
            </p:cNvSpPr>
            <p:nvPr/>
          </p:nvSpPr>
          <p:spPr bwMode="auto">
            <a:xfrm>
              <a:off x="2617" y="2858"/>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2</a:t>
              </a:r>
              <a:endParaRPr lang="en-US" altLang="zh-CN"/>
            </a:p>
          </p:txBody>
        </p:sp>
        <p:sp>
          <p:nvSpPr>
            <p:cNvPr id="220261" name="Rectangle 101">
              <a:extLst>
                <a:ext uri="{FF2B5EF4-FFF2-40B4-BE49-F238E27FC236}">
                  <a16:creationId xmlns:a16="http://schemas.microsoft.com/office/drawing/2014/main" id="{305CADB6-0FC6-4266-BA87-36FFCB8523EC}"/>
                </a:ext>
              </a:extLst>
            </p:cNvPr>
            <p:cNvSpPr>
              <a:spLocks noChangeArrowheads="1"/>
            </p:cNvSpPr>
            <p:nvPr/>
          </p:nvSpPr>
          <p:spPr bwMode="auto">
            <a:xfrm>
              <a:off x="2444" y="3015"/>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0</a:t>
              </a:r>
              <a:endParaRPr lang="en-US" altLang="zh-CN"/>
            </a:p>
          </p:txBody>
        </p:sp>
        <p:sp>
          <p:nvSpPr>
            <p:cNvPr id="220262" name="Rectangle 102">
              <a:extLst>
                <a:ext uri="{FF2B5EF4-FFF2-40B4-BE49-F238E27FC236}">
                  <a16:creationId xmlns:a16="http://schemas.microsoft.com/office/drawing/2014/main" id="{3F52270E-10E8-41B5-81BE-38BE87F620E5}"/>
                </a:ext>
              </a:extLst>
            </p:cNvPr>
            <p:cNvSpPr>
              <a:spLocks noChangeArrowheads="1"/>
            </p:cNvSpPr>
            <p:nvPr/>
          </p:nvSpPr>
          <p:spPr bwMode="auto">
            <a:xfrm>
              <a:off x="4115" y="2887"/>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时</a:t>
              </a:r>
              <a:endParaRPr lang="zh-CN" altLang="en-US"/>
            </a:p>
          </p:txBody>
        </p:sp>
        <p:sp>
          <p:nvSpPr>
            <p:cNvPr id="220263" name="Rectangle 103">
              <a:extLst>
                <a:ext uri="{FF2B5EF4-FFF2-40B4-BE49-F238E27FC236}">
                  <a16:creationId xmlns:a16="http://schemas.microsoft.com/office/drawing/2014/main" id="{ECE3FF33-8227-49CA-9A5F-EADA2ABA0D8E}"/>
                </a:ext>
              </a:extLst>
            </p:cNvPr>
            <p:cNvSpPr>
              <a:spLocks noChangeArrowheads="1"/>
            </p:cNvSpPr>
            <p:nvPr/>
          </p:nvSpPr>
          <p:spPr bwMode="auto">
            <a:xfrm>
              <a:off x="585" y="2887"/>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那么当</a:t>
              </a:r>
              <a:endParaRPr lang="zh-CN" altLang="en-US"/>
            </a:p>
          </p:txBody>
        </p:sp>
        <p:sp>
          <p:nvSpPr>
            <p:cNvPr id="220264" name="Rectangle 104">
              <a:extLst>
                <a:ext uri="{FF2B5EF4-FFF2-40B4-BE49-F238E27FC236}">
                  <a16:creationId xmlns:a16="http://schemas.microsoft.com/office/drawing/2014/main" id="{4879E177-ADB8-499F-A49B-78219F2571A9}"/>
                </a:ext>
              </a:extLst>
            </p:cNvPr>
            <p:cNvSpPr>
              <a:spLocks noChangeArrowheads="1"/>
            </p:cNvSpPr>
            <p:nvPr/>
          </p:nvSpPr>
          <p:spPr bwMode="auto">
            <a:xfrm>
              <a:off x="3940" y="2855"/>
              <a:ext cx="1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Symbol" panose="05050102010706020507" pitchFamily="18" charset="2"/>
                </a:rPr>
                <a:t>d</a:t>
              </a:r>
              <a:endParaRPr lang="en-US" altLang="zh-CN"/>
            </a:p>
          </p:txBody>
        </p:sp>
        <p:sp>
          <p:nvSpPr>
            <p:cNvPr id="220265" name="Rectangle 105">
              <a:extLst>
                <a:ext uri="{FF2B5EF4-FFF2-40B4-BE49-F238E27FC236}">
                  <a16:creationId xmlns:a16="http://schemas.microsoft.com/office/drawing/2014/main" id="{1F7DFE9E-A8B2-4CEB-8CCB-4E1E082C21E0}"/>
                </a:ext>
              </a:extLst>
            </p:cNvPr>
            <p:cNvSpPr>
              <a:spLocks noChangeArrowheads="1"/>
            </p:cNvSpPr>
            <p:nvPr/>
          </p:nvSpPr>
          <p:spPr bwMode="auto">
            <a:xfrm>
              <a:off x="3775" y="2855"/>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&lt;</a:t>
              </a:r>
              <a:endParaRPr lang="en-US" altLang="zh-CN"/>
            </a:p>
          </p:txBody>
        </p:sp>
        <p:sp>
          <p:nvSpPr>
            <p:cNvPr id="220266" name="Rectangle 106">
              <a:extLst>
                <a:ext uri="{FF2B5EF4-FFF2-40B4-BE49-F238E27FC236}">
                  <a16:creationId xmlns:a16="http://schemas.microsoft.com/office/drawing/2014/main" id="{0B357277-7F84-4404-8BEE-946A9D98FABD}"/>
                </a:ext>
              </a:extLst>
            </p:cNvPr>
            <p:cNvSpPr>
              <a:spLocks noChangeArrowheads="1"/>
            </p:cNvSpPr>
            <p:nvPr/>
          </p:nvSpPr>
          <p:spPr bwMode="auto">
            <a:xfrm>
              <a:off x="3165" y="2855"/>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220267" name="Rectangle 107">
              <a:extLst>
                <a:ext uri="{FF2B5EF4-FFF2-40B4-BE49-F238E27FC236}">
                  <a16:creationId xmlns:a16="http://schemas.microsoft.com/office/drawing/2014/main" id="{CB7ED678-75D5-4F6F-AC98-AEBC5FDC2806}"/>
                </a:ext>
              </a:extLst>
            </p:cNvPr>
            <p:cNvSpPr>
              <a:spLocks noChangeArrowheads="1"/>
            </p:cNvSpPr>
            <p:nvPr/>
          </p:nvSpPr>
          <p:spPr bwMode="auto">
            <a:xfrm>
              <a:off x="2744" y="2855"/>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220268" name="Rectangle 108">
              <a:extLst>
                <a:ext uri="{FF2B5EF4-FFF2-40B4-BE49-F238E27FC236}">
                  <a16:creationId xmlns:a16="http://schemas.microsoft.com/office/drawing/2014/main" id="{88027941-28E1-4B69-9993-4BCE89D82AE6}"/>
                </a:ext>
              </a:extLst>
            </p:cNvPr>
            <p:cNvSpPr>
              <a:spLocks noChangeArrowheads="1"/>
            </p:cNvSpPr>
            <p:nvPr/>
          </p:nvSpPr>
          <p:spPr bwMode="auto">
            <a:xfrm>
              <a:off x="2146" y="2855"/>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220269" name="Rectangle 109">
              <a:extLst>
                <a:ext uri="{FF2B5EF4-FFF2-40B4-BE49-F238E27FC236}">
                  <a16:creationId xmlns:a16="http://schemas.microsoft.com/office/drawing/2014/main" id="{EDF3E311-0BE7-43E5-A601-2C618960DDCE}"/>
                </a:ext>
              </a:extLst>
            </p:cNvPr>
            <p:cNvSpPr>
              <a:spLocks noChangeArrowheads="1"/>
            </p:cNvSpPr>
            <p:nvPr/>
          </p:nvSpPr>
          <p:spPr bwMode="auto">
            <a:xfrm>
              <a:off x="1562" y="2855"/>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&lt;</a:t>
              </a:r>
              <a:endParaRPr lang="en-US" altLang="zh-CN"/>
            </a:p>
          </p:txBody>
        </p:sp>
        <p:sp>
          <p:nvSpPr>
            <p:cNvPr id="220270" name="Rectangle 110">
              <a:extLst>
                <a:ext uri="{FF2B5EF4-FFF2-40B4-BE49-F238E27FC236}">
                  <a16:creationId xmlns:a16="http://schemas.microsoft.com/office/drawing/2014/main" id="{1DBA2F5E-1850-4B2C-8728-1685EE634E92}"/>
                </a:ext>
              </a:extLst>
            </p:cNvPr>
            <p:cNvSpPr>
              <a:spLocks noChangeArrowheads="1"/>
            </p:cNvSpPr>
            <p:nvPr/>
          </p:nvSpPr>
          <p:spPr bwMode="auto">
            <a:xfrm>
              <a:off x="3359" y="2880"/>
              <a:ext cx="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y</a:t>
              </a:r>
              <a:endParaRPr lang="en-US" altLang="zh-CN"/>
            </a:p>
          </p:txBody>
        </p:sp>
        <p:sp>
          <p:nvSpPr>
            <p:cNvPr id="220271" name="Rectangle 111">
              <a:extLst>
                <a:ext uri="{FF2B5EF4-FFF2-40B4-BE49-F238E27FC236}">
                  <a16:creationId xmlns:a16="http://schemas.microsoft.com/office/drawing/2014/main" id="{E4FF200D-1E9E-4A76-AFE8-4818F097A68F}"/>
                </a:ext>
              </a:extLst>
            </p:cNvPr>
            <p:cNvSpPr>
              <a:spLocks noChangeArrowheads="1"/>
            </p:cNvSpPr>
            <p:nvPr/>
          </p:nvSpPr>
          <p:spPr bwMode="auto">
            <a:xfrm>
              <a:off x="3019" y="2880"/>
              <a:ext cx="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y</a:t>
              </a:r>
              <a:endParaRPr lang="en-US" altLang="zh-CN"/>
            </a:p>
          </p:txBody>
        </p:sp>
        <p:sp>
          <p:nvSpPr>
            <p:cNvPr id="220272" name="Rectangle 112">
              <a:extLst>
                <a:ext uri="{FF2B5EF4-FFF2-40B4-BE49-F238E27FC236}">
                  <a16:creationId xmlns:a16="http://schemas.microsoft.com/office/drawing/2014/main" id="{CF918CCC-2FC8-4B3D-B5C9-D16C555A3CD1}"/>
                </a:ext>
              </a:extLst>
            </p:cNvPr>
            <p:cNvSpPr>
              <a:spLocks noChangeArrowheads="1"/>
            </p:cNvSpPr>
            <p:nvPr/>
          </p:nvSpPr>
          <p:spPr bwMode="auto">
            <a:xfrm>
              <a:off x="2330" y="2880"/>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x</a:t>
              </a:r>
              <a:endParaRPr lang="en-US" altLang="zh-CN"/>
            </a:p>
          </p:txBody>
        </p:sp>
        <p:sp>
          <p:nvSpPr>
            <p:cNvPr id="220273" name="Rectangle 113">
              <a:extLst>
                <a:ext uri="{FF2B5EF4-FFF2-40B4-BE49-F238E27FC236}">
                  <a16:creationId xmlns:a16="http://schemas.microsoft.com/office/drawing/2014/main" id="{53A2795D-4C45-4D7C-A631-41D7D64C3986}"/>
                </a:ext>
              </a:extLst>
            </p:cNvPr>
            <p:cNvSpPr>
              <a:spLocks noChangeArrowheads="1"/>
            </p:cNvSpPr>
            <p:nvPr/>
          </p:nvSpPr>
          <p:spPr bwMode="auto">
            <a:xfrm>
              <a:off x="1987" y="2880"/>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x</a:t>
              </a:r>
              <a:endParaRPr lang="en-US" altLang="zh-CN"/>
            </a:p>
          </p:txBody>
        </p:sp>
      </p:grpSp>
      <p:grpSp>
        <p:nvGrpSpPr>
          <p:cNvPr id="220275" name="Group 115">
            <a:extLst>
              <a:ext uri="{FF2B5EF4-FFF2-40B4-BE49-F238E27FC236}">
                <a16:creationId xmlns:a16="http://schemas.microsoft.com/office/drawing/2014/main" id="{3BA4BE7A-A246-494F-A2E9-66BD15EADD42}"/>
              </a:ext>
            </a:extLst>
          </p:cNvPr>
          <p:cNvGrpSpPr>
            <a:grpSpLocks noChangeAspect="1"/>
          </p:cNvGrpSpPr>
          <p:nvPr/>
        </p:nvGrpSpPr>
        <p:grpSpPr bwMode="auto">
          <a:xfrm>
            <a:off x="969963" y="2287588"/>
            <a:ext cx="3949700" cy="955675"/>
            <a:chOff x="611" y="3253"/>
            <a:chExt cx="2488" cy="602"/>
          </a:xfrm>
        </p:grpSpPr>
        <p:sp>
          <p:nvSpPr>
            <p:cNvPr id="220274" name="AutoShape 114">
              <a:extLst>
                <a:ext uri="{FF2B5EF4-FFF2-40B4-BE49-F238E27FC236}">
                  <a16:creationId xmlns:a16="http://schemas.microsoft.com/office/drawing/2014/main" id="{D3151AB3-E16C-44F3-B556-B8838D7A4AE3}"/>
                </a:ext>
              </a:extLst>
            </p:cNvPr>
            <p:cNvSpPr>
              <a:spLocks noChangeAspect="1" noChangeArrowheads="1" noTextEdit="1"/>
            </p:cNvSpPr>
            <p:nvPr/>
          </p:nvSpPr>
          <p:spPr bwMode="auto">
            <a:xfrm>
              <a:off x="611" y="3279"/>
              <a:ext cx="248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0276" name="Line 116">
              <a:extLst>
                <a:ext uri="{FF2B5EF4-FFF2-40B4-BE49-F238E27FC236}">
                  <a16:creationId xmlns:a16="http://schemas.microsoft.com/office/drawing/2014/main" id="{53CD411B-584A-468B-AC69-47AA2F485D35}"/>
                </a:ext>
              </a:extLst>
            </p:cNvPr>
            <p:cNvSpPr>
              <a:spLocks noChangeShapeType="1"/>
            </p:cNvSpPr>
            <p:nvPr/>
          </p:nvSpPr>
          <p:spPr bwMode="auto">
            <a:xfrm>
              <a:off x="944" y="3432"/>
              <a:ext cx="0" cy="25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0277" name="Line 117">
              <a:extLst>
                <a:ext uri="{FF2B5EF4-FFF2-40B4-BE49-F238E27FC236}">
                  <a16:creationId xmlns:a16="http://schemas.microsoft.com/office/drawing/2014/main" id="{F0C946A3-E4F5-446B-B922-71BE856BA393}"/>
                </a:ext>
              </a:extLst>
            </p:cNvPr>
            <p:cNvSpPr>
              <a:spLocks noChangeShapeType="1"/>
            </p:cNvSpPr>
            <p:nvPr/>
          </p:nvSpPr>
          <p:spPr bwMode="auto">
            <a:xfrm>
              <a:off x="1508" y="3432"/>
              <a:ext cx="0" cy="25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0278" name="Line 118">
              <a:extLst>
                <a:ext uri="{FF2B5EF4-FFF2-40B4-BE49-F238E27FC236}">
                  <a16:creationId xmlns:a16="http://schemas.microsoft.com/office/drawing/2014/main" id="{DAFF7173-8A37-40D8-A773-7E6B7207AD4C}"/>
                </a:ext>
              </a:extLst>
            </p:cNvPr>
            <p:cNvSpPr>
              <a:spLocks noChangeShapeType="1"/>
            </p:cNvSpPr>
            <p:nvPr/>
          </p:nvSpPr>
          <p:spPr bwMode="auto">
            <a:xfrm>
              <a:off x="1750" y="3559"/>
              <a:ext cx="121"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0279" name="Line 119">
              <a:extLst>
                <a:ext uri="{FF2B5EF4-FFF2-40B4-BE49-F238E27FC236}">
                  <a16:creationId xmlns:a16="http://schemas.microsoft.com/office/drawing/2014/main" id="{FF1513BD-0205-45D8-ABD2-6BA155F49266}"/>
                </a:ext>
              </a:extLst>
            </p:cNvPr>
            <p:cNvSpPr>
              <a:spLocks noChangeShapeType="1"/>
            </p:cNvSpPr>
            <p:nvPr/>
          </p:nvSpPr>
          <p:spPr bwMode="auto">
            <a:xfrm>
              <a:off x="2116" y="3432"/>
              <a:ext cx="0" cy="25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0280" name="Line 120">
              <a:extLst>
                <a:ext uri="{FF2B5EF4-FFF2-40B4-BE49-F238E27FC236}">
                  <a16:creationId xmlns:a16="http://schemas.microsoft.com/office/drawing/2014/main" id="{90450602-4E1D-4FFA-8648-EFE6410AE271}"/>
                </a:ext>
              </a:extLst>
            </p:cNvPr>
            <p:cNvSpPr>
              <a:spLocks noChangeShapeType="1"/>
            </p:cNvSpPr>
            <p:nvPr/>
          </p:nvSpPr>
          <p:spPr bwMode="auto">
            <a:xfrm>
              <a:off x="2645" y="3432"/>
              <a:ext cx="0" cy="25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0281" name="Line 121">
              <a:extLst>
                <a:ext uri="{FF2B5EF4-FFF2-40B4-BE49-F238E27FC236}">
                  <a16:creationId xmlns:a16="http://schemas.microsoft.com/office/drawing/2014/main" id="{394C3F5B-A745-4514-B6DD-9BFFC1B7EC26}"/>
                </a:ext>
              </a:extLst>
            </p:cNvPr>
            <p:cNvSpPr>
              <a:spLocks noChangeShapeType="1"/>
            </p:cNvSpPr>
            <p:nvPr/>
          </p:nvSpPr>
          <p:spPr bwMode="auto">
            <a:xfrm>
              <a:off x="2887" y="3559"/>
              <a:ext cx="121"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0282" name="Rectangle 122">
              <a:extLst>
                <a:ext uri="{FF2B5EF4-FFF2-40B4-BE49-F238E27FC236}">
                  <a16:creationId xmlns:a16="http://schemas.microsoft.com/office/drawing/2014/main" id="{4D44CD75-1B87-48DB-B401-94A70F5ED005}"/>
                </a:ext>
              </a:extLst>
            </p:cNvPr>
            <p:cNvSpPr>
              <a:spLocks noChangeArrowheads="1"/>
            </p:cNvSpPr>
            <p:nvPr/>
          </p:nvSpPr>
          <p:spPr bwMode="auto">
            <a:xfrm>
              <a:off x="3037" y="341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20283" name="Rectangle 123">
              <a:extLst>
                <a:ext uri="{FF2B5EF4-FFF2-40B4-BE49-F238E27FC236}">
                  <a16:creationId xmlns:a16="http://schemas.microsoft.com/office/drawing/2014/main" id="{42CD9B55-5B5F-4980-A0A4-119C68046D30}"/>
                </a:ext>
              </a:extLst>
            </p:cNvPr>
            <p:cNvSpPr>
              <a:spLocks noChangeArrowheads="1"/>
            </p:cNvSpPr>
            <p:nvPr/>
          </p:nvSpPr>
          <p:spPr bwMode="auto">
            <a:xfrm>
              <a:off x="2895" y="3586"/>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2</a:t>
              </a:r>
              <a:endParaRPr lang="en-US" altLang="zh-CN"/>
            </a:p>
          </p:txBody>
        </p:sp>
        <p:sp>
          <p:nvSpPr>
            <p:cNvPr id="220284" name="Rectangle 124">
              <a:extLst>
                <a:ext uri="{FF2B5EF4-FFF2-40B4-BE49-F238E27FC236}">
                  <a16:creationId xmlns:a16="http://schemas.microsoft.com/office/drawing/2014/main" id="{BD85DB10-43EF-4AAA-A623-9545A5564444}"/>
                </a:ext>
              </a:extLst>
            </p:cNvPr>
            <p:cNvSpPr>
              <a:spLocks noChangeArrowheads="1"/>
            </p:cNvSpPr>
            <p:nvPr/>
          </p:nvSpPr>
          <p:spPr bwMode="auto">
            <a:xfrm>
              <a:off x="1946" y="3415"/>
              <a:ext cx="1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20285" name="Rectangle 125">
              <a:extLst>
                <a:ext uri="{FF2B5EF4-FFF2-40B4-BE49-F238E27FC236}">
                  <a16:creationId xmlns:a16="http://schemas.microsoft.com/office/drawing/2014/main" id="{17012EF1-3684-41F4-83C6-EC07E4CF6DCC}"/>
                </a:ext>
              </a:extLst>
            </p:cNvPr>
            <p:cNvSpPr>
              <a:spLocks noChangeArrowheads="1"/>
            </p:cNvSpPr>
            <p:nvPr/>
          </p:nvSpPr>
          <p:spPr bwMode="auto">
            <a:xfrm>
              <a:off x="1900" y="341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20286" name="Rectangle 126">
              <a:extLst>
                <a:ext uri="{FF2B5EF4-FFF2-40B4-BE49-F238E27FC236}">
                  <a16:creationId xmlns:a16="http://schemas.microsoft.com/office/drawing/2014/main" id="{5C5D3608-C01A-4B47-88BD-210B5F383E5E}"/>
                </a:ext>
              </a:extLst>
            </p:cNvPr>
            <p:cNvSpPr>
              <a:spLocks noChangeArrowheads="1"/>
            </p:cNvSpPr>
            <p:nvPr/>
          </p:nvSpPr>
          <p:spPr bwMode="auto">
            <a:xfrm>
              <a:off x="1758" y="3586"/>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2</a:t>
              </a:r>
              <a:endParaRPr lang="en-US" altLang="zh-CN"/>
            </a:p>
          </p:txBody>
        </p:sp>
        <p:sp>
          <p:nvSpPr>
            <p:cNvPr id="220287" name="Rectangle 127">
              <a:extLst>
                <a:ext uri="{FF2B5EF4-FFF2-40B4-BE49-F238E27FC236}">
                  <a16:creationId xmlns:a16="http://schemas.microsoft.com/office/drawing/2014/main" id="{8F4C5838-5081-4515-A33E-FFECEF81F327}"/>
                </a:ext>
              </a:extLst>
            </p:cNvPr>
            <p:cNvSpPr>
              <a:spLocks noChangeArrowheads="1"/>
            </p:cNvSpPr>
            <p:nvPr/>
          </p:nvSpPr>
          <p:spPr bwMode="auto">
            <a:xfrm>
              <a:off x="830" y="3415"/>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20288" name="Rectangle 128">
              <a:extLst>
                <a:ext uri="{FF2B5EF4-FFF2-40B4-BE49-F238E27FC236}">
                  <a16:creationId xmlns:a16="http://schemas.microsoft.com/office/drawing/2014/main" id="{46914B9B-F102-4379-B15B-89EB55365A3C}"/>
                </a:ext>
              </a:extLst>
            </p:cNvPr>
            <p:cNvSpPr>
              <a:spLocks noChangeArrowheads="1"/>
            </p:cNvSpPr>
            <p:nvPr/>
          </p:nvSpPr>
          <p:spPr bwMode="auto">
            <a:xfrm>
              <a:off x="2546" y="3550"/>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0</a:t>
              </a:r>
              <a:endParaRPr lang="en-US" altLang="zh-CN"/>
            </a:p>
          </p:txBody>
        </p:sp>
        <p:sp>
          <p:nvSpPr>
            <p:cNvPr id="220289" name="Rectangle 129">
              <a:extLst>
                <a:ext uri="{FF2B5EF4-FFF2-40B4-BE49-F238E27FC236}">
                  <a16:creationId xmlns:a16="http://schemas.microsoft.com/office/drawing/2014/main" id="{201D494E-5D95-4125-9AC0-AE90D3431533}"/>
                </a:ext>
              </a:extLst>
            </p:cNvPr>
            <p:cNvSpPr>
              <a:spLocks noChangeArrowheads="1"/>
            </p:cNvSpPr>
            <p:nvPr/>
          </p:nvSpPr>
          <p:spPr bwMode="auto">
            <a:xfrm>
              <a:off x="1409" y="3550"/>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0</a:t>
              </a:r>
              <a:endParaRPr lang="en-US" altLang="zh-CN"/>
            </a:p>
          </p:txBody>
        </p:sp>
        <p:sp>
          <p:nvSpPr>
            <p:cNvPr id="220290" name="Rectangle 130">
              <a:extLst>
                <a:ext uri="{FF2B5EF4-FFF2-40B4-BE49-F238E27FC236}">
                  <a16:creationId xmlns:a16="http://schemas.microsoft.com/office/drawing/2014/main" id="{BCB96AFF-29EB-45A7-8C71-292B58676DFD}"/>
                </a:ext>
              </a:extLst>
            </p:cNvPr>
            <p:cNvSpPr>
              <a:spLocks noChangeArrowheads="1"/>
            </p:cNvSpPr>
            <p:nvPr/>
          </p:nvSpPr>
          <p:spPr bwMode="auto">
            <a:xfrm>
              <a:off x="2881" y="3253"/>
              <a:ext cx="9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Symbol" panose="05050102010706020507" pitchFamily="18" charset="2"/>
                </a:rPr>
                <a:t>e</a:t>
              </a:r>
              <a:endParaRPr lang="en-US" altLang="zh-CN"/>
            </a:p>
          </p:txBody>
        </p:sp>
        <p:sp>
          <p:nvSpPr>
            <p:cNvPr id="220291" name="Rectangle 131">
              <a:extLst>
                <a:ext uri="{FF2B5EF4-FFF2-40B4-BE49-F238E27FC236}">
                  <a16:creationId xmlns:a16="http://schemas.microsoft.com/office/drawing/2014/main" id="{F96DB65C-6C32-4172-AD53-9F14F9482DA2}"/>
                </a:ext>
              </a:extLst>
            </p:cNvPr>
            <p:cNvSpPr>
              <a:spLocks noChangeArrowheads="1"/>
            </p:cNvSpPr>
            <p:nvPr/>
          </p:nvSpPr>
          <p:spPr bwMode="auto">
            <a:xfrm>
              <a:off x="1744" y="3253"/>
              <a:ext cx="9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Symbol" panose="05050102010706020507" pitchFamily="18" charset="2"/>
                </a:rPr>
                <a:t>e</a:t>
              </a:r>
              <a:endParaRPr lang="en-US" altLang="zh-CN"/>
            </a:p>
          </p:txBody>
        </p:sp>
        <p:sp>
          <p:nvSpPr>
            <p:cNvPr id="220292" name="Rectangle 132">
              <a:extLst>
                <a:ext uri="{FF2B5EF4-FFF2-40B4-BE49-F238E27FC236}">
                  <a16:creationId xmlns:a16="http://schemas.microsoft.com/office/drawing/2014/main" id="{CA3AD747-6BF9-4BC9-ACF8-450BE8D60E23}"/>
                </a:ext>
              </a:extLst>
            </p:cNvPr>
            <p:cNvSpPr>
              <a:spLocks noChangeArrowheads="1"/>
            </p:cNvSpPr>
            <p:nvPr/>
          </p:nvSpPr>
          <p:spPr bwMode="auto">
            <a:xfrm>
              <a:off x="2705" y="3390"/>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&lt;</a:t>
              </a:r>
              <a:endParaRPr lang="en-US" altLang="zh-CN"/>
            </a:p>
          </p:txBody>
        </p:sp>
        <p:sp>
          <p:nvSpPr>
            <p:cNvPr id="220293" name="Rectangle 133">
              <a:extLst>
                <a:ext uri="{FF2B5EF4-FFF2-40B4-BE49-F238E27FC236}">
                  <a16:creationId xmlns:a16="http://schemas.microsoft.com/office/drawing/2014/main" id="{FE7BF228-1499-4032-86AD-6E9358D86E75}"/>
                </a:ext>
              </a:extLst>
            </p:cNvPr>
            <p:cNvSpPr>
              <a:spLocks noChangeArrowheads="1"/>
            </p:cNvSpPr>
            <p:nvPr/>
          </p:nvSpPr>
          <p:spPr bwMode="auto">
            <a:xfrm>
              <a:off x="2280" y="3390"/>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220294" name="Rectangle 134">
              <a:extLst>
                <a:ext uri="{FF2B5EF4-FFF2-40B4-BE49-F238E27FC236}">
                  <a16:creationId xmlns:a16="http://schemas.microsoft.com/office/drawing/2014/main" id="{1B37638A-25EF-4453-8604-2B405D4AEB66}"/>
                </a:ext>
              </a:extLst>
            </p:cNvPr>
            <p:cNvSpPr>
              <a:spLocks noChangeArrowheads="1"/>
            </p:cNvSpPr>
            <p:nvPr/>
          </p:nvSpPr>
          <p:spPr bwMode="auto">
            <a:xfrm>
              <a:off x="1568" y="3390"/>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&lt;</a:t>
              </a:r>
              <a:endParaRPr lang="en-US" altLang="zh-CN"/>
            </a:p>
          </p:txBody>
        </p:sp>
        <p:sp>
          <p:nvSpPr>
            <p:cNvPr id="220295" name="Rectangle 135">
              <a:extLst>
                <a:ext uri="{FF2B5EF4-FFF2-40B4-BE49-F238E27FC236}">
                  <a16:creationId xmlns:a16="http://schemas.microsoft.com/office/drawing/2014/main" id="{22C31493-A3DA-471B-BAE6-5D7CBB5060E2}"/>
                </a:ext>
              </a:extLst>
            </p:cNvPr>
            <p:cNvSpPr>
              <a:spLocks noChangeArrowheads="1"/>
            </p:cNvSpPr>
            <p:nvPr/>
          </p:nvSpPr>
          <p:spPr bwMode="auto">
            <a:xfrm>
              <a:off x="1125" y="3390"/>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220296" name="Rectangle 136">
              <a:extLst>
                <a:ext uri="{FF2B5EF4-FFF2-40B4-BE49-F238E27FC236}">
                  <a16:creationId xmlns:a16="http://schemas.microsoft.com/office/drawing/2014/main" id="{65148BCE-4FF5-4293-BF31-90729EE54101}"/>
                </a:ext>
              </a:extLst>
            </p:cNvPr>
            <p:cNvSpPr>
              <a:spLocks noChangeArrowheads="1"/>
            </p:cNvSpPr>
            <p:nvPr/>
          </p:nvSpPr>
          <p:spPr bwMode="auto">
            <a:xfrm>
              <a:off x="2443" y="3415"/>
              <a:ext cx="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v</a:t>
              </a:r>
              <a:endParaRPr lang="en-US" altLang="zh-CN"/>
            </a:p>
          </p:txBody>
        </p:sp>
        <p:sp>
          <p:nvSpPr>
            <p:cNvPr id="220297" name="Rectangle 137">
              <a:extLst>
                <a:ext uri="{FF2B5EF4-FFF2-40B4-BE49-F238E27FC236}">
                  <a16:creationId xmlns:a16="http://schemas.microsoft.com/office/drawing/2014/main" id="{FC052226-3F25-437E-9E68-F2C0B5ECD752}"/>
                </a:ext>
              </a:extLst>
            </p:cNvPr>
            <p:cNvSpPr>
              <a:spLocks noChangeArrowheads="1"/>
            </p:cNvSpPr>
            <p:nvPr/>
          </p:nvSpPr>
          <p:spPr bwMode="auto">
            <a:xfrm>
              <a:off x="2131" y="3415"/>
              <a:ext cx="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v</a:t>
              </a:r>
              <a:endParaRPr lang="en-US" altLang="zh-CN"/>
            </a:p>
          </p:txBody>
        </p:sp>
        <p:sp>
          <p:nvSpPr>
            <p:cNvPr id="220298" name="Rectangle 138">
              <a:extLst>
                <a:ext uri="{FF2B5EF4-FFF2-40B4-BE49-F238E27FC236}">
                  <a16:creationId xmlns:a16="http://schemas.microsoft.com/office/drawing/2014/main" id="{3AD9400A-C6EA-4FD7-9F64-A1CBC6CC79ED}"/>
                </a:ext>
              </a:extLst>
            </p:cNvPr>
            <p:cNvSpPr>
              <a:spLocks noChangeArrowheads="1"/>
            </p:cNvSpPr>
            <p:nvPr/>
          </p:nvSpPr>
          <p:spPr bwMode="auto">
            <a:xfrm>
              <a:off x="1292" y="3415"/>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u</a:t>
              </a:r>
              <a:endParaRPr lang="en-US" altLang="zh-CN"/>
            </a:p>
          </p:txBody>
        </p:sp>
        <p:sp>
          <p:nvSpPr>
            <p:cNvPr id="220299" name="Rectangle 139">
              <a:extLst>
                <a:ext uri="{FF2B5EF4-FFF2-40B4-BE49-F238E27FC236}">
                  <a16:creationId xmlns:a16="http://schemas.microsoft.com/office/drawing/2014/main" id="{7637F1FA-C3A6-40AB-A15C-E76EE575BA9D}"/>
                </a:ext>
              </a:extLst>
            </p:cNvPr>
            <p:cNvSpPr>
              <a:spLocks noChangeArrowheads="1"/>
            </p:cNvSpPr>
            <p:nvPr/>
          </p:nvSpPr>
          <p:spPr bwMode="auto">
            <a:xfrm>
              <a:off x="962" y="3415"/>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u</a:t>
              </a:r>
              <a:endParaRPr lang="en-US" altLang="zh-CN"/>
            </a:p>
          </p:txBody>
        </p:sp>
        <p:sp>
          <p:nvSpPr>
            <p:cNvPr id="220300" name="Rectangle 140">
              <a:extLst>
                <a:ext uri="{FF2B5EF4-FFF2-40B4-BE49-F238E27FC236}">
                  <a16:creationId xmlns:a16="http://schemas.microsoft.com/office/drawing/2014/main" id="{13085DF2-3064-46B6-A45E-0265DD870AB4}"/>
                </a:ext>
              </a:extLst>
            </p:cNvPr>
            <p:cNvSpPr>
              <a:spLocks noChangeArrowheads="1"/>
            </p:cNvSpPr>
            <p:nvPr/>
          </p:nvSpPr>
          <p:spPr bwMode="auto">
            <a:xfrm>
              <a:off x="617" y="3422"/>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有</a:t>
              </a:r>
              <a:endParaRPr lang="zh-CN" altLang="en-US"/>
            </a:p>
          </p:txBody>
        </p:sp>
      </p:grpSp>
      <p:graphicFrame>
        <p:nvGraphicFramePr>
          <p:cNvPr id="220301" name="Object 141">
            <a:extLst>
              <a:ext uri="{FF2B5EF4-FFF2-40B4-BE49-F238E27FC236}">
                <a16:creationId xmlns:a16="http://schemas.microsoft.com/office/drawing/2014/main" id="{7F218E7F-2B17-43D8-9C7F-C2C52A597145}"/>
              </a:ext>
            </a:extLst>
          </p:cNvPr>
          <p:cNvGraphicFramePr>
            <a:graphicFrameLocks noChangeAspect="1"/>
          </p:cNvGraphicFramePr>
          <p:nvPr/>
        </p:nvGraphicFramePr>
        <p:xfrm>
          <a:off x="1206500" y="3335338"/>
          <a:ext cx="4686300" cy="457200"/>
        </p:xfrm>
        <a:graphic>
          <a:graphicData uri="http://schemas.openxmlformats.org/presentationml/2006/ole">
            <mc:AlternateContent xmlns:mc="http://schemas.openxmlformats.org/markup-compatibility/2006">
              <mc:Choice xmlns:v="urn:schemas-microsoft-com:vml" Requires="v">
                <p:oleObj spid="_x0000_s220341" name="Equation" r:id="rId5" imgW="4686120" imgH="457200" progId="Equation.3">
                  <p:embed/>
                </p:oleObj>
              </mc:Choice>
              <mc:Fallback>
                <p:oleObj name="Equation" r:id="rId5" imgW="4686120" imgH="457200" progId="Equation.3">
                  <p:embed/>
                  <p:pic>
                    <p:nvPicPr>
                      <p:cNvPr id="0" name="Object 1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6500" y="3335338"/>
                        <a:ext cx="4686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0302" name="Object 142">
            <a:extLst>
              <a:ext uri="{FF2B5EF4-FFF2-40B4-BE49-F238E27FC236}">
                <a16:creationId xmlns:a16="http://schemas.microsoft.com/office/drawing/2014/main" id="{875AD754-C0A8-4B84-9614-923D069F053A}"/>
              </a:ext>
            </a:extLst>
          </p:cNvPr>
          <p:cNvGraphicFramePr>
            <a:graphicFrameLocks noChangeAspect="1"/>
          </p:cNvGraphicFramePr>
          <p:nvPr/>
        </p:nvGraphicFramePr>
        <p:xfrm>
          <a:off x="2654300" y="4021138"/>
          <a:ext cx="2705100" cy="457200"/>
        </p:xfrm>
        <a:graphic>
          <a:graphicData uri="http://schemas.openxmlformats.org/presentationml/2006/ole">
            <mc:AlternateContent xmlns:mc="http://schemas.openxmlformats.org/markup-compatibility/2006">
              <mc:Choice xmlns:v="urn:schemas-microsoft-com:vml" Requires="v">
                <p:oleObj spid="_x0000_s220342" name="Equation" r:id="rId7" imgW="2705040" imgH="457200" progId="Equation.3">
                  <p:embed/>
                </p:oleObj>
              </mc:Choice>
              <mc:Fallback>
                <p:oleObj name="Equation" r:id="rId7" imgW="2705040" imgH="457200" progId="Equation.3">
                  <p:embed/>
                  <p:pic>
                    <p:nvPicPr>
                      <p:cNvPr id="0" name="Object 1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54300" y="4021138"/>
                        <a:ext cx="27051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0303" name="Object 143">
            <a:extLst>
              <a:ext uri="{FF2B5EF4-FFF2-40B4-BE49-F238E27FC236}">
                <a16:creationId xmlns:a16="http://schemas.microsoft.com/office/drawing/2014/main" id="{DA543D73-2A0B-4844-8D01-B42E2BA9AE28}"/>
              </a:ext>
            </a:extLst>
          </p:cNvPr>
          <p:cNvGraphicFramePr>
            <a:graphicFrameLocks noChangeAspect="1"/>
          </p:cNvGraphicFramePr>
          <p:nvPr/>
        </p:nvGraphicFramePr>
        <p:xfrm>
          <a:off x="4681538" y="4762500"/>
          <a:ext cx="2019300" cy="457200"/>
        </p:xfrm>
        <a:graphic>
          <a:graphicData uri="http://schemas.openxmlformats.org/presentationml/2006/ole">
            <mc:AlternateContent xmlns:mc="http://schemas.openxmlformats.org/markup-compatibility/2006">
              <mc:Choice xmlns:v="urn:schemas-microsoft-com:vml" Requires="v">
                <p:oleObj spid="_x0000_s220343" name="Equation" r:id="rId9" imgW="2019240" imgH="457200" progId="Equation.3">
                  <p:embed/>
                </p:oleObj>
              </mc:Choice>
              <mc:Fallback>
                <p:oleObj name="Equation" r:id="rId9" imgW="2019240" imgH="457200" progId="Equation.3">
                  <p:embed/>
                  <p:pic>
                    <p:nvPicPr>
                      <p:cNvPr id="0" name="Object 14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81538" y="4762500"/>
                        <a:ext cx="2019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0304" name="Text Box 144">
            <a:extLst>
              <a:ext uri="{FF2B5EF4-FFF2-40B4-BE49-F238E27FC236}">
                <a16:creationId xmlns:a16="http://schemas.microsoft.com/office/drawing/2014/main" id="{4B506E53-5E1E-4861-870A-9CBB77608048}"/>
              </a:ext>
            </a:extLst>
          </p:cNvPr>
          <p:cNvSpPr txBox="1">
            <a:spLocks noChangeArrowheads="1"/>
          </p:cNvSpPr>
          <p:nvPr/>
        </p:nvSpPr>
        <p:spPr bwMode="auto">
          <a:xfrm>
            <a:off x="6540500" y="5468938"/>
            <a:ext cx="1447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b="1">
                <a:latin typeface="Times New Roman" panose="02020603050405020304" pitchFamily="18" charset="0"/>
                <a:ea typeface="宋体" panose="02010600030101010101" pitchFamily="2" charset="-122"/>
              </a:rPr>
              <a:t>[</a:t>
            </a:r>
            <a:r>
              <a:rPr kumimoji="1" lang="zh-CN" altLang="en-US" b="1">
                <a:latin typeface="Times New Roman" panose="02020603050405020304" pitchFamily="18" charset="0"/>
                <a:ea typeface="宋体" panose="02010600030101010101" pitchFamily="2" charset="-122"/>
              </a:rPr>
              <a:t>证毕</a:t>
            </a:r>
            <a:r>
              <a:rPr kumimoji="1" lang="en-US" altLang="zh-CN" b="1">
                <a:latin typeface="Times New Roman" panose="02020603050405020304" pitchFamily="18" charset="0"/>
                <a:ea typeface="宋体" panose="02010600030101010101" pitchFamily="2" charset="-122"/>
              </a:rPr>
              <a:t>]</a:t>
            </a:r>
          </a:p>
        </p:txBody>
      </p:sp>
      <p:grpSp>
        <p:nvGrpSpPr>
          <p:cNvPr id="220305" name="Group 145">
            <a:extLst>
              <a:ext uri="{FF2B5EF4-FFF2-40B4-BE49-F238E27FC236}">
                <a16:creationId xmlns:a16="http://schemas.microsoft.com/office/drawing/2014/main" id="{8132CC27-B3AD-4A83-BFAA-9AC3857D8435}"/>
              </a:ext>
            </a:extLst>
          </p:cNvPr>
          <p:cNvGrpSpPr>
            <a:grpSpLocks noChangeAspect="1"/>
          </p:cNvGrpSpPr>
          <p:nvPr/>
        </p:nvGrpSpPr>
        <p:grpSpPr bwMode="auto">
          <a:xfrm>
            <a:off x="1187450" y="4743450"/>
            <a:ext cx="3581400" cy="512763"/>
            <a:chOff x="948" y="1559"/>
            <a:chExt cx="2256" cy="323"/>
          </a:xfrm>
        </p:grpSpPr>
        <p:sp>
          <p:nvSpPr>
            <p:cNvPr id="220306" name="AutoShape 146">
              <a:extLst>
                <a:ext uri="{FF2B5EF4-FFF2-40B4-BE49-F238E27FC236}">
                  <a16:creationId xmlns:a16="http://schemas.microsoft.com/office/drawing/2014/main" id="{149FCB83-C575-4E63-B7B0-C9962DDBE250}"/>
                </a:ext>
              </a:extLst>
            </p:cNvPr>
            <p:cNvSpPr>
              <a:spLocks noChangeAspect="1" noChangeArrowheads="1" noTextEdit="1"/>
            </p:cNvSpPr>
            <p:nvPr/>
          </p:nvSpPr>
          <p:spPr bwMode="auto">
            <a:xfrm>
              <a:off x="948" y="1584"/>
              <a:ext cx="22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0307" name="Line 147">
              <a:extLst>
                <a:ext uri="{FF2B5EF4-FFF2-40B4-BE49-F238E27FC236}">
                  <a16:creationId xmlns:a16="http://schemas.microsoft.com/office/drawing/2014/main" id="{D954EEBE-3EF9-49B6-9EA1-75D939814D5E}"/>
                </a:ext>
              </a:extLst>
            </p:cNvPr>
            <p:cNvSpPr>
              <a:spLocks noChangeShapeType="1"/>
            </p:cNvSpPr>
            <p:nvPr/>
          </p:nvSpPr>
          <p:spPr bwMode="auto">
            <a:xfrm>
              <a:off x="1827" y="1601"/>
              <a:ext cx="0" cy="25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0308" name="Line 148">
              <a:extLst>
                <a:ext uri="{FF2B5EF4-FFF2-40B4-BE49-F238E27FC236}">
                  <a16:creationId xmlns:a16="http://schemas.microsoft.com/office/drawing/2014/main" id="{35A8E55E-41BD-471E-8BF7-848D23525926}"/>
                </a:ext>
              </a:extLst>
            </p:cNvPr>
            <p:cNvSpPr>
              <a:spLocks noChangeShapeType="1"/>
            </p:cNvSpPr>
            <p:nvPr/>
          </p:nvSpPr>
          <p:spPr bwMode="auto">
            <a:xfrm>
              <a:off x="2350" y="1601"/>
              <a:ext cx="0" cy="25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0309" name="Rectangle 149">
              <a:extLst>
                <a:ext uri="{FF2B5EF4-FFF2-40B4-BE49-F238E27FC236}">
                  <a16:creationId xmlns:a16="http://schemas.microsoft.com/office/drawing/2014/main" id="{B7DE5F9B-C0E2-4A19-9D6D-B3AF50B52F26}"/>
                </a:ext>
              </a:extLst>
            </p:cNvPr>
            <p:cNvSpPr>
              <a:spLocks noChangeArrowheads="1"/>
            </p:cNvSpPr>
            <p:nvPr/>
          </p:nvSpPr>
          <p:spPr bwMode="auto">
            <a:xfrm>
              <a:off x="3019" y="1584"/>
              <a:ext cx="1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20310" name="Rectangle 150">
              <a:extLst>
                <a:ext uri="{FF2B5EF4-FFF2-40B4-BE49-F238E27FC236}">
                  <a16:creationId xmlns:a16="http://schemas.microsoft.com/office/drawing/2014/main" id="{9D5B1BCF-8F0A-4991-A1D4-3B0F6956F323}"/>
                </a:ext>
              </a:extLst>
            </p:cNvPr>
            <p:cNvSpPr>
              <a:spLocks noChangeArrowheads="1"/>
            </p:cNvSpPr>
            <p:nvPr/>
          </p:nvSpPr>
          <p:spPr bwMode="auto">
            <a:xfrm>
              <a:off x="2973" y="1584"/>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20311" name="Rectangle 151">
              <a:extLst>
                <a:ext uri="{FF2B5EF4-FFF2-40B4-BE49-F238E27FC236}">
                  <a16:creationId xmlns:a16="http://schemas.microsoft.com/office/drawing/2014/main" id="{83080245-E042-4D8B-A738-057655DBBCBC}"/>
                </a:ext>
              </a:extLst>
            </p:cNvPr>
            <p:cNvSpPr>
              <a:spLocks noChangeArrowheads="1"/>
            </p:cNvSpPr>
            <p:nvPr/>
          </p:nvSpPr>
          <p:spPr bwMode="auto">
            <a:xfrm>
              <a:off x="2718" y="1584"/>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20312" name="Rectangle 152">
              <a:extLst>
                <a:ext uri="{FF2B5EF4-FFF2-40B4-BE49-F238E27FC236}">
                  <a16:creationId xmlns:a16="http://schemas.microsoft.com/office/drawing/2014/main" id="{7F481712-A0B5-44B8-9C6B-C233B7BBDDEA}"/>
                </a:ext>
              </a:extLst>
            </p:cNvPr>
            <p:cNvSpPr>
              <a:spLocks noChangeArrowheads="1"/>
            </p:cNvSpPr>
            <p:nvPr/>
          </p:nvSpPr>
          <p:spPr bwMode="auto">
            <a:xfrm>
              <a:off x="1486" y="1584"/>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0</a:t>
              </a:r>
              <a:endParaRPr lang="en-US" altLang="zh-CN"/>
            </a:p>
          </p:txBody>
        </p:sp>
        <p:sp>
          <p:nvSpPr>
            <p:cNvPr id="220313" name="Rectangle 153">
              <a:extLst>
                <a:ext uri="{FF2B5EF4-FFF2-40B4-BE49-F238E27FC236}">
                  <a16:creationId xmlns:a16="http://schemas.microsoft.com/office/drawing/2014/main" id="{7E911F1D-9E12-4874-B63A-AFEF6805DDDE}"/>
                </a:ext>
              </a:extLst>
            </p:cNvPr>
            <p:cNvSpPr>
              <a:spLocks noChangeArrowheads="1"/>
            </p:cNvSpPr>
            <p:nvPr/>
          </p:nvSpPr>
          <p:spPr bwMode="auto">
            <a:xfrm>
              <a:off x="1381" y="1584"/>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20314" name="Rectangle 154">
              <a:extLst>
                <a:ext uri="{FF2B5EF4-FFF2-40B4-BE49-F238E27FC236}">
                  <a16:creationId xmlns:a16="http://schemas.microsoft.com/office/drawing/2014/main" id="{4A83EAF4-3F90-4A38-8ED8-C0A92A1E1B86}"/>
                </a:ext>
              </a:extLst>
            </p:cNvPr>
            <p:cNvSpPr>
              <a:spLocks noChangeArrowheads="1"/>
            </p:cNvSpPr>
            <p:nvPr/>
          </p:nvSpPr>
          <p:spPr bwMode="auto">
            <a:xfrm>
              <a:off x="2250" y="1719"/>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0</a:t>
              </a:r>
              <a:endParaRPr lang="en-US" altLang="zh-CN"/>
            </a:p>
          </p:txBody>
        </p:sp>
        <p:sp>
          <p:nvSpPr>
            <p:cNvPr id="220315" name="Rectangle 155">
              <a:extLst>
                <a:ext uri="{FF2B5EF4-FFF2-40B4-BE49-F238E27FC236}">
                  <a16:creationId xmlns:a16="http://schemas.microsoft.com/office/drawing/2014/main" id="{6229A3FC-5BA3-4597-8D30-59C3CA2BA74C}"/>
                </a:ext>
              </a:extLst>
            </p:cNvPr>
            <p:cNvSpPr>
              <a:spLocks noChangeArrowheads="1"/>
            </p:cNvSpPr>
            <p:nvPr/>
          </p:nvSpPr>
          <p:spPr bwMode="auto">
            <a:xfrm>
              <a:off x="2749" y="1591"/>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时</a:t>
              </a:r>
              <a:endParaRPr lang="zh-CN" altLang="en-US"/>
            </a:p>
          </p:txBody>
        </p:sp>
        <p:sp>
          <p:nvSpPr>
            <p:cNvPr id="220316" name="Rectangle 156">
              <a:extLst>
                <a:ext uri="{FF2B5EF4-FFF2-40B4-BE49-F238E27FC236}">
                  <a16:creationId xmlns:a16="http://schemas.microsoft.com/office/drawing/2014/main" id="{6AAA2D6A-AEBE-4548-AB49-91D10DED2E34}"/>
                </a:ext>
              </a:extLst>
            </p:cNvPr>
            <p:cNvSpPr>
              <a:spLocks noChangeArrowheads="1"/>
            </p:cNvSpPr>
            <p:nvPr/>
          </p:nvSpPr>
          <p:spPr bwMode="auto">
            <a:xfrm>
              <a:off x="950" y="1591"/>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故当</a:t>
              </a:r>
              <a:endParaRPr lang="zh-CN" altLang="en-US"/>
            </a:p>
          </p:txBody>
        </p:sp>
        <p:sp>
          <p:nvSpPr>
            <p:cNvPr id="220317" name="Rectangle 157">
              <a:extLst>
                <a:ext uri="{FF2B5EF4-FFF2-40B4-BE49-F238E27FC236}">
                  <a16:creationId xmlns:a16="http://schemas.microsoft.com/office/drawing/2014/main" id="{21C79284-94C9-4B1F-8E8C-85186B02750A}"/>
                </a:ext>
              </a:extLst>
            </p:cNvPr>
            <p:cNvSpPr>
              <a:spLocks noChangeArrowheads="1"/>
            </p:cNvSpPr>
            <p:nvPr/>
          </p:nvSpPr>
          <p:spPr bwMode="auto">
            <a:xfrm>
              <a:off x="2574" y="1559"/>
              <a:ext cx="1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Symbol" panose="05050102010706020507" pitchFamily="18" charset="2"/>
                </a:rPr>
                <a:t>d</a:t>
              </a:r>
              <a:endParaRPr lang="en-US" altLang="zh-CN"/>
            </a:p>
          </p:txBody>
        </p:sp>
        <p:sp>
          <p:nvSpPr>
            <p:cNvPr id="220318" name="Rectangle 158">
              <a:extLst>
                <a:ext uri="{FF2B5EF4-FFF2-40B4-BE49-F238E27FC236}">
                  <a16:creationId xmlns:a16="http://schemas.microsoft.com/office/drawing/2014/main" id="{F7DB7066-A8FF-4F68-931F-BB26A52353D5}"/>
                </a:ext>
              </a:extLst>
            </p:cNvPr>
            <p:cNvSpPr>
              <a:spLocks noChangeArrowheads="1"/>
            </p:cNvSpPr>
            <p:nvPr/>
          </p:nvSpPr>
          <p:spPr bwMode="auto">
            <a:xfrm>
              <a:off x="2410" y="1559"/>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&lt;</a:t>
              </a:r>
              <a:endParaRPr lang="en-US" altLang="zh-CN"/>
            </a:p>
          </p:txBody>
        </p:sp>
        <p:sp>
          <p:nvSpPr>
            <p:cNvPr id="220319" name="Rectangle 159">
              <a:extLst>
                <a:ext uri="{FF2B5EF4-FFF2-40B4-BE49-F238E27FC236}">
                  <a16:creationId xmlns:a16="http://schemas.microsoft.com/office/drawing/2014/main" id="{A96A4C91-9886-4BEE-9358-1C1BE42931AE}"/>
                </a:ext>
              </a:extLst>
            </p:cNvPr>
            <p:cNvSpPr>
              <a:spLocks noChangeArrowheads="1"/>
            </p:cNvSpPr>
            <p:nvPr/>
          </p:nvSpPr>
          <p:spPr bwMode="auto">
            <a:xfrm>
              <a:off x="1987" y="1559"/>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220320" name="Rectangle 160">
              <a:extLst>
                <a:ext uri="{FF2B5EF4-FFF2-40B4-BE49-F238E27FC236}">
                  <a16:creationId xmlns:a16="http://schemas.microsoft.com/office/drawing/2014/main" id="{E3F1F64A-0C71-4999-A877-1F3A95C1DB15}"/>
                </a:ext>
              </a:extLst>
            </p:cNvPr>
            <p:cNvSpPr>
              <a:spLocks noChangeArrowheads="1"/>
            </p:cNvSpPr>
            <p:nvPr/>
          </p:nvSpPr>
          <p:spPr bwMode="auto">
            <a:xfrm>
              <a:off x="1643" y="1559"/>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&lt;</a:t>
              </a:r>
              <a:endParaRPr lang="en-US" altLang="zh-CN"/>
            </a:p>
          </p:txBody>
        </p:sp>
        <p:sp>
          <p:nvSpPr>
            <p:cNvPr id="220321" name="Rectangle 161">
              <a:extLst>
                <a:ext uri="{FF2B5EF4-FFF2-40B4-BE49-F238E27FC236}">
                  <a16:creationId xmlns:a16="http://schemas.microsoft.com/office/drawing/2014/main" id="{D037E68B-9783-4FB5-9CE7-28CFEFCBA664}"/>
                </a:ext>
              </a:extLst>
            </p:cNvPr>
            <p:cNvSpPr>
              <a:spLocks noChangeArrowheads="1"/>
            </p:cNvSpPr>
            <p:nvPr/>
          </p:nvSpPr>
          <p:spPr bwMode="auto">
            <a:xfrm>
              <a:off x="2161" y="1584"/>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220322" name="Rectangle 162">
              <a:extLst>
                <a:ext uri="{FF2B5EF4-FFF2-40B4-BE49-F238E27FC236}">
                  <a16:creationId xmlns:a16="http://schemas.microsoft.com/office/drawing/2014/main" id="{2B0C7FF1-E104-4298-8259-109FE3A9ACE0}"/>
                </a:ext>
              </a:extLst>
            </p:cNvPr>
            <p:cNvSpPr>
              <a:spLocks noChangeArrowheads="1"/>
            </p:cNvSpPr>
            <p:nvPr/>
          </p:nvSpPr>
          <p:spPr bwMode="auto">
            <a:xfrm>
              <a:off x="1852" y="1584"/>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grpSp>
      <p:grpSp>
        <p:nvGrpSpPr>
          <p:cNvPr id="220323" name="Group 163">
            <a:extLst>
              <a:ext uri="{FF2B5EF4-FFF2-40B4-BE49-F238E27FC236}">
                <a16:creationId xmlns:a16="http://schemas.microsoft.com/office/drawing/2014/main" id="{BB99AF6D-0FA9-49C8-B319-472F44D301F0}"/>
              </a:ext>
            </a:extLst>
          </p:cNvPr>
          <p:cNvGrpSpPr>
            <a:grpSpLocks noChangeAspect="1"/>
          </p:cNvGrpSpPr>
          <p:nvPr/>
        </p:nvGrpSpPr>
        <p:grpSpPr bwMode="auto">
          <a:xfrm>
            <a:off x="1206500" y="5492750"/>
            <a:ext cx="2844800" cy="673100"/>
            <a:chOff x="960" y="2031"/>
            <a:chExt cx="1792" cy="424"/>
          </a:xfrm>
        </p:grpSpPr>
        <p:sp>
          <p:nvSpPr>
            <p:cNvPr id="220324" name="AutoShape 164">
              <a:extLst>
                <a:ext uri="{FF2B5EF4-FFF2-40B4-BE49-F238E27FC236}">
                  <a16:creationId xmlns:a16="http://schemas.microsoft.com/office/drawing/2014/main" id="{1B800408-CAF4-4B42-8B48-D15CF768550C}"/>
                </a:ext>
              </a:extLst>
            </p:cNvPr>
            <p:cNvSpPr>
              <a:spLocks noChangeAspect="1" noChangeArrowheads="1" noTextEdit="1"/>
            </p:cNvSpPr>
            <p:nvPr/>
          </p:nvSpPr>
          <p:spPr bwMode="auto">
            <a:xfrm>
              <a:off x="960" y="2056"/>
              <a:ext cx="1792"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0325" name="Rectangle 165">
              <a:extLst>
                <a:ext uri="{FF2B5EF4-FFF2-40B4-BE49-F238E27FC236}">
                  <a16:creationId xmlns:a16="http://schemas.microsoft.com/office/drawing/2014/main" id="{6B51979A-F00F-4A39-95F5-F056146EC8B9}"/>
                </a:ext>
              </a:extLst>
            </p:cNvPr>
            <p:cNvSpPr>
              <a:spLocks noChangeArrowheads="1"/>
            </p:cNvSpPr>
            <p:nvPr/>
          </p:nvSpPr>
          <p:spPr bwMode="auto">
            <a:xfrm>
              <a:off x="2674" y="2056"/>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20326" name="Rectangle 166">
              <a:extLst>
                <a:ext uri="{FF2B5EF4-FFF2-40B4-BE49-F238E27FC236}">
                  <a16:creationId xmlns:a16="http://schemas.microsoft.com/office/drawing/2014/main" id="{95E28DE9-03F7-4AFD-A690-90A5FE296867}"/>
                </a:ext>
              </a:extLst>
            </p:cNvPr>
            <p:cNvSpPr>
              <a:spLocks noChangeArrowheads="1"/>
            </p:cNvSpPr>
            <p:nvPr/>
          </p:nvSpPr>
          <p:spPr bwMode="auto">
            <a:xfrm>
              <a:off x="2632" y="2056"/>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20327" name="Rectangle 167">
              <a:extLst>
                <a:ext uri="{FF2B5EF4-FFF2-40B4-BE49-F238E27FC236}">
                  <a16:creationId xmlns:a16="http://schemas.microsoft.com/office/drawing/2014/main" id="{11466706-C1D5-42A3-B681-4424D0F030EE}"/>
                </a:ext>
              </a:extLst>
            </p:cNvPr>
            <p:cNvSpPr>
              <a:spLocks noChangeArrowheads="1"/>
            </p:cNvSpPr>
            <p:nvPr/>
          </p:nvSpPr>
          <p:spPr bwMode="auto">
            <a:xfrm>
              <a:off x="2166" y="2056"/>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20328" name="Rectangle 168">
              <a:extLst>
                <a:ext uri="{FF2B5EF4-FFF2-40B4-BE49-F238E27FC236}">
                  <a16:creationId xmlns:a16="http://schemas.microsoft.com/office/drawing/2014/main" id="{52240265-86B4-4236-90BB-3205F6FEDE57}"/>
                </a:ext>
              </a:extLst>
            </p:cNvPr>
            <p:cNvSpPr>
              <a:spLocks noChangeArrowheads="1"/>
            </p:cNvSpPr>
            <p:nvPr/>
          </p:nvSpPr>
          <p:spPr bwMode="auto">
            <a:xfrm>
              <a:off x="1973" y="2056"/>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20329" name="Rectangle 169">
              <a:extLst>
                <a:ext uri="{FF2B5EF4-FFF2-40B4-BE49-F238E27FC236}">
                  <a16:creationId xmlns:a16="http://schemas.microsoft.com/office/drawing/2014/main" id="{7011E5D3-5499-44FE-AF56-B5273544C55A}"/>
                </a:ext>
              </a:extLst>
            </p:cNvPr>
            <p:cNvSpPr>
              <a:spLocks noChangeArrowheads="1"/>
            </p:cNvSpPr>
            <p:nvPr/>
          </p:nvSpPr>
          <p:spPr bwMode="auto">
            <a:xfrm>
              <a:off x="1456" y="2056"/>
              <a:ext cx="3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lim</a:t>
              </a:r>
              <a:endParaRPr lang="en-US" altLang="zh-CN"/>
            </a:p>
          </p:txBody>
        </p:sp>
        <p:sp>
          <p:nvSpPr>
            <p:cNvPr id="220330" name="Rectangle 170">
              <a:extLst>
                <a:ext uri="{FF2B5EF4-FFF2-40B4-BE49-F238E27FC236}">
                  <a16:creationId xmlns:a16="http://schemas.microsoft.com/office/drawing/2014/main" id="{B5A6724D-E1A0-454E-B0EF-DC870FAB443F}"/>
                </a:ext>
              </a:extLst>
            </p:cNvPr>
            <p:cNvSpPr>
              <a:spLocks noChangeArrowheads="1"/>
            </p:cNvSpPr>
            <p:nvPr/>
          </p:nvSpPr>
          <p:spPr bwMode="auto">
            <a:xfrm>
              <a:off x="1400" y="2056"/>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20331" name="Rectangle 171">
              <a:extLst>
                <a:ext uri="{FF2B5EF4-FFF2-40B4-BE49-F238E27FC236}">
                  <a16:creationId xmlns:a16="http://schemas.microsoft.com/office/drawing/2014/main" id="{055AE659-8072-43A1-A33E-7690C3CAEE2D}"/>
                </a:ext>
              </a:extLst>
            </p:cNvPr>
            <p:cNvSpPr>
              <a:spLocks noChangeArrowheads="1"/>
            </p:cNvSpPr>
            <p:nvPr/>
          </p:nvSpPr>
          <p:spPr bwMode="auto">
            <a:xfrm>
              <a:off x="1717" y="2340"/>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000000"/>
                  </a:solidFill>
                  <a:latin typeface="Times New Roman" panose="02020603050405020304" pitchFamily="18" charset="0"/>
                </a:rPr>
                <a:t>0</a:t>
              </a:r>
              <a:endParaRPr lang="en-US" altLang="zh-CN"/>
            </a:p>
          </p:txBody>
        </p:sp>
        <p:sp>
          <p:nvSpPr>
            <p:cNvPr id="220332" name="Rectangle 172">
              <a:extLst>
                <a:ext uri="{FF2B5EF4-FFF2-40B4-BE49-F238E27FC236}">
                  <a16:creationId xmlns:a16="http://schemas.microsoft.com/office/drawing/2014/main" id="{E2AB6519-BAB8-4E0F-A006-26E8AB041333}"/>
                </a:ext>
              </a:extLst>
            </p:cNvPr>
            <p:cNvSpPr>
              <a:spLocks noChangeArrowheads="1"/>
            </p:cNvSpPr>
            <p:nvPr/>
          </p:nvSpPr>
          <p:spPr bwMode="auto">
            <a:xfrm>
              <a:off x="2485" y="2056"/>
              <a:ext cx="14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A</a:t>
              </a:r>
              <a:endParaRPr lang="en-US" altLang="zh-CN"/>
            </a:p>
          </p:txBody>
        </p:sp>
        <p:sp>
          <p:nvSpPr>
            <p:cNvPr id="220333" name="Rectangle 173">
              <a:extLst>
                <a:ext uri="{FF2B5EF4-FFF2-40B4-BE49-F238E27FC236}">
                  <a16:creationId xmlns:a16="http://schemas.microsoft.com/office/drawing/2014/main" id="{11337D07-8CEC-44BD-BCFD-718C68E5E617}"/>
                </a:ext>
              </a:extLst>
            </p:cNvPr>
            <p:cNvSpPr>
              <a:spLocks noChangeArrowheads="1"/>
            </p:cNvSpPr>
            <p:nvPr/>
          </p:nvSpPr>
          <p:spPr bwMode="auto">
            <a:xfrm>
              <a:off x="2064" y="2056"/>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220334" name="Rectangle 174">
              <a:extLst>
                <a:ext uri="{FF2B5EF4-FFF2-40B4-BE49-F238E27FC236}">
                  <a16:creationId xmlns:a16="http://schemas.microsoft.com/office/drawing/2014/main" id="{3EDB3E4F-4F19-46E3-9808-A5AB3EBC4031}"/>
                </a:ext>
              </a:extLst>
            </p:cNvPr>
            <p:cNvSpPr>
              <a:spLocks noChangeArrowheads="1"/>
            </p:cNvSpPr>
            <p:nvPr/>
          </p:nvSpPr>
          <p:spPr bwMode="auto">
            <a:xfrm>
              <a:off x="1850" y="2056"/>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f</a:t>
              </a:r>
              <a:endParaRPr lang="en-US" altLang="zh-CN"/>
            </a:p>
          </p:txBody>
        </p:sp>
        <p:sp>
          <p:nvSpPr>
            <p:cNvPr id="220335" name="Rectangle 175">
              <a:extLst>
                <a:ext uri="{FF2B5EF4-FFF2-40B4-BE49-F238E27FC236}">
                  <a16:creationId xmlns:a16="http://schemas.microsoft.com/office/drawing/2014/main" id="{7A7B7D05-140A-4B00-9772-27EDFB017579}"/>
                </a:ext>
              </a:extLst>
            </p:cNvPr>
            <p:cNvSpPr>
              <a:spLocks noChangeArrowheads="1"/>
            </p:cNvSpPr>
            <p:nvPr/>
          </p:nvSpPr>
          <p:spPr bwMode="auto">
            <a:xfrm>
              <a:off x="1662" y="2271"/>
              <a:ext cx="5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z</a:t>
              </a:r>
              <a:endParaRPr lang="en-US" altLang="zh-CN"/>
            </a:p>
          </p:txBody>
        </p:sp>
        <p:sp>
          <p:nvSpPr>
            <p:cNvPr id="220336" name="Rectangle 176">
              <a:extLst>
                <a:ext uri="{FF2B5EF4-FFF2-40B4-BE49-F238E27FC236}">
                  <a16:creationId xmlns:a16="http://schemas.microsoft.com/office/drawing/2014/main" id="{8860B5D6-FD2E-4139-A658-0E92C8A12692}"/>
                </a:ext>
              </a:extLst>
            </p:cNvPr>
            <p:cNvSpPr>
              <a:spLocks noChangeArrowheads="1"/>
            </p:cNvSpPr>
            <p:nvPr/>
          </p:nvSpPr>
          <p:spPr bwMode="auto">
            <a:xfrm>
              <a:off x="1458" y="2271"/>
              <a:ext cx="5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z</a:t>
              </a:r>
              <a:endParaRPr lang="en-US" altLang="zh-CN"/>
            </a:p>
          </p:txBody>
        </p:sp>
        <p:sp>
          <p:nvSpPr>
            <p:cNvPr id="220337" name="Rectangle 177">
              <a:extLst>
                <a:ext uri="{FF2B5EF4-FFF2-40B4-BE49-F238E27FC236}">
                  <a16:creationId xmlns:a16="http://schemas.microsoft.com/office/drawing/2014/main" id="{9589A3E1-DCD4-4D29-B755-801C3DD50BEB}"/>
                </a:ext>
              </a:extLst>
            </p:cNvPr>
            <p:cNvSpPr>
              <a:spLocks noChangeArrowheads="1"/>
            </p:cNvSpPr>
            <p:nvPr/>
          </p:nvSpPr>
          <p:spPr bwMode="auto">
            <a:xfrm>
              <a:off x="2289" y="2031"/>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220338" name="Rectangle 178">
              <a:extLst>
                <a:ext uri="{FF2B5EF4-FFF2-40B4-BE49-F238E27FC236}">
                  <a16:creationId xmlns:a16="http://schemas.microsoft.com/office/drawing/2014/main" id="{CB7731A7-47D4-4E06-A50A-0EE5550D277B}"/>
                </a:ext>
              </a:extLst>
            </p:cNvPr>
            <p:cNvSpPr>
              <a:spLocks noChangeArrowheads="1"/>
            </p:cNvSpPr>
            <p:nvPr/>
          </p:nvSpPr>
          <p:spPr bwMode="auto">
            <a:xfrm>
              <a:off x="1518" y="2255"/>
              <a:ext cx="13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Symbol" panose="05050102010706020507" pitchFamily="18" charset="2"/>
                </a:rPr>
                <a:t>®</a:t>
              </a:r>
              <a:endParaRPr lang="en-US" altLang="zh-CN"/>
            </a:p>
          </p:txBody>
        </p:sp>
        <p:sp>
          <p:nvSpPr>
            <p:cNvPr id="220339" name="Rectangle 179">
              <a:extLst>
                <a:ext uri="{FF2B5EF4-FFF2-40B4-BE49-F238E27FC236}">
                  <a16:creationId xmlns:a16="http://schemas.microsoft.com/office/drawing/2014/main" id="{A700D193-B537-4964-A9C9-CBBD580C746E}"/>
                </a:ext>
              </a:extLst>
            </p:cNvPr>
            <p:cNvSpPr>
              <a:spLocks noChangeArrowheads="1"/>
            </p:cNvSpPr>
            <p:nvPr/>
          </p:nvSpPr>
          <p:spPr bwMode="auto">
            <a:xfrm>
              <a:off x="966" y="2063"/>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所以</a:t>
              </a:r>
              <a:endParaRPr lang="zh-CN" altLang="en-US"/>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0168"/>
                                        </p:tgtEl>
                                        <p:attrNameLst>
                                          <p:attrName>style.visibility</p:attrName>
                                        </p:attrNameLst>
                                      </p:cBhvr>
                                      <p:to>
                                        <p:strVal val="visible"/>
                                      </p:to>
                                    </p:set>
                                    <p:animEffect transition="in" filter="wipe(left)">
                                      <p:cBhvr>
                                        <p:cTn id="7" dur="500"/>
                                        <p:tgtEl>
                                          <p:spTgt spid="2201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0166"/>
                                        </p:tgtEl>
                                        <p:attrNameLst>
                                          <p:attrName>style.visibility</p:attrName>
                                        </p:attrNameLst>
                                      </p:cBhvr>
                                      <p:to>
                                        <p:strVal val="visible"/>
                                      </p:to>
                                    </p:set>
                                    <p:animEffect transition="in" filter="wipe(left)">
                                      <p:cBhvr>
                                        <p:cTn id="12" dur="500"/>
                                        <p:tgtEl>
                                          <p:spTgt spid="2201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20244"/>
                                        </p:tgtEl>
                                        <p:attrNameLst>
                                          <p:attrName>style.visibility</p:attrName>
                                        </p:attrNameLst>
                                      </p:cBhvr>
                                      <p:to>
                                        <p:strVal val="visible"/>
                                      </p:to>
                                    </p:set>
                                    <p:animEffect transition="in" filter="wipe(left)">
                                      <p:cBhvr>
                                        <p:cTn id="17" dur="2000"/>
                                        <p:tgtEl>
                                          <p:spTgt spid="2202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20275"/>
                                        </p:tgtEl>
                                        <p:attrNameLst>
                                          <p:attrName>style.visibility</p:attrName>
                                        </p:attrNameLst>
                                      </p:cBhvr>
                                      <p:to>
                                        <p:strVal val="visible"/>
                                      </p:to>
                                    </p:set>
                                    <p:animEffect transition="in" filter="wipe(left)">
                                      <p:cBhvr>
                                        <p:cTn id="22" dur="2000"/>
                                        <p:tgtEl>
                                          <p:spTgt spid="22027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20301"/>
                                        </p:tgtEl>
                                        <p:attrNameLst>
                                          <p:attrName>style.visibility</p:attrName>
                                        </p:attrNameLst>
                                      </p:cBhvr>
                                      <p:to>
                                        <p:strVal val="visible"/>
                                      </p:to>
                                    </p:set>
                                    <p:animEffect transition="in" filter="wipe(left)">
                                      <p:cBhvr>
                                        <p:cTn id="27" dur="2000"/>
                                        <p:tgtEl>
                                          <p:spTgt spid="22030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20302"/>
                                        </p:tgtEl>
                                        <p:attrNameLst>
                                          <p:attrName>style.visibility</p:attrName>
                                        </p:attrNameLst>
                                      </p:cBhvr>
                                      <p:to>
                                        <p:strVal val="visible"/>
                                      </p:to>
                                    </p:set>
                                    <p:animEffect transition="in" filter="wipe(left)">
                                      <p:cBhvr>
                                        <p:cTn id="32" dur="500"/>
                                        <p:tgtEl>
                                          <p:spTgt spid="22030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20305"/>
                                        </p:tgtEl>
                                        <p:attrNameLst>
                                          <p:attrName>style.visibility</p:attrName>
                                        </p:attrNameLst>
                                      </p:cBhvr>
                                      <p:to>
                                        <p:strVal val="visible"/>
                                      </p:to>
                                    </p:set>
                                    <p:animEffect transition="in" filter="wipe(left)">
                                      <p:cBhvr>
                                        <p:cTn id="37" dur="2000"/>
                                        <p:tgtEl>
                                          <p:spTgt spid="22030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20303"/>
                                        </p:tgtEl>
                                        <p:attrNameLst>
                                          <p:attrName>style.visibility</p:attrName>
                                        </p:attrNameLst>
                                      </p:cBhvr>
                                      <p:to>
                                        <p:strVal val="visible"/>
                                      </p:to>
                                    </p:set>
                                    <p:animEffect transition="in" filter="wipe(left)">
                                      <p:cBhvr>
                                        <p:cTn id="42" dur="500"/>
                                        <p:tgtEl>
                                          <p:spTgt spid="22030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20323"/>
                                        </p:tgtEl>
                                        <p:attrNameLst>
                                          <p:attrName>style.visibility</p:attrName>
                                        </p:attrNameLst>
                                      </p:cBhvr>
                                      <p:to>
                                        <p:strVal val="visible"/>
                                      </p:to>
                                    </p:set>
                                    <p:animEffect transition="in" filter="wipe(left)">
                                      <p:cBhvr>
                                        <p:cTn id="47" dur="2000"/>
                                        <p:tgtEl>
                                          <p:spTgt spid="22032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20304"/>
                                        </p:tgtEl>
                                        <p:attrNameLst>
                                          <p:attrName>style.visibility</p:attrName>
                                        </p:attrNameLst>
                                      </p:cBhvr>
                                      <p:to>
                                        <p:strVal val="visible"/>
                                      </p:to>
                                    </p:set>
                                    <p:animEffect transition="in" filter="wipe(left)">
                                      <p:cBhvr>
                                        <p:cTn id="52" dur="500"/>
                                        <p:tgtEl>
                                          <p:spTgt spid="220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8" grpId="0" autoUpdateAnimBg="0"/>
      <p:bldP spid="220304"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1">
            <a:extLst>
              <a:ext uri="{FF2B5EF4-FFF2-40B4-BE49-F238E27FC236}">
                <a16:creationId xmlns:a16="http://schemas.microsoft.com/office/drawing/2014/main" id="{15E2E93B-B298-48E7-A900-74CEC9CB99FA}"/>
              </a:ext>
            </a:extLst>
          </p:cNvPr>
          <p:cNvSpPr>
            <a:spLocks noGrp="1"/>
          </p:cNvSpPr>
          <p:nvPr>
            <p:ph type="dt" sz="half" idx="10"/>
          </p:nvPr>
        </p:nvSpPr>
        <p:spPr/>
        <p:txBody>
          <a:bodyPr/>
          <a:lstStyle/>
          <a:p>
            <a:fld id="{D1311FB5-144D-40A9-92BA-6D6DE6AB094D}" type="datetime1">
              <a:rPr lang="zh-CN" altLang="en-US"/>
              <a:pPr/>
              <a:t>2017/9/8</a:t>
            </a:fld>
            <a:endParaRPr lang="en-US" altLang="zh-CN"/>
          </a:p>
        </p:txBody>
      </p:sp>
      <p:sp>
        <p:nvSpPr>
          <p:cNvPr id="7" name="灯片编号占位符 3">
            <a:extLst>
              <a:ext uri="{FF2B5EF4-FFF2-40B4-BE49-F238E27FC236}">
                <a16:creationId xmlns:a16="http://schemas.microsoft.com/office/drawing/2014/main" id="{056E0E8B-B5E8-4D72-9468-1AB7CBBE3584}"/>
              </a:ext>
            </a:extLst>
          </p:cNvPr>
          <p:cNvSpPr>
            <a:spLocks noGrp="1"/>
          </p:cNvSpPr>
          <p:nvPr>
            <p:ph type="sldNum" sz="quarter" idx="12"/>
          </p:nvPr>
        </p:nvSpPr>
        <p:spPr/>
        <p:txBody>
          <a:bodyPr/>
          <a:lstStyle/>
          <a:p>
            <a:fld id="{60C91F2C-07C7-442E-913B-CC11B90EF851}" type="slidenum">
              <a:rPr lang="en-US" altLang="zh-CN"/>
              <a:pPr/>
              <a:t>47</a:t>
            </a:fld>
            <a:endParaRPr lang="en-US" altLang="zh-CN"/>
          </a:p>
        </p:txBody>
      </p:sp>
      <p:sp>
        <p:nvSpPr>
          <p:cNvPr id="222210" name="Text Box 2">
            <a:extLst>
              <a:ext uri="{FF2B5EF4-FFF2-40B4-BE49-F238E27FC236}">
                <a16:creationId xmlns:a16="http://schemas.microsoft.com/office/drawing/2014/main" id="{A96DED99-5909-46A0-AC30-CC5ACC898CC6}"/>
              </a:ext>
            </a:extLst>
          </p:cNvPr>
          <p:cNvSpPr txBox="1">
            <a:spLocks noChangeArrowheads="1"/>
          </p:cNvSpPr>
          <p:nvPr/>
        </p:nvSpPr>
        <p:spPr bwMode="auto">
          <a:xfrm>
            <a:off x="1143000" y="838200"/>
            <a:ext cx="1828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b="1">
                <a:latin typeface="Times New Roman" panose="02020603050405020304" pitchFamily="18" charset="0"/>
                <a:ea typeface="黑体" panose="02010609060101010101" pitchFamily="49" charset="-122"/>
              </a:rPr>
              <a:t>定理二</a:t>
            </a:r>
          </a:p>
        </p:txBody>
      </p:sp>
      <p:graphicFrame>
        <p:nvGraphicFramePr>
          <p:cNvPr id="222211" name="Object 3">
            <a:extLst>
              <a:ext uri="{FF2B5EF4-FFF2-40B4-BE49-F238E27FC236}">
                <a16:creationId xmlns:a16="http://schemas.microsoft.com/office/drawing/2014/main" id="{AEB7C512-9E12-47BD-B644-6B9F3224D440}"/>
              </a:ext>
            </a:extLst>
          </p:cNvPr>
          <p:cNvGraphicFramePr>
            <a:graphicFrameLocks noChangeAspect="1"/>
          </p:cNvGraphicFramePr>
          <p:nvPr/>
        </p:nvGraphicFramePr>
        <p:xfrm>
          <a:off x="1295400" y="1625600"/>
          <a:ext cx="6121400" cy="3098800"/>
        </p:xfrm>
        <a:graphic>
          <a:graphicData uri="http://schemas.openxmlformats.org/presentationml/2006/ole">
            <mc:AlternateContent xmlns:mc="http://schemas.openxmlformats.org/markup-compatibility/2006">
              <mc:Choice xmlns:v="urn:schemas-microsoft-com:vml" Requires="v">
                <p:oleObj spid="_x0000_s222213" name="Equation" r:id="rId3" imgW="6121080" imgH="3098520" progId="Equation.3">
                  <p:embed/>
                </p:oleObj>
              </mc:Choice>
              <mc:Fallback>
                <p:oleObj name="Equation" r:id="rId3" imgW="6121080" imgH="309852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625600"/>
                        <a:ext cx="6121400" cy="309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2212" name="Text Box 4">
            <a:extLst>
              <a:ext uri="{FF2B5EF4-FFF2-40B4-BE49-F238E27FC236}">
                <a16:creationId xmlns:a16="http://schemas.microsoft.com/office/drawing/2014/main" id="{442042FC-5238-4DFC-90AB-4BCE30E9C598}"/>
              </a:ext>
            </a:extLst>
          </p:cNvPr>
          <p:cNvSpPr txBox="1">
            <a:spLocks noChangeArrowheads="1"/>
          </p:cNvSpPr>
          <p:nvPr/>
        </p:nvSpPr>
        <p:spPr bwMode="auto">
          <a:xfrm>
            <a:off x="1143000" y="5181600"/>
            <a:ext cx="5943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b="1">
                <a:latin typeface="仿宋_GB2312" pitchFamily="49" charset="-122"/>
              </a:rPr>
              <a:t>与实变函数的极限运算法则类似</a:t>
            </a:r>
            <a:r>
              <a:rPr kumimoji="1" lang="en-US" altLang="zh-CN" b="1">
                <a:latin typeface="仿宋_GB2312" pitchFamily="49" charset="-122"/>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2211"/>
                                        </p:tgtEl>
                                        <p:attrNameLst>
                                          <p:attrName>style.visibility</p:attrName>
                                        </p:attrNameLst>
                                      </p:cBhvr>
                                      <p:to>
                                        <p:strVal val="visible"/>
                                      </p:to>
                                    </p:set>
                                    <p:animEffect transition="in" filter="wipe(left)">
                                      <p:cBhvr>
                                        <p:cTn id="7" dur="500"/>
                                        <p:tgtEl>
                                          <p:spTgt spid="2222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2212"/>
                                        </p:tgtEl>
                                        <p:attrNameLst>
                                          <p:attrName>style.visibility</p:attrName>
                                        </p:attrNameLst>
                                      </p:cBhvr>
                                      <p:to>
                                        <p:strVal val="visible"/>
                                      </p:to>
                                    </p:set>
                                    <p:animEffect transition="in" filter="wipe(left)">
                                      <p:cBhvr>
                                        <p:cTn id="12" dur="500"/>
                                        <p:tgtEl>
                                          <p:spTgt spid="222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2"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日期占位符 1">
            <a:extLst>
              <a:ext uri="{FF2B5EF4-FFF2-40B4-BE49-F238E27FC236}">
                <a16:creationId xmlns:a16="http://schemas.microsoft.com/office/drawing/2014/main" id="{C470152E-DBE1-43BB-A35F-8EFAEE27823A}"/>
              </a:ext>
            </a:extLst>
          </p:cNvPr>
          <p:cNvSpPr>
            <a:spLocks noGrp="1"/>
          </p:cNvSpPr>
          <p:nvPr>
            <p:ph type="dt" sz="half" idx="10"/>
          </p:nvPr>
        </p:nvSpPr>
        <p:spPr/>
        <p:txBody>
          <a:bodyPr/>
          <a:lstStyle/>
          <a:p>
            <a:fld id="{AA6CB4B1-2ED3-4A31-A429-D64D80B74244}" type="datetime1">
              <a:rPr lang="zh-CN" altLang="en-US"/>
              <a:pPr/>
              <a:t>2017/9/8</a:t>
            </a:fld>
            <a:endParaRPr lang="en-US" altLang="zh-CN"/>
          </a:p>
        </p:txBody>
      </p:sp>
      <p:sp>
        <p:nvSpPr>
          <p:cNvPr id="80" name="灯片编号占位符 3">
            <a:extLst>
              <a:ext uri="{FF2B5EF4-FFF2-40B4-BE49-F238E27FC236}">
                <a16:creationId xmlns:a16="http://schemas.microsoft.com/office/drawing/2014/main" id="{D2F10927-C225-4334-83A0-23BBD12BD069}"/>
              </a:ext>
            </a:extLst>
          </p:cNvPr>
          <p:cNvSpPr>
            <a:spLocks noGrp="1"/>
          </p:cNvSpPr>
          <p:nvPr>
            <p:ph type="sldNum" sz="quarter" idx="12"/>
          </p:nvPr>
        </p:nvSpPr>
        <p:spPr/>
        <p:txBody>
          <a:bodyPr/>
          <a:lstStyle/>
          <a:p>
            <a:fld id="{A6791009-74D5-472E-BCA7-C11947017349}" type="slidenum">
              <a:rPr lang="en-US" altLang="zh-CN"/>
              <a:pPr/>
              <a:t>48</a:t>
            </a:fld>
            <a:endParaRPr lang="en-US" altLang="zh-CN"/>
          </a:p>
        </p:txBody>
      </p:sp>
      <p:sp>
        <p:nvSpPr>
          <p:cNvPr id="223234" name="Text Box 2">
            <a:extLst>
              <a:ext uri="{FF2B5EF4-FFF2-40B4-BE49-F238E27FC236}">
                <a16:creationId xmlns:a16="http://schemas.microsoft.com/office/drawing/2014/main" id="{877D7B2B-4545-4EA9-91BD-A7E986B046A6}"/>
              </a:ext>
            </a:extLst>
          </p:cNvPr>
          <p:cNvSpPr txBox="1">
            <a:spLocks noChangeArrowheads="1"/>
          </p:cNvSpPr>
          <p:nvPr/>
        </p:nvSpPr>
        <p:spPr bwMode="auto">
          <a:xfrm>
            <a:off x="850900" y="900113"/>
            <a:ext cx="912813"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b="1">
                <a:solidFill>
                  <a:srgbClr val="FF0000"/>
                </a:solidFill>
                <a:latin typeface="黑体" panose="02010609060101010101" pitchFamily="49" charset="-122"/>
                <a:ea typeface="黑体" panose="02010609060101010101" pitchFamily="49" charset="-122"/>
              </a:rPr>
              <a:t>例２</a:t>
            </a:r>
          </a:p>
        </p:txBody>
      </p:sp>
      <p:sp>
        <p:nvSpPr>
          <p:cNvPr id="223235" name="Text Box 3">
            <a:extLst>
              <a:ext uri="{FF2B5EF4-FFF2-40B4-BE49-F238E27FC236}">
                <a16:creationId xmlns:a16="http://schemas.microsoft.com/office/drawing/2014/main" id="{60250601-651D-4BE4-A50F-B28FE05B4633}"/>
              </a:ext>
            </a:extLst>
          </p:cNvPr>
          <p:cNvSpPr txBox="1">
            <a:spLocks noChangeArrowheads="1"/>
          </p:cNvSpPr>
          <p:nvPr/>
        </p:nvSpPr>
        <p:spPr bwMode="auto">
          <a:xfrm>
            <a:off x="900113" y="2565400"/>
            <a:ext cx="1911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b="1">
                <a:latin typeface="Times New Roman" panose="02020603050405020304" pitchFamily="18" charset="0"/>
                <a:ea typeface="黑体" panose="02010609060101010101" pitchFamily="49" charset="-122"/>
              </a:rPr>
              <a:t>证</a:t>
            </a:r>
          </a:p>
        </p:txBody>
      </p:sp>
      <p:graphicFrame>
        <p:nvGraphicFramePr>
          <p:cNvPr id="223239" name="Object 7">
            <a:extLst>
              <a:ext uri="{FF2B5EF4-FFF2-40B4-BE49-F238E27FC236}">
                <a16:creationId xmlns:a16="http://schemas.microsoft.com/office/drawing/2014/main" id="{84C9F9BF-6127-46B4-B01F-702195771142}"/>
              </a:ext>
            </a:extLst>
          </p:cNvPr>
          <p:cNvGraphicFramePr>
            <a:graphicFrameLocks noChangeAspect="1"/>
          </p:cNvGraphicFramePr>
          <p:nvPr/>
        </p:nvGraphicFramePr>
        <p:xfrm>
          <a:off x="1879600" y="3429000"/>
          <a:ext cx="4826000" cy="965200"/>
        </p:xfrm>
        <a:graphic>
          <a:graphicData uri="http://schemas.openxmlformats.org/presentationml/2006/ole">
            <mc:AlternateContent xmlns:mc="http://schemas.openxmlformats.org/markup-compatibility/2006">
              <mc:Choice xmlns:v="urn:schemas-microsoft-com:vml" Requires="v">
                <p:oleObj spid="_x0000_s223340" name="Equation" r:id="rId3" imgW="4825800" imgH="965160" progId="Equation.3">
                  <p:embed/>
                </p:oleObj>
              </mc:Choice>
              <mc:Fallback>
                <p:oleObj name="Equation" r:id="rId3" imgW="4825800" imgH="96516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9600" y="3429000"/>
                        <a:ext cx="48260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3241" name="Object 9">
            <a:extLst>
              <a:ext uri="{FF2B5EF4-FFF2-40B4-BE49-F238E27FC236}">
                <a16:creationId xmlns:a16="http://schemas.microsoft.com/office/drawing/2014/main" id="{6B2CFA6E-1834-4EB5-8AD2-02C7105159D7}"/>
              </a:ext>
            </a:extLst>
          </p:cNvPr>
          <p:cNvGraphicFramePr>
            <a:graphicFrameLocks noChangeAspect="1"/>
          </p:cNvGraphicFramePr>
          <p:nvPr/>
        </p:nvGraphicFramePr>
        <p:xfrm>
          <a:off x="1447800" y="5105400"/>
          <a:ext cx="3835400" cy="1041400"/>
        </p:xfrm>
        <a:graphic>
          <a:graphicData uri="http://schemas.openxmlformats.org/presentationml/2006/ole">
            <mc:AlternateContent xmlns:mc="http://schemas.openxmlformats.org/markup-compatibility/2006">
              <mc:Choice xmlns:v="urn:schemas-microsoft-com:vml" Requires="v">
                <p:oleObj spid="_x0000_s223341" name="Equation" r:id="rId5" imgW="3835080" imgH="1041120" progId="Equation.3">
                  <p:embed/>
                </p:oleObj>
              </mc:Choice>
              <mc:Fallback>
                <p:oleObj name="Equation" r:id="rId5" imgW="3835080" imgH="104112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5105400"/>
                        <a:ext cx="3835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3242" name="Object 10">
            <a:extLst>
              <a:ext uri="{FF2B5EF4-FFF2-40B4-BE49-F238E27FC236}">
                <a16:creationId xmlns:a16="http://schemas.microsoft.com/office/drawing/2014/main" id="{D2D0AE24-A41E-44BA-AE72-0F4C98661615}"/>
              </a:ext>
            </a:extLst>
          </p:cNvPr>
          <p:cNvGraphicFramePr>
            <a:graphicFrameLocks noChangeAspect="1"/>
          </p:cNvGraphicFramePr>
          <p:nvPr/>
        </p:nvGraphicFramePr>
        <p:xfrm>
          <a:off x="5334000" y="5105400"/>
          <a:ext cx="2603500" cy="965200"/>
        </p:xfrm>
        <a:graphic>
          <a:graphicData uri="http://schemas.openxmlformats.org/presentationml/2006/ole">
            <mc:AlternateContent xmlns:mc="http://schemas.openxmlformats.org/markup-compatibility/2006">
              <mc:Choice xmlns:v="urn:schemas-microsoft-com:vml" Requires="v">
                <p:oleObj spid="_x0000_s223342" name="Equation" r:id="rId7" imgW="2603160" imgH="965160" progId="Equation.3">
                  <p:embed/>
                </p:oleObj>
              </mc:Choice>
              <mc:Fallback>
                <p:oleObj name="Equation" r:id="rId7" imgW="2603160" imgH="96516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0" y="5105400"/>
                        <a:ext cx="26035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3269" name="Line 37">
            <a:extLst>
              <a:ext uri="{FF2B5EF4-FFF2-40B4-BE49-F238E27FC236}">
                <a16:creationId xmlns:a16="http://schemas.microsoft.com/office/drawing/2014/main" id="{664440C2-DABF-484F-86F0-59E7F4141AE9}"/>
              </a:ext>
            </a:extLst>
          </p:cNvPr>
          <p:cNvSpPr>
            <a:spLocks noChangeShapeType="1"/>
          </p:cNvSpPr>
          <p:nvPr/>
        </p:nvSpPr>
        <p:spPr bwMode="auto">
          <a:xfrm>
            <a:off x="4559300" y="1273175"/>
            <a:ext cx="0" cy="40322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3270" name="Line 38">
            <a:extLst>
              <a:ext uri="{FF2B5EF4-FFF2-40B4-BE49-F238E27FC236}">
                <a16:creationId xmlns:a16="http://schemas.microsoft.com/office/drawing/2014/main" id="{2252F77C-2A24-4D52-ABE5-2C6296432FC1}"/>
              </a:ext>
            </a:extLst>
          </p:cNvPr>
          <p:cNvSpPr>
            <a:spLocks noChangeShapeType="1"/>
          </p:cNvSpPr>
          <p:nvPr/>
        </p:nvSpPr>
        <p:spPr bwMode="auto">
          <a:xfrm>
            <a:off x="4768850" y="1273175"/>
            <a:ext cx="0" cy="40322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3271" name="Line 39">
            <a:extLst>
              <a:ext uri="{FF2B5EF4-FFF2-40B4-BE49-F238E27FC236}">
                <a16:creationId xmlns:a16="http://schemas.microsoft.com/office/drawing/2014/main" id="{D51F722A-EA8C-4F0F-8CCF-E1A5B4577674}"/>
              </a:ext>
            </a:extLst>
          </p:cNvPr>
          <p:cNvSpPr>
            <a:spLocks noChangeShapeType="1"/>
          </p:cNvSpPr>
          <p:nvPr/>
        </p:nvSpPr>
        <p:spPr bwMode="auto">
          <a:xfrm>
            <a:off x="4246563" y="1203325"/>
            <a:ext cx="838200"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3272" name="Rectangle 40">
            <a:extLst>
              <a:ext uri="{FF2B5EF4-FFF2-40B4-BE49-F238E27FC236}">
                <a16:creationId xmlns:a16="http://schemas.microsoft.com/office/drawing/2014/main" id="{663D5C3C-7B5B-424F-A230-5EC374C264F5}"/>
              </a:ext>
            </a:extLst>
          </p:cNvPr>
          <p:cNvSpPr>
            <a:spLocks noChangeArrowheads="1"/>
          </p:cNvSpPr>
          <p:nvPr/>
        </p:nvSpPr>
        <p:spPr bwMode="auto">
          <a:xfrm>
            <a:off x="2036763" y="1825625"/>
            <a:ext cx="889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223273" name="Rectangle 41">
            <a:extLst>
              <a:ext uri="{FF2B5EF4-FFF2-40B4-BE49-F238E27FC236}">
                <a16:creationId xmlns:a16="http://schemas.microsoft.com/office/drawing/2014/main" id="{7B32AD5B-8C92-4198-B022-D2712A1CE8DC}"/>
              </a:ext>
            </a:extLst>
          </p:cNvPr>
          <p:cNvSpPr>
            <a:spLocks noChangeArrowheads="1"/>
          </p:cNvSpPr>
          <p:nvPr/>
        </p:nvSpPr>
        <p:spPr bwMode="auto">
          <a:xfrm>
            <a:off x="7845425" y="974725"/>
            <a:ext cx="2667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23274" name="Rectangle 42">
            <a:extLst>
              <a:ext uri="{FF2B5EF4-FFF2-40B4-BE49-F238E27FC236}">
                <a16:creationId xmlns:a16="http://schemas.microsoft.com/office/drawing/2014/main" id="{E4838964-83CE-4AB0-8898-32D51B89D1E9}"/>
              </a:ext>
            </a:extLst>
          </p:cNvPr>
          <p:cNvSpPr>
            <a:spLocks noChangeArrowheads="1"/>
          </p:cNvSpPr>
          <p:nvPr/>
        </p:nvSpPr>
        <p:spPr bwMode="auto">
          <a:xfrm>
            <a:off x="6367463" y="974725"/>
            <a:ext cx="889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23275" name="Rectangle 43">
            <a:extLst>
              <a:ext uri="{FF2B5EF4-FFF2-40B4-BE49-F238E27FC236}">
                <a16:creationId xmlns:a16="http://schemas.microsoft.com/office/drawing/2014/main" id="{5BA6C7F3-7488-4AB9-8786-49A61262E999}"/>
              </a:ext>
            </a:extLst>
          </p:cNvPr>
          <p:cNvSpPr>
            <a:spLocks noChangeArrowheads="1"/>
          </p:cNvSpPr>
          <p:nvPr/>
        </p:nvSpPr>
        <p:spPr bwMode="auto">
          <a:xfrm>
            <a:off x="6207125" y="9747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0</a:t>
            </a:r>
            <a:endParaRPr lang="en-US" altLang="zh-CN">
              <a:ea typeface="黑体" panose="02010609060101010101" pitchFamily="49" charset="-122"/>
            </a:endParaRPr>
          </a:p>
        </p:txBody>
      </p:sp>
      <p:sp>
        <p:nvSpPr>
          <p:cNvPr id="223276" name="Rectangle 44">
            <a:extLst>
              <a:ext uri="{FF2B5EF4-FFF2-40B4-BE49-F238E27FC236}">
                <a16:creationId xmlns:a16="http://schemas.microsoft.com/office/drawing/2014/main" id="{7C88D96C-CBD9-46D9-8A06-E49F0083ABC4}"/>
              </a:ext>
            </a:extLst>
          </p:cNvPr>
          <p:cNvSpPr>
            <a:spLocks noChangeArrowheads="1"/>
          </p:cNvSpPr>
          <p:nvPr/>
        </p:nvSpPr>
        <p:spPr bwMode="auto">
          <a:xfrm>
            <a:off x="5456238" y="974725"/>
            <a:ext cx="889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23277" name="Rectangle 45">
            <a:extLst>
              <a:ext uri="{FF2B5EF4-FFF2-40B4-BE49-F238E27FC236}">
                <a16:creationId xmlns:a16="http://schemas.microsoft.com/office/drawing/2014/main" id="{2F0B17D0-008B-4604-94DA-AB98A0CCA2EA}"/>
              </a:ext>
            </a:extLst>
          </p:cNvPr>
          <p:cNvSpPr>
            <a:spLocks noChangeArrowheads="1"/>
          </p:cNvSpPr>
          <p:nvPr/>
        </p:nvSpPr>
        <p:spPr bwMode="auto">
          <a:xfrm>
            <a:off x="5084763" y="974725"/>
            <a:ext cx="889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23278" name="Rectangle 46">
            <a:extLst>
              <a:ext uri="{FF2B5EF4-FFF2-40B4-BE49-F238E27FC236}">
                <a16:creationId xmlns:a16="http://schemas.microsoft.com/office/drawing/2014/main" id="{095C8503-C88A-4620-9D68-B140588572F5}"/>
              </a:ext>
            </a:extLst>
          </p:cNvPr>
          <p:cNvSpPr>
            <a:spLocks noChangeArrowheads="1"/>
          </p:cNvSpPr>
          <p:nvPr/>
        </p:nvSpPr>
        <p:spPr bwMode="auto">
          <a:xfrm>
            <a:off x="4972050" y="757238"/>
            <a:ext cx="11906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223279" name="Rectangle 47">
            <a:extLst>
              <a:ext uri="{FF2B5EF4-FFF2-40B4-BE49-F238E27FC236}">
                <a16:creationId xmlns:a16="http://schemas.microsoft.com/office/drawing/2014/main" id="{30C87D72-28E4-48B0-9F24-5052585A93FF}"/>
              </a:ext>
            </a:extLst>
          </p:cNvPr>
          <p:cNvSpPr>
            <a:spLocks noChangeArrowheads="1"/>
          </p:cNvSpPr>
          <p:nvPr/>
        </p:nvSpPr>
        <p:spPr bwMode="auto">
          <a:xfrm>
            <a:off x="4254500" y="757238"/>
            <a:ext cx="5334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Re(</a:t>
            </a:r>
            <a:endParaRPr lang="en-US" altLang="zh-CN">
              <a:ea typeface="黑体" panose="02010609060101010101" pitchFamily="49" charset="-122"/>
            </a:endParaRPr>
          </a:p>
        </p:txBody>
      </p:sp>
      <p:sp>
        <p:nvSpPr>
          <p:cNvPr id="223280" name="Rectangle 48">
            <a:extLst>
              <a:ext uri="{FF2B5EF4-FFF2-40B4-BE49-F238E27FC236}">
                <a16:creationId xmlns:a16="http://schemas.microsoft.com/office/drawing/2014/main" id="{DD1813E5-9C88-408A-9BD3-3E82E2D9BDDF}"/>
              </a:ext>
            </a:extLst>
          </p:cNvPr>
          <p:cNvSpPr>
            <a:spLocks noChangeArrowheads="1"/>
          </p:cNvSpPr>
          <p:nvPr/>
        </p:nvSpPr>
        <p:spPr bwMode="auto">
          <a:xfrm>
            <a:off x="3763963" y="974725"/>
            <a:ext cx="11906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223281" name="Rectangle 49">
            <a:extLst>
              <a:ext uri="{FF2B5EF4-FFF2-40B4-BE49-F238E27FC236}">
                <a16:creationId xmlns:a16="http://schemas.microsoft.com/office/drawing/2014/main" id="{E679A792-297D-4CE4-A80C-835454B6233D}"/>
              </a:ext>
            </a:extLst>
          </p:cNvPr>
          <p:cNvSpPr>
            <a:spLocks noChangeArrowheads="1"/>
          </p:cNvSpPr>
          <p:nvPr/>
        </p:nvSpPr>
        <p:spPr bwMode="auto">
          <a:xfrm>
            <a:off x="3457575" y="974725"/>
            <a:ext cx="11906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223282" name="Rectangle 50">
            <a:extLst>
              <a:ext uri="{FF2B5EF4-FFF2-40B4-BE49-F238E27FC236}">
                <a16:creationId xmlns:a16="http://schemas.microsoft.com/office/drawing/2014/main" id="{C1B62C5B-D5C6-4B64-BFC9-545D194D5838}"/>
              </a:ext>
            </a:extLst>
          </p:cNvPr>
          <p:cNvSpPr>
            <a:spLocks noChangeArrowheads="1"/>
          </p:cNvSpPr>
          <p:nvPr/>
        </p:nvSpPr>
        <p:spPr bwMode="auto">
          <a:xfrm>
            <a:off x="3106738" y="974725"/>
            <a:ext cx="889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23283" name="Rectangle 51">
            <a:extLst>
              <a:ext uri="{FF2B5EF4-FFF2-40B4-BE49-F238E27FC236}">
                <a16:creationId xmlns:a16="http://schemas.microsoft.com/office/drawing/2014/main" id="{DE9CB5AA-1283-43A6-888F-8A4CC75BF4FA}"/>
              </a:ext>
            </a:extLst>
          </p:cNvPr>
          <p:cNvSpPr>
            <a:spLocks noChangeArrowheads="1"/>
          </p:cNvSpPr>
          <p:nvPr/>
        </p:nvSpPr>
        <p:spPr bwMode="auto">
          <a:xfrm>
            <a:off x="958850" y="1836738"/>
            <a:ext cx="107156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不存在</a:t>
            </a:r>
            <a:endParaRPr lang="zh-CN" altLang="en-US">
              <a:latin typeface="仿宋_GB2312" pitchFamily="49" charset="-122"/>
            </a:endParaRPr>
          </a:p>
        </p:txBody>
      </p:sp>
      <p:sp>
        <p:nvSpPr>
          <p:cNvPr id="223284" name="Rectangle 52">
            <a:extLst>
              <a:ext uri="{FF2B5EF4-FFF2-40B4-BE49-F238E27FC236}">
                <a16:creationId xmlns:a16="http://schemas.microsoft.com/office/drawing/2014/main" id="{DC7F043B-473D-4F97-AC90-69581BCEFD65}"/>
              </a:ext>
            </a:extLst>
          </p:cNvPr>
          <p:cNvSpPr>
            <a:spLocks noChangeArrowheads="1"/>
          </p:cNvSpPr>
          <p:nvPr/>
        </p:nvSpPr>
        <p:spPr bwMode="auto">
          <a:xfrm>
            <a:off x="6418263" y="985838"/>
            <a:ext cx="14287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时的极限</a:t>
            </a:r>
            <a:endParaRPr lang="zh-CN" altLang="en-US">
              <a:latin typeface="仿宋_GB2312" pitchFamily="49" charset="-122"/>
            </a:endParaRPr>
          </a:p>
        </p:txBody>
      </p:sp>
      <p:sp>
        <p:nvSpPr>
          <p:cNvPr id="223285" name="Rectangle 53">
            <a:extLst>
              <a:ext uri="{FF2B5EF4-FFF2-40B4-BE49-F238E27FC236}">
                <a16:creationId xmlns:a16="http://schemas.microsoft.com/office/drawing/2014/main" id="{42060AA2-0070-4778-A416-2A7B63E29300}"/>
              </a:ext>
            </a:extLst>
          </p:cNvPr>
          <p:cNvSpPr>
            <a:spLocks noChangeArrowheads="1"/>
          </p:cNvSpPr>
          <p:nvPr/>
        </p:nvSpPr>
        <p:spPr bwMode="auto">
          <a:xfrm>
            <a:off x="5133975" y="985838"/>
            <a:ext cx="35718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当</a:t>
            </a:r>
            <a:endParaRPr lang="zh-CN" altLang="en-US">
              <a:latin typeface="仿宋_GB2312" pitchFamily="49" charset="-122"/>
            </a:endParaRPr>
          </a:p>
        </p:txBody>
      </p:sp>
      <p:sp>
        <p:nvSpPr>
          <p:cNvPr id="223286" name="Rectangle 54">
            <a:extLst>
              <a:ext uri="{FF2B5EF4-FFF2-40B4-BE49-F238E27FC236}">
                <a16:creationId xmlns:a16="http://schemas.microsoft.com/office/drawing/2014/main" id="{623D9EA7-9F69-473B-983B-16934B59B6D8}"/>
              </a:ext>
            </a:extLst>
          </p:cNvPr>
          <p:cNvSpPr>
            <a:spLocks noChangeArrowheads="1"/>
          </p:cNvSpPr>
          <p:nvPr/>
        </p:nvSpPr>
        <p:spPr bwMode="auto">
          <a:xfrm>
            <a:off x="1679575" y="985838"/>
            <a:ext cx="14287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证明函数</a:t>
            </a:r>
            <a:endParaRPr lang="zh-CN" altLang="en-US">
              <a:latin typeface="仿宋_GB2312" pitchFamily="49" charset="-122"/>
            </a:endParaRPr>
          </a:p>
        </p:txBody>
      </p:sp>
      <p:sp>
        <p:nvSpPr>
          <p:cNvPr id="223287" name="Rectangle 55">
            <a:extLst>
              <a:ext uri="{FF2B5EF4-FFF2-40B4-BE49-F238E27FC236}">
                <a16:creationId xmlns:a16="http://schemas.microsoft.com/office/drawing/2014/main" id="{A0CB2C57-11A5-4984-8D91-688009D8755C}"/>
              </a:ext>
            </a:extLst>
          </p:cNvPr>
          <p:cNvSpPr>
            <a:spLocks noChangeArrowheads="1"/>
          </p:cNvSpPr>
          <p:nvPr/>
        </p:nvSpPr>
        <p:spPr bwMode="auto">
          <a:xfrm>
            <a:off x="5778500" y="935038"/>
            <a:ext cx="3508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223288" name="Rectangle 56">
            <a:extLst>
              <a:ext uri="{FF2B5EF4-FFF2-40B4-BE49-F238E27FC236}">
                <a16:creationId xmlns:a16="http://schemas.microsoft.com/office/drawing/2014/main" id="{CED922DF-BF2D-4162-BFC2-88AF6FE4CCD5}"/>
              </a:ext>
            </a:extLst>
          </p:cNvPr>
          <p:cNvSpPr>
            <a:spLocks noChangeArrowheads="1"/>
          </p:cNvSpPr>
          <p:nvPr/>
        </p:nvSpPr>
        <p:spPr bwMode="auto">
          <a:xfrm>
            <a:off x="3957638" y="935038"/>
            <a:ext cx="1952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223289" name="Rectangle 57">
            <a:extLst>
              <a:ext uri="{FF2B5EF4-FFF2-40B4-BE49-F238E27FC236}">
                <a16:creationId xmlns:a16="http://schemas.microsoft.com/office/drawing/2014/main" id="{76CCD908-A02E-4123-8328-76ACCD627C16}"/>
              </a:ext>
            </a:extLst>
          </p:cNvPr>
          <p:cNvSpPr>
            <a:spLocks noChangeArrowheads="1"/>
          </p:cNvSpPr>
          <p:nvPr/>
        </p:nvSpPr>
        <p:spPr bwMode="auto">
          <a:xfrm>
            <a:off x="5551488" y="974725"/>
            <a:ext cx="13811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223290" name="Rectangle 58">
            <a:extLst>
              <a:ext uri="{FF2B5EF4-FFF2-40B4-BE49-F238E27FC236}">
                <a16:creationId xmlns:a16="http://schemas.microsoft.com/office/drawing/2014/main" id="{309D669E-2D4E-4331-8E4B-F5F1305010D2}"/>
              </a:ext>
            </a:extLst>
          </p:cNvPr>
          <p:cNvSpPr>
            <a:spLocks noChangeArrowheads="1"/>
          </p:cNvSpPr>
          <p:nvPr/>
        </p:nvSpPr>
        <p:spPr bwMode="auto">
          <a:xfrm>
            <a:off x="4598988" y="1246188"/>
            <a:ext cx="13811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223291" name="Rectangle 59">
            <a:extLst>
              <a:ext uri="{FF2B5EF4-FFF2-40B4-BE49-F238E27FC236}">
                <a16:creationId xmlns:a16="http://schemas.microsoft.com/office/drawing/2014/main" id="{E7F73C52-07CA-4434-A22A-5419A1E0052F}"/>
              </a:ext>
            </a:extLst>
          </p:cNvPr>
          <p:cNvSpPr>
            <a:spLocks noChangeArrowheads="1"/>
          </p:cNvSpPr>
          <p:nvPr/>
        </p:nvSpPr>
        <p:spPr bwMode="auto">
          <a:xfrm>
            <a:off x="4810125" y="757238"/>
            <a:ext cx="13811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223292" name="Rectangle 60">
            <a:extLst>
              <a:ext uri="{FF2B5EF4-FFF2-40B4-BE49-F238E27FC236}">
                <a16:creationId xmlns:a16="http://schemas.microsoft.com/office/drawing/2014/main" id="{A3E7BB08-EDB7-469E-8F4A-685D880595D6}"/>
              </a:ext>
            </a:extLst>
          </p:cNvPr>
          <p:cNvSpPr>
            <a:spLocks noChangeArrowheads="1"/>
          </p:cNvSpPr>
          <p:nvPr/>
        </p:nvSpPr>
        <p:spPr bwMode="auto">
          <a:xfrm>
            <a:off x="3602038" y="974725"/>
            <a:ext cx="13811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223293" name="Rectangle 61">
            <a:extLst>
              <a:ext uri="{FF2B5EF4-FFF2-40B4-BE49-F238E27FC236}">
                <a16:creationId xmlns:a16="http://schemas.microsoft.com/office/drawing/2014/main" id="{246B277B-EB50-46AE-B319-793565435DFB}"/>
              </a:ext>
            </a:extLst>
          </p:cNvPr>
          <p:cNvSpPr>
            <a:spLocks noChangeArrowheads="1"/>
          </p:cNvSpPr>
          <p:nvPr/>
        </p:nvSpPr>
        <p:spPr bwMode="auto">
          <a:xfrm>
            <a:off x="3262313" y="974725"/>
            <a:ext cx="11906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f</a:t>
            </a:r>
            <a:endParaRPr lang="en-US" altLang="zh-CN">
              <a:ea typeface="黑体" panose="02010609060101010101" pitchFamily="49" charset="-122"/>
            </a:endParaRPr>
          </a:p>
        </p:txBody>
      </p:sp>
      <p:grpSp>
        <p:nvGrpSpPr>
          <p:cNvPr id="223295" name="Group 63">
            <a:extLst>
              <a:ext uri="{FF2B5EF4-FFF2-40B4-BE49-F238E27FC236}">
                <a16:creationId xmlns:a16="http://schemas.microsoft.com/office/drawing/2014/main" id="{23E9A7EC-E5B6-4C6F-B5C3-607A982B53B3}"/>
              </a:ext>
            </a:extLst>
          </p:cNvPr>
          <p:cNvGrpSpPr>
            <a:grpSpLocks noChangeAspect="1"/>
          </p:cNvGrpSpPr>
          <p:nvPr/>
        </p:nvGrpSpPr>
        <p:grpSpPr bwMode="auto">
          <a:xfrm>
            <a:off x="1890713" y="4545013"/>
            <a:ext cx="4586287" cy="477837"/>
            <a:chOff x="1191" y="2863"/>
            <a:chExt cx="2889" cy="301"/>
          </a:xfrm>
        </p:grpSpPr>
        <p:sp>
          <p:nvSpPr>
            <p:cNvPr id="223294" name="AutoShape 62">
              <a:extLst>
                <a:ext uri="{FF2B5EF4-FFF2-40B4-BE49-F238E27FC236}">
                  <a16:creationId xmlns:a16="http://schemas.microsoft.com/office/drawing/2014/main" id="{D45A4803-C9C6-4188-8B63-D1231B128EAA}"/>
                </a:ext>
              </a:extLst>
            </p:cNvPr>
            <p:cNvSpPr>
              <a:spLocks noChangeAspect="1" noChangeArrowheads="1" noTextEdit="1"/>
            </p:cNvSpPr>
            <p:nvPr/>
          </p:nvSpPr>
          <p:spPr bwMode="auto">
            <a:xfrm>
              <a:off x="1200" y="2880"/>
              <a:ext cx="2880"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3296" name="Rectangle 64">
              <a:extLst>
                <a:ext uri="{FF2B5EF4-FFF2-40B4-BE49-F238E27FC236}">
                  <a16:creationId xmlns:a16="http://schemas.microsoft.com/office/drawing/2014/main" id="{A661B2CA-B163-43E6-A5B4-95A2E628B3B2}"/>
                </a:ext>
              </a:extLst>
            </p:cNvPr>
            <p:cNvSpPr>
              <a:spLocks noChangeArrowheads="1"/>
            </p:cNvSpPr>
            <p:nvPr/>
          </p:nvSpPr>
          <p:spPr bwMode="auto">
            <a:xfrm>
              <a:off x="3894" y="2888"/>
              <a:ext cx="1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3333FF"/>
                  </a:solidFill>
                  <a:effectLst>
                    <a:outerShdw blurRad="38100" dist="38100" dir="2700000" algn="tl">
                      <a:srgbClr val="000000"/>
                    </a:outerShdw>
                  </a:effectLst>
                  <a:latin typeface="Times New Roman" panose="02020603050405020304" pitchFamily="18" charset="0"/>
                </a:rPr>
                <a:t>   </a:t>
              </a:r>
              <a:endParaRPr lang="en-US" altLang="zh-CN" b="1">
                <a:solidFill>
                  <a:srgbClr val="3333FF"/>
                </a:solidFill>
                <a:effectLst>
                  <a:outerShdw blurRad="38100" dist="38100" dir="2700000" algn="tl">
                    <a:srgbClr val="000000"/>
                  </a:outerShdw>
                </a:effectLst>
              </a:endParaRPr>
            </a:p>
          </p:txBody>
        </p:sp>
        <p:sp>
          <p:nvSpPr>
            <p:cNvPr id="223297" name="Rectangle 65">
              <a:extLst>
                <a:ext uri="{FF2B5EF4-FFF2-40B4-BE49-F238E27FC236}">
                  <a16:creationId xmlns:a16="http://schemas.microsoft.com/office/drawing/2014/main" id="{C682F5E0-C1E1-415A-9308-27CDD78CB618}"/>
                </a:ext>
              </a:extLst>
            </p:cNvPr>
            <p:cNvSpPr>
              <a:spLocks noChangeArrowheads="1"/>
            </p:cNvSpPr>
            <p:nvPr/>
          </p:nvSpPr>
          <p:spPr bwMode="auto">
            <a:xfrm>
              <a:off x="3848" y="2888"/>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3333FF"/>
                  </a:solidFill>
                  <a:effectLst>
                    <a:outerShdw blurRad="38100" dist="38100" dir="2700000" algn="tl">
                      <a:srgbClr val="000000"/>
                    </a:outerShdw>
                  </a:effectLst>
                  <a:latin typeface="Times New Roman" panose="02020603050405020304" pitchFamily="18" charset="0"/>
                </a:rPr>
                <a:t>,</a:t>
              </a:r>
              <a:endParaRPr lang="en-US" altLang="zh-CN" b="1">
                <a:solidFill>
                  <a:srgbClr val="3333FF"/>
                </a:solidFill>
                <a:effectLst>
                  <a:outerShdw blurRad="38100" dist="38100" dir="2700000" algn="tl">
                    <a:srgbClr val="000000"/>
                  </a:outerShdw>
                </a:effectLst>
              </a:endParaRPr>
            </a:p>
          </p:txBody>
        </p:sp>
        <p:sp>
          <p:nvSpPr>
            <p:cNvPr id="223298" name="Rectangle 66">
              <a:extLst>
                <a:ext uri="{FF2B5EF4-FFF2-40B4-BE49-F238E27FC236}">
                  <a16:creationId xmlns:a16="http://schemas.microsoft.com/office/drawing/2014/main" id="{58ADD6FA-A497-48DA-B74D-F81F2F37A9C0}"/>
                </a:ext>
              </a:extLst>
            </p:cNvPr>
            <p:cNvSpPr>
              <a:spLocks noChangeArrowheads="1"/>
            </p:cNvSpPr>
            <p:nvPr/>
          </p:nvSpPr>
          <p:spPr bwMode="auto">
            <a:xfrm>
              <a:off x="2893" y="2888"/>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3333FF"/>
                  </a:solidFill>
                  <a:effectLst>
                    <a:outerShdw blurRad="38100" dist="38100" dir="2700000" algn="tl">
                      <a:srgbClr val="000000"/>
                    </a:outerShdw>
                  </a:effectLst>
                  <a:latin typeface="Times New Roman" panose="02020603050405020304" pitchFamily="18" charset="0"/>
                </a:rPr>
                <a:t> </a:t>
              </a:r>
              <a:endParaRPr lang="en-US" altLang="zh-CN" b="1">
                <a:solidFill>
                  <a:srgbClr val="3333FF"/>
                </a:solidFill>
                <a:effectLst>
                  <a:outerShdw blurRad="38100" dist="38100" dir="2700000" algn="tl">
                    <a:srgbClr val="000000"/>
                  </a:outerShdw>
                </a:effectLst>
              </a:endParaRPr>
            </a:p>
          </p:txBody>
        </p:sp>
        <p:sp>
          <p:nvSpPr>
            <p:cNvPr id="223299" name="Rectangle 67">
              <a:extLst>
                <a:ext uri="{FF2B5EF4-FFF2-40B4-BE49-F238E27FC236}">
                  <a16:creationId xmlns:a16="http://schemas.microsoft.com/office/drawing/2014/main" id="{C5BE31F2-8F35-46E8-8082-C73A7EAA1AE4}"/>
                </a:ext>
              </a:extLst>
            </p:cNvPr>
            <p:cNvSpPr>
              <a:spLocks noChangeArrowheads="1"/>
            </p:cNvSpPr>
            <p:nvPr/>
          </p:nvSpPr>
          <p:spPr bwMode="auto">
            <a:xfrm>
              <a:off x="2252" y="2888"/>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3333FF"/>
                  </a:solidFill>
                  <a:effectLst>
                    <a:outerShdw blurRad="38100" dist="38100" dir="2700000" algn="tl">
                      <a:srgbClr val="000000"/>
                    </a:outerShdw>
                  </a:effectLst>
                  <a:latin typeface="Times New Roman" panose="02020603050405020304" pitchFamily="18" charset="0"/>
                </a:rPr>
                <a:t> </a:t>
              </a:r>
              <a:endParaRPr lang="en-US" altLang="zh-CN" b="1">
                <a:solidFill>
                  <a:srgbClr val="3333FF"/>
                </a:solidFill>
                <a:effectLst>
                  <a:outerShdw blurRad="38100" dist="38100" dir="2700000" algn="tl">
                    <a:srgbClr val="000000"/>
                  </a:outerShdw>
                </a:effectLst>
              </a:endParaRPr>
            </a:p>
          </p:txBody>
        </p:sp>
        <p:sp>
          <p:nvSpPr>
            <p:cNvPr id="223300" name="Rectangle 68">
              <a:extLst>
                <a:ext uri="{FF2B5EF4-FFF2-40B4-BE49-F238E27FC236}">
                  <a16:creationId xmlns:a16="http://schemas.microsoft.com/office/drawing/2014/main" id="{B7F86AEB-6E02-4EBE-A0F7-9B2F36D83E01}"/>
                </a:ext>
              </a:extLst>
            </p:cNvPr>
            <p:cNvSpPr>
              <a:spLocks noChangeArrowheads="1"/>
            </p:cNvSpPr>
            <p:nvPr/>
          </p:nvSpPr>
          <p:spPr bwMode="auto">
            <a:xfrm>
              <a:off x="1542" y="2888"/>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3333FF"/>
                  </a:solidFill>
                  <a:effectLst>
                    <a:outerShdw blurRad="38100" dist="38100" dir="2700000" algn="tl">
                      <a:srgbClr val="000000"/>
                    </a:outerShdw>
                  </a:effectLst>
                  <a:latin typeface="Times New Roman" panose="02020603050405020304" pitchFamily="18" charset="0"/>
                </a:rPr>
                <a:t> </a:t>
              </a:r>
              <a:endParaRPr lang="en-US" altLang="zh-CN" b="1">
                <a:solidFill>
                  <a:srgbClr val="3333FF"/>
                </a:solidFill>
                <a:effectLst>
                  <a:outerShdw blurRad="38100" dist="38100" dir="2700000" algn="tl">
                    <a:srgbClr val="000000"/>
                  </a:outerShdw>
                </a:effectLst>
              </a:endParaRPr>
            </a:p>
          </p:txBody>
        </p:sp>
        <p:sp>
          <p:nvSpPr>
            <p:cNvPr id="223301" name="Rectangle 69">
              <a:extLst>
                <a:ext uri="{FF2B5EF4-FFF2-40B4-BE49-F238E27FC236}">
                  <a16:creationId xmlns:a16="http://schemas.microsoft.com/office/drawing/2014/main" id="{C384C754-A80E-40EC-BF4C-73FF993F0A1D}"/>
                </a:ext>
              </a:extLst>
            </p:cNvPr>
            <p:cNvSpPr>
              <a:spLocks noChangeArrowheads="1"/>
            </p:cNvSpPr>
            <p:nvPr/>
          </p:nvSpPr>
          <p:spPr bwMode="auto">
            <a:xfrm>
              <a:off x="1395" y="2888"/>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3333FF"/>
                  </a:solidFill>
                  <a:effectLst>
                    <a:outerShdw blurRad="38100" dist="38100" dir="2700000" algn="tl">
                      <a:srgbClr val="000000"/>
                    </a:outerShdw>
                  </a:effectLst>
                  <a:latin typeface="Times New Roman" panose="02020603050405020304" pitchFamily="18" charset="0"/>
                </a:rPr>
                <a:t> </a:t>
              </a:r>
              <a:endParaRPr lang="en-US" altLang="zh-CN" b="1">
                <a:solidFill>
                  <a:srgbClr val="3333FF"/>
                </a:solidFill>
                <a:effectLst>
                  <a:outerShdw blurRad="38100" dist="38100" dir="2700000" algn="tl">
                    <a:srgbClr val="000000"/>
                  </a:outerShdw>
                </a:effectLst>
              </a:endParaRPr>
            </a:p>
          </p:txBody>
        </p:sp>
        <p:sp>
          <p:nvSpPr>
            <p:cNvPr id="223302" name="Rectangle 70">
              <a:extLst>
                <a:ext uri="{FF2B5EF4-FFF2-40B4-BE49-F238E27FC236}">
                  <a16:creationId xmlns:a16="http://schemas.microsoft.com/office/drawing/2014/main" id="{A8F82FE2-9E9D-4132-BC29-9E3C72D10B05}"/>
                </a:ext>
              </a:extLst>
            </p:cNvPr>
            <p:cNvSpPr>
              <a:spLocks noChangeArrowheads="1"/>
            </p:cNvSpPr>
            <p:nvPr/>
          </p:nvSpPr>
          <p:spPr bwMode="auto">
            <a:xfrm>
              <a:off x="2942" y="2895"/>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3333FF"/>
                  </a:solidFill>
                  <a:effectLst>
                    <a:outerShdw blurRad="38100" dist="38100" dir="2700000" algn="tl">
                      <a:srgbClr val="000000"/>
                    </a:outerShdw>
                  </a:effectLst>
                  <a:latin typeface="宋体" panose="02010600030101010101" pitchFamily="2" charset="-122"/>
                </a:rPr>
                <a:t>趋于零时</a:t>
              </a:r>
              <a:endParaRPr lang="zh-CN" altLang="en-US" b="1">
                <a:solidFill>
                  <a:srgbClr val="3333FF"/>
                </a:solidFill>
                <a:effectLst>
                  <a:outerShdw blurRad="38100" dist="38100" dir="2700000" algn="tl">
                    <a:srgbClr val="000000"/>
                  </a:outerShdw>
                </a:effectLst>
              </a:endParaRPr>
            </a:p>
          </p:txBody>
        </p:sp>
        <p:sp>
          <p:nvSpPr>
            <p:cNvPr id="223303" name="Rectangle 71">
              <a:extLst>
                <a:ext uri="{FF2B5EF4-FFF2-40B4-BE49-F238E27FC236}">
                  <a16:creationId xmlns:a16="http://schemas.microsoft.com/office/drawing/2014/main" id="{AD2D4133-D837-43E5-BB91-92F21891B224}"/>
                </a:ext>
              </a:extLst>
            </p:cNvPr>
            <p:cNvSpPr>
              <a:spLocks noChangeArrowheads="1"/>
            </p:cNvSpPr>
            <p:nvPr/>
          </p:nvSpPr>
          <p:spPr bwMode="auto">
            <a:xfrm>
              <a:off x="1587" y="2895"/>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3333FF"/>
                  </a:solidFill>
                  <a:effectLst>
                    <a:outerShdw blurRad="38100" dist="38100" dir="2700000" algn="tl">
                      <a:srgbClr val="000000"/>
                    </a:outerShdw>
                  </a:effectLst>
                  <a:latin typeface="宋体" panose="02010600030101010101" pitchFamily="2" charset="-122"/>
                </a:rPr>
                <a:t>沿直线</a:t>
              </a:r>
              <a:endParaRPr lang="zh-CN" altLang="en-US" b="1">
                <a:solidFill>
                  <a:srgbClr val="3333FF"/>
                </a:solidFill>
                <a:effectLst>
                  <a:outerShdw blurRad="38100" dist="38100" dir="2700000" algn="tl">
                    <a:srgbClr val="000000"/>
                  </a:outerShdw>
                </a:effectLst>
              </a:endParaRPr>
            </a:p>
          </p:txBody>
        </p:sp>
        <p:sp>
          <p:nvSpPr>
            <p:cNvPr id="223304" name="Rectangle 72">
              <a:extLst>
                <a:ext uri="{FF2B5EF4-FFF2-40B4-BE49-F238E27FC236}">
                  <a16:creationId xmlns:a16="http://schemas.microsoft.com/office/drawing/2014/main" id="{A7E7F6DB-B7F0-4F53-843D-BC9B0987AFE5}"/>
                </a:ext>
              </a:extLst>
            </p:cNvPr>
            <p:cNvSpPr>
              <a:spLocks noChangeArrowheads="1"/>
            </p:cNvSpPr>
            <p:nvPr/>
          </p:nvSpPr>
          <p:spPr bwMode="auto">
            <a:xfrm>
              <a:off x="1191" y="2895"/>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3333FF"/>
                  </a:solidFill>
                  <a:effectLst>
                    <a:outerShdw blurRad="38100" dist="38100" dir="2700000" algn="tl">
                      <a:srgbClr val="000000"/>
                    </a:outerShdw>
                  </a:effectLst>
                  <a:latin typeface="宋体" panose="02010600030101010101" pitchFamily="2" charset="-122"/>
                </a:rPr>
                <a:t>当</a:t>
              </a:r>
              <a:endParaRPr lang="zh-CN" altLang="en-US" b="1">
                <a:solidFill>
                  <a:srgbClr val="3333FF"/>
                </a:solidFill>
                <a:effectLst>
                  <a:outerShdw blurRad="38100" dist="38100" dir="2700000" algn="tl">
                    <a:srgbClr val="000000"/>
                  </a:outerShdw>
                </a:effectLst>
              </a:endParaRPr>
            </a:p>
          </p:txBody>
        </p:sp>
        <p:sp>
          <p:nvSpPr>
            <p:cNvPr id="223305" name="Rectangle 73">
              <a:extLst>
                <a:ext uri="{FF2B5EF4-FFF2-40B4-BE49-F238E27FC236}">
                  <a16:creationId xmlns:a16="http://schemas.microsoft.com/office/drawing/2014/main" id="{7D009C02-1336-4E99-BC30-AB8CBA3FB24A}"/>
                </a:ext>
              </a:extLst>
            </p:cNvPr>
            <p:cNvSpPr>
              <a:spLocks noChangeArrowheads="1"/>
            </p:cNvSpPr>
            <p:nvPr/>
          </p:nvSpPr>
          <p:spPr bwMode="auto">
            <a:xfrm>
              <a:off x="2669" y="2888"/>
              <a:ext cx="2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3333FF"/>
                  </a:solidFill>
                  <a:effectLst>
                    <a:outerShdw blurRad="38100" dist="38100" dir="2700000" algn="tl">
                      <a:srgbClr val="000000"/>
                    </a:outerShdw>
                  </a:effectLst>
                  <a:latin typeface="Times New Roman" panose="02020603050405020304" pitchFamily="18" charset="0"/>
                </a:rPr>
                <a:t>kx</a:t>
              </a:r>
              <a:endParaRPr lang="en-US" altLang="zh-CN" b="1">
                <a:solidFill>
                  <a:srgbClr val="3333FF"/>
                </a:solidFill>
                <a:effectLst>
                  <a:outerShdw blurRad="38100" dist="38100" dir="2700000" algn="tl">
                    <a:srgbClr val="000000"/>
                  </a:outerShdw>
                </a:effectLst>
              </a:endParaRPr>
            </a:p>
          </p:txBody>
        </p:sp>
        <p:sp>
          <p:nvSpPr>
            <p:cNvPr id="223306" name="Rectangle 74">
              <a:extLst>
                <a:ext uri="{FF2B5EF4-FFF2-40B4-BE49-F238E27FC236}">
                  <a16:creationId xmlns:a16="http://schemas.microsoft.com/office/drawing/2014/main" id="{F7547928-2A26-4091-8B06-FC85D4478C6D}"/>
                </a:ext>
              </a:extLst>
            </p:cNvPr>
            <p:cNvSpPr>
              <a:spLocks noChangeArrowheads="1"/>
            </p:cNvSpPr>
            <p:nvPr/>
          </p:nvSpPr>
          <p:spPr bwMode="auto">
            <a:xfrm>
              <a:off x="2333" y="2888"/>
              <a:ext cx="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3333FF"/>
                  </a:solidFill>
                  <a:effectLst>
                    <a:outerShdw blurRad="38100" dist="38100" dir="2700000" algn="tl">
                      <a:srgbClr val="000000"/>
                    </a:outerShdw>
                  </a:effectLst>
                  <a:latin typeface="Times New Roman" panose="02020603050405020304" pitchFamily="18" charset="0"/>
                </a:rPr>
                <a:t>y</a:t>
              </a:r>
              <a:endParaRPr lang="en-US" altLang="zh-CN" b="1">
                <a:solidFill>
                  <a:srgbClr val="3333FF"/>
                </a:solidFill>
                <a:effectLst>
                  <a:outerShdw blurRad="38100" dist="38100" dir="2700000" algn="tl">
                    <a:srgbClr val="000000"/>
                  </a:outerShdw>
                </a:effectLst>
              </a:endParaRPr>
            </a:p>
          </p:txBody>
        </p:sp>
        <p:sp>
          <p:nvSpPr>
            <p:cNvPr id="223307" name="Rectangle 75">
              <a:extLst>
                <a:ext uri="{FF2B5EF4-FFF2-40B4-BE49-F238E27FC236}">
                  <a16:creationId xmlns:a16="http://schemas.microsoft.com/office/drawing/2014/main" id="{AD63BAEF-C0D4-4643-A829-B4B5359ED376}"/>
                </a:ext>
              </a:extLst>
            </p:cNvPr>
            <p:cNvSpPr>
              <a:spLocks noChangeArrowheads="1"/>
            </p:cNvSpPr>
            <p:nvPr/>
          </p:nvSpPr>
          <p:spPr bwMode="auto">
            <a:xfrm>
              <a:off x="1454" y="2888"/>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3333FF"/>
                  </a:solidFill>
                  <a:effectLst>
                    <a:outerShdw blurRad="38100" dist="38100" dir="2700000" algn="tl">
                      <a:srgbClr val="000000"/>
                    </a:outerShdw>
                  </a:effectLst>
                  <a:latin typeface="Times New Roman" panose="02020603050405020304" pitchFamily="18" charset="0"/>
                </a:rPr>
                <a:t>z</a:t>
              </a:r>
              <a:endParaRPr lang="en-US" altLang="zh-CN" b="1">
                <a:solidFill>
                  <a:srgbClr val="3333FF"/>
                </a:solidFill>
                <a:effectLst>
                  <a:outerShdw blurRad="38100" dist="38100" dir="2700000" algn="tl">
                    <a:srgbClr val="000000"/>
                  </a:outerShdw>
                </a:effectLst>
              </a:endParaRPr>
            </a:p>
          </p:txBody>
        </p:sp>
        <p:sp>
          <p:nvSpPr>
            <p:cNvPr id="223308" name="Rectangle 76">
              <a:extLst>
                <a:ext uri="{FF2B5EF4-FFF2-40B4-BE49-F238E27FC236}">
                  <a16:creationId xmlns:a16="http://schemas.microsoft.com/office/drawing/2014/main" id="{32717BD5-C589-4917-94CF-5B9EA5B62CBB}"/>
                </a:ext>
              </a:extLst>
            </p:cNvPr>
            <p:cNvSpPr>
              <a:spLocks noChangeArrowheads="1"/>
            </p:cNvSpPr>
            <p:nvPr/>
          </p:nvSpPr>
          <p:spPr bwMode="auto">
            <a:xfrm>
              <a:off x="2490" y="2863"/>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3333FF"/>
                  </a:solidFill>
                  <a:effectLst>
                    <a:outerShdw blurRad="38100" dist="38100" dir="2700000" algn="tl">
                      <a:srgbClr val="000000"/>
                    </a:outerShdw>
                  </a:effectLst>
                  <a:latin typeface="Symbol" panose="05050102010706020507" pitchFamily="18" charset="2"/>
                </a:rPr>
                <a:t>=</a:t>
              </a:r>
              <a:endParaRPr lang="en-US" altLang="zh-CN" b="1">
                <a:solidFill>
                  <a:srgbClr val="3333FF"/>
                </a:solidFill>
                <a:effectLst>
                  <a:outerShdw blurRad="38100" dist="38100" dir="2700000" algn="tl">
                    <a:srgbClr val="000000"/>
                  </a:outerShdw>
                </a:effectLst>
              </a:endParaRPr>
            </a:p>
          </p:txBody>
        </p:sp>
      </p:grpSp>
      <p:grpSp>
        <p:nvGrpSpPr>
          <p:cNvPr id="223310" name="Group 78">
            <a:extLst>
              <a:ext uri="{FF2B5EF4-FFF2-40B4-BE49-F238E27FC236}">
                <a16:creationId xmlns:a16="http://schemas.microsoft.com/office/drawing/2014/main" id="{F6302298-4136-451F-AEFC-6A9DDC800250}"/>
              </a:ext>
            </a:extLst>
          </p:cNvPr>
          <p:cNvGrpSpPr>
            <a:grpSpLocks noChangeAspect="1"/>
          </p:cNvGrpSpPr>
          <p:nvPr/>
        </p:nvGrpSpPr>
        <p:grpSpPr bwMode="auto">
          <a:xfrm>
            <a:off x="4284663" y="2498725"/>
            <a:ext cx="3048000" cy="966788"/>
            <a:chOff x="2928" y="1574"/>
            <a:chExt cx="1920" cy="609"/>
          </a:xfrm>
        </p:grpSpPr>
        <p:sp>
          <p:nvSpPr>
            <p:cNvPr id="223309" name="AutoShape 77">
              <a:extLst>
                <a:ext uri="{FF2B5EF4-FFF2-40B4-BE49-F238E27FC236}">
                  <a16:creationId xmlns:a16="http://schemas.microsoft.com/office/drawing/2014/main" id="{9D1D886A-BF02-4DEF-84CF-3B4F37F52F5D}"/>
                </a:ext>
              </a:extLst>
            </p:cNvPr>
            <p:cNvSpPr>
              <a:spLocks noChangeAspect="1" noChangeArrowheads="1" noTextEdit="1"/>
            </p:cNvSpPr>
            <p:nvPr/>
          </p:nvSpPr>
          <p:spPr bwMode="auto">
            <a:xfrm>
              <a:off x="2928" y="1575"/>
              <a:ext cx="1920"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3311" name="Line 79">
              <a:extLst>
                <a:ext uri="{FF2B5EF4-FFF2-40B4-BE49-F238E27FC236}">
                  <a16:creationId xmlns:a16="http://schemas.microsoft.com/office/drawing/2014/main" id="{C0611129-4C11-4A26-944E-D8D90753B330}"/>
                </a:ext>
              </a:extLst>
            </p:cNvPr>
            <p:cNvSpPr>
              <a:spLocks noChangeShapeType="1"/>
            </p:cNvSpPr>
            <p:nvPr/>
          </p:nvSpPr>
          <p:spPr bwMode="auto">
            <a:xfrm flipV="1">
              <a:off x="3924" y="2050"/>
              <a:ext cx="32" cy="1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3312" name="Line 80">
              <a:extLst>
                <a:ext uri="{FF2B5EF4-FFF2-40B4-BE49-F238E27FC236}">
                  <a16:creationId xmlns:a16="http://schemas.microsoft.com/office/drawing/2014/main" id="{E862CFD2-82FB-4443-8C33-D59B93D17258}"/>
                </a:ext>
              </a:extLst>
            </p:cNvPr>
            <p:cNvSpPr>
              <a:spLocks noChangeShapeType="1"/>
            </p:cNvSpPr>
            <p:nvPr/>
          </p:nvSpPr>
          <p:spPr bwMode="auto">
            <a:xfrm>
              <a:off x="3956" y="2052"/>
              <a:ext cx="46" cy="10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3313" name="Line 81">
              <a:extLst>
                <a:ext uri="{FF2B5EF4-FFF2-40B4-BE49-F238E27FC236}">
                  <a16:creationId xmlns:a16="http://schemas.microsoft.com/office/drawing/2014/main" id="{F8AB5178-BD14-4453-BDED-71EBFF26A31A}"/>
                </a:ext>
              </a:extLst>
            </p:cNvPr>
            <p:cNvSpPr>
              <a:spLocks noChangeShapeType="1"/>
            </p:cNvSpPr>
            <p:nvPr/>
          </p:nvSpPr>
          <p:spPr bwMode="auto">
            <a:xfrm flipV="1">
              <a:off x="4004" y="1878"/>
              <a:ext cx="53" cy="27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3314" name="Line 82">
              <a:extLst>
                <a:ext uri="{FF2B5EF4-FFF2-40B4-BE49-F238E27FC236}">
                  <a16:creationId xmlns:a16="http://schemas.microsoft.com/office/drawing/2014/main" id="{54CE6205-5BE8-48BC-8794-EB3E37C097B5}"/>
                </a:ext>
              </a:extLst>
            </p:cNvPr>
            <p:cNvSpPr>
              <a:spLocks noChangeShapeType="1"/>
            </p:cNvSpPr>
            <p:nvPr/>
          </p:nvSpPr>
          <p:spPr bwMode="auto">
            <a:xfrm>
              <a:off x="4057" y="1878"/>
              <a:ext cx="686"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3315" name="Line 83">
              <a:extLst>
                <a:ext uri="{FF2B5EF4-FFF2-40B4-BE49-F238E27FC236}">
                  <a16:creationId xmlns:a16="http://schemas.microsoft.com/office/drawing/2014/main" id="{FE1FB600-7762-4617-86C5-671C0B924035}"/>
                </a:ext>
              </a:extLst>
            </p:cNvPr>
            <p:cNvSpPr>
              <a:spLocks noChangeShapeType="1"/>
            </p:cNvSpPr>
            <p:nvPr/>
          </p:nvSpPr>
          <p:spPr bwMode="auto">
            <a:xfrm>
              <a:off x="3914" y="1855"/>
              <a:ext cx="837"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3316" name="Rectangle 84">
              <a:extLst>
                <a:ext uri="{FF2B5EF4-FFF2-40B4-BE49-F238E27FC236}">
                  <a16:creationId xmlns:a16="http://schemas.microsoft.com/office/drawing/2014/main" id="{1A349F5F-050D-410E-99BA-54DD59C02DCC}"/>
                </a:ext>
              </a:extLst>
            </p:cNvPr>
            <p:cNvSpPr>
              <a:spLocks noChangeArrowheads="1"/>
            </p:cNvSpPr>
            <p:nvPr/>
          </p:nvSpPr>
          <p:spPr bwMode="auto">
            <a:xfrm>
              <a:off x="4780" y="1711"/>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23317" name="Rectangle 85">
              <a:extLst>
                <a:ext uri="{FF2B5EF4-FFF2-40B4-BE49-F238E27FC236}">
                  <a16:creationId xmlns:a16="http://schemas.microsoft.com/office/drawing/2014/main" id="{2A7AEF92-5A7C-448E-9550-D979EBA1338E}"/>
                </a:ext>
              </a:extLst>
            </p:cNvPr>
            <p:cNvSpPr>
              <a:spLocks noChangeArrowheads="1"/>
            </p:cNvSpPr>
            <p:nvPr/>
          </p:nvSpPr>
          <p:spPr bwMode="auto">
            <a:xfrm>
              <a:off x="3610" y="1711"/>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23318" name="Rectangle 86">
              <a:extLst>
                <a:ext uri="{FF2B5EF4-FFF2-40B4-BE49-F238E27FC236}">
                  <a16:creationId xmlns:a16="http://schemas.microsoft.com/office/drawing/2014/main" id="{BC75A3FD-07E1-4AD5-9934-6EA1FF878C46}"/>
                </a:ext>
              </a:extLst>
            </p:cNvPr>
            <p:cNvSpPr>
              <a:spLocks noChangeArrowheads="1"/>
            </p:cNvSpPr>
            <p:nvPr/>
          </p:nvSpPr>
          <p:spPr bwMode="auto">
            <a:xfrm>
              <a:off x="3417" y="1711"/>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23319" name="Rectangle 87">
              <a:extLst>
                <a:ext uri="{FF2B5EF4-FFF2-40B4-BE49-F238E27FC236}">
                  <a16:creationId xmlns:a16="http://schemas.microsoft.com/office/drawing/2014/main" id="{A09FE57A-8D1A-4930-96D0-3B26A5CA7575}"/>
                </a:ext>
              </a:extLst>
            </p:cNvPr>
            <p:cNvSpPr>
              <a:spLocks noChangeArrowheads="1"/>
            </p:cNvSpPr>
            <p:nvPr/>
          </p:nvSpPr>
          <p:spPr bwMode="auto">
            <a:xfrm>
              <a:off x="3140" y="1711"/>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23320" name="Rectangle 88">
              <a:extLst>
                <a:ext uri="{FF2B5EF4-FFF2-40B4-BE49-F238E27FC236}">
                  <a16:creationId xmlns:a16="http://schemas.microsoft.com/office/drawing/2014/main" id="{52D375FF-95B3-4C4D-A996-AF9882D95458}"/>
                </a:ext>
              </a:extLst>
            </p:cNvPr>
            <p:cNvSpPr>
              <a:spLocks noChangeArrowheads="1"/>
            </p:cNvSpPr>
            <p:nvPr/>
          </p:nvSpPr>
          <p:spPr bwMode="auto">
            <a:xfrm>
              <a:off x="4655" y="1881"/>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2</a:t>
              </a:r>
              <a:endParaRPr lang="en-US" altLang="zh-CN"/>
            </a:p>
          </p:txBody>
        </p:sp>
        <p:sp>
          <p:nvSpPr>
            <p:cNvPr id="223321" name="Rectangle 89">
              <a:extLst>
                <a:ext uri="{FF2B5EF4-FFF2-40B4-BE49-F238E27FC236}">
                  <a16:creationId xmlns:a16="http://schemas.microsoft.com/office/drawing/2014/main" id="{8D9ADA05-A597-45CA-A327-4AF9F4DBE3AF}"/>
                </a:ext>
              </a:extLst>
            </p:cNvPr>
            <p:cNvSpPr>
              <a:spLocks noChangeArrowheads="1"/>
            </p:cNvSpPr>
            <p:nvPr/>
          </p:nvSpPr>
          <p:spPr bwMode="auto">
            <a:xfrm>
              <a:off x="4216" y="1881"/>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2</a:t>
              </a:r>
              <a:endParaRPr lang="en-US" altLang="zh-CN"/>
            </a:p>
          </p:txBody>
        </p:sp>
        <p:sp>
          <p:nvSpPr>
            <p:cNvPr id="223322" name="Rectangle 90">
              <a:extLst>
                <a:ext uri="{FF2B5EF4-FFF2-40B4-BE49-F238E27FC236}">
                  <a16:creationId xmlns:a16="http://schemas.microsoft.com/office/drawing/2014/main" id="{AD226FFE-40B7-40FA-8666-BD0B3939AFA1}"/>
                </a:ext>
              </a:extLst>
            </p:cNvPr>
            <p:cNvSpPr>
              <a:spLocks noChangeArrowheads="1"/>
            </p:cNvSpPr>
            <p:nvPr/>
          </p:nvSpPr>
          <p:spPr bwMode="auto">
            <a:xfrm>
              <a:off x="4541" y="1903"/>
              <a:ext cx="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y</a:t>
              </a:r>
              <a:endParaRPr lang="en-US" altLang="zh-CN"/>
            </a:p>
          </p:txBody>
        </p:sp>
        <p:sp>
          <p:nvSpPr>
            <p:cNvPr id="223323" name="Rectangle 91">
              <a:extLst>
                <a:ext uri="{FF2B5EF4-FFF2-40B4-BE49-F238E27FC236}">
                  <a16:creationId xmlns:a16="http://schemas.microsoft.com/office/drawing/2014/main" id="{6D2F8614-F444-4569-AE3F-41ABCDD42477}"/>
                </a:ext>
              </a:extLst>
            </p:cNvPr>
            <p:cNvSpPr>
              <a:spLocks noChangeArrowheads="1"/>
            </p:cNvSpPr>
            <p:nvPr/>
          </p:nvSpPr>
          <p:spPr bwMode="auto">
            <a:xfrm>
              <a:off x="4088" y="1903"/>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x</a:t>
              </a:r>
              <a:endParaRPr lang="en-US" altLang="zh-CN"/>
            </a:p>
          </p:txBody>
        </p:sp>
        <p:sp>
          <p:nvSpPr>
            <p:cNvPr id="223324" name="Rectangle 92">
              <a:extLst>
                <a:ext uri="{FF2B5EF4-FFF2-40B4-BE49-F238E27FC236}">
                  <a16:creationId xmlns:a16="http://schemas.microsoft.com/office/drawing/2014/main" id="{57B86D0F-CC47-4C79-B6C6-644160EB964B}"/>
                </a:ext>
              </a:extLst>
            </p:cNvPr>
            <p:cNvSpPr>
              <a:spLocks noChangeArrowheads="1"/>
            </p:cNvSpPr>
            <p:nvPr/>
          </p:nvSpPr>
          <p:spPr bwMode="auto">
            <a:xfrm>
              <a:off x="4284" y="1574"/>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x</a:t>
              </a:r>
              <a:endParaRPr lang="en-US" altLang="zh-CN"/>
            </a:p>
          </p:txBody>
        </p:sp>
        <p:sp>
          <p:nvSpPr>
            <p:cNvPr id="223325" name="Rectangle 93">
              <a:extLst>
                <a:ext uri="{FF2B5EF4-FFF2-40B4-BE49-F238E27FC236}">
                  <a16:creationId xmlns:a16="http://schemas.microsoft.com/office/drawing/2014/main" id="{6EC392A8-4BF7-487E-95BF-4224BE05692F}"/>
                </a:ext>
              </a:extLst>
            </p:cNvPr>
            <p:cNvSpPr>
              <a:spLocks noChangeArrowheads="1"/>
            </p:cNvSpPr>
            <p:nvPr/>
          </p:nvSpPr>
          <p:spPr bwMode="auto">
            <a:xfrm>
              <a:off x="3508" y="1711"/>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223326" name="Rectangle 94">
              <a:extLst>
                <a:ext uri="{FF2B5EF4-FFF2-40B4-BE49-F238E27FC236}">
                  <a16:creationId xmlns:a16="http://schemas.microsoft.com/office/drawing/2014/main" id="{2CD69496-D031-4153-8A86-824E067D1D6F}"/>
                </a:ext>
              </a:extLst>
            </p:cNvPr>
            <p:cNvSpPr>
              <a:spLocks noChangeArrowheads="1"/>
            </p:cNvSpPr>
            <p:nvPr/>
          </p:nvSpPr>
          <p:spPr bwMode="auto">
            <a:xfrm>
              <a:off x="3294" y="1711"/>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f</a:t>
              </a:r>
              <a:endParaRPr lang="en-US" altLang="zh-CN"/>
            </a:p>
          </p:txBody>
        </p:sp>
        <p:sp>
          <p:nvSpPr>
            <p:cNvPr id="223327" name="Rectangle 95">
              <a:extLst>
                <a:ext uri="{FF2B5EF4-FFF2-40B4-BE49-F238E27FC236}">
                  <a16:creationId xmlns:a16="http://schemas.microsoft.com/office/drawing/2014/main" id="{34C210A3-5AC9-4EAA-BB4B-0B126FB4CAC9}"/>
                </a:ext>
              </a:extLst>
            </p:cNvPr>
            <p:cNvSpPr>
              <a:spLocks noChangeArrowheads="1"/>
            </p:cNvSpPr>
            <p:nvPr/>
          </p:nvSpPr>
          <p:spPr bwMode="auto">
            <a:xfrm>
              <a:off x="4343" y="1878"/>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223328" name="Rectangle 96">
              <a:extLst>
                <a:ext uri="{FF2B5EF4-FFF2-40B4-BE49-F238E27FC236}">
                  <a16:creationId xmlns:a16="http://schemas.microsoft.com/office/drawing/2014/main" id="{A4CB0A24-181D-4757-8950-25297E779BA8}"/>
                </a:ext>
              </a:extLst>
            </p:cNvPr>
            <p:cNvSpPr>
              <a:spLocks noChangeArrowheads="1"/>
            </p:cNvSpPr>
            <p:nvPr/>
          </p:nvSpPr>
          <p:spPr bwMode="auto">
            <a:xfrm>
              <a:off x="3732" y="1686"/>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223329" name="Rectangle 97">
              <a:extLst>
                <a:ext uri="{FF2B5EF4-FFF2-40B4-BE49-F238E27FC236}">
                  <a16:creationId xmlns:a16="http://schemas.microsoft.com/office/drawing/2014/main" id="{D76485BB-D85B-46AC-84AD-C80D0E205B3B}"/>
                </a:ext>
              </a:extLst>
            </p:cNvPr>
            <p:cNvSpPr>
              <a:spLocks noChangeArrowheads="1"/>
            </p:cNvSpPr>
            <p:nvPr/>
          </p:nvSpPr>
          <p:spPr bwMode="auto">
            <a:xfrm>
              <a:off x="2930" y="1718"/>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则</a:t>
              </a:r>
              <a:endParaRPr lang="zh-CN" altLang="en-US"/>
            </a:p>
          </p:txBody>
        </p:sp>
      </p:grpSp>
      <p:grpSp>
        <p:nvGrpSpPr>
          <p:cNvPr id="223331" name="Group 99">
            <a:extLst>
              <a:ext uri="{FF2B5EF4-FFF2-40B4-BE49-F238E27FC236}">
                <a16:creationId xmlns:a16="http://schemas.microsoft.com/office/drawing/2014/main" id="{4BE24E8D-838D-4DA0-848C-5894C3268C60}"/>
              </a:ext>
            </a:extLst>
          </p:cNvPr>
          <p:cNvGrpSpPr>
            <a:grpSpLocks noChangeAspect="1"/>
          </p:cNvGrpSpPr>
          <p:nvPr/>
        </p:nvGrpSpPr>
        <p:grpSpPr bwMode="auto">
          <a:xfrm>
            <a:off x="1908175" y="2636838"/>
            <a:ext cx="1892300" cy="477837"/>
            <a:chOff x="1592" y="1676"/>
            <a:chExt cx="1192" cy="301"/>
          </a:xfrm>
        </p:grpSpPr>
        <p:sp>
          <p:nvSpPr>
            <p:cNvPr id="223330" name="AutoShape 98">
              <a:extLst>
                <a:ext uri="{FF2B5EF4-FFF2-40B4-BE49-F238E27FC236}">
                  <a16:creationId xmlns:a16="http://schemas.microsoft.com/office/drawing/2014/main" id="{AB107336-A9CE-4ACB-8556-A9CF8A95C403}"/>
                </a:ext>
              </a:extLst>
            </p:cNvPr>
            <p:cNvSpPr>
              <a:spLocks noChangeAspect="1" noChangeArrowheads="1" noTextEdit="1"/>
            </p:cNvSpPr>
            <p:nvPr/>
          </p:nvSpPr>
          <p:spPr bwMode="auto">
            <a:xfrm>
              <a:off x="1592" y="1693"/>
              <a:ext cx="1192"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3332" name="Rectangle 100">
              <a:extLst>
                <a:ext uri="{FF2B5EF4-FFF2-40B4-BE49-F238E27FC236}">
                  <a16:creationId xmlns:a16="http://schemas.microsoft.com/office/drawing/2014/main" id="{2418DC46-BC5A-478E-97EC-41DDADB7E271}"/>
                </a:ext>
              </a:extLst>
            </p:cNvPr>
            <p:cNvSpPr>
              <a:spLocks noChangeArrowheads="1"/>
            </p:cNvSpPr>
            <p:nvPr/>
          </p:nvSpPr>
          <p:spPr bwMode="auto">
            <a:xfrm>
              <a:off x="2718" y="1701"/>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23333" name="Rectangle 101">
              <a:extLst>
                <a:ext uri="{FF2B5EF4-FFF2-40B4-BE49-F238E27FC236}">
                  <a16:creationId xmlns:a16="http://schemas.microsoft.com/office/drawing/2014/main" id="{6CA10167-5D04-40AE-A478-A8C4E3740A57}"/>
                </a:ext>
              </a:extLst>
            </p:cNvPr>
            <p:cNvSpPr>
              <a:spLocks noChangeArrowheads="1"/>
            </p:cNvSpPr>
            <p:nvPr/>
          </p:nvSpPr>
          <p:spPr bwMode="auto">
            <a:xfrm>
              <a:off x="1815" y="1701"/>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23334" name="Rectangle 102">
              <a:extLst>
                <a:ext uri="{FF2B5EF4-FFF2-40B4-BE49-F238E27FC236}">
                  <a16:creationId xmlns:a16="http://schemas.microsoft.com/office/drawing/2014/main" id="{5C215AD0-A58D-4917-8C19-84A0D49EC034}"/>
                </a:ext>
              </a:extLst>
            </p:cNvPr>
            <p:cNvSpPr>
              <a:spLocks noChangeArrowheads="1"/>
            </p:cNvSpPr>
            <p:nvPr/>
          </p:nvSpPr>
          <p:spPr bwMode="auto">
            <a:xfrm>
              <a:off x="2547" y="1701"/>
              <a:ext cx="16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iy</a:t>
              </a:r>
              <a:endParaRPr lang="en-US" altLang="zh-CN"/>
            </a:p>
          </p:txBody>
        </p:sp>
        <p:sp>
          <p:nvSpPr>
            <p:cNvPr id="223335" name="Rectangle 103">
              <a:extLst>
                <a:ext uri="{FF2B5EF4-FFF2-40B4-BE49-F238E27FC236}">
                  <a16:creationId xmlns:a16="http://schemas.microsoft.com/office/drawing/2014/main" id="{FE62A9B4-F4A2-4020-821B-09E6C1385068}"/>
                </a:ext>
              </a:extLst>
            </p:cNvPr>
            <p:cNvSpPr>
              <a:spLocks noChangeArrowheads="1"/>
            </p:cNvSpPr>
            <p:nvPr/>
          </p:nvSpPr>
          <p:spPr bwMode="auto">
            <a:xfrm>
              <a:off x="2217" y="1701"/>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x</a:t>
              </a:r>
              <a:endParaRPr lang="en-US" altLang="zh-CN"/>
            </a:p>
          </p:txBody>
        </p:sp>
        <p:sp>
          <p:nvSpPr>
            <p:cNvPr id="223336" name="Rectangle 104">
              <a:extLst>
                <a:ext uri="{FF2B5EF4-FFF2-40B4-BE49-F238E27FC236}">
                  <a16:creationId xmlns:a16="http://schemas.microsoft.com/office/drawing/2014/main" id="{F79CB9C7-B210-482D-B292-4E4A589D62BA}"/>
                </a:ext>
              </a:extLst>
            </p:cNvPr>
            <p:cNvSpPr>
              <a:spLocks noChangeArrowheads="1"/>
            </p:cNvSpPr>
            <p:nvPr/>
          </p:nvSpPr>
          <p:spPr bwMode="auto">
            <a:xfrm>
              <a:off x="1874" y="1701"/>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223337" name="Rectangle 105">
              <a:extLst>
                <a:ext uri="{FF2B5EF4-FFF2-40B4-BE49-F238E27FC236}">
                  <a16:creationId xmlns:a16="http://schemas.microsoft.com/office/drawing/2014/main" id="{6FEFA807-C0A4-4515-BBB5-B28CBB0E22D6}"/>
                </a:ext>
              </a:extLst>
            </p:cNvPr>
            <p:cNvSpPr>
              <a:spLocks noChangeArrowheads="1"/>
            </p:cNvSpPr>
            <p:nvPr/>
          </p:nvSpPr>
          <p:spPr bwMode="auto">
            <a:xfrm>
              <a:off x="2377" y="1676"/>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223338" name="Rectangle 106">
              <a:extLst>
                <a:ext uri="{FF2B5EF4-FFF2-40B4-BE49-F238E27FC236}">
                  <a16:creationId xmlns:a16="http://schemas.microsoft.com/office/drawing/2014/main" id="{5D8C4287-A668-4736-9B8A-05F054EBD6D6}"/>
                </a:ext>
              </a:extLst>
            </p:cNvPr>
            <p:cNvSpPr>
              <a:spLocks noChangeArrowheads="1"/>
            </p:cNvSpPr>
            <p:nvPr/>
          </p:nvSpPr>
          <p:spPr bwMode="auto">
            <a:xfrm>
              <a:off x="2021" y="1676"/>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223339" name="Rectangle 107">
              <a:extLst>
                <a:ext uri="{FF2B5EF4-FFF2-40B4-BE49-F238E27FC236}">
                  <a16:creationId xmlns:a16="http://schemas.microsoft.com/office/drawing/2014/main" id="{412AA9C0-522B-4EF8-9FE9-9658E9C8A3D0}"/>
                </a:ext>
              </a:extLst>
            </p:cNvPr>
            <p:cNvSpPr>
              <a:spLocks noChangeArrowheads="1"/>
            </p:cNvSpPr>
            <p:nvPr/>
          </p:nvSpPr>
          <p:spPr bwMode="auto">
            <a:xfrm>
              <a:off x="1598" y="1708"/>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令</a:t>
              </a:r>
              <a:endParaRPr lang="zh-CN" altLang="en-US"/>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3235"/>
                                        </p:tgtEl>
                                        <p:attrNameLst>
                                          <p:attrName>style.visibility</p:attrName>
                                        </p:attrNameLst>
                                      </p:cBhvr>
                                      <p:to>
                                        <p:strVal val="visible"/>
                                      </p:to>
                                    </p:set>
                                    <p:animEffect transition="in" filter="wipe(left)">
                                      <p:cBhvr>
                                        <p:cTn id="7" dur="500"/>
                                        <p:tgtEl>
                                          <p:spTgt spid="2232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3331"/>
                                        </p:tgtEl>
                                        <p:attrNameLst>
                                          <p:attrName>style.visibility</p:attrName>
                                        </p:attrNameLst>
                                      </p:cBhvr>
                                      <p:to>
                                        <p:strVal val="visible"/>
                                      </p:to>
                                    </p:set>
                                    <p:animEffect transition="in" filter="wipe(left)">
                                      <p:cBhvr>
                                        <p:cTn id="12" dur="2000"/>
                                        <p:tgtEl>
                                          <p:spTgt spid="2233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23310"/>
                                        </p:tgtEl>
                                        <p:attrNameLst>
                                          <p:attrName>style.visibility</p:attrName>
                                        </p:attrNameLst>
                                      </p:cBhvr>
                                      <p:to>
                                        <p:strVal val="visible"/>
                                      </p:to>
                                    </p:set>
                                    <p:animEffect transition="in" filter="wipe(left)">
                                      <p:cBhvr>
                                        <p:cTn id="17" dur="2000"/>
                                        <p:tgtEl>
                                          <p:spTgt spid="2233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23239"/>
                                        </p:tgtEl>
                                        <p:attrNameLst>
                                          <p:attrName>style.visibility</p:attrName>
                                        </p:attrNameLst>
                                      </p:cBhvr>
                                      <p:to>
                                        <p:strVal val="visible"/>
                                      </p:to>
                                    </p:set>
                                    <p:animEffect transition="in" filter="wipe(left)">
                                      <p:cBhvr>
                                        <p:cTn id="22" dur="500"/>
                                        <p:tgtEl>
                                          <p:spTgt spid="22323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23295"/>
                                        </p:tgtEl>
                                        <p:attrNameLst>
                                          <p:attrName>style.visibility</p:attrName>
                                        </p:attrNameLst>
                                      </p:cBhvr>
                                      <p:to>
                                        <p:strVal val="visible"/>
                                      </p:to>
                                    </p:set>
                                    <p:animEffect transition="in" filter="wipe(left)">
                                      <p:cBhvr>
                                        <p:cTn id="27" dur="2000"/>
                                        <p:tgtEl>
                                          <p:spTgt spid="22329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23241"/>
                                        </p:tgtEl>
                                        <p:attrNameLst>
                                          <p:attrName>style.visibility</p:attrName>
                                        </p:attrNameLst>
                                      </p:cBhvr>
                                      <p:to>
                                        <p:strVal val="visible"/>
                                      </p:to>
                                    </p:set>
                                    <p:animEffect transition="in" filter="wipe(left)">
                                      <p:cBhvr>
                                        <p:cTn id="32" dur="500"/>
                                        <p:tgtEl>
                                          <p:spTgt spid="22324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23242"/>
                                        </p:tgtEl>
                                        <p:attrNameLst>
                                          <p:attrName>style.visibility</p:attrName>
                                        </p:attrNameLst>
                                      </p:cBhvr>
                                      <p:to>
                                        <p:strVal val="visible"/>
                                      </p:to>
                                    </p:set>
                                    <p:animEffect transition="in" filter="wipe(left)">
                                      <p:cBhvr>
                                        <p:cTn id="37" dur="500"/>
                                        <p:tgtEl>
                                          <p:spTgt spid="223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日期占位符 1">
            <a:extLst>
              <a:ext uri="{FF2B5EF4-FFF2-40B4-BE49-F238E27FC236}">
                <a16:creationId xmlns:a16="http://schemas.microsoft.com/office/drawing/2014/main" id="{45FDF328-77DE-4C03-8607-51E23A528A3B}"/>
              </a:ext>
            </a:extLst>
          </p:cNvPr>
          <p:cNvSpPr>
            <a:spLocks noGrp="1"/>
          </p:cNvSpPr>
          <p:nvPr>
            <p:ph type="dt" sz="half" idx="10"/>
          </p:nvPr>
        </p:nvSpPr>
        <p:spPr/>
        <p:txBody>
          <a:bodyPr/>
          <a:lstStyle/>
          <a:p>
            <a:fld id="{61E16CD4-F886-45C2-8CE6-ED2630E7F555}" type="datetime1">
              <a:rPr lang="zh-CN" altLang="en-US"/>
              <a:pPr/>
              <a:t>2017/9/8</a:t>
            </a:fld>
            <a:endParaRPr lang="en-US" altLang="zh-CN"/>
          </a:p>
        </p:txBody>
      </p:sp>
      <p:sp>
        <p:nvSpPr>
          <p:cNvPr id="54" name="灯片编号占位符 3">
            <a:extLst>
              <a:ext uri="{FF2B5EF4-FFF2-40B4-BE49-F238E27FC236}">
                <a16:creationId xmlns:a16="http://schemas.microsoft.com/office/drawing/2014/main" id="{598D6989-6DC1-4C25-AE9D-75E4B5EE9AD0}"/>
              </a:ext>
            </a:extLst>
          </p:cNvPr>
          <p:cNvSpPr>
            <a:spLocks noGrp="1"/>
          </p:cNvSpPr>
          <p:nvPr>
            <p:ph type="sldNum" sz="quarter" idx="12"/>
          </p:nvPr>
        </p:nvSpPr>
        <p:spPr/>
        <p:txBody>
          <a:bodyPr/>
          <a:lstStyle/>
          <a:p>
            <a:fld id="{5CC75E6F-646B-4256-AB4A-92F8B785CBE3}" type="slidenum">
              <a:rPr lang="en-US" altLang="zh-CN"/>
              <a:pPr/>
              <a:t>49</a:t>
            </a:fld>
            <a:endParaRPr lang="en-US" altLang="zh-CN"/>
          </a:p>
        </p:txBody>
      </p:sp>
      <p:graphicFrame>
        <p:nvGraphicFramePr>
          <p:cNvPr id="224258" name="Object 2">
            <a:extLst>
              <a:ext uri="{FF2B5EF4-FFF2-40B4-BE49-F238E27FC236}">
                <a16:creationId xmlns:a16="http://schemas.microsoft.com/office/drawing/2014/main" id="{C8DE9F57-2411-48EB-B119-C21917BA2A55}"/>
              </a:ext>
            </a:extLst>
          </p:cNvPr>
          <p:cNvGraphicFramePr>
            <a:graphicFrameLocks noChangeAspect="1"/>
          </p:cNvGraphicFramePr>
          <p:nvPr/>
        </p:nvGraphicFramePr>
        <p:xfrm>
          <a:off x="1917700" y="838200"/>
          <a:ext cx="2590800" cy="965200"/>
        </p:xfrm>
        <a:graphic>
          <a:graphicData uri="http://schemas.openxmlformats.org/presentationml/2006/ole">
            <mc:AlternateContent xmlns:mc="http://schemas.openxmlformats.org/markup-compatibility/2006">
              <mc:Choice xmlns:v="urn:schemas-microsoft-com:vml" Requires="v">
                <p:oleObj spid="_x0000_s224343" name="Equation" r:id="rId3" imgW="2590560" imgH="965160" progId="Equation.3">
                  <p:embed/>
                </p:oleObj>
              </mc:Choice>
              <mc:Fallback>
                <p:oleObj name="Equation" r:id="rId3" imgW="2590560" imgH="9651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7700" y="838200"/>
                        <a:ext cx="25908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4259" name="Object 3">
            <a:extLst>
              <a:ext uri="{FF2B5EF4-FFF2-40B4-BE49-F238E27FC236}">
                <a16:creationId xmlns:a16="http://schemas.microsoft.com/office/drawing/2014/main" id="{7C317817-A3C6-4342-890D-FD32C4A70593}"/>
              </a:ext>
            </a:extLst>
          </p:cNvPr>
          <p:cNvGraphicFramePr>
            <a:graphicFrameLocks noChangeAspect="1"/>
          </p:cNvGraphicFramePr>
          <p:nvPr/>
        </p:nvGraphicFramePr>
        <p:xfrm>
          <a:off x="4622800" y="835025"/>
          <a:ext cx="1790700" cy="889000"/>
        </p:xfrm>
        <a:graphic>
          <a:graphicData uri="http://schemas.openxmlformats.org/presentationml/2006/ole">
            <mc:AlternateContent xmlns:mc="http://schemas.openxmlformats.org/markup-compatibility/2006">
              <mc:Choice xmlns:v="urn:schemas-microsoft-com:vml" Requires="v">
                <p:oleObj spid="_x0000_s224344" name="Equation" r:id="rId5" imgW="1790640" imgH="888840" progId="Equation.3">
                  <p:embed/>
                </p:oleObj>
              </mc:Choice>
              <mc:Fallback>
                <p:oleObj name="Equation" r:id="rId5" imgW="1790640" imgH="88884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2800" y="835025"/>
                        <a:ext cx="17907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4262" name="Object 6">
            <a:extLst>
              <a:ext uri="{FF2B5EF4-FFF2-40B4-BE49-F238E27FC236}">
                <a16:creationId xmlns:a16="http://schemas.microsoft.com/office/drawing/2014/main" id="{9B0263FE-C4B5-4825-A4A0-E445F692CC0A}"/>
              </a:ext>
            </a:extLst>
          </p:cNvPr>
          <p:cNvGraphicFramePr>
            <a:graphicFrameLocks noChangeAspect="1"/>
          </p:cNvGraphicFramePr>
          <p:nvPr/>
        </p:nvGraphicFramePr>
        <p:xfrm>
          <a:off x="5803900" y="2722563"/>
          <a:ext cx="2273300" cy="838200"/>
        </p:xfrm>
        <a:graphic>
          <a:graphicData uri="http://schemas.openxmlformats.org/presentationml/2006/ole">
            <mc:AlternateContent xmlns:mc="http://schemas.openxmlformats.org/markup-compatibility/2006">
              <mc:Choice xmlns:v="urn:schemas-microsoft-com:vml" Requires="v">
                <p:oleObj spid="_x0000_s224345" name="Equation" r:id="rId7" imgW="2273040" imgH="838080" progId="Equation.3">
                  <p:embed/>
                </p:oleObj>
              </mc:Choice>
              <mc:Fallback>
                <p:oleObj name="Equation" r:id="rId7" imgW="2273040" imgH="83808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03900" y="2722563"/>
                        <a:ext cx="22733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4263" name="Text Box 7">
            <a:extLst>
              <a:ext uri="{FF2B5EF4-FFF2-40B4-BE49-F238E27FC236}">
                <a16:creationId xmlns:a16="http://schemas.microsoft.com/office/drawing/2014/main" id="{8B8B5EF2-5ACA-4627-A1B0-45AC9650C997}"/>
              </a:ext>
            </a:extLst>
          </p:cNvPr>
          <p:cNvSpPr txBox="1">
            <a:spLocks noChangeArrowheads="1"/>
          </p:cNvSpPr>
          <p:nvPr/>
        </p:nvSpPr>
        <p:spPr bwMode="auto">
          <a:xfrm>
            <a:off x="1765300" y="3657600"/>
            <a:ext cx="327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b="1">
                <a:latin typeface="仿宋_GB2312" pitchFamily="49" charset="-122"/>
              </a:rPr>
              <a:t>根据定理一可知</a:t>
            </a:r>
            <a:r>
              <a:rPr kumimoji="1" lang="en-US" altLang="zh-CN" b="1">
                <a:latin typeface="仿宋_GB2312" pitchFamily="49" charset="-122"/>
              </a:rPr>
              <a:t>,</a:t>
            </a:r>
          </a:p>
        </p:txBody>
      </p:sp>
      <p:grpSp>
        <p:nvGrpSpPr>
          <p:cNvPr id="224270" name="Group 14">
            <a:extLst>
              <a:ext uri="{FF2B5EF4-FFF2-40B4-BE49-F238E27FC236}">
                <a16:creationId xmlns:a16="http://schemas.microsoft.com/office/drawing/2014/main" id="{7CE91D57-3842-42CB-9005-660728F3A258}"/>
              </a:ext>
            </a:extLst>
          </p:cNvPr>
          <p:cNvGrpSpPr>
            <a:grpSpLocks noChangeAspect="1"/>
          </p:cNvGrpSpPr>
          <p:nvPr/>
        </p:nvGrpSpPr>
        <p:grpSpPr bwMode="auto">
          <a:xfrm>
            <a:off x="1897063" y="2057400"/>
            <a:ext cx="3827462" cy="438150"/>
            <a:chOff x="1195" y="1296"/>
            <a:chExt cx="2411" cy="276"/>
          </a:xfrm>
        </p:grpSpPr>
        <p:sp>
          <p:nvSpPr>
            <p:cNvPr id="224269" name="AutoShape 13">
              <a:extLst>
                <a:ext uri="{FF2B5EF4-FFF2-40B4-BE49-F238E27FC236}">
                  <a16:creationId xmlns:a16="http://schemas.microsoft.com/office/drawing/2014/main" id="{0DE6705A-F34D-45B0-A412-3ADF64808BCF}"/>
                </a:ext>
              </a:extLst>
            </p:cNvPr>
            <p:cNvSpPr>
              <a:spLocks noChangeAspect="1" noChangeArrowheads="1" noTextEdit="1"/>
            </p:cNvSpPr>
            <p:nvPr/>
          </p:nvSpPr>
          <p:spPr bwMode="auto">
            <a:xfrm>
              <a:off x="1200" y="1296"/>
              <a:ext cx="2256"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4271" name="Rectangle 15">
              <a:extLst>
                <a:ext uri="{FF2B5EF4-FFF2-40B4-BE49-F238E27FC236}">
                  <a16:creationId xmlns:a16="http://schemas.microsoft.com/office/drawing/2014/main" id="{584FC716-5AC9-47F0-835A-297FA753AA19}"/>
                </a:ext>
              </a:extLst>
            </p:cNvPr>
            <p:cNvSpPr>
              <a:spLocks noChangeArrowheads="1"/>
            </p:cNvSpPr>
            <p:nvPr/>
          </p:nvSpPr>
          <p:spPr bwMode="auto">
            <a:xfrm>
              <a:off x="3267" y="1296"/>
              <a:ext cx="33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仿宋_GB2312" pitchFamily="49" charset="-122"/>
                </a:rPr>
                <a:t>   </a:t>
              </a:r>
              <a:endParaRPr lang="en-US" altLang="zh-CN">
                <a:latin typeface="仿宋_GB2312" pitchFamily="49" charset="-122"/>
              </a:endParaRPr>
            </a:p>
          </p:txBody>
        </p:sp>
        <p:sp>
          <p:nvSpPr>
            <p:cNvPr id="224272" name="Rectangle 16">
              <a:extLst>
                <a:ext uri="{FF2B5EF4-FFF2-40B4-BE49-F238E27FC236}">
                  <a16:creationId xmlns:a16="http://schemas.microsoft.com/office/drawing/2014/main" id="{5BF02ED4-5535-4378-8C17-02357A888149}"/>
                </a:ext>
              </a:extLst>
            </p:cNvPr>
            <p:cNvSpPr>
              <a:spLocks noChangeArrowheads="1"/>
            </p:cNvSpPr>
            <p:nvPr/>
          </p:nvSpPr>
          <p:spPr bwMode="auto">
            <a:xfrm>
              <a:off x="3222" y="1296"/>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仿宋_GB2312" pitchFamily="49" charset="-122"/>
                </a:rPr>
                <a:t>,</a:t>
              </a:r>
              <a:endParaRPr lang="en-US" altLang="zh-CN">
                <a:latin typeface="仿宋_GB2312" pitchFamily="49" charset="-122"/>
              </a:endParaRPr>
            </a:p>
          </p:txBody>
        </p:sp>
        <p:sp>
          <p:nvSpPr>
            <p:cNvPr id="224273" name="Rectangle 17">
              <a:extLst>
                <a:ext uri="{FF2B5EF4-FFF2-40B4-BE49-F238E27FC236}">
                  <a16:creationId xmlns:a16="http://schemas.microsoft.com/office/drawing/2014/main" id="{4FCCB7DB-D560-477E-90AE-60E72C520F1E}"/>
                </a:ext>
              </a:extLst>
            </p:cNvPr>
            <p:cNvSpPr>
              <a:spLocks noChangeArrowheads="1"/>
            </p:cNvSpPr>
            <p:nvPr/>
          </p:nvSpPr>
          <p:spPr bwMode="auto">
            <a:xfrm>
              <a:off x="1584" y="1296"/>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仿宋_GB2312" pitchFamily="49" charset="-122"/>
                </a:rPr>
                <a:t> </a:t>
              </a:r>
              <a:endParaRPr lang="en-US" altLang="zh-CN">
                <a:latin typeface="仿宋_GB2312" pitchFamily="49" charset="-122"/>
              </a:endParaRPr>
            </a:p>
          </p:txBody>
        </p:sp>
        <p:sp>
          <p:nvSpPr>
            <p:cNvPr id="224274" name="Rectangle 18">
              <a:extLst>
                <a:ext uri="{FF2B5EF4-FFF2-40B4-BE49-F238E27FC236}">
                  <a16:creationId xmlns:a16="http://schemas.microsoft.com/office/drawing/2014/main" id="{9F7C091E-1FE1-44D8-B266-0269B74D5E99}"/>
                </a:ext>
              </a:extLst>
            </p:cNvPr>
            <p:cNvSpPr>
              <a:spLocks noChangeArrowheads="1"/>
            </p:cNvSpPr>
            <p:nvPr/>
          </p:nvSpPr>
          <p:spPr bwMode="auto">
            <a:xfrm>
              <a:off x="1412" y="1296"/>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仿宋_GB2312" pitchFamily="49" charset="-122"/>
                </a:rPr>
                <a:t> </a:t>
              </a:r>
              <a:endParaRPr lang="en-US" altLang="zh-CN">
                <a:latin typeface="仿宋_GB2312" pitchFamily="49" charset="-122"/>
              </a:endParaRPr>
            </a:p>
          </p:txBody>
        </p:sp>
        <p:sp>
          <p:nvSpPr>
            <p:cNvPr id="224275" name="Rectangle 19">
              <a:extLst>
                <a:ext uri="{FF2B5EF4-FFF2-40B4-BE49-F238E27FC236}">
                  <a16:creationId xmlns:a16="http://schemas.microsoft.com/office/drawing/2014/main" id="{96C5DBB8-1BAF-4C1D-AC39-AF7CD01355B3}"/>
                </a:ext>
              </a:extLst>
            </p:cNvPr>
            <p:cNvSpPr>
              <a:spLocks noChangeArrowheads="1"/>
            </p:cNvSpPr>
            <p:nvPr/>
          </p:nvSpPr>
          <p:spPr bwMode="auto">
            <a:xfrm>
              <a:off x="1629" y="1303"/>
              <a:ext cx="15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值的变化而变化</a:t>
              </a:r>
              <a:endParaRPr lang="zh-CN" altLang="en-US">
                <a:latin typeface="仿宋_GB2312" pitchFamily="49" charset="-122"/>
              </a:endParaRPr>
            </a:p>
          </p:txBody>
        </p:sp>
        <p:sp>
          <p:nvSpPr>
            <p:cNvPr id="224276" name="Rectangle 20">
              <a:extLst>
                <a:ext uri="{FF2B5EF4-FFF2-40B4-BE49-F238E27FC236}">
                  <a16:creationId xmlns:a16="http://schemas.microsoft.com/office/drawing/2014/main" id="{40D5F6C0-6BA8-4613-A422-BD6EC01AA425}"/>
                </a:ext>
              </a:extLst>
            </p:cNvPr>
            <p:cNvSpPr>
              <a:spLocks noChangeArrowheads="1"/>
            </p:cNvSpPr>
            <p:nvPr/>
          </p:nvSpPr>
          <p:spPr bwMode="auto">
            <a:xfrm>
              <a:off x="1195" y="1303"/>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随</a:t>
              </a:r>
              <a:endParaRPr lang="zh-CN" altLang="en-US">
                <a:latin typeface="仿宋_GB2312" pitchFamily="49" charset="-122"/>
              </a:endParaRPr>
            </a:p>
          </p:txBody>
        </p:sp>
        <p:sp>
          <p:nvSpPr>
            <p:cNvPr id="224277" name="Rectangle 21">
              <a:extLst>
                <a:ext uri="{FF2B5EF4-FFF2-40B4-BE49-F238E27FC236}">
                  <a16:creationId xmlns:a16="http://schemas.microsoft.com/office/drawing/2014/main" id="{E83BCFE5-5872-4AA2-8607-850BAF6A5A75}"/>
                </a:ext>
              </a:extLst>
            </p:cNvPr>
            <p:cNvSpPr>
              <a:spLocks noChangeArrowheads="1"/>
            </p:cNvSpPr>
            <p:nvPr/>
          </p:nvSpPr>
          <p:spPr bwMode="auto">
            <a:xfrm>
              <a:off x="1465" y="1296"/>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k</a:t>
              </a:r>
              <a:endParaRPr lang="en-US" altLang="zh-CN">
                <a:latin typeface="Times New Roman" panose="02020603050405020304" pitchFamily="18" charset="0"/>
              </a:endParaRPr>
            </a:p>
          </p:txBody>
        </p:sp>
      </p:grpSp>
      <p:grpSp>
        <p:nvGrpSpPr>
          <p:cNvPr id="224279" name="Group 23">
            <a:extLst>
              <a:ext uri="{FF2B5EF4-FFF2-40B4-BE49-F238E27FC236}">
                <a16:creationId xmlns:a16="http://schemas.microsoft.com/office/drawing/2014/main" id="{BC2A5EB3-34CB-479B-82A5-6F086896C30C}"/>
              </a:ext>
            </a:extLst>
          </p:cNvPr>
          <p:cNvGrpSpPr>
            <a:grpSpLocks noChangeAspect="1"/>
          </p:cNvGrpSpPr>
          <p:nvPr/>
        </p:nvGrpSpPr>
        <p:grpSpPr bwMode="auto">
          <a:xfrm>
            <a:off x="1917700" y="2743200"/>
            <a:ext cx="3954463" cy="877888"/>
            <a:chOff x="1208" y="1728"/>
            <a:chExt cx="2491" cy="553"/>
          </a:xfrm>
        </p:grpSpPr>
        <p:sp>
          <p:nvSpPr>
            <p:cNvPr id="224278" name="AutoShape 22">
              <a:extLst>
                <a:ext uri="{FF2B5EF4-FFF2-40B4-BE49-F238E27FC236}">
                  <a16:creationId xmlns:a16="http://schemas.microsoft.com/office/drawing/2014/main" id="{22BD5E1D-F5E8-4286-A1E1-A3A1C03EB2CE}"/>
                </a:ext>
              </a:extLst>
            </p:cNvPr>
            <p:cNvSpPr>
              <a:spLocks noChangeAspect="1" noChangeArrowheads="1" noTextEdit="1"/>
            </p:cNvSpPr>
            <p:nvPr/>
          </p:nvSpPr>
          <p:spPr bwMode="auto">
            <a:xfrm>
              <a:off x="1208" y="1728"/>
              <a:ext cx="2416"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4280" name="Rectangle 24">
              <a:extLst>
                <a:ext uri="{FF2B5EF4-FFF2-40B4-BE49-F238E27FC236}">
                  <a16:creationId xmlns:a16="http://schemas.microsoft.com/office/drawing/2014/main" id="{3E362D61-BE73-4CE6-9B95-C52B6135963E}"/>
                </a:ext>
              </a:extLst>
            </p:cNvPr>
            <p:cNvSpPr>
              <a:spLocks noChangeArrowheads="1"/>
            </p:cNvSpPr>
            <p:nvPr/>
          </p:nvSpPr>
          <p:spPr bwMode="auto">
            <a:xfrm>
              <a:off x="3491" y="1728"/>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24281" name="Rectangle 25">
              <a:extLst>
                <a:ext uri="{FF2B5EF4-FFF2-40B4-BE49-F238E27FC236}">
                  <a16:creationId xmlns:a16="http://schemas.microsoft.com/office/drawing/2014/main" id="{D159930B-929B-4942-BC41-8B8FC3D65BE2}"/>
                </a:ext>
              </a:extLst>
            </p:cNvPr>
            <p:cNvSpPr>
              <a:spLocks noChangeArrowheads="1"/>
            </p:cNvSpPr>
            <p:nvPr/>
          </p:nvSpPr>
          <p:spPr bwMode="auto">
            <a:xfrm>
              <a:off x="3445" y="1728"/>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24282" name="Rectangle 26">
              <a:extLst>
                <a:ext uri="{FF2B5EF4-FFF2-40B4-BE49-F238E27FC236}">
                  <a16:creationId xmlns:a16="http://schemas.microsoft.com/office/drawing/2014/main" id="{8ECB7B4D-2979-4B14-AC42-ADD873CAB91F}"/>
                </a:ext>
              </a:extLst>
            </p:cNvPr>
            <p:cNvSpPr>
              <a:spLocks noChangeArrowheads="1"/>
            </p:cNvSpPr>
            <p:nvPr/>
          </p:nvSpPr>
          <p:spPr bwMode="auto">
            <a:xfrm>
              <a:off x="2724" y="1728"/>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24283" name="Rectangle 27">
              <a:extLst>
                <a:ext uri="{FF2B5EF4-FFF2-40B4-BE49-F238E27FC236}">
                  <a16:creationId xmlns:a16="http://schemas.microsoft.com/office/drawing/2014/main" id="{A377E92F-104D-4262-9A3B-855EE49DB817}"/>
                </a:ext>
              </a:extLst>
            </p:cNvPr>
            <p:cNvSpPr>
              <a:spLocks noChangeArrowheads="1"/>
            </p:cNvSpPr>
            <p:nvPr/>
          </p:nvSpPr>
          <p:spPr bwMode="auto">
            <a:xfrm>
              <a:off x="2661" y="1728"/>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24284" name="Rectangle 28">
              <a:extLst>
                <a:ext uri="{FF2B5EF4-FFF2-40B4-BE49-F238E27FC236}">
                  <a16:creationId xmlns:a16="http://schemas.microsoft.com/office/drawing/2014/main" id="{62F2A1A5-1C39-4F26-85C8-14E839F17FAE}"/>
                </a:ext>
              </a:extLst>
            </p:cNvPr>
            <p:cNvSpPr>
              <a:spLocks noChangeArrowheads="1"/>
            </p:cNvSpPr>
            <p:nvPr/>
          </p:nvSpPr>
          <p:spPr bwMode="auto">
            <a:xfrm>
              <a:off x="2443" y="1728"/>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24285" name="Rectangle 29">
              <a:extLst>
                <a:ext uri="{FF2B5EF4-FFF2-40B4-BE49-F238E27FC236}">
                  <a16:creationId xmlns:a16="http://schemas.microsoft.com/office/drawing/2014/main" id="{CD173BE9-8B21-47A1-B398-561A0DAB2339}"/>
                </a:ext>
              </a:extLst>
            </p:cNvPr>
            <p:cNvSpPr>
              <a:spLocks noChangeArrowheads="1"/>
            </p:cNvSpPr>
            <p:nvPr/>
          </p:nvSpPr>
          <p:spPr bwMode="auto">
            <a:xfrm>
              <a:off x="2218" y="1728"/>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24286" name="Rectangle 30">
              <a:extLst>
                <a:ext uri="{FF2B5EF4-FFF2-40B4-BE49-F238E27FC236}">
                  <a16:creationId xmlns:a16="http://schemas.microsoft.com/office/drawing/2014/main" id="{F43BEA10-0A90-4238-8605-39302F6C0C27}"/>
                </a:ext>
              </a:extLst>
            </p:cNvPr>
            <p:cNvSpPr>
              <a:spLocks noChangeArrowheads="1"/>
            </p:cNvSpPr>
            <p:nvPr/>
          </p:nvSpPr>
          <p:spPr bwMode="auto">
            <a:xfrm>
              <a:off x="1726" y="1728"/>
              <a:ext cx="40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lim</a:t>
              </a:r>
              <a:endParaRPr lang="en-US" altLang="zh-CN"/>
            </a:p>
          </p:txBody>
        </p:sp>
        <p:sp>
          <p:nvSpPr>
            <p:cNvPr id="224287" name="Rectangle 31">
              <a:extLst>
                <a:ext uri="{FF2B5EF4-FFF2-40B4-BE49-F238E27FC236}">
                  <a16:creationId xmlns:a16="http://schemas.microsoft.com/office/drawing/2014/main" id="{23390BCB-8FF7-4691-B637-47E0844A092A}"/>
                </a:ext>
              </a:extLst>
            </p:cNvPr>
            <p:cNvSpPr>
              <a:spLocks noChangeArrowheads="1"/>
            </p:cNvSpPr>
            <p:nvPr/>
          </p:nvSpPr>
          <p:spPr bwMode="auto">
            <a:xfrm>
              <a:off x="1648" y="1728"/>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24288" name="Rectangle 32">
              <a:extLst>
                <a:ext uri="{FF2B5EF4-FFF2-40B4-BE49-F238E27FC236}">
                  <a16:creationId xmlns:a16="http://schemas.microsoft.com/office/drawing/2014/main" id="{064EB00A-3674-4918-8B15-22A628CDB162}"/>
                </a:ext>
              </a:extLst>
            </p:cNvPr>
            <p:cNvSpPr>
              <a:spLocks noChangeArrowheads="1"/>
            </p:cNvSpPr>
            <p:nvPr/>
          </p:nvSpPr>
          <p:spPr bwMode="auto">
            <a:xfrm>
              <a:off x="2003" y="2154"/>
              <a:ext cx="89"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000000"/>
                  </a:solidFill>
                  <a:latin typeface="Times New Roman" panose="02020603050405020304" pitchFamily="18" charset="0"/>
                </a:rPr>
                <a:t>0</a:t>
              </a:r>
              <a:endParaRPr lang="en-US" altLang="zh-CN"/>
            </a:p>
          </p:txBody>
        </p:sp>
        <p:sp>
          <p:nvSpPr>
            <p:cNvPr id="224289" name="Rectangle 33">
              <a:extLst>
                <a:ext uri="{FF2B5EF4-FFF2-40B4-BE49-F238E27FC236}">
                  <a16:creationId xmlns:a16="http://schemas.microsoft.com/office/drawing/2014/main" id="{8AFB7D11-15A2-4290-A0F4-87C679159B3F}"/>
                </a:ext>
              </a:extLst>
            </p:cNvPr>
            <p:cNvSpPr>
              <a:spLocks noChangeArrowheads="1"/>
            </p:cNvSpPr>
            <p:nvPr/>
          </p:nvSpPr>
          <p:spPr bwMode="auto">
            <a:xfrm>
              <a:off x="2008" y="2012"/>
              <a:ext cx="89"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000000"/>
                  </a:solidFill>
                  <a:latin typeface="Times New Roman" panose="02020603050405020304" pitchFamily="18" charset="0"/>
                </a:rPr>
                <a:t>0</a:t>
              </a:r>
              <a:endParaRPr lang="en-US" altLang="zh-CN"/>
            </a:p>
          </p:txBody>
        </p:sp>
        <p:sp>
          <p:nvSpPr>
            <p:cNvPr id="224290" name="Rectangle 34">
              <a:extLst>
                <a:ext uri="{FF2B5EF4-FFF2-40B4-BE49-F238E27FC236}">
                  <a16:creationId xmlns:a16="http://schemas.microsoft.com/office/drawing/2014/main" id="{0C53EBD5-4A31-4C54-BE8C-457878BAD492}"/>
                </a:ext>
              </a:extLst>
            </p:cNvPr>
            <p:cNvSpPr>
              <a:spLocks noChangeArrowheads="1"/>
            </p:cNvSpPr>
            <p:nvPr/>
          </p:nvSpPr>
          <p:spPr bwMode="auto">
            <a:xfrm>
              <a:off x="2766" y="1735"/>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不存在</a:t>
              </a:r>
              <a:endParaRPr lang="zh-CN" altLang="en-US"/>
            </a:p>
          </p:txBody>
        </p:sp>
        <p:sp>
          <p:nvSpPr>
            <p:cNvPr id="224291" name="Rectangle 35">
              <a:extLst>
                <a:ext uri="{FF2B5EF4-FFF2-40B4-BE49-F238E27FC236}">
                  <a16:creationId xmlns:a16="http://schemas.microsoft.com/office/drawing/2014/main" id="{9DD43517-4938-4CCB-A6B2-22FB1D0CADEB}"/>
                </a:ext>
              </a:extLst>
            </p:cNvPr>
            <p:cNvSpPr>
              <a:spLocks noChangeArrowheads="1"/>
            </p:cNvSpPr>
            <p:nvPr/>
          </p:nvSpPr>
          <p:spPr bwMode="auto">
            <a:xfrm>
              <a:off x="1214" y="1735"/>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所以</a:t>
              </a:r>
              <a:endParaRPr lang="zh-CN" altLang="en-US"/>
            </a:p>
          </p:txBody>
        </p:sp>
        <p:sp>
          <p:nvSpPr>
            <p:cNvPr id="224292" name="Rectangle 36">
              <a:extLst>
                <a:ext uri="{FF2B5EF4-FFF2-40B4-BE49-F238E27FC236}">
                  <a16:creationId xmlns:a16="http://schemas.microsoft.com/office/drawing/2014/main" id="{005BB32C-A533-4EF6-B507-E35DFA35A07D}"/>
                </a:ext>
              </a:extLst>
            </p:cNvPr>
            <p:cNvSpPr>
              <a:spLocks noChangeArrowheads="1"/>
            </p:cNvSpPr>
            <p:nvPr/>
          </p:nvSpPr>
          <p:spPr bwMode="auto">
            <a:xfrm>
              <a:off x="2549" y="1728"/>
              <a:ext cx="19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y</a:t>
              </a:r>
              <a:endParaRPr lang="en-US" altLang="zh-CN"/>
            </a:p>
          </p:txBody>
        </p:sp>
        <p:sp>
          <p:nvSpPr>
            <p:cNvPr id="224293" name="Rectangle 37">
              <a:extLst>
                <a:ext uri="{FF2B5EF4-FFF2-40B4-BE49-F238E27FC236}">
                  <a16:creationId xmlns:a16="http://schemas.microsoft.com/office/drawing/2014/main" id="{E20D164A-2E8F-41B9-857E-A808E7738703}"/>
                </a:ext>
              </a:extLst>
            </p:cNvPr>
            <p:cNvSpPr>
              <a:spLocks noChangeArrowheads="1"/>
            </p:cNvSpPr>
            <p:nvPr/>
          </p:nvSpPr>
          <p:spPr bwMode="auto">
            <a:xfrm>
              <a:off x="2320" y="1728"/>
              <a:ext cx="20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x</a:t>
              </a:r>
              <a:endParaRPr lang="en-US" altLang="zh-CN"/>
            </a:p>
          </p:txBody>
        </p:sp>
        <p:sp>
          <p:nvSpPr>
            <p:cNvPr id="224294" name="Rectangle 38">
              <a:extLst>
                <a:ext uri="{FF2B5EF4-FFF2-40B4-BE49-F238E27FC236}">
                  <a16:creationId xmlns:a16="http://schemas.microsoft.com/office/drawing/2014/main" id="{BC1AC31A-78B6-4A7E-A4DB-DA7FB02A817F}"/>
                </a:ext>
              </a:extLst>
            </p:cNvPr>
            <p:cNvSpPr>
              <a:spLocks noChangeArrowheads="1"/>
            </p:cNvSpPr>
            <p:nvPr/>
          </p:nvSpPr>
          <p:spPr bwMode="auto">
            <a:xfrm>
              <a:off x="2096" y="1728"/>
              <a:ext cx="21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u</a:t>
              </a:r>
              <a:endParaRPr lang="en-US" altLang="zh-CN"/>
            </a:p>
          </p:txBody>
        </p:sp>
        <p:sp>
          <p:nvSpPr>
            <p:cNvPr id="224295" name="Rectangle 39">
              <a:extLst>
                <a:ext uri="{FF2B5EF4-FFF2-40B4-BE49-F238E27FC236}">
                  <a16:creationId xmlns:a16="http://schemas.microsoft.com/office/drawing/2014/main" id="{A51133BB-244B-4915-8146-7D44A76FD483}"/>
                </a:ext>
              </a:extLst>
            </p:cNvPr>
            <p:cNvSpPr>
              <a:spLocks noChangeArrowheads="1"/>
            </p:cNvSpPr>
            <p:nvPr/>
          </p:nvSpPr>
          <p:spPr bwMode="auto">
            <a:xfrm>
              <a:off x="1942" y="2085"/>
              <a:ext cx="11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y</a:t>
              </a:r>
              <a:endParaRPr lang="en-US" altLang="zh-CN"/>
            </a:p>
          </p:txBody>
        </p:sp>
        <p:sp>
          <p:nvSpPr>
            <p:cNvPr id="224296" name="Rectangle 40">
              <a:extLst>
                <a:ext uri="{FF2B5EF4-FFF2-40B4-BE49-F238E27FC236}">
                  <a16:creationId xmlns:a16="http://schemas.microsoft.com/office/drawing/2014/main" id="{10FB6B89-38B1-4BC3-8E97-84E107D6F69E}"/>
                </a:ext>
              </a:extLst>
            </p:cNvPr>
            <p:cNvSpPr>
              <a:spLocks noChangeArrowheads="1"/>
            </p:cNvSpPr>
            <p:nvPr/>
          </p:nvSpPr>
          <p:spPr bwMode="auto">
            <a:xfrm>
              <a:off x="1718" y="2085"/>
              <a:ext cx="11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y</a:t>
              </a:r>
              <a:endParaRPr lang="en-US" altLang="zh-CN"/>
            </a:p>
          </p:txBody>
        </p:sp>
        <p:sp>
          <p:nvSpPr>
            <p:cNvPr id="224297" name="Rectangle 41">
              <a:extLst>
                <a:ext uri="{FF2B5EF4-FFF2-40B4-BE49-F238E27FC236}">
                  <a16:creationId xmlns:a16="http://schemas.microsoft.com/office/drawing/2014/main" id="{4BBEA083-72B8-48F7-8BCE-E78C66EA247E}"/>
                </a:ext>
              </a:extLst>
            </p:cNvPr>
            <p:cNvSpPr>
              <a:spLocks noChangeArrowheads="1"/>
            </p:cNvSpPr>
            <p:nvPr/>
          </p:nvSpPr>
          <p:spPr bwMode="auto">
            <a:xfrm>
              <a:off x="1938" y="1943"/>
              <a:ext cx="12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x</a:t>
              </a:r>
              <a:endParaRPr lang="en-US" altLang="zh-CN"/>
            </a:p>
          </p:txBody>
        </p:sp>
        <p:sp>
          <p:nvSpPr>
            <p:cNvPr id="224298" name="Rectangle 42">
              <a:extLst>
                <a:ext uri="{FF2B5EF4-FFF2-40B4-BE49-F238E27FC236}">
                  <a16:creationId xmlns:a16="http://schemas.microsoft.com/office/drawing/2014/main" id="{57F54BF2-AB40-47D4-81D9-ECAF60819ADC}"/>
                </a:ext>
              </a:extLst>
            </p:cNvPr>
            <p:cNvSpPr>
              <a:spLocks noChangeArrowheads="1"/>
            </p:cNvSpPr>
            <p:nvPr/>
          </p:nvSpPr>
          <p:spPr bwMode="auto">
            <a:xfrm>
              <a:off x="1712" y="1943"/>
              <a:ext cx="12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x</a:t>
              </a:r>
              <a:endParaRPr lang="en-US" altLang="zh-CN"/>
            </a:p>
          </p:txBody>
        </p:sp>
        <p:sp>
          <p:nvSpPr>
            <p:cNvPr id="224299" name="Rectangle 43">
              <a:extLst>
                <a:ext uri="{FF2B5EF4-FFF2-40B4-BE49-F238E27FC236}">
                  <a16:creationId xmlns:a16="http://schemas.microsoft.com/office/drawing/2014/main" id="{C12DC07E-3BFD-481E-8CFC-AA6907DF99D2}"/>
                </a:ext>
              </a:extLst>
            </p:cNvPr>
            <p:cNvSpPr>
              <a:spLocks noChangeArrowheads="1"/>
            </p:cNvSpPr>
            <p:nvPr/>
          </p:nvSpPr>
          <p:spPr bwMode="auto">
            <a:xfrm>
              <a:off x="1786" y="2069"/>
              <a:ext cx="21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Symbol" panose="05050102010706020507" pitchFamily="18" charset="2"/>
                </a:rPr>
                <a:t>®</a:t>
              </a:r>
              <a:endParaRPr lang="en-US" altLang="zh-CN"/>
            </a:p>
          </p:txBody>
        </p:sp>
        <p:sp>
          <p:nvSpPr>
            <p:cNvPr id="224300" name="Rectangle 44">
              <a:extLst>
                <a:ext uri="{FF2B5EF4-FFF2-40B4-BE49-F238E27FC236}">
                  <a16:creationId xmlns:a16="http://schemas.microsoft.com/office/drawing/2014/main" id="{FB67DDF7-9651-4B7B-9E27-922459953D00}"/>
                </a:ext>
              </a:extLst>
            </p:cNvPr>
            <p:cNvSpPr>
              <a:spLocks noChangeArrowheads="1"/>
            </p:cNvSpPr>
            <p:nvPr/>
          </p:nvSpPr>
          <p:spPr bwMode="auto">
            <a:xfrm>
              <a:off x="1788" y="1927"/>
              <a:ext cx="21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Symbol" panose="05050102010706020507" pitchFamily="18" charset="2"/>
                </a:rPr>
                <a:t>®</a:t>
              </a:r>
              <a:endParaRPr lang="en-US" altLang="zh-CN"/>
            </a:p>
          </p:txBody>
        </p:sp>
      </p:grpSp>
      <p:grpSp>
        <p:nvGrpSpPr>
          <p:cNvPr id="224302" name="Group 46">
            <a:extLst>
              <a:ext uri="{FF2B5EF4-FFF2-40B4-BE49-F238E27FC236}">
                <a16:creationId xmlns:a16="http://schemas.microsoft.com/office/drawing/2014/main" id="{605D4CB2-41EF-49CC-B189-535902948C01}"/>
              </a:ext>
            </a:extLst>
          </p:cNvPr>
          <p:cNvGrpSpPr>
            <a:grpSpLocks noChangeAspect="1"/>
          </p:cNvGrpSpPr>
          <p:nvPr/>
        </p:nvGrpSpPr>
        <p:grpSpPr bwMode="auto">
          <a:xfrm>
            <a:off x="4660900" y="3708400"/>
            <a:ext cx="2859088" cy="628650"/>
            <a:chOff x="2936" y="2336"/>
            <a:chExt cx="1801" cy="396"/>
          </a:xfrm>
        </p:grpSpPr>
        <p:sp>
          <p:nvSpPr>
            <p:cNvPr id="224301" name="AutoShape 45">
              <a:extLst>
                <a:ext uri="{FF2B5EF4-FFF2-40B4-BE49-F238E27FC236}">
                  <a16:creationId xmlns:a16="http://schemas.microsoft.com/office/drawing/2014/main" id="{3E150D74-74B9-42A4-8B9D-71B8B210DF35}"/>
                </a:ext>
              </a:extLst>
            </p:cNvPr>
            <p:cNvSpPr>
              <a:spLocks noChangeAspect="1" noChangeArrowheads="1" noTextEdit="1"/>
            </p:cNvSpPr>
            <p:nvPr/>
          </p:nvSpPr>
          <p:spPr bwMode="auto">
            <a:xfrm>
              <a:off x="2936" y="2336"/>
              <a:ext cx="172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4303" name="Rectangle 47">
              <a:extLst>
                <a:ext uri="{FF2B5EF4-FFF2-40B4-BE49-F238E27FC236}">
                  <a16:creationId xmlns:a16="http://schemas.microsoft.com/office/drawing/2014/main" id="{9501BF0F-A7A9-4338-9F8B-ED9954EC2E66}"/>
                </a:ext>
              </a:extLst>
            </p:cNvPr>
            <p:cNvSpPr>
              <a:spLocks noChangeArrowheads="1"/>
            </p:cNvSpPr>
            <p:nvPr/>
          </p:nvSpPr>
          <p:spPr bwMode="auto">
            <a:xfrm>
              <a:off x="4473" y="2336"/>
              <a:ext cx="26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24304" name="Rectangle 48">
              <a:extLst>
                <a:ext uri="{FF2B5EF4-FFF2-40B4-BE49-F238E27FC236}">
                  <a16:creationId xmlns:a16="http://schemas.microsoft.com/office/drawing/2014/main" id="{7E8DAEC1-9470-459E-ABCD-72B995BB7E79}"/>
                </a:ext>
              </a:extLst>
            </p:cNvPr>
            <p:cNvSpPr>
              <a:spLocks noChangeArrowheads="1"/>
            </p:cNvSpPr>
            <p:nvPr/>
          </p:nvSpPr>
          <p:spPr bwMode="auto">
            <a:xfrm>
              <a:off x="4431" y="2336"/>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24305" name="Rectangle 49">
              <a:extLst>
                <a:ext uri="{FF2B5EF4-FFF2-40B4-BE49-F238E27FC236}">
                  <a16:creationId xmlns:a16="http://schemas.microsoft.com/office/drawing/2014/main" id="{BAAC580E-479B-46CE-86E6-6C658E06D84D}"/>
                </a:ext>
              </a:extLst>
            </p:cNvPr>
            <p:cNvSpPr>
              <a:spLocks noChangeArrowheads="1"/>
            </p:cNvSpPr>
            <p:nvPr/>
          </p:nvSpPr>
          <p:spPr bwMode="auto">
            <a:xfrm>
              <a:off x="3710" y="2336"/>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24306" name="Rectangle 50">
              <a:extLst>
                <a:ext uri="{FF2B5EF4-FFF2-40B4-BE49-F238E27FC236}">
                  <a16:creationId xmlns:a16="http://schemas.microsoft.com/office/drawing/2014/main" id="{48812EE1-C46E-4F7E-AF5C-F5FF05D125FA}"/>
                </a:ext>
              </a:extLst>
            </p:cNvPr>
            <p:cNvSpPr>
              <a:spLocks noChangeArrowheads="1"/>
            </p:cNvSpPr>
            <p:nvPr/>
          </p:nvSpPr>
          <p:spPr bwMode="auto">
            <a:xfrm>
              <a:off x="3647" y="2336"/>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24307" name="Rectangle 51">
              <a:extLst>
                <a:ext uri="{FF2B5EF4-FFF2-40B4-BE49-F238E27FC236}">
                  <a16:creationId xmlns:a16="http://schemas.microsoft.com/office/drawing/2014/main" id="{D8BFAED9-77DB-4300-8914-44670AB03A06}"/>
                </a:ext>
              </a:extLst>
            </p:cNvPr>
            <p:cNvSpPr>
              <a:spLocks noChangeArrowheads="1"/>
            </p:cNvSpPr>
            <p:nvPr/>
          </p:nvSpPr>
          <p:spPr bwMode="auto">
            <a:xfrm>
              <a:off x="3454" y="2336"/>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24308" name="Rectangle 52">
              <a:extLst>
                <a:ext uri="{FF2B5EF4-FFF2-40B4-BE49-F238E27FC236}">
                  <a16:creationId xmlns:a16="http://schemas.microsoft.com/office/drawing/2014/main" id="{86BEEBDB-9C04-49DF-8499-1C9AC827A099}"/>
                </a:ext>
              </a:extLst>
            </p:cNvPr>
            <p:cNvSpPr>
              <a:spLocks noChangeArrowheads="1"/>
            </p:cNvSpPr>
            <p:nvPr/>
          </p:nvSpPr>
          <p:spPr bwMode="auto">
            <a:xfrm>
              <a:off x="2945" y="2336"/>
              <a:ext cx="40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lim</a:t>
              </a:r>
              <a:endParaRPr lang="en-US" altLang="zh-CN"/>
            </a:p>
          </p:txBody>
        </p:sp>
        <p:sp>
          <p:nvSpPr>
            <p:cNvPr id="224309" name="Rectangle 53">
              <a:extLst>
                <a:ext uri="{FF2B5EF4-FFF2-40B4-BE49-F238E27FC236}">
                  <a16:creationId xmlns:a16="http://schemas.microsoft.com/office/drawing/2014/main" id="{59B4D8E8-11AE-4C80-AE37-BE43D7A7D108}"/>
                </a:ext>
              </a:extLst>
            </p:cNvPr>
            <p:cNvSpPr>
              <a:spLocks noChangeArrowheads="1"/>
            </p:cNvSpPr>
            <p:nvPr/>
          </p:nvSpPr>
          <p:spPr bwMode="auto">
            <a:xfrm>
              <a:off x="3172" y="2551"/>
              <a:ext cx="12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0</a:t>
              </a:r>
              <a:endParaRPr lang="en-US" altLang="zh-CN"/>
            </a:p>
          </p:txBody>
        </p:sp>
        <p:sp>
          <p:nvSpPr>
            <p:cNvPr id="224310" name="Rectangle 54">
              <a:extLst>
                <a:ext uri="{FF2B5EF4-FFF2-40B4-BE49-F238E27FC236}">
                  <a16:creationId xmlns:a16="http://schemas.microsoft.com/office/drawing/2014/main" id="{A767CF00-08D3-471F-8292-06980E301E0D}"/>
                </a:ext>
              </a:extLst>
            </p:cNvPr>
            <p:cNvSpPr>
              <a:spLocks noChangeArrowheads="1"/>
            </p:cNvSpPr>
            <p:nvPr/>
          </p:nvSpPr>
          <p:spPr bwMode="auto">
            <a:xfrm>
              <a:off x="3752" y="2343"/>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不存在</a:t>
              </a:r>
              <a:endParaRPr lang="zh-CN" altLang="en-US"/>
            </a:p>
          </p:txBody>
        </p:sp>
        <p:sp>
          <p:nvSpPr>
            <p:cNvPr id="224311" name="Rectangle 55">
              <a:extLst>
                <a:ext uri="{FF2B5EF4-FFF2-40B4-BE49-F238E27FC236}">
                  <a16:creationId xmlns:a16="http://schemas.microsoft.com/office/drawing/2014/main" id="{78BE4F5D-E76C-42ED-990D-27E3651EBDC5}"/>
                </a:ext>
              </a:extLst>
            </p:cNvPr>
            <p:cNvSpPr>
              <a:spLocks noChangeArrowheads="1"/>
            </p:cNvSpPr>
            <p:nvPr/>
          </p:nvSpPr>
          <p:spPr bwMode="auto">
            <a:xfrm>
              <a:off x="3545" y="2336"/>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224312" name="Rectangle 56">
              <a:extLst>
                <a:ext uri="{FF2B5EF4-FFF2-40B4-BE49-F238E27FC236}">
                  <a16:creationId xmlns:a16="http://schemas.microsoft.com/office/drawing/2014/main" id="{D208129A-A6B7-45CF-8095-95B5A503995D}"/>
                </a:ext>
              </a:extLst>
            </p:cNvPr>
            <p:cNvSpPr>
              <a:spLocks noChangeArrowheads="1"/>
            </p:cNvSpPr>
            <p:nvPr/>
          </p:nvSpPr>
          <p:spPr bwMode="auto">
            <a:xfrm>
              <a:off x="3331" y="2336"/>
              <a:ext cx="16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f</a:t>
              </a:r>
              <a:endParaRPr lang="en-US" altLang="zh-CN"/>
            </a:p>
          </p:txBody>
        </p:sp>
        <p:sp>
          <p:nvSpPr>
            <p:cNvPr id="224313" name="Rectangle 57">
              <a:extLst>
                <a:ext uri="{FF2B5EF4-FFF2-40B4-BE49-F238E27FC236}">
                  <a16:creationId xmlns:a16="http://schemas.microsoft.com/office/drawing/2014/main" id="{97380E8E-9B15-45D6-AC30-09B7E5907348}"/>
                </a:ext>
              </a:extLst>
            </p:cNvPr>
            <p:cNvSpPr>
              <a:spLocks noChangeArrowheads="1"/>
            </p:cNvSpPr>
            <p:nvPr/>
          </p:nvSpPr>
          <p:spPr bwMode="auto">
            <a:xfrm>
              <a:off x="2974" y="2551"/>
              <a:ext cx="109"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z</a:t>
              </a:r>
              <a:endParaRPr lang="en-US" altLang="zh-CN"/>
            </a:p>
          </p:txBody>
        </p:sp>
        <p:sp>
          <p:nvSpPr>
            <p:cNvPr id="224314" name="Rectangle 58">
              <a:extLst>
                <a:ext uri="{FF2B5EF4-FFF2-40B4-BE49-F238E27FC236}">
                  <a16:creationId xmlns:a16="http://schemas.microsoft.com/office/drawing/2014/main" id="{D599777A-0C93-41A2-A491-768BBB652908}"/>
                </a:ext>
              </a:extLst>
            </p:cNvPr>
            <p:cNvSpPr>
              <a:spLocks noChangeArrowheads="1"/>
            </p:cNvSpPr>
            <p:nvPr/>
          </p:nvSpPr>
          <p:spPr bwMode="auto">
            <a:xfrm>
              <a:off x="3035" y="2535"/>
              <a:ext cx="21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Symbol" panose="05050102010706020507" pitchFamily="18" charset="2"/>
                </a:rPr>
                <a:t>®</a:t>
              </a:r>
              <a:endParaRPr lang="en-US" altLang="zh-CN"/>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4258"/>
                                        </p:tgtEl>
                                        <p:attrNameLst>
                                          <p:attrName>style.visibility</p:attrName>
                                        </p:attrNameLst>
                                      </p:cBhvr>
                                      <p:to>
                                        <p:strVal val="visible"/>
                                      </p:to>
                                    </p:set>
                                    <p:animEffect transition="in" filter="wipe(left)">
                                      <p:cBhvr>
                                        <p:cTn id="7" dur="2000"/>
                                        <p:tgtEl>
                                          <p:spTgt spid="2242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4259"/>
                                        </p:tgtEl>
                                        <p:attrNameLst>
                                          <p:attrName>style.visibility</p:attrName>
                                        </p:attrNameLst>
                                      </p:cBhvr>
                                      <p:to>
                                        <p:strVal val="visible"/>
                                      </p:to>
                                    </p:set>
                                    <p:animEffect transition="in" filter="wipe(left)">
                                      <p:cBhvr>
                                        <p:cTn id="12" dur="500"/>
                                        <p:tgtEl>
                                          <p:spTgt spid="2242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24270"/>
                                        </p:tgtEl>
                                        <p:attrNameLst>
                                          <p:attrName>style.visibility</p:attrName>
                                        </p:attrNameLst>
                                      </p:cBhvr>
                                      <p:to>
                                        <p:strVal val="visible"/>
                                      </p:to>
                                    </p:set>
                                    <p:animEffect transition="in" filter="wipe(left)">
                                      <p:cBhvr>
                                        <p:cTn id="17" dur="2000"/>
                                        <p:tgtEl>
                                          <p:spTgt spid="2242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24279"/>
                                        </p:tgtEl>
                                        <p:attrNameLst>
                                          <p:attrName>style.visibility</p:attrName>
                                        </p:attrNameLst>
                                      </p:cBhvr>
                                      <p:to>
                                        <p:strVal val="visible"/>
                                      </p:to>
                                    </p:set>
                                    <p:animEffect transition="in" filter="wipe(left)">
                                      <p:cBhvr>
                                        <p:cTn id="22" dur="2000"/>
                                        <p:tgtEl>
                                          <p:spTgt spid="2242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24262"/>
                                        </p:tgtEl>
                                        <p:attrNameLst>
                                          <p:attrName>style.visibility</p:attrName>
                                        </p:attrNameLst>
                                      </p:cBhvr>
                                      <p:to>
                                        <p:strVal val="visible"/>
                                      </p:to>
                                    </p:set>
                                    <p:animEffect transition="in" filter="wipe(left)">
                                      <p:cBhvr>
                                        <p:cTn id="27" dur="500"/>
                                        <p:tgtEl>
                                          <p:spTgt spid="22426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4263"/>
                                        </p:tgtEl>
                                        <p:attrNameLst>
                                          <p:attrName>style.visibility</p:attrName>
                                        </p:attrNameLst>
                                      </p:cBhvr>
                                      <p:to>
                                        <p:strVal val="visible"/>
                                      </p:to>
                                    </p:set>
                                    <p:animEffect transition="in" filter="wipe(left)">
                                      <p:cBhvr>
                                        <p:cTn id="32" dur="500"/>
                                        <p:tgtEl>
                                          <p:spTgt spid="22426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24302"/>
                                        </p:tgtEl>
                                        <p:attrNameLst>
                                          <p:attrName>style.visibility</p:attrName>
                                        </p:attrNameLst>
                                      </p:cBhvr>
                                      <p:to>
                                        <p:strVal val="visible"/>
                                      </p:to>
                                    </p:set>
                                    <p:animEffect transition="in" filter="wipe(left)">
                                      <p:cBhvr>
                                        <p:cTn id="37" dur="2000"/>
                                        <p:tgtEl>
                                          <p:spTgt spid="224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3"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2">
            <a:extLst>
              <a:ext uri="{FF2B5EF4-FFF2-40B4-BE49-F238E27FC236}">
                <a16:creationId xmlns:a16="http://schemas.microsoft.com/office/drawing/2014/main" id="{18A76C2D-E736-4CF0-BA2A-574A18342276}"/>
              </a:ext>
            </a:extLst>
          </p:cNvPr>
          <p:cNvSpPr>
            <a:spLocks noGrp="1"/>
          </p:cNvSpPr>
          <p:nvPr>
            <p:ph type="dt" sz="half" idx="10"/>
          </p:nvPr>
        </p:nvSpPr>
        <p:spPr/>
        <p:txBody>
          <a:bodyPr/>
          <a:lstStyle/>
          <a:p>
            <a:fld id="{61D95C8F-F293-41D7-BB47-8BAAC058BFE9}" type="datetime1">
              <a:rPr lang="zh-CN" altLang="en-US"/>
              <a:pPr/>
              <a:t>2017/9/8</a:t>
            </a:fld>
            <a:endParaRPr lang="en-US" altLang="zh-CN"/>
          </a:p>
        </p:txBody>
      </p:sp>
      <p:sp>
        <p:nvSpPr>
          <p:cNvPr id="7" name="灯片编号占位符 4">
            <a:extLst>
              <a:ext uri="{FF2B5EF4-FFF2-40B4-BE49-F238E27FC236}">
                <a16:creationId xmlns:a16="http://schemas.microsoft.com/office/drawing/2014/main" id="{13D5E299-0A47-4818-A7D3-4D2E3E56BF79}"/>
              </a:ext>
            </a:extLst>
          </p:cNvPr>
          <p:cNvSpPr>
            <a:spLocks noGrp="1"/>
          </p:cNvSpPr>
          <p:nvPr>
            <p:ph type="sldNum" sz="quarter" idx="12"/>
          </p:nvPr>
        </p:nvSpPr>
        <p:spPr/>
        <p:txBody>
          <a:bodyPr/>
          <a:lstStyle/>
          <a:p>
            <a:fld id="{7803F29F-AD09-4233-BFCC-DFA2680D8749}" type="slidenum">
              <a:rPr lang="en-US" altLang="zh-CN"/>
              <a:pPr/>
              <a:t>5</a:t>
            </a:fld>
            <a:endParaRPr lang="en-US" altLang="zh-CN"/>
          </a:p>
        </p:txBody>
      </p:sp>
      <p:sp>
        <p:nvSpPr>
          <p:cNvPr id="311312" name="WordArt 16">
            <a:extLst>
              <a:ext uri="{FF2B5EF4-FFF2-40B4-BE49-F238E27FC236}">
                <a16:creationId xmlns:a16="http://schemas.microsoft.com/office/drawing/2014/main" id="{7EA71C66-599E-414A-A5F0-04156E984632}"/>
              </a:ext>
            </a:extLst>
          </p:cNvPr>
          <p:cNvSpPr>
            <a:spLocks noChangeArrowheads="1" noChangeShapeType="1" noTextEdit="1"/>
          </p:cNvSpPr>
          <p:nvPr/>
        </p:nvSpPr>
        <p:spPr bwMode="auto">
          <a:xfrm>
            <a:off x="2411413" y="1052513"/>
            <a:ext cx="3960812" cy="647700"/>
          </a:xfrm>
          <a:prstGeom prst="rect">
            <a:avLst/>
          </a:prstGeom>
        </p:spPr>
        <p:txBody>
          <a:bodyPr wrap="none" fromWordArt="1">
            <a:prstTxWarp prst="textPlain">
              <a:avLst>
                <a:gd name="adj" fmla="val 50000"/>
              </a:avLst>
            </a:prstTxWarp>
          </a:bodyPr>
          <a:lstStyle/>
          <a:p>
            <a:pPr algn="ctr"/>
            <a:r>
              <a:rPr lang="zh-CN" altLang="en-US" sz="3600" kern="10">
                <a:ln w="19050">
                  <a:solidFill>
                    <a:srgbClr val="E2F3AB"/>
                  </a:solidFill>
                  <a:round/>
                  <a:headEnd/>
                  <a:tailEnd/>
                </a:ln>
                <a:solidFill>
                  <a:srgbClr val="003300"/>
                </a:solidFill>
                <a:effectLst>
                  <a:outerShdw dist="35921" dir="2700000" algn="ctr" rotWithShape="0">
                    <a:srgbClr val="990000"/>
                  </a:outerShdw>
                </a:effectLst>
                <a:latin typeface="隶书" panose="02010509060101010101" pitchFamily="49" charset="-122"/>
                <a:ea typeface="隶书" panose="02010509060101010101" pitchFamily="49" charset="-122"/>
              </a:rPr>
              <a:t>第一章 复变函数</a:t>
            </a:r>
          </a:p>
        </p:txBody>
      </p:sp>
      <p:sp>
        <p:nvSpPr>
          <p:cNvPr id="311316" name="WordArt 20">
            <a:extLst>
              <a:ext uri="{FF2B5EF4-FFF2-40B4-BE49-F238E27FC236}">
                <a16:creationId xmlns:a16="http://schemas.microsoft.com/office/drawing/2014/main" id="{DC2E81A1-BACE-46AD-BB38-E506D762822A}"/>
              </a:ext>
            </a:extLst>
          </p:cNvPr>
          <p:cNvSpPr>
            <a:spLocks noChangeArrowheads="1" noChangeShapeType="1" noTextEdit="1"/>
          </p:cNvSpPr>
          <p:nvPr/>
        </p:nvSpPr>
        <p:spPr bwMode="auto">
          <a:xfrm>
            <a:off x="250825" y="2311400"/>
            <a:ext cx="7685088" cy="1117600"/>
          </a:xfrm>
          <a:prstGeom prst="rect">
            <a:avLst/>
          </a:prstGeom>
        </p:spPr>
        <p:txBody>
          <a:bodyPr wrap="none" fromWordArt="1">
            <a:prstTxWarp prst="textPlain">
              <a:avLst>
                <a:gd name="adj" fmla="val 50000"/>
              </a:avLst>
            </a:prstTxWarp>
          </a:bodyPr>
          <a:lstStyle/>
          <a:p>
            <a:pPr algn="ctr"/>
            <a:r>
              <a:rPr lang="zh-CN" altLang="en-US" sz="3600" kern="10">
                <a:ln w="19050">
                  <a:solidFill>
                    <a:srgbClr val="99CCFF"/>
                  </a:solidFill>
                  <a:round/>
                  <a:headEnd/>
                  <a:tailEnd/>
                </a:ln>
                <a:solidFill>
                  <a:srgbClr val="0066CC"/>
                </a:solidFill>
                <a:effectLst>
                  <a:outerShdw dist="35921" dir="2700000" algn="ctr" rotWithShape="0">
                    <a:srgbClr val="990000"/>
                  </a:outerShdw>
                </a:effectLst>
                <a:latin typeface="华文新魏" panose="02010800040101010101" pitchFamily="2" charset="-122"/>
                <a:ea typeface="华文新魏" panose="02010800040101010101" pitchFamily="2" charset="-122"/>
              </a:rPr>
              <a:t>        在数学的天地里</a:t>
            </a:r>
            <a:r>
              <a:rPr lang="en-US" altLang="zh-CN" sz="3600" kern="10">
                <a:ln w="19050">
                  <a:solidFill>
                    <a:srgbClr val="99CCFF"/>
                  </a:solidFill>
                  <a:round/>
                  <a:headEnd/>
                  <a:tailEnd/>
                </a:ln>
                <a:solidFill>
                  <a:srgbClr val="0066CC"/>
                </a:solidFill>
                <a:effectLst>
                  <a:outerShdw dist="35921" dir="2700000" algn="ctr" rotWithShape="0">
                    <a:srgbClr val="990000"/>
                  </a:outerShdw>
                </a:effectLst>
                <a:latin typeface="华文新魏" panose="02010800040101010101" pitchFamily="2" charset="-122"/>
                <a:ea typeface="华文新魏" panose="02010800040101010101" pitchFamily="2" charset="-122"/>
              </a:rPr>
              <a:t>,</a:t>
            </a:r>
            <a:r>
              <a:rPr lang="zh-CN" altLang="en-US" sz="3600" kern="10">
                <a:ln w="19050">
                  <a:solidFill>
                    <a:srgbClr val="99CCFF"/>
                  </a:solidFill>
                  <a:round/>
                  <a:headEnd/>
                  <a:tailEnd/>
                </a:ln>
                <a:solidFill>
                  <a:srgbClr val="0066CC"/>
                </a:solidFill>
                <a:effectLst>
                  <a:outerShdw dist="35921" dir="2700000" algn="ctr" rotWithShape="0">
                    <a:srgbClr val="990000"/>
                  </a:outerShdw>
                </a:effectLst>
                <a:latin typeface="华文新魏" panose="02010800040101010101" pitchFamily="2" charset="-122"/>
                <a:ea typeface="华文新魏" panose="02010800040101010101" pitchFamily="2" charset="-122"/>
              </a:rPr>
              <a:t>重要的不是我们</a:t>
            </a:r>
          </a:p>
          <a:p>
            <a:pPr algn="ctr"/>
            <a:r>
              <a:rPr lang="zh-CN" altLang="en-US" sz="3600" kern="10">
                <a:ln w="19050">
                  <a:solidFill>
                    <a:srgbClr val="99CCFF"/>
                  </a:solidFill>
                  <a:round/>
                  <a:headEnd/>
                  <a:tailEnd/>
                </a:ln>
                <a:solidFill>
                  <a:srgbClr val="0066CC"/>
                </a:solidFill>
                <a:effectLst>
                  <a:outerShdw dist="35921" dir="2700000" algn="ctr" rotWithShape="0">
                    <a:srgbClr val="990000"/>
                  </a:outerShdw>
                </a:effectLst>
                <a:latin typeface="华文新魏" panose="02010800040101010101" pitchFamily="2" charset="-122"/>
                <a:ea typeface="华文新魏" panose="02010800040101010101" pitchFamily="2" charset="-122"/>
              </a:rPr>
              <a:t>知道什么</a:t>
            </a:r>
            <a:r>
              <a:rPr lang="en-US" altLang="zh-CN" sz="3600" kern="10">
                <a:ln w="19050">
                  <a:solidFill>
                    <a:srgbClr val="99CCFF"/>
                  </a:solidFill>
                  <a:round/>
                  <a:headEnd/>
                  <a:tailEnd/>
                </a:ln>
                <a:solidFill>
                  <a:srgbClr val="0066CC"/>
                </a:solidFill>
                <a:effectLst>
                  <a:outerShdw dist="35921" dir="2700000" algn="ctr" rotWithShape="0">
                    <a:srgbClr val="990000"/>
                  </a:outerShdw>
                </a:effectLst>
                <a:latin typeface="华文新魏" panose="02010800040101010101" pitchFamily="2" charset="-122"/>
                <a:ea typeface="华文新魏" panose="02010800040101010101" pitchFamily="2" charset="-122"/>
              </a:rPr>
              <a:t>,</a:t>
            </a:r>
            <a:r>
              <a:rPr lang="zh-CN" altLang="en-US" sz="3600" kern="10">
                <a:ln w="19050">
                  <a:solidFill>
                    <a:srgbClr val="99CCFF"/>
                  </a:solidFill>
                  <a:round/>
                  <a:headEnd/>
                  <a:tailEnd/>
                </a:ln>
                <a:solidFill>
                  <a:srgbClr val="0066CC"/>
                </a:solidFill>
                <a:effectLst>
                  <a:outerShdw dist="35921" dir="2700000" algn="ctr" rotWithShape="0">
                    <a:srgbClr val="990000"/>
                  </a:outerShdw>
                </a:effectLst>
                <a:latin typeface="华文新魏" panose="02010800040101010101" pitchFamily="2" charset="-122"/>
                <a:ea typeface="华文新魏" panose="02010800040101010101" pitchFamily="2" charset="-122"/>
              </a:rPr>
              <a:t>而是我们怎么知道什么。</a:t>
            </a:r>
          </a:p>
          <a:p>
            <a:pPr algn="ctr"/>
            <a:r>
              <a:rPr lang="zh-CN" altLang="en-US" sz="3600" kern="10">
                <a:ln w="19050">
                  <a:solidFill>
                    <a:srgbClr val="99CCFF"/>
                  </a:solidFill>
                  <a:round/>
                  <a:headEnd/>
                  <a:tailEnd/>
                </a:ln>
                <a:solidFill>
                  <a:srgbClr val="0066CC"/>
                </a:solidFill>
                <a:effectLst>
                  <a:outerShdw dist="35921" dir="2700000" algn="ctr" rotWithShape="0">
                    <a:srgbClr val="990000"/>
                  </a:outerShdw>
                </a:effectLst>
                <a:latin typeface="华文新魏" panose="02010800040101010101" pitchFamily="2" charset="-122"/>
                <a:ea typeface="华文新魏" panose="02010800040101010101" pitchFamily="2" charset="-122"/>
              </a:rPr>
              <a:t>                   </a:t>
            </a:r>
            <a:r>
              <a:rPr lang="en-US" altLang="zh-CN" sz="3600" kern="10">
                <a:ln w="19050">
                  <a:solidFill>
                    <a:srgbClr val="99CCFF"/>
                  </a:solidFill>
                  <a:round/>
                  <a:headEnd/>
                  <a:tailEnd/>
                </a:ln>
                <a:solidFill>
                  <a:srgbClr val="0066CC"/>
                </a:solidFill>
                <a:effectLst>
                  <a:outerShdw dist="35921" dir="2700000" algn="ctr" rotWithShape="0">
                    <a:srgbClr val="990000"/>
                  </a:outerShdw>
                </a:effectLst>
                <a:latin typeface="华文新魏" panose="02010800040101010101" pitchFamily="2" charset="-122"/>
                <a:ea typeface="华文新魏" panose="02010800040101010101" pitchFamily="2" charset="-122"/>
              </a:rPr>
              <a:t>------</a:t>
            </a:r>
            <a:r>
              <a:rPr lang="zh-CN" altLang="en-US" sz="3600" kern="10">
                <a:ln w="19050">
                  <a:solidFill>
                    <a:srgbClr val="99CCFF"/>
                  </a:solidFill>
                  <a:round/>
                  <a:headEnd/>
                  <a:tailEnd/>
                </a:ln>
                <a:solidFill>
                  <a:srgbClr val="0066CC"/>
                </a:solidFill>
                <a:effectLst>
                  <a:outerShdw dist="35921" dir="2700000" algn="ctr" rotWithShape="0">
                    <a:srgbClr val="990000"/>
                  </a:outerShdw>
                </a:effectLst>
                <a:latin typeface="华文新魏" panose="02010800040101010101" pitchFamily="2" charset="-122"/>
                <a:ea typeface="华文新魏" panose="02010800040101010101" pitchFamily="2" charset="-122"/>
              </a:rPr>
              <a:t>毕达哥拉斯 </a:t>
            </a:r>
          </a:p>
        </p:txBody>
      </p:sp>
      <p:pic>
        <p:nvPicPr>
          <p:cNvPr id="311317" name="Picture 21" descr="ANd9GcSCWMpYvrAAlukhKMBODyVUoZXgJQEhYeig3JGF7jHIW6vI5P1t_-bYWyw">
            <a:hlinkClick r:id="rId2"/>
            <a:extLst>
              <a:ext uri="{FF2B5EF4-FFF2-40B4-BE49-F238E27FC236}">
                <a16:creationId xmlns:a16="http://schemas.microsoft.com/office/drawing/2014/main" id="{F6A09620-4ED3-4112-95A4-96C58F1452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400" y="3789363"/>
            <a:ext cx="2071688" cy="25193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日期占位符 2">
            <a:extLst>
              <a:ext uri="{FF2B5EF4-FFF2-40B4-BE49-F238E27FC236}">
                <a16:creationId xmlns:a16="http://schemas.microsoft.com/office/drawing/2014/main" id="{2174A436-AA61-4442-84DE-82C0D710947F}"/>
              </a:ext>
            </a:extLst>
          </p:cNvPr>
          <p:cNvSpPr>
            <a:spLocks noGrp="1"/>
          </p:cNvSpPr>
          <p:nvPr>
            <p:ph type="dt" sz="half" idx="10"/>
          </p:nvPr>
        </p:nvSpPr>
        <p:spPr/>
        <p:txBody>
          <a:bodyPr/>
          <a:lstStyle/>
          <a:p>
            <a:fld id="{789955F7-D587-4D85-9446-29663BF666E2}" type="datetime1">
              <a:rPr lang="zh-CN" altLang="en-US"/>
              <a:pPr/>
              <a:t>2017/9/8</a:t>
            </a:fld>
            <a:endParaRPr lang="en-US" altLang="zh-CN"/>
          </a:p>
        </p:txBody>
      </p:sp>
      <p:sp>
        <p:nvSpPr>
          <p:cNvPr id="50" name="灯片编号占位符 4">
            <a:extLst>
              <a:ext uri="{FF2B5EF4-FFF2-40B4-BE49-F238E27FC236}">
                <a16:creationId xmlns:a16="http://schemas.microsoft.com/office/drawing/2014/main" id="{783177D3-4E51-4A7A-B7E7-E2A5FFE1EF76}"/>
              </a:ext>
            </a:extLst>
          </p:cNvPr>
          <p:cNvSpPr>
            <a:spLocks noGrp="1"/>
          </p:cNvSpPr>
          <p:nvPr>
            <p:ph type="sldNum" sz="quarter" idx="12"/>
          </p:nvPr>
        </p:nvSpPr>
        <p:spPr/>
        <p:txBody>
          <a:bodyPr/>
          <a:lstStyle/>
          <a:p>
            <a:fld id="{342B51AA-4C4D-4019-BBB9-50E089A6855E}" type="slidenum">
              <a:rPr lang="en-US" altLang="zh-CN"/>
              <a:pPr/>
              <a:t>50</a:t>
            </a:fld>
            <a:endParaRPr lang="en-US" altLang="zh-CN"/>
          </a:p>
        </p:txBody>
      </p:sp>
      <p:sp>
        <p:nvSpPr>
          <p:cNvPr id="228354" name="Rectangle 2">
            <a:extLst>
              <a:ext uri="{FF2B5EF4-FFF2-40B4-BE49-F238E27FC236}">
                <a16:creationId xmlns:a16="http://schemas.microsoft.com/office/drawing/2014/main" id="{02ACDA4B-D41B-4227-B626-CE099CFC8787}"/>
              </a:ext>
            </a:extLst>
          </p:cNvPr>
          <p:cNvSpPr>
            <a:spLocks noGrp="1" noChangeArrowheads="1"/>
          </p:cNvSpPr>
          <p:nvPr>
            <p:ph type="title"/>
          </p:nvPr>
        </p:nvSpPr>
        <p:spPr>
          <a:xfrm>
            <a:off x="838200" y="827088"/>
            <a:ext cx="7773988" cy="1144587"/>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lIns="90000" tIns="46800" rIns="90000" bIns="46800" anchor="t"/>
          <a:lstStyle/>
          <a:p>
            <a:pPr algn="l"/>
            <a:r>
              <a:rPr lang="zh-CN" altLang="en-US" sz="2800">
                <a:solidFill>
                  <a:srgbClr val="FF0066"/>
                </a:solidFill>
                <a:ea typeface="黑体" panose="02010609060101010101" pitchFamily="49" charset="-122"/>
              </a:rPr>
              <a:t>（四）、函数的连续性</a:t>
            </a:r>
          </a:p>
        </p:txBody>
      </p:sp>
      <p:sp>
        <p:nvSpPr>
          <p:cNvPr id="228355" name="Text Box 3">
            <a:extLst>
              <a:ext uri="{FF2B5EF4-FFF2-40B4-BE49-F238E27FC236}">
                <a16:creationId xmlns:a16="http://schemas.microsoft.com/office/drawing/2014/main" id="{3A254B73-41DD-4AB0-95A3-6CF10D661394}"/>
              </a:ext>
            </a:extLst>
          </p:cNvPr>
          <p:cNvSpPr txBox="1">
            <a:spLocks noChangeArrowheads="1"/>
          </p:cNvSpPr>
          <p:nvPr/>
        </p:nvSpPr>
        <p:spPr bwMode="auto">
          <a:xfrm>
            <a:off x="914400" y="1484313"/>
            <a:ext cx="3124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b="1">
                <a:solidFill>
                  <a:schemeClr val="accent2"/>
                </a:solidFill>
                <a:latin typeface="Times New Roman" panose="02020603050405020304" pitchFamily="18" charset="0"/>
                <a:ea typeface="宋体" panose="02010600030101010101" pitchFamily="2" charset="-122"/>
              </a:rPr>
              <a:t>1. </a:t>
            </a:r>
            <a:r>
              <a:rPr kumimoji="1" lang="zh-CN" altLang="en-US" b="1">
                <a:solidFill>
                  <a:schemeClr val="accent2"/>
                </a:solidFill>
                <a:latin typeface="Times New Roman" panose="02020603050405020304" pitchFamily="18" charset="0"/>
                <a:ea typeface="宋体" panose="02010600030101010101" pitchFamily="2" charset="-122"/>
              </a:rPr>
              <a:t>连续的</a:t>
            </a:r>
            <a:r>
              <a:rPr kumimoji="1" lang="zh-CN" altLang="en-US" b="1">
                <a:solidFill>
                  <a:schemeClr val="accent2"/>
                </a:solidFill>
                <a:latin typeface="Times New Roman" panose="02020603050405020304" pitchFamily="18" charset="0"/>
                <a:ea typeface="宋体" panose="02010600030101010101" pitchFamily="2" charset="-122"/>
                <a:hlinkClick r:id="rId3" action="ppaction://hlinksldjump"/>
              </a:rPr>
              <a:t>定义</a:t>
            </a:r>
            <a:r>
              <a:rPr kumimoji="1" lang="en-US" altLang="zh-CN" b="1">
                <a:solidFill>
                  <a:schemeClr val="accent2"/>
                </a:solidFill>
                <a:latin typeface="Times New Roman" panose="02020603050405020304" pitchFamily="18" charset="0"/>
                <a:ea typeface="宋体" panose="02010600030101010101" pitchFamily="2" charset="-122"/>
              </a:rPr>
              <a:t>:</a:t>
            </a:r>
          </a:p>
        </p:txBody>
      </p:sp>
      <p:graphicFrame>
        <p:nvGraphicFramePr>
          <p:cNvPr id="228356" name="Object 4">
            <a:extLst>
              <a:ext uri="{FF2B5EF4-FFF2-40B4-BE49-F238E27FC236}">
                <a16:creationId xmlns:a16="http://schemas.microsoft.com/office/drawing/2014/main" id="{12A4DAFE-544A-4857-AD1C-29BB242C4E2A}"/>
              </a:ext>
            </a:extLst>
          </p:cNvPr>
          <p:cNvGraphicFramePr>
            <a:graphicFrameLocks noChangeAspect="1"/>
          </p:cNvGraphicFramePr>
          <p:nvPr/>
        </p:nvGraphicFramePr>
        <p:xfrm>
          <a:off x="596900" y="2239963"/>
          <a:ext cx="8001000" cy="1790700"/>
        </p:xfrm>
        <a:graphic>
          <a:graphicData uri="http://schemas.openxmlformats.org/presentationml/2006/ole">
            <mc:AlternateContent xmlns:mc="http://schemas.openxmlformats.org/markup-compatibility/2006">
              <mc:Choice xmlns:v="urn:schemas-microsoft-com:vml" Requires="v">
                <p:oleObj spid="_x0000_s228489" name="Equation" r:id="rId4" imgW="8001000" imgH="1790640" progId="Equation.DSMT4">
                  <p:embed/>
                </p:oleObj>
              </mc:Choice>
              <mc:Fallback>
                <p:oleObj name="Equation" r:id="rId4" imgW="8001000" imgH="179064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900" y="2239963"/>
                        <a:ext cx="8001000"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28447" name="Group 95">
            <a:extLst>
              <a:ext uri="{FF2B5EF4-FFF2-40B4-BE49-F238E27FC236}">
                <a16:creationId xmlns:a16="http://schemas.microsoft.com/office/drawing/2014/main" id="{583CB537-8355-452F-A21B-937A8ABAE19A}"/>
              </a:ext>
            </a:extLst>
          </p:cNvPr>
          <p:cNvGrpSpPr>
            <a:grpSpLocks noChangeAspect="1"/>
          </p:cNvGrpSpPr>
          <p:nvPr/>
        </p:nvGrpSpPr>
        <p:grpSpPr bwMode="auto">
          <a:xfrm>
            <a:off x="468313" y="4303713"/>
            <a:ext cx="8064500" cy="1573212"/>
            <a:chOff x="576" y="2928"/>
            <a:chExt cx="4632" cy="736"/>
          </a:xfrm>
        </p:grpSpPr>
        <p:sp>
          <p:nvSpPr>
            <p:cNvPr id="228446" name="AutoShape 94">
              <a:extLst>
                <a:ext uri="{FF2B5EF4-FFF2-40B4-BE49-F238E27FC236}">
                  <a16:creationId xmlns:a16="http://schemas.microsoft.com/office/drawing/2014/main" id="{589587E2-A48A-4755-9E03-8CD08CB80201}"/>
                </a:ext>
              </a:extLst>
            </p:cNvPr>
            <p:cNvSpPr>
              <a:spLocks noChangeAspect="1" noChangeArrowheads="1" noTextEdit="1"/>
            </p:cNvSpPr>
            <p:nvPr/>
          </p:nvSpPr>
          <p:spPr bwMode="auto">
            <a:xfrm>
              <a:off x="576" y="2928"/>
              <a:ext cx="4632"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8448" name="Rectangle 96">
              <a:extLst>
                <a:ext uri="{FF2B5EF4-FFF2-40B4-BE49-F238E27FC236}">
                  <a16:creationId xmlns:a16="http://schemas.microsoft.com/office/drawing/2014/main" id="{80E1D203-067D-45A6-B56E-5343AB1F23E1}"/>
                </a:ext>
              </a:extLst>
            </p:cNvPr>
            <p:cNvSpPr>
              <a:spLocks noChangeArrowheads="1"/>
            </p:cNvSpPr>
            <p:nvPr/>
          </p:nvSpPr>
          <p:spPr bwMode="auto">
            <a:xfrm>
              <a:off x="2873" y="3274"/>
              <a:ext cx="51"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28449" name="Rectangle 97">
              <a:extLst>
                <a:ext uri="{FF2B5EF4-FFF2-40B4-BE49-F238E27FC236}">
                  <a16:creationId xmlns:a16="http://schemas.microsoft.com/office/drawing/2014/main" id="{61ABE194-C4D6-4A3F-A889-DA74F5427E82}"/>
                </a:ext>
              </a:extLst>
            </p:cNvPr>
            <p:cNvSpPr>
              <a:spLocks noChangeArrowheads="1"/>
            </p:cNvSpPr>
            <p:nvPr/>
          </p:nvSpPr>
          <p:spPr bwMode="auto">
            <a:xfrm>
              <a:off x="2222" y="3274"/>
              <a:ext cx="153"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28450" name="Rectangle 98">
              <a:extLst>
                <a:ext uri="{FF2B5EF4-FFF2-40B4-BE49-F238E27FC236}">
                  <a16:creationId xmlns:a16="http://schemas.microsoft.com/office/drawing/2014/main" id="{AD6C0EFF-A071-4AC4-88CD-2263B09CDDB8}"/>
                </a:ext>
              </a:extLst>
            </p:cNvPr>
            <p:cNvSpPr>
              <a:spLocks noChangeArrowheads="1"/>
            </p:cNvSpPr>
            <p:nvPr/>
          </p:nvSpPr>
          <p:spPr bwMode="auto">
            <a:xfrm>
              <a:off x="2176" y="3274"/>
              <a:ext cx="51"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28451" name="Rectangle 99">
              <a:extLst>
                <a:ext uri="{FF2B5EF4-FFF2-40B4-BE49-F238E27FC236}">
                  <a16:creationId xmlns:a16="http://schemas.microsoft.com/office/drawing/2014/main" id="{1DD096FB-C19D-4E99-813E-F3A588B2988C}"/>
                </a:ext>
              </a:extLst>
            </p:cNvPr>
            <p:cNvSpPr>
              <a:spLocks noChangeArrowheads="1"/>
            </p:cNvSpPr>
            <p:nvPr/>
          </p:nvSpPr>
          <p:spPr bwMode="auto">
            <a:xfrm>
              <a:off x="2102" y="3274"/>
              <a:ext cx="69"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28452" name="Rectangle 100">
              <a:extLst>
                <a:ext uri="{FF2B5EF4-FFF2-40B4-BE49-F238E27FC236}">
                  <a16:creationId xmlns:a16="http://schemas.microsoft.com/office/drawing/2014/main" id="{7D635E26-FABA-4585-BAFD-D4932414FAB9}"/>
                </a:ext>
              </a:extLst>
            </p:cNvPr>
            <p:cNvSpPr>
              <a:spLocks noChangeArrowheads="1"/>
            </p:cNvSpPr>
            <p:nvPr/>
          </p:nvSpPr>
          <p:spPr bwMode="auto">
            <a:xfrm>
              <a:off x="1828" y="3274"/>
              <a:ext cx="68"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28453" name="Rectangle 101">
              <a:extLst>
                <a:ext uri="{FF2B5EF4-FFF2-40B4-BE49-F238E27FC236}">
                  <a16:creationId xmlns:a16="http://schemas.microsoft.com/office/drawing/2014/main" id="{8EDA75D8-840A-451F-AF66-0170E8F8B5A0}"/>
                </a:ext>
              </a:extLst>
            </p:cNvPr>
            <p:cNvSpPr>
              <a:spLocks noChangeArrowheads="1"/>
            </p:cNvSpPr>
            <p:nvPr/>
          </p:nvSpPr>
          <p:spPr bwMode="auto">
            <a:xfrm>
              <a:off x="1359" y="3274"/>
              <a:ext cx="69"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28454" name="Rectangle 102">
              <a:extLst>
                <a:ext uri="{FF2B5EF4-FFF2-40B4-BE49-F238E27FC236}">
                  <a16:creationId xmlns:a16="http://schemas.microsoft.com/office/drawing/2014/main" id="{81E94F36-F092-4E67-B3C3-3EB42788D0A9}"/>
                </a:ext>
              </a:extLst>
            </p:cNvPr>
            <p:cNvSpPr>
              <a:spLocks noChangeArrowheads="1"/>
            </p:cNvSpPr>
            <p:nvPr/>
          </p:nvSpPr>
          <p:spPr bwMode="auto">
            <a:xfrm>
              <a:off x="1166" y="3274"/>
              <a:ext cx="68"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28455" name="Rectangle 103">
              <a:extLst>
                <a:ext uri="{FF2B5EF4-FFF2-40B4-BE49-F238E27FC236}">
                  <a16:creationId xmlns:a16="http://schemas.microsoft.com/office/drawing/2014/main" id="{D9CCC39E-3AD0-4114-835B-3F6B0856EC71}"/>
                </a:ext>
              </a:extLst>
            </p:cNvPr>
            <p:cNvSpPr>
              <a:spLocks noChangeArrowheads="1"/>
            </p:cNvSpPr>
            <p:nvPr/>
          </p:nvSpPr>
          <p:spPr bwMode="auto">
            <a:xfrm>
              <a:off x="649" y="3274"/>
              <a:ext cx="284"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lim</a:t>
              </a:r>
              <a:endParaRPr lang="en-US" altLang="zh-CN"/>
            </a:p>
          </p:txBody>
        </p:sp>
        <p:sp>
          <p:nvSpPr>
            <p:cNvPr id="228456" name="Rectangle 104">
              <a:extLst>
                <a:ext uri="{FF2B5EF4-FFF2-40B4-BE49-F238E27FC236}">
                  <a16:creationId xmlns:a16="http://schemas.microsoft.com/office/drawing/2014/main" id="{B63AB7D4-5474-4A12-84D0-DAAD2405D2A4}"/>
                </a:ext>
              </a:extLst>
            </p:cNvPr>
            <p:cNvSpPr>
              <a:spLocks noChangeArrowheads="1"/>
            </p:cNvSpPr>
            <p:nvPr/>
          </p:nvSpPr>
          <p:spPr bwMode="auto">
            <a:xfrm>
              <a:off x="592" y="3274"/>
              <a:ext cx="51"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28457" name="Rectangle 105">
              <a:extLst>
                <a:ext uri="{FF2B5EF4-FFF2-40B4-BE49-F238E27FC236}">
                  <a16:creationId xmlns:a16="http://schemas.microsoft.com/office/drawing/2014/main" id="{9FCA5E1F-FD11-4BB5-8A51-6695D44176E4}"/>
                </a:ext>
              </a:extLst>
            </p:cNvPr>
            <p:cNvSpPr>
              <a:spLocks noChangeArrowheads="1"/>
            </p:cNvSpPr>
            <p:nvPr/>
          </p:nvSpPr>
          <p:spPr bwMode="auto">
            <a:xfrm>
              <a:off x="5021" y="2929"/>
              <a:ext cx="153"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28458" name="Rectangle 106">
              <a:extLst>
                <a:ext uri="{FF2B5EF4-FFF2-40B4-BE49-F238E27FC236}">
                  <a16:creationId xmlns:a16="http://schemas.microsoft.com/office/drawing/2014/main" id="{FFD351D2-DBFD-4850-ACB0-EDD55B83DC17}"/>
                </a:ext>
              </a:extLst>
            </p:cNvPr>
            <p:cNvSpPr>
              <a:spLocks noChangeArrowheads="1"/>
            </p:cNvSpPr>
            <p:nvPr/>
          </p:nvSpPr>
          <p:spPr bwMode="auto">
            <a:xfrm>
              <a:off x="3397" y="2929"/>
              <a:ext cx="51"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28459" name="Rectangle 107">
              <a:extLst>
                <a:ext uri="{FF2B5EF4-FFF2-40B4-BE49-F238E27FC236}">
                  <a16:creationId xmlns:a16="http://schemas.microsoft.com/office/drawing/2014/main" id="{DDD77672-7719-4CD3-B1EA-01911478426E}"/>
                </a:ext>
              </a:extLst>
            </p:cNvPr>
            <p:cNvSpPr>
              <a:spLocks noChangeArrowheads="1"/>
            </p:cNvSpPr>
            <p:nvPr/>
          </p:nvSpPr>
          <p:spPr bwMode="auto">
            <a:xfrm>
              <a:off x="3169" y="2929"/>
              <a:ext cx="51"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28460" name="Rectangle 108">
              <a:extLst>
                <a:ext uri="{FF2B5EF4-FFF2-40B4-BE49-F238E27FC236}">
                  <a16:creationId xmlns:a16="http://schemas.microsoft.com/office/drawing/2014/main" id="{32EC5539-1FFF-4F19-AB3B-A5436025B05A}"/>
                </a:ext>
              </a:extLst>
            </p:cNvPr>
            <p:cNvSpPr>
              <a:spLocks noChangeArrowheads="1"/>
            </p:cNvSpPr>
            <p:nvPr/>
          </p:nvSpPr>
          <p:spPr bwMode="auto">
            <a:xfrm>
              <a:off x="2910" y="2929"/>
              <a:ext cx="51"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28461" name="Rectangle 109">
              <a:extLst>
                <a:ext uri="{FF2B5EF4-FFF2-40B4-BE49-F238E27FC236}">
                  <a16:creationId xmlns:a16="http://schemas.microsoft.com/office/drawing/2014/main" id="{597AA0BB-3292-4379-9EB7-A9EDD22F9EF2}"/>
                </a:ext>
              </a:extLst>
            </p:cNvPr>
            <p:cNvSpPr>
              <a:spLocks noChangeArrowheads="1"/>
            </p:cNvSpPr>
            <p:nvPr/>
          </p:nvSpPr>
          <p:spPr bwMode="auto">
            <a:xfrm>
              <a:off x="2703" y="2929"/>
              <a:ext cx="51"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28462" name="Rectangle 110">
              <a:extLst>
                <a:ext uri="{FF2B5EF4-FFF2-40B4-BE49-F238E27FC236}">
                  <a16:creationId xmlns:a16="http://schemas.microsoft.com/office/drawing/2014/main" id="{221AB235-8772-4DDE-B110-D8A7312436E1}"/>
                </a:ext>
              </a:extLst>
            </p:cNvPr>
            <p:cNvSpPr>
              <a:spLocks noChangeArrowheads="1"/>
            </p:cNvSpPr>
            <p:nvPr/>
          </p:nvSpPr>
          <p:spPr bwMode="auto">
            <a:xfrm>
              <a:off x="1993" y="2929"/>
              <a:ext cx="51"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28463" name="Rectangle 111">
              <a:extLst>
                <a:ext uri="{FF2B5EF4-FFF2-40B4-BE49-F238E27FC236}">
                  <a16:creationId xmlns:a16="http://schemas.microsoft.com/office/drawing/2014/main" id="{C8C1D96E-5267-48F8-9286-CA6089774B2E}"/>
                </a:ext>
              </a:extLst>
            </p:cNvPr>
            <p:cNvSpPr>
              <a:spLocks noChangeArrowheads="1"/>
            </p:cNvSpPr>
            <p:nvPr/>
          </p:nvSpPr>
          <p:spPr bwMode="auto">
            <a:xfrm>
              <a:off x="1930" y="2929"/>
              <a:ext cx="68"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28464" name="Rectangle 112">
              <a:extLst>
                <a:ext uri="{FF2B5EF4-FFF2-40B4-BE49-F238E27FC236}">
                  <a16:creationId xmlns:a16="http://schemas.microsoft.com/office/drawing/2014/main" id="{7E7BC342-54FC-4CCE-A30C-593362675B73}"/>
                </a:ext>
              </a:extLst>
            </p:cNvPr>
            <p:cNvSpPr>
              <a:spLocks noChangeArrowheads="1"/>
            </p:cNvSpPr>
            <p:nvPr/>
          </p:nvSpPr>
          <p:spPr bwMode="auto">
            <a:xfrm>
              <a:off x="1737" y="2929"/>
              <a:ext cx="68"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28465" name="Rectangle 113">
              <a:extLst>
                <a:ext uri="{FF2B5EF4-FFF2-40B4-BE49-F238E27FC236}">
                  <a16:creationId xmlns:a16="http://schemas.microsoft.com/office/drawing/2014/main" id="{BDB4AE8B-F9D7-49FA-B20C-6BCF4B1FA130}"/>
                </a:ext>
              </a:extLst>
            </p:cNvPr>
            <p:cNvSpPr>
              <a:spLocks noChangeArrowheads="1"/>
            </p:cNvSpPr>
            <p:nvPr/>
          </p:nvSpPr>
          <p:spPr bwMode="auto">
            <a:xfrm>
              <a:off x="1516" y="2929"/>
              <a:ext cx="51"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28466" name="Rectangle 114">
              <a:extLst>
                <a:ext uri="{FF2B5EF4-FFF2-40B4-BE49-F238E27FC236}">
                  <a16:creationId xmlns:a16="http://schemas.microsoft.com/office/drawing/2014/main" id="{7320F0EF-B1A8-4EC0-ABBB-7D6942145916}"/>
                </a:ext>
              </a:extLst>
            </p:cNvPr>
            <p:cNvSpPr>
              <a:spLocks noChangeArrowheads="1"/>
            </p:cNvSpPr>
            <p:nvPr/>
          </p:nvSpPr>
          <p:spPr bwMode="auto">
            <a:xfrm>
              <a:off x="592" y="2929"/>
              <a:ext cx="46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28467" name="Rectangle 115">
              <a:extLst>
                <a:ext uri="{FF2B5EF4-FFF2-40B4-BE49-F238E27FC236}">
                  <a16:creationId xmlns:a16="http://schemas.microsoft.com/office/drawing/2014/main" id="{20A6DAB1-B081-45BD-8514-8E45F269B892}"/>
                </a:ext>
              </a:extLst>
            </p:cNvPr>
            <p:cNvSpPr>
              <a:spLocks noChangeArrowheads="1"/>
            </p:cNvSpPr>
            <p:nvPr/>
          </p:nvSpPr>
          <p:spPr bwMode="auto">
            <a:xfrm>
              <a:off x="2009" y="3409"/>
              <a:ext cx="62"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0</a:t>
              </a:r>
              <a:endParaRPr lang="en-US" altLang="zh-CN"/>
            </a:p>
          </p:txBody>
        </p:sp>
        <p:sp>
          <p:nvSpPr>
            <p:cNvPr id="228468" name="Rectangle 116">
              <a:extLst>
                <a:ext uri="{FF2B5EF4-FFF2-40B4-BE49-F238E27FC236}">
                  <a16:creationId xmlns:a16="http://schemas.microsoft.com/office/drawing/2014/main" id="{8CBB21A7-9DAF-448E-9FB3-112791ADCD72}"/>
                </a:ext>
              </a:extLst>
            </p:cNvPr>
            <p:cNvSpPr>
              <a:spLocks noChangeArrowheads="1"/>
            </p:cNvSpPr>
            <p:nvPr/>
          </p:nvSpPr>
          <p:spPr bwMode="auto">
            <a:xfrm>
              <a:off x="3318" y="3064"/>
              <a:ext cx="62"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0</a:t>
              </a:r>
              <a:endParaRPr lang="en-US" altLang="zh-CN"/>
            </a:p>
          </p:txBody>
        </p:sp>
        <p:sp>
          <p:nvSpPr>
            <p:cNvPr id="228469" name="Rectangle 117">
              <a:extLst>
                <a:ext uri="{FF2B5EF4-FFF2-40B4-BE49-F238E27FC236}">
                  <a16:creationId xmlns:a16="http://schemas.microsoft.com/office/drawing/2014/main" id="{2F2BC67B-7855-45E3-B86E-6A92AF497F33}"/>
                </a:ext>
              </a:extLst>
            </p:cNvPr>
            <p:cNvSpPr>
              <a:spLocks noChangeArrowheads="1"/>
            </p:cNvSpPr>
            <p:nvPr/>
          </p:nvSpPr>
          <p:spPr bwMode="auto">
            <a:xfrm>
              <a:off x="909" y="3558"/>
              <a:ext cx="44"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000000"/>
                  </a:solidFill>
                  <a:latin typeface="Times New Roman" panose="02020603050405020304" pitchFamily="18" charset="0"/>
                </a:rPr>
                <a:t>0</a:t>
              </a:r>
              <a:endParaRPr lang="en-US" altLang="zh-CN"/>
            </a:p>
          </p:txBody>
        </p:sp>
        <p:sp>
          <p:nvSpPr>
            <p:cNvPr id="228470" name="Rectangle 118">
              <a:extLst>
                <a:ext uri="{FF2B5EF4-FFF2-40B4-BE49-F238E27FC236}">
                  <a16:creationId xmlns:a16="http://schemas.microsoft.com/office/drawing/2014/main" id="{73E24052-BD33-40CD-A06C-82BBD49BBED7}"/>
                </a:ext>
              </a:extLst>
            </p:cNvPr>
            <p:cNvSpPr>
              <a:spLocks noChangeArrowheads="1"/>
            </p:cNvSpPr>
            <p:nvPr/>
          </p:nvSpPr>
          <p:spPr bwMode="auto">
            <a:xfrm>
              <a:off x="2701" y="3274"/>
              <a:ext cx="13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C</a:t>
              </a:r>
              <a:endParaRPr lang="en-US" altLang="zh-CN"/>
            </a:p>
          </p:txBody>
        </p:sp>
        <p:sp>
          <p:nvSpPr>
            <p:cNvPr id="228471" name="Rectangle 119">
              <a:extLst>
                <a:ext uri="{FF2B5EF4-FFF2-40B4-BE49-F238E27FC236}">
                  <a16:creationId xmlns:a16="http://schemas.microsoft.com/office/drawing/2014/main" id="{856B367C-66B0-419C-AD13-422AD8DA350C}"/>
                </a:ext>
              </a:extLst>
            </p:cNvPr>
            <p:cNvSpPr>
              <a:spLocks noChangeArrowheads="1"/>
            </p:cNvSpPr>
            <p:nvPr/>
          </p:nvSpPr>
          <p:spPr bwMode="auto">
            <a:xfrm>
              <a:off x="2393" y="3274"/>
              <a:ext cx="8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228472" name="Rectangle 120">
              <a:extLst>
                <a:ext uri="{FF2B5EF4-FFF2-40B4-BE49-F238E27FC236}">
                  <a16:creationId xmlns:a16="http://schemas.microsoft.com/office/drawing/2014/main" id="{AFD87349-309F-4CBA-B63F-F066B84490FF}"/>
                </a:ext>
              </a:extLst>
            </p:cNvPr>
            <p:cNvSpPr>
              <a:spLocks noChangeArrowheads="1"/>
            </p:cNvSpPr>
            <p:nvPr/>
          </p:nvSpPr>
          <p:spPr bwMode="auto">
            <a:xfrm>
              <a:off x="1919" y="3274"/>
              <a:ext cx="79"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228473" name="Rectangle 121">
              <a:extLst>
                <a:ext uri="{FF2B5EF4-FFF2-40B4-BE49-F238E27FC236}">
                  <a16:creationId xmlns:a16="http://schemas.microsoft.com/office/drawing/2014/main" id="{644D3DB6-9694-4A31-91F8-64A7B6F62508}"/>
                </a:ext>
              </a:extLst>
            </p:cNvPr>
            <p:cNvSpPr>
              <a:spLocks noChangeArrowheads="1"/>
            </p:cNvSpPr>
            <p:nvPr/>
          </p:nvSpPr>
          <p:spPr bwMode="auto">
            <a:xfrm>
              <a:off x="1705" y="3274"/>
              <a:ext cx="68"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f</a:t>
              </a:r>
              <a:endParaRPr lang="en-US" altLang="zh-CN"/>
            </a:p>
          </p:txBody>
        </p:sp>
        <p:sp>
          <p:nvSpPr>
            <p:cNvPr id="228474" name="Rectangle 122">
              <a:extLst>
                <a:ext uri="{FF2B5EF4-FFF2-40B4-BE49-F238E27FC236}">
                  <a16:creationId xmlns:a16="http://schemas.microsoft.com/office/drawing/2014/main" id="{58DCE9B8-DEC3-4898-89BA-87CF4B2B0026}"/>
                </a:ext>
              </a:extLst>
            </p:cNvPr>
            <p:cNvSpPr>
              <a:spLocks noChangeArrowheads="1"/>
            </p:cNvSpPr>
            <p:nvPr/>
          </p:nvSpPr>
          <p:spPr bwMode="auto">
            <a:xfrm>
              <a:off x="1257" y="3274"/>
              <a:ext cx="79"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228475" name="Rectangle 123">
              <a:extLst>
                <a:ext uri="{FF2B5EF4-FFF2-40B4-BE49-F238E27FC236}">
                  <a16:creationId xmlns:a16="http://schemas.microsoft.com/office/drawing/2014/main" id="{8ACE998C-8D1C-44A2-A2CE-44F85BBE32AA}"/>
                </a:ext>
              </a:extLst>
            </p:cNvPr>
            <p:cNvSpPr>
              <a:spLocks noChangeArrowheads="1"/>
            </p:cNvSpPr>
            <p:nvPr/>
          </p:nvSpPr>
          <p:spPr bwMode="auto">
            <a:xfrm>
              <a:off x="1043" y="3274"/>
              <a:ext cx="68"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f</a:t>
              </a:r>
              <a:endParaRPr lang="en-US" altLang="zh-CN"/>
            </a:p>
          </p:txBody>
        </p:sp>
        <p:sp>
          <p:nvSpPr>
            <p:cNvPr id="228476" name="Rectangle 124">
              <a:extLst>
                <a:ext uri="{FF2B5EF4-FFF2-40B4-BE49-F238E27FC236}">
                  <a16:creationId xmlns:a16="http://schemas.microsoft.com/office/drawing/2014/main" id="{942D4AE7-CFE6-4627-87CF-717C33B4FD3B}"/>
                </a:ext>
              </a:extLst>
            </p:cNvPr>
            <p:cNvSpPr>
              <a:spLocks noChangeArrowheads="1"/>
            </p:cNvSpPr>
            <p:nvPr/>
          </p:nvSpPr>
          <p:spPr bwMode="auto">
            <a:xfrm>
              <a:off x="3228" y="2929"/>
              <a:ext cx="79"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228477" name="Rectangle 125">
              <a:extLst>
                <a:ext uri="{FF2B5EF4-FFF2-40B4-BE49-F238E27FC236}">
                  <a16:creationId xmlns:a16="http://schemas.microsoft.com/office/drawing/2014/main" id="{8794E64F-DEE9-4403-90A2-C8C70C41DAFC}"/>
                </a:ext>
              </a:extLst>
            </p:cNvPr>
            <p:cNvSpPr>
              <a:spLocks noChangeArrowheads="1"/>
            </p:cNvSpPr>
            <p:nvPr/>
          </p:nvSpPr>
          <p:spPr bwMode="auto">
            <a:xfrm>
              <a:off x="2749" y="2929"/>
              <a:ext cx="13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C</a:t>
              </a:r>
              <a:endParaRPr lang="en-US" altLang="zh-CN"/>
            </a:p>
          </p:txBody>
        </p:sp>
        <p:sp>
          <p:nvSpPr>
            <p:cNvPr id="228478" name="Rectangle 126">
              <a:extLst>
                <a:ext uri="{FF2B5EF4-FFF2-40B4-BE49-F238E27FC236}">
                  <a16:creationId xmlns:a16="http://schemas.microsoft.com/office/drawing/2014/main" id="{7143B7D8-A9B2-4F87-8346-CCF2750663CD}"/>
                </a:ext>
              </a:extLst>
            </p:cNvPr>
            <p:cNvSpPr>
              <a:spLocks noChangeArrowheads="1"/>
            </p:cNvSpPr>
            <p:nvPr/>
          </p:nvSpPr>
          <p:spPr bwMode="auto">
            <a:xfrm>
              <a:off x="1828" y="2929"/>
              <a:ext cx="79"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228479" name="Rectangle 127">
              <a:extLst>
                <a:ext uri="{FF2B5EF4-FFF2-40B4-BE49-F238E27FC236}">
                  <a16:creationId xmlns:a16="http://schemas.microsoft.com/office/drawing/2014/main" id="{F57AA7C6-E857-407A-82E2-3BA0BD8E6627}"/>
                </a:ext>
              </a:extLst>
            </p:cNvPr>
            <p:cNvSpPr>
              <a:spLocks noChangeArrowheads="1"/>
            </p:cNvSpPr>
            <p:nvPr/>
          </p:nvSpPr>
          <p:spPr bwMode="auto">
            <a:xfrm>
              <a:off x="1614" y="2929"/>
              <a:ext cx="68"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f</a:t>
              </a:r>
              <a:endParaRPr lang="en-US" altLang="zh-CN"/>
            </a:p>
          </p:txBody>
        </p:sp>
        <p:sp>
          <p:nvSpPr>
            <p:cNvPr id="228480" name="Rectangle 128">
              <a:extLst>
                <a:ext uri="{FF2B5EF4-FFF2-40B4-BE49-F238E27FC236}">
                  <a16:creationId xmlns:a16="http://schemas.microsoft.com/office/drawing/2014/main" id="{1CB97625-1A9F-48C2-9B6B-488EF490F212}"/>
                </a:ext>
              </a:extLst>
            </p:cNvPr>
            <p:cNvSpPr>
              <a:spLocks noChangeArrowheads="1"/>
            </p:cNvSpPr>
            <p:nvPr/>
          </p:nvSpPr>
          <p:spPr bwMode="auto">
            <a:xfrm>
              <a:off x="854" y="3489"/>
              <a:ext cx="48"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z</a:t>
              </a:r>
              <a:endParaRPr lang="en-US" altLang="zh-CN"/>
            </a:p>
          </p:txBody>
        </p:sp>
        <p:sp>
          <p:nvSpPr>
            <p:cNvPr id="228481" name="Rectangle 129">
              <a:extLst>
                <a:ext uri="{FF2B5EF4-FFF2-40B4-BE49-F238E27FC236}">
                  <a16:creationId xmlns:a16="http://schemas.microsoft.com/office/drawing/2014/main" id="{F7F082BF-9DDF-46FF-813C-643E0A291082}"/>
                </a:ext>
              </a:extLst>
            </p:cNvPr>
            <p:cNvSpPr>
              <a:spLocks noChangeArrowheads="1"/>
            </p:cNvSpPr>
            <p:nvPr/>
          </p:nvSpPr>
          <p:spPr bwMode="auto">
            <a:xfrm>
              <a:off x="650" y="3489"/>
              <a:ext cx="48"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z</a:t>
              </a:r>
              <a:endParaRPr lang="en-US" altLang="zh-CN"/>
            </a:p>
          </p:txBody>
        </p:sp>
        <p:sp>
          <p:nvSpPr>
            <p:cNvPr id="228482" name="Rectangle 130">
              <a:extLst>
                <a:ext uri="{FF2B5EF4-FFF2-40B4-BE49-F238E27FC236}">
                  <a16:creationId xmlns:a16="http://schemas.microsoft.com/office/drawing/2014/main" id="{65BA53E0-9FF7-415F-9F7D-9B884886B7EE}"/>
                </a:ext>
              </a:extLst>
            </p:cNvPr>
            <p:cNvSpPr>
              <a:spLocks noChangeArrowheads="1"/>
            </p:cNvSpPr>
            <p:nvPr/>
          </p:nvSpPr>
          <p:spPr bwMode="auto">
            <a:xfrm>
              <a:off x="2516" y="3249"/>
              <a:ext cx="14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Î</a:t>
              </a:r>
              <a:endParaRPr lang="en-US" altLang="zh-CN"/>
            </a:p>
          </p:txBody>
        </p:sp>
        <p:sp>
          <p:nvSpPr>
            <p:cNvPr id="228483" name="Rectangle 131">
              <a:extLst>
                <a:ext uri="{FF2B5EF4-FFF2-40B4-BE49-F238E27FC236}">
                  <a16:creationId xmlns:a16="http://schemas.microsoft.com/office/drawing/2014/main" id="{2320BF25-D631-4BDB-A2F8-217D7E343F25}"/>
                </a:ext>
              </a:extLst>
            </p:cNvPr>
            <p:cNvSpPr>
              <a:spLocks noChangeArrowheads="1"/>
            </p:cNvSpPr>
            <p:nvPr/>
          </p:nvSpPr>
          <p:spPr bwMode="auto">
            <a:xfrm>
              <a:off x="1481" y="3249"/>
              <a:ext cx="113"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228484" name="Rectangle 132">
              <a:extLst>
                <a:ext uri="{FF2B5EF4-FFF2-40B4-BE49-F238E27FC236}">
                  <a16:creationId xmlns:a16="http://schemas.microsoft.com/office/drawing/2014/main" id="{EA594C59-DCA7-4E9B-B91B-0A541BFEC081}"/>
                </a:ext>
              </a:extLst>
            </p:cNvPr>
            <p:cNvSpPr>
              <a:spLocks noChangeArrowheads="1"/>
            </p:cNvSpPr>
            <p:nvPr/>
          </p:nvSpPr>
          <p:spPr bwMode="auto">
            <a:xfrm>
              <a:off x="711" y="3473"/>
              <a:ext cx="122"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Symbol" panose="05050102010706020507" pitchFamily="18" charset="2"/>
                </a:rPr>
                <a:t>®</a:t>
              </a:r>
              <a:endParaRPr lang="en-US" altLang="zh-CN"/>
            </a:p>
          </p:txBody>
        </p:sp>
        <p:sp>
          <p:nvSpPr>
            <p:cNvPr id="228485" name="Rectangle 133">
              <a:extLst>
                <a:ext uri="{FF2B5EF4-FFF2-40B4-BE49-F238E27FC236}">
                  <a16:creationId xmlns:a16="http://schemas.microsoft.com/office/drawing/2014/main" id="{9A66FDD3-DFC4-4A15-9C9B-F400F9BC6E20}"/>
                </a:ext>
              </a:extLst>
            </p:cNvPr>
            <p:cNvSpPr>
              <a:spLocks noChangeArrowheads="1"/>
            </p:cNvSpPr>
            <p:nvPr/>
          </p:nvSpPr>
          <p:spPr bwMode="auto">
            <a:xfrm>
              <a:off x="3439" y="2936"/>
              <a:ext cx="143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处连续的意义是</a:t>
              </a:r>
              <a:endParaRPr lang="zh-CN" altLang="en-US"/>
            </a:p>
          </p:txBody>
        </p:sp>
        <p:sp>
          <p:nvSpPr>
            <p:cNvPr id="228486" name="Rectangle 134">
              <a:extLst>
                <a:ext uri="{FF2B5EF4-FFF2-40B4-BE49-F238E27FC236}">
                  <a16:creationId xmlns:a16="http://schemas.microsoft.com/office/drawing/2014/main" id="{5769BC22-47A7-4E08-90C1-3312EA181AFF}"/>
                </a:ext>
              </a:extLst>
            </p:cNvPr>
            <p:cNvSpPr>
              <a:spLocks noChangeArrowheads="1"/>
            </p:cNvSpPr>
            <p:nvPr/>
          </p:nvSpPr>
          <p:spPr bwMode="auto">
            <a:xfrm>
              <a:off x="2955" y="2936"/>
              <a:ext cx="205"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上</a:t>
              </a:r>
              <a:endParaRPr lang="zh-CN" altLang="en-US"/>
            </a:p>
          </p:txBody>
        </p:sp>
        <p:sp>
          <p:nvSpPr>
            <p:cNvPr id="228487" name="Rectangle 135">
              <a:extLst>
                <a:ext uri="{FF2B5EF4-FFF2-40B4-BE49-F238E27FC236}">
                  <a16:creationId xmlns:a16="http://schemas.microsoft.com/office/drawing/2014/main" id="{4B2C093D-0668-4148-A74C-A83D2EDB88C0}"/>
                </a:ext>
              </a:extLst>
            </p:cNvPr>
            <p:cNvSpPr>
              <a:spLocks noChangeArrowheads="1"/>
            </p:cNvSpPr>
            <p:nvPr/>
          </p:nvSpPr>
          <p:spPr bwMode="auto">
            <a:xfrm>
              <a:off x="2038" y="2936"/>
              <a:ext cx="615"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在曲线</a:t>
              </a:r>
              <a:endParaRPr lang="zh-CN" altLang="en-US"/>
            </a:p>
          </p:txBody>
        </p:sp>
        <p:sp>
          <p:nvSpPr>
            <p:cNvPr id="228488" name="Rectangle 136">
              <a:extLst>
                <a:ext uri="{FF2B5EF4-FFF2-40B4-BE49-F238E27FC236}">
                  <a16:creationId xmlns:a16="http://schemas.microsoft.com/office/drawing/2014/main" id="{C87EA025-088E-4965-A3AE-EEF74424A0DF}"/>
                </a:ext>
              </a:extLst>
            </p:cNvPr>
            <p:cNvSpPr>
              <a:spLocks noChangeArrowheads="1"/>
            </p:cNvSpPr>
            <p:nvPr/>
          </p:nvSpPr>
          <p:spPr bwMode="auto">
            <a:xfrm>
              <a:off x="1072" y="2936"/>
              <a:ext cx="41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函数</a:t>
              </a:r>
              <a:endParaRPr lang="zh-CN" altLang="en-US"/>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8355"/>
                                        </p:tgtEl>
                                        <p:attrNameLst>
                                          <p:attrName>style.visibility</p:attrName>
                                        </p:attrNameLst>
                                      </p:cBhvr>
                                      <p:to>
                                        <p:strVal val="visible"/>
                                      </p:to>
                                    </p:set>
                                    <p:animEffect transition="in" filter="wipe(left)">
                                      <p:cBhvr>
                                        <p:cTn id="7" dur="500"/>
                                        <p:tgtEl>
                                          <p:spTgt spid="2283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8356"/>
                                        </p:tgtEl>
                                        <p:attrNameLst>
                                          <p:attrName>style.visibility</p:attrName>
                                        </p:attrNameLst>
                                      </p:cBhvr>
                                      <p:to>
                                        <p:strVal val="visible"/>
                                      </p:to>
                                    </p:set>
                                    <p:animEffect transition="in" filter="wipe(left)">
                                      <p:cBhvr>
                                        <p:cTn id="12" dur="500"/>
                                        <p:tgtEl>
                                          <p:spTgt spid="2283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28447"/>
                                        </p:tgtEl>
                                        <p:attrNameLst>
                                          <p:attrName>style.visibility</p:attrName>
                                        </p:attrNameLst>
                                      </p:cBhvr>
                                      <p:to>
                                        <p:strVal val="visible"/>
                                      </p:to>
                                    </p:set>
                                    <p:animEffect transition="in" filter="wipe(left)">
                                      <p:cBhvr>
                                        <p:cTn id="17" dur="2000"/>
                                        <p:tgtEl>
                                          <p:spTgt spid="228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5"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日期占位符 1">
            <a:extLst>
              <a:ext uri="{FF2B5EF4-FFF2-40B4-BE49-F238E27FC236}">
                <a16:creationId xmlns:a16="http://schemas.microsoft.com/office/drawing/2014/main" id="{4AFB4C38-1631-4C62-89D7-9AE5803454EB}"/>
              </a:ext>
            </a:extLst>
          </p:cNvPr>
          <p:cNvSpPr>
            <a:spLocks noGrp="1"/>
          </p:cNvSpPr>
          <p:nvPr>
            <p:ph type="dt" sz="half" idx="10"/>
          </p:nvPr>
        </p:nvSpPr>
        <p:spPr/>
        <p:txBody>
          <a:bodyPr/>
          <a:lstStyle/>
          <a:p>
            <a:fld id="{464BDE1A-CC93-4F7A-9088-142A24C5855D}" type="datetime1">
              <a:rPr lang="zh-CN" altLang="en-US"/>
              <a:pPr/>
              <a:t>2017/9/8</a:t>
            </a:fld>
            <a:endParaRPr lang="en-US" altLang="zh-CN"/>
          </a:p>
        </p:txBody>
      </p:sp>
      <p:sp>
        <p:nvSpPr>
          <p:cNvPr id="62" name="灯片编号占位符 3">
            <a:extLst>
              <a:ext uri="{FF2B5EF4-FFF2-40B4-BE49-F238E27FC236}">
                <a16:creationId xmlns:a16="http://schemas.microsoft.com/office/drawing/2014/main" id="{5BB387A1-EB9E-4DA7-B85F-C3A938377720}"/>
              </a:ext>
            </a:extLst>
          </p:cNvPr>
          <p:cNvSpPr>
            <a:spLocks noGrp="1"/>
          </p:cNvSpPr>
          <p:nvPr>
            <p:ph type="sldNum" sz="quarter" idx="12"/>
          </p:nvPr>
        </p:nvSpPr>
        <p:spPr/>
        <p:txBody>
          <a:bodyPr/>
          <a:lstStyle/>
          <a:p>
            <a:fld id="{BC1B527F-593B-4591-8153-C38063A2AD28}" type="slidenum">
              <a:rPr lang="en-US" altLang="zh-CN"/>
              <a:pPr/>
              <a:t>51</a:t>
            </a:fld>
            <a:endParaRPr lang="en-US" altLang="zh-CN"/>
          </a:p>
        </p:txBody>
      </p:sp>
      <p:sp>
        <p:nvSpPr>
          <p:cNvPr id="229378" name="Text Box 2">
            <a:extLst>
              <a:ext uri="{FF2B5EF4-FFF2-40B4-BE49-F238E27FC236}">
                <a16:creationId xmlns:a16="http://schemas.microsoft.com/office/drawing/2014/main" id="{4211A434-7B70-4CA5-9F64-95E11CA80F80}"/>
              </a:ext>
            </a:extLst>
          </p:cNvPr>
          <p:cNvSpPr txBox="1">
            <a:spLocks noChangeArrowheads="1"/>
          </p:cNvSpPr>
          <p:nvPr/>
        </p:nvSpPr>
        <p:spPr bwMode="auto">
          <a:xfrm>
            <a:off x="914400" y="990600"/>
            <a:ext cx="1828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b="1">
                <a:latin typeface="Times New Roman" panose="02020603050405020304" pitchFamily="18" charset="0"/>
                <a:ea typeface="黑体" panose="02010609060101010101" pitchFamily="49" charset="-122"/>
              </a:rPr>
              <a:t>定理三</a:t>
            </a:r>
          </a:p>
        </p:txBody>
      </p:sp>
      <p:graphicFrame>
        <p:nvGraphicFramePr>
          <p:cNvPr id="229379" name="Object 3">
            <a:extLst>
              <a:ext uri="{FF2B5EF4-FFF2-40B4-BE49-F238E27FC236}">
                <a16:creationId xmlns:a16="http://schemas.microsoft.com/office/drawing/2014/main" id="{3325B398-3EF0-4488-84CF-005D37699691}"/>
              </a:ext>
            </a:extLst>
          </p:cNvPr>
          <p:cNvGraphicFramePr>
            <a:graphicFrameLocks noChangeAspect="1"/>
          </p:cNvGraphicFramePr>
          <p:nvPr/>
        </p:nvGraphicFramePr>
        <p:xfrm>
          <a:off x="1016000" y="1600200"/>
          <a:ext cx="7594600" cy="1524000"/>
        </p:xfrm>
        <a:graphic>
          <a:graphicData uri="http://schemas.openxmlformats.org/presentationml/2006/ole">
            <mc:AlternateContent xmlns:mc="http://schemas.openxmlformats.org/markup-compatibility/2006">
              <mc:Choice xmlns:v="urn:schemas-microsoft-com:vml" Requires="v">
                <p:oleObj spid="_x0000_s229439" name="Equation" r:id="rId3" imgW="7594560" imgH="1523880" progId="Equation.3">
                  <p:embed/>
                </p:oleObj>
              </mc:Choice>
              <mc:Fallback>
                <p:oleObj name="Equation" r:id="rId3" imgW="7594560" imgH="15238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000" y="1600200"/>
                        <a:ext cx="75946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9380" name="Text Box 4">
            <a:extLst>
              <a:ext uri="{FF2B5EF4-FFF2-40B4-BE49-F238E27FC236}">
                <a16:creationId xmlns:a16="http://schemas.microsoft.com/office/drawing/2014/main" id="{1B9A7E08-6932-4978-9C30-5DC1CE975EFA}"/>
              </a:ext>
            </a:extLst>
          </p:cNvPr>
          <p:cNvSpPr txBox="1">
            <a:spLocks noChangeArrowheads="1"/>
          </p:cNvSpPr>
          <p:nvPr/>
        </p:nvSpPr>
        <p:spPr bwMode="auto">
          <a:xfrm>
            <a:off x="914400" y="3429000"/>
            <a:ext cx="1219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b="1">
                <a:latin typeface="仿宋_GB2312" pitchFamily="49" charset="-122"/>
              </a:rPr>
              <a:t>例如</a:t>
            </a:r>
            <a:r>
              <a:rPr kumimoji="1" lang="en-US" altLang="zh-CN" b="1">
                <a:latin typeface="仿宋_GB2312" pitchFamily="49" charset="-122"/>
              </a:rPr>
              <a:t>,</a:t>
            </a:r>
          </a:p>
        </p:txBody>
      </p:sp>
      <p:graphicFrame>
        <p:nvGraphicFramePr>
          <p:cNvPr id="229381" name="Object 5">
            <a:extLst>
              <a:ext uri="{FF2B5EF4-FFF2-40B4-BE49-F238E27FC236}">
                <a16:creationId xmlns:a16="http://schemas.microsoft.com/office/drawing/2014/main" id="{CD0BE4B3-BB08-42C3-B95C-0DBFC309EF8B}"/>
              </a:ext>
            </a:extLst>
          </p:cNvPr>
          <p:cNvGraphicFramePr>
            <a:graphicFrameLocks noChangeAspect="1"/>
          </p:cNvGraphicFramePr>
          <p:nvPr/>
        </p:nvGraphicFramePr>
        <p:xfrm>
          <a:off x="2146300" y="3449638"/>
          <a:ext cx="4559300" cy="469900"/>
        </p:xfrm>
        <a:graphic>
          <a:graphicData uri="http://schemas.openxmlformats.org/presentationml/2006/ole">
            <mc:AlternateContent xmlns:mc="http://schemas.openxmlformats.org/markup-compatibility/2006">
              <mc:Choice xmlns:v="urn:schemas-microsoft-com:vml" Requires="v">
                <p:oleObj spid="_x0000_s229440" name="Equation" r:id="rId5" imgW="4559040" imgH="469800" progId="Equation.3">
                  <p:embed/>
                </p:oleObj>
              </mc:Choice>
              <mc:Fallback>
                <p:oleObj name="Equation" r:id="rId5" imgW="4559040" imgH="469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6300" y="3449638"/>
                        <a:ext cx="45593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29386" name="Group 10">
            <a:extLst>
              <a:ext uri="{FF2B5EF4-FFF2-40B4-BE49-F238E27FC236}">
                <a16:creationId xmlns:a16="http://schemas.microsoft.com/office/drawing/2014/main" id="{177C6B2E-461A-4BBB-A4E0-438CB78BDEE2}"/>
              </a:ext>
            </a:extLst>
          </p:cNvPr>
          <p:cNvGrpSpPr>
            <a:grpSpLocks noChangeAspect="1"/>
          </p:cNvGrpSpPr>
          <p:nvPr/>
        </p:nvGrpSpPr>
        <p:grpSpPr bwMode="auto">
          <a:xfrm>
            <a:off x="965200" y="4114800"/>
            <a:ext cx="7086600" cy="1055688"/>
            <a:chOff x="608" y="2592"/>
            <a:chExt cx="4464" cy="665"/>
          </a:xfrm>
        </p:grpSpPr>
        <p:sp>
          <p:nvSpPr>
            <p:cNvPr id="229385" name="AutoShape 9">
              <a:extLst>
                <a:ext uri="{FF2B5EF4-FFF2-40B4-BE49-F238E27FC236}">
                  <a16:creationId xmlns:a16="http://schemas.microsoft.com/office/drawing/2014/main" id="{4384CC41-B7A1-4CFD-A009-970128BF09CC}"/>
                </a:ext>
              </a:extLst>
            </p:cNvPr>
            <p:cNvSpPr>
              <a:spLocks noChangeAspect="1" noChangeArrowheads="1" noTextEdit="1"/>
            </p:cNvSpPr>
            <p:nvPr/>
          </p:nvSpPr>
          <p:spPr bwMode="auto">
            <a:xfrm>
              <a:off x="608" y="2592"/>
              <a:ext cx="4384"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9387" name="Rectangle 11">
              <a:extLst>
                <a:ext uri="{FF2B5EF4-FFF2-40B4-BE49-F238E27FC236}">
                  <a16:creationId xmlns:a16="http://schemas.microsoft.com/office/drawing/2014/main" id="{AC907CF3-F442-48E5-950D-2E85CB0213DD}"/>
                </a:ext>
              </a:extLst>
            </p:cNvPr>
            <p:cNvSpPr>
              <a:spLocks noChangeArrowheads="1"/>
            </p:cNvSpPr>
            <p:nvPr/>
          </p:nvSpPr>
          <p:spPr bwMode="auto">
            <a:xfrm>
              <a:off x="1293" y="2960"/>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29388" name="Rectangle 12">
              <a:extLst>
                <a:ext uri="{FF2B5EF4-FFF2-40B4-BE49-F238E27FC236}">
                  <a16:creationId xmlns:a16="http://schemas.microsoft.com/office/drawing/2014/main" id="{3D44D0CF-D64E-4787-A8AC-516C4B8E9CBB}"/>
                </a:ext>
              </a:extLst>
            </p:cNvPr>
            <p:cNvSpPr>
              <a:spLocks noChangeArrowheads="1"/>
            </p:cNvSpPr>
            <p:nvPr/>
          </p:nvSpPr>
          <p:spPr bwMode="auto">
            <a:xfrm>
              <a:off x="4808" y="2617"/>
              <a:ext cx="26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29389" name="Rectangle 13">
              <a:extLst>
                <a:ext uri="{FF2B5EF4-FFF2-40B4-BE49-F238E27FC236}">
                  <a16:creationId xmlns:a16="http://schemas.microsoft.com/office/drawing/2014/main" id="{128F4F84-AF92-41D4-B89A-3C4F55C59AD4}"/>
                </a:ext>
              </a:extLst>
            </p:cNvPr>
            <p:cNvSpPr>
              <a:spLocks noChangeArrowheads="1"/>
            </p:cNvSpPr>
            <p:nvPr/>
          </p:nvSpPr>
          <p:spPr bwMode="auto">
            <a:xfrm>
              <a:off x="2498" y="2617"/>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29390" name="Rectangle 14">
              <a:extLst>
                <a:ext uri="{FF2B5EF4-FFF2-40B4-BE49-F238E27FC236}">
                  <a16:creationId xmlns:a16="http://schemas.microsoft.com/office/drawing/2014/main" id="{641789B6-3CF1-4081-8E68-AD6A4AA2225E}"/>
                </a:ext>
              </a:extLst>
            </p:cNvPr>
            <p:cNvSpPr>
              <a:spLocks noChangeArrowheads="1"/>
            </p:cNvSpPr>
            <p:nvPr/>
          </p:nvSpPr>
          <p:spPr bwMode="auto">
            <a:xfrm>
              <a:off x="2435" y="2617"/>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29391" name="Rectangle 15">
              <a:extLst>
                <a:ext uri="{FF2B5EF4-FFF2-40B4-BE49-F238E27FC236}">
                  <a16:creationId xmlns:a16="http://schemas.microsoft.com/office/drawing/2014/main" id="{0EC3FCF5-07FF-49DB-80F8-16C09886C83E}"/>
                </a:ext>
              </a:extLst>
            </p:cNvPr>
            <p:cNvSpPr>
              <a:spLocks noChangeArrowheads="1"/>
            </p:cNvSpPr>
            <p:nvPr/>
          </p:nvSpPr>
          <p:spPr bwMode="auto">
            <a:xfrm>
              <a:off x="1484" y="2617"/>
              <a:ext cx="35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ln(</a:t>
              </a:r>
              <a:endParaRPr lang="en-US" altLang="zh-CN"/>
            </a:p>
          </p:txBody>
        </p:sp>
        <p:sp>
          <p:nvSpPr>
            <p:cNvPr id="229392" name="Rectangle 16">
              <a:extLst>
                <a:ext uri="{FF2B5EF4-FFF2-40B4-BE49-F238E27FC236}">
                  <a16:creationId xmlns:a16="http://schemas.microsoft.com/office/drawing/2014/main" id="{3BF2C33A-9FFA-4A5E-80DC-5E958FB530D3}"/>
                </a:ext>
              </a:extLst>
            </p:cNvPr>
            <p:cNvSpPr>
              <a:spLocks noChangeArrowheads="1"/>
            </p:cNvSpPr>
            <p:nvPr/>
          </p:nvSpPr>
          <p:spPr bwMode="auto">
            <a:xfrm>
              <a:off x="1186" y="2617"/>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29393" name="Rectangle 17">
              <a:extLst>
                <a:ext uri="{FF2B5EF4-FFF2-40B4-BE49-F238E27FC236}">
                  <a16:creationId xmlns:a16="http://schemas.microsoft.com/office/drawing/2014/main" id="{19E956BF-4F9C-4864-B87F-04DFDB1A6C5F}"/>
                </a:ext>
              </a:extLst>
            </p:cNvPr>
            <p:cNvSpPr>
              <a:spLocks noChangeArrowheads="1"/>
            </p:cNvSpPr>
            <p:nvPr/>
          </p:nvSpPr>
          <p:spPr bwMode="auto">
            <a:xfrm>
              <a:off x="968" y="2617"/>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29394" name="Rectangle 18">
              <a:extLst>
                <a:ext uri="{FF2B5EF4-FFF2-40B4-BE49-F238E27FC236}">
                  <a16:creationId xmlns:a16="http://schemas.microsoft.com/office/drawing/2014/main" id="{3F95F413-F809-445B-AB37-97E2D8A91FEF}"/>
                </a:ext>
              </a:extLst>
            </p:cNvPr>
            <p:cNvSpPr>
              <a:spLocks noChangeArrowheads="1"/>
            </p:cNvSpPr>
            <p:nvPr/>
          </p:nvSpPr>
          <p:spPr bwMode="auto">
            <a:xfrm>
              <a:off x="743" y="2617"/>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29395" name="Rectangle 19">
              <a:extLst>
                <a:ext uri="{FF2B5EF4-FFF2-40B4-BE49-F238E27FC236}">
                  <a16:creationId xmlns:a16="http://schemas.microsoft.com/office/drawing/2014/main" id="{3E78DF36-6E5B-4D40-AFC7-F211924588DE}"/>
                </a:ext>
              </a:extLst>
            </p:cNvPr>
            <p:cNvSpPr>
              <a:spLocks noChangeArrowheads="1"/>
            </p:cNvSpPr>
            <p:nvPr/>
          </p:nvSpPr>
          <p:spPr bwMode="auto">
            <a:xfrm>
              <a:off x="2341" y="2595"/>
              <a:ext cx="12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2</a:t>
              </a:r>
              <a:endParaRPr lang="en-US" altLang="zh-CN"/>
            </a:p>
          </p:txBody>
        </p:sp>
        <p:sp>
          <p:nvSpPr>
            <p:cNvPr id="229396" name="Rectangle 20">
              <a:extLst>
                <a:ext uri="{FF2B5EF4-FFF2-40B4-BE49-F238E27FC236}">
                  <a16:creationId xmlns:a16="http://schemas.microsoft.com/office/drawing/2014/main" id="{41ED13FE-0CD0-48A6-8570-EB324336F113}"/>
                </a:ext>
              </a:extLst>
            </p:cNvPr>
            <p:cNvSpPr>
              <a:spLocks noChangeArrowheads="1"/>
            </p:cNvSpPr>
            <p:nvPr/>
          </p:nvSpPr>
          <p:spPr bwMode="auto">
            <a:xfrm>
              <a:off x="1902" y="2595"/>
              <a:ext cx="12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2</a:t>
              </a:r>
              <a:endParaRPr lang="en-US" altLang="zh-CN"/>
            </a:p>
          </p:txBody>
        </p:sp>
        <p:sp>
          <p:nvSpPr>
            <p:cNvPr id="229397" name="Rectangle 21">
              <a:extLst>
                <a:ext uri="{FF2B5EF4-FFF2-40B4-BE49-F238E27FC236}">
                  <a16:creationId xmlns:a16="http://schemas.microsoft.com/office/drawing/2014/main" id="{4DCCEF34-7518-44D6-AF41-63B06A94C479}"/>
                </a:ext>
              </a:extLst>
            </p:cNvPr>
            <p:cNvSpPr>
              <a:spLocks noChangeArrowheads="1"/>
            </p:cNvSpPr>
            <p:nvPr/>
          </p:nvSpPr>
          <p:spPr bwMode="auto">
            <a:xfrm>
              <a:off x="610" y="2967"/>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处连续</a:t>
              </a:r>
              <a:endParaRPr lang="zh-CN" altLang="en-US"/>
            </a:p>
          </p:txBody>
        </p:sp>
        <p:sp>
          <p:nvSpPr>
            <p:cNvPr id="229398" name="Rectangle 22">
              <a:extLst>
                <a:ext uri="{FF2B5EF4-FFF2-40B4-BE49-F238E27FC236}">
                  <a16:creationId xmlns:a16="http://schemas.microsoft.com/office/drawing/2014/main" id="{6AE587F3-F699-479B-A0F1-48BD4AB6C3BA}"/>
                </a:ext>
              </a:extLst>
            </p:cNvPr>
            <p:cNvSpPr>
              <a:spLocks noChangeArrowheads="1"/>
            </p:cNvSpPr>
            <p:nvPr/>
          </p:nvSpPr>
          <p:spPr bwMode="auto">
            <a:xfrm>
              <a:off x="2544" y="2624"/>
              <a:ext cx="22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在复平面内除原点外处</a:t>
              </a:r>
              <a:endParaRPr lang="zh-CN" altLang="en-US"/>
            </a:p>
          </p:txBody>
        </p:sp>
        <p:sp>
          <p:nvSpPr>
            <p:cNvPr id="229399" name="Rectangle 23">
              <a:extLst>
                <a:ext uri="{FF2B5EF4-FFF2-40B4-BE49-F238E27FC236}">
                  <a16:creationId xmlns:a16="http://schemas.microsoft.com/office/drawing/2014/main" id="{DA446233-D51D-49C2-B94A-59875380B776}"/>
                </a:ext>
              </a:extLst>
            </p:cNvPr>
            <p:cNvSpPr>
              <a:spLocks noChangeArrowheads="1"/>
            </p:cNvSpPr>
            <p:nvPr/>
          </p:nvSpPr>
          <p:spPr bwMode="auto">
            <a:xfrm>
              <a:off x="2227" y="2617"/>
              <a:ext cx="19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y</a:t>
              </a:r>
              <a:endParaRPr lang="en-US" altLang="zh-CN"/>
            </a:p>
          </p:txBody>
        </p:sp>
        <p:sp>
          <p:nvSpPr>
            <p:cNvPr id="229400" name="Rectangle 24">
              <a:extLst>
                <a:ext uri="{FF2B5EF4-FFF2-40B4-BE49-F238E27FC236}">
                  <a16:creationId xmlns:a16="http://schemas.microsoft.com/office/drawing/2014/main" id="{3AEC5DE1-64AD-414D-ADE6-0E85F60CF63E}"/>
                </a:ext>
              </a:extLst>
            </p:cNvPr>
            <p:cNvSpPr>
              <a:spLocks noChangeArrowheads="1"/>
            </p:cNvSpPr>
            <p:nvPr/>
          </p:nvSpPr>
          <p:spPr bwMode="auto">
            <a:xfrm>
              <a:off x="1774" y="2617"/>
              <a:ext cx="20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x</a:t>
              </a:r>
              <a:endParaRPr lang="en-US" altLang="zh-CN"/>
            </a:p>
          </p:txBody>
        </p:sp>
        <p:sp>
          <p:nvSpPr>
            <p:cNvPr id="229401" name="Rectangle 25">
              <a:extLst>
                <a:ext uri="{FF2B5EF4-FFF2-40B4-BE49-F238E27FC236}">
                  <a16:creationId xmlns:a16="http://schemas.microsoft.com/office/drawing/2014/main" id="{D255CE96-0E3B-4720-8565-031BA97C3C24}"/>
                </a:ext>
              </a:extLst>
            </p:cNvPr>
            <p:cNvSpPr>
              <a:spLocks noChangeArrowheads="1"/>
            </p:cNvSpPr>
            <p:nvPr/>
          </p:nvSpPr>
          <p:spPr bwMode="auto">
            <a:xfrm>
              <a:off x="1074" y="2617"/>
              <a:ext cx="19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y</a:t>
              </a:r>
              <a:endParaRPr lang="en-US" altLang="zh-CN"/>
            </a:p>
          </p:txBody>
        </p:sp>
        <p:sp>
          <p:nvSpPr>
            <p:cNvPr id="229402" name="Rectangle 26">
              <a:extLst>
                <a:ext uri="{FF2B5EF4-FFF2-40B4-BE49-F238E27FC236}">
                  <a16:creationId xmlns:a16="http://schemas.microsoft.com/office/drawing/2014/main" id="{B84E2633-2EC6-471D-8584-AC1858345BB3}"/>
                </a:ext>
              </a:extLst>
            </p:cNvPr>
            <p:cNvSpPr>
              <a:spLocks noChangeArrowheads="1"/>
            </p:cNvSpPr>
            <p:nvPr/>
          </p:nvSpPr>
          <p:spPr bwMode="auto">
            <a:xfrm>
              <a:off x="845" y="2617"/>
              <a:ext cx="20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x</a:t>
              </a:r>
              <a:endParaRPr lang="en-US" altLang="zh-CN"/>
            </a:p>
          </p:txBody>
        </p:sp>
        <p:sp>
          <p:nvSpPr>
            <p:cNvPr id="229403" name="Rectangle 27">
              <a:extLst>
                <a:ext uri="{FF2B5EF4-FFF2-40B4-BE49-F238E27FC236}">
                  <a16:creationId xmlns:a16="http://schemas.microsoft.com/office/drawing/2014/main" id="{A2740162-1334-490E-9D06-233794289C65}"/>
                </a:ext>
              </a:extLst>
            </p:cNvPr>
            <p:cNvSpPr>
              <a:spLocks noChangeArrowheads="1"/>
            </p:cNvSpPr>
            <p:nvPr/>
          </p:nvSpPr>
          <p:spPr bwMode="auto">
            <a:xfrm>
              <a:off x="621" y="2617"/>
              <a:ext cx="21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u</a:t>
              </a:r>
              <a:endParaRPr lang="en-US" altLang="zh-CN"/>
            </a:p>
          </p:txBody>
        </p:sp>
        <p:sp>
          <p:nvSpPr>
            <p:cNvPr id="229404" name="Rectangle 28">
              <a:extLst>
                <a:ext uri="{FF2B5EF4-FFF2-40B4-BE49-F238E27FC236}">
                  <a16:creationId xmlns:a16="http://schemas.microsoft.com/office/drawing/2014/main" id="{D6DDBBA7-E47E-468B-836F-20E1E4E012C2}"/>
                </a:ext>
              </a:extLst>
            </p:cNvPr>
            <p:cNvSpPr>
              <a:spLocks noChangeArrowheads="1"/>
            </p:cNvSpPr>
            <p:nvPr/>
          </p:nvSpPr>
          <p:spPr bwMode="auto">
            <a:xfrm>
              <a:off x="2029" y="2592"/>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229405" name="Rectangle 29">
              <a:extLst>
                <a:ext uri="{FF2B5EF4-FFF2-40B4-BE49-F238E27FC236}">
                  <a16:creationId xmlns:a16="http://schemas.microsoft.com/office/drawing/2014/main" id="{373DD2A2-7C82-4AFE-A42A-480881567B10}"/>
                </a:ext>
              </a:extLst>
            </p:cNvPr>
            <p:cNvSpPr>
              <a:spLocks noChangeArrowheads="1"/>
            </p:cNvSpPr>
            <p:nvPr/>
          </p:nvSpPr>
          <p:spPr bwMode="auto">
            <a:xfrm>
              <a:off x="1309" y="2592"/>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grpSp>
      <p:grpSp>
        <p:nvGrpSpPr>
          <p:cNvPr id="229407" name="Group 31">
            <a:extLst>
              <a:ext uri="{FF2B5EF4-FFF2-40B4-BE49-F238E27FC236}">
                <a16:creationId xmlns:a16="http://schemas.microsoft.com/office/drawing/2014/main" id="{23573417-001F-4330-887B-9C58C4F3A5BF}"/>
              </a:ext>
            </a:extLst>
          </p:cNvPr>
          <p:cNvGrpSpPr>
            <a:grpSpLocks noChangeAspect="1"/>
          </p:cNvGrpSpPr>
          <p:nvPr/>
        </p:nvGrpSpPr>
        <p:grpSpPr bwMode="auto">
          <a:xfrm>
            <a:off x="2349500" y="4646613"/>
            <a:ext cx="6230938" cy="514350"/>
            <a:chOff x="1480" y="2927"/>
            <a:chExt cx="3925" cy="324"/>
          </a:xfrm>
        </p:grpSpPr>
        <p:sp>
          <p:nvSpPr>
            <p:cNvPr id="229406" name="AutoShape 30">
              <a:extLst>
                <a:ext uri="{FF2B5EF4-FFF2-40B4-BE49-F238E27FC236}">
                  <a16:creationId xmlns:a16="http://schemas.microsoft.com/office/drawing/2014/main" id="{645CF2C4-3BD2-4E1C-A79D-F769F9B256A0}"/>
                </a:ext>
              </a:extLst>
            </p:cNvPr>
            <p:cNvSpPr>
              <a:spLocks noChangeAspect="1" noChangeArrowheads="1" noTextEdit="1"/>
            </p:cNvSpPr>
            <p:nvPr/>
          </p:nvSpPr>
          <p:spPr bwMode="auto">
            <a:xfrm>
              <a:off x="1480" y="2928"/>
              <a:ext cx="384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9408" name="Rectangle 32">
              <a:extLst>
                <a:ext uri="{FF2B5EF4-FFF2-40B4-BE49-F238E27FC236}">
                  <a16:creationId xmlns:a16="http://schemas.microsoft.com/office/drawing/2014/main" id="{46F6C1E7-17BE-4436-883E-66B7D31F2304}"/>
                </a:ext>
              </a:extLst>
            </p:cNvPr>
            <p:cNvSpPr>
              <a:spLocks noChangeArrowheads="1"/>
            </p:cNvSpPr>
            <p:nvPr/>
          </p:nvSpPr>
          <p:spPr bwMode="auto">
            <a:xfrm>
              <a:off x="5141" y="2952"/>
              <a:ext cx="26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29409" name="Rectangle 33">
              <a:extLst>
                <a:ext uri="{FF2B5EF4-FFF2-40B4-BE49-F238E27FC236}">
                  <a16:creationId xmlns:a16="http://schemas.microsoft.com/office/drawing/2014/main" id="{BE2DF279-9243-41A9-90CB-BE5EAF46DD82}"/>
                </a:ext>
              </a:extLst>
            </p:cNvPr>
            <p:cNvSpPr>
              <a:spLocks noChangeArrowheads="1"/>
            </p:cNvSpPr>
            <p:nvPr/>
          </p:nvSpPr>
          <p:spPr bwMode="auto">
            <a:xfrm>
              <a:off x="5095" y="2952"/>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29410" name="Rectangle 34">
              <a:extLst>
                <a:ext uri="{FF2B5EF4-FFF2-40B4-BE49-F238E27FC236}">
                  <a16:creationId xmlns:a16="http://schemas.microsoft.com/office/drawing/2014/main" id="{EF659BA9-67B9-4AAA-A76A-0068A72545F5}"/>
                </a:ext>
              </a:extLst>
            </p:cNvPr>
            <p:cNvSpPr>
              <a:spLocks noChangeArrowheads="1"/>
            </p:cNvSpPr>
            <p:nvPr/>
          </p:nvSpPr>
          <p:spPr bwMode="auto">
            <a:xfrm>
              <a:off x="3002" y="2952"/>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29411" name="Rectangle 35">
              <a:extLst>
                <a:ext uri="{FF2B5EF4-FFF2-40B4-BE49-F238E27FC236}">
                  <a16:creationId xmlns:a16="http://schemas.microsoft.com/office/drawing/2014/main" id="{6D67DB80-12AA-4632-A937-A87C9F923CB6}"/>
                </a:ext>
              </a:extLst>
            </p:cNvPr>
            <p:cNvSpPr>
              <a:spLocks noChangeArrowheads="1"/>
            </p:cNvSpPr>
            <p:nvPr/>
          </p:nvSpPr>
          <p:spPr bwMode="auto">
            <a:xfrm>
              <a:off x="2041" y="2952"/>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29412" name="Rectangle 36">
              <a:extLst>
                <a:ext uri="{FF2B5EF4-FFF2-40B4-BE49-F238E27FC236}">
                  <a16:creationId xmlns:a16="http://schemas.microsoft.com/office/drawing/2014/main" id="{5087E809-F969-4318-8759-89B2640013A5}"/>
                </a:ext>
              </a:extLst>
            </p:cNvPr>
            <p:cNvSpPr>
              <a:spLocks noChangeArrowheads="1"/>
            </p:cNvSpPr>
            <p:nvPr/>
          </p:nvSpPr>
          <p:spPr bwMode="auto">
            <a:xfrm>
              <a:off x="1822" y="2952"/>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29413" name="Rectangle 37">
              <a:extLst>
                <a:ext uri="{FF2B5EF4-FFF2-40B4-BE49-F238E27FC236}">
                  <a16:creationId xmlns:a16="http://schemas.microsoft.com/office/drawing/2014/main" id="{FF7B051E-53D3-4E94-B798-5DBFC37818FC}"/>
                </a:ext>
              </a:extLst>
            </p:cNvPr>
            <p:cNvSpPr>
              <a:spLocks noChangeArrowheads="1"/>
            </p:cNvSpPr>
            <p:nvPr/>
          </p:nvSpPr>
          <p:spPr bwMode="auto">
            <a:xfrm>
              <a:off x="1598" y="2952"/>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29414" name="Rectangle 38">
              <a:extLst>
                <a:ext uri="{FF2B5EF4-FFF2-40B4-BE49-F238E27FC236}">
                  <a16:creationId xmlns:a16="http://schemas.microsoft.com/office/drawing/2014/main" id="{8B943A61-AF6C-44C2-AEE8-D3C5EBC04281}"/>
                </a:ext>
              </a:extLst>
            </p:cNvPr>
            <p:cNvSpPr>
              <a:spLocks noChangeArrowheads="1"/>
            </p:cNvSpPr>
            <p:nvPr/>
          </p:nvSpPr>
          <p:spPr bwMode="auto">
            <a:xfrm>
              <a:off x="2923" y="2930"/>
              <a:ext cx="12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2</a:t>
              </a:r>
              <a:endParaRPr lang="en-US" altLang="zh-CN"/>
            </a:p>
          </p:txBody>
        </p:sp>
        <p:sp>
          <p:nvSpPr>
            <p:cNvPr id="229415" name="Rectangle 39">
              <a:extLst>
                <a:ext uri="{FF2B5EF4-FFF2-40B4-BE49-F238E27FC236}">
                  <a16:creationId xmlns:a16="http://schemas.microsoft.com/office/drawing/2014/main" id="{A1A82C85-31BB-4F15-9253-AA1E6F46058D}"/>
                </a:ext>
              </a:extLst>
            </p:cNvPr>
            <p:cNvSpPr>
              <a:spLocks noChangeArrowheads="1"/>
            </p:cNvSpPr>
            <p:nvPr/>
          </p:nvSpPr>
          <p:spPr bwMode="auto">
            <a:xfrm>
              <a:off x="2487" y="2930"/>
              <a:ext cx="12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2</a:t>
              </a:r>
              <a:endParaRPr lang="en-US" altLang="zh-CN"/>
            </a:p>
          </p:txBody>
        </p:sp>
        <p:sp>
          <p:nvSpPr>
            <p:cNvPr id="229416" name="Rectangle 40">
              <a:extLst>
                <a:ext uri="{FF2B5EF4-FFF2-40B4-BE49-F238E27FC236}">
                  <a16:creationId xmlns:a16="http://schemas.microsoft.com/office/drawing/2014/main" id="{32717978-306C-49F4-B68A-453906C85539}"/>
                </a:ext>
              </a:extLst>
            </p:cNvPr>
            <p:cNvSpPr>
              <a:spLocks noChangeArrowheads="1"/>
            </p:cNvSpPr>
            <p:nvPr/>
          </p:nvSpPr>
          <p:spPr bwMode="auto">
            <a:xfrm>
              <a:off x="3048" y="2959"/>
              <a:ext cx="20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在复平面内处处连续</a:t>
              </a:r>
              <a:endParaRPr lang="zh-CN" altLang="en-US"/>
            </a:p>
          </p:txBody>
        </p:sp>
        <p:sp>
          <p:nvSpPr>
            <p:cNvPr id="229417" name="Rectangle 41">
              <a:extLst>
                <a:ext uri="{FF2B5EF4-FFF2-40B4-BE49-F238E27FC236}">
                  <a16:creationId xmlns:a16="http://schemas.microsoft.com/office/drawing/2014/main" id="{F0D09FFF-8C30-4450-AC51-E2B1012CA3C8}"/>
                </a:ext>
              </a:extLst>
            </p:cNvPr>
            <p:cNvSpPr>
              <a:spLocks noChangeArrowheads="1"/>
            </p:cNvSpPr>
            <p:nvPr/>
          </p:nvSpPr>
          <p:spPr bwMode="auto">
            <a:xfrm>
              <a:off x="2809" y="2952"/>
              <a:ext cx="19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y</a:t>
              </a:r>
              <a:endParaRPr lang="en-US" altLang="zh-CN"/>
            </a:p>
          </p:txBody>
        </p:sp>
        <p:sp>
          <p:nvSpPr>
            <p:cNvPr id="229418" name="Rectangle 42">
              <a:extLst>
                <a:ext uri="{FF2B5EF4-FFF2-40B4-BE49-F238E27FC236}">
                  <a16:creationId xmlns:a16="http://schemas.microsoft.com/office/drawing/2014/main" id="{B6938293-2D6A-4076-9F93-B1A8BE5EC1FC}"/>
                </a:ext>
              </a:extLst>
            </p:cNvPr>
            <p:cNvSpPr>
              <a:spLocks noChangeArrowheads="1"/>
            </p:cNvSpPr>
            <p:nvPr/>
          </p:nvSpPr>
          <p:spPr bwMode="auto">
            <a:xfrm>
              <a:off x="2359" y="2952"/>
              <a:ext cx="20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x</a:t>
              </a:r>
              <a:endParaRPr lang="en-US" altLang="zh-CN"/>
            </a:p>
          </p:txBody>
        </p:sp>
        <p:sp>
          <p:nvSpPr>
            <p:cNvPr id="229419" name="Rectangle 43">
              <a:extLst>
                <a:ext uri="{FF2B5EF4-FFF2-40B4-BE49-F238E27FC236}">
                  <a16:creationId xmlns:a16="http://schemas.microsoft.com/office/drawing/2014/main" id="{42D941D4-668A-4E6A-8133-490059CF8A82}"/>
                </a:ext>
              </a:extLst>
            </p:cNvPr>
            <p:cNvSpPr>
              <a:spLocks noChangeArrowheads="1"/>
            </p:cNvSpPr>
            <p:nvPr/>
          </p:nvSpPr>
          <p:spPr bwMode="auto">
            <a:xfrm>
              <a:off x="1928" y="2952"/>
              <a:ext cx="19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y</a:t>
              </a:r>
              <a:endParaRPr lang="en-US" altLang="zh-CN"/>
            </a:p>
          </p:txBody>
        </p:sp>
        <p:sp>
          <p:nvSpPr>
            <p:cNvPr id="229420" name="Rectangle 44">
              <a:extLst>
                <a:ext uri="{FF2B5EF4-FFF2-40B4-BE49-F238E27FC236}">
                  <a16:creationId xmlns:a16="http://schemas.microsoft.com/office/drawing/2014/main" id="{25623612-C3A1-4E9A-B84A-B9CB13E06DCB}"/>
                </a:ext>
              </a:extLst>
            </p:cNvPr>
            <p:cNvSpPr>
              <a:spLocks noChangeArrowheads="1"/>
            </p:cNvSpPr>
            <p:nvPr/>
          </p:nvSpPr>
          <p:spPr bwMode="auto">
            <a:xfrm>
              <a:off x="1700" y="2952"/>
              <a:ext cx="20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x</a:t>
              </a:r>
              <a:endParaRPr lang="en-US" altLang="zh-CN"/>
            </a:p>
          </p:txBody>
        </p:sp>
        <p:sp>
          <p:nvSpPr>
            <p:cNvPr id="229421" name="Rectangle 45">
              <a:extLst>
                <a:ext uri="{FF2B5EF4-FFF2-40B4-BE49-F238E27FC236}">
                  <a16:creationId xmlns:a16="http://schemas.microsoft.com/office/drawing/2014/main" id="{17B7AB53-D9B6-4933-B937-04DA9C9B42A7}"/>
                </a:ext>
              </a:extLst>
            </p:cNvPr>
            <p:cNvSpPr>
              <a:spLocks noChangeArrowheads="1"/>
            </p:cNvSpPr>
            <p:nvPr/>
          </p:nvSpPr>
          <p:spPr bwMode="auto">
            <a:xfrm>
              <a:off x="1489" y="2952"/>
              <a:ext cx="19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v</a:t>
              </a:r>
              <a:endParaRPr lang="en-US" altLang="zh-CN"/>
            </a:p>
          </p:txBody>
        </p:sp>
        <p:sp>
          <p:nvSpPr>
            <p:cNvPr id="229422" name="Rectangle 46">
              <a:extLst>
                <a:ext uri="{FF2B5EF4-FFF2-40B4-BE49-F238E27FC236}">
                  <a16:creationId xmlns:a16="http://schemas.microsoft.com/office/drawing/2014/main" id="{41CE8AAF-BB2C-4BED-98F5-EF623A358BAB}"/>
                </a:ext>
              </a:extLst>
            </p:cNvPr>
            <p:cNvSpPr>
              <a:spLocks noChangeArrowheads="1"/>
            </p:cNvSpPr>
            <p:nvPr/>
          </p:nvSpPr>
          <p:spPr bwMode="auto">
            <a:xfrm>
              <a:off x="2614" y="2927"/>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229423" name="Rectangle 47">
              <a:extLst>
                <a:ext uri="{FF2B5EF4-FFF2-40B4-BE49-F238E27FC236}">
                  <a16:creationId xmlns:a16="http://schemas.microsoft.com/office/drawing/2014/main" id="{3A1621A7-7F74-448D-8AF2-61FFB9AEF505}"/>
                </a:ext>
              </a:extLst>
            </p:cNvPr>
            <p:cNvSpPr>
              <a:spLocks noChangeArrowheads="1"/>
            </p:cNvSpPr>
            <p:nvPr/>
          </p:nvSpPr>
          <p:spPr bwMode="auto">
            <a:xfrm>
              <a:off x="2163" y="2927"/>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grpSp>
      <p:grpSp>
        <p:nvGrpSpPr>
          <p:cNvPr id="229425" name="Group 49">
            <a:extLst>
              <a:ext uri="{FF2B5EF4-FFF2-40B4-BE49-F238E27FC236}">
                <a16:creationId xmlns:a16="http://schemas.microsoft.com/office/drawing/2014/main" id="{B6F59680-0C98-4353-82B8-B25D5E089EDB}"/>
              </a:ext>
            </a:extLst>
          </p:cNvPr>
          <p:cNvGrpSpPr>
            <a:grpSpLocks noChangeAspect="1"/>
          </p:cNvGrpSpPr>
          <p:nvPr/>
        </p:nvGrpSpPr>
        <p:grpSpPr bwMode="auto">
          <a:xfrm>
            <a:off x="949325" y="5359400"/>
            <a:ext cx="6754813" cy="471488"/>
            <a:chOff x="598" y="3376"/>
            <a:chExt cx="4255" cy="297"/>
          </a:xfrm>
        </p:grpSpPr>
        <p:sp>
          <p:nvSpPr>
            <p:cNvPr id="229424" name="AutoShape 48">
              <a:extLst>
                <a:ext uri="{FF2B5EF4-FFF2-40B4-BE49-F238E27FC236}">
                  <a16:creationId xmlns:a16="http://schemas.microsoft.com/office/drawing/2014/main" id="{793603A9-4F94-4256-8A6B-BA97B625FC89}"/>
                </a:ext>
              </a:extLst>
            </p:cNvPr>
            <p:cNvSpPr>
              <a:spLocks noChangeAspect="1" noChangeArrowheads="1" noTextEdit="1"/>
            </p:cNvSpPr>
            <p:nvPr/>
          </p:nvSpPr>
          <p:spPr bwMode="auto">
            <a:xfrm>
              <a:off x="598" y="3376"/>
              <a:ext cx="417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9426" name="Rectangle 50">
              <a:extLst>
                <a:ext uri="{FF2B5EF4-FFF2-40B4-BE49-F238E27FC236}">
                  <a16:creationId xmlns:a16="http://schemas.microsoft.com/office/drawing/2014/main" id="{3AF468D1-84AE-4EAC-89CB-EE6D715CDE2E}"/>
                </a:ext>
              </a:extLst>
            </p:cNvPr>
            <p:cNvSpPr>
              <a:spLocks noChangeArrowheads="1"/>
            </p:cNvSpPr>
            <p:nvPr/>
          </p:nvSpPr>
          <p:spPr bwMode="auto">
            <a:xfrm>
              <a:off x="4589" y="3376"/>
              <a:ext cx="26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29427" name="Rectangle 51">
              <a:extLst>
                <a:ext uri="{FF2B5EF4-FFF2-40B4-BE49-F238E27FC236}">
                  <a16:creationId xmlns:a16="http://schemas.microsoft.com/office/drawing/2014/main" id="{34D1ECE6-0127-4995-AF4D-042099D36343}"/>
                </a:ext>
              </a:extLst>
            </p:cNvPr>
            <p:cNvSpPr>
              <a:spLocks noChangeArrowheads="1"/>
            </p:cNvSpPr>
            <p:nvPr/>
          </p:nvSpPr>
          <p:spPr bwMode="auto">
            <a:xfrm>
              <a:off x="4547" y="3376"/>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29428" name="Rectangle 52">
              <a:extLst>
                <a:ext uri="{FF2B5EF4-FFF2-40B4-BE49-F238E27FC236}">
                  <a16:creationId xmlns:a16="http://schemas.microsoft.com/office/drawing/2014/main" id="{1E671D43-5891-4599-A4CD-A6D689418B9C}"/>
                </a:ext>
              </a:extLst>
            </p:cNvPr>
            <p:cNvSpPr>
              <a:spLocks noChangeArrowheads="1"/>
            </p:cNvSpPr>
            <p:nvPr/>
          </p:nvSpPr>
          <p:spPr bwMode="auto">
            <a:xfrm>
              <a:off x="1544" y="3376"/>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29429" name="Rectangle 53">
              <a:extLst>
                <a:ext uri="{FF2B5EF4-FFF2-40B4-BE49-F238E27FC236}">
                  <a16:creationId xmlns:a16="http://schemas.microsoft.com/office/drawing/2014/main" id="{9BF2AF3A-C239-4FAB-8C93-ADFA31D0A05D}"/>
                </a:ext>
              </a:extLst>
            </p:cNvPr>
            <p:cNvSpPr>
              <a:spLocks noChangeArrowheads="1"/>
            </p:cNvSpPr>
            <p:nvPr/>
          </p:nvSpPr>
          <p:spPr bwMode="auto">
            <a:xfrm>
              <a:off x="1481" y="3376"/>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29430" name="Rectangle 54">
              <a:extLst>
                <a:ext uri="{FF2B5EF4-FFF2-40B4-BE49-F238E27FC236}">
                  <a16:creationId xmlns:a16="http://schemas.microsoft.com/office/drawing/2014/main" id="{49720F33-DD45-4B77-B016-B5A2CAAA0161}"/>
                </a:ext>
              </a:extLst>
            </p:cNvPr>
            <p:cNvSpPr>
              <a:spLocks noChangeArrowheads="1"/>
            </p:cNvSpPr>
            <p:nvPr/>
          </p:nvSpPr>
          <p:spPr bwMode="auto">
            <a:xfrm>
              <a:off x="1262" y="3376"/>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29431" name="Rectangle 55">
              <a:extLst>
                <a:ext uri="{FF2B5EF4-FFF2-40B4-BE49-F238E27FC236}">
                  <a16:creationId xmlns:a16="http://schemas.microsoft.com/office/drawing/2014/main" id="{A3B64488-08A9-4BBE-A6DB-5DF08BB6F2C4}"/>
                </a:ext>
              </a:extLst>
            </p:cNvPr>
            <p:cNvSpPr>
              <a:spLocks noChangeArrowheads="1"/>
            </p:cNvSpPr>
            <p:nvPr/>
          </p:nvSpPr>
          <p:spPr bwMode="auto">
            <a:xfrm>
              <a:off x="1038" y="3376"/>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29432" name="Rectangle 56">
              <a:extLst>
                <a:ext uri="{FF2B5EF4-FFF2-40B4-BE49-F238E27FC236}">
                  <a16:creationId xmlns:a16="http://schemas.microsoft.com/office/drawing/2014/main" id="{1FEB921E-6197-459C-9BA6-D16A8B378C66}"/>
                </a:ext>
              </a:extLst>
            </p:cNvPr>
            <p:cNvSpPr>
              <a:spLocks noChangeArrowheads="1"/>
            </p:cNvSpPr>
            <p:nvPr/>
          </p:nvSpPr>
          <p:spPr bwMode="auto">
            <a:xfrm>
              <a:off x="817" y="3376"/>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29433" name="Rectangle 57">
              <a:extLst>
                <a:ext uri="{FF2B5EF4-FFF2-40B4-BE49-F238E27FC236}">
                  <a16:creationId xmlns:a16="http://schemas.microsoft.com/office/drawing/2014/main" id="{F6F2DAB2-EA97-4035-BE98-D5338EFAA5D1}"/>
                </a:ext>
              </a:extLst>
            </p:cNvPr>
            <p:cNvSpPr>
              <a:spLocks noChangeArrowheads="1"/>
            </p:cNvSpPr>
            <p:nvPr/>
          </p:nvSpPr>
          <p:spPr bwMode="auto">
            <a:xfrm>
              <a:off x="3864" y="3383"/>
              <a:ext cx="785"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ea typeface="宋体" panose="02010600030101010101" pitchFamily="2" charset="-122"/>
                </a:rPr>
                <a:t>处连续</a:t>
              </a:r>
              <a:endParaRPr lang="zh-CN" altLang="en-US"/>
            </a:p>
          </p:txBody>
        </p:sp>
        <p:sp>
          <p:nvSpPr>
            <p:cNvPr id="229434" name="Rectangle 58">
              <a:extLst>
                <a:ext uri="{FF2B5EF4-FFF2-40B4-BE49-F238E27FC236}">
                  <a16:creationId xmlns:a16="http://schemas.microsoft.com/office/drawing/2014/main" id="{94292E8A-28C9-4AC9-BB3C-8B2F08F6DEE0}"/>
                </a:ext>
              </a:extLst>
            </p:cNvPr>
            <p:cNvSpPr>
              <a:spLocks noChangeArrowheads="1"/>
            </p:cNvSpPr>
            <p:nvPr/>
          </p:nvSpPr>
          <p:spPr bwMode="auto">
            <a:xfrm>
              <a:off x="1589" y="3383"/>
              <a:ext cx="22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在复平面内除原点外处</a:t>
              </a:r>
              <a:endParaRPr lang="zh-CN" altLang="en-US"/>
            </a:p>
          </p:txBody>
        </p:sp>
        <p:sp>
          <p:nvSpPr>
            <p:cNvPr id="229435" name="Rectangle 59">
              <a:extLst>
                <a:ext uri="{FF2B5EF4-FFF2-40B4-BE49-F238E27FC236}">
                  <a16:creationId xmlns:a16="http://schemas.microsoft.com/office/drawing/2014/main" id="{E060013A-2B45-4274-A232-7B5A4DF1A47A}"/>
                </a:ext>
              </a:extLst>
            </p:cNvPr>
            <p:cNvSpPr>
              <a:spLocks noChangeArrowheads="1"/>
            </p:cNvSpPr>
            <p:nvPr/>
          </p:nvSpPr>
          <p:spPr bwMode="auto">
            <a:xfrm>
              <a:off x="600" y="3383"/>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故</a:t>
              </a:r>
              <a:endParaRPr lang="zh-CN" altLang="en-US"/>
            </a:p>
          </p:txBody>
        </p:sp>
        <p:sp>
          <p:nvSpPr>
            <p:cNvPr id="229436" name="Rectangle 60">
              <a:extLst>
                <a:ext uri="{FF2B5EF4-FFF2-40B4-BE49-F238E27FC236}">
                  <a16:creationId xmlns:a16="http://schemas.microsoft.com/office/drawing/2014/main" id="{413FD5F1-E6DF-4696-92BD-5ED5CF3E3440}"/>
                </a:ext>
              </a:extLst>
            </p:cNvPr>
            <p:cNvSpPr>
              <a:spLocks noChangeArrowheads="1"/>
            </p:cNvSpPr>
            <p:nvPr/>
          </p:nvSpPr>
          <p:spPr bwMode="auto">
            <a:xfrm>
              <a:off x="1368" y="3376"/>
              <a:ext cx="19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y</a:t>
              </a:r>
              <a:endParaRPr lang="en-US" altLang="zh-CN"/>
            </a:p>
          </p:txBody>
        </p:sp>
        <p:sp>
          <p:nvSpPr>
            <p:cNvPr id="229437" name="Rectangle 61">
              <a:extLst>
                <a:ext uri="{FF2B5EF4-FFF2-40B4-BE49-F238E27FC236}">
                  <a16:creationId xmlns:a16="http://schemas.microsoft.com/office/drawing/2014/main" id="{0FCE0A71-437A-4705-80C9-9705F6764556}"/>
                </a:ext>
              </a:extLst>
            </p:cNvPr>
            <p:cNvSpPr>
              <a:spLocks noChangeArrowheads="1"/>
            </p:cNvSpPr>
            <p:nvPr/>
          </p:nvSpPr>
          <p:spPr bwMode="auto">
            <a:xfrm>
              <a:off x="1140" y="3376"/>
              <a:ext cx="20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x</a:t>
              </a:r>
              <a:endParaRPr lang="en-US" altLang="zh-CN"/>
            </a:p>
          </p:txBody>
        </p:sp>
        <p:sp>
          <p:nvSpPr>
            <p:cNvPr id="229438" name="Rectangle 62">
              <a:extLst>
                <a:ext uri="{FF2B5EF4-FFF2-40B4-BE49-F238E27FC236}">
                  <a16:creationId xmlns:a16="http://schemas.microsoft.com/office/drawing/2014/main" id="{46E11323-A9AC-48DC-8754-D8AEE69372C6}"/>
                </a:ext>
              </a:extLst>
            </p:cNvPr>
            <p:cNvSpPr>
              <a:spLocks noChangeArrowheads="1"/>
            </p:cNvSpPr>
            <p:nvPr/>
          </p:nvSpPr>
          <p:spPr bwMode="auto">
            <a:xfrm>
              <a:off x="915" y="3376"/>
              <a:ext cx="16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f</a:t>
              </a:r>
              <a:endParaRPr lang="en-US" altLang="zh-CN"/>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9379"/>
                                        </p:tgtEl>
                                        <p:attrNameLst>
                                          <p:attrName>style.visibility</p:attrName>
                                        </p:attrNameLst>
                                      </p:cBhvr>
                                      <p:to>
                                        <p:strVal val="visible"/>
                                      </p:to>
                                    </p:set>
                                    <p:animEffect transition="in" filter="wipe(left)">
                                      <p:cBhvr>
                                        <p:cTn id="7" dur="500"/>
                                        <p:tgtEl>
                                          <p:spTgt spid="2293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9380"/>
                                        </p:tgtEl>
                                        <p:attrNameLst>
                                          <p:attrName>style.visibility</p:attrName>
                                        </p:attrNameLst>
                                      </p:cBhvr>
                                      <p:to>
                                        <p:strVal val="visible"/>
                                      </p:to>
                                    </p:set>
                                    <p:animEffect transition="in" filter="wipe(left)">
                                      <p:cBhvr>
                                        <p:cTn id="12" dur="500"/>
                                        <p:tgtEl>
                                          <p:spTgt spid="2293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29381"/>
                                        </p:tgtEl>
                                        <p:attrNameLst>
                                          <p:attrName>style.visibility</p:attrName>
                                        </p:attrNameLst>
                                      </p:cBhvr>
                                      <p:to>
                                        <p:strVal val="visible"/>
                                      </p:to>
                                    </p:set>
                                    <p:animEffect transition="in" filter="wipe(left)">
                                      <p:cBhvr>
                                        <p:cTn id="17" dur="500"/>
                                        <p:tgtEl>
                                          <p:spTgt spid="2293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29386"/>
                                        </p:tgtEl>
                                        <p:attrNameLst>
                                          <p:attrName>style.visibility</p:attrName>
                                        </p:attrNameLst>
                                      </p:cBhvr>
                                      <p:to>
                                        <p:strVal val="visible"/>
                                      </p:to>
                                    </p:set>
                                    <p:animEffect transition="in" filter="wipe(left)">
                                      <p:cBhvr>
                                        <p:cTn id="22" dur="2000"/>
                                        <p:tgtEl>
                                          <p:spTgt spid="22938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29407"/>
                                        </p:tgtEl>
                                        <p:attrNameLst>
                                          <p:attrName>style.visibility</p:attrName>
                                        </p:attrNameLst>
                                      </p:cBhvr>
                                      <p:to>
                                        <p:strVal val="visible"/>
                                      </p:to>
                                    </p:set>
                                    <p:animEffect transition="in" filter="wipe(left)">
                                      <p:cBhvr>
                                        <p:cTn id="27" dur="2000"/>
                                        <p:tgtEl>
                                          <p:spTgt spid="22940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29425"/>
                                        </p:tgtEl>
                                        <p:attrNameLst>
                                          <p:attrName>style.visibility</p:attrName>
                                        </p:attrNameLst>
                                      </p:cBhvr>
                                      <p:to>
                                        <p:strVal val="visible"/>
                                      </p:to>
                                    </p:set>
                                    <p:animEffect transition="in" filter="wipe(left)">
                                      <p:cBhvr>
                                        <p:cTn id="32" dur="2000"/>
                                        <p:tgtEl>
                                          <p:spTgt spid="229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0"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日期占位符 1">
            <a:extLst>
              <a:ext uri="{FF2B5EF4-FFF2-40B4-BE49-F238E27FC236}">
                <a16:creationId xmlns:a16="http://schemas.microsoft.com/office/drawing/2014/main" id="{5FD0050D-7977-42D9-B7FB-C375880B97BB}"/>
              </a:ext>
            </a:extLst>
          </p:cNvPr>
          <p:cNvSpPr>
            <a:spLocks noGrp="1"/>
          </p:cNvSpPr>
          <p:nvPr>
            <p:ph type="dt" sz="half" idx="10"/>
          </p:nvPr>
        </p:nvSpPr>
        <p:spPr/>
        <p:txBody>
          <a:bodyPr/>
          <a:lstStyle/>
          <a:p>
            <a:fld id="{93BF679F-7BFA-47E0-8CB4-F51D6FF0216F}" type="datetime1">
              <a:rPr lang="zh-CN" altLang="en-US"/>
              <a:pPr/>
              <a:t>2017/9/8</a:t>
            </a:fld>
            <a:endParaRPr lang="en-US" altLang="zh-CN"/>
          </a:p>
        </p:txBody>
      </p:sp>
      <p:sp>
        <p:nvSpPr>
          <p:cNvPr id="67" name="灯片编号占位符 3">
            <a:extLst>
              <a:ext uri="{FF2B5EF4-FFF2-40B4-BE49-F238E27FC236}">
                <a16:creationId xmlns:a16="http://schemas.microsoft.com/office/drawing/2014/main" id="{A267B6FD-5EBA-4D49-A208-166B8538E8DE}"/>
              </a:ext>
            </a:extLst>
          </p:cNvPr>
          <p:cNvSpPr>
            <a:spLocks noGrp="1"/>
          </p:cNvSpPr>
          <p:nvPr>
            <p:ph type="sldNum" sz="quarter" idx="12"/>
          </p:nvPr>
        </p:nvSpPr>
        <p:spPr/>
        <p:txBody>
          <a:bodyPr/>
          <a:lstStyle/>
          <a:p>
            <a:fld id="{E93CEC1A-E5E7-4F20-AE03-23FD0682071E}" type="slidenum">
              <a:rPr lang="en-US" altLang="zh-CN"/>
              <a:pPr/>
              <a:t>52</a:t>
            </a:fld>
            <a:endParaRPr lang="en-US" altLang="zh-CN"/>
          </a:p>
        </p:txBody>
      </p:sp>
      <p:sp>
        <p:nvSpPr>
          <p:cNvPr id="230402" name="Text Box 2">
            <a:extLst>
              <a:ext uri="{FF2B5EF4-FFF2-40B4-BE49-F238E27FC236}">
                <a16:creationId xmlns:a16="http://schemas.microsoft.com/office/drawing/2014/main" id="{E7E3E8F1-E079-4A64-AECC-F69EF6EED9BF}"/>
              </a:ext>
            </a:extLst>
          </p:cNvPr>
          <p:cNvSpPr txBox="1">
            <a:spLocks noChangeArrowheads="1"/>
          </p:cNvSpPr>
          <p:nvPr/>
        </p:nvSpPr>
        <p:spPr bwMode="auto">
          <a:xfrm>
            <a:off x="914400" y="990600"/>
            <a:ext cx="1828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b="1">
                <a:latin typeface="Times New Roman" panose="02020603050405020304" pitchFamily="18" charset="0"/>
                <a:ea typeface="黑体" panose="02010609060101010101" pitchFamily="49" charset="-122"/>
              </a:rPr>
              <a:t>定理四</a:t>
            </a:r>
          </a:p>
        </p:txBody>
      </p:sp>
      <p:graphicFrame>
        <p:nvGraphicFramePr>
          <p:cNvPr id="230403" name="Object 3">
            <a:extLst>
              <a:ext uri="{FF2B5EF4-FFF2-40B4-BE49-F238E27FC236}">
                <a16:creationId xmlns:a16="http://schemas.microsoft.com/office/drawing/2014/main" id="{6556410B-81B9-4D13-A780-469B03055A41}"/>
              </a:ext>
            </a:extLst>
          </p:cNvPr>
          <p:cNvGraphicFramePr>
            <a:graphicFrameLocks noChangeAspect="1"/>
          </p:cNvGraphicFramePr>
          <p:nvPr/>
        </p:nvGraphicFramePr>
        <p:xfrm>
          <a:off x="914400" y="1752600"/>
          <a:ext cx="7734300" cy="990600"/>
        </p:xfrm>
        <a:graphic>
          <a:graphicData uri="http://schemas.openxmlformats.org/presentationml/2006/ole">
            <mc:AlternateContent xmlns:mc="http://schemas.openxmlformats.org/markup-compatibility/2006">
              <mc:Choice xmlns:v="urn:schemas-microsoft-com:vml" Requires="v">
                <p:oleObj spid="_x0000_s230466" name="Equation" r:id="rId3" imgW="7734240" imgH="990360" progId="Equation.3">
                  <p:embed/>
                </p:oleObj>
              </mc:Choice>
              <mc:Fallback>
                <p:oleObj name="Equation" r:id="rId3" imgW="7734240" imgH="99036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752600"/>
                        <a:ext cx="77343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30406" name="Group 6">
            <a:extLst>
              <a:ext uri="{FF2B5EF4-FFF2-40B4-BE49-F238E27FC236}">
                <a16:creationId xmlns:a16="http://schemas.microsoft.com/office/drawing/2014/main" id="{EF35587A-6621-4524-BFBA-56F37681090B}"/>
              </a:ext>
            </a:extLst>
          </p:cNvPr>
          <p:cNvGrpSpPr>
            <a:grpSpLocks noChangeAspect="1"/>
          </p:cNvGrpSpPr>
          <p:nvPr/>
        </p:nvGrpSpPr>
        <p:grpSpPr bwMode="auto">
          <a:xfrm>
            <a:off x="903288" y="3090863"/>
            <a:ext cx="7854950" cy="1628775"/>
            <a:chOff x="569" y="1947"/>
            <a:chExt cx="4948" cy="1026"/>
          </a:xfrm>
        </p:grpSpPr>
        <p:sp>
          <p:nvSpPr>
            <p:cNvPr id="230405" name="AutoShape 5">
              <a:extLst>
                <a:ext uri="{FF2B5EF4-FFF2-40B4-BE49-F238E27FC236}">
                  <a16:creationId xmlns:a16="http://schemas.microsoft.com/office/drawing/2014/main" id="{8E3969A9-6258-4BB4-B8F3-1C50BE5F98D8}"/>
                </a:ext>
              </a:extLst>
            </p:cNvPr>
            <p:cNvSpPr>
              <a:spLocks noChangeAspect="1" noChangeArrowheads="1" noTextEdit="1"/>
            </p:cNvSpPr>
            <p:nvPr/>
          </p:nvSpPr>
          <p:spPr bwMode="auto">
            <a:xfrm>
              <a:off x="569" y="1972"/>
              <a:ext cx="4872" cy="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0407" name="Rectangle 7">
              <a:extLst>
                <a:ext uri="{FF2B5EF4-FFF2-40B4-BE49-F238E27FC236}">
                  <a16:creationId xmlns:a16="http://schemas.microsoft.com/office/drawing/2014/main" id="{DBD99982-F924-412B-81D0-85D961E749B4}"/>
                </a:ext>
              </a:extLst>
            </p:cNvPr>
            <p:cNvSpPr>
              <a:spLocks noChangeArrowheads="1"/>
            </p:cNvSpPr>
            <p:nvPr/>
          </p:nvSpPr>
          <p:spPr bwMode="auto">
            <a:xfrm>
              <a:off x="1030" y="2676"/>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30408" name="Rectangle 8">
              <a:extLst>
                <a:ext uri="{FF2B5EF4-FFF2-40B4-BE49-F238E27FC236}">
                  <a16:creationId xmlns:a16="http://schemas.microsoft.com/office/drawing/2014/main" id="{DDB1A840-CC51-4957-9466-83AE937785DF}"/>
                </a:ext>
              </a:extLst>
            </p:cNvPr>
            <p:cNvSpPr>
              <a:spLocks noChangeArrowheads="1"/>
            </p:cNvSpPr>
            <p:nvPr/>
          </p:nvSpPr>
          <p:spPr bwMode="auto">
            <a:xfrm>
              <a:off x="5309" y="2324"/>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30409" name="Rectangle 9">
              <a:extLst>
                <a:ext uri="{FF2B5EF4-FFF2-40B4-BE49-F238E27FC236}">
                  <a16:creationId xmlns:a16="http://schemas.microsoft.com/office/drawing/2014/main" id="{F48BC74A-D9C5-4AAE-9C78-C013759968B8}"/>
                </a:ext>
              </a:extLst>
            </p:cNvPr>
            <p:cNvSpPr>
              <a:spLocks noChangeArrowheads="1"/>
            </p:cNvSpPr>
            <p:nvPr/>
          </p:nvSpPr>
          <p:spPr bwMode="auto">
            <a:xfrm>
              <a:off x="5050" y="2324"/>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30410" name="Rectangle 10">
              <a:extLst>
                <a:ext uri="{FF2B5EF4-FFF2-40B4-BE49-F238E27FC236}">
                  <a16:creationId xmlns:a16="http://schemas.microsoft.com/office/drawing/2014/main" id="{237378F7-9310-4EDF-9DEA-08B72526CF12}"/>
                </a:ext>
              </a:extLst>
            </p:cNvPr>
            <p:cNvSpPr>
              <a:spLocks noChangeArrowheads="1"/>
            </p:cNvSpPr>
            <p:nvPr/>
          </p:nvSpPr>
          <p:spPr bwMode="auto">
            <a:xfrm>
              <a:off x="4822" y="2324"/>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30411" name="Rectangle 11">
              <a:extLst>
                <a:ext uri="{FF2B5EF4-FFF2-40B4-BE49-F238E27FC236}">
                  <a16:creationId xmlns:a16="http://schemas.microsoft.com/office/drawing/2014/main" id="{11186A2C-603D-4DF3-B319-452D1D234B6F}"/>
                </a:ext>
              </a:extLst>
            </p:cNvPr>
            <p:cNvSpPr>
              <a:spLocks noChangeArrowheads="1"/>
            </p:cNvSpPr>
            <p:nvPr/>
          </p:nvSpPr>
          <p:spPr bwMode="auto">
            <a:xfrm>
              <a:off x="4563" y="2324"/>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30412" name="Rectangle 12">
              <a:extLst>
                <a:ext uri="{FF2B5EF4-FFF2-40B4-BE49-F238E27FC236}">
                  <a16:creationId xmlns:a16="http://schemas.microsoft.com/office/drawing/2014/main" id="{A3B4945D-5029-49EC-889A-0841BCD9D61C}"/>
                </a:ext>
              </a:extLst>
            </p:cNvPr>
            <p:cNvSpPr>
              <a:spLocks noChangeArrowheads="1"/>
            </p:cNvSpPr>
            <p:nvPr/>
          </p:nvSpPr>
          <p:spPr bwMode="auto">
            <a:xfrm>
              <a:off x="4437" y="2324"/>
              <a:ext cx="245"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30413" name="Rectangle 13">
              <a:extLst>
                <a:ext uri="{FF2B5EF4-FFF2-40B4-BE49-F238E27FC236}">
                  <a16:creationId xmlns:a16="http://schemas.microsoft.com/office/drawing/2014/main" id="{22154EA6-F0B8-4B4B-BAF5-484109365F2E}"/>
                </a:ext>
              </a:extLst>
            </p:cNvPr>
            <p:cNvSpPr>
              <a:spLocks noChangeArrowheads="1"/>
            </p:cNvSpPr>
            <p:nvPr/>
          </p:nvSpPr>
          <p:spPr bwMode="auto">
            <a:xfrm>
              <a:off x="4244" y="2324"/>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30414" name="Rectangle 14">
              <a:extLst>
                <a:ext uri="{FF2B5EF4-FFF2-40B4-BE49-F238E27FC236}">
                  <a16:creationId xmlns:a16="http://schemas.microsoft.com/office/drawing/2014/main" id="{6CDC5E5E-89F9-4B49-A171-9B83A40E776F}"/>
                </a:ext>
              </a:extLst>
            </p:cNvPr>
            <p:cNvSpPr>
              <a:spLocks noChangeArrowheads="1"/>
            </p:cNvSpPr>
            <p:nvPr/>
          </p:nvSpPr>
          <p:spPr bwMode="auto">
            <a:xfrm>
              <a:off x="4030" y="2324"/>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30415" name="Rectangle 15">
              <a:extLst>
                <a:ext uri="{FF2B5EF4-FFF2-40B4-BE49-F238E27FC236}">
                  <a16:creationId xmlns:a16="http://schemas.microsoft.com/office/drawing/2014/main" id="{E2BF8013-F18C-4D47-98B3-892D60073FC6}"/>
                </a:ext>
              </a:extLst>
            </p:cNvPr>
            <p:cNvSpPr>
              <a:spLocks noChangeArrowheads="1"/>
            </p:cNvSpPr>
            <p:nvPr/>
          </p:nvSpPr>
          <p:spPr bwMode="auto">
            <a:xfrm>
              <a:off x="3428" y="2324"/>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30416" name="Rectangle 16">
              <a:extLst>
                <a:ext uri="{FF2B5EF4-FFF2-40B4-BE49-F238E27FC236}">
                  <a16:creationId xmlns:a16="http://schemas.microsoft.com/office/drawing/2014/main" id="{FEFF9210-80DD-4E5D-B422-F9892E4E8619}"/>
                </a:ext>
              </a:extLst>
            </p:cNvPr>
            <p:cNvSpPr>
              <a:spLocks noChangeArrowheads="1"/>
            </p:cNvSpPr>
            <p:nvPr/>
          </p:nvSpPr>
          <p:spPr bwMode="auto">
            <a:xfrm>
              <a:off x="2024" y="2324"/>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30417" name="Rectangle 17">
              <a:extLst>
                <a:ext uri="{FF2B5EF4-FFF2-40B4-BE49-F238E27FC236}">
                  <a16:creationId xmlns:a16="http://schemas.microsoft.com/office/drawing/2014/main" id="{2DC8481B-253F-47DB-934F-F92BAFA41B66}"/>
                </a:ext>
              </a:extLst>
            </p:cNvPr>
            <p:cNvSpPr>
              <a:spLocks noChangeArrowheads="1"/>
            </p:cNvSpPr>
            <p:nvPr/>
          </p:nvSpPr>
          <p:spPr bwMode="auto">
            <a:xfrm>
              <a:off x="1979" y="2324"/>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30418" name="Rectangle 18">
              <a:extLst>
                <a:ext uri="{FF2B5EF4-FFF2-40B4-BE49-F238E27FC236}">
                  <a16:creationId xmlns:a16="http://schemas.microsoft.com/office/drawing/2014/main" id="{3EEE7E14-ECA8-4486-A6C8-CF8147E15C69}"/>
                </a:ext>
              </a:extLst>
            </p:cNvPr>
            <p:cNvSpPr>
              <a:spLocks noChangeArrowheads="1"/>
            </p:cNvSpPr>
            <p:nvPr/>
          </p:nvSpPr>
          <p:spPr bwMode="auto">
            <a:xfrm>
              <a:off x="1478" y="2324"/>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30419" name="Rectangle 19">
              <a:extLst>
                <a:ext uri="{FF2B5EF4-FFF2-40B4-BE49-F238E27FC236}">
                  <a16:creationId xmlns:a16="http://schemas.microsoft.com/office/drawing/2014/main" id="{B3AE9D88-0D7E-4372-BCD6-6EDE96DED502}"/>
                </a:ext>
              </a:extLst>
            </p:cNvPr>
            <p:cNvSpPr>
              <a:spLocks noChangeArrowheads="1"/>
            </p:cNvSpPr>
            <p:nvPr/>
          </p:nvSpPr>
          <p:spPr bwMode="auto">
            <a:xfrm>
              <a:off x="1415" y="2324"/>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30420" name="Rectangle 20">
              <a:extLst>
                <a:ext uri="{FF2B5EF4-FFF2-40B4-BE49-F238E27FC236}">
                  <a16:creationId xmlns:a16="http://schemas.microsoft.com/office/drawing/2014/main" id="{8C1649CD-257D-49D8-A003-7F56A54C23AD}"/>
                </a:ext>
              </a:extLst>
            </p:cNvPr>
            <p:cNvSpPr>
              <a:spLocks noChangeArrowheads="1"/>
            </p:cNvSpPr>
            <p:nvPr/>
          </p:nvSpPr>
          <p:spPr bwMode="auto">
            <a:xfrm>
              <a:off x="1140" y="2324"/>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30421" name="Rectangle 21">
              <a:extLst>
                <a:ext uri="{FF2B5EF4-FFF2-40B4-BE49-F238E27FC236}">
                  <a16:creationId xmlns:a16="http://schemas.microsoft.com/office/drawing/2014/main" id="{CB010E1F-14F2-401B-BA3F-289FC06938E7}"/>
                </a:ext>
              </a:extLst>
            </p:cNvPr>
            <p:cNvSpPr>
              <a:spLocks noChangeArrowheads="1"/>
            </p:cNvSpPr>
            <p:nvPr/>
          </p:nvSpPr>
          <p:spPr bwMode="auto">
            <a:xfrm>
              <a:off x="5198" y="1972"/>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30422" name="Rectangle 22">
              <a:extLst>
                <a:ext uri="{FF2B5EF4-FFF2-40B4-BE49-F238E27FC236}">
                  <a16:creationId xmlns:a16="http://schemas.microsoft.com/office/drawing/2014/main" id="{7114FC02-D84B-4164-B529-F6131C291A87}"/>
                </a:ext>
              </a:extLst>
            </p:cNvPr>
            <p:cNvSpPr>
              <a:spLocks noChangeArrowheads="1"/>
            </p:cNvSpPr>
            <p:nvPr/>
          </p:nvSpPr>
          <p:spPr bwMode="auto">
            <a:xfrm>
              <a:off x="4914" y="1972"/>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30423" name="Rectangle 23">
              <a:extLst>
                <a:ext uri="{FF2B5EF4-FFF2-40B4-BE49-F238E27FC236}">
                  <a16:creationId xmlns:a16="http://schemas.microsoft.com/office/drawing/2014/main" id="{AB898E2E-B0BF-438E-BADF-940CAE39F9C5}"/>
                </a:ext>
              </a:extLst>
            </p:cNvPr>
            <p:cNvSpPr>
              <a:spLocks noChangeArrowheads="1"/>
            </p:cNvSpPr>
            <p:nvPr/>
          </p:nvSpPr>
          <p:spPr bwMode="auto">
            <a:xfrm>
              <a:off x="4704" y="1972"/>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30424" name="Rectangle 24">
              <a:extLst>
                <a:ext uri="{FF2B5EF4-FFF2-40B4-BE49-F238E27FC236}">
                  <a16:creationId xmlns:a16="http://schemas.microsoft.com/office/drawing/2014/main" id="{10C44DE6-E48B-4644-A5FF-5F48E5CD0DA3}"/>
                </a:ext>
              </a:extLst>
            </p:cNvPr>
            <p:cNvSpPr>
              <a:spLocks noChangeArrowheads="1"/>
            </p:cNvSpPr>
            <p:nvPr/>
          </p:nvSpPr>
          <p:spPr bwMode="auto">
            <a:xfrm>
              <a:off x="3608" y="1972"/>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30425" name="Rectangle 25">
              <a:extLst>
                <a:ext uri="{FF2B5EF4-FFF2-40B4-BE49-F238E27FC236}">
                  <a16:creationId xmlns:a16="http://schemas.microsoft.com/office/drawing/2014/main" id="{D5AD8C1D-1EC2-4103-8887-FA93B3B9C659}"/>
                </a:ext>
              </a:extLst>
            </p:cNvPr>
            <p:cNvSpPr>
              <a:spLocks noChangeArrowheads="1"/>
            </p:cNvSpPr>
            <p:nvPr/>
          </p:nvSpPr>
          <p:spPr bwMode="auto">
            <a:xfrm>
              <a:off x="3562" y="1972"/>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30426" name="Rectangle 26">
              <a:extLst>
                <a:ext uri="{FF2B5EF4-FFF2-40B4-BE49-F238E27FC236}">
                  <a16:creationId xmlns:a16="http://schemas.microsoft.com/office/drawing/2014/main" id="{15C9FA3B-AD95-47F1-A8FB-11805E477AB0}"/>
                </a:ext>
              </a:extLst>
            </p:cNvPr>
            <p:cNvSpPr>
              <a:spLocks noChangeArrowheads="1"/>
            </p:cNvSpPr>
            <p:nvPr/>
          </p:nvSpPr>
          <p:spPr bwMode="auto">
            <a:xfrm>
              <a:off x="3062" y="1972"/>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30427" name="Rectangle 27">
              <a:extLst>
                <a:ext uri="{FF2B5EF4-FFF2-40B4-BE49-F238E27FC236}">
                  <a16:creationId xmlns:a16="http://schemas.microsoft.com/office/drawing/2014/main" id="{5DB23B8E-B8E6-43AC-B7E7-0F70C63E66FD}"/>
                </a:ext>
              </a:extLst>
            </p:cNvPr>
            <p:cNvSpPr>
              <a:spLocks noChangeArrowheads="1"/>
            </p:cNvSpPr>
            <p:nvPr/>
          </p:nvSpPr>
          <p:spPr bwMode="auto">
            <a:xfrm>
              <a:off x="2833" y="1972"/>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30428" name="Rectangle 28">
              <a:extLst>
                <a:ext uri="{FF2B5EF4-FFF2-40B4-BE49-F238E27FC236}">
                  <a16:creationId xmlns:a16="http://schemas.microsoft.com/office/drawing/2014/main" id="{AE18299C-BFCC-41EA-A00C-1787307FC3B5}"/>
                </a:ext>
              </a:extLst>
            </p:cNvPr>
            <p:cNvSpPr>
              <a:spLocks noChangeArrowheads="1"/>
            </p:cNvSpPr>
            <p:nvPr/>
          </p:nvSpPr>
          <p:spPr bwMode="auto">
            <a:xfrm>
              <a:off x="2549" y="1972"/>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30429" name="Rectangle 29">
              <a:extLst>
                <a:ext uri="{FF2B5EF4-FFF2-40B4-BE49-F238E27FC236}">
                  <a16:creationId xmlns:a16="http://schemas.microsoft.com/office/drawing/2014/main" id="{F34ABC87-F999-4EC9-BB93-025C23118F90}"/>
                </a:ext>
              </a:extLst>
            </p:cNvPr>
            <p:cNvSpPr>
              <a:spLocks noChangeArrowheads="1"/>
            </p:cNvSpPr>
            <p:nvPr/>
          </p:nvSpPr>
          <p:spPr bwMode="auto">
            <a:xfrm>
              <a:off x="2356" y="1972"/>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30430" name="Rectangle 30">
              <a:extLst>
                <a:ext uri="{FF2B5EF4-FFF2-40B4-BE49-F238E27FC236}">
                  <a16:creationId xmlns:a16="http://schemas.microsoft.com/office/drawing/2014/main" id="{9E20DF85-2778-4203-9730-2CBA8309987C}"/>
                </a:ext>
              </a:extLst>
            </p:cNvPr>
            <p:cNvSpPr>
              <a:spLocks noChangeArrowheads="1"/>
            </p:cNvSpPr>
            <p:nvPr/>
          </p:nvSpPr>
          <p:spPr bwMode="auto">
            <a:xfrm>
              <a:off x="1821" y="1972"/>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30431" name="Rectangle 31">
              <a:extLst>
                <a:ext uri="{FF2B5EF4-FFF2-40B4-BE49-F238E27FC236}">
                  <a16:creationId xmlns:a16="http://schemas.microsoft.com/office/drawing/2014/main" id="{CF65219C-524B-422A-8F7F-D2E9836AD3F7}"/>
                </a:ext>
              </a:extLst>
            </p:cNvPr>
            <p:cNvSpPr>
              <a:spLocks noChangeArrowheads="1"/>
            </p:cNvSpPr>
            <p:nvPr/>
          </p:nvSpPr>
          <p:spPr bwMode="auto">
            <a:xfrm>
              <a:off x="823" y="1972"/>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30432" name="Rectangle 32">
              <a:extLst>
                <a:ext uri="{FF2B5EF4-FFF2-40B4-BE49-F238E27FC236}">
                  <a16:creationId xmlns:a16="http://schemas.microsoft.com/office/drawing/2014/main" id="{63B136B5-7988-43AA-B97A-6CE80674EDCA}"/>
                </a:ext>
              </a:extLst>
            </p:cNvPr>
            <p:cNvSpPr>
              <a:spLocks noChangeArrowheads="1"/>
            </p:cNvSpPr>
            <p:nvPr/>
          </p:nvSpPr>
          <p:spPr bwMode="auto">
            <a:xfrm>
              <a:off x="575" y="1972"/>
              <a:ext cx="35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(2)</a:t>
              </a:r>
              <a:endParaRPr lang="en-US" altLang="zh-CN"/>
            </a:p>
          </p:txBody>
        </p:sp>
        <p:sp>
          <p:nvSpPr>
            <p:cNvPr id="230433" name="Rectangle 33">
              <a:extLst>
                <a:ext uri="{FF2B5EF4-FFF2-40B4-BE49-F238E27FC236}">
                  <a16:creationId xmlns:a16="http://schemas.microsoft.com/office/drawing/2014/main" id="{F830C15A-54D4-4A55-B3E8-98BB1FE639D4}"/>
                </a:ext>
              </a:extLst>
            </p:cNvPr>
            <p:cNvSpPr>
              <a:spLocks noChangeArrowheads="1"/>
            </p:cNvSpPr>
            <p:nvPr/>
          </p:nvSpPr>
          <p:spPr bwMode="auto">
            <a:xfrm>
              <a:off x="4971" y="2459"/>
              <a:ext cx="12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0</a:t>
              </a:r>
              <a:endParaRPr lang="en-US" altLang="zh-CN"/>
            </a:p>
          </p:txBody>
        </p:sp>
        <p:sp>
          <p:nvSpPr>
            <p:cNvPr id="230434" name="Rectangle 34">
              <a:extLst>
                <a:ext uri="{FF2B5EF4-FFF2-40B4-BE49-F238E27FC236}">
                  <a16:creationId xmlns:a16="http://schemas.microsoft.com/office/drawing/2014/main" id="{81FD52FE-8F4B-4971-9B58-ED52F12A0842}"/>
                </a:ext>
              </a:extLst>
            </p:cNvPr>
            <p:cNvSpPr>
              <a:spLocks noChangeArrowheads="1"/>
            </p:cNvSpPr>
            <p:nvPr/>
          </p:nvSpPr>
          <p:spPr bwMode="auto">
            <a:xfrm>
              <a:off x="1321" y="2459"/>
              <a:ext cx="12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0</a:t>
              </a:r>
              <a:endParaRPr lang="en-US" altLang="zh-CN"/>
            </a:p>
          </p:txBody>
        </p:sp>
        <p:sp>
          <p:nvSpPr>
            <p:cNvPr id="230435" name="Rectangle 35">
              <a:extLst>
                <a:ext uri="{FF2B5EF4-FFF2-40B4-BE49-F238E27FC236}">
                  <a16:creationId xmlns:a16="http://schemas.microsoft.com/office/drawing/2014/main" id="{0DC789F5-17A1-4667-A3EE-044585362A5C}"/>
                </a:ext>
              </a:extLst>
            </p:cNvPr>
            <p:cNvSpPr>
              <a:spLocks noChangeArrowheads="1"/>
            </p:cNvSpPr>
            <p:nvPr/>
          </p:nvSpPr>
          <p:spPr bwMode="auto">
            <a:xfrm>
              <a:off x="690" y="2459"/>
              <a:ext cx="12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0</a:t>
              </a:r>
              <a:endParaRPr lang="en-US" altLang="zh-CN"/>
            </a:p>
          </p:txBody>
        </p:sp>
        <p:sp>
          <p:nvSpPr>
            <p:cNvPr id="230436" name="Rectangle 36">
              <a:extLst>
                <a:ext uri="{FF2B5EF4-FFF2-40B4-BE49-F238E27FC236}">
                  <a16:creationId xmlns:a16="http://schemas.microsoft.com/office/drawing/2014/main" id="{D44043D6-6A82-446D-ABD2-934D5B55F2DD}"/>
                </a:ext>
              </a:extLst>
            </p:cNvPr>
            <p:cNvSpPr>
              <a:spLocks noChangeArrowheads="1"/>
            </p:cNvSpPr>
            <p:nvPr/>
          </p:nvSpPr>
          <p:spPr bwMode="auto">
            <a:xfrm>
              <a:off x="2982" y="2107"/>
              <a:ext cx="12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0</a:t>
              </a:r>
              <a:endParaRPr lang="en-US" altLang="zh-CN"/>
            </a:p>
          </p:txBody>
        </p:sp>
        <p:sp>
          <p:nvSpPr>
            <p:cNvPr id="230437" name="Rectangle 37">
              <a:extLst>
                <a:ext uri="{FF2B5EF4-FFF2-40B4-BE49-F238E27FC236}">
                  <a16:creationId xmlns:a16="http://schemas.microsoft.com/office/drawing/2014/main" id="{28FE875D-C628-4AE9-B7D9-DFA897CA8D14}"/>
                </a:ext>
              </a:extLst>
            </p:cNvPr>
            <p:cNvSpPr>
              <a:spLocks noChangeArrowheads="1"/>
            </p:cNvSpPr>
            <p:nvPr/>
          </p:nvSpPr>
          <p:spPr bwMode="auto">
            <a:xfrm>
              <a:off x="575" y="2683"/>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ea typeface="黑体" panose="02010609060101010101" pitchFamily="49" charset="-122"/>
                </a:rPr>
                <a:t>连续</a:t>
              </a:r>
              <a:endParaRPr lang="zh-CN" altLang="en-US">
                <a:ea typeface="黑体" panose="02010609060101010101" pitchFamily="49" charset="-122"/>
              </a:endParaRPr>
            </a:p>
          </p:txBody>
        </p:sp>
        <p:sp>
          <p:nvSpPr>
            <p:cNvPr id="230438" name="Rectangle 38">
              <a:extLst>
                <a:ext uri="{FF2B5EF4-FFF2-40B4-BE49-F238E27FC236}">
                  <a16:creationId xmlns:a16="http://schemas.microsoft.com/office/drawing/2014/main" id="{995EAC5F-D19D-4CC3-9923-E7D01D7AD26D}"/>
                </a:ext>
              </a:extLst>
            </p:cNvPr>
            <p:cNvSpPr>
              <a:spLocks noChangeArrowheads="1"/>
            </p:cNvSpPr>
            <p:nvPr/>
          </p:nvSpPr>
          <p:spPr bwMode="auto">
            <a:xfrm>
              <a:off x="5092" y="2331"/>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ea typeface="黑体" panose="02010609060101010101" pitchFamily="49" charset="-122"/>
                </a:rPr>
                <a:t>处</a:t>
              </a:r>
              <a:endParaRPr lang="zh-CN" altLang="en-US">
                <a:ea typeface="黑体" panose="02010609060101010101" pitchFamily="49" charset="-122"/>
              </a:endParaRPr>
            </a:p>
          </p:txBody>
        </p:sp>
        <p:sp>
          <p:nvSpPr>
            <p:cNvPr id="230439" name="Rectangle 39">
              <a:extLst>
                <a:ext uri="{FF2B5EF4-FFF2-40B4-BE49-F238E27FC236}">
                  <a16:creationId xmlns:a16="http://schemas.microsoft.com/office/drawing/2014/main" id="{CEE493E2-62FF-4E3B-BCFD-D3577375823A}"/>
                </a:ext>
              </a:extLst>
            </p:cNvPr>
            <p:cNvSpPr>
              <a:spLocks noChangeArrowheads="1"/>
            </p:cNvSpPr>
            <p:nvPr/>
          </p:nvSpPr>
          <p:spPr bwMode="auto">
            <a:xfrm>
              <a:off x="4608" y="2331"/>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ea typeface="黑体" panose="02010609060101010101" pitchFamily="49" charset="-122"/>
                </a:rPr>
                <a:t>在</a:t>
              </a:r>
              <a:endParaRPr lang="zh-CN" altLang="en-US">
                <a:ea typeface="黑体" panose="02010609060101010101" pitchFamily="49" charset="-122"/>
              </a:endParaRPr>
            </a:p>
          </p:txBody>
        </p:sp>
        <p:sp>
          <p:nvSpPr>
            <p:cNvPr id="230440" name="Rectangle 40">
              <a:extLst>
                <a:ext uri="{FF2B5EF4-FFF2-40B4-BE49-F238E27FC236}">
                  <a16:creationId xmlns:a16="http://schemas.microsoft.com/office/drawing/2014/main" id="{57A58ADB-191B-4C85-B01C-9AB8A9D2A763}"/>
                </a:ext>
              </a:extLst>
            </p:cNvPr>
            <p:cNvSpPr>
              <a:spLocks noChangeArrowheads="1"/>
            </p:cNvSpPr>
            <p:nvPr/>
          </p:nvSpPr>
          <p:spPr bwMode="auto">
            <a:xfrm>
              <a:off x="2073" y="2331"/>
              <a:ext cx="13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ea typeface="黑体" panose="02010609060101010101" pitchFamily="49" charset="-122"/>
                </a:rPr>
                <a:t>那末复合函数</a:t>
              </a:r>
              <a:endParaRPr lang="zh-CN" altLang="en-US">
                <a:ea typeface="黑体" panose="02010609060101010101" pitchFamily="49" charset="-122"/>
              </a:endParaRPr>
            </a:p>
          </p:txBody>
        </p:sp>
        <p:sp>
          <p:nvSpPr>
            <p:cNvPr id="230441" name="Rectangle 41">
              <a:extLst>
                <a:ext uri="{FF2B5EF4-FFF2-40B4-BE49-F238E27FC236}">
                  <a16:creationId xmlns:a16="http://schemas.microsoft.com/office/drawing/2014/main" id="{5FFFBB3F-A4EA-47D0-AA1E-9FCE7109B807}"/>
                </a:ext>
              </a:extLst>
            </p:cNvPr>
            <p:cNvSpPr>
              <a:spLocks noChangeArrowheads="1"/>
            </p:cNvSpPr>
            <p:nvPr/>
          </p:nvSpPr>
          <p:spPr bwMode="auto">
            <a:xfrm>
              <a:off x="1523" y="2331"/>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ea typeface="黑体" panose="02010609060101010101" pitchFamily="49" charset="-122"/>
                </a:rPr>
                <a:t>连续</a:t>
              </a:r>
              <a:endParaRPr lang="zh-CN" altLang="en-US">
                <a:ea typeface="黑体" panose="02010609060101010101" pitchFamily="49" charset="-122"/>
              </a:endParaRPr>
            </a:p>
          </p:txBody>
        </p:sp>
        <p:sp>
          <p:nvSpPr>
            <p:cNvPr id="230442" name="Rectangle 42">
              <a:extLst>
                <a:ext uri="{FF2B5EF4-FFF2-40B4-BE49-F238E27FC236}">
                  <a16:creationId xmlns:a16="http://schemas.microsoft.com/office/drawing/2014/main" id="{EFE202C4-D995-46A6-8B2A-5845E4521341}"/>
                </a:ext>
              </a:extLst>
            </p:cNvPr>
            <p:cNvSpPr>
              <a:spLocks noChangeArrowheads="1"/>
            </p:cNvSpPr>
            <p:nvPr/>
          </p:nvSpPr>
          <p:spPr bwMode="auto">
            <a:xfrm>
              <a:off x="4984" y="1979"/>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ea typeface="黑体" panose="02010609060101010101" pitchFamily="49" charset="-122"/>
                </a:rPr>
                <a:t>在</a:t>
              </a:r>
              <a:endParaRPr lang="zh-CN" altLang="en-US">
                <a:ea typeface="黑体" panose="02010609060101010101" pitchFamily="49" charset="-122"/>
              </a:endParaRPr>
            </a:p>
          </p:txBody>
        </p:sp>
        <p:sp>
          <p:nvSpPr>
            <p:cNvPr id="230443" name="Rectangle 43">
              <a:extLst>
                <a:ext uri="{FF2B5EF4-FFF2-40B4-BE49-F238E27FC236}">
                  <a16:creationId xmlns:a16="http://schemas.microsoft.com/office/drawing/2014/main" id="{0BDE14BE-C696-48A2-830E-36CDF088E451}"/>
                </a:ext>
              </a:extLst>
            </p:cNvPr>
            <p:cNvSpPr>
              <a:spLocks noChangeArrowheads="1"/>
            </p:cNvSpPr>
            <p:nvPr/>
          </p:nvSpPr>
          <p:spPr bwMode="auto">
            <a:xfrm>
              <a:off x="3639" y="1979"/>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ea typeface="黑体" panose="02010609060101010101" pitchFamily="49" charset="-122"/>
                </a:rPr>
                <a:t>函数</a:t>
              </a:r>
              <a:endParaRPr lang="zh-CN" altLang="en-US">
                <a:ea typeface="黑体" panose="02010609060101010101" pitchFamily="49" charset="-122"/>
              </a:endParaRPr>
            </a:p>
          </p:txBody>
        </p:sp>
        <p:sp>
          <p:nvSpPr>
            <p:cNvPr id="230444" name="Rectangle 44">
              <a:extLst>
                <a:ext uri="{FF2B5EF4-FFF2-40B4-BE49-F238E27FC236}">
                  <a16:creationId xmlns:a16="http://schemas.microsoft.com/office/drawing/2014/main" id="{166F2615-067B-4390-83EB-49349F444902}"/>
                </a:ext>
              </a:extLst>
            </p:cNvPr>
            <p:cNvSpPr>
              <a:spLocks noChangeArrowheads="1"/>
            </p:cNvSpPr>
            <p:nvPr/>
          </p:nvSpPr>
          <p:spPr bwMode="auto">
            <a:xfrm>
              <a:off x="3107" y="1979"/>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ea typeface="黑体" panose="02010609060101010101" pitchFamily="49" charset="-122"/>
                </a:rPr>
                <a:t>连续</a:t>
              </a:r>
              <a:endParaRPr lang="zh-CN" altLang="en-US">
                <a:ea typeface="黑体" panose="02010609060101010101" pitchFamily="49" charset="-122"/>
              </a:endParaRPr>
            </a:p>
          </p:txBody>
        </p:sp>
        <p:sp>
          <p:nvSpPr>
            <p:cNvPr id="230445" name="Rectangle 45">
              <a:extLst>
                <a:ext uri="{FF2B5EF4-FFF2-40B4-BE49-F238E27FC236}">
                  <a16:creationId xmlns:a16="http://schemas.microsoft.com/office/drawing/2014/main" id="{765C7BE3-D73B-448C-8AD1-395C078E88AC}"/>
                </a:ext>
              </a:extLst>
            </p:cNvPr>
            <p:cNvSpPr>
              <a:spLocks noChangeArrowheads="1"/>
            </p:cNvSpPr>
            <p:nvPr/>
          </p:nvSpPr>
          <p:spPr bwMode="auto">
            <a:xfrm>
              <a:off x="2620" y="1979"/>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ea typeface="黑体" panose="02010609060101010101" pitchFamily="49" charset="-122"/>
                </a:rPr>
                <a:t>在</a:t>
              </a:r>
              <a:endParaRPr lang="zh-CN" altLang="en-US">
                <a:ea typeface="黑体" panose="02010609060101010101" pitchFamily="49" charset="-122"/>
              </a:endParaRPr>
            </a:p>
          </p:txBody>
        </p:sp>
        <p:sp>
          <p:nvSpPr>
            <p:cNvPr id="230446" name="Rectangle 46">
              <a:extLst>
                <a:ext uri="{FF2B5EF4-FFF2-40B4-BE49-F238E27FC236}">
                  <a16:creationId xmlns:a16="http://schemas.microsoft.com/office/drawing/2014/main" id="{A0DBE4E8-FC2A-437D-B0ED-6709F092D44B}"/>
                </a:ext>
              </a:extLst>
            </p:cNvPr>
            <p:cNvSpPr>
              <a:spLocks noChangeArrowheads="1"/>
            </p:cNvSpPr>
            <p:nvPr/>
          </p:nvSpPr>
          <p:spPr bwMode="auto">
            <a:xfrm>
              <a:off x="921" y="1979"/>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ea typeface="黑体" panose="02010609060101010101" pitchFamily="49" charset="-122"/>
                </a:rPr>
                <a:t>如果函数</a:t>
              </a:r>
              <a:endParaRPr lang="zh-CN" altLang="en-US">
                <a:ea typeface="黑体" panose="02010609060101010101" pitchFamily="49" charset="-122"/>
              </a:endParaRPr>
            </a:p>
          </p:txBody>
        </p:sp>
        <p:sp>
          <p:nvSpPr>
            <p:cNvPr id="230447" name="Rectangle 47">
              <a:extLst>
                <a:ext uri="{FF2B5EF4-FFF2-40B4-BE49-F238E27FC236}">
                  <a16:creationId xmlns:a16="http://schemas.microsoft.com/office/drawing/2014/main" id="{94D7B158-0632-47C7-A445-5D02042AC10E}"/>
                </a:ext>
              </a:extLst>
            </p:cNvPr>
            <p:cNvSpPr>
              <a:spLocks noChangeArrowheads="1"/>
            </p:cNvSpPr>
            <p:nvPr/>
          </p:nvSpPr>
          <p:spPr bwMode="auto">
            <a:xfrm>
              <a:off x="4881" y="2324"/>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230448" name="Rectangle 48">
              <a:extLst>
                <a:ext uri="{FF2B5EF4-FFF2-40B4-BE49-F238E27FC236}">
                  <a16:creationId xmlns:a16="http://schemas.microsoft.com/office/drawing/2014/main" id="{0B0B910A-00D6-4749-9430-C41F7F700811}"/>
                </a:ext>
              </a:extLst>
            </p:cNvPr>
            <p:cNvSpPr>
              <a:spLocks noChangeArrowheads="1"/>
            </p:cNvSpPr>
            <p:nvPr/>
          </p:nvSpPr>
          <p:spPr bwMode="auto">
            <a:xfrm>
              <a:off x="4335" y="2324"/>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230449" name="Rectangle 49">
              <a:extLst>
                <a:ext uri="{FF2B5EF4-FFF2-40B4-BE49-F238E27FC236}">
                  <a16:creationId xmlns:a16="http://schemas.microsoft.com/office/drawing/2014/main" id="{C2AB00BE-FE17-4794-9667-14C88BD0C312}"/>
                </a:ext>
              </a:extLst>
            </p:cNvPr>
            <p:cNvSpPr>
              <a:spLocks noChangeArrowheads="1"/>
            </p:cNvSpPr>
            <p:nvPr/>
          </p:nvSpPr>
          <p:spPr bwMode="auto">
            <a:xfrm>
              <a:off x="4125" y="2324"/>
              <a:ext cx="20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g</a:t>
              </a:r>
              <a:endParaRPr lang="en-US" altLang="zh-CN"/>
            </a:p>
          </p:txBody>
        </p:sp>
        <p:sp>
          <p:nvSpPr>
            <p:cNvPr id="230450" name="Rectangle 50">
              <a:extLst>
                <a:ext uri="{FF2B5EF4-FFF2-40B4-BE49-F238E27FC236}">
                  <a16:creationId xmlns:a16="http://schemas.microsoft.com/office/drawing/2014/main" id="{7CE7F455-F90A-488B-A605-AD90594013E4}"/>
                </a:ext>
              </a:extLst>
            </p:cNvPr>
            <p:cNvSpPr>
              <a:spLocks noChangeArrowheads="1"/>
            </p:cNvSpPr>
            <p:nvPr/>
          </p:nvSpPr>
          <p:spPr bwMode="auto">
            <a:xfrm>
              <a:off x="3918" y="2324"/>
              <a:ext cx="16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f</a:t>
              </a:r>
              <a:endParaRPr lang="en-US" altLang="zh-CN"/>
            </a:p>
          </p:txBody>
        </p:sp>
        <p:sp>
          <p:nvSpPr>
            <p:cNvPr id="230451" name="Rectangle 51">
              <a:extLst>
                <a:ext uri="{FF2B5EF4-FFF2-40B4-BE49-F238E27FC236}">
                  <a16:creationId xmlns:a16="http://schemas.microsoft.com/office/drawing/2014/main" id="{FA166156-8D9A-4FAB-81D6-6A6982BF1BD9}"/>
                </a:ext>
              </a:extLst>
            </p:cNvPr>
            <p:cNvSpPr>
              <a:spLocks noChangeArrowheads="1"/>
            </p:cNvSpPr>
            <p:nvPr/>
          </p:nvSpPr>
          <p:spPr bwMode="auto">
            <a:xfrm>
              <a:off x="3484" y="2324"/>
              <a:ext cx="24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w</a:t>
              </a:r>
              <a:endParaRPr lang="en-US" altLang="zh-CN"/>
            </a:p>
          </p:txBody>
        </p:sp>
        <p:sp>
          <p:nvSpPr>
            <p:cNvPr id="230452" name="Rectangle 52">
              <a:extLst>
                <a:ext uri="{FF2B5EF4-FFF2-40B4-BE49-F238E27FC236}">
                  <a16:creationId xmlns:a16="http://schemas.microsoft.com/office/drawing/2014/main" id="{159CCD61-2136-4E81-A31B-A98B9D82CA2C}"/>
                </a:ext>
              </a:extLst>
            </p:cNvPr>
            <p:cNvSpPr>
              <a:spLocks noChangeArrowheads="1"/>
            </p:cNvSpPr>
            <p:nvPr/>
          </p:nvSpPr>
          <p:spPr bwMode="auto">
            <a:xfrm>
              <a:off x="1232" y="2324"/>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230453" name="Rectangle 53">
              <a:extLst>
                <a:ext uri="{FF2B5EF4-FFF2-40B4-BE49-F238E27FC236}">
                  <a16:creationId xmlns:a16="http://schemas.microsoft.com/office/drawing/2014/main" id="{7902A80A-25D7-43B1-A7CA-20A26FDC1C2B}"/>
                </a:ext>
              </a:extLst>
            </p:cNvPr>
            <p:cNvSpPr>
              <a:spLocks noChangeArrowheads="1"/>
            </p:cNvSpPr>
            <p:nvPr/>
          </p:nvSpPr>
          <p:spPr bwMode="auto">
            <a:xfrm>
              <a:off x="1021" y="2324"/>
              <a:ext cx="20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g</a:t>
              </a:r>
              <a:endParaRPr lang="en-US" altLang="zh-CN"/>
            </a:p>
          </p:txBody>
        </p:sp>
        <p:sp>
          <p:nvSpPr>
            <p:cNvPr id="230454" name="Rectangle 54">
              <a:extLst>
                <a:ext uri="{FF2B5EF4-FFF2-40B4-BE49-F238E27FC236}">
                  <a16:creationId xmlns:a16="http://schemas.microsoft.com/office/drawing/2014/main" id="{A93D9BD1-0891-4342-B79A-832E4318DB36}"/>
                </a:ext>
              </a:extLst>
            </p:cNvPr>
            <p:cNvSpPr>
              <a:spLocks noChangeArrowheads="1"/>
            </p:cNvSpPr>
            <p:nvPr/>
          </p:nvSpPr>
          <p:spPr bwMode="auto">
            <a:xfrm>
              <a:off x="582" y="2324"/>
              <a:ext cx="21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h</a:t>
              </a:r>
              <a:endParaRPr lang="en-US" altLang="zh-CN"/>
            </a:p>
          </p:txBody>
        </p:sp>
        <p:sp>
          <p:nvSpPr>
            <p:cNvPr id="230455" name="Rectangle 55">
              <a:extLst>
                <a:ext uri="{FF2B5EF4-FFF2-40B4-BE49-F238E27FC236}">
                  <a16:creationId xmlns:a16="http://schemas.microsoft.com/office/drawing/2014/main" id="{28FA41B5-28D4-4340-ADF7-7F468154972D}"/>
                </a:ext>
              </a:extLst>
            </p:cNvPr>
            <p:cNvSpPr>
              <a:spLocks noChangeArrowheads="1"/>
            </p:cNvSpPr>
            <p:nvPr/>
          </p:nvSpPr>
          <p:spPr bwMode="auto">
            <a:xfrm>
              <a:off x="4788" y="1972"/>
              <a:ext cx="21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h</a:t>
              </a:r>
              <a:endParaRPr lang="en-US" altLang="zh-CN"/>
            </a:p>
          </p:txBody>
        </p:sp>
        <p:sp>
          <p:nvSpPr>
            <p:cNvPr id="230456" name="Rectangle 56">
              <a:extLst>
                <a:ext uri="{FF2B5EF4-FFF2-40B4-BE49-F238E27FC236}">
                  <a16:creationId xmlns:a16="http://schemas.microsoft.com/office/drawing/2014/main" id="{A44893D4-98DB-4F49-B681-0709961CF63A}"/>
                </a:ext>
              </a:extLst>
            </p:cNvPr>
            <p:cNvSpPr>
              <a:spLocks noChangeArrowheads="1"/>
            </p:cNvSpPr>
            <p:nvPr/>
          </p:nvSpPr>
          <p:spPr bwMode="auto">
            <a:xfrm>
              <a:off x="4581" y="1972"/>
              <a:ext cx="16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f</a:t>
              </a:r>
              <a:endParaRPr lang="en-US" altLang="zh-CN"/>
            </a:p>
          </p:txBody>
        </p:sp>
        <p:sp>
          <p:nvSpPr>
            <p:cNvPr id="230457" name="Rectangle 57">
              <a:extLst>
                <a:ext uri="{FF2B5EF4-FFF2-40B4-BE49-F238E27FC236}">
                  <a16:creationId xmlns:a16="http://schemas.microsoft.com/office/drawing/2014/main" id="{007C5880-4EF1-42E9-8E7F-60AFE03EA133}"/>
                </a:ext>
              </a:extLst>
            </p:cNvPr>
            <p:cNvSpPr>
              <a:spLocks noChangeArrowheads="1"/>
            </p:cNvSpPr>
            <p:nvPr/>
          </p:nvSpPr>
          <p:spPr bwMode="auto">
            <a:xfrm>
              <a:off x="4147" y="1972"/>
              <a:ext cx="24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w</a:t>
              </a:r>
              <a:endParaRPr lang="en-US" altLang="zh-CN"/>
            </a:p>
          </p:txBody>
        </p:sp>
        <p:sp>
          <p:nvSpPr>
            <p:cNvPr id="230458" name="Rectangle 58">
              <a:extLst>
                <a:ext uri="{FF2B5EF4-FFF2-40B4-BE49-F238E27FC236}">
                  <a16:creationId xmlns:a16="http://schemas.microsoft.com/office/drawing/2014/main" id="{1BA76DD5-9D65-431F-8048-1177A58E2313}"/>
                </a:ext>
              </a:extLst>
            </p:cNvPr>
            <p:cNvSpPr>
              <a:spLocks noChangeArrowheads="1"/>
            </p:cNvSpPr>
            <p:nvPr/>
          </p:nvSpPr>
          <p:spPr bwMode="auto">
            <a:xfrm>
              <a:off x="2893" y="1972"/>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230459" name="Rectangle 59">
              <a:extLst>
                <a:ext uri="{FF2B5EF4-FFF2-40B4-BE49-F238E27FC236}">
                  <a16:creationId xmlns:a16="http://schemas.microsoft.com/office/drawing/2014/main" id="{5CCABC29-28B9-415B-8F32-577F97F58D66}"/>
                </a:ext>
              </a:extLst>
            </p:cNvPr>
            <p:cNvSpPr>
              <a:spLocks noChangeArrowheads="1"/>
            </p:cNvSpPr>
            <p:nvPr/>
          </p:nvSpPr>
          <p:spPr bwMode="auto">
            <a:xfrm>
              <a:off x="2448" y="1972"/>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230460" name="Rectangle 60">
              <a:extLst>
                <a:ext uri="{FF2B5EF4-FFF2-40B4-BE49-F238E27FC236}">
                  <a16:creationId xmlns:a16="http://schemas.microsoft.com/office/drawing/2014/main" id="{60E03A1F-6F01-48B1-ABF2-F3F36B39ED0B}"/>
                </a:ext>
              </a:extLst>
            </p:cNvPr>
            <p:cNvSpPr>
              <a:spLocks noChangeArrowheads="1"/>
            </p:cNvSpPr>
            <p:nvPr/>
          </p:nvSpPr>
          <p:spPr bwMode="auto">
            <a:xfrm>
              <a:off x="2237" y="1972"/>
              <a:ext cx="20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g</a:t>
              </a:r>
              <a:endParaRPr lang="en-US" altLang="zh-CN"/>
            </a:p>
          </p:txBody>
        </p:sp>
        <p:sp>
          <p:nvSpPr>
            <p:cNvPr id="230461" name="Rectangle 61">
              <a:extLst>
                <a:ext uri="{FF2B5EF4-FFF2-40B4-BE49-F238E27FC236}">
                  <a16:creationId xmlns:a16="http://schemas.microsoft.com/office/drawing/2014/main" id="{60BBDB56-E562-46F3-9677-996F123703D5}"/>
                </a:ext>
              </a:extLst>
            </p:cNvPr>
            <p:cNvSpPr>
              <a:spLocks noChangeArrowheads="1"/>
            </p:cNvSpPr>
            <p:nvPr/>
          </p:nvSpPr>
          <p:spPr bwMode="auto">
            <a:xfrm>
              <a:off x="1873" y="1972"/>
              <a:ext cx="21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h</a:t>
              </a:r>
              <a:endParaRPr lang="en-US" altLang="zh-CN"/>
            </a:p>
          </p:txBody>
        </p:sp>
        <p:sp>
          <p:nvSpPr>
            <p:cNvPr id="230462" name="Rectangle 62">
              <a:extLst>
                <a:ext uri="{FF2B5EF4-FFF2-40B4-BE49-F238E27FC236}">
                  <a16:creationId xmlns:a16="http://schemas.microsoft.com/office/drawing/2014/main" id="{72B5B616-3172-490B-A9C1-A70B23C4F1A4}"/>
                </a:ext>
              </a:extLst>
            </p:cNvPr>
            <p:cNvSpPr>
              <a:spLocks noChangeArrowheads="1"/>
            </p:cNvSpPr>
            <p:nvPr/>
          </p:nvSpPr>
          <p:spPr bwMode="auto">
            <a:xfrm>
              <a:off x="3694" y="2299"/>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230463" name="Rectangle 63">
              <a:extLst>
                <a:ext uri="{FF2B5EF4-FFF2-40B4-BE49-F238E27FC236}">
                  <a16:creationId xmlns:a16="http://schemas.microsoft.com/office/drawing/2014/main" id="{35F7E20F-A642-44D3-80D0-BE568B5F1088}"/>
                </a:ext>
              </a:extLst>
            </p:cNvPr>
            <p:cNvSpPr>
              <a:spLocks noChangeArrowheads="1"/>
            </p:cNvSpPr>
            <p:nvPr/>
          </p:nvSpPr>
          <p:spPr bwMode="auto">
            <a:xfrm>
              <a:off x="829" y="2299"/>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230464" name="Rectangle 64">
              <a:extLst>
                <a:ext uri="{FF2B5EF4-FFF2-40B4-BE49-F238E27FC236}">
                  <a16:creationId xmlns:a16="http://schemas.microsoft.com/office/drawing/2014/main" id="{5FE9FFFC-63ED-45D0-9E5C-5D5C053F808E}"/>
                </a:ext>
              </a:extLst>
            </p:cNvPr>
            <p:cNvSpPr>
              <a:spLocks noChangeArrowheads="1"/>
            </p:cNvSpPr>
            <p:nvPr/>
          </p:nvSpPr>
          <p:spPr bwMode="auto">
            <a:xfrm>
              <a:off x="4357" y="1947"/>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230465" name="Rectangle 65">
              <a:extLst>
                <a:ext uri="{FF2B5EF4-FFF2-40B4-BE49-F238E27FC236}">
                  <a16:creationId xmlns:a16="http://schemas.microsoft.com/office/drawing/2014/main" id="{203EDB09-D360-4D96-AC5F-750CE7B4B459}"/>
                </a:ext>
              </a:extLst>
            </p:cNvPr>
            <p:cNvSpPr>
              <a:spLocks noChangeArrowheads="1"/>
            </p:cNvSpPr>
            <p:nvPr/>
          </p:nvSpPr>
          <p:spPr bwMode="auto">
            <a:xfrm>
              <a:off x="2045" y="1947"/>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0403"/>
                                        </p:tgtEl>
                                        <p:attrNameLst>
                                          <p:attrName>style.visibility</p:attrName>
                                        </p:attrNameLst>
                                      </p:cBhvr>
                                      <p:to>
                                        <p:strVal val="visible"/>
                                      </p:to>
                                    </p:set>
                                    <p:animEffect transition="in" filter="wipe(left)">
                                      <p:cBhvr>
                                        <p:cTn id="7" dur="500"/>
                                        <p:tgtEl>
                                          <p:spTgt spid="2304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0406"/>
                                        </p:tgtEl>
                                        <p:attrNameLst>
                                          <p:attrName>style.visibility</p:attrName>
                                        </p:attrNameLst>
                                      </p:cBhvr>
                                      <p:to>
                                        <p:strVal val="visible"/>
                                      </p:to>
                                    </p:set>
                                    <p:animEffect transition="in" filter="wipe(left)">
                                      <p:cBhvr>
                                        <p:cTn id="12" dur="2000"/>
                                        <p:tgtEl>
                                          <p:spTgt spid="230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日期占位符 4">
            <a:extLst>
              <a:ext uri="{FF2B5EF4-FFF2-40B4-BE49-F238E27FC236}">
                <a16:creationId xmlns:a16="http://schemas.microsoft.com/office/drawing/2014/main" id="{F91C50A4-A9FC-49D3-989B-641F1DAF8402}"/>
              </a:ext>
            </a:extLst>
          </p:cNvPr>
          <p:cNvSpPr>
            <a:spLocks noGrp="1"/>
          </p:cNvSpPr>
          <p:nvPr>
            <p:ph type="dt" sz="half" idx="10"/>
          </p:nvPr>
        </p:nvSpPr>
        <p:spPr/>
        <p:txBody>
          <a:bodyPr/>
          <a:lstStyle/>
          <a:p>
            <a:fld id="{79AF967E-D7E0-4C23-A6D9-D598297677B2}" type="datetime1">
              <a:rPr lang="zh-CN" altLang="en-US"/>
              <a:pPr/>
              <a:t>2017/9/8</a:t>
            </a:fld>
            <a:endParaRPr lang="en-US" altLang="zh-CN"/>
          </a:p>
        </p:txBody>
      </p:sp>
      <p:sp>
        <p:nvSpPr>
          <p:cNvPr id="76" name="灯片编号占位符 6">
            <a:extLst>
              <a:ext uri="{FF2B5EF4-FFF2-40B4-BE49-F238E27FC236}">
                <a16:creationId xmlns:a16="http://schemas.microsoft.com/office/drawing/2014/main" id="{5C6A96AA-352C-4B23-91F6-A241065D568D}"/>
              </a:ext>
            </a:extLst>
          </p:cNvPr>
          <p:cNvSpPr>
            <a:spLocks noGrp="1"/>
          </p:cNvSpPr>
          <p:nvPr>
            <p:ph type="sldNum" sz="quarter" idx="12"/>
          </p:nvPr>
        </p:nvSpPr>
        <p:spPr/>
        <p:txBody>
          <a:bodyPr/>
          <a:lstStyle/>
          <a:p>
            <a:fld id="{6F57EB43-CD97-4558-BBA0-5719C34CC765}" type="slidenum">
              <a:rPr lang="en-US" altLang="zh-CN"/>
              <a:pPr/>
              <a:t>53</a:t>
            </a:fld>
            <a:endParaRPr lang="en-US" altLang="zh-CN"/>
          </a:p>
        </p:txBody>
      </p:sp>
      <p:sp>
        <p:nvSpPr>
          <p:cNvPr id="591874" name="Text Box 2">
            <a:extLst>
              <a:ext uri="{FF2B5EF4-FFF2-40B4-BE49-F238E27FC236}">
                <a16:creationId xmlns:a16="http://schemas.microsoft.com/office/drawing/2014/main" id="{F8CF722B-C368-4D6F-8661-A2837F721D3F}"/>
              </a:ext>
            </a:extLst>
          </p:cNvPr>
          <p:cNvSpPr txBox="1">
            <a:spLocks noChangeArrowheads="1"/>
          </p:cNvSpPr>
          <p:nvPr>
            <p:ph type="title"/>
          </p:nvPr>
        </p:nvSpPr>
        <p:spPr>
          <a:noFill/>
          <a:ln/>
        </p:spPr>
        <p:txBody>
          <a:bodyPr/>
          <a:lstStyle/>
          <a:p>
            <a:pPr algn="l"/>
            <a:r>
              <a:rPr lang="en-US" altLang="zh-CN" sz="2800">
                <a:solidFill>
                  <a:srgbClr val="CC0066"/>
                </a:solidFill>
                <a:latin typeface="黑体" panose="02010609060101010101" pitchFamily="49" charset="-122"/>
                <a:ea typeface="黑体" panose="02010609060101010101" pitchFamily="49" charset="-122"/>
              </a:rPr>
              <a:t>(</a:t>
            </a:r>
            <a:r>
              <a:rPr lang="zh-CN" altLang="en-US" sz="2800">
                <a:solidFill>
                  <a:srgbClr val="CC0066"/>
                </a:solidFill>
                <a:latin typeface="黑体" panose="02010609060101010101" pitchFamily="49" charset="-122"/>
                <a:ea typeface="黑体" panose="02010609060101010101" pitchFamily="49" charset="-122"/>
              </a:rPr>
              <a:t>五）初等解析函数</a:t>
            </a:r>
          </a:p>
        </p:txBody>
      </p:sp>
      <p:graphicFrame>
        <p:nvGraphicFramePr>
          <p:cNvPr id="591875" name="Object 3">
            <a:extLst>
              <a:ext uri="{FF2B5EF4-FFF2-40B4-BE49-F238E27FC236}">
                <a16:creationId xmlns:a16="http://schemas.microsoft.com/office/drawing/2014/main" id="{28DC8223-8494-478D-B0B5-161782712C44}"/>
              </a:ext>
            </a:extLst>
          </p:cNvPr>
          <p:cNvGraphicFramePr>
            <a:graphicFrameLocks noChangeAspect="1"/>
          </p:cNvGraphicFramePr>
          <p:nvPr>
            <p:ph sz="half" idx="1"/>
          </p:nvPr>
        </p:nvGraphicFramePr>
        <p:xfrm>
          <a:off x="5003800" y="0"/>
          <a:ext cx="4140200" cy="771525"/>
        </p:xfrm>
        <a:graphic>
          <a:graphicData uri="http://schemas.openxmlformats.org/presentationml/2006/ole">
            <mc:AlternateContent xmlns:mc="http://schemas.openxmlformats.org/markup-compatibility/2006">
              <mc:Choice xmlns:v="urn:schemas-microsoft-com:vml" Requires="v">
                <p:oleObj spid="_x0000_s591946" name="Equation" r:id="rId3" imgW="2590560" imgH="482400" progId="Equation.DSMT4">
                  <p:embed/>
                </p:oleObj>
              </mc:Choice>
              <mc:Fallback>
                <p:oleObj name="Equation" r:id="rId3" imgW="2590560" imgH="4824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0"/>
                        <a:ext cx="4140200" cy="771525"/>
                      </a:xfrm>
                      <a:prstGeom prst="rect">
                        <a:avLst/>
                      </a:prstGeom>
                      <a:noFill/>
                      <a:ln w="38100" cmpd="dbl">
                        <a:solidFill>
                          <a:srgbClr val="00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1876" name="Rectangle 4">
            <a:extLst>
              <a:ext uri="{FF2B5EF4-FFF2-40B4-BE49-F238E27FC236}">
                <a16:creationId xmlns:a16="http://schemas.microsoft.com/office/drawing/2014/main" id="{9A425BA0-FC6E-440B-8EAA-C2D1295FC179}"/>
              </a:ext>
            </a:extLst>
          </p:cNvPr>
          <p:cNvSpPr>
            <a:spLocks noChangeArrowheads="1"/>
          </p:cNvSpPr>
          <p:nvPr/>
        </p:nvSpPr>
        <p:spPr bwMode="auto">
          <a:xfrm>
            <a:off x="914400" y="1371600"/>
            <a:ext cx="1971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chemeClr val="accent2"/>
                </a:solidFill>
                <a:latin typeface="黑体" panose="02010609060101010101" pitchFamily="49" charset="-122"/>
                <a:ea typeface="黑体" panose="02010609060101010101" pitchFamily="49" charset="-122"/>
              </a:rPr>
              <a:t>1 </a:t>
            </a:r>
            <a:r>
              <a:rPr kumimoji="1" lang="zh-CN" altLang="en-US" b="1">
                <a:solidFill>
                  <a:schemeClr val="accent2"/>
                </a:solidFill>
                <a:latin typeface="黑体" panose="02010609060101010101" pitchFamily="49" charset="-122"/>
                <a:ea typeface="黑体" panose="02010609060101010101" pitchFamily="49" charset="-122"/>
              </a:rPr>
              <a:t>指数函数</a:t>
            </a:r>
          </a:p>
        </p:txBody>
      </p:sp>
      <p:graphicFrame>
        <p:nvGraphicFramePr>
          <p:cNvPr id="591877" name="Object 5">
            <a:extLst>
              <a:ext uri="{FF2B5EF4-FFF2-40B4-BE49-F238E27FC236}">
                <a16:creationId xmlns:a16="http://schemas.microsoft.com/office/drawing/2014/main" id="{2165684F-1927-4B4A-84E9-2E5C8C7C4F29}"/>
              </a:ext>
            </a:extLst>
          </p:cNvPr>
          <p:cNvGraphicFramePr>
            <a:graphicFrameLocks noChangeAspect="1"/>
          </p:cNvGraphicFramePr>
          <p:nvPr/>
        </p:nvGraphicFramePr>
        <p:xfrm>
          <a:off x="1981200" y="5373688"/>
          <a:ext cx="2425700" cy="457200"/>
        </p:xfrm>
        <a:graphic>
          <a:graphicData uri="http://schemas.openxmlformats.org/presentationml/2006/ole">
            <mc:AlternateContent xmlns:mc="http://schemas.openxmlformats.org/markup-compatibility/2006">
              <mc:Choice xmlns:v="urn:schemas-microsoft-com:vml" Requires="v">
                <p:oleObj spid="_x0000_s591947" name="Equation" r:id="rId5" imgW="2425680" imgH="457200" progId="Equation.3">
                  <p:embed/>
                </p:oleObj>
              </mc:Choice>
              <mc:Fallback>
                <p:oleObj name="Equation" r:id="rId5" imgW="2425680" imgH="457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5373688"/>
                        <a:ext cx="2425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1878" name="AutoShape 6">
            <a:hlinkClick r:id="rId7" action="ppaction://hlinksldjump" highlightClick="1"/>
            <a:extLst>
              <a:ext uri="{FF2B5EF4-FFF2-40B4-BE49-F238E27FC236}">
                <a16:creationId xmlns:a16="http://schemas.microsoft.com/office/drawing/2014/main" id="{A73D1243-A041-4B8F-8A6C-9118F0E6783A}"/>
              </a:ext>
            </a:extLst>
          </p:cNvPr>
          <p:cNvSpPr>
            <a:spLocks noChangeArrowheads="1"/>
          </p:cNvSpPr>
          <p:nvPr/>
        </p:nvSpPr>
        <p:spPr bwMode="auto">
          <a:xfrm>
            <a:off x="8094663" y="6418263"/>
            <a:ext cx="539750" cy="539750"/>
          </a:xfrm>
          <a:prstGeom prst="actionButtonReturn">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1879" name="AutoShape 7">
            <a:extLst>
              <a:ext uri="{FF2B5EF4-FFF2-40B4-BE49-F238E27FC236}">
                <a16:creationId xmlns:a16="http://schemas.microsoft.com/office/drawing/2014/main" id="{73BF47C5-4F4D-4B25-A9E2-99F0434EF7EE}"/>
              </a:ext>
            </a:extLst>
          </p:cNvPr>
          <p:cNvSpPr>
            <a:spLocks noChangeArrowheads="1"/>
          </p:cNvSpPr>
          <p:nvPr/>
        </p:nvSpPr>
        <p:spPr bwMode="auto">
          <a:xfrm>
            <a:off x="4787900" y="908050"/>
            <a:ext cx="2376488" cy="1008063"/>
          </a:xfrm>
          <a:prstGeom prst="wedgeRoundRectCallout">
            <a:avLst>
              <a:gd name="adj1" fmla="val -151602"/>
              <a:gd name="adj2" fmla="val 136458"/>
              <a:gd name="adj3" fmla="val 16667"/>
            </a:avLst>
          </a:prstGeom>
          <a:solidFill>
            <a:srgbClr val="FFCC99"/>
          </a:solidFill>
          <a:ln w="38100">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r>
              <a:rPr kumimoji="1" lang="zh-CN" altLang="en-US" b="1">
                <a:latin typeface="Times New Roman" panose="02020603050405020304" pitchFamily="18" charset="0"/>
              </a:rPr>
              <a:t>这里的</a:t>
            </a:r>
            <a:r>
              <a:rPr kumimoji="1" lang="en-US" altLang="zh-CN" b="1" i="1">
                <a:solidFill>
                  <a:srgbClr val="0000FF"/>
                </a:solidFill>
                <a:latin typeface="Times New Roman" panose="02020603050405020304" pitchFamily="18" charset="0"/>
                <a:ea typeface="华文楷体" panose="02010600040101010101" pitchFamily="2" charset="-122"/>
              </a:rPr>
              <a:t>e</a:t>
            </a:r>
            <a:r>
              <a:rPr kumimoji="1" lang="en-US" altLang="zh-CN" b="1" i="1" baseline="30000">
                <a:solidFill>
                  <a:srgbClr val="0000FF"/>
                </a:solidFill>
                <a:latin typeface="Times New Roman" panose="02020603050405020304" pitchFamily="18" charset="0"/>
                <a:ea typeface="华文楷体" panose="02010600040101010101" pitchFamily="2" charset="-122"/>
              </a:rPr>
              <a:t>x</a:t>
            </a:r>
            <a:r>
              <a:rPr kumimoji="1" lang="zh-CN" altLang="en-US" b="1">
                <a:latin typeface="Times New Roman" panose="02020603050405020304" pitchFamily="18" charset="0"/>
              </a:rPr>
              <a:t>是实指数函数</a:t>
            </a:r>
          </a:p>
        </p:txBody>
      </p:sp>
      <p:sp>
        <p:nvSpPr>
          <p:cNvPr id="591880" name="Line 8">
            <a:extLst>
              <a:ext uri="{FF2B5EF4-FFF2-40B4-BE49-F238E27FC236}">
                <a16:creationId xmlns:a16="http://schemas.microsoft.com/office/drawing/2014/main" id="{7318A12B-A175-4A05-B1E2-A82046243763}"/>
              </a:ext>
            </a:extLst>
          </p:cNvPr>
          <p:cNvSpPr>
            <a:spLocks noChangeShapeType="1"/>
          </p:cNvSpPr>
          <p:nvPr/>
        </p:nvSpPr>
        <p:spPr bwMode="auto">
          <a:xfrm flipV="1">
            <a:off x="2843213" y="2066925"/>
            <a:ext cx="4246562" cy="857250"/>
          </a:xfrm>
          <a:prstGeom prst="line">
            <a:avLst/>
          </a:prstGeom>
          <a:noFill/>
          <a:ln w="38100">
            <a:solidFill>
              <a:srgbClr val="CC3399"/>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91881" name="Line 9">
            <a:extLst>
              <a:ext uri="{FF2B5EF4-FFF2-40B4-BE49-F238E27FC236}">
                <a16:creationId xmlns:a16="http://schemas.microsoft.com/office/drawing/2014/main" id="{9B094552-017F-4813-9D0C-9F89D64E7FDE}"/>
              </a:ext>
            </a:extLst>
          </p:cNvPr>
          <p:cNvSpPr>
            <a:spLocks noChangeShapeType="1"/>
          </p:cNvSpPr>
          <p:nvPr/>
        </p:nvSpPr>
        <p:spPr bwMode="auto">
          <a:xfrm flipV="1">
            <a:off x="4211638" y="2209800"/>
            <a:ext cx="2733675" cy="714375"/>
          </a:xfrm>
          <a:prstGeom prst="line">
            <a:avLst/>
          </a:prstGeom>
          <a:noFill/>
          <a:ln w="38100">
            <a:solidFill>
              <a:srgbClr val="CC3399"/>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91882" name="Oval 10">
            <a:extLst>
              <a:ext uri="{FF2B5EF4-FFF2-40B4-BE49-F238E27FC236}">
                <a16:creationId xmlns:a16="http://schemas.microsoft.com/office/drawing/2014/main" id="{0AD1EADC-9ED6-4A62-812A-2680454AFE81}"/>
              </a:ext>
            </a:extLst>
          </p:cNvPr>
          <p:cNvSpPr>
            <a:spLocks noChangeArrowheads="1"/>
          </p:cNvSpPr>
          <p:nvPr/>
        </p:nvSpPr>
        <p:spPr bwMode="auto">
          <a:xfrm>
            <a:off x="6948488" y="1628775"/>
            <a:ext cx="2012950" cy="1849438"/>
          </a:xfrm>
          <a:prstGeom prst="ellipse">
            <a:avLst/>
          </a:prstGeom>
          <a:solidFill>
            <a:srgbClr val="FFCC99"/>
          </a:solidFill>
          <a:ln w="38100">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a:r>
              <a:rPr kumimoji="1" lang="zh-CN" altLang="en-US" b="1">
                <a:latin typeface="Times New Roman" panose="02020603050405020304" pitchFamily="18" charset="0"/>
              </a:rPr>
              <a:t>实的正、</a:t>
            </a:r>
          </a:p>
          <a:p>
            <a:pPr algn="ctr"/>
            <a:r>
              <a:rPr kumimoji="1" lang="zh-CN" altLang="en-US" b="1">
                <a:latin typeface="Times New Roman" panose="02020603050405020304" pitchFamily="18" charset="0"/>
              </a:rPr>
              <a:t>余弦函数</a:t>
            </a:r>
          </a:p>
        </p:txBody>
      </p:sp>
      <p:graphicFrame>
        <p:nvGraphicFramePr>
          <p:cNvPr id="591883" name="Object 11">
            <a:extLst>
              <a:ext uri="{FF2B5EF4-FFF2-40B4-BE49-F238E27FC236}">
                <a16:creationId xmlns:a16="http://schemas.microsoft.com/office/drawing/2014/main" id="{6EEBA051-0CE0-4574-9B5F-5585B6675663}"/>
              </a:ext>
            </a:extLst>
          </p:cNvPr>
          <p:cNvGraphicFramePr>
            <a:graphicFrameLocks noChangeAspect="1"/>
          </p:cNvGraphicFramePr>
          <p:nvPr>
            <p:ph sz="half" idx="2"/>
          </p:nvPr>
        </p:nvGraphicFramePr>
        <p:xfrm>
          <a:off x="1835150" y="3432175"/>
          <a:ext cx="5905500" cy="1152525"/>
        </p:xfrm>
        <a:graphic>
          <a:graphicData uri="http://schemas.openxmlformats.org/presentationml/2006/ole">
            <mc:AlternateContent xmlns:mc="http://schemas.openxmlformats.org/markup-compatibility/2006">
              <mc:Choice xmlns:v="urn:schemas-microsoft-com:vml" Requires="v">
                <p:oleObj spid="_x0000_s591948" name="Equation" r:id="rId8" imgW="2603160" imgH="507960" progId="Equation.DSMT4">
                  <p:embed/>
                </p:oleObj>
              </mc:Choice>
              <mc:Fallback>
                <p:oleObj name="Equation" r:id="rId8" imgW="2603160" imgH="507960"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35150" y="3432175"/>
                        <a:ext cx="5905500" cy="1152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1884" name="Text Box 12">
            <a:extLst>
              <a:ext uri="{FF2B5EF4-FFF2-40B4-BE49-F238E27FC236}">
                <a16:creationId xmlns:a16="http://schemas.microsoft.com/office/drawing/2014/main" id="{715B1CF5-FF59-40E3-A642-2ED5CD2AC930}"/>
              </a:ext>
            </a:extLst>
          </p:cNvPr>
          <p:cNvSpPr txBox="1">
            <a:spLocks noChangeArrowheads="1"/>
          </p:cNvSpPr>
          <p:nvPr/>
        </p:nvSpPr>
        <p:spPr bwMode="auto">
          <a:xfrm>
            <a:off x="827088" y="3357563"/>
            <a:ext cx="1152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a typeface="黑体" panose="02010609060101010101" pitchFamily="49" charset="-122"/>
              </a:rPr>
              <a:t>性质：</a:t>
            </a:r>
          </a:p>
        </p:txBody>
      </p:sp>
      <p:grpSp>
        <p:nvGrpSpPr>
          <p:cNvPr id="591885" name="Group 13">
            <a:extLst>
              <a:ext uri="{FF2B5EF4-FFF2-40B4-BE49-F238E27FC236}">
                <a16:creationId xmlns:a16="http://schemas.microsoft.com/office/drawing/2014/main" id="{C4B79D42-4D07-458C-837E-AD4AA84B1E87}"/>
              </a:ext>
            </a:extLst>
          </p:cNvPr>
          <p:cNvGrpSpPr>
            <a:grpSpLocks noChangeAspect="1"/>
          </p:cNvGrpSpPr>
          <p:nvPr/>
        </p:nvGrpSpPr>
        <p:grpSpPr bwMode="auto">
          <a:xfrm>
            <a:off x="946150" y="2160588"/>
            <a:ext cx="6075363" cy="1098550"/>
            <a:chOff x="596" y="1361"/>
            <a:chExt cx="3827" cy="692"/>
          </a:xfrm>
        </p:grpSpPr>
        <p:sp>
          <p:nvSpPr>
            <p:cNvPr id="591886" name="AutoShape 14">
              <a:extLst>
                <a:ext uri="{FF2B5EF4-FFF2-40B4-BE49-F238E27FC236}">
                  <a16:creationId xmlns:a16="http://schemas.microsoft.com/office/drawing/2014/main" id="{C05D20C8-3238-472B-891C-6AC27B28816C}"/>
                </a:ext>
              </a:extLst>
            </p:cNvPr>
            <p:cNvSpPr>
              <a:spLocks noChangeAspect="1" noChangeArrowheads="1" noTextEdit="1"/>
            </p:cNvSpPr>
            <p:nvPr/>
          </p:nvSpPr>
          <p:spPr bwMode="auto">
            <a:xfrm>
              <a:off x="596" y="1389"/>
              <a:ext cx="3736" cy="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1887" name="Rectangle 15">
              <a:extLst>
                <a:ext uri="{FF2B5EF4-FFF2-40B4-BE49-F238E27FC236}">
                  <a16:creationId xmlns:a16="http://schemas.microsoft.com/office/drawing/2014/main" id="{95D56867-0AEE-4FB5-9952-F0AEB54C192C}"/>
                </a:ext>
              </a:extLst>
            </p:cNvPr>
            <p:cNvSpPr>
              <a:spLocks noChangeArrowheads="1"/>
            </p:cNvSpPr>
            <p:nvPr/>
          </p:nvSpPr>
          <p:spPr bwMode="auto">
            <a:xfrm>
              <a:off x="4271" y="1754"/>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91888" name="Rectangle 16">
              <a:extLst>
                <a:ext uri="{FF2B5EF4-FFF2-40B4-BE49-F238E27FC236}">
                  <a16:creationId xmlns:a16="http://schemas.microsoft.com/office/drawing/2014/main" id="{FE68D26B-ECA6-401B-A0E6-C901C5FCD676}"/>
                </a:ext>
              </a:extLst>
            </p:cNvPr>
            <p:cNvSpPr>
              <a:spLocks noChangeArrowheads="1"/>
            </p:cNvSpPr>
            <p:nvPr/>
          </p:nvSpPr>
          <p:spPr bwMode="auto">
            <a:xfrm>
              <a:off x="2755" y="1754"/>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91889" name="Rectangle 17">
              <a:extLst>
                <a:ext uri="{FF2B5EF4-FFF2-40B4-BE49-F238E27FC236}">
                  <a16:creationId xmlns:a16="http://schemas.microsoft.com/office/drawing/2014/main" id="{383FEEB5-5B02-43AD-BB36-5F41F944D943}"/>
                </a:ext>
              </a:extLst>
            </p:cNvPr>
            <p:cNvSpPr>
              <a:spLocks noChangeArrowheads="1"/>
            </p:cNvSpPr>
            <p:nvPr/>
          </p:nvSpPr>
          <p:spPr bwMode="auto">
            <a:xfrm>
              <a:off x="2313" y="1754"/>
              <a:ext cx="3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sin</a:t>
              </a:r>
              <a:endParaRPr lang="en-US" altLang="zh-CN">
                <a:ea typeface="黑体" panose="02010609060101010101" pitchFamily="49" charset="-122"/>
              </a:endParaRPr>
            </a:p>
          </p:txBody>
        </p:sp>
        <p:sp>
          <p:nvSpPr>
            <p:cNvPr id="591890" name="Rectangle 18">
              <a:extLst>
                <a:ext uri="{FF2B5EF4-FFF2-40B4-BE49-F238E27FC236}">
                  <a16:creationId xmlns:a16="http://schemas.microsoft.com/office/drawing/2014/main" id="{2BA49D9E-FE96-4137-BD9B-77A4B07F3684}"/>
                </a:ext>
              </a:extLst>
            </p:cNvPr>
            <p:cNvSpPr>
              <a:spLocks noChangeArrowheads="1"/>
            </p:cNvSpPr>
            <p:nvPr/>
          </p:nvSpPr>
          <p:spPr bwMode="auto">
            <a:xfrm>
              <a:off x="1477" y="1754"/>
              <a:ext cx="469"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(cos</a:t>
              </a:r>
              <a:endParaRPr lang="en-US" altLang="zh-CN">
                <a:ea typeface="黑体" panose="02010609060101010101" pitchFamily="49" charset="-122"/>
              </a:endParaRPr>
            </a:p>
          </p:txBody>
        </p:sp>
        <p:sp>
          <p:nvSpPr>
            <p:cNvPr id="591891" name="Rectangle 19">
              <a:extLst>
                <a:ext uri="{FF2B5EF4-FFF2-40B4-BE49-F238E27FC236}">
                  <a16:creationId xmlns:a16="http://schemas.microsoft.com/office/drawing/2014/main" id="{14CA913F-47AB-42BB-A195-F4530ED6C934}"/>
                </a:ext>
              </a:extLst>
            </p:cNvPr>
            <p:cNvSpPr>
              <a:spLocks noChangeArrowheads="1"/>
            </p:cNvSpPr>
            <p:nvPr/>
          </p:nvSpPr>
          <p:spPr bwMode="auto">
            <a:xfrm>
              <a:off x="2329" y="1386"/>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91892" name="Rectangle 20">
              <a:extLst>
                <a:ext uri="{FF2B5EF4-FFF2-40B4-BE49-F238E27FC236}">
                  <a16:creationId xmlns:a16="http://schemas.microsoft.com/office/drawing/2014/main" id="{37D4D7D7-BC91-4BED-ABE4-C371DF204609}"/>
                </a:ext>
              </a:extLst>
            </p:cNvPr>
            <p:cNvSpPr>
              <a:spLocks noChangeArrowheads="1"/>
            </p:cNvSpPr>
            <p:nvPr/>
          </p:nvSpPr>
          <p:spPr bwMode="auto">
            <a:xfrm>
              <a:off x="3133" y="1761"/>
              <a:ext cx="1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的指数函数</a:t>
              </a:r>
              <a:endParaRPr lang="zh-CN" altLang="en-US"/>
            </a:p>
          </p:txBody>
        </p:sp>
        <p:sp>
          <p:nvSpPr>
            <p:cNvPr id="591893" name="Rectangle 21">
              <a:extLst>
                <a:ext uri="{FF2B5EF4-FFF2-40B4-BE49-F238E27FC236}">
                  <a16:creationId xmlns:a16="http://schemas.microsoft.com/office/drawing/2014/main" id="{93A39F71-CB0A-4E17-B6D6-C2CFE3D39281}"/>
                </a:ext>
              </a:extLst>
            </p:cNvPr>
            <p:cNvSpPr>
              <a:spLocks noChangeArrowheads="1"/>
            </p:cNvSpPr>
            <p:nvPr/>
          </p:nvSpPr>
          <p:spPr bwMode="auto">
            <a:xfrm>
              <a:off x="2818" y="1761"/>
              <a:ext cx="33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ea typeface="宋体" panose="02010600030101010101" pitchFamily="2" charset="-122"/>
                </a:rPr>
                <a:t>为</a:t>
              </a:r>
              <a:endParaRPr lang="zh-CN" altLang="en-US">
                <a:ea typeface="黑体" panose="02010609060101010101" pitchFamily="49" charset="-122"/>
              </a:endParaRPr>
            </a:p>
          </p:txBody>
        </p:sp>
        <p:sp>
          <p:nvSpPr>
            <p:cNvPr id="591894" name="Rectangle 22">
              <a:extLst>
                <a:ext uri="{FF2B5EF4-FFF2-40B4-BE49-F238E27FC236}">
                  <a16:creationId xmlns:a16="http://schemas.microsoft.com/office/drawing/2014/main" id="{EA17ECD4-A487-4BDF-8578-437571BD74F4}"/>
                </a:ext>
              </a:extLst>
            </p:cNvPr>
            <p:cNvSpPr>
              <a:spLocks noChangeArrowheads="1"/>
            </p:cNvSpPr>
            <p:nvPr/>
          </p:nvSpPr>
          <p:spPr bwMode="auto">
            <a:xfrm>
              <a:off x="605" y="1761"/>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称</a:t>
              </a:r>
              <a:endParaRPr lang="zh-CN" altLang="en-US"/>
            </a:p>
          </p:txBody>
        </p:sp>
        <p:sp>
          <p:nvSpPr>
            <p:cNvPr id="591895" name="Rectangle 23">
              <a:extLst>
                <a:ext uri="{FF2B5EF4-FFF2-40B4-BE49-F238E27FC236}">
                  <a16:creationId xmlns:a16="http://schemas.microsoft.com/office/drawing/2014/main" id="{03C761AD-3C93-4C74-AA91-C244CA809D93}"/>
                </a:ext>
              </a:extLst>
            </p:cNvPr>
            <p:cNvSpPr>
              <a:spLocks noChangeArrowheads="1"/>
            </p:cNvSpPr>
            <p:nvPr/>
          </p:nvSpPr>
          <p:spPr bwMode="auto">
            <a:xfrm>
              <a:off x="1250" y="1393"/>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设</a:t>
              </a:r>
              <a:endParaRPr lang="zh-CN" altLang="en-US"/>
            </a:p>
          </p:txBody>
        </p:sp>
        <p:sp>
          <p:nvSpPr>
            <p:cNvPr id="591896" name="Rectangle 24">
              <a:extLst>
                <a:ext uri="{FF2B5EF4-FFF2-40B4-BE49-F238E27FC236}">
                  <a16:creationId xmlns:a16="http://schemas.microsoft.com/office/drawing/2014/main" id="{0CADF7DB-ACE0-4154-85ED-3083CB491A89}"/>
                </a:ext>
              </a:extLst>
            </p:cNvPr>
            <p:cNvSpPr>
              <a:spLocks noChangeArrowheads="1"/>
            </p:cNvSpPr>
            <p:nvPr/>
          </p:nvSpPr>
          <p:spPr bwMode="auto">
            <a:xfrm>
              <a:off x="3046" y="1754"/>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591897" name="Rectangle 25">
              <a:extLst>
                <a:ext uri="{FF2B5EF4-FFF2-40B4-BE49-F238E27FC236}">
                  <a16:creationId xmlns:a16="http://schemas.microsoft.com/office/drawing/2014/main" id="{D032C8E9-D111-4F7F-91FC-6D64429B2860}"/>
                </a:ext>
              </a:extLst>
            </p:cNvPr>
            <p:cNvSpPr>
              <a:spLocks noChangeArrowheads="1"/>
            </p:cNvSpPr>
            <p:nvPr/>
          </p:nvSpPr>
          <p:spPr bwMode="auto">
            <a:xfrm>
              <a:off x="2643" y="1754"/>
              <a:ext cx="19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y</a:t>
              </a:r>
              <a:endParaRPr lang="en-US" altLang="zh-CN">
                <a:ea typeface="黑体" panose="02010609060101010101" pitchFamily="49" charset="-122"/>
              </a:endParaRPr>
            </a:p>
          </p:txBody>
        </p:sp>
        <p:sp>
          <p:nvSpPr>
            <p:cNvPr id="591898" name="Rectangle 26">
              <a:extLst>
                <a:ext uri="{FF2B5EF4-FFF2-40B4-BE49-F238E27FC236}">
                  <a16:creationId xmlns:a16="http://schemas.microsoft.com/office/drawing/2014/main" id="{DFAEB11E-7836-4C63-B4FB-7603969E53EB}"/>
                </a:ext>
              </a:extLst>
            </p:cNvPr>
            <p:cNvSpPr>
              <a:spLocks noChangeArrowheads="1"/>
            </p:cNvSpPr>
            <p:nvPr/>
          </p:nvSpPr>
          <p:spPr bwMode="auto">
            <a:xfrm>
              <a:off x="2221" y="1754"/>
              <a:ext cx="155"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i</a:t>
              </a:r>
              <a:endParaRPr lang="en-US" altLang="zh-CN">
                <a:ea typeface="黑体" panose="02010609060101010101" pitchFamily="49" charset="-122"/>
              </a:endParaRPr>
            </a:p>
          </p:txBody>
        </p:sp>
        <p:sp>
          <p:nvSpPr>
            <p:cNvPr id="591899" name="Rectangle 27">
              <a:extLst>
                <a:ext uri="{FF2B5EF4-FFF2-40B4-BE49-F238E27FC236}">
                  <a16:creationId xmlns:a16="http://schemas.microsoft.com/office/drawing/2014/main" id="{A0BFC62E-A8EF-4046-8F0E-5B9643023182}"/>
                </a:ext>
              </a:extLst>
            </p:cNvPr>
            <p:cNvSpPr>
              <a:spLocks noChangeArrowheads="1"/>
            </p:cNvSpPr>
            <p:nvPr/>
          </p:nvSpPr>
          <p:spPr bwMode="auto">
            <a:xfrm>
              <a:off x="1902" y="1754"/>
              <a:ext cx="19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y</a:t>
              </a:r>
              <a:endParaRPr lang="en-US" altLang="zh-CN">
                <a:ea typeface="黑体" panose="02010609060101010101" pitchFamily="49" charset="-122"/>
              </a:endParaRPr>
            </a:p>
          </p:txBody>
        </p:sp>
        <p:sp>
          <p:nvSpPr>
            <p:cNvPr id="591900" name="Rectangle 28">
              <a:extLst>
                <a:ext uri="{FF2B5EF4-FFF2-40B4-BE49-F238E27FC236}">
                  <a16:creationId xmlns:a16="http://schemas.microsoft.com/office/drawing/2014/main" id="{F1F4B767-8EFE-409F-A85C-97E9957F1256}"/>
                </a:ext>
              </a:extLst>
            </p:cNvPr>
            <p:cNvSpPr>
              <a:spLocks noChangeArrowheads="1"/>
            </p:cNvSpPr>
            <p:nvPr/>
          </p:nvSpPr>
          <p:spPr bwMode="auto">
            <a:xfrm>
              <a:off x="1260" y="1754"/>
              <a:ext cx="19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e</a:t>
              </a:r>
              <a:endParaRPr lang="en-US" altLang="zh-CN">
                <a:ea typeface="黑体" panose="02010609060101010101" pitchFamily="49" charset="-122"/>
              </a:endParaRPr>
            </a:p>
          </p:txBody>
        </p:sp>
        <p:sp>
          <p:nvSpPr>
            <p:cNvPr id="591901" name="Rectangle 29">
              <a:extLst>
                <a:ext uri="{FF2B5EF4-FFF2-40B4-BE49-F238E27FC236}">
                  <a16:creationId xmlns:a16="http://schemas.microsoft.com/office/drawing/2014/main" id="{2719F329-5313-4914-AF37-63B31F8D742F}"/>
                </a:ext>
              </a:extLst>
            </p:cNvPr>
            <p:cNvSpPr>
              <a:spLocks noChangeArrowheads="1"/>
            </p:cNvSpPr>
            <p:nvPr/>
          </p:nvSpPr>
          <p:spPr bwMode="auto">
            <a:xfrm>
              <a:off x="833" y="1754"/>
              <a:ext cx="19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e</a:t>
              </a:r>
              <a:endParaRPr lang="en-US" altLang="zh-CN">
                <a:ea typeface="黑体" panose="02010609060101010101" pitchFamily="49" charset="-122"/>
              </a:endParaRPr>
            </a:p>
          </p:txBody>
        </p:sp>
        <p:sp>
          <p:nvSpPr>
            <p:cNvPr id="591902" name="Rectangle 30">
              <a:extLst>
                <a:ext uri="{FF2B5EF4-FFF2-40B4-BE49-F238E27FC236}">
                  <a16:creationId xmlns:a16="http://schemas.microsoft.com/office/drawing/2014/main" id="{791F4767-58CA-4D95-98E5-63C91A8C75FB}"/>
                </a:ext>
              </a:extLst>
            </p:cNvPr>
            <p:cNvSpPr>
              <a:spLocks noChangeArrowheads="1"/>
            </p:cNvSpPr>
            <p:nvPr/>
          </p:nvSpPr>
          <p:spPr bwMode="auto">
            <a:xfrm>
              <a:off x="2157" y="1386"/>
              <a:ext cx="25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iy</a:t>
              </a:r>
              <a:endParaRPr lang="en-US" altLang="zh-CN">
                <a:ea typeface="黑体" panose="02010609060101010101" pitchFamily="49" charset="-122"/>
              </a:endParaRPr>
            </a:p>
          </p:txBody>
        </p:sp>
        <p:sp>
          <p:nvSpPr>
            <p:cNvPr id="591903" name="Rectangle 31">
              <a:extLst>
                <a:ext uri="{FF2B5EF4-FFF2-40B4-BE49-F238E27FC236}">
                  <a16:creationId xmlns:a16="http://schemas.microsoft.com/office/drawing/2014/main" id="{5E1B3255-18D1-4AED-BEFC-AE179DF349D2}"/>
                </a:ext>
              </a:extLst>
            </p:cNvPr>
            <p:cNvSpPr>
              <a:spLocks noChangeArrowheads="1"/>
            </p:cNvSpPr>
            <p:nvPr/>
          </p:nvSpPr>
          <p:spPr bwMode="auto">
            <a:xfrm>
              <a:off x="1824" y="1386"/>
              <a:ext cx="20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x</a:t>
              </a:r>
              <a:endParaRPr lang="en-US" altLang="zh-CN">
                <a:ea typeface="黑体" panose="02010609060101010101" pitchFamily="49" charset="-122"/>
              </a:endParaRPr>
            </a:p>
          </p:txBody>
        </p:sp>
        <p:sp>
          <p:nvSpPr>
            <p:cNvPr id="591904" name="Rectangle 32">
              <a:extLst>
                <a:ext uri="{FF2B5EF4-FFF2-40B4-BE49-F238E27FC236}">
                  <a16:creationId xmlns:a16="http://schemas.microsoft.com/office/drawing/2014/main" id="{F75C348D-0BFC-4F0D-BF51-81CA2A8726CF}"/>
                </a:ext>
              </a:extLst>
            </p:cNvPr>
            <p:cNvSpPr>
              <a:spLocks noChangeArrowheads="1"/>
            </p:cNvSpPr>
            <p:nvPr/>
          </p:nvSpPr>
          <p:spPr bwMode="auto">
            <a:xfrm>
              <a:off x="1478" y="1386"/>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591905" name="Rectangle 33">
              <a:extLst>
                <a:ext uri="{FF2B5EF4-FFF2-40B4-BE49-F238E27FC236}">
                  <a16:creationId xmlns:a16="http://schemas.microsoft.com/office/drawing/2014/main" id="{7B47FD7F-42E4-4A8E-8C3A-3DB25C4B2066}"/>
                </a:ext>
              </a:extLst>
            </p:cNvPr>
            <p:cNvSpPr>
              <a:spLocks noChangeArrowheads="1"/>
            </p:cNvSpPr>
            <p:nvPr/>
          </p:nvSpPr>
          <p:spPr bwMode="auto">
            <a:xfrm>
              <a:off x="1384" y="1733"/>
              <a:ext cx="12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ea typeface="黑体" panose="02010609060101010101" pitchFamily="49" charset="-122"/>
                </a:rPr>
                <a:t>x</a:t>
              </a:r>
              <a:endParaRPr lang="en-US" altLang="zh-CN">
                <a:ea typeface="黑体" panose="02010609060101010101" pitchFamily="49" charset="-122"/>
              </a:endParaRPr>
            </a:p>
          </p:txBody>
        </p:sp>
        <p:sp>
          <p:nvSpPr>
            <p:cNvPr id="591906" name="Rectangle 34">
              <a:extLst>
                <a:ext uri="{FF2B5EF4-FFF2-40B4-BE49-F238E27FC236}">
                  <a16:creationId xmlns:a16="http://schemas.microsoft.com/office/drawing/2014/main" id="{23469D0E-6A41-4C1B-B9BF-F79564D91624}"/>
                </a:ext>
              </a:extLst>
            </p:cNvPr>
            <p:cNvSpPr>
              <a:spLocks noChangeArrowheads="1"/>
            </p:cNvSpPr>
            <p:nvPr/>
          </p:nvSpPr>
          <p:spPr bwMode="auto">
            <a:xfrm>
              <a:off x="951" y="1733"/>
              <a:ext cx="109"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591907" name="Rectangle 35">
              <a:extLst>
                <a:ext uri="{FF2B5EF4-FFF2-40B4-BE49-F238E27FC236}">
                  <a16:creationId xmlns:a16="http://schemas.microsoft.com/office/drawing/2014/main" id="{E2E58C89-1A07-4A2C-B9C9-ADD003CDDDC9}"/>
                </a:ext>
              </a:extLst>
            </p:cNvPr>
            <p:cNvSpPr>
              <a:spLocks noChangeArrowheads="1"/>
            </p:cNvSpPr>
            <p:nvPr/>
          </p:nvSpPr>
          <p:spPr bwMode="auto">
            <a:xfrm>
              <a:off x="2047" y="1729"/>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591908" name="Rectangle 36">
              <a:extLst>
                <a:ext uri="{FF2B5EF4-FFF2-40B4-BE49-F238E27FC236}">
                  <a16:creationId xmlns:a16="http://schemas.microsoft.com/office/drawing/2014/main" id="{C43DF663-7B7E-49A0-9CE8-EF0589BE1C67}"/>
                </a:ext>
              </a:extLst>
            </p:cNvPr>
            <p:cNvSpPr>
              <a:spLocks noChangeArrowheads="1"/>
            </p:cNvSpPr>
            <p:nvPr/>
          </p:nvSpPr>
          <p:spPr bwMode="auto">
            <a:xfrm>
              <a:off x="1081" y="1729"/>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591909" name="Rectangle 37">
              <a:extLst>
                <a:ext uri="{FF2B5EF4-FFF2-40B4-BE49-F238E27FC236}">
                  <a16:creationId xmlns:a16="http://schemas.microsoft.com/office/drawing/2014/main" id="{2C3B9290-4045-4BEC-BC8B-BD3299A2E810}"/>
                </a:ext>
              </a:extLst>
            </p:cNvPr>
            <p:cNvSpPr>
              <a:spLocks noChangeArrowheads="1"/>
            </p:cNvSpPr>
            <p:nvPr/>
          </p:nvSpPr>
          <p:spPr bwMode="auto">
            <a:xfrm>
              <a:off x="1984" y="1361"/>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591910" name="Rectangle 38">
              <a:extLst>
                <a:ext uri="{FF2B5EF4-FFF2-40B4-BE49-F238E27FC236}">
                  <a16:creationId xmlns:a16="http://schemas.microsoft.com/office/drawing/2014/main" id="{198BD59B-FC94-4134-A513-94397ABCE14C}"/>
                </a:ext>
              </a:extLst>
            </p:cNvPr>
            <p:cNvSpPr>
              <a:spLocks noChangeArrowheads="1"/>
            </p:cNvSpPr>
            <p:nvPr/>
          </p:nvSpPr>
          <p:spPr bwMode="auto">
            <a:xfrm>
              <a:off x="1625" y="1361"/>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591911" name="Rectangle 39">
              <a:extLst>
                <a:ext uri="{FF2B5EF4-FFF2-40B4-BE49-F238E27FC236}">
                  <a16:creationId xmlns:a16="http://schemas.microsoft.com/office/drawing/2014/main" id="{C8A7490C-2D2A-4E51-B5F1-6A275497BF63}"/>
                </a:ext>
              </a:extLst>
            </p:cNvPr>
            <p:cNvSpPr>
              <a:spLocks noChangeArrowheads="1"/>
            </p:cNvSpPr>
            <p:nvPr/>
          </p:nvSpPr>
          <p:spPr bwMode="auto">
            <a:xfrm>
              <a:off x="598" y="1393"/>
              <a:ext cx="561"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黑体" panose="02010609060101010101" pitchFamily="49" charset="-122"/>
                  <a:ea typeface="黑体" panose="02010609060101010101" pitchFamily="49" charset="-122"/>
                </a:rPr>
                <a:t>定义</a:t>
              </a:r>
              <a:endParaRPr lang="zh-CN" altLang="en-US">
                <a:ea typeface="黑体" panose="02010609060101010101" pitchFamily="49" charset="-122"/>
              </a:endParaRPr>
            </a:p>
          </p:txBody>
        </p:sp>
      </p:grpSp>
      <p:grpSp>
        <p:nvGrpSpPr>
          <p:cNvPr id="591912" name="Group 40">
            <a:extLst>
              <a:ext uri="{FF2B5EF4-FFF2-40B4-BE49-F238E27FC236}">
                <a16:creationId xmlns:a16="http://schemas.microsoft.com/office/drawing/2014/main" id="{B225E86B-B938-40D4-93FE-5B699BE73685}"/>
              </a:ext>
            </a:extLst>
          </p:cNvPr>
          <p:cNvGrpSpPr>
            <a:grpSpLocks noChangeAspect="1"/>
          </p:cNvGrpSpPr>
          <p:nvPr/>
        </p:nvGrpSpPr>
        <p:grpSpPr bwMode="auto">
          <a:xfrm>
            <a:off x="1981200" y="4652963"/>
            <a:ext cx="6208713" cy="534987"/>
            <a:chOff x="1248" y="2931"/>
            <a:chExt cx="3911" cy="337"/>
          </a:xfrm>
        </p:grpSpPr>
        <p:sp>
          <p:nvSpPr>
            <p:cNvPr id="591913" name="AutoShape 41">
              <a:extLst>
                <a:ext uri="{FF2B5EF4-FFF2-40B4-BE49-F238E27FC236}">
                  <a16:creationId xmlns:a16="http://schemas.microsoft.com/office/drawing/2014/main" id="{2995F283-244C-496E-B85B-8237E83B45EE}"/>
                </a:ext>
              </a:extLst>
            </p:cNvPr>
            <p:cNvSpPr>
              <a:spLocks noChangeAspect="1" noChangeArrowheads="1" noTextEdit="1"/>
            </p:cNvSpPr>
            <p:nvPr/>
          </p:nvSpPr>
          <p:spPr bwMode="auto">
            <a:xfrm>
              <a:off x="1248" y="2953"/>
              <a:ext cx="3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1914" name="Rectangle 42">
              <a:extLst>
                <a:ext uri="{FF2B5EF4-FFF2-40B4-BE49-F238E27FC236}">
                  <a16:creationId xmlns:a16="http://schemas.microsoft.com/office/drawing/2014/main" id="{4F7BBC0E-53D7-4C15-9388-37297900B554}"/>
                </a:ext>
              </a:extLst>
            </p:cNvPr>
            <p:cNvSpPr>
              <a:spLocks noChangeArrowheads="1"/>
            </p:cNvSpPr>
            <p:nvPr/>
          </p:nvSpPr>
          <p:spPr bwMode="auto">
            <a:xfrm>
              <a:off x="4989" y="2969"/>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91915" name="Rectangle 43">
              <a:extLst>
                <a:ext uri="{FF2B5EF4-FFF2-40B4-BE49-F238E27FC236}">
                  <a16:creationId xmlns:a16="http://schemas.microsoft.com/office/drawing/2014/main" id="{BE96E6D5-44A8-4236-98F8-9D5B2B820496}"/>
                </a:ext>
              </a:extLst>
            </p:cNvPr>
            <p:cNvSpPr>
              <a:spLocks noChangeArrowheads="1"/>
            </p:cNvSpPr>
            <p:nvPr/>
          </p:nvSpPr>
          <p:spPr bwMode="auto">
            <a:xfrm>
              <a:off x="4453" y="2969"/>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91916" name="Rectangle 44">
              <a:extLst>
                <a:ext uri="{FF2B5EF4-FFF2-40B4-BE49-F238E27FC236}">
                  <a16:creationId xmlns:a16="http://schemas.microsoft.com/office/drawing/2014/main" id="{6349F564-1915-4FE2-AFF7-4927CE03A346}"/>
                </a:ext>
              </a:extLst>
            </p:cNvPr>
            <p:cNvSpPr>
              <a:spLocks noChangeArrowheads="1"/>
            </p:cNvSpPr>
            <p:nvPr/>
          </p:nvSpPr>
          <p:spPr bwMode="auto">
            <a:xfrm>
              <a:off x="4175" y="2969"/>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91917" name="Rectangle 45">
              <a:extLst>
                <a:ext uri="{FF2B5EF4-FFF2-40B4-BE49-F238E27FC236}">
                  <a16:creationId xmlns:a16="http://schemas.microsoft.com/office/drawing/2014/main" id="{6286D124-D4BF-403F-8929-9642DB0C7268}"/>
                </a:ext>
              </a:extLst>
            </p:cNvPr>
            <p:cNvSpPr>
              <a:spLocks noChangeArrowheads="1"/>
            </p:cNvSpPr>
            <p:nvPr/>
          </p:nvSpPr>
          <p:spPr bwMode="auto">
            <a:xfrm>
              <a:off x="3652" y="2969"/>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91918" name="Rectangle 46">
              <a:extLst>
                <a:ext uri="{FF2B5EF4-FFF2-40B4-BE49-F238E27FC236}">
                  <a16:creationId xmlns:a16="http://schemas.microsoft.com/office/drawing/2014/main" id="{4EB9AF09-898E-4689-9268-B1B129F19E55}"/>
                </a:ext>
              </a:extLst>
            </p:cNvPr>
            <p:cNvSpPr>
              <a:spLocks noChangeArrowheads="1"/>
            </p:cNvSpPr>
            <p:nvPr/>
          </p:nvSpPr>
          <p:spPr bwMode="auto">
            <a:xfrm>
              <a:off x="1454" y="2969"/>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91919" name="Rectangle 47">
              <a:extLst>
                <a:ext uri="{FF2B5EF4-FFF2-40B4-BE49-F238E27FC236}">
                  <a16:creationId xmlns:a16="http://schemas.microsoft.com/office/drawing/2014/main" id="{C11266FC-6766-46EC-A39E-C37988A49EA4}"/>
                </a:ext>
              </a:extLst>
            </p:cNvPr>
            <p:cNvSpPr>
              <a:spLocks noChangeArrowheads="1"/>
            </p:cNvSpPr>
            <p:nvPr/>
          </p:nvSpPr>
          <p:spPr bwMode="auto">
            <a:xfrm>
              <a:off x="1254" y="2969"/>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91920" name="Rectangle 48">
              <a:extLst>
                <a:ext uri="{FF2B5EF4-FFF2-40B4-BE49-F238E27FC236}">
                  <a16:creationId xmlns:a16="http://schemas.microsoft.com/office/drawing/2014/main" id="{78030F98-5E74-4538-BED6-4C308B43999D}"/>
                </a:ext>
              </a:extLst>
            </p:cNvPr>
            <p:cNvSpPr>
              <a:spLocks noChangeArrowheads="1"/>
            </p:cNvSpPr>
            <p:nvPr/>
          </p:nvSpPr>
          <p:spPr bwMode="auto">
            <a:xfrm>
              <a:off x="4924" y="2961"/>
              <a:ext cx="96"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591921" name="Rectangle 49">
              <a:extLst>
                <a:ext uri="{FF2B5EF4-FFF2-40B4-BE49-F238E27FC236}">
                  <a16:creationId xmlns:a16="http://schemas.microsoft.com/office/drawing/2014/main" id="{EE2AA9A1-AC6E-4737-91EC-352D526CE9DE}"/>
                </a:ext>
              </a:extLst>
            </p:cNvPr>
            <p:cNvSpPr>
              <a:spLocks noChangeArrowheads="1"/>
            </p:cNvSpPr>
            <p:nvPr/>
          </p:nvSpPr>
          <p:spPr bwMode="auto">
            <a:xfrm>
              <a:off x="4374" y="2961"/>
              <a:ext cx="96"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591922" name="Rectangle 50">
              <a:extLst>
                <a:ext uri="{FF2B5EF4-FFF2-40B4-BE49-F238E27FC236}">
                  <a16:creationId xmlns:a16="http://schemas.microsoft.com/office/drawing/2014/main" id="{7967CBA6-1B2A-435F-92D6-036FE21F3EB2}"/>
                </a:ext>
              </a:extLst>
            </p:cNvPr>
            <p:cNvSpPr>
              <a:spLocks noChangeArrowheads="1"/>
            </p:cNvSpPr>
            <p:nvPr/>
          </p:nvSpPr>
          <p:spPr bwMode="auto">
            <a:xfrm>
              <a:off x="1690" y="2961"/>
              <a:ext cx="96"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591923" name="Rectangle 51">
              <a:extLst>
                <a:ext uri="{FF2B5EF4-FFF2-40B4-BE49-F238E27FC236}">
                  <a16:creationId xmlns:a16="http://schemas.microsoft.com/office/drawing/2014/main" id="{499009DA-9D18-45E7-8DF8-AF0D99770590}"/>
                </a:ext>
              </a:extLst>
            </p:cNvPr>
            <p:cNvSpPr>
              <a:spLocks noChangeArrowheads="1"/>
            </p:cNvSpPr>
            <p:nvPr/>
          </p:nvSpPr>
          <p:spPr bwMode="auto">
            <a:xfrm>
              <a:off x="4807" y="2969"/>
              <a:ext cx="19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e</a:t>
              </a:r>
              <a:endParaRPr lang="en-US" altLang="zh-CN">
                <a:ea typeface="黑体" panose="02010609060101010101" pitchFamily="49" charset="-122"/>
              </a:endParaRPr>
            </a:p>
          </p:txBody>
        </p:sp>
        <p:sp>
          <p:nvSpPr>
            <p:cNvPr id="591924" name="Rectangle 52">
              <a:extLst>
                <a:ext uri="{FF2B5EF4-FFF2-40B4-BE49-F238E27FC236}">
                  <a16:creationId xmlns:a16="http://schemas.microsoft.com/office/drawing/2014/main" id="{DC1335ED-4807-4946-9B95-D12EB810E406}"/>
                </a:ext>
              </a:extLst>
            </p:cNvPr>
            <p:cNvSpPr>
              <a:spLocks noChangeArrowheads="1"/>
            </p:cNvSpPr>
            <p:nvPr/>
          </p:nvSpPr>
          <p:spPr bwMode="auto">
            <a:xfrm>
              <a:off x="4256" y="2969"/>
              <a:ext cx="19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e</a:t>
              </a:r>
              <a:endParaRPr lang="en-US" altLang="zh-CN">
                <a:ea typeface="黑体" panose="02010609060101010101" pitchFamily="49" charset="-122"/>
              </a:endParaRPr>
            </a:p>
          </p:txBody>
        </p:sp>
        <p:sp>
          <p:nvSpPr>
            <p:cNvPr id="591925" name="Rectangle 53">
              <a:extLst>
                <a:ext uri="{FF2B5EF4-FFF2-40B4-BE49-F238E27FC236}">
                  <a16:creationId xmlns:a16="http://schemas.microsoft.com/office/drawing/2014/main" id="{7E132C89-B1C7-464C-89FF-60BADC4831FC}"/>
                </a:ext>
              </a:extLst>
            </p:cNvPr>
            <p:cNvSpPr>
              <a:spLocks noChangeArrowheads="1"/>
            </p:cNvSpPr>
            <p:nvPr/>
          </p:nvSpPr>
          <p:spPr bwMode="auto">
            <a:xfrm>
              <a:off x="1972" y="2969"/>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591926" name="Rectangle 54">
              <a:extLst>
                <a:ext uri="{FF2B5EF4-FFF2-40B4-BE49-F238E27FC236}">
                  <a16:creationId xmlns:a16="http://schemas.microsoft.com/office/drawing/2014/main" id="{A2E567C7-B156-4FDB-8900-9B6EF9DD01C6}"/>
                </a:ext>
              </a:extLst>
            </p:cNvPr>
            <p:cNvSpPr>
              <a:spLocks noChangeArrowheads="1"/>
            </p:cNvSpPr>
            <p:nvPr/>
          </p:nvSpPr>
          <p:spPr bwMode="auto">
            <a:xfrm>
              <a:off x="1573" y="2969"/>
              <a:ext cx="19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e</a:t>
              </a:r>
              <a:endParaRPr lang="en-US" altLang="zh-CN">
                <a:ea typeface="黑体" panose="02010609060101010101" pitchFamily="49" charset="-122"/>
              </a:endParaRPr>
            </a:p>
          </p:txBody>
        </p:sp>
        <p:sp>
          <p:nvSpPr>
            <p:cNvPr id="591927" name="Rectangle 55">
              <a:extLst>
                <a:ext uri="{FF2B5EF4-FFF2-40B4-BE49-F238E27FC236}">
                  <a16:creationId xmlns:a16="http://schemas.microsoft.com/office/drawing/2014/main" id="{64AD4DF3-B108-46C3-BD13-5C737704678F}"/>
                </a:ext>
              </a:extLst>
            </p:cNvPr>
            <p:cNvSpPr>
              <a:spLocks noChangeArrowheads="1"/>
            </p:cNvSpPr>
            <p:nvPr/>
          </p:nvSpPr>
          <p:spPr bwMode="auto">
            <a:xfrm>
              <a:off x="1334" y="2969"/>
              <a:ext cx="20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b</a:t>
              </a:r>
              <a:endParaRPr lang="en-US" altLang="zh-CN">
                <a:ea typeface="黑体" panose="02010609060101010101" pitchFamily="49" charset="-122"/>
              </a:endParaRPr>
            </a:p>
          </p:txBody>
        </p:sp>
        <p:sp>
          <p:nvSpPr>
            <p:cNvPr id="591928" name="Rectangle 56">
              <a:extLst>
                <a:ext uri="{FF2B5EF4-FFF2-40B4-BE49-F238E27FC236}">
                  <a16:creationId xmlns:a16="http://schemas.microsoft.com/office/drawing/2014/main" id="{734C85DC-E50A-46D2-A4A1-C078FF81D4F8}"/>
                </a:ext>
              </a:extLst>
            </p:cNvPr>
            <p:cNvSpPr>
              <a:spLocks noChangeArrowheads="1"/>
            </p:cNvSpPr>
            <p:nvPr/>
          </p:nvSpPr>
          <p:spPr bwMode="auto">
            <a:xfrm>
              <a:off x="4628" y="2944"/>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591929" name="Rectangle 57">
              <a:extLst>
                <a:ext uri="{FF2B5EF4-FFF2-40B4-BE49-F238E27FC236}">
                  <a16:creationId xmlns:a16="http://schemas.microsoft.com/office/drawing/2014/main" id="{A65AD5A3-F9E7-44AC-A118-BE3CE7EBF20D}"/>
                </a:ext>
              </a:extLst>
            </p:cNvPr>
            <p:cNvSpPr>
              <a:spLocks noChangeArrowheads="1"/>
            </p:cNvSpPr>
            <p:nvPr/>
          </p:nvSpPr>
          <p:spPr bwMode="auto">
            <a:xfrm>
              <a:off x="4520" y="2931"/>
              <a:ext cx="190"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591930" name="Rectangle 58">
              <a:extLst>
                <a:ext uri="{FF2B5EF4-FFF2-40B4-BE49-F238E27FC236}">
                  <a16:creationId xmlns:a16="http://schemas.microsoft.com/office/drawing/2014/main" id="{C8D11B07-39CC-4DCD-AB08-ED604FD0D0C4}"/>
                </a:ext>
              </a:extLst>
            </p:cNvPr>
            <p:cNvSpPr>
              <a:spLocks noChangeArrowheads="1"/>
            </p:cNvSpPr>
            <p:nvPr/>
          </p:nvSpPr>
          <p:spPr bwMode="auto">
            <a:xfrm>
              <a:off x="3723" y="2976"/>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而且</a:t>
              </a:r>
              <a:endParaRPr lang="zh-CN" altLang="en-US"/>
            </a:p>
          </p:txBody>
        </p:sp>
        <p:sp>
          <p:nvSpPr>
            <p:cNvPr id="591931" name="Rectangle 59">
              <a:extLst>
                <a:ext uri="{FF2B5EF4-FFF2-40B4-BE49-F238E27FC236}">
                  <a16:creationId xmlns:a16="http://schemas.microsoft.com/office/drawing/2014/main" id="{1EE69024-0CC2-4C64-8C41-2FFD372461B4}"/>
                </a:ext>
              </a:extLst>
            </p:cNvPr>
            <p:cNvSpPr>
              <a:spLocks noChangeArrowheads="1"/>
            </p:cNvSpPr>
            <p:nvPr/>
          </p:nvSpPr>
          <p:spPr bwMode="auto">
            <a:xfrm>
              <a:off x="2060" y="2976"/>
              <a:ext cx="15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平面上处处解析</a:t>
              </a:r>
              <a:endParaRPr lang="zh-CN" altLang="en-US"/>
            </a:p>
          </p:txBody>
        </p:sp>
        <p:sp>
          <p:nvSpPr>
            <p:cNvPr id="591932" name="Rectangle 60">
              <a:extLst>
                <a:ext uri="{FF2B5EF4-FFF2-40B4-BE49-F238E27FC236}">
                  <a16:creationId xmlns:a16="http://schemas.microsoft.com/office/drawing/2014/main" id="{0FB7C007-3B16-47C5-9C7B-D01BA6166750}"/>
                </a:ext>
              </a:extLst>
            </p:cNvPr>
            <p:cNvSpPr>
              <a:spLocks noChangeArrowheads="1"/>
            </p:cNvSpPr>
            <p:nvPr/>
          </p:nvSpPr>
          <p:spPr bwMode="auto">
            <a:xfrm>
              <a:off x="1745" y="2976"/>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在</a:t>
              </a:r>
              <a:endParaRPr lang="zh-CN" altLang="en-US"/>
            </a:p>
          </p:txBody>
        </p:sp>
      </p:grpSp>
      <p:grpSp>
        <p:nvGrpSpPr>
          <p:cNvPr id="591933" name="Group 61">
            <a:extLst>
              <a:ext uri="{FF2B5EF4-FFF2-40B4-BE49-F238E27FC236}">
                <a16:creationId xmlns:a16="http://schemas.microsoft.com/office/drawing/2014/main" id="{6A713C76-9EE5-4730-ADEA-1AA822B26E8C}"/>
              </a:ext>
            </a:extLst>
          </p:cNvPr>
          <p:cNvGrpSpPr>
            <a:grpSpLocks noChangeAspect="1"/>
          </p:cNvGrpSpPr>
          <p:nvPr/>
        </p:nvGrpSpPr>
        <p:grpSpPr bwMode="auto">
          <a:xfrm>
            <a:off x="1981200" y="5969000"/>
            <a:ext cx="4991100" cy="477838"/>
            <a:chOff x="1248" y="3760"/>
            <a:chExt cx="3144" cy="301"/>
          </a:xfrm>
        </p:grpSpPr>
        <p:sp>
          <p:nvSpPr>
            <p:cNvPr id="591934" name="AutoShape 62">
              <a:extLst>
                <a:ext uri="{FF2B5EF4-FFF2-40B4-BE49-F238E27FC236}">
                  <a16:creationId xmlns:a16="http://schemas.microsoft.com/office/drawing/2014/main" id="{10183E34-59B5-45BE-A368-5CC0169783FE}"/>
                </a:ext>
              </a:extLst>
            </p:cNvPr>
            <p:cNvSpPr>
              <a:spLocks noChangeAspect="1" noChangeArrowheads="1" noTextEdit="1"/>
            </p:cNvSpPr>
            <p:nvPr/>
          </p:nvSpPr>
          <p:spPr bwMode="auto">
            <a:xfrm>
              <a:off x="1248" y="3769"/>
              <a:ext cx="3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1935" name="Rectangle 63">
              <a:extLst>
                <a:ext uri="{FF2B5EF4-FFF2-40B4-BE49-F238E27FC236}">
                  <a16:creationId xmlns:a16="http://schemas.microsoft.com/office/drawing/2014/main" id="{D6544982-C623-4BF1-BDF8-AC1103B8C7F0}"/>
                </a:ext>
              </a:extLst>
            </p:cNvPr>
            <p:cNvSpPr>
              <a:spLocks noChangeArrowheads="1"/>
            </p:cNvSpPr>
            <p:nvPr/>
          </p:nvSpPr>
          <p:spPr bwMode="auto">
            <a:xfrm>
              <a:off x="4332" y="378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FF0000"/>
                  </a:solidFill>
                  <a:latin typeface="Times New Roman" panose="02020603050405020304" pitchFamily="18" charset="0"/>
                  <a:ea typeface="黑体" panose="02010609060101010101" pitchFamily="49" charset="-122"/>
                </a:rPr>
                <a:t>.</a:t>
              </a:r>
              <a:endParaRPr lang="en-US" altLang="zh-CN">
                <a:solidFill>
                  <a:srgbClr val="FF0000"/>
                </a:solidFill>
                <a:ea typeface="黑体" panose="02010609060101010101" pitchFamily="49" charset="-122"/>
              </a:endParaRPr>
            </a:p>
          </p:txBody>
        </p:sp>
        <p:sp>
          <p:nvSpPr>
            <p:cNvPr id="591936" name="Rectangle 64">
              <a:extLst>
                <a:ext uri="{FF2B5EF4-FFF2-40B4-BE49-F238E27FC236}">
                  <a16:creationId xmlns:a16="http://schemas.microsoft.com/office/drawing/2014/main" id="{041BDCD2-269F-45FE-A871-2894FE883EEE}"/>
                </a:ext>
              </a:extLst>
            </p:cNvPr>
            <p:cNvSpPr>
              <a:spLocks noChangeArrowheads="1"/>
            </p:cNvSpPr>
            <p:nvPr/>
          </p:nvSpPr>
          <p:spPr bwMode="auto">
            <a:xfrm>
              <a:off x="2210" y="3785"/>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FF0000"/>
                  </a:solidFill>
                  <a:latin typeface="Times New Roman" panose="02020603050405020304" pitchFamily="18" charset="0"/>
                  <a:ea typeface="黑体" panose="02010609060101010101" pitchFamily="49" charset="-122"/>
                </a:rPr>
                <a:t>2</a:t>
              </a:r>
              <a:endParaRPr lang="en-US" altLang="zh-CN">
                <a:solidFill>
                  <a:srgbClr val="FF0000"/>
                </a:solidFill>
                <a:ea typeface="黑体" panose="02010609060101010101" pitchFamily="49" charset="-122"/>
              </a:endParaRPr>
            </a:p>
          </p:txBody>
        </p:sp>
        <p:sp>
          <p:nvSpPr>
            <p:cNvPr id="591937" name="Rectangle 65">
              <a:extLst>
                <a:ext uri="{FF2B5EF4-FFF2-40B4-BE49-F238E27FC236}">
                  <a16:creationId xmlns:a16="http://schemas.microsoft.com/office/drawing/2014/main" id="{E58209A2-E3D2-40BA-A7BE-A6BCA38ADBF6}"/>
                </a:ext>
              </a:extLst>
            </p:cNvPr>
            <p:cNvSpPr>
              <a:spLocks noChangeArrowheads="1"/>
            </p:cNvSpPr>
            <p:nvPr/>
          </p:nvSpPr>
          <p:spPr bwMode="auto">
            <a:xfrm>
              <a:off x="1475" y="3785"/>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FF0000"/>
                  </a:solidFill>
                  <a:latin typeface="Times New Roman" panose="02020603050405020304" pitchFamily="18" charset="0"/>
                  <a:ea typeface="黑体" panose="02010609060101010101" pitchFamily="49" charset="-122"/>
                </a:rPr>
                <a:t>)</a:t>
              </a:r>
              <a:endParaRPr lang="en-US" altLang="zh-CN">
                <a:solidFill>
                  <a:srgbClr val="FF0000"/>
                </a:solidFill>
                <a:ea typeface="黑体" panose="02010609060101010101" pitchFamily="49" charset="-122"/>
              </a:endParaRPr>
            </a:p>
          </p:txBody>
        </p:sp>
        <p:sp>
          <p:nvSpPr>
            <p:cNvPr id="591938" name="Rectangle 66">
              <a:extLst>
                <a:ext uri="{FF2B5EF4-FFF2-40B4-BE49-F238E27FC236}">
                  <a16:creationId xmlns:a16="http://schemas.microsoft.com/office/drawing/2014/main" id="{8DBB8C81-9279-416C-BDCF-5D5F5604FAA9}"/>
                </a:ext>
              </a:extLst>
            </p:cNvPr>
            <p:cNvSpPr>
              <a:spLocks noChangeArrowheads="1"/>
            </p:cNvSpPr>
            <p:nvPr/>
          </p:nvSpPr>
          <p:spPr bwMode="auto">
            <a:xfrm>
              <a:off x="1254" y="3785"/>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FF0000"/>
                  </a:solidFill>
                  <a:latin typeface="Times New Roman" panose="02020603050405020304" pitchFamily="18" charset="0"/>
                  <a:ea typeface="黑体" panose="02010609060101010101" pitchFamily="49" charset="-122"/>
                </a:rPr>
                <a:t>(</a:t>
              </a:r>
              <a:endParaRPr lang="en-US" altLang="zh-CN">
                <a:solidFill>
                  <a:srgbClr val="FF0000"/>
                </a:solidFill>
                <a:ea typeface="黑体" panose="02010609060101010101" pitchFamily="49" charset="-122"/>
              </a:endParaRPr>
            </a:p>
          </p:txBody>
        </p:sp>
        <p:sp>
          <p:nvSpPr>
            <p:cNvPr id="591939" name="Rectangle 67">
              <a:extLst>
                <a:ext uri="{FF2B5EF4-FFF2-40B4-BE49-F238E27FC236}">
                  <a16:creationId xmlns:a16="http://schemas.microsoft.com/office/drawing/2014/main" id="{EAA699C3-DBD1-43DE-9E47-4EA5343F53ED}"/>
                </a:ext>
              </a:extLst>
            </p:cNvPr>
            <p:cNvSpPr>
              <a:spLocks noChangeArrowheads="1"/>
            </p:cNvSpPr>
            <p:nvPr/>
          </p:nvSpPr>
          <p:spPr bwMode="auto">
            <a:xfrm>
              <a:off x="2512" y="3792"/>
              <a:ext cx="18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FF0000"/>
                  </a:solidFill>
                  <a:latin typeface="宋体" panose="02010600030101010101" pitchFamily="2" charset="-122"/>
                </a:rPr>
                <a:t>为周期的周期函数</a:t>
              </a:r>
              <a:endParaRPr lang="zh-CN" altLang="en-US">
                <a:solidFill>
                  <a:srgbClr val="FF0000"/>
                </a:solidFill>
              </a:endParaRPr>
            </a:p>
          </p:txBody>
        </p:sp>
        <p:sp>
          <p:nvSpPr>
            <p:cNvPr id="591940" name="Rectangle 68">
              <a:extLst>
                <a:ext uri="{FF2B5EF4-FFF2-40B4-BE49-F238E27FC236}">
                  <a16:creationId xmlns:a16="http://schemas.microsoft.com/office/drawing/2014/main" id="{C531D973-5D7A-42E4-861F-DE99D2A49938}"/>
                </a:ext>
              </a:extLst>
            </p:cNvPr>
            <p:cNvSpPr>
              <a:spLocks noChangeArrowheads="1"/>
            </p:cNvSpPr>
            <p:nvPr/>
          </p:nvSpPr>
          <p:spPr bwMode="auto">
            <a:xfrm>
              <a:off x="1762" y="3792"/>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FF0000"/>
                  </a:solidFill>
                  <a:latin typeface="宋体" panose="02010600030101010101" pitchFamily="2" charset="-122"/>
                </a:rPr>
                <a:t>是以</a:t>
              </a:r>
              <a:endParaRPr lang="zh-CN" altLang="en-US">
                <a:solidFill>
                  <a:srgbClr val="FF0000"/>
                </a:solidFill>
              </a:endParaRPr>
            </a:p>
          </p:txBody>
        </p:sp>
        <p:sp>
          <p:nvSpPr>
            <p:cNvPr id="591941" name="Rectangle 69">
              <a:extLst>
                <a:ext uri="{FF2B5EF4-FFF2-40B4-BE49-F238E27FC236}">
                  <a16:creationId xmlns:a16="http://schemas.microsoft.com/office/drawing/2014/main" id="{3A2544DC-82A1-4659-B629-25D897DF3C1A}"/>
                </a:ext>
              </a:extLst>
            </p:cNvPr>
            <p:cNvSpPr>
              <a:spLocks noChangeArrowheads="1"/>
            </p:cNvSpPr>
            <p:nvPr/>
          </p:nvSpPr>
          <p:spPr bwMode="auto">
            <a:xfrm>
              <a:off x="2449" y="3785"/>
              <a:ext cx="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FF0000"/>
                  </a:solidFill>
                  <a:latin typeface="Times New Roman" panose="02020603050405020304" pitchFamily="18" charset="0"/>
                  <a:ea typeface="黑体" panose="02010609060101010101" pitchFamily="49" charset="-122"/>
                </a:rPr>
                <a:t>i</a:t>
              </a:r>
              <a:endParaRPr lang="en-US" altLang="zh-CN">
                <a:solidFill>
                  <a:srgbClr val="FF0000"/>
                </a:solidFill>
                <a:ea typeface="黑体" panose="02010609060101010101" pitchFamily="49" charset="-122"/>
              </a:endParaRPr>
            </a:p>
          </p:txBody>
        </p:sp>
        <p:sp>
          <p:nvSpPr>
            <p:cNvPr id="591942" name="Rectangle 70">
              <a:extLst>
                <a:ext uri="{FF2B5EF4-FFF2-40B4-BE49-F238E27FC236}">
                  <a16:creationId xmlns:a16="http://schemas.microsoft.com/office/drawing/2014/main" id="{FFB623CF-3186-4BD8-8BEC-A3263ACBD840}"/>
                </a:ext>
              </a:extLst>
            </p:cNvPr>
            <p:cNvSpPr>
              <a:spLocks noChangeArrowheads="1"/>
            </p:cNvSpPr>
            <p:nvPr/>
          </p:nvSpPr>
          <p:spPr bwMode="auto">
            <a:xfrm>
              <a:off x="1594" y="3785"/>
              <a:ext cx="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FF0000"/>
                  </a:solidFill>
                  <a:latin typeface="Times New Roman" panose="02020603050405020304" pitchFamily="18" charset="0"/>
                  <a:ea typeface="黑体" panose="02010609060101010101" pitchFamily="49" charset="-122"/>
                </a:rPr>
                <a:t>e</a:t>
              </a:r>
              <a:endParaRPr lang="en-US" altLang="zh-CN">
                <a:solidFill>
                  <a:srgbClr val="FF0000"/>
                </a:solidFill>
                <a:ea typeface="黑体" panose="02010609060101010101" pitchFamily="49" charset="-122"/>
              </a:endParaRPr>
            </a:p>
          </p:txBody>
        </p:sp>
        <p:sp>
          <p:nvSpPr>
            <p:cNvPr id="591943" name="Rectangle 71">
              <a:extLst>
                <a:ext uri="{FF2B5EF4-FFF2-40B4-BE49-F238E27FC236}">
                  <a16:creationId xmlns:a16="http://schemas.microsoft.com/office/drawing/2014/main" id="{7A378D10-8461-4203-8F75-AE25888C8F9B}"/>
                </a:ext>
              </a:extLst>
            </p:cNvPr>
            <p:cNvSpPr>
              <a:spLocks noChangeArrowheads="1"/>
            </p:cNvSpPr>
            <p:nvPr/>
          </p:nvSpPr>
          <p:spPr bwMode="auto">
            <a:xfrm>
              <a:off x="1334" y="3785"/>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FF0000"/>
                  </a:solidFill>
                  <a:latin typeface="Times New Roman" panose="02020603050405020304" pitchFamily="18" charset="0"/>
                  <a:ea typeface="黑体" panose="02010609060101010101" pitchFamily="49" charset="-122"/>
                </a:rPr>
                <a:t>d</a:t>
              </a:r>
              <a:endParaRPr lang="en-US" altLang="zh-CN">
                <a:solidFill>
                  <a:srgbClr val="FF0000"/>
                </a:solidFill>
                <a:ea typeface="黑体" panose="02010609060101010101" pitchFamily="49" charset="-122"/>
              </a:endParaRPr>
            </a:p>
          </p:txBody>
        </p:sp>
        <p:sp>
          <p:nvSpPr>
            <p:cNvPr id="591944" name="Rectangle 72">
              <a:extLst>
                <a:ext uri="{FF2B5EF4-FFF2-40B4-BE49-F238E27FC236}">
                  <a16:creationId xmlns:a16="http://schemas.microsoft.com/office/drawing/2014/main" id="{B42903C6-EC5A-44E2-8364-983B302735AB}"/>
                </a:ext>
              </a:extLst>
            </p:cNvPr>
            <p:cNvSpPr>
              <a:spLocks noChangeArrowheads="1"/>
            </p:cNvSpPr>
            <p:nvPr/>
          </p:nvSpPr>
          <p:spPr bwMode="auto">
            <a:xfrm>
              <a:off x="1711" y="3777"/>
              <a:ext cx="4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a:solidFill>
                    <a:srgbClr val="FF0000"/>
                  </a:solidFill>
                  <a:latin typeface="Times New Roman" panose="02020603050405020304" pitchFamily="18" charset="0"/>
                  <a:ea typeface="黑体" panose="02010609060101010101" pitchFamily="49" charset="-122"/>
                </a:rPr>
                <a:t>z</a:t>
              </a:r>
              <a:endParaRPr lang="en-US" altLang="zh-CN">
                <a:solidFill>
                  <a:srgbClr val="FF0000"/>
                </a:solidFill>
                <a:ea typeface="黑体" panose="02010609060101010101" pitchFamily="49" charset="-122"/>
              </a:endParaRPr>
            </a:p>
          </p:txBody>
        </p:sp>
        <p:sp>
          <p:nvSpPr>
            <p:cNvPr id="591945" name="Rectangle 73">
              <a:extLst>
                <a:ext uri="{FF2B5EF4-FFF2-40B4-BE49-F238E27FC236}">
                  <a16:creationId xmlns:a16="http://schemas.microsoft.com/office/drawing/2014/main" id="{AC9C7131-55A2-405E-B92A-7D4E08633585}"/>
                </a:ext>
              </a:extLst>
            </p:cNvPr>
            <p:cNvSpPr>
              <a:spLocks noChangeArrowheads="1"/>
            </p:cNvSpPr>
            <p:nvPr/>
          </p:nvSpPr>
          <p:spPr bwMode="auto">
            <a:xfrm>
              <a:off x="2326" y="3760"/>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FF0000"/>
                  </a:solidFill>
                  <a:latin typeface="Symbol" panose="05050102010706020507" pitchFamily="18" charset="2"/>
                  <a:ea typeface="黑体" panose="02010609060101010101" pitchFamily="49" charset="-122"/>
                </a:rPr>
                <a:t>p</a:t>
              </a:r>
              <a:endParaRPr lang="en-US" altLang="zh-CN">
                <a:solidFill>
                  <a:srgbClr val="FF0000"/>
                </a:solidFill>
                <a:ea typeface="黑体" panose="02010609060101010101" pitchFamily="49" charset="-122"/>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1876"/>
                                        </p:tgtEl>
                                        <p:attrNameLst>
                                          <p:attrName>style.visibility</p:attrName>
                                        </p:attrNameLst>
                                      </p:cBhvr>
                                      <p:to>
                                        <p:strVal val="visible"/>
                                      </p:to>
                                    </p:set>
                                    <p:animEffect transition="in" filter="wipe(left)">
                                      <p:cBhvr>
                                        <p:cTn id="7" dur="2000"/>
                                        <p:tgtEl>
                                          <p:spTgt spid="5918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91885"/>
                                        </p:tgtEl>
                                        <p:attrNameLst>
                                          <p:attrName>style.visibility</p:attrName>
                                        </p:attrNameLst>
                                      </p:cBhvr>
                                      <p:to>
                                        <p:strVal val="visible"/>
                                      </p:to>
                                    </p:set>
                                    <p:animEffect transition="in" filter="wipe(left)">
                                      <p:cBhvr>
                                        <p:cTn id="12" dur="2000"/>
                                        <p:tgtEl>
                                          <p:spTgt spid="5918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591879"/>
                                        </p:tgtEl>
                                        <p:attrNameLst>
                                          <p:attrName>style.visibility</p:attrName>
                                        </p:attrNameLst>
                                      </p:cBhvr>
                                      <p:to>
                                        <p:strVal val="visible"/>
                                      </p:to>
                                    </p:set>
                                    <p:animEffect transition="in" filter="wipe(right)">
                                      <p:cBhvr>
                                        <p:cTn id="17" dur="500"/>
                                        <p:tgtEl>
                                          <p:spTgt spid="5918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91881"/>
                                        </p:tgtEl>
                                        <p:attrNameLst>
                                          <p:attrName>style.visibility</p:attrName>
                                        </p:attrNameLst>
                                      </p:cBhvr>
                                      <p:to>
                                        <p:strVal val="visible"/>
                                      </p:to>
                                    </p:set>
                                    <p:animEffect transition="in" filter="wipe(up)">
                                      <p:cBhvr>
                                        <p:cTn id="22" dur="500"/>
                                        <p:tgtEl>
                                          <p:spTgt spid="5918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591880"/>
                                        </p:tgtEl>
                                        <p:attrNameLst>
                                          <p:attrName>style.visibility</p:attrName>
                                        </p:attrNameLst>
                                      </p:cBhvr>
                                      <p:to>
                                        <p:strVal val="visible"/>
                                      </p:to>
                                    </p:set>
                                    <p:animEffect transition="in" filter="wipe(up)">
                                      <p:cBhvr>
                                        <p:cTn id="27" dur="500"/>
                                        <p:tgtEl>
                                          <p:spTgt spid="59188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591882"/>
                                        </p:tgtEl>
                                        <p:attrNameLst>
                                          <p:attrName>style.visibility</p:attrName>
                                        </p:attrNameLst>
                                      </p:cBhvr>
                                      <p:to>
                                        <p:strVal val="visible"/>
                                      </p:to>
                                    </p:set>
                                    <p:anim calcmode="lin" valueType="num">
                                      <p:cBhvr additive="base">
                                        <p:cTn id="32" dur="500" fill="hold"/>
                                        <p:tgtEl>
                                          <p:spTgt spid="591882"/>
                                        </p:tgtEl>
                                        <p:attrNameLst>
                                          <p:attrName>ppt_x</p:attrName>
                                        </p:attrNameLst>
                                      </p:cBhvr>
                                      <p:tavLst>
                                        <p:tav tm="0">
                                          <p:val>
                                            <p:strVal val="#ppt_x"/>
                                          </p:val>
                                        </p:tav>
                                        <p:tav tm="100000">
                                          <p:val>
                                            <p:strVal val="#ppt_x"/>
                                          </p:val>
                                        </p:tav>
                                      </p:tavLst>
                                    </p:anim>
                                    <p:anim calcmode="lin" valueType="num">
                                      <p:cBhvr additive="base">
                                        <p:cTn id="33" dur="500" fill="hold"/>
                                        <p:tgtEl>
                                          <p:spTgt spid="591882"/>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591875"/>
                                        </p:tgtEl>
                                        <p:attrNameLst>
                                          <p:attrName>style.visibility</p:attrName>
                                        </p:attrNameLst>
                                      </p:cBhvr>
                                      <p:to>
                                        <p:strVal val="visible"/>
                                      </p:to>
                                    </p:set>
                                    <p:animEffect transition="in" filter="wipe(left)">
                                      <p:cBhvr>
                                        <p:cTn id="38" dur="500"/>
                                        <p:tgtEl>
                                          <p:spTgt spid="59187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91884"/>
                                        </p:tgtEl>
                                        <p:attrNameLst>
                                          <p:attrName>style.visibility</p:attrName>
                                        </p:attrNameLst>
                                      </p:cBhvr>
                                      <p:to>
                                        <p:strVal val="visible"/>
                                      </p:to>
                                    </p:set>
                                    <p:anim calcmode="lin" valueType="num">
                                      <p:cBhvr additive="base">
                                        <p:cTn id="43" dur="500" fill="hold"/>
                                        <p:tgtEl>
                                          <p:spTgt spid="591884"/>
                                        </p:tgtEl>
                                        <p:attrNameLst>
                                          <p:attrName>ppt_x</p:attrName>
                                        </p:attrNameLst>
                                      </p:cBhvr>
                                      <p:tavLst>
                                        <p:tav tm="0">
                                          <p:val>
                                            <p:strVal val="#ppt_x"/>
                                          </p:val>
                                        </p:tav>
                                        <p:tav tm="100000">
                                          <p:val>
                                            <p:strVal val="#ppt_x"/>
                                          </p:val>
                                        </p:tav>
                                      </p:tavLst>
                                    </p:anim>
                                    <p:anim calcmode="lin" valueType="num">
                                      <p:cBhvr additive="base">
                                        <p:cTn id="44" dur="500" fill="hold"/>
                                        <p:tgtEl>
                                          <p:spTgt spid="591884"/>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591883"/>
                                        </p:tgtEl>
                                        <p:attrNameLst>
                                          <p:attrName>style.visibility</p:attrName>
                                        </p:attrNameLst>
                                      </p:cBhvr>
                                      <p:to>
                                        <p:strVal val="visible"/>
                                      </p:to>
                                    </p:set>
                                    <p:animEffect transition="in" filter="wipe(left)">
                                      <p:cBhvr>
                                        <p:cTn id="49" dur="500"/>
                                        <p:tgtEl>
                                          <p:spTgt spid="59188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591912"/>
                                        </p:tgtEl>
                                        <p:attrNameLst>
                                          <p:attrName>style.visibility</p:attrName>
                                        </p:attrNameLst>
                                      </p:cBhvr>
                                      <p:to>
                                        <p:strVal val="visible"/>
                                      </p:to>
                                    </p:set>
                                    <p:animEffect transition="in" filter="wipe(left)">
                                      <p:cBhvr>
                                        <p:cTn id="54" dur="2000"/>
                                        <p:tgtEl>
                                          <p:spTgt spid="591912"/>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nodeType="clickEffect">
                                  <p:stCondLst>
                                    <p:cond delay="0"/>
                                  </p:stCondLst>
                                  <p:childTnLst>
                                    <p:set>
                                      <p:cBhvr>
                                        <p:cTn id="58" dur="1" fill="hold">
                                          <p:stCondLst>
                                            <p:cond delay="0"/>
                                          </p:stCondLst>
                                        </p:cTn>
                                        <p:tgtEl>
                                          <p:spTgt spid="591877"/>
                                        </p:tgtEl>
                                        <p:attrNameLst>
                                          <p:attrName>style.visibility</p:attrName>
                                        </p:attrNameLst>
                                      </p:cBhvr>
                                      <p:to>
                                        <p:strVal val="visible"/>
                                      </p:to>
                                    </p:set>
                                    <p:anim calcmode="lin" valueType="num">
                                      <p:cBhvr additive="base">
                                        <p:cTn id="59" dur="500" fill="hold"/>
                                        <p:tgtEl>
                                          <p:spTgt spid="591877"/>
                                        </p:tgtEl>
                                        <p:attrNameLst>
                                          <p:attrName>ppt_x</p:attrName>
                                        </p:attrNameLst>
                                      </p:cBhvr>
                                      <p:tavLst>
                                        <p:tav tm="0">
                                          <p:val>
                                            <p:strVal val="#ppt_x"/>
                                          </p:val>
                                        </p:tav>
                                        <p:tav tm="100000">
                                          <p:val>
                                            <p:strVal val="#ppt_x"/>
                                          </p:val>
                                        </p:tav>
                                      </p:tavLst>
                                    </p:anim>
                                    <p:anim calcmode="lin" valueType="num">
                                      <p:cBhvr additive="base">
                                        <p:cTn id="60" dur="500" fill="hold"/>
                                        <p:tgtEl>
                                          <p:spTgt spid="591877"/>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591933"/>
                                        </p:tgtEl>
                                        <p:attrNameLst>
                                          <p:attrName>style.visibility</p:attrName>
                                        </p:attrNameLst>
                                      </p:cBhvr>
                                      <p:to>
                                        <p:strVal val="visible"/>
                                      </p:to>
                                    </p:set>
                                    <p:animEffect transition="in" filter="wipe(left)">
                                      <p:cBhvr>
                                        <p:cTn id="65" dur="2000"/>
                                        <p:tgtEl>
                                          <p:spTgt spid="591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76" grpId="0"/>
      <p:bldP spid="591879" grpId="0" animBg="1"/>
      <p:bldP spid="591882" grpId="0" animBg="1"/>
      <p:bldP spid="59188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日期占位符 2">
            <a:extLst>
              <a:ext uri="{FF2B5EF4-FFF2-40B4-BE49-F238E27FC236}">
                <a16:creationId xmlns:a16="http://schemas.microsoft.com/office/drawing/2014/main" id="{1096AB92-91AA-494D-9A47-5AACD38402D0}"/>
              </a:ext>
            </a:extLst>
          </p:cNvPr>
          <p:cNvSpPr>
            <a:spLocks noGrp="1"/>
          </p:cNvSpPr>
          <p:nvPr>
            <p:ph type="dt" sz="half" idx="10"/>
          </p:nvPr>
        </p:nvSpPr>
        <p:spPr/>
        <p:txBody>
          <a:bodyPr/>
          <a:lstStyle/>
          <a:p>
            <a:fld id="{17669272-671D-4F11-BFB0-A9268C1E745A}" type="datetime1">
              <a:rPr lang="zh-CN" altLang="en-US"/>
              <a:pPr/>
              <a:t>2017/9/8</a:t>
            </a:fld>
            <a:endParaRPr lang="en-US" altLang="zh-CN"/>
          </a:p>
        </p:txBody>
      </p:sp>
      <p:sp>
        <p:nvSpPr>
          <p:cNvPr id="25" name="灯片编号占位符 4">
            <a:extLst>
              <a:ext uri="{FF2B5EF4-FFF2-40B4-BE49-F238E27FC236}">
                <a16:creationId xmlns:a16="http://schemas.microsoft.com/office/drawing/2014/main" id="{E1827D5B-2B92-42E1-9525-877B8665BA2A}"/>
              </a:ext>
            </a:extLst>
          </p:cNvPr>
          <p:cNvSpPr>
            <a:spLocks noGrp="1"/>
          </p:cNvSpPr>
          <p:nvPr>
            <p:ph type="sldNum" sz="quarter" idx="12"/>
          </p:nvPr>
        </p:nvSpPr>
        <p:spPr/>
        <p:txBody>
          <a:bodyPr/>
          <a:lstStyle/>
          <a:p>
            <a:fld id="{A18A461C-79FD-40F6-834F-20FC35B69184}" type="slidenum">
              <a:rPr lang="en-US" altLang="zh-CN"/>
              <a:pPr/>
              <a:t>54</a:t>
            </a:fld>
            <a:endParaRPr lang="en-US" altLang="zh-CN"/>
          </a:p>
        </p:txBody>
      </p:sp>
      <p:sp>
        <p:nvSpPr>
          <p:cNvPr id="592898" name="Text Box 2">
            <a:extLst>
              <a:ext uri="{FF2B5EF4-FFF2-40B4-BE49-F238E27FC236}">
                <a16:creationId xmlns:a16="http://schemas.microsoft.com/office/drawing/2014/main" id="{FDC907A3-CAD5-4E25-A04B-0DA054084CD2}"/>
              </a:ext>
            </a:extLst>
          </p:cNvPr>
          <p:cNvSpPr txBox="1">
            <a:spLocks noChangeArrowheads="1"/>
          </p:cNvSpPr>
          <p:nvPr/>
        </p:nvSpPr>
        <p:spPr bwMode="auto">
          <a:xfrm>
            <a:off x="900113" y="1341438"/>
            <a:ext cx="4679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b="1">
                <a:solidFill>
                  <a:srgbClr val="CC0066"/>
                </a:solidFill>
                <a:effectLst>
                  <a:outerShdw blurRad="38100" dist="38100" dir="2700000" algn="tl">
                    <a:srgbClr val="000000"/>
                  </a:outerShdw>
                </a:effectLst>
                <a:latin typeface="Times New Roman" panose="02020603050405020304" pitchFamily="18" charset="0"/>
                <a:ea typeface="黑体" panose="02010609060101010101" pitchFamily="49" charset="-122"/>
              </a:rPr>
              <a:t>三角正弦与余弦函数</a:t>
            </a:r>
          </a:p>
        </p:txBody>
      </p:sp>
      <p:graphicFrame>
        <p:nvGraphicFramePr>
          <p:cNvPr id="592899" name="Object 3">
            <a:extLst>
              <a:ext uri="{FF2B5EF4-FFF2-40B4-BE49-F238E27FC236}">
                <a16:creationId xmlns:a16="http://schemas.microsoft.com/office/drawing/2014/main" id="{9DCF7EE8-53DF-43A7-8953-F937513352AB}"/>
              </a:ext>
            </a:extLst>
          </p:cNvPr>
          <p:cNvGraphicFramePr>
            <a:graphicFrameLocks noChangeAspect="1"/>
          </p:cNvGraphicFramePr>
          <p:nvPr/>
        </p:nvGraphicFramePr>
        <p:xfrm>
          <a:off x="5105400" y="2330450"/>
          <a:ext cx="2959100" cy="469900"/>
        </p:xfrm>
        <a:graphic>
          <a:graphicData uri="http://schemas.openxmlformats.org/presentationml/2006/ole">
            <mc:AlternateContent xmlns:mc="http://schemas.openxmlformats.org/markup-compatibility/2006">
              <mc:Choice xmlns:v="urn:schemas-microsoft-com:vml" Requires="v">
                <p:oleObj spid="_x0000_s592919" name="Equation" r:id="rId3" imgW="2958840" imgH="469800" progId="Equation.3">
                  <p:embed/>
                </p:oleObj>
              </mc:Choice>
              <mc:Fallback>
                <p:oleObj name="Equation" r:id="rId3" imgW="2958840" imgH="469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2330450"/>
                        <a:ext cx="29591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2900" name="Text Box 4">
            <a:extLst>
              <a:ext uri="{FF2B5EF4-FFF2-40B4-BE49-F238E27FC236}">
                <a16:creationId xmlns:a16="http://schemas.microsoft.com/office/drawing/2014/main" id="{448FEC90-F495-49AF-AB6F-2845BDCFDB16}"/>
              </a:ext>
            </a:extLst>
          </p:cNvPr>
          <p:cNvSpPr txBox="1">
            <a:spLocks noChangeArrowheads="1"/>
          </p:cNvSpPr>
          <p:nvPr/>
        </p:nvSpPr>
        <p:spPr bwMode="auto">
          <a:xfrm>
            <a:off x="1038225" y="3036888"/>
            <a:ext cx="441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b="1">
                <a:latin typeface="仿宋_GB2312" pitchFamily="49" charset="-122"/>
              </a:rPr>
              <a:t>将两式相加与相减</a:t>
            </a:r>
            <a:r>
              <a:rPr kumimoji="1" lang="en-US" altLang="zh-CN" b="1">
                <a:latin typeface="仿宋_GB2312" pitchFamily="49" charset="-122"/>
              </a:rPr>
              <a:t>, </a:t>
            </a:r>
            <a:r>
              <a:rPr kumimoji="1" lang="zh-CN" altLang="en-US" b="1">
                <a:latin typeface="仿宋_GB2312" pitchFamily="49" charset="-122"/>
              </a:rPr>
              <a:t>得</a:t>
            </a:r>
          </a:p>
        </p:txBody>
      </p:sp>
      <p:graphicFrame>
        <p:nvGraphicFramePr>
          <p:cNvPr id="592901" name="Object 5">
            <a:extLst>
              <a:ext uri="{FF2B5EF4-FFF2-40B4-BE49-F238E27FC236}">
                <a16:creationId xmlns:a16="http://schemas.microsoft.com/office/drawing/2014/main" id="{374A76BB-CAA6-4204-8CB2-9B580F69C815}"/>
              </a:ext>
            </a:extLst>
          </p:cNvPr>
          <p:cNvGraphicFramePr>
            <a:graphicFrameLocks noChangeAspect="1"/>
          </p:cNvGraphicFramePr>
          <p:nvPr/>
        </p:nvGraphicFramePr>
        <p:xfrm>
          <a:off x="1828800" y="3743325"/>
          <a:ext cx="2463800" cy="889000"/>
        </p:xfrm>
        <a:graphic>
          <a:graphicData uri="http://schemas.openxmlformats.org/presentationml/2006/ole">
            <mc:AlternateContent xmlns:mc="http://schemas.openxmlformats.org/markup-compatibility/2006">
              <mc:Choice xmlns:v="urn:schemas-microsoft-com:vml" Requires="v">
                <p:oleObj spid="_x0000_s592920" name="Equation" r:id="rId5" imgW="2463480" imgH="888840" progId="Equation.3">
                  <p:embed/>
                </p:oleObj>
              </mc:Choice>
              <mc:Fallback>
                <p:oleObj name="Equation" r:id="rId5" imgW="2463480" imgH="8888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3743325"/>
                        <a:ext cx="24638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2902" name="Object 6">
            <a:extLst>
              <a:ext uri="{FF2B5EF4-FFF2-40B4-BE49-F238E27FC236}">
                <a16:creationId xmlns:a16="http://schemas.microsoft.com/office/drawing/2014/main" id="{EE11CDAC-D021-4BBB-B38B-3481284EF8FE}"/>
              </a:ext>
            </a:extLst>
          </p:cNvPr>
          <p:cNvGraphicFramePr>
            <a:graphicFrameLocks noChangeAspect="1"/>
          </p:cNvGraphicFramePr>
          <p:nvPr/>
        </p:nvGraphicFramePr>
        <p:xfrm>
          <a:off x="4870450" y="3743325"/>
          <a:ext cx="2425700" cy="889000"/>
        </p:xfrm>
        <a:graphic>
          <a:graphicData uri="http://schemas.openxmlformats.org/presentationml/2006/ole">
            <mc:AlternateContent xmlns:mc="http://schemas.openxmlformats.org/markup-compatibility/2006">
              <mc:Choice xmlns:v="urn:schemas-microsoft-com:vml" Requires="v">
                <p:oleObj spid="_x0000_s592921" name="Equation" r:id="rId7" imgW="2425680" imgH="888840" progId="Equation.3">
                  <p:embed/>
                </p:oleObj>
              </mc:Choice>
              <mc:Fallback>
                <p:oleObj name="Equation" r:id="rId7" imgW="2425680" imgH="88884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0450" y="3743325"/>
                        <a:ext cx="24257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2903" name="Text Box 7">
            <a:extLst>
              <a:ext uri="{FF2B5EF4-FFF2-40B4-BE49-F238E27FC236}">
                <a16:creationId xmlns:a16="http://schemas.microsoft.com/office/drawing/2014/main" id="{F733C35B-D525-4E12-88E6-CE03182ED229}"/>
              </a:ext>
            </a:extLst>
          </p:cNvPr>
          <p:cNvSpPr txBox="1">
            <a:spLocks noChangeArrowheads="1"/>
          </p:cNvSpPr>
          <p:nvPr/>
        </p:nvSpPr>
        <p:spPr bwMode="auto">
          <a:xfrm>
            <a:off x="914400" y="4740275"/>
            <a:ext cx="7543800"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130000"/>
              </a:lnSpc>
              <a:spcBef>
                <a:spcPct val="50000"/>
              </a:spcBef>
            </a:pPr>
            <a:r>
              <a:rPr kumimoji="1" lang="zh-CN" altLang="en-US" b="1">
                <a:latin typeface="仿宋_GB2312" pitchFamily="49" charset="-122"/>
              </a:rPr>
              <a:t>现在把余弦函数和正弦函数的定义推广到自变数取复值的情况</a:t>
            </a:r>
            <a:r>
              <a:rPr kumimoji="1" lang="en-US" altLang="zh-CN" b="1">
                <a:latin typeface="仿宋_GB2312" pitchFamily="49" charset="-122"/>
              </a:rPr>
              <a:t>.</a:t>
            </a:r>
          </a:p>
        </p:txBody>
      </p:sp>
      <p:sp>
        <p:nvSpPr>
          <p:cNvPr id="592904" name="Rectangle 8">
            <a:extLst>
              <a:ext uri="{FF2B5EF4-FFF2-40B4-BE49-F238E27FC236}">
                <a16:creationId xmlns:a16="http://schemas.microsoft.com/office/drawing/2014/main" id="{EA4D8675-E576-4C2B-96D8-664F2A6633BE}"/>
              </a:ext>
            </a:extLst>
          </p:cNvPr>
          <p:cNvSpPr>
            <a:spLocks noChangeArrowheads="1"/>
          </p:cNvSpPr>
          <p:nvPr>
            <p:ph type="title"/>
          </p:nvPr>
        </p:nvSpPr>
        <p:spPr>
          <a:xfrm>
            <a:off x="755650" y="333375"/>
            <a:ext cx="3609975" cy="1143000"/>
          </a:xfrm>
          <a:noFill/>
          <a:ln/>
        </p:spPr>
        <p:txBody>
          <a:bodyPr/>
          <a:lstStyle/>
          <a:p>
            <a:pPr algn="l"/>
            <a:r>
              <a:rPr lang="en-US" altLang="zh-CN" sz="3200">
                <a:solidFill>
                  <a:srgbClr val="3333FF"/>
                </a:solidFill>
                <a:latin typeface="黑体" panose="02010609060101010101" pitchFamily="49" charset="-122"/>
                <a:ea typeface="黑体" panose="02010609060101010101" pitchFamily="49" charset="-122"/>
              </a:rPr>
              <a:t> 2 </a:t>
            </a:r>
            <a:r>
              <a:rPr lang="zh-CN" altLang="en-US" sz="3200">
                <a:solidFill>
                  <a:srgbClr val="3333FF"/>
                </a:solidFill>
                <a:latin typeface="黑体" panose="02010609060101010101" pitchFamily="49" charset="-122"/>
                <a:ea typeface="黑体" panose="02010609060101010101" pitchFamily="49" charset="-122"/>
              </a:rPr>
              <a:t>三角函数</a:t>
            </a:r>
          </a:p>
        </p:txBody>
      </p:sp>
      <p:grpSp>
        <p:nvGrpSpPr>
          <p:cNvPr id="592905" name="Group 9">
            <a:extLst>
              <a:ext uri="{FF2B5EF4-FFF2-40B4-BE49-F238E27FC236}">
                <a16:creationId xmlns:a16="http://schemas.microsoft.com/office/drawing/2014/main" id="{11CC48E8-78B6-4DE8-9A47-91AA1CEEA79F}"/>
              </a:ext>
            </a:extLst>
          </p:cNvPr>
          <p:cNvGrpSpPr>
            <a:grpSpLocks noChangeAspect="1"/>
          </p:cNvGrpSpPr>
          <p:nvPr/>
        </p:nvGrpSpPr>
        <p:grpSpPr bwMode="auto">
          <a:xfrm>
            <a:off x="1136650" y="2328863"/>
            <a:ext cx="3724275" cy="514350"/>
            <a:chOff x="716" y="1467"/>
            <a:chExt cx="2346" cy="324"/>
          </a:xfrm>
        </p:grpSpPr>
        <p:sp>
          <p:nvSpPr>
            <p:cNvPr id="592906" name="AutoShape 10">
              <a:extLst>
                <a:ext uri="{FF2B5EF4-FFF2-40B4-BE49-F238E27FC236}">
                  <a16:creationId xmlns:a16="http://schemas.microsoft.com/office/drawing/2014/main" id="{BDD7BDDD-8362-483B-B944-A09D48BEC895}"/>
                </a:ext>
              </a:extLst>
            </p:cNvPr>
            <p:cNvSpPr>
              <a:spLocks noChangeAspect="1" noChangeArrowheads="1" noTextEdit="1"/>
            </p:cNvSpPr>
            <p:nvPr/>
          </p:nvSpPr>
          <p:spPr bwMode="auto">
            <a:xfrm>
              <a:off x="728" y="1468"/>
              <a:ext cx="224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2907" name="Rectangle 11">
              <a:extLst>
                <a:ext uri="{FF2B5EF4-FFF2-40B4-BE49-F238E27FC236}">
                  <a16:creationId xmlns:a16="http://schemas.microsoft.com/office/drawing/2014/main" id="{EC33B4B4-97AA-4173-A198-D6DE8159780B}"/>
                </a:ext>
              </a:extLst>
            </p:cNvPr>
            <p:cNvSpPr>
              <a:spLocks noChangeArrowheads="1"/>
            </p:cNvSpPr>
            <p:nvPr/>
          </p:nvSpPr>
          <p:spPr bwMode="auto">
            <a:xfrm>
              <a:off x="2910" y="1492"/>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92908" name="Rectangle 12">
              <a:extLst>
                <a:ext uri="{FF2B5EF4-FFF2-40B4-BE49-F238E27FC236}">
                  <a16:creationId xmlns:a16="http://schemas.microsoft.com/office/drawing/2014/main" id="{21B95DA1-0634-4DBD-BD63-76850592CB5A}"/>
                </a:ext>
              </a:extLst>
            </p:cNvPr>
            <p:cNvSpPr>
              <a:spLocks noChangeArrowheads="1"/>
            </p:cNvSpPr>
            <p:nvPr/>
          </p:nvSpPr>
          <p:spPr bwMode="auto">
            <a:xfrm>
              <a:off x="2471" y="1492"/>
              <a:ext cx="3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sin</a:t>
              </a:r>
              <a:endParaRPr lang="en-US" altLang="zh-CN">
                <a:ea typeface="黑体" panose="02010609060101010101" pitchFamily="49" charset="-122"/>
              </a:endParaRPr>
            </a:p>
          </p:txBody>
        </p:sp>
        <p:sp>
          <p:nvSpPr>
            <p:cNvPr id="592909" name="Rectangle 13">
              <a:extLst>
                <a:ext uri="{FF2B5EF4-FFF2-40B4-BE49-F238E27FC236}">
                  <a16:creationId xmlns:a16="http://schemas.microsoft.com/office/drawing/2014/main" id="{C28EB5E4-B8C9-4FE7-86E9-E8F94D9537D5}"/>
                </a:ext>
              </a:extLst>
            </p:cNvPr>
            <p:cNvSpPr>
              <a:spLocks noChangeArrowheads="1"/>
            </p:cNvSpPr>
            <p:nvPr/>
          </p:nvSpPr>
          <p:spPr bwMode="auto">
            <a:xfrm>
              <a:off x="1712" y="1492"/>
              <a:ext cx="39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cos</a:t>
              </a:r>
              <a:endParaRPr lang="en-US" altLang="zh-CN">
                <a:ea typeface="黑体" panose="02010609060101010101" pitchFamily="49" charset="-122"/>
              </a:endParaRPr>
            </a:p>
          </p:txBody>
        </p:sp>
        <p:sp>
          <p:nvSpPr>
            <p:cNvPr id="592910" name="Rectangle 14">
              <a:extLst>
                <a:ext uri="{FF2B5EF4-FFF2-40B4-BE49-F238E27FC236}">
                  <a16:creationId xmlns:a16="http://schemas.microsoft.com/office/drawing/2014/main" id="{513207F1-9A10-4576-81F1-569DF6E6E3DB}"/>
                </a:ext>
              </a:extLst>
            </p:cNvPr>
            <p:cNvSpPr>
              <a:spLocks noChangeArrowheads="1"/>
            </p:cNvSpPr>
            <p:nvPr/>
          </p:nvSpPr>
          <p:spPr bwMode="auto">
            <a:xfrm>
              <a:off x="1147" y="1492"/>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92911" name="Rectangle 15">
              <a:extLst>
                <a:ext uri="{FF2B5EF4-FFF2-40B4-BE49-F238E27FC236}">
                  <a16:creationId xmlns:a16="http://schemas.microsoft.com/office/drawing/2014/main" id="{9D9E3533-09CF-44E5-9F64-C9AD7F37CEA7}"/>
                </a:ext>
              </a:extLst>
            </p:cNvPr>
            <p:cNvSpPr>
              <a:spLocks noChangeArrowheads="1"/>
            </p:cNvSpPr>
            <p:nvPr/>
          </p:nvSpPr>
          <p:spPr bwMode="auto">
            <a:xfrm>
              <a:off x="2801" y="1492"/>
              <a:ext cx="19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y</a:t>
              </a:r>
              <a:endParaRPr lang="en-US" altLang="zh-CN">
                <a:ea typeface="黑体" panose="02010609060101010101" pitchFamily="49" charset="-122"/>
              </a:endParaRPr>
            </a:p>
          </p:txBody>
        </p:sp>
        <p:sp>
          <p:nvSpPr>
            <p:cNvPr id="592912" name="Rectangle 16">
              <a:extLst>
                <a:ext uri="{FF2B5EF4-FFF2-40B4-BE49-F238E27FC236}">
                  <a16:creationId xmlns:a16="http://schemas.microsoft.com/office/drawing/2014/main" id="{919908F9-FD03-451F-B596-37BA1EF1F720}"/>
                </a:ext>
              </a:extLst>
            </p:cNvPr>
            <p:cNvSpPr>
              <a:spLocks noChangeArrowheads="1"/>
            </p:cNvSpPr>
            <p:nvPr/>
          </p:nvSpPr>
          <p:spPr bwMode="auto">
            <a:xfrm>
              <a:off x="2379" y="1492"/>
              <a:ext cx="155"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i</a:t>
              </a:r>
              <a:endParaRPr lang="en-US" altLang="zh-CN">
                <a:ea typeface="黑体" panose="02010609060101010101" pitchFamily="49" charset="-122"/>
              </a:endParaRPr>
            </a:p>
          </p:txBody>
        </p:sp>
        <p:sp>
          <p:nvSpPr>
            <p:cNvPr id="592913" name="Rectangle 17">
              <a:extLst>
                <a:ext uri="{FF2B5EF4-FFF2-40B4-BE49-F238E27FC236}">
                  <a16:creationId xmlns:a16="http://schemas.microsoft.com/office/drawing/2014/main" id="{E9EBCE13-0A5D-4960-8C73-9D5AF6B38F9E}"/>
                </a:ext>
              </a:extLst>
            </p:cNvPr>
            <p:cNvSpPr>
              <a:spLocks noChangeArrowheads="1"/>
            </p:cNvSpPr>
            <p:nvPr/>
          </p:nvSpPr>
          <p:spPr bwMode="auto">
            <a:xfrm>
              <a:off x="2063" y="1492"/>
              <a:ext cx="19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y</a:t>
              </a:r>
              <a:endParaRPr lang="en-US" altLang="zh-CN">
                <a:ea typeface="黑体" panose="02010609060101010101" pitchFamily="49" charset="-122"/>
              </a:endParaRPr>
            </a:p>
          </p:txBody>
        </p:sp>
        <p:sp>
          <p:nvSpPr>
            <p:cNvPr id="592914" name="Rectangle 18">
              <a:extLst>
                <a:ext uri="{FF2B5EF4-FFF2-40B4-BE49-F238E27FC236}">
                  <a16:creationId xmlns:a16="http://schemas.microsoft.com/office/drawing/2014/main" id="{4154DDDB-11D0-43D2-B098-D4BAD051D6BF}"/>
                </a:ext>
              </a:extLst>
            </p:cNvPr>
            <p:cNvSpPr>
              <a:spLocks noChangeArrowheads="1"/>
            </p:cNvSpPr>
            <p:nvPr/>
          </p:nvSpPr>
          <p:spPr bwMode="auto">
            <a:xfrm>
              <a:off x="1252" y="1492"/>
              <a:ext cx="19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e</a:t>
              </a:r>
              <a:endParaRPr lang="en-US" altLang="zh-CN">
                <a:ea typeface="黑体" panose="02010609060101010101" pitchFamily="49" charset="-122"/>
              </a:endParaRPr>
            </a:p>
          </p:txBody>
        </p:sp>
        <p:sp>
          <p:nvSpPr>
            <p:cNvPr id="592915" name="Rectangle 19">
              <a:extLst>
                <a:ext uri="{FF2B5EF4-FFF2-40B4-BE49-F238E27FC236}">
                  <a16:creationId xmlns:a16="http://schemas.microsoft.com/office/drawing/2014/main" id="{06B1F14D-47E6-4BDD-B801-6B2B99AE06CF}"/>
                </a:ext>
              </a:extLst>
            </p:cNvPr>
            <p:cNvSpPr>
              <a:spLocks noChangeArrowheads="1"/>
            </p:cNvSpPr>
            <p:nvPr/>
          </p:nvSpPr>
          <p:spPr bwMode="auto">
            <a:xfrm>
              <a:off x="1366" y="1470"/>
              <a:ext cx="15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ea typeface="黑体" panose="02010609060101010101" pitchFamily="49" charset="-122"/>
                </a:rPr>
                <a:t>iy</a:t>
              </a:r>
              <a:endParaRPr lang="en-US" altLang="zh-CN">
                <a:ea typeface="黑体" panose="02010609060101010101" pitchFamily="49" charset="-122"/>
              </a:endParaRPr>
            </a:p>
          </p:txBody>
        </p:sp>
        <p:sp>
          <p:nvSpPr>
            <p:cNvPr id="592916" name="Rectangle 20">
              <a:extLst>
                <a:ext uri="{FF2B5EF4-FFF2-40B4-BE49-F238E27FC236}">
                  <a16:creationId xmlns:a16="http://schemas.microsoft.com/office/drawing/2014/main" id="{DB506888-6493-4555-9F21-75DB688E5857}"/>
                </a:ext>
              </a:extLst>
            </p:cNvPr>
            <p:cNvSpPr>
              <a:spLocks noChangeArrowheads="1"/>
            </p:cNvSpPr>
            <p:nvPr/>
          </p:nvSpPr>
          <p:spPr bwMode="auto">
            <a:xfrm>
              <a:off x="2209" y="1467"/>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592917" name="Rectangle 21">
              <a:extLst>
                <a:ext uri="{FF2B5EF4-FFF2-40B4-BE49-F238E27FC236}">
                  <a16:creationId xmlns:a16="http://schemas.microsoft.com/office/drawing/2014/main" id="{78A48700-ABDA-439B-911F-D9E9EB7691F5}"/>
                </a:ext>
              </a:extLst>
            </p:cNvPr>
            <p:cNvSpPr>
              <a:spLocks noChangeArrowheads="1"/>
            </p:cNvSpPr>
            <p:nvPr/>
          </p:nvSpPr>
          <p:spPr bwMode="auto">
            <a:xfrm>
              <a:off x="1541" y="1467"/>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592918" name="Rectangle 22">
              <a:extLst>
                <a:ext uri="{FF2B5EF4-FFF2-40B4-BE49-F238E27FC236}">
                  <a16:creationId xmlns:a16="http://schemas.microsoft.com/office/drawing/2014/main" id="{89B4742F-6635-4ADB-9085-8B3092EA6BB1}"/>
                </a:ext>
              </a:extLst>
            </p:cNvPr>
            <p:cNvSpPr>
              <a:spLocks noChangeArrowheads="1"/>
            </p:cNvSpPr>
            <p:nvPr/>
          </p:nvSpPr>
          <p:spPr bwMode="auto">
            <a:xfrm>
              <a:off x="716" y="1499"/>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因为</a:t>
              </a:r>
              <a:endParaRPr lang="zh-CN" altLang="en-US"/>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2898"/>
                                        </p:tgtEl>
                                        <p:attrNameLst>
                                          <p:attrName>style.visibility</p:attrName>
                                        </p:attrNameLst>
                                      </p:cBhvr>
                                      <p:to>
                                        <p:strVal val="visible"/>
                                      </p:to>
                                    </p:set>
                                    <p:animEffect transition="in" filter="wipe(left)">
                                      <p:cBhvr>
                                        <p:cTn id="7" dur="500"/>
                                        <p:tgtEl>
                                          <p:spTgt spid="5928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92905"/>
                                        </p:tgtEl>
                                        <p:attrNameLst>
                                          <p:attrName>style.visibility</p:attrName>
                                        </p:attrNameLst>
                                      </p:cBhvr>
                                      <p:to>
                                        <p:strVal val="visible"/>
                                      </p:to>
                                    </p:set>
                                    <p:animEffect transition="in" filter="wipe(left)">
                                      <p:cBhvr>
                                        <p:cTn id="12" dur="2000"/>
                                        <p:tgtEl>
                                          <p:spTgt spid="5929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92899"/>
                                        </p:tgtEl>
                                        <p:attrNameLst>
                                          <p:attrName>style.visibility</p:attrName>
                                        </p:attrNameLst>
                                      </p:cBhvr>
                                      <p:to>
                                        <p:strVal val="visible"/>
                                      </p:to>
                                    </p:set>
                                    <p:animEffect transition="in" filter="wipe(left)">
                                      <p:cBhvr>
                                        <p:cTn id="17" dur="500"/>
                                        <p:tgtEl>
                                          <p:spTgt spid="5928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92900"/>
                                        </p:tgtEl>
                                        <p:attrNameLst>
                                          <p:attrName>style.visibility</p:attrName>
                                        </p:attrNameLst>
                                      </p:cBhvr>
                                      <p:to>
                                        <p:strVal val="visible"/>
                                      </p:to>
                                    </p:set>
                                    <p:animEffect transition="in" filter="wipe(left)">
                                      <p:cBhvr>
                                        <p:cTn id="22" dur="500"/>
                                        <p:tgtEl>
                                          <p:spTgt spid="5929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92901"/>
                                        </p:tgtEl>
                                        <p:attrNameLst>
                                          <p:attrName>style.visibility</p:attrName>
                                        </p:attrNameLst>
                                      </p:cBhvr>
                                      <p:to>
                                        <p:strVal val="visible"/>
                                      </p:to>
                                    </p:set>
                                    <p:animEffect transition="in" filter="wipe(left)">
                                      <p:cBhvr>
                                        <p:cTn id="27" dur="500"/>
                                        <p:tgtEl>
                                          <p:spTgt spid="59290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92902"/>
                                        </p:tgtEl>
                                        <p:attrNameLst>
                                          <p:attrName>style.visibility</p:attrName>
                                        </p:attrNameLst>
                                      </p:cBhvr>
                                      <p:to>
                                        <p:strVal val="visible"/>
                                      </p:to>
                                    </p:set>
                                    <p:animEffect transition="in" filter="wipe(left)">
                                      <p:cBhvr>
                                        <p:cTn id="32" dur="500"/>
                                        <p:tgtEl>
                                          <p:spTgt spid="59290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92903"/>
                                        </p:tgtEl>
                                        <p:attrNameLst>
                                          <p:attrName>style.visibility</p:attrName>
                                        </p:attrNameLst>
                                      </p:cBhvr>
                                      <p:to>
                                        <p:strVal val="visible"/>
                                      </p:to>
                                    </p:set>
                                    <p:animEffect transition="in" filter="wipe(left)">
                                      <p:cBhvr>
                                        <p:cTn id="37" dur="500"/>
                                        <p:tgtEl>
                                          <p:spTgt spid="5929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898" grpId="0" autoUpdateAnimBg="0"/>
      <p:bldP spid="592900" grpId="0" autoUpdateAnimBg="0"/>
      <p:bldP spid="592903"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日期占位符 2">
            <a:extLst>
              <a:ext uri="{FF2B5EF4-FFF2-40B4-BE49-F238E27FC236}">
                <a16:creationId xmlns:a16="http://schemas.microsoft.com/office/drawing/2014/main" id="{4E6FD454-FA84-485A-AC02-43B8FFA64828}"/>
              </a:ext>
            </a:extLst>
          </p:cNvPr>
          <p:cNvSpPr>
            <a:spLocks noGrp="1"/>
          </p:cNvSpPr>
          <p:nvPr>
            <p:ph type="dt" sz="half" idx="10"/>
          </p:nvPr>
        </p:nvSpPr>
        <p:spPr/>
        <p:txBody>
          <a:bodyPr/>
          <a:lstStyle/>
          <a:p>
            <a:fld id="{D0093320-3D00-4C49-BF64-AD94DB803E66}" type="datetime1">
              <a:rPr lang="zh-CN" altLang="en-US"/>
              <a:pPr/>
              <a:t>2017/9/8</a:t>
            </a:fld>
            <a:endParaRPr lang="en-US" altLang="zh-CN"/>
          </a:p>
        </p:txBody>
      </p:sp>
      <p:sp>
        <p:nvSpPr>
          <p:cNvPr id="70" name="灯片编号占位符 4">
            <a:extLst>
              <a:ext uri="{FF2B5EF4-FFF2-40B4-BE49-F238E27FC236}">
                <a16:creationId xmlns:a16="http://schemas.microsoft.com/office/drawing/2014/main" id="{DC920984-55AC-4FF3-A92D-581499D33D66}"/>
              </a:ext>
            </a:extLst>
          </p:cNvPr>
          <p:cNvSpPr>
            <a:spLocks noGrp="1"/>
          </p:cNvSpPr>
          <p:nvPr>
            <p:ph type="sldNum" sz="quarter" idx="12"/>
          </p:nvPr>
        </p:nvSpPr>
        <p:spPr/>
        <p:txBody>
          <a:bodyPr/>
          <a:lstStyle/>
          <a:p>
            <a:fld id="{A07218C6-70F5-4D70-BB95-D0DD3D121CB0}" type="slidenum">
              <a:rPr lang="en-US" altLang="zh-CN"/>
              <a:pPr/>
              <a:t>55</a:t>
            </a:fld>
            <a:endParaRPr lang="en-US" altLang="zh-CN"/>
          </a:p>
        </p:txBody>
      </p:sp>
      <p:sp>
        <p:nvSpPr>
          <p:cNvPr id="593922" name="Rectangle 2">
            <a:extLst>
              <a:ext uri="{FF2B5EF4-FFF2-40B4-BE49-F238E27FC236}">
                <a16:creationId xmlns:a16="http://schemas.microsoft.com/office/drawing/2014/main" id="{1A62C00D-8A85-4CD5-B7BD-9E631F5DB5FB}"/>
              </a:ext>
            </a:extLst>
          </p:cNvPr>
          <p:cNvSpPr>
            <a:spLocks noChangeArrowheads="1"/>
          </p:cNvSpPr>
          <p:nvPr>
            <p:ph type="title"/>
          </p:nvPr>
        </p:nvSpPr>
        <p:spPr>
          <a:xfrm>
            <a:off x="755650" y="414338"/>
            <a:ext cx="3609975" cy="1143000"/>
          </a:xfrm>
          <a:noFill/>
          <a:ln/>
        </p:spPr>
        <p:txBody>
          <a:bodyPr/>
          <a:lstStyle/>
          <a:p>
            <a:pPr algn="l"/>
            <a:r>
              <a:rPr lang="zh-CN" altLang="en-US" sz="2800">
                <a:solidFill>
                  <a:srgbClr val="CC0066"/>
                </a:solidFill>
                <a:effectLst>
                  <a:outerShdw blurRad="38100" dist="38100" dir="2700000" algn="tl">
                    <a:srgbClr val="000000"/>
                  </a:outerShdw>
                </a:effectLst>
                <a:latin typeface="黑体" panose="02010609060101010101" pitchFamily="49" charset="-122"/>
                <a:ea typeface="黑体" panose="02010609060101010101" pitchFamily="49" charset="-122"/>
              </a:rPr>
              <a:t>三角函数</a:t>
            </a:r>
          </a:p>
        </p:txBody>
      </p:sp>
      <p:graphicFrame>
        <p:nvGraphicFramePr>
          <p:cNvPr id="593923" name="Object 3">
            <a:extLst>
              <a:ext uri="{FF2B5EF4-FFF2-40B4-BE49-F238E27FC236}">
                <a16:creationId xmlns:a16="http://schemas.microsoft.com/office/drawing/2014/main" id="{50CD11AC-EC8E-48C9-A36B-B32E80D82A04}"/>
              </a:ext>
            </a:extLst>
          </p:cNvPr>
          <p:cNvGraphicFramePr>
            <a:graphicFrameLocks noChangeAspect="1"/>
          </p:cNvGraphicFramePr>
          <p:nvPr/>
        </p:nvGraphicFramePr>
        <p:xfrm>
          <a:off x="2135188" y="3867150"/>
          <a:ext cx="4965700" cy="393700"/>
        </p:xfrm>
        <a:graphic>
          <a:graphicData uri="http://schemas.openxmlformats.org/presentationml/2006/ole">
            <mc:AlternateContent xmlns:mc="http://schemas.openxmlformats.org/markup-compatibility/2006">
              <mc:Choice xmlns:v="urn:schemas-microsoft-com:vml" Requires="v">
                <p:oleObj spid="_x0000_s593988" name="Equation" r:id="rId3" imgW="4965480" imgH="393480" progId="Equation.3">
                  <p:embed/>
                </p:oleObj>
              </mc:Choice>
              <mc:Fallback>
                <p:oleObj name="Equation" r:id="rId3" imgW="4965480" imgH="3934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5188" y="3867150"/>
                        <a:ext cx="4965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3924" name="Object 4">
            <a:extLst>
              <a:ext uri="{FF2B5EF4-FFF2-40B4-BE49-F238E27FC236}">
                <a16:creationId xmlns:a16="http://schemas.microsoft.com/office/drawing/2014/main" id="{831A92D0-5846-4FAD-B90B-16596757453E}"/>
              </a:ext>
            </a:extLst>
          </p:cNvPr>
          <p:cNvGraphicFramePr>
            <a:graphicFrameLocks noChangeAspect="1"/>
          </p:cNvGraphicFramePr>
          <p:nvPr/>
        </p:nvGraphicFramePr>
        <p:xfrm>
          <a:off x="2135188" y="4933950"/>
          <a:ext cx="5727700" cy="393700"/>
        </p:xfrm>
        <a:graphic>
          <a:graphicData uri="http://schemas.openxmlformats.org/presentationml/2006/ole">
            <mc:AlternateContent xmlns:mc="http://schemas.openxmlformats.org/markup-compatibility/2006">
              <mc:Choice xmlns:v="urn:schemas-microsoft-com:vml" Requires="v">
                <p:oleObj spid="_x0000_s593989" name="Equation" r:id="rId5" imgW="5727600" imgH="393480" progId="Equation.3">
                  <p:embed/>
                </p:oleObj>
              </mc:Choice>
              <mc:Fallback>
                <p:oleObj name="Equation" r:id="rId5" imgW="5727600" imgH="39348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5188" y="4933950"/>
                        <a:ext cx="5727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3925" name="Object 5">
            <a:extLst>
              <a:ext uri="{FF2B5EF4-FFF2-40B4-BE49-F238E27FC236}">
                <a16:creationId xmlns:a16="http://schemas.microsoft.com/office/drawing/2014/main" id="{D21A3BDF-0771-4B09-9553-91B49A93DD03}"/>
              </a:ext>
            </a:extLst>
          </p:cNvPr>
          <p:cNvGraphicFramePr>
            <a:graphicFrameLocks noChangeAspect="1"/>
          </p:cNvGraphicFramePr>
          <p:nvPr/>
        </p:nvGraphicFramePr>
        <p:xfrm>
          <a:off x="1906588" y="5391150"/>
          <a:ext cx="3124200" cy="457200"/>
        </p:xfrm>
        <a:graphic>
          <a:graphicData uri="http://schemas.openxmlformats.org/presentationml/2006/ole">
            <mc:AlternateContent xmlns:mc="http://schemas.openxmlformats.org/markup-compatibility/2006">
              <mc:Choice xmlns:v="urn:schemas-microsoft-com:vml" Requires="v">
                <p:oleObj spid="_x0000_s593990" name="Equation" r:id="rId7" imgW="3124080" imgH="457200" progId="Equation.3">
                  <p:embed/>
                </p:oleObj>
              </mc:Choice>
              <mc:Fallback>
                <p:oleObj name="Equation" r:id="rId7" imgW="3124080" imgH="4572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6588" y="5391150"/>
                        <a:ext cx="3124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3926" name="AutoShape 6">
            <a:hlinkClick r:id="rId9" action="ppaction://hlinksldjump" highlightClick="1"/>
            <a:extLst>
              <a:ext uri="{FF2B5EF4-FFF2-40B4-BE49-F238E27FC236}">
                <a16:creationId xmlns:a16="http://schemas.microsoft.com/office/drawing/2014/main" id="{CA6B2092-D95E-41B1-899A-DE27569E591B}"/>
              </a:ext>
            </a:extLst>
          </p:cNvPr>
          <p:cNvSpPr>
            <a:spLocks noChangeArrowheads="1"/>
          </p:cNvSpPr>
          <p:nvPr/>
        </p:nvSpPr>
        <p:spPr bwMode="auto">
          <a:xfrm>
            <a:off x="8094663" y="5902325"/>
            <a:ext cx="539750" cy="539750"/>
          </a:xfrm>
          <a:prstGeom prst="actionButtonReturn">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93927" name="Group 7">
            <a:extLst>
              <a:ext uri="{FF2B5EF4-FFF2-40B4-BE49-F238E27FC236}">
                <a16:creationId xmlns:a16="http://schemas.microsoft.com/office/drawing/2014/main" id="{BCCA23E8-C688-412A-BE54-388B0BB0FE1E}"/>
              </a:ext>
            </a:extLst>
          </p:cNvPr>
          <p:cNvGrpSpPr>
            <a:grpSpLocks noChangeAspect="1"/>
          </p:cNvGrpSpPr>
          <p:nvPr/>
        </p:nvGrpSpPr>
        <p:grpSpPr bwMode="auto">
          <a:xfrm>
            <a:off x="915988" y="3328988"/>
            <a:ext cx="6400800" cy="442912"/>
            <a:chOff x="577" y="2157"/>
            <a:chExt cx="4032" cy="279"/>
          </a:xfrm>
        </p:grpSpPr>
        <p:sp>
          <p:nvSpPr>
            <p:cNvPr id="593928" name="AutoShape 8">
              <a:extLst>
                <a:ext uri="{FF2B5EF4-FFF2-40B4-BE49-F238E27FC236}">
                  <a16:creationId xmlns:a16="http://schemas.microsoft.com/office/drawing/2014/main" id="{8E6BAF62-A50E-4A1C-B57F-F3C3BA62F14D}"/>
                </a:ext>
              </a:extLst>
            </p:cNvPr>
            <p:cNvSpPr>
              <a:spLocks noChangeAspect="1" noChangeArrowheads="1" noTextEdit="1"/>
            </p:cNvSpPr>
            <p:nvPr/>
          </p:nvSpPr>
          <p:spPr bwMode="auto">
            <a:xfrm>
              <a:off x="577" y="2160"/>
              <a:ext cx="403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3929" name="Rectangle 9">
              <a:extLst>
                <a:ext uri="{FF2B5EF4-FFF2-40B4-BE49-F238E27FC236}">
                  <a16:creationId xmlns:a16="http://schemas.microsoft.com/office/drawing/2014/main" id="{080E2313-06A3-4BEB-A8FA-7E820D2A088F}"/>
                </a:ext>
              </a:extLst>
            </p:cNvPr>
            <p:cNvSpPr>
              <a:spLocks noChangeArrowheads="1"/>
            </p:cNvSpPr>
            <p:nvPr/>
          </p:nvSpPr>
          <p:spPr bwMode="auto">
            <a:xfrm>
              <a:off x="4319" y="2160"/>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93930" name="Rectangle 10">
              <a:extLst>
                <a:ext uri="{FF2B5EF4-FFF2-40B4-BE49-F238E27FC236}">
                  <a16:creationId xmlns:a16="http://schemas.microsoft.com/office/drawing/2014/main" id="{DA15C0F2-618B-4626-BCC3-9E711E015B6F}"/>
                </a:ext>
              </a:extLst>
            </p:cNvPr>
            <p:cNvSpPr>
              <a:spLocks noChangeArrowheads="1"/>
            </p:cNvSpPr>
            <p:nvPr/>
          </p:nvSpPr>
          <p:spPr bwMode="auto">
            <a:xfrm>
              <a:off x="2942" y="2160"/>
              <a:ext cx="29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cos</a:t>
              </a:r>
              <a:endParaRPr lang="en-US" altLang="zh-CN">
                <a:ea typeface="黑体" panose="02010609060101010101" pitchFamily="49" charset="-122"/>
              </a:endParaRPr>
            </a:p>
          </p:txBody>
        </p:sp>
        <p:sp>
          <p:nvSpPr>
            <p:cNvPr id="593931" name="Rectangle 11">
              <a:extLst>
                <a:ext uri="{FF2B5EF4-FFF2-40B4-BE49-F238E27FC236}">
                  <a16:creationId xmlns:a16="http://schemas.microsoft.com/office/drawing/2014/main" id="{799A2BEB-7B48-4ACD-A698-FA1694497865}"/>
                </a:ext>
              </a:extLst>
            </p:cNvPr>
            <p:cNvSpPr>
              <a:spLocks noChangeArrowheads="1"/>
            </p:cNvSpPr>
            <p:nvPr/>
          </p:nvSpPr>
          <p:spPr bwMode="auto">
            <a:xfrm>
              <a:off x="2871" y="2160"/>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93932" name="Rectangle 12">
              <a:extLst>
                <a:ext uri="{FF2B5EF4-FFF2-40B4-BE49-F238E27FC236}">
                  <a16:creationId xmlns:a16="http://schemas.microsoft.com/office/drawing/2014/main" id="{00DC1DB7-9DE7-4422-ABD8-E95A4BE7E048}"/>
                </a:ext>
              </a:extLst>
            </p:cNvPr>
            <p:cNvSpPr>
              <a:spLocks noChangeArrowheads="1"/>
            </p:cNvSpPr>
            <p:nvPr/>
          </p:nvSpPr>
          <p:spPr bwMode="auto">
            <a:xfrm>
              <a:off x="1522" y="2160"/>
              <a:ext cx="27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sin</a:t>
              </a:r>
              <a:endParaRPr lang="en-US" altLang="zh-CN">
                <a:ea typeface="黑体" panose="02010609060101010101" pitchFamily="49" charset="-122"/>
              </a:endParaRPr>
            </a:p>
          </p:txBody>
        </p:sp>
        <p:sp>
          <p:nvSpPr>
            <p:cNvPr id="593933" name="Rectangle 13">
              <a:extLst>
                <a:ext uri="{FF2B5EF4-FFF2-40B4-BE49-F238E27FC236}">
                  <a16:creationId xmlns:a16="http://schemas.microsoft.com/office/drawing/2014/main" id="{1A074D8C-8BC3-44F6-837B-DB5184477930}"/>
                </a:ext>
              </a:extLst>
            </p:cNvPr>
            <p:cNvSpPr>
              <a:spLocks noChangeArrowheads="1"/>
            </p:cNvSpPr>
            <p:nvPr/>
          </p:nvSpPr>
          <p:spPr bwMode="auto">
            <a:xfrm>
              <a:off x="1414" y="2160"/>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93934" name="Rectangle 14">
              <a:extLst>
                <a:ext uri="{FF2B5EF4-FFF2-40B4-BE49-F238E27FC236}">
                  <a16:creationId xmlns:a16="http://schemas.microsoft.com/office/drawing/2014/main" id="{4242BBFA-6041-4CF8-B0A3-8B85375200F4}"/>
                </a:ext>
              </a:extLst>
            </p:cNvPr>
            <p:cNvSpPr>
              <a:spLocks noChangeArrowheads="1"/>
            </p:cNvSpPr>
            <p:nvPr/>
          </p:nvSpPr>
          <p:spPr bwMode="auto">
            <a:xfrm>
              <a:off x="1305" y="2160"/>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1</a:t>
              </a:r>
              <a:endParaRPr lang="en-US" altLang="zh-CN">
                <a:ea typeface="黑体" panose="02010609060101010101" pitchFamily="49" charset="-122"/>
              </a:endParaRPr>
            </a:p>
          </p:txBody>
        </p:sp>
        <p:sp>
          <p:nvSpPr>
            <p:cNvPr id="593935" name="Rectangle 15">
              <a:extLst>
                <a:ext uri="{FF2B5EF4-FFF2-40B4-BE49-F238E27FC236}">
                  <a16:creationId xmlns:a16="http://schemas.microsoft.com/office/drawing/2014/main" id="{501EBA0B-919E-4D42-BB78-B300787D4E34}"/>
                </a:ext>
              </a:extLst>
            </p:cNvPr>
            <p:cNvSpPr>
              <a:spLocks noChangeArrowheads="1"/>
            </p:cNvSpPr>
            <p:nvPr/>
          </p:nvSpPr>
          <p:spPr bwMode="auto">
            <a:xfrm>
              <a:off x="1235" y="2160"/>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93936" name="Rectangle 16">
              <a:extLst>
                <a:ext uri="{FF2B5EF4-FFF2-40B4-BE49-F238E27FC236}">
                  <a16:creationId xmlns:a16="http://schemas.microsoft.com/office/drawing/2014/main" id="{9576A877-569C-47C0-AE53-41CABC0628AD}"/>
                </a:ext>
              </a:extLst>
            </p:cNvPr>
            <p:cNvSpPr>
              <a:spLocks noChangeArrowheads="1"/>
            </p:cNvSpPr>
            <p:nvPr/>
          </p:nvSpPr>
          <p:spPr bwMode="auto">
            <a:xfrm>
              <a:off x="3408" y="2167"/>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是偶函数</a:t>
              </a:r>
              <a:endParaRPr lang="zh-CN" altLang="en-US"/>
            </a:p>
          </p:txBody>
        </p:sp>
        <p:sp>
          <p:nvSpPr>
            <p:cNvPr id="593937" name="Rectangle 17">
              <a:extLst>
                <a:ext uri="{FF2B5EF4-FFF2-40B4-BE49-F238E27FC236}">
                  <a16:creationId xmlns:a16="http://schemas.microsoft.com/office/drawing/2014/main" id="{7640E3D1-227C-48A7-B16F-E79070231138}"/>
                </a:ext>
              </a:extLst>
            </p:cNvPr>
            <p:cNvSpPr>
              <a:spLocks noChangeArrowheads="1"/>
            </p:cNvSpPr>
            <p:nvPr/>
          </p:nvSpPr>
          <p:spPr bwMode="auto">
            <a:xfrm>
              <a:off x="1961" y="2167"/>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是奇函数</a:t>
              </a:r>
              <a:endParaRPr lang="zh-CN" altLang="en-US"/>
            </a:p>
          </p:txBody>
        </p:sp>
        <p:sp>
          <p:nvSpPr>
            <p:cNvPr id="593938" name="Rectangle 18">
              <a:extLst>
                <a:ext uri="{FF2B5EF4-FFF2-40B4-BE49-F238E27FC236}">
                  <a16:creationId xmlns:a16="http://schemas.microsoft.com/office/drawing/2014/main" id="{07512E5E-A9DE-400B-B5CD-34315633B4BB}"/>
                </a:ext>
              </a:extLst>
            </p:cNvPr>
            <p:cNvSpPr>
              <a:spLocks noChangeArrowheads="1"/>
            </p:cNvSpPr>
            <p:nvPr/>
          </p:nvSpPr>
          <p:spPr bwMode="auto">
            <a:xfrm>
              <a:off x="3272" y="2160"/>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593939" name="Rectangle 19">
              <a:extLst>
                <a:ext uri="{FF2B5EF4-FFF2-40B4-BE49-F238E27FC236}">
                  <a16:creationId xmlns:a16="http://schemas.microsoft.com/office/drawing/2014/main" id="{6AB6FAA5-CC48-431B-9695-B1FFF7B71760}"/>
                </a:ext>
              </a:extLst>
            </p:cNvPr>
            <p:cNvSpPr>
              <a:spLocks noChangeArrowheads="1"/>
            </p:cNvSpPr>
            <p:nvPr/>
          </p:nvSpPr>
          <p:spPr bwMode="auto">
            <a:xfrm>
              <a:off x="1831" y="2160"/>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593940" name="Rectangle 20">
              <a:extLst>
                <a:ext uri="{FF2B5EF4-FFF2-40B4-BE49-F238E27FC236}">
                  <a16:creationId xmlns:a16="http://schemas.microsoft.com/office/drawing/2014/main" id="{C9668D2F-3AB4-4766-8C60-A6DA7D6255E4}"/>
                </a:ext>
              </a:extLst>
            </p:cNvPr>
            <p:cNvSpPr>
              <a:spLocks noChangeArrowheads="1"/>
            </p:cNvSpPr>
            <p:nvPr/>
          </p:nvSpPr>
          <p:spPr bwMode="auto">
            <a:xfrm>
              <a:off x="1919" y="2157"/>
              <a:ext cx="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Viner Hand ITC" panose="03070502030502020203" pitchFamily="66" charset="0"/>
                  <a:ea typeface="黑体" panose="02010609060101010101" pitchFamily="49" charset="-122"/>
                </a:rPr>
                <a:t> </a:t>
              </a:r>
              <a:endParaRPr lang="en-US" altLang="zh-CN">
                <a:ea typeface="黑体" panose="02010609060101010101" pitchFamily="49" charset="-122"/>
              </a:endParaRPr>
            </a:p>
          </p:txBody>
        </p:sp>
        <p:sp>
          <p:nvSpPr>
            <p:cNvPr id="593941" name="Rectangle 21">
              <a:extLst>
                <a:ext uri="{FF2B5EF4-FFF2-40B4-BE49-F238E27FC236}">
                  <a16:creationId xmlns:a16="http://schemas.microsoft.com/office/drawing/2014/main" id="{2F460BA9-D0FE-41A4-A847-D102B4A8D480}"/>
                </a:ext>
              </a:extLst>
            </p:cNvPr>
            <p:cNvSpPr>
              <a:spLocks noChangeArrowheads="1"/>
            </p:cNvSpPr>
            <p:nvPr/>
          </p:nvSpPr>
          <p:spPr bwMode="auto">
            <a:xfrm>
              <a:off x="1477" y="2157"/>
              <a:ext cx="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Viner Hand ITC" panose="03070502030502020203" pitchFamily="66" charset="0"/>
                  <a:ea typeface="黑体" panose="02010609060101010101" pitchFamily="49" charset="-122"/>
                </a:rPr>
                <a:t> </a:t>
              </a:r>
              <a:endParaRPr lang="en-US" altLang="zh-CN">
                <a:ea typeface="黑体" panose="02010609060101010101" pitchFamily="49" charset="-122"/>
              </a:endParaRPr>
            </a:p>
          </p:txBody>
        </p:sp>
        <p:sp>
          <p:nvSpPr>
            <p:cNvPr id="593942" name="Rectangle 22">
              <a:extLst>
                <a:ext uri="{FF2B5EF4-FFF2-40B4-BE49-F238E27FC236}">
                  <a16:creationId xmlns:a16="http://schemas.microsoft.com/office/drawing/2014/main" id="{C13A19C2-65E3-45DB-9AC8-5E87E48F514F}"/>
                </a:ext>
              </a:extLst>
            </p:cNvPr>
            <p:cNvSpPr>
              <a:spLocks noChangeArrowheads="1"/>
            </p:cNvSpPr>
            <p:nvPr/>
          </p:nvSpPr>
          <p:spPr bwMode="auto">
            <a:xfrm>
              <a:off x="583" y="2167"/>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黑体" panose="02010609060101010101" pitchFamily="49" charset="-122"/>
                  <a:ea typeface="黑体" panose="02010609060101010101" pitchFamily="49" charset="-122"/>
                </a:rPr>
                <a:t>性质</a:t>
              </a:r>
              <a:endParaRPr lang="zh-CN" altLang="en-US">
                <a:ea typeface="黑体" panose="02010609060101010101" pitchFamily="49" charset="-122"/>
              </a:endParaRPr>
            </a:p>
          </p:txBody>
        </p:sp>
      </p:grpSp>
      <p:grpSp>
        <p:nvGrpSpPr>
          <p:cNvPr id="593943" name="Group 23">
            <a:extLst>
              <a:ext uri="{FF2B5EF4-FFF2-40B4-BE49-F238E27FC236}">
                <a16:creationId xmlns:a16="http://schemas.microsoft.com/office/drawing/2014/main" id="{E8009802-AA06-49A2-8DFB-803725DDC73F}"/>
              </a:ext>
            </a:extLst>
          </p:cNvPr>
          <p:cNvGrpSpPr>
            <a:grpSpLocks noChangeAspect="1"/>
          </p:cNvGrpSpPr>
          <p:nvPr/>
        </p:nvGrpSpPr>
        <p:grpSpPr bwMode="auto">
          <a:xfrm>
            <a:off x="1917700" y="4400550"/>
            <a:ext cx="6159500" cy="438150"/>
            <a:chOff x="1208" y="2832"/>
            <a:chExt cx="3880" cy="276"/>
          </a:xfrm>
        </p:grpSpPr>
        <p:sp>
          <p:nvSpPr>
            <p:cNvPr id="593944" name="AutoShape 24">
              <a:extLst>
                <a:ext uri="{FF2B5EF4-FFF2-40B4-BE49-F238E27FC236}">
                  <a16:creationId xmlns:a16="http://schemas.microsoft.com/office/drawing/2014/main" id="{67F6CFE1-5888-4AD1-9F47-2AF4028FEB91}"/>
                </a:ext>
              </a:extLst>
            </p:cNvPr>
            <p:cNvSpPr>
              <a:spLocks noChangeAspect="1" noChangeArrowheads="1" noTextEdit="1"/>
            </p:cNvSpPr>
            <p:nvPr/>
          </p:nvSpPr>
          <p:spPr bwMode="auto">
            <a:xfrm>
              <a:off x="1208" y="2832"/>
              <a:ext cx="388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3945" name="Rectangle 25">
              <a:extLst>
                <a:ext uri="{FF2B5EF4-FFF2-40B4-BE49-F238E27FC236}">
                  <a16:creationId xmlns:a16="http://schemas.microsoft.com/office/drawing/2014/main" id="{C813B02E-E8C1-4675-BF8B-99399C9A2761}"/>
                </a:ext>
              </a:extLst>
            </p:cNvPr>
            <p:cNvSpPr>
              <a:spLocks noChangeArrowheads="1"/>
            </p:cNvSpPr>
            <p:nvPr/>
          </p:nvSpPr>
          <p:spPr bwMode="auto">
            <a:xfrm>
              <a:off x="5023" y="2832"/>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FF0000"/>
                  </a:solidFill>
                  <a:latin typeface="Times New Roman" panose="02020603050405020304" pitchFamily="18" charset="0"/>
                  <a:ea typeface="黑体" panose="02010609060101010101" pitchFamily="49" charset="-122"/>
                </a:rPr>
                <a:t>.</a:t>
              </a:r>
              <a:endParaRPr lang="en-US" altLang="zh-CN">
                <a:solidFill>
                  <a:srgbClr val="FF0000"/>
                </a:solidFill>
                <a:ea typeface="黑体" panose="02010609060101010101" pitchFamily="49" charset="-122"/>
              </a:endParaRPr>
            </a:p>
          </p:txBody>
        </p:sp>
        <p:sp>
          <p:nvSpPr>
            <p:cNvPr id="593946" name="Rectangle 26">
              <a:extLst>
                <a:ext uri="{FF2B5EF4-FFF2-40B4-BE49-F238E27FC236}">
                  <a16:creationId xmlns:a16="http://schemas.microsoft.com/office/drawing/2014/main" id="{B1E30B3D-D8C6-4ACA-8AC8-437BDB6A4661}"/>
                </a:ext>
              </a:extLst>
            </p:cNvPr>
            <p:cNvSpPr>
              <a:spLocks noChangeArrowheads="1"/>
            </p:cNvSpPr>
            <p:nvPr/>
          </p:nvSpPr>
          <p:spPr bwMode="auto">
            <a:xfrm>
              <a:off x="4154" y="2832"/>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FF0000"/>
                  </a:solidFill>
                  <a:latin typeface="Times New Roman" panose="02020603050405020304" pitchFamily="18" charset="0"/>
                  <a:ea typeface="黑体" panose="02010609060101010101" pitchFamily="49" charset="-122"/>
                </a:rPr>
                <a:t>π</a:t>
              </a:r>
              <a:endParaRPr lang="en-US" altLang="zh-CN">
                <a:solidFill>
                  <a:srgbClr val="FF0000"/>
                </a:solidFill>
                <a:ea typeface="黑体" panose="02010609060101010101" pitchFamily="49" charset="-122"/>
              </a:endParaRPr>
            </a:p>
          </p:txBody>
        </p:sp>
        <p:sp>
          <p:nvSpPr>
            <p:cNvPr id="593947" name="Rectangle 27">
              <a:extLst>
                <a:ext uri="{FF2B5EF4-FFF2-40B4-BE49-F238E27FC236}">
                  <a16:creationId xmlns:a16="http://schemas.microsoft.com/office/drawing/2014/main" id="{D8AC2ACE-5D2C-489C-B719-8E39223087C7}"/>
                </a:ext>
              </a:extLst>
            </p:cNvPr>
            <p:cNvSpPr>
              <a:spLocks noChangeArrowheads="1"/>
            </p:cNvSpPr>
            <p:nvPr/>
          </p:nvSpPr>
          <p:spPr bwMode="auto">
            <a:xfrm>
              <a:off x="4067" y="2832"/>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FF0000"/>
                  </a:solidFill>
                  <a:latin typeface="Times New Roman" panose="02020603050405020304" pitchFamily="18" charset="0"/>
                  <a:ea typeface="黑体" panose="02010609060101010101" pitchFamily="49" charset="-122"/>
                </a:rPr>
                <a:t>2</a:t>
              </a:r>
              <a:endParaRPr lang="en-US" altLang="zh-CN">
                <a:solidFill>
                  <a:srgbClr val="FF0000"/>
                </a:solidFill>
                <a:ea typeface="黑体" panose="02010609060101010101" pitchFamily="49" charset="-122"/>
              </a:endParaRPr>
            </a:p>
          </p:txBody>
        </p:sp>
        <p:sp>
          <p:nvSpPr>
            <p:cNvPr id="593948" name="Rectangle 28">
              <a:extLst>
                <a:ext uri="{FF2B5EF4-FFF2-40B4-BE49-F238E27FC236}">
                  <a16:creationId xmlns:a16="http://schemas.microsoft.com/office/drawing/2014/main" id="{328DDDF6-4EEE-4696-BDE8-C4DCBF21EE3A}"/>
                </a:ext>
              </a:extLst>
            </p:cNvPr>
            <p:cNvSpPr>
              <a:spLocks noChangeArrowheads="1"/>
            </p:cNvSpPr>
            <p:nvPr/>
          </p:nvSpPr>
          <p:spPr bwMode="auto">
            <a:xfrm>
              <a:off x="1414" y="2832"/>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FF0000"/>
                  </a:solidFill>
                  <a:latin typeface="Times New Roman" panose="02020603050405020304" pitchFamily="18" charset="0"/>
                  <a:ea typeface="黑体" panose="02010609060101010101" pitchFamily="49" charset="-122"/>
                </a:rPr>
                <a:t>)</a:t>
              </a:r>
              <a:endParaRPr lang="en-US" altLang="zh-CN">
                <a:solidFill>
                  <a:srgbClr val="FF0000"/>
                </a:solidFill>
                <a:ea typeface="黑体" panose="02010609060101010101" pitchFamily="49" charset="-122"/>
              </a:endParaRPr>
            </a:p>
          </p:txBody>
        </p:sp>
        <p:sp>
          <p:nvSpPr>
            <p:cNvPr id="593949" name="Rectangle 29">
              <a:extLst>
                <a:ext uri="{FF2B5EF4-FFF2-40B4-BE49-F238E27FC236}">
                  <a16:creationId xmlns:a16="http://schemas.microsoft.com/office/drawing/2014/main" id="{F2123F13-7B52-4B0D-8769-9F255566A95F}"/>
                </a:ext>
              </a:extLst>
            </p:cNvPr>
            <p:cNvSpPr>
              <a:spLocks noChangeArrowheads="1"/>
            </p:cNvSpPr>
            <p:nvPr/>
          </p:nvSpPr>
          <p:spPr bwMode="auto">
            <a:xfrm>
              <a:off x="1298" y="2832"/>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FF0000"/>
                  </a:solidFill>
                  <a:latin typeface="Times New Roman" panose="02020603050405020304" pitchFamily="18" charset="0"/>
                  <a:ea typeface="黑体" panose="02010609060101010101" pitchFamily="49" charset="-122"/>
                </a:rPr>
                <a:t>2</a:t>
              </a:r>
              <a:endParaRPr lang="en-US" altLang="zh-CN">
                <a:solidFill>
                  <a:srgbClr val="FF0000"/>
                </a:solidFill>
                <a:ea typeface="黑体" panose="02010609060101010101" pitchFamily="49" charset="-122"/>
              </a:endParaRPr>
            </a:p>
          </p:txBody>
        </p:sp>
        <p:sp>
          <p:nvSpPr>
            <p:cNvPr id="593950" name="Rectangle 30">
              <a:extLst>
                <a:ext uri="{FF2B5EF4-FFF2-40B4-BE49-F238E27FC236}">
                  <a16:creationId xmlns:a16="http://schemas.microsoft.com/office/drawing/2014/main" id="{3C55957C-C795-424F-B1D7-B387A31F8522}"/>
                </a:ext>
              </a:extLst>
            </p:cNvPr>
            <p:cNvSpPr>
              <a:spLocks noChangeArrowheads="1"/>
            </p:cNvSpPr>
            <p:nvPr/>
          </p:nvSpPr>
          <p:spPr bwMode="auto">
            <a:xfrm>
              <a:off x="1214" y="2832"/>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FF0000"/>
                  </a:solidFill>
                  <a:latin typeface="Times New Roman" panose="02020603050405020304" pitchFamily="18" charset="0"/>
                  <a:ea typeface="黑体" panose="02010609060101010101" pitchFamily="49" charset="-122"/>
                </a:rPr>
                <a:t>(</a:t>
              </a:r>
              <a:endParaRPr lang="en-US" altLang="zh-CN">
                <a:solidFill>
                  <a:srgbClr val="FF0000"/>
                </a:solidFill>
                <a:ea typeface="黑体" panose="02010609060101010101" pitchFamily="49" charset="-122"/>
              </a:endParaRPr>
            </a:p>
          </p:txBody>
        </p:sp>
        <p:sp>
          <p:nvSpPr>
            <p:cNvPr id="593951" name="Rectangle 31">
              <a:extLst>
                <a:ext uri="{FF2B5EF4-FFF2-40B4-BE49-F238E27FC236}">
                  <a16:creationId xmlns:a16="http://schemas.microsoft.com/office/drawing/2014/main" id="{90CEB0FA-FA81-4533-A43C-45B6D5A3AC28}"/>
                </a:ext>
              </a:extLst>
            </p:cNvPr>
            <p:cNvSpPr>
              <a:spLocks noChangeArrowheads="1"/>
            </p:cNvSpPr>
            <p:nvPr/>
          </p:nvSpPr>
          <p:spPr bwMode="auto">
            <a:xfrm>
              <a:off x="4343" y="2839"/>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FF0000"/>
                  </a:solidFill>
                  <a:latin typeface="宋体" panose="02010600030101010101" pitchFamily="2" charset="-122"/>
                </a:rPr>
                <a:t>为周期</a:t>
              </a:r>
              <a:endParaRPr lang="zh-CN" altLang="en-US">
                <a:solidFill>
                  <a:srgbClr val="FF0000"/>
                </a:solidFill>
              </a:endParaRPr>
            </a:p>
          </p:txBody>
        </p:sp>
        <p:sp>
          <p:nvSpPr>
            <p:cNvPr id="593952" name="Rectangle 32">
              <a:extLst>
                <a:ext uri="{FF2B5EF4-FFF2-40B4-BE49-F238E27FC236}">
                  <a16:creationId xmlns:a16="http://schemas.microsoft.com/office/drawing/2014/main" id="{E78E94AC-6A0A-4505-9D03-A5D9FF3A45BF}"/>
                </a:ext>
              </a:extLst>
            </p:cNvPr>
            <p:cNvSpPr>
              <a:spLocks noChangeArrowheads="1"/>
            </p:cNvSpPr>
            <p:nvPr/>
          </p:nvSpPr>
          <p:spPr bwMode="auto">
            <a:xfrm>
              <a:off x="3801" y="2839"/>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FF0000"/>
                  </a:solidFill>
                  <a:latin typeface="宋体" panose="02010600030101010101" pitchFamily="2" charset="-122"/>
                  <a:ea typeface="宋体" panose="02010600030101010101" pitchFamily="2" charset="-122"/>
                </a:rPr>
                <a:t>以</a:t>
              </a:r>
              <a:endParaRPr lang="zh-CN" altLang="en-US">
                <a:solidFill>
                  <a:srgbClr val="FF0000"/>
                </a:solidFill>
                <a:ea typeface="黑体" panose="02010609060101010101" pitchFamily="49" charset="-122"/>
              </a:endParaRPr>
            </a:p>
          </p:txBody>
        </p:sp>
        <p:sp>
          <p:nvSpPr>
            <p:cNvPr id="593953" name="Rectangle 33">
              <a:extLst>
                <a:ext uri="{FF2B5EF4-FFF2-40B4-BE49-F238E27FC236}">
                  <a16:creationId xmlns:a16="http://schemas.microsoft.com/office/drawing/2014/main" id="{D22BBF99-AE54-4369-A5A3-C5109F6DEDE4}"/>
                </a:ext>
              </a:extLst>
            </p:cNvPr>
            <p:cNvSpPr>
              <a:spLocks noChangeArrowheads="1"/>
            </p:cNvSpPr>
            <p:nvPr/>
          </p:nvSpPr>
          <p:spPr bwMode="auto">
            <a:xfrm>
              <a:off x="1526" y="2839"/>
              <a:ext cx="22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FF0000"/>
                  </a:solidFill>
                  <a:latin typeface="宋体" panose="02010600030101010101" pitchFamily="2" charset="-122"/>
                </a:rPr>
                <a:t>正弦函数和余弦函数都</a:t>
              </a:r>
              <a:endParaRPr lang="zh-CN" altLang="en-US">
                <a:solidFill>
                  <a:srgbClr val="FF0000"/>
                </a:solidFill>
              </a:endParaRPr>
            </a:p>
          </p:txBody>
        </p:sp>
      </p:grpSp>
      <p:grpSp>
        <p:nvGrpSpPr>
          <p:cNvPr id="593954" name="Group 34">
            <a:extLst>
              <a:ext uri="{FF2B5EF4-FFF2-40B4-BE49-F238E27FC236}">
                <a16:creationId xmlns:a16="http://schemas.microsoft.com/office/drawing/2014/main" id="{D090A886-0534-4655-A1E9-001CF6037461}"/>
              </a:ext>
            </a:extLst>
          </p:cNvPr>
          <p:cNvGrpSpPr>
            <a:grpSpLocks noChangeAspect="1"/>
          </p:cNvGrpSpPr>
          <p:nvPr/>
        </p:nvGrpSpPr>
        <p:grpSpPr bwMode="auto">
          <a:xfrm>
            <a:off x="915988" y="1412875"/>
            <a:ext cx="5740400" cy="1936750"/>
            <a:chOff x="577" y="950"/>
            <a:chExt cx="3616" cy="1220"/>
          </a:xfrm>
        </p:grpSpPr>
        <p:sp>
          <p:nvSpPr>
            <p:cNvPr id="593955" name="AutoShape 35">
              <a:extLst>
                <a:ext uri="{FF2B5EF4-FFF2-40B4-BE49-F238E27FC236}">
                  <a16:creationId xmlns:a16="http://schemas.microsoft.com/office/drawing/2014/main" id="{BFD955FB-DB19-4530-AE4C-7FE8E5BE62AE}"/>
                </a:ext>
              </a:extLst>
            </p:cNvPr>
            <p:cNvSpPr>
              <a:spLocks noChangeAspect="1" noChangeArrowheads="1" noTextEdit="1"/>
            </p:cNvSpPr>
            <p:nvPr/>
          </p:nvSpPr>
          <p:spPr bwMode="auto">
            <a:xfrm>
              <a:off x="577" y="960"/>
              <a:ext cx="3616" cy="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3956" name="Line 36">
              <a:extLst>
                <a:ext uri="{FF2B5EF4-FFF2-40B4-BE49-F238E27FC236}">
                  <a16:creationId xmlns:a16="http://schemas.microsoft.com/office/drawing/2014/main" id="{FB0B2EB8-CFF6-4AFD-AAD1-752F77F9376B}"/>
                </a:ext>
              </a:extLst>
            </p:cNvPr>
            <p:cNvSpPr>
              <a:spLocks noChangeShapeType="1"/>
            </p:cNvSpPr>
            <p:nvPr/>
          </p:nvSpPr>
          <p:spPr bwMode="auto">
            <a:xfrm>
              <a:off x="1939" y="1256"/>
              <a:ext cx="724"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957" name="Line 37">
              <a:extLst>
                <a:ext uri="{FF2B5EF4-FFF2-40B4-BE49-F238E27FC236}">
                  <a16:creationId xmlns:a16="http://schemas.microsoft.com/office/drawing/2014/main" id="{83F6595E-84FB-421B-9BD4-BA201648168A}"/>
                </a:ext>
              </a:extLst>
            </p:cNvPr>
            <p:cNvSpPr>
              <a:spLocks noChangeShapeType="1"/>
            </p:cNvSpPr>
            <p:nvPr/>
          </p:nvSpPr>
          <p:spPr bwMode="auto">
            <a:xfrm>
              <a:off x="1920" y="1874"/>
              <a:ext cx="728"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958" name="Rectangle 38">
              <a:extLst>
                <a:ext uri="{FF2B5EF4-FFF2-40B4-BE49-F238E27FC236}">
                  <a16:creationId xmlns:a16="http://schemas.microsoft.com/office/drawing/2014/main" id="{5B01D1AD-4472-4B65-AF5D-12F4B3237730}"/>
                </a:ext>
              </a:extLst>
            </p:cNvPr>
            <p:cNvSpPr>
              <a:spLocks noChangeArrowheads="1"/>
            </p:cNvSpPr>
            <p:nvPr/>
          </p:nvSpPr>
          <p:spPr bwMode="auto">
            <a:xfrm>
              <a:off x="4117" y="1734"/>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93959" name="Rectangle 39">
              <a:extLst>
                <a:ext uri="{FF2B5EF4-FFF2-40B4-BE49-F238E27FC236}">
                  <a16:creationId xmlns:a16="http://schemas.microsoft.com/office/drawing/2014/main" id="{E27DAEB2-44CC-4CD0-BF1D-B922BF2BC8D6}"/>
                </a:ext>
              </a:extLst>
            </p:cNvPr>
            <p:cNvSpPr>
              <a:spLocks noChangeArrowheads="1"/>
            </p:cNvSpPr>
            <p:nvPr/>
          </p:nvSpPr>
          <p:spPr bwMode="auto">
            <a:xfrm>
              <a:off x="2677" y="1734"/>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93960" name="Rectangle 40">
              <a:extLst>
                <a:ext uri="{FF2B5EF4-FFF2-40B4-BE49-F238E27FC236}">
                  <a16:creationId xmlns:a16="http://schemas.microsoft.com/office/drawing/2014/main" id="{229C589E-FC9C-48C2-9F3A-2172BBFFD18F}"/>
                </a:ext>
              </a:extLst>
            </p:cNvPr>
            <p:cNvSpPr>
              <a:spLocks noChangeArrowheads="1"/>
            </p:cNvSpPr>
            <p:nvPr/>
          </p:nvSpPr>
          <p:spPr bwMode="auto">
            <a:xfrm>
              <a:off x="2231" y="1901"/>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2</a:t>
              </a:r>
              <a:endParaRPr lang="en-US" altLang="zh-CN">
                <a:ea typeface="黑体" panose="02010609060101010101" pitchFamily="49" charset="-122"/>
              </a:endParaRPr>
            </a:p>
          </p:txBody>
        </p:sp>
        <p:sp>
          <p:nvSpPr>
            <p:cNvPr id="593961" name="Rectangle 41">
              <a:extLst>
                <a:ext uri="{FF2B5EF4-FFF2-40B4-BE49-F238E27FC236}">
                  <a16:creationId xmlns:a16="http://schemas.microsoft.com/office/drawing/2014/main" id="{9FFE4628-49D1-4305-9172-E590B3D7A3E4}"/>
                </a:ext>
              </a:extLst>
            </p:cNvPr>
            <p:cNvSpPr>
              <a:spLocks noChangeArrowheads="1"/>
            </p:cNvSpPr>
            <p:nvPr/>
          </p:nvSpPr>
          <p:spPr bwMode="auto">
            <a:xfrm>
              <a:off x="1258" y="1734"/>
              <a:ext cx="29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cos</a:t>
              </a:r>
              <a:endParaRPr lang="en-US" altLang="zh-CN">
                <a:ea typeface="黑体" panose="02010609060101010101" pitchFamily="49" charset="-122"/>
              </a:endParaRPr>
            </a:p>
          </p:txBody>
        </p:sp>
        <p:sp>
          <p:nvSpPr>
            <p:cNvPr id="593962" name="Rectangle 42">
              <a:extLst>
                <a:ext uri="{FF2B5EF4-FFF2-40B4-BE49-F238E27FC236}">
                  <a16:creationId xmlns:a16="http://schemas.microsoft.com/office/drawing/2014/main" id="{8558D97D-01F2-4CCE-A75C-C88954ABC375}"/>
                </a:ext>
              </a:extLst>
            </p:cNvPr>
            <p:cNvSpPr>
              <a:spLocks noChangeArrowheads="1"/>
            </p:cNvSpPr>
            <p:nvPr/>
          </p:nvSpPr>
          <p:spPr bwMode="auto">
            <a:xfrm>
              <a:off x="4132" y="111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93963" name="Rectangle 43">
              <a:extLst>
                <a:ext uri="{FF2B5EF4-FFF2-40B4-BE49-F238E27FC236}">
                  <a16:creationId xmlns:a16="http://schemas.microsoft.com/office/drawing/2014/main" id="{C98B6B2E-96D5-40A8-BF7D-73893EF6E50B}"/>
                </a:ext>
              </a:extLst>
            </p:cNvPr>
            <p:cNvSpPr>
              <a:spLocks noChangeArrowheads="1"/>
            </p:cNvSpPr>
            <p:nvPr/>
          </p:nvSpPr>
          <p:spPr bwMode="auto">
            <a:xfrm>
              <a:off x="2692" y="111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93964" name="Rectangle 44">
              <a:extLst>
                <a:ext uri="{FF2B5EF4-FFF2-40B4-BE49-F238E27FC236}">
                  <a16:creationId xmlns:a16="http://schemas.microsoft.com/office/drawing/2014/main" id="{575D4701-2BD2-4F8B-B3E8-5DD7F29CDE3D}"/>
                </a:ext>
              </a:extLst>
            </p:cNvPr>
            <p:cNvSpPr>
              <a:spLocks noChangeArrowheads="1"/>
            </p:cNvSpPr>
            <p:nvPr/>
          </p:nvSpPr>
          <p:spPr bwMode="auto">
            <a:xfrm>
              <a:off x="2208" y="1283"/>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2</a:t>
              </a:r>
              <a:endParaRPr lang="en-US" altLang="zh-CN">
                <a:ea typeface="黑体" panose="02010609060101010101" pitchFamily="49" charset="-122"/>
              </a:endParaRPr>
            </a:p>
          </p:txBody>
        </p:sp>
        <p:sp>
          <p:nvSpPr>
            <p:cNvPr id="593965" name="Rectangle 45">
              <a:extLst>
                <a:ext uri="{FF2B5EF4-FFF2-40B4-BE49-F238E27FC236}">
                  <a16:creationId xmlns:a16="http://schemas.microsoft.com/office/drawing/2014/main" id="{025BB94B-FA8E-43E5-9896-C16C7163B6C1}"/>
                </a:ext>
              </a:extLst>
            </p:cNvPr>
            <p:cNvSpPr>
              <a:spLocks noChangeArrowheads="1"/>
            </p:cNvSpPr>
            <p:nvPr/>
          </p:nvSpPr>
          <p:spPr bwMode="auto">
            <a:xfrm>
              <a:off x="1298" y="1115"/>
              <a:ext cx="27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sin</a:t>
              </a:r>
              <a:endParaRPr lang="en-US" altLang="zh-CN">
                <a:ea typeface="黑体" panose="02010609060101010101" pitchFamily="49" charset="-122"/>
              </a:endParaRPr>
            </a:p>
          </p:txBody>
        </p:sp>
        <p:sp>
          <p:nvSpPr>
            <p:cNvPr id="593966" name="Rectangle 46">
              <a:extLst>
                <a:ext uri="{FF2B5EF4-FFF2-40B4-BE49-F238E27FC236}">
                  <a16:creationId xmlns:a16="http://schemas.microsoft.com/office/drawing/2014/main" id="{65A32767-8D9E-45B6-87E4-B8484FEAA592}"/>
                </a:ext>
              </a:extLst>
            </p:cNvPr>
            <p:cNvSpPr>
              <a:spLocks noChangeArrowheads="1"/>
            </p:cNvSpPr>
            <p:nvPr/>
          </p:nvSpPr>
          <p:spPr bwMode="auto">
            <a:xfrm>
              <a:off x="3206" y="1741"/>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黑体" panose="02010609060101010101" pitchFamily="49" charset="-122"/>
                  <a:ea typeface="黑体" panose="02010609060101010101" pitchFamily="49" charset="-122"/>
                </a:rPr>
                <a:t>余弦函数</a:t>
              </a:r>
              <a:endParaRPr lang="zh-CN" altLang="en-US">
                <a:ea typeface="黑体" panose="02010609060101010101" pitchFamily="49" charset="-122"/>
              </a:endParaRPr>
            </a:p>
          </p:txBody>
        </p:sp>
        <p:sp>
          <p:nvSpPr>
            <p:cNvPr id="593967" name="Rectangle 47">
              <a:extLst>
                <a:ext uri="{FF2B5EF4-FFF2-40B4-BE49-F238E27FC236}">
                  <a16:creationId xmlns:a16="http://schemas.microsoft.com/office/drawing/2014/main" id="{99D8DA91-9FC5-4B19-B706-0604D4F4A642}"/>
                </a:ext>
              </a:extLst>
            </p:cNvPr>
            <p:cNvSpPr>
              <a:spLocks noChangeArrowheads="1"/>
            </p:cNvSpPr>
            <p:nvPr/>
          </p:nvSpPr>
          <p:spPr bwMode="auto">
            <a:xfrm>
              <a:off x="3222" y="1122"/>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黑体" panose="02010609060101010101" pitchFamily="49" charset="-122"/>
                  <a:ea typeface="黑体" panose="02010609060101010101" pitchFamily="49" charset="-122"/>
                </a:rPr>
                <a:t>正弦函数</a:t>
              </a:r>
              <a:endParaRPr lang="zh-CN" altLang="en-US">
                <a:ea typeface="黑体" panose="02010609060101010101" pitchFamily="49" charset="-122"/>
              </a:endParaRPr>
            </a:p>
          </p:txBody>
        </p:sp>
        <p:sp>
          <p:nvSpPr>
            <p:cNvPr id="593968" name="Rectangle 48">
              <a:extLst>
                <a:ext uri="{FF2B5EF4-FFF2-40B4-BE49-F238E27FC236}">
                  <a16:creationId xmlns:a16="http://schemas.microsoft.com/office/drawing/2014/main" id="{3F2C5E04-7A6C-4053-9225-F2BB9EB10A9F}"/>
                </a:ext>
              </a:extLst>
            </p:cNvPr>
            <p:cNvSpPr>
              <a:spLocks noChangeArrowheads="1"/>
            </p:cNvSpPr>
            <p:nvPr/>
          </p:nvSpPr>
          <p:spPr bwMode="auto">
            <a:xfrm>
              <a:off x="579" y="1122"/>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黑体" panose="02010609060101010101" pitchFamily="49" charset="-122"/>
                  <a:ea typeface="黑体" panose="02010609060101010101" pitchFamily="49" charset="-122"/>
                </a:rPr>
                <a:t>定义</a:t>
              </a:r>
              <a:endParaRPr lang="zh-CN" altLang="en-US">
                <a:ea typeface="黑体" panose="02010609060101010101" pitchFamily="49" charset="-122"/>
              </a:endParaRPr>
            </a:p>
          </p:txBody>
        </p:sp>
        <p:sp>
          <p:nvSpPr>
            <p:cNvPr id="593969" name="Rectangle 49">
              <a:extLst>
                <a:ext uri="{FF2B5EF4-FFF2-40B4-BE49-F238E27FC236}">
                  <a16:creationId xmlns:a16="http://schemas.microsoft.com/office/drawing/2014/main" id="{93CC9B01-DBEC-4401-98D6-84BD45E99272}"/>
                </a:ext>
              </a:extLst>
            </p:cNvPr>
            <p:cNvSpPr>
              <a:spLocks noChangeArrowheads="1"/>
            </p:cNvSpPr>
            <p:nvPr/>
          </p:nvSpPr>
          <p:spPr bwMode="auto">
            <a:xfrm>
              <a:off x="2751" y="1741"/>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称为</a:t>
              </a:r>
              <a:endParaRPr lang="zh-CN" altLang="en-US"/>
            </a:p>
          </p:txBody>
        </p:sp>
        <p:sp>
          <p:nvSpPr>
            <p:cNvPr id="593970" name="Rectangle 50">
              <a:extLst>
                <a:ext uri="{FF2B5EF4-FFF2-40B4-BE49-F238E27FC236}">
                  <a16:creationId xmlns:a16="http://schemas.microsoft.com/office/drawing/2014/main" id="{0DF90558-3D33-490C-A4F5-6C7D18C4A670}"/>
                </a:ext>
              </a:extLst>
            </p:cNvPr>
            <p:cNvSpPr>
              <a:spLocks noChangeArrowheads="1"/>
            </p:cNvSpPr>
            <p:nvPr/>
          </p:nvSpPr>
          <p:spPr bwMode="auto">
            <a:xfrm>
              <a:off x="2767" y="1122"/>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称为</a:t>
              </a:r>
              <a:endParaRPr lang="zh-CN" altLang="en-US"/>
            </a:p>
          </p:txBody>
        </p:sp>
        <p:sp>
          <p:nvSpPr>
            <p:cNvPr id="593971" name="Rectangle 51">
              <a:extLst>
                <a:ext uri="{FF2B5EF4-FFF2-40B4-BE49-F238E27FC236}">
                  <a16:creationId xmlns:a16="http://schemas.microsoft.com/office/drawing/2014/main" id="{043AF9F6-061C-4F31-8FFA-7B77EB406F8B}"/>
                </a:ext>
              </a:extLst>
            </p:cNvPr>
            <p:cNvSpPr>
              <a:spLocks noChangeArrowheads="1"/>
            </p:cNvSpPr>
            <p:nvPr/>
          </p:nvSpPr>
          <p:spPr bwMode="auto">
            <a:xfrm>
              <a:off x="2541" y="1585"/>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a:solidFill>
                    <a:srgbClr val="000000"/>
                  </a:solidFill>
                  <a:latin typeface="Times New Roman" panose="02020603050405020304" pitchFamily="18" charset="0"/>
                  <a:ea typeface="黑体" panose="02010609060101010101" pitchFamily="49" charset="-122"/>
                </a:rPr>
                <a:t>iz</a:t>
              </a:r>
              <a:endParaRPr lang="en-US" altLang="zh-CN">
                <a:ea typeface="黑体" panose="02010609060101010101" pitchFamily="49" charset="-122"/>
              </a:endParaRPr>
            </a:p>
          </p:txBody>
        </p:sp>
        <p:sp>
          <p:nvSpPr>
            <p:cNvPr id="593972" name="Rectangle 52">
              <a:extLst>
                <a:ext uri="{FF2B5EF4-FFF2-40B4-BE49-F238E27FC236}">
                  <a16:creationId xmlns:a16="http://schemas.microsoft.com/office/drawing/2014/main" id="{8EA0B3C9-131D-4ABC-815A-EA32A07AAB0D}"/>
                </a:ext>
              </a:extLst>
            </p:cNvPr>
            <p:cNvSpPr>
              <a:spLocks noChangeArrowheads="1"/>
            </p:cNvSpPr>
            <p:nvPr/>
          </p:nvSpPr>
          <p:spPr bwMode="auto">
            <a:xfrm>
              <a:off x="2035" y="1585"/>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a:solidFill>
                    <a:srgbClr val="000000"/>
                  </a:solidFill>
                  <a:latin typeface="Times New Roman" panose="02020603050405020304" pitchFamily="18" charset="0"/>
                  <a:ea typeface="黑体" panose="02010609060101010101" pitchFamily="49" charset="-122"/>
                </a:rPr>
                <a:t>iz</a:t>
              </a:r>
              <a:endParaRPr lang="en-US" altLang="zh-CN">
                <a:ea typeface="黑体" panose="02010609060101010101" pitchFamily="49" charset="-122"/>
              </a:endParaRPr>
            </a:p>
          </p:txBody>
        </p:sp>
        <p:sp>
          <p:nvSpPr>
            <p:cNvPr id="593973" name="Rectangle 53">
              <a:extLst>
                <a:ext uri="{FF2B5EF4-FFF2-40B4-BE49-F238E27FC236}">
                  <a16:creationId xmlns:a16="http://schemas.microsoft.com/office/drawing/2014/main" id="{25D8AB53-B3B9-4BD9-AC9C-280F601B30FE}"/>
                </a:ext>
              </a:extLst>
            </p:cNvPr>
            <p:cNvSpPr>
              <a:spLocks noChangeArrowheads="1"/>
            </p:cNvSpPr>
            <p:nvPr/>
          </p:nvSpPr>
          <p:spPr bwMode="auto">
            <a:xfrm>
              <a:off x="2557" y="967"/>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a:solidFill>
                    <a:srgbClr val="000000"/>
                  </a:solidFill>
                  <a:latin typeface="Times New Roman" panose="02020603050405020304" pitchFamily="18" charset="0"/>
                  <a:ea typeface="黑体" panose="02010609060101010101" pitchFamily="49" charset="-122"/>
                </a:rPr>
                <a:t>iz</a:t>
              </a:r>
              <a:endParaRPr lang="en-US" altLang="zh-CN">
                <a:ea typeface="黑体" panose="02010609060101010101" pitchFamily="49" charset="-122"/>
              </a:endParaRPr>
            </a:p>
          </p:txBody>
        </p:sp>
        <p:sp>
          <p:nvSpPr>
            <p:cNvPr id="593974" name="Rectangle 54">
              <a:extLst>
                <a:ext uri="{FF2B5EF4-FFF2-40B4-BE49-F238E27FC236}">
                  <a16:creationId xmlns:a16="http://schemas.microsoft.com/office/drawing/2014/main" id="{67B59DCC-CB09-4EE4-A5E4-CA2B84E942C8}"/>
                </a:ext>
              </a:extLst>
            </p:cNvPr>
            <p:cNvSpPr>
              <a:spLocks noChangeArrowheads="1"/>
            </p:cNvSpPr>
            <p:nvPr/>
          </p:nvSpPr>
          <p:spPr bwMode="auto">
            <a:xfrm>
              <a:off x="2054" y="967"/>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a:solidFill>
                    <a:srgbClr val="000000"/>
                  </a:solidFill>
                  <a:latin typeface="Times New Roman" panose="02020603050405020304" pitchFamily="18" charset="0"/>
                  <a:ea typeface="黑体" panose="02010609060101010101" pitchFamily="49" charset="-122"/>
                </a:rPr>
                <a:t>iz</a:t>
              </a:r>
              <a:endParaRPr lang="en-US" altLang="zh-CN">
                <a:ea typeface="黑体" panose="02010609060101010101" pitchFamily="49" charset="-122"/>
              </a:endParaRPr>
            </a:p>
          </p:txBody>
        </p:sp>
        <p:sp>
          <p:nvSpPr>
            <p:cNvPr id="593975" name="Rectangle 55">
              <a:extLst>
                <a:ext uri="{FF2B5EF4-FFF2-40B4-BE49-F238E27FC236}">
                  <a16:creationId xmlns:a16="http://schemas.microsoft.com/office/drawing/2014/main" id="{CF929443-5538-407C-9D45-2DE3FCEE2E52}"/>
                </a:ext>
              </a:extLst>
            </p:cNvPr>
            <p:cNvSpPr>
              <a:spLocks noChangeArrowheads="1"/>
            </p:cNvSpPr>
            <p:nvPr/>
          </p:nvSpPr>
          <p:spPr bwMode="auto">
            <a:xfrm>
              <a:off x="2351" y="1593"/>
              <a:ext cx="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e</a:t>
              </a:r>
              <a:endParaRPr lang="en-US" altLang="zh-CN">
                <a:ea typeface="黑体" panose="02010609060101010101" pitchFamily="49" charset="-122"/>
              </a:endParaRPr>
            </a:p>
          </p:txBody>
        </p:sp>
        <p:sp>
          <p:nvSpPr>
            <p:cNvPr id="593976" name="Rectangle 56">
              <a:extLst>
                <a:ext uri="{FF2B5EF4-FFF2-40B4-BE49-F238E27FC236}">
                  <a16:creationId xmlns:a16="http://schemas.microsoft.com/office/drawing/2014/main" id="{A4A8B14C-DFBE-43C0-937A-C0FD7620A7D6}"/>
                </a:ext>
              </a:extLst>
            </p:cNvPr>
            <p:cNvSpPr>
              <a:spLocks noChangeArrowheads="1"/>
            </p:cNvSpPr>
            <p:nvPr/>
          </p:nvSpPr>
          <p:spPr bwMode="auto">
            <a:xfrm>
              <a:off x="1921" y="1593"/>
              <a:ext cx="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e</a:t>
              </a:r>
              <a:endParaRPr lang="en-US" altLang="zh-CN">
                <a:ea typeface="黑体" panose="02010609060101010101" pitchFamily="49" charset="-122"/>
              </a:endParaRPr>
            </a:p>
          </p:txBody>
        </p:sp>
        <p:sp>
          <p:nvSpPr>
            <p:cNvPr id="593977" name="Rectangle 57">
              <a:extLst>
                <a:ext uri="{FF2B5EF4-FFF2-40B4-BE49-F238E27FC236}">
                  <a16:creationId xmlns:a16="http://schemas.microsoft.com/office/drawing/2014/main" id="{B3DEE5AB-02ED-4FDD-ACFD-3A4F77546D63}"/>
                </a:ext>
              </a:extLst>
            </p:cNvPr>
            <p:cNvSpPr>
              <a:spLocks noChangeArrowheads="1"/>
            </p:cNvSpPr>
            <p:nvPr/>
          </p:nvSpPr>
          <p:spPr bwMode="auto">
            <a:xfrm>
              <a:off x="1588" y="1734"/>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593978" name="Rectangle 58">
              <a:extLst>
                <a:ext uri="{FF2B5EF4-FFF2-40B4-BE49-F238E27FC236}">
                  <a16:creationId xmlns:a16="http://schemas.microsoft.com/office/drawing/2014/main" id="{22021958-0B8C-4EAB-B05F-D0A109F35CEC}"/>
                </a:ext>
              </a:extLst>
            </p:cNvPr>
            <p:cNvSpPr>
              <a:spLocks noChangeArrowheads="1"/>
            </p:cNvSpPr>
            <p:nvPr/>
          </p:nvSpPr>
          <p:spPr bwMode="auto">
            <a:xfrm>
              <a:off x="2324" y="1283"/>
              <a:ext cx="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i</a:t>
              </a:r>
              <a:endParaRPr lang="en-US" altLang="zh-CN">
                <a:ea typeface="黑体" panose="02010609060101010101" pitchFamily="49" charset="-122"/>
              </a:endParaRPr>
            </a:p>
          </p:txBody>
        </p:sp>
        <p:sp>
          <p:nvSpPr>
            <p:cNvPr id="593979" name="Rectangle 59">
              <a:extLst>
                <a:ext uri="{FF2B5EF4-FFF2-40B4-BE49-F238E27FC236}">
                  <a16:creationId xmlns:a16="http://schemas.microsoft.com/office/drawing/2014/main" id="{8703D02E-D56E-47AA-8896-788F11F71C8A}"/>
                </a:ext>
              </a:extLst>
            </p:cNvPr>
            <p:cNvSpPr>
              <a:spLocks noChangeArrowheads="1"/>
            </p:cNvSpPr>
            <p:nvPr/>
          </p:nvSpPr>
          <p:spPr bwMode="auto">
            <a:xfrm>
              <a:off x="2367" y="975"/>
              <a:ext cx="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e</a:t>
              </a:r>
              <a:endParaRPr lang="en-US" altLang="zh-CN">
                <a:ea typeface="黑体" panose="02010609060101010101" pitchFamily="49" charset="-122"/>
              </a:endParaRPr>
            </a:p>
          </p:txBody>
        </p:sp>
        <p:sp>
          <p:nvSpPr>
            <p:cNvPr id="593980" name="Rectangle 60">
              <a:extLst>
                <a:ext uri="{FF2B5EF4-FFF2-40B4-BE49-F238E27FC236}">
                  <a16:creationId xmlns:a16="http://schemas.microsoft.com/office/drawing/2014/main" id="{2A31F0DD-0605-4EF0-A311-1D9EEEA50BC5}"/>
                </a:ext>
              </a:extLst>
            </p:cNvPr>
            <p:cNvSpPr>
              <a:spLocks noChangeArrowheads="1"/>
            </p:cNvSpPr>
            <p:nvPr/>
          </p:nvSpPr>
          <p:spPr bwMode="auto">
            <a:xfrm>
              <a:off x="1940" y="975"/>
              <a:ext cx="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e</a:t>
              </a:r>
              <a:endParaRPr lang="en-US" altLang="zh-CN">
                <a:ea typeface="黑体" panose="02010609060101010101" pitchFamily="49" charset="-122"/>
              </a:endParaRPr>
            </a:p>
          </p:txBody>
        </p:sp>
        <p:sp>
          <p:nvSpPr>
            <p:cNvPr id="593981" name="Rectangle 61">
              <a:extLst>
                <a:ext uri="{FF2B5EF4-FFF2-40B4-BE49-F238E27FC236}">
                  <a16:creationId xmlns:a16="http://schemas.microsoft.com/office/drawing/2014/main" id="{3D25A414-1893-4845-9DB6-ECE9698ED584}"/>
                </a:ext>
              </a:extLst>
            </p:cNvPr>
            <p:cNvSpPr>
              <a:spLocks noChangeArrowheads="1"/>
            </p:cNvSpPr>
            <p:nvPr/>
          </p:nvSpPr>
          <p:spPr bwMode="auto">
            <a:xfrm>
              <a:off x="1607" y="1115"/>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593982" name="Rectangle 62">
              <a:extLst>
                <a:ext uri="{FF2B5EF4-FFF2-40B4-BE49-F238E27FC236}">
                  <a16:creationId xmlns:a16="http://schemas.microsoft.com/office/drawing/2014/main" id="{0A24F881-2C95-4509-A2BD-F504114D909E}"/>
                </a:ext>
              </a:extLst>
            </p:cNvPr>
            <p:cNvSpPr>
              <a:spLocks noChangeArrowheads="1"/>
            </p:cNvSpPr>
            <p:nvPr/>
          </p:nvSpPr>
          <p:spPr bwMode="auto">
            <a:xfrm>
              <a:off x="2466" y="1571"/>
              <a:ext cx="6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593983" name="Rectangle 63">
              <a:extLst>
                <a:ext uri="{FF2B5EF4-FFF2-40B4-BE49-F238E27FC236}">
                  <a16:creationId xmlns:a16="http://schemas.microsoft.com/office/drawing/2014/main" id="{CD946DB6-6D57-43BA-8C59-644784F56C71}"/>
                </a:ext>
              </a:extLst>
            </p:cNvPr>
            <p:cNvSpPr>
              <a:spLocks noChangeArrowheads="1"/>
            </p:cNvSpPr>
            <p:nvPr/>
          </p:nvSpPr>
          <p:spPr bwMode="auto">
            <a:xfrm>
              <a:off x="2481" y="953"/>
              <a:ext cx="6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593984" name="Rectangle 64">
              <a:extLst>
                <a:ext uri="{FF2B5EF4-FFF2-40B4-BE49-F238E27FC236}">
                  <a16:creationId xmlns:a16="http://schemas.microsoft.com/office/drawing/2014/main" id="{F1573956-CBD7-41EB-8C36-0C6BB74EE0E1}"/>
                </a:ext>
              </a:extLst>
            </p:cNvPr>
            <p:cNvSpPr>
              <a:spLocks noChangeArrowheads="1"/>
            </p:cNvSpPr>
            <p:nvPr/>
          </p:nvSpPr>
          <p:spPr bwMode="auto">
            <a:xfrm>
              <a:off x="2181" y="1568"/>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593985" name="Rectangle 65">
              <a:extLst>
                <a:ext uri="{FF2B5EF4-FFF2-40B4-BE49-F238E27FC236}">
                  <a16:creationId xmlns:a16="http://schemas.microsoft.com/office/drawing/2014/main" id="{B27A70AF-BEAB-4188-A4DC-95DBD9CD9F50}"/>
                </a:ext>
              </a:extLst>
            </p:cNvPr>
            <p:cNvSpPr>
              <a:spLocks noChangeArrowheads="1"/>
            </p:cNvSpPr>
            <p:nvPr/>
          </p:nvSpPr>
          <p:spPr bwMode="auto">
            <a:xfrm>
              <a:off x="1735" y="1709"/>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593986" name="Rectangle 66">
              <a:extLst>
                <a:ext uri="{FF2B5EF4-FFF2-40B4-BE49-F238E27FC236}">
                  <a16:creationId xmlns:a16="http://schemas.microsoft.com/office/drawing/2014/main" id="{20C4157D-4105-4197-8F88-A18313AB0DA4}"/>
                </a:ext>
              </a:extLst>
            </p:cNvPr>
            <p:cNvSpPr>
              <a:spLocks noChangeArrowheads="1"/>
            </p:cNvSpPr>
            <p:nvPr/>
          </p:nvSpPr>
          <p:spPr bwMode="auto">
            <a:xfrm>
              <a:off x="2200" y="950"/>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593987" name="Rectangle 67">
              <a:extLst>
                <a:ext uri="{FF2B5EF4-FFF2-40B4-BE49-F238E27FC236}">
                  <a16:creationId xmlns:a16="http://schemas.microsoft.com/office/drawing/2014/main" id="{993C6035-1192-44FE-8395-E4120FFD2224}"/>
                </a:ext>
              </a:extLst>
            </p:cNvPr>
            <p:cNvSpPr>
              <a:spLocks noChangeArrowheads="1"/>
            </p:cNvSpPr>
            <p:nvPr/>
          </p:nvSpPr>
          <p:spPr bwMode="auto">
            <a:xfrm>
              <a:off x="1754" y="1090"/>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93927"/>
                                        </p:tgtEl>
                                        <p:attrNameLst>
                                          <p:attrName>style.visibility</p:attrName>
                                        </p:attrNameLst>
                                      </p:cBhvr>
                                      <p:to>
                                        <p:strVal val="visible"/>
                                      </p:to>
                                    </p:set>
                                    <p:animEffect transition="in" filter="wipe(left)">
                                      <p:cBhvr>
                                        <p:cTn id="7" dur="2000"/>
                                        <p:tgtEl>
                                          <p:spTgt spid="5939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593923"/>
                                        </p:tgtEl>
                                        <p:attrNameLst>
                                          <p:attrName>style.visibility</p:attrName>
                                        </p:attrNameLst>
                                      </p:cBhvr>
                                      <p:to>
                                        <p:strVal val="visible"/>
                                      </p:to>
                                    </p:set>
                                    <p:anim calcmode="lin" valueType="num">
                                      <p:cBhvr additive="base">
                                        <p:cTn id="12" dur="500" fill="hold"/>
                                        <p:tgtEl>
                                          <p:spTgt spid="593923"/>
                                        </p:tgtEl>
                                        <p:attrNameLst>
                                          <p:attrName>ppt_x</p:attrName>
                                        </p:attrNameLst>
                                      </p:cBhvr>
                                      <p:tavLst>
                                        <p:tav tm="0">
                                          <p:val>
                                            <p:strVal val="#ppt_x"/>
                                          </p:val>
                                        </p:tav>
                                        <p:tav tm="100000">
                                          <p:val>
                                            <p:strVal val="#ppt_x"/>
                                          </p:val>
                                        </p:tav>
                                      </p:tavLst>
                                    </p:anim>
                                    <p:anim calcmode="lin" valueType="num">
                                      <p:cBhvr additive="base">
                                        <p:cTn id="13" dur="500" fill="hold"/>
                                        <p:tgtEl>
                                          <p:spTgt spid="59392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593943"/>
                                        </p:tgtEl>
                                        <p:attrNameLst>
                                          <p:attrName>style.visibility</p:attrName>
                                        </p:attrNameLst>
                                      </p:cBhvr>
                                      <p:to>
                                        <p:strVal val="visible"/>
                                      </p:to>
                                    </p:set>
                                    <p:animEffect transition="in" filter="wipe(left)">
                                      <p:cBhvr>
                                        <p:cTn id="18" dur="2000"/>
                                        <p:tgtEl>
                                          <p:spTgt spid="59394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593924"/>
                                        </p:tgtEl>
                                        <p:attrNameLst>
                                          <p:attrName>style.visibility</p:attrName>
                                        </p:attrNameLst>
                                      </p:cBhvr>
                                      <p:to>
                                        <p:strVal val="visible"/>
                                      </p:to>
                                    </p:set>
                                    <p:anim calcmode="lin" valueType="num">
                                      <p:cBhvr additive="base">
                                        <p:cTn id="23" dur="500" fill="hold"/>
                                        <p:tgtEl>
                                          <p:spTgt spid="593924"/>
                                        </p:tgtEl>
                                        <p:attrNameLst>
                                          <p:attrName>ppt_x</p:attrName>
                                        </p:attrNameLst>
                                      </p:cBhvr>
                                      <p:tavLst>
                                        <p:tav tm="0">
                                          <p:val>
                                            <p:strVal val="#ppt_x"/>
                                          </p:val>
                                        </p:tav>
                                        <p:tav tm="100000">
                                          <p:val>
                                            <p:strVal val="#ppt_x"/>
                                          </p:val>
                                        </p:tav>
                                      </p:tavLst>
                                    </p:anim>
                                    <p:anim calcmode="lin" valueType="num">
                                      <p:cBhvr additive="base">
                                        <p:cTn id="24" dur="500" fill="hold"/>
                                        <p:tgtEl>
                                          <p:spTgt spid="593924"/>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593925"/>
                                        </p:tgtEl>
                                        <p:attrNameLst>
                                          <p:attrName>style.visibility</p:attrName>
                                        </p:attrNameLst>
                                      </p:cBhvr>
                                      <p:to>
                                        <p:strVal val="visible"/>
                                      </p:to>
                                    </p:set>
                                    <p:anim calcmode="lin" valueType="num">
                                      <p:cBhvr additive="base">
                                        <p:cTn id="29" dur="500" fill="hold"/>
                                        <p:tgtEl>
                                          <p:spTgt spid="593925"/>
                                        </p:tgtEl>
                                        <p:attrNameLst>
                                          <p:attrName>ppt_x</p:attrName>
                                        </p:attrNameLst>
                                      </p:cBhvr>
                                      <p:tavLst>
                                        <p:tav tm="0">
                                          <p:val>
                                            <p:strVal val="#ppt_x"/>
                                          </p:val>
                                        </p:tav>
                                        <p:tav tm="100000">
                                          <p:val>
                                            <p:strVal val="#ppt_x"/>
                                          </p:val>
                                        </p:tav>
                                      </p:tavLst>
                                    </p:anim>
                                    <p:anim calcmode="lin" valueType="num">
                                      <p:cBhvr additive="base">
                                        <p:cTn id="30" dur="500" fill="hold"/>
                                        <p:tgtEl>
                                          <p:spTgt spid="5939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1">
            <a:extLst>
              <a:ext uri="{FF2B5EF4-FFF2-40B4-BE49-F238E27FC236}">
                <a16:creationId xmlns:a16="http://schemas.microsoft.com/office/drawing/2014/main" id="{45EB0889-BE22-4038-8896-B92C174EA1C1}"/>
              </a:ext>
            </a:extLst>
          </p:cNvPr>
          <p:cNvSpPr>
            <a:spLocks noGrp="1"/>
          </p:cNvSpPr>
          <p:nvPr>
            <p:ph type="dt" sz="half" idx="10"/>
          </p:nvPr>
        </p:nvSpPr>
        <p:spPr/>
        <p:txBody>
          <a:bodyPr/>
          <a:lstStyle/>
          <a:p>
            <a:fld id="{1D6B0F54-5CE4-457D-AD8B-EAB5C6773770}" type="datetime1">
              <a:rPr lang="zh-CN" altLang="en-US"/>
              <a:pPr/>
              <a:t>2017/9/8</a:t>
            </a:fld>
            <a:endParaRPr lang="en-US" altLang="zh-CN"/>
          </a:p>
        </p:txBody>
      </p:sp>
      <p:sp>
        <p:nvSpPr>
          <p:cNvPr id="16" name="灯片编号占位符 3">
            <a:extLst>
              <a:ext uri="{FF2B5EF4-FFF2-40B4-BE49-F238E27FC236}">
                <a16:creationId xmlns:a16="http://schemas.microsoft.com/office/drawing/2014/main" id="{CE01D943-4A49-4EFB-B5D0-F50DB2EE76D4}"/>
              </a:ext>
            </a:extLst>
          </p:cNvPr>
          <p:cNvSpPr>
            <a:spLocks noGrp="1"/>
          </p:cNvSpPr>
          <p:nvPr>
            <p:ph type="sldNum" sz="quarter" idx="12"/>
          </p:nvPr>
        </p:nvSpPr>
        <p:spPr/>
        <p:txBody>
          <a:bodyPr/>
          <a:lstStyle/>
          <a:p>
            <a:fld id="{A07E1124-1002-457B-9D1D-962D34420DE4}" type="slidenum">
              <a:rPr lang="en-US" altLang="zh-CN"/>
              <a:pPr/>
              <a:t>56</a:t>
            </a:fld>
            <a:endParaRPr lang="en-US" altLang="zh-CN"/>
          </a:p>
        </p:txBody>
      </p:sp>
      <p:graphicFrame>
        <p:nvGraphicFramePr>
          <p:cNvPr id="594946" name="Object 2">
            <a:extLst>
              <a:ext uri="{FF2B5EF4-FFF2-40B4-BE49-F238E27FC236}">
                <a16:creationId xmlns:a16="http://schemas.microsoft.com/office/drawing/2014/main" id="{1B7AB675-7D78-41D6-8FC3-2F1715E1C4A4}"/>
              </a:ext>
            </a:extLst>
          </p:cNvPr>
          <p:cNvGraphicFramePr>
            <a:graphicFrameLocks noChangeAspect="1"/>
          </p:cNvGraphicFramePr>
          <p:nvPr/>
        </p:nvGraphicFramePr>
        <p:xfrm>
          <a:off x="900113" y="4797425"/>
          <a:ext cx="6985000" cy="998538"/>
        </p:xfrm>
        <a:graphic>
          <a:graphicData uri="http://schemas.openxmlformats.org/presentationml/2006/ole">
            <mc:AlternateContent xmlns:mc="http://schemas.openxmlformats.org/markup-compatibility/2006">
              <mc:Choice xmlns:v="urn:schemas-microsoft-com:vml" Requires="v">
                <p:oleObj spid="_x0000_s594958" name="Equation" r:id="rId3" imgW="3377880" imgH="482400" progId="Equation.DSMT4">
                  <p:embed/>
                </p:oleObj>
              </mc:Choice>
              <mc:Fallback>
                <p:oleObj name="Equation" r:id="rId3" imgW="3377880" imgH="4824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4797425"/>
                        <a:ext cx="6985000" cy="998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947" name="Text Box 3">
            <a:extLst>
              <a:ext uri="{FF2B5EF4-FFF2-40B4-BE49-F238E27FC236}">
                <a16:creationId xmlns:a16="http://schemas.microsoft.com/office/drawing/2014/main" id="{B96F83C2-9B7C-445A-842B-D8DC2A2AE80F}"/>
              </a:ext>
            </a:extLst>
          </p:cNvPr>
          <p:cNvSpPr txBox="1">
            <a:spLocks noChangeArrowheads="1"/>
          </p:cNvSpPr>
          <p:nvPr/>
        </p:nvSpPr>
        <p:spPr bwMode="auto">
          <a:xfrm>
            <a:off x="542925" y="5718175"/>
            <a:ext cx="6477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b="1">
                <a:solidFill>
                  <a:srgbClr val="CC00CC"/>
                </a:solidFill>
                <a:effectLst>
                  <a:outerShdw blurRad="38100" dist="38100" dir="2700000" algn="tl">
                    <a:srgbClr val="000000"/>
                  </a:outerShdw>
                </a:effectLst>
                <a:latin typeface="黑体" panose="02010609060101010101" pitchFamily="49" charset="-122"/>
                <a:ea typeface="黑体" panose="02010609060101010101" pitchFamily="49" charset="-122"/>
              </a:rPr>
              <a:t>(</a:t>
            </a:r>
            <a:r>
              <a:rPr kumimoji="1" lang="zh-CN" altLang="en-US" b="1">
                <a:solidFill>
                  <a:srgbClr val="CC00CC"/>
                </a:solidFill>
                <a:effectLst>
                  <a:outerShdw blurRad="38100" dist="38100" dir="2700000" algn="tl">
                    <a:srgbClr val="000000"/>
                  </a:outerShdw>
                </a:effectLst>
                <a:latin typeface="黑体" panose="02010609060101010101" pitchFamily="49" charset="-122"/>
                <a:ea typeface="黑体" panose="02010609060101010101" pitchFamily="49" charset="-122"/>
              </a:rPr>
              <a:t>注意：这是与实变函数完全不同的</a:t>
            </a:r>
            <a:r>
              <a:rPr kumimoji="1" lang="en-US" altLang="zh-CN" b="1">
                <a:solidFill>
                  <a:srgbClr val="CC00CC"/>
                </a:solidFill>
                <a:effectLst>
                  <a:outerShdw blurRad="38100" dist="38100" dir="2700000" algn="tl">
                    <a:srgbClr val="000000"/>
                  </a:outerShdw>
                </a:effectLst>
                <a:latin typeface="黑体" panose="02010609060101010101" pitchFamily="49" charset="-122"/>
                <a:ea typeface="黑体" panose="02010609060101010101" pitchFamily="49" charset="-122"/>
              </a:rPr>
              <a:t>)</a:t>
            </a:r>
          </a:p>
        </p:txBody>
      </p:sp>
      <p:sp>
        <p:nvSpPr>
          <p:cNvPr id="594948" name="Text Box 4">
            <a:extLst>
              <a:ext uri="{FF2B5EF4-FFF2-40B4-BE49-F238E27FC236}">
                <a16:creationId xmlns:a16="http://schemas.microsoft.com/office/drawing/2014/main" id="{2D0527C6-8274-485E-A430-B21E4272B6B8}"/>
              </a:ext>
            </a:extLst>
          </p:cNvPr>
          <p:cNvSpPr txBox="1">
            <a:spLocks noChangeArrowheads="1"/>
          </p:cNvSpPr>
          <p:nvPr/>
        </p:nvSpPr>
        <p:spPr bwMode="auto">
          <a:xfrm>
            <a:off x="1476375" y="549275"/>
            <a:ext cx="6048375" cy="42703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38100">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en-US" altLang="zh-CN" b="1">
                <a:latin typeface="Times New Roman" panose="02020603050405020304" pitchFamily="18" charset="0"/>
                <a:ea typeface="华文楷体" panose="02010600040101010101" pitchFamily="2" charset="-122"/>
              </a:rPr>
              <a:t>sin</a:t>
            </a:r>
            <a:r>
              <a:rPr kumimoji="1" lang="en-US" altLang="zh-CN" b="1" i="1">
                <a:latin typeface="Times New Roman" panose="02020603050405020304" pitchFamily="18" charset="0"/>
                <a:ea typeface="华文楷体" panose="02010600040101010101" pitchFamily="2" charset="-122"/>
              </a:rPr>
              <a:t>z</a:t>
            </a:r>
            <a:r>
              <a:rPr kumimoji="1" lang="zh-CN" altLang="en-US" b="1">
                <a:latin typeface="Times New Roman" panose="02020603050405020304" pitchFamily="18" charset="0"/>
              </a:rPr>
              <a:t>的零点</a:t>
            </a:r>
            <a:r>
              <a:rPr kumimoji="1" lang="en-US" altLang="zh-CN" b="1">
                <a:latin typeface="Times New Roman" panose="02020603050405020304" pitchFamily="18" charset="0"/>
                <a:ea typeface="华文楷体" panose="02010600040101010101" pitchFamily="2" charset="-122"/>
              </a:rPr>
              <a:t>(i.e. sin</a:t>
            </a:r>
            <a:r>
              <a:rPr kumimoji="1" lang="en-US" altLang="zh-CN" b="1" i="1">
                <a:latin typeface="Times New Roman" panose="02020603050405020304" pitchFamily="18" charset="0"/>
                <a:ea typeface="华文楷体" panose="02010600040101010101" pitchFamily="2" charset="-122"/>
              </a:rPr>
              <a:t>z</a:t>
            </a:r>
            <a:r>
              <a:rPr kumimoji="1" lang="en-US" altLang="zh-CN" b="1">
                <a:latin typeface="Times New Roman" panose="02020603050405020304" pitchFamily="18" charset="0"/>
                <a:ea typeface="华文楷体" panose="02010600040101010101" pitchFamily="2" charset="-122"/>
              </a:rPr>
              <a:t>=0</a:t>
            </a:r>
            <a:r>
              <a:rPr kumimoji="1" lang="zh-CN" altLang="en-US" b="1">
                <a:latin typeface="仿宋_GB2312" pitchFamily="49" charset="-122"/>
              </a:rPr>
              <a:t>的根</a:t>
            </a:r>
            <a:r>
              <a:rPr kumimoji="1" lang="en-US" altLang="zh-CN" b="1">
                <a:latin typeface="仿宋_GB2312" pitchFamily="49" charset="-122"/>
              </a:rPr>
              <a:t>)</a:t>
            </a:r>
            <a:r>
              <a:rPr kumimoji="1" lang="zh-CN" altLang="en-US" b="1">
                <a:latin typeface="仿宋_GB2312" pitchFamily="49" charset="-122"/>
              </a:rPr>
              <a:t>为</a:t>
            </a:r>
            <a:r>
              <a:rPr kumimoji="1" lang="en-US" altLang="zh-CN" b="1" i="1">
                <a:latin typeface="Times New Roman" panose="02020603050405020304" pitchFamily="18" charset="0"/>
                <a:ea typeface="华文楷体" panose="02010600040101010101" pitchFamily="2" charset="-122"/>
              </a:rPr>
              <a:t>z=n</a:t>
            </a:r>
            <a:r>
              <a:rPr kumimoji="1" lang="en-US" altLang="zh-CN" b="1" i="1">
                <a:latin typeface="Times New Roman" panose="02020603050405020304" pitchFamily="18" charset="0"/>
                <a:ea typeface="华文楷体" panose="02010600040101010101" pitchFamily="2" charset="-122"/>
                <a:sym typeface="Symbol" panose="05050102010706020507" pitchFamily="18" charset="2"/>
              </a:rPr>
              <a:t></a:t>
            </a:r>
          </a:p>
        </p:txBody>
      </p:sp>
      <p:sp>
        <p:nvSpPr>
          <p:cNvPr id="594949" name="Text Box 5">
            <a:extLst>
              <a:ext uri="{FF2B5EF4-FFF2-40B4-BE49-F238E27FC236}">
                <a16:creationId xmlns:a16="http://schemas.microsoft.com/office/drawing/2014/main" id="{CEDDDB23-E3AC-49E3-A6E6-5A9DC2841CEA}"/>
              </a:ext>
            </a:extLst>
          </p:cNvPr>
          <p:cNvSpPr txBox="1">
            <a:spLocks noChangeArrowheads="1"/>
          </p:cNvSpPr>
          <p:nvPr/>
        </p:nvSpPr>
        <p:spPr bwMode="auto">
          <a:xfrm>
            <a:off x="1547813" y="1212850"/>
            <a:ext cx="7272337" cy="42703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38100">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en-US" altLang="zh-CN" b="1">
                <a:latin typeface="Times New Roman" panose="02020603050405020304" pitchFamily="18" charset="0"/>
                <a:ea typeface="华文楷体" panose="02010600040101010101" pitchFamily="2" charset="-122"/>
              </a:rPr>
              <a:t>cos</a:t>
            </a:r>
            <a:r>
              <a:rPr kumimoji="1" lang="en-US" altLang="zh-CN" b="1" i="1">
                <a:latin typeface="Times New Roman" panose="02020603050405020304" pitchFamily="18" charset="0"/>
                <a:ea typeface="华文楷体" panose="02010600040101010101" pitchFamily="2" charset="-122"/>
              </a:rPr>
              <a:t>z</a:t>
            </a:r>
            <a:r>
              <a:rPr kumimoji="1" lang="zh-CN" altLang="en-US" b="1">
                <a:latin typeface="Times New Roman" panose="02020603050405020304" pitchFamily="18" charset="0"/>
              </a:rPr>
              <a:t>的零点</a:t>
            </a:r>
            <a:r>
              <a:rPr kumimoji="1" lang="en-US" altLang="zh-CN" b="1">
                <a:latin typeface="Times New Roman" panose="02020603050405020304" pitchFamily="18" charset="0"/>
                <a:ea typeface="华文楷体" panose="02010600040101010101" pitchFamily="2" charset="-122"/>
              </a:rPr>
              <a:t>(i.e. cos</a:t>
            </a:r>
            <a:r>
              <a:rPr kumimoji="1" lang="en-US" altLang="zh-CN" b="1" i="1">
                <a:latin typeface="Times New Roman" panose="02020603050405020304" pitchFamily="18" charset="0"/>
                <a:ea typeface="华文楷体" panose="02010600040101010101" pitchFamily="2" charset="-122"/>
              </a:rPr>
              <a:t>z</a:t>
            </a:r>
            <a:r>
              <a:rPr kumimoji="1" lang="en-US" altLang="zh-CN" b="1">
                <a:latin typeface="Times New Roman" panose="02020603050405020304" pitchFamily="18" charset="0"/>
                <a:ea typeface="华文楷体" panose="02010600040101010101" pitchFamily="2" charset="-122"/>
              </a:rPr>
              <a:t>=0</a:t>
            </a:r>
            <a:r>
              <a:rPr kumimoji="1" lang="zh-CN" altLang="en-US" b="1">
                <a:latin typeface="仿宋_GB2312" pitchFamily="49" charset="-122"/>
              </a:rPr>
              <a:t>的根</a:t>
            </a:r>
            <a:r>
              <a:rPr kumimoji="1" lang="en-US" altLang="zh-CN" b="1">
                <a:latin typeface="仿宋_GB2312" pitchFamily="49" charset="-122"/>
              </a:rPr>
              <a:t>)</a:t>
            </a:r>
            <a:r>
              <a:rPr kumimoji="1" lang="zh-CN" altLang="en-US" b="1">
                <a:latin typeface="仿宋_GB2312" pitchFamily="49" charset="-122"/>
              </a:rPr>
              <a:t>为</a:t>
            </a:r>
            <a:r>
              <a:rPr kumimoji="1" lang="en-US" altLang="zh-CN" b="1" i="1">
                <a:latin typeface="Times New Roman" panose="02020603050405020304" pitchFamily="18" charset="0"/>
                <a:ea typeface="华文楷体" panose="02010600040101010101" pitchFamily="2" charset="-122"/>
              </a:rPr>
              <a:t>z=</a:t>
            </a:r>
            <a:r>
              <a:rPr kumimoji="1" lang="en-US" altLang="zh-CN" b="1">
                <a:latin typeface="Times New Roman" panose="02020603050405020304" pitchFamily="18" charset="0"/>
                <a:ea typeface="华文楷体" panose="02010600040101010101" pitchFamily="2" charset="-122"/>
              </a:rPr>
              <a:t>(</a:t>
            </a:r>
            <a:r>
              <a:rPr kumimoji="1" lang="en-US" altLang="zh-CN" b="1" i="1">
                <a:latin typeface="Times New Roman" panose="02020603050405020304" pitchFamily="18" charset="0"/>
                <a:ea typeface="华文楷体" panose="02010600040101010101" pitchFamily="2" charset="-122"/>
              </a:rPr>
              <a:t>n+</a:t>
            </a:r>
            <a:r>
              <a:rPr kumimoji="1" lang="en-US" altLang="zh-CN" b="1">
                <a:latin typeface="Times New Roman" panose="02020603050405020304" pitchFamily="18" charset="0"/>
                <a:ea typeface="华文楷体" panose="02010600040101010101" pitchFamily="2" charset="-122"/>
              </a:rPr>
              <a:t>1/2)</a:t>
            </a:r>
            <a:r>
              <a:rPr kumimoji="1" lang="en-US" altLang="zh-CN" b="1" i="1">
                <a:latin typeface="Times New Roman" panose="02020603050405020304" pitchFamily="18" charset="0"/>
                <a:ea typeface="华文楷体" panose="02010600040101010101" pitchFamily="2" charset="-122"/>
                <a:sym typeface="Symbol" panose="05050102010706020507" pitchFamily="18" charset="2"/>
              </a:rPr>
              <a:t></a:t>
            </a:r>
          </a:p>
        </p:txBody>
      </p:sp>
      <p:sp>
        <p:nvSpPr>
          <p:cNvPr id="594950" name="Text Box 6">
            <a:extLst>
              <a:ext uri="{FF2B5EF4-FFF2-40B4-BE49-F238E27FC236}">
                <a16:creationId xmlns:a16="http://schemas.microsoft.com/office/drawing/2014/main" id="{C7B7DE29-0E52-4E0E-892B-204A0D72D355}"/>
              </a:ext>
            </a:extLst>
          </p:cNvPr>
          <p:cNvSpPr txBox="1">
            <a:spLocks noChangeArrowheads="1"/>
          </p:cNvSpPr>
          <p:nvPr/>
        </p:nvSpPr>
        <p:spPr bwMode="auto">
          <a:xfrm>
            <a:off x="3995738" y="1844675"/>
            <a:ext cx="3600450" cy="4873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38100">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en-US" altLang="zh-CN" sz="3200" b="1" i="1">
                <a:latin typeface="Times New Roman" panose="02020603050405020304" pitchFamily="18" charset="0"/>
                <a:ea typeface="华文楷体" panose="02010600040101010101" pitchFamily="2" charset="-122"/>
              </a:rPr>
              <a:t>n=</a:t>
            </a:r>
            <a:r>
              <a:rPr kumimoji="1" lang="en-US" altLang="zh-CN" sz="3200" b="1">
                <a:latin typeface="Times New Roman" panose="02020603050405020304" pitchFamily="18" charset="0"/>
                <a:ea typeface="华文楷体" panose="02010600040101010101" pitchFamily="2" charset="-122"/>
              </a:rPr>
              <a:t>0,</a:t>
            </a:r>
            <a:r>
              <a:rPr kumimoji="1" lang="en-US" altLang="zh-CN" sz="3200" b="1">
                <a:latin typeface="Times New Roman" panose="02020603050405020304" pitchFamily="18" charset="0"/>
                <a:ea typeface="华文楷体" panose="02010600040101010101" pitchFamily="2" charset="-122"/>
                <a:sym typeface="Symbol" panose="05050102010706020507" pitchFamily="18" charset="2"/>
              </a:rPr>
              <a:t>1, 2,···,</a:t>
            </a:r>
            <a:r>
              <a:rPr kumimoji="1" lang="en-US" altLang="zh-CN" sz="3200" b="1" i="1">
                <a:latin typeface="Times New Roman" panose="02020603050405020304" pitchFamily="18" charset="0"/>
                <a:ea typeface="华文楷体" panose="02010600040101010101" pitchFamily="2" charset="-122"/>
                <a:sym typeface="Symbol" panose="05050102010706020507" pitchFamily="18" charset="2"/>
              </a:rPr>
              <a:t>n</a:t>
            </a:r>
            <a:r>
              <a:rPr kumimoji="1" lang="en-US" altLang="zh-CN" sz="3200" b="1">
                <a:latin typeface="Times New Roman" panose="02020603050405020304" pitchFamily="18" charset="0"/>
                <a:ea typeface="华文楷体" panose="02010600040101010101" pitchFamily="2" charset="-122"/>
                <a:sym typeface="Symbol" panose="05050102010706020507" pitchFamily="18" charset="2"/>
              </a:rPr>
              <a:t>,···</a:t>
            </a:r>
          </a:p>
        </p:txBody>
      </p:sp>
      <p:graphicFrame>
        <p:nvGraphicFramePr>
          <p:cNvPr id="594951" name="Object 7">
            <a:extLst>
              <a:ext uri="{FF2B5EF4-FFF2-40B4-BE49-F238E27FC236}">
                <a16:creationId xmlns:a16="http://schemas.microsoft.com/office/drawing/2014/main" id="{0D8B5683-73C5-4176-8CB5-F4B3F05FE25B}"/>
              </a:ext>
            </a:extLst>
          </p:cNvPr>
          <p:cNvGraphicFramePr>
            <a:graphicFrameLocks noChangeAspect="1"/>
          </p:cNvGraphicFramePr>
          <p:nvPr/>
        </p:nvGraphicFramePr>
        <p:xfrm>
          <a:off x="1042988" y="2276475"/>
          <a:ext cx="5662612" cy="1050925"/>
        </p:xfrm>
        <a:graphic>
          <a:graphicData uri="http://schemas.openxmlformats.org/presentationml/2006/ole">
            <mc:AlternateContent xmlns:mc="http://schemas.openxmlformats.org/markup-compatibility/2006">
              <mc:Choice xmlns:v="urn:schemas-microsoft-com:vml" Requires="v">
                <p:oleObj spid="_x0000_s594959" name="Equation" r:id="rId5" imgW="2260440" imgH="419040" progId="Equation.DSMT4">
                  <p:embed/>
                </p:oleObj>
              </mc:Choice>
              <mc:Fallback>
                <p:oleObj name="Equation" r:id="rId5" imgW="2260440" imgH="41904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2276475"/>
                        <a:ext cx="5662612" cy="1050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952" name="Object 8">
            <a:extLst>
              <a:ext uri="{FF2B5EF4-FFF2-40B4-BE49-F238E27FC236}">
                <a16:creationId xmlns:a16="http://schemas.microsoft.com/office/drawing/2014/main" id="{E8595D5B-BA7C-4536-98E1-72BCA8195EE7}"/>
              </a:ext>
            </a:extLst>
          </p:cNvPr>
          <p:cNvGraphicFramePr>
            <a:graphicFrameLocks noChangeAspect="1"/>
          </p:cNvGraphicFramePr>
          <p:nvPr/>
        </p:nvGraphicFramePr>
        <p:xfrm>
          <a:off x="1849438" y="3279775"/>
          <a:ext cx="4451350" cy="509588"/>
        </p:xfrm>
        <a:graphic>
          <a:graphicData uri="http://schemas.openxmlformats.org/presentationml/2006/ole">
            <mc:AlternateContent xmlns:mc="http://schemas.openxmlformats.org/markup-compatibility/2006">
              <mc:Choice xmlns:v="urn:schemas-microsoft-com:vml" Requires="v">
                <p:oleObj spid="_x0000_s594960" name="Equation" r:id="rId7" imgW="1777680" imgH="203040" progId="Equation.DSMT4">
                  <p:embed/>
                </p:oleObj>
              </mc:Choice>
              <mc:Fallback>
                <p:oleObj name="Equation" r:id="rId7" imgW="1777680" imgH="20304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9438" y="3279775"/>
                        <a:ext cx="4451350"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953" name="Text Box 9">
            <a:extLst>
              <a:ext uri="{FF2B5EF4-FFF2-40B4-BE49-F238E27FC236}">
                <a16:creationId xmlns:a16="http://schemas.microsoft.com/office/drawing/2014/main" id="{41875389-81DD-43B6-9AE0-9C187BA8C2A3}"/>
              </a:ext>
            </a:extLst>
          </p:cNvPr>
          <p:cNvSpPr txBox="1">
            <a:spLocks noChangeArrowheads="1"/>
          </p:cNvSpPr>
          <p:nvPr/>
        </p:nvSpPr>
        <p:spPr bwMode="auto">
          <a:xfrm>
            <a:off x="755650" y="565150"/>
            <a:ext cx="360363" cy="4873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38100">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en-US" altLang="zh-CN" sz="3200" b="1">
                <a:latin typeface="Times New Roman" panose="02020603050405020304" pitchFamily="18" charset="0"/>
                <a:ea typeface="华文楷体" panose="02010600040101010101" pitchFamily="2" charset="-122"/>
              </a:rPr>
              <a:t>(4)</a:t>
            </a:r>
          </a:p>
        </p:txBody>
      </p:sp>
      <p:sp>
        <p:nvSpPr>
          <p:cNvPr id="594954" name="Text Box 10">
            <a:extLst>
              <a:ext uri="{FF2B5EF4-FFF2-40B4-BE49-F238E27FC236}">
                <a16:creationId xmlns:a16="http://schemas.microsoft.com/office/drawing/2014/main" id="{69144C8F-1601-4C83-AF95-4AC714E4FEE2}"/>
              </a:ext>
            </a:extLst>
          </p:cNvPr>
          <p:cNvSpPr txBox="1">
            <a:spLocks noChangeArrowheads="1"/>
          </p:cNvSpPr>
          <p:nvPr/>
        </p:nvSpPr>
        <p:spPr bwMode="auto">
          <a:xfrm>
            <a:off x="827088" y="4005263"/>
            <a:ext cx="576262" cy="48736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38100">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en-US" altLang="zh-CN" sz="3200" b="1">
                <a:latin typeface="Times New Roman" panose="02020603050405020304" pitchFamily="18" charset="0"/>
                <a:ea typeface="华文楷体" panose="02010600040101010101" pitchFamily="2" charset="-122"/>
              </a:rPr>
              <a:t>(5)</a:t>
            </a:r>
          </a:p>
        </p:txBody>
      </p:sp>
      <p:grpSp>
        <p:nvGrpSpPr>
          <p:cNvPr id="594955" name="Group 11">
            <a:extLst>
              <a:ext uri="{FF2B5EF4-FFF2-40B4-BE49-F238E27FC236}">
                <a16:creationId xmlns:a16="http://schemas.microsoft.com/office/drawing/2014/main" id="{293BF00E-8BB0-457B-9223-661F72963A9C}"/>
              </a:ext>
            </a:extLst>
          </p:cNvPr>
          <p:cNvGrpSpPr>
            <a:grpSpLocks/>
          </p:cNvGrpSpPr>
          <p:nvPr/>
        </p:nvGrpSpPr>
        <p:grpSpPr bwMode="auto">
          <a:xfrm>
            <a:off x="1516063" y="3846513"/>
            <a:ext cx="6943725" cy="1095375"/>
            <a:chOff x="955" y="2423"/>
            <a:chExt cx="4374" cy="690"/>
          </a:xfrm>
        </p:grpSpPr>
        <p:sp>
          <p:nvSpPr>
            <p:cNvPr id="594956" name="AutoShape 12">
              <a:extLst>
                <a:ext uri="{FF2B5EF4-FFF2-40B4-BE49-F238E27FC236}">
                  <a16:creationId xmlns:a16="http://schemas.microsoft.com/office/drawing/2014/main" id="{C0A6BAFA-636C-4291-8D77-4D9005F8A252}"/>
                </a:ext>
              </a:extLst>
            </p:cNvPr>
            <p:cNvSpPr>
              <a:spLocks noChangeArrowheads="1"/>
            </p:cNvSpPr>
            <p:nvPr/>
          </p:nvSpPr>
          <p:spPr bwMode="auto">
            <a:xfrm>
              <a:off x="955" y="2423"/>
              <a:ext cx="4374" cy="690"/>
            </a:xfrm>
            <a:prstGeom prst="horizontalScroll">
              <a:avLst>
                <a:gd name="adj" fmla="val 12500"/>
              </a:avLst>
            </a:prstGeom>
            <a:solidFill>
              <a:srgbClr val="FF0000"/>
            </a:solidFill>
            <a:ln w="38100">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endParaRPr kumimoji="1" lang="zh-CN" altLang="zh-CN" sz="3200" b="1">
                <a:latin typeface="Times New Roman" panose="02020603050405020304" pitchFamily="18" charset="0"/>
                <a:ea typeface="华文楷体" panose="02010600040101010101" pitchFamily="2" charset="-122"/>
              </a:endParaRPr>
            </a:p>
          </p:txBody>
        </p:sp>
        <p:sp>
          <p:nvSpPr>
            <p:cNvPr id="594957" name="Text Box 13">
              <a:extLst>
                <a:ext uri="{FF2B5EF4-FFF2-40B4-BE49-F238E27FC236}">
                  <a16:creationId xmlns:a16="http://schemas.microsoft.com/office/drawing/2014/main" id="{D6BD4071-2C4B-4CAB-99EE-95B5CC2CC6F3}"/>
                </a:ext>
              </a:extLst>
            </p:cNvPr>
            <p:cNvSpPr txBox="1">
              <a:spLocks noChangeArrowheads="1"/>
            </p:cNvSpPr>
            <p:nvPr/>
          </p:nvSpPr>
          <p:spPr bwMode="auto">
            <a:xfrm>
              <a:off x="1202" y="2614"/>
              <a:ext cx="3947" cy="331"/>
            </a:xfrm>
            <a:prstGeom prst="rect">
              <a:avLst/>
            </a:prstGeom>
            <a:noFill/>
            <a:ln w="38100">
              <a:solidFill>
                <a:srgbClr val="FFCC00"/>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en-US" altLang="zh-CN" sz="3200" b="1">
                  <a:solidFill>
                    <a:schemeClr val="bg1"/>
                  </a:solidFill>
                  <a:latin typeface="Times New Roman" panose="02020603050405020304" pitchFamily="18" charset="0"/>
                  <a:ea typeface="华文楷体" panose="02010600040101010101" pitchFamily="2" charset="-122"/>
                </a:rPr>
                <a:t>sin</a:t>
              </a:r>
              <a:r>
                <a:rPr kumimoji="1" lang="en-US" altLang="zh-CN" sz="3200" b="1" i="1">
                  <a:solidFill>
                    <a:schemeClr val="bg1"/>
                  </a:solidFill>
                  <a:latin typeface="Times New Roman" panose="02020603050405020304" pitchFamily="18" charset="0"/>
                  <a:ea typeface="华文楷体" panose="02010600040101010101" pitchFamily="2" charset="-122"/>
                </a:rPr>
                <a:t>z</a:t>
              </a:r>
              <a:r>
                <a:rPr kumimoji="1" lang="en-US" altLang="zh-CN" sz="3200" b="1">
                  <a:solidFill>
                    <a:schemeClr val="bg1"/>
                  </a:solidFill>
                  <a:latin typeface="Times New Roman" panose="02020603050405020304" pitchFamily="18" charset="0"/>
                  <a:ea typeface="华文楷体" panose="02010600040101010101" pitchFamily="2" charset="-122"/>
                </a:rPr>
                <a:t>,cos</a:t>
              </a:r>
              <a:r>
                <a:rPr kumimoji="1" lang="en-US" altLang="zh-CN" sz="3200" b="1" i="1">
                  <a:solidFill>
                    <a:schemeClr val="bg1"/>
                  </a:solidFill>
                  <a:latin typeface="Times New Roman" panose="02020603050405020304" pitchFamily="18" charset="0"/>
                  <a:ea typeface="华文楷体" panose="02010600040101010101" pitchFamily="2" charset="-122"/>
                </a:rPr>
                <a:t>z</a:t>
              </a:r>
              <a:r>
                <a:rPr kumimoji="1" lang="zh-CN" altLang="en-US" b="1">
                  <a:solidFill>
                    <a:schemeClr val="bg1"/>
                  </a:solidFill>
                  <a:latin typeface="Times New Roman" panose="02020603050405020304" pitchFamily="18" charset="0"/>
                </a:rPr>
                <a:t>在复数域内均是无界函数</a:t>
              </a: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594953"/>
                                        </p:tgtEl>
                                        <p:attrNameLst>
                                          <p:attrName>style.visibility</p:attrName>
                                        </p:attrNameLst>
                                      </p:cBhvr>
                                      <p:to>
                                        <p:strVal val="visible"/>
                                      </p:to>
                                    </p:set>
                                    <p:anim calcmode="discrete" valueType="clr">
                                      <p:cBhvr override="childStyle">
                                        <p:cTn id="7" dur="80"/>
                                        <p:tgtEl>
                                          <p:spTgt spid="594953"/>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94953"/>
                                        </p:tgtEl>
                                        <p:attrNameLst>
                                          <p:attrName>fillcolor</p:attrName>
                                        </p:attrNameLst>
                                      </p:cBhvr>
                                      <p:tavLst>
                                        <p:tav tm="0">
                                          <p:val>
                                            <p:clrVal>
                                              <a:schemeClr val="accent2"/>
                                            </p:clrVal>
                                          </p:val>
                                        </p:tav>
                                        <p:tav tm="50000">
                                          <p:val>
                                            <p:clrVal>
                                              <a:schemeClr val="hlink"/>
                                            </p:clrVal>
                                          </p:val>
                                        </p:tav>
                                      </p:tavLst>
                                    </p:anim>
                                    <p:set>
                                      <p:cBhvr>
                                        <p:cTn id="9" dur="80"/>
                                        <p:tgtEl>
                                          <p:spTgt spid="594953"/>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594948"/>
                                        </p:tgtEl>
                                        <p:attrNameLst>
                                          <p:attrName>style.visibility</p:attrName>
                                        </p:attrNameLst>
                                      </p:cBhvr>
                                      <p:to>
                                        <p:strVal val="visible"/>
                                      </p:to>
                                    </p:set>
                                    <p:anim calcmode="discrete" valueType="clr">
                                      <p:cBhvr override="childStyle">
                                        <p:cTn id="14" dur="80"/>
                                        <p:tgtEl>
                                          <p:spTgt spid="594948"/>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594948"/>
                                        </p:tgtEl>
                                        <p:attrNameLst>
                                          <p:attrName>fillcolor</p:attrName>
                                        </p:attrNameLst>
                                      </p:cBhvr>
                                      <p:tavLst>
                                        <p:tav tm="0">
                                          <p:val>
                                            <p:clrVal>
                                              <a:schemeClr val="accent2"/>
                                            </p:clrVal>
                                          </p:val>
                                        </p:tav>
                                        <p:tav tm="50000">
                                          <p:val>
                                            <p:clrVal>
                                              <a:schemeClr val="hlink"/>
                                            </p:clrVal>
                                          </p:val>
                                        </p:tav>
                                      </p:tavLst>
                                    </p:anim>
                                    <p:set>
                                      <p:cBhvr>
                                        <p:cTn id="16" dur="80"/>
                                        <p:tgtEl>
                                          <p:spTgt spid="594948"/>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594949"/>
                                        </p:tgtEl>
                                        <p:attrNameLst>
                                          <p:attrName>style.visibility</p:attrName>
                                        </p:attrNameLst>
                                      </p:cBhvr>
                                      <p:to>
                                        <p:strVal val="visible"/>
                                      </p:to>
                                    </p:set>
                                    <p:anim calcmode="discrete" valueType="clr">
                                      <p:cBhvr override="childStyle">
                                        <p:cTn id="21" dur="80"/>
                                        <p:tgtEl>
                                          <p:spTgt spid="594949"/>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594949"/>
                                        </p:tgtEl>
                                        <p:attrNameLst>
                                          <p:attrName>fillcolor</p:attrName>
                                        </p:attrNameLst>
                                      </p:cBhvr>
                                      <p:tavLst>
                                        <p:tav tm="0">
                                          <p:val>
                                            <p:clrVal>
                                              <a:schemeClr val="accent2"/>
                                            </p:clrVal>
                                          </p:val>
                                        </p:tav>
                                        <p:tav tm="50000">
                                          <p:val>
                                            <p:clrVal>
                                              <a:schemeClr val="hlink"/>
                                            </p:clrVal>
                                          </p:val>
                                        </p:tav>
                                      </p:tavLst>
                                    </p:anim>
                                    <p:set>
                                      <p:cBhvr>
                                        <p:cTn id="23" dur="80"/>
                                        <p:tgtEl>
                                          <p:spTgt spid="594949"/>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594950"/>
                                        </p:tgtEl>
                                        <p:attrNameLst>
                                          <p:attrName>style.visibility</p:attrName>
                                        </p:attrNameLst>
                                      </p:cBhvr>
                                      <p:to>
                                        <p:strVal val="visible"/>
                                      </p:to>
                                    </p:set>
                                    <p:anim calcmode="discrete" valueType="clr">
                                      <p:cBhvr override="childStyle">
                                        <p:cTn id="28" dur="80"/>
                                        <p:tgtEl>
                                          <p:spTgt spid="594950"/>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594950"/>
                                        </p:tgtEl>
                                        <p:attrNameLst>
                                          <p:attrName>fillcolor</p:attrName>
                                        </p:attrNameLst>
                                      </p:cBhvr>
                                      <p:tavLst>
                                        <p:tav tm="0">
                                          <p:val>
                                            <p:clrVal>
                                              <a:schemeClr val="accent2"/>
                                            </p:clrVal>
                                          </p:val>
                                        </p:tav>
                                        <p:tav tm="50000">
                                          <p:val>
                                            <p:clrVal>
                                              <a:schemeClr val="hlink"/>
                                            </p:clrVal>
                                          </p:val>
                                        </p:tav>
                                      </p:tavLst>
                                    </p:anim>
                                    <p:set>
                                      <p:cBhvr>
                                        <p:cTn id="30" dur="80"/>
                                        <p:tgtEl>
                                          <p:spTgt spid="594950"/>
                                        </p:tgtEl>
                                        <p:attrNameLst>
                                          <p:attrName>fill.type</p:attrName>
                                        </p:attrNameLst>
                                      </p:cBhvr>
                                      <p:to>
                                        <p:strVal val="soli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594951"/>
                                        </p:tgtEl>
                                        <p:attrNameLst>
                                          <p:attrName>style.visibility</p:attrName>
                                        </p:attrNameLst>
                                      </p:cBhvr>
                                      <p:to>
                                        <p:strVal val="visible"/>
                                      </p:to>
                                    </p:set>
                                    <p:animEffect transition="in" filter="wipe(left)">
                                      <p:cBhvr>
                                        <p:cTn id="35" dur="500"/>
                                        <p:tgtEl>
                                          <p:spTgt spid="59495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594952"/>
                                        </p:tgtEl>
                                        <p:attrNameLst>
                                          <p:attrName>style.visibility</p:attrName>
                                        </p:attrNameLst>
                                      </p:cBhvr>
                                      <p:to>
                                        <p:strVal val="visible"/>
                                      </p:to>
                                    </p:set>
                                    <p:animEffect transition="in" filter="wipe(left)">
                                      <p:cBhvr>
                                        <p:cTn id="40" dur="500"/>
                                        <p:tgtEl>
                                          <p:spTgt spid="59495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7" presetClass="entr" presetSubtype="0" fill="hold" grpId="0" nodeType="clickEffect">
                                  <p:stCondLst>
                                    <p:cond delay="0"/>
                                  </p:stCondLst>
                                  <p:iterate type="lt">
                                    <p:tmPct val="50000"/>
                                  </p:iterate>
                                  <p:childTnLst>
                                    <p:set>
                                      <p:cBhvr>
                                        <p:cTn id="44" dur="1" fill="hold">
                                          <p:stCondLst>
                                            <p:cond delay="0"/>
                                          </p:stCondLst>
                                        </p:cTn>
                                        <p:tgtEl>
                                          <p:spTgt spid="594954"/>
                                        </p:tgtEl>
                                        <p:attrNameLst>
                                          <p:attrName>style.visibility</p:attrName>
                                        </p:attrNameLst>
                                      </p:cBhvr>
                                      <p:to>
                                        <p:strVal val="visible"/>
                                      </p:to>
                                    </p:set>
                                    <p:anim calcmode="discrete" valueType="clr">
                                      <p:cBhvr override="childStyle">
                                        <p:cTn id="45" dur="80"/>
                                        <p:tgtEl>
                                          <p:spTgt spid="594954"/>
                                        </p:tgtEl>
                                        <p:attrNameLst>
                                          <p:attrName>style.color</p:attrName>
                                        </p:attrNameLst>
                                      </p:cBhvr>
                                      <p:tavLst>
                                        <p:tav tm="0">
                                          <p:val>
                                            <p:clrVal>
                                              <a:schemeClr val="accent2"/>
                                            </p:clrVal>
                                          </p:val>
                                        </p:tav>
                                        <p:tav tm="50000">
                                          <p:val>
                                            <p:clrVal>
                                              <a:schemeClr val="hlink"/>
                                            </p:clrVal>
                                          </p:val>
                                        </p:tav>
                                      </p:tavLst>
                                    </p:anim>
                                    <p:anim calcmode="discrete" valueType="clr">
                                      <p:cBhvr>
                                        <p:cTn id="46" dur="80"/>
                                        <p:tgtEl>
                                          <p:spTgt spid="594954"/>
                                        </p:tgtEl>
                                        <p:attrNameLst>
                                          <p:attrName>fillcolor</p:attrName>
                                        </p:attrNameLst>
                                      </p:cBhvr>
                                      <p:tavLst>
                                        <p:tav tm="0">
                                          <p:val>
                                            <p:clrVal>
                                              <a:schemeClr val="accent2"/>
                                            </p:clrVal>
                                          </p:val>
                                        </p:tav>
                                        <p:tav tm="50000">
                                          <p:val>
                                            <p:clrVal>
                                              <a:schemeClr val="hlink"/>
                                            </p:clrVal>
                                          </p:val>
                                        </p:tav>
                                      </p:tavLst>
                                    </p:anim>
                                    <p:set>
                                      <p:cBhvr>
                                        <p:cTn id="47" dur="80"/>
                                        <p:tgtEl>
                                          <p:spTgt spid="594954"/>
                                        </p:tgtEl>
                                        <p:attrNameLst>
                                          <p:attrName>fill.type</p:attrName>
                                        </p:attrNameLst>
                                      </p:cBhvr>
                                      <p:to>
                                        <p:strVal val="solid"/>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594955"/>
                                        </p:tgtEl>
                                        <p:attrNameLst>
                                          <p:attrName>style.visibility</p:attrName>
                                        </p:attrNameLst>
                                      </p:cBhvr>
                                      <p:to>
                                        <p:strVal val="visible"/>
                                      </p:to>
                                    </p:set>
                                    <p:animEffect transition="in" filter="wipe(left)">
                                      <p:cBhvr>
                                        <p:cTn id="52" dur="1000"/>
                                        <p:tgtEl>
                                          <p:spTgt spid="59495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594946"/>
                                        </p:tgtEl>
                                        <p:attrNameLst>
                                          <p:attrName>style.visibility</p:attrName>
                                        </p:attrNameLst>
                                      </p:cBhvr>
                                      <p:to>
                                        <p:strVal val="visible"/>
                                      </p:to>
                                    </p:set>
                                    <p:animEffect transition="in" filter="wipe(left)">
                                      <p:cBhvr>
                                        <p:cTn id="57" dur="500"/>
                                        <p:tgtEl>
                                          <p:spTgt spid="59494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94947"/>
                                        </p:tgtEl>
                                        <p:attrNameLst>
                                          <p:attrName>style.visibility</p:attrName>
                                        </p:attrNameLst>
                                      </p:cBhvr>
                                      <p:to>
                                        <p:strVal val="visible"/>
                                      </p:to>
                                    </p:set>
                                    <p:animEffect transition="in" filter="wipe(left)">
                                      <p:cBhvr>
                                        <p:cTn id="62" dur="500"/>
                                        <p:tgtEl>
                                          <p:spTgt spid="594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7" grpId="0" autoUpdateAnimBg="0"/>
      <p:bldP spid="594948" grpId="0"/>
      <p:bldP spid="594949" grpId="0"/>
      <p:bldP spid="594950" grpId="0"/>
      <p:bldP spid="594953" grpId="0"/>
      <p:bldP spid="59495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日期占位符 2">
            <a:extLst>
              <a:ext uri="{FF2B5EF4-FFF2-40B4-BE49-F238E27FC236}">
                <a16:creationId xmlns:a16="http://schemas.microsoft.com/office/drawing/2014/main" id="{66423795-C745-407A-8F5E-20F9A843708F}"/>
              </a:ext>
            </a:extLst>
          </p:cNvPr>
          <p:cNvSpPr>
            <a:spLocks noGrp="1"/>
          </p:cNvSpPr>
          <p:nvPr>
            <p:ph type="dt" sz="half" idx="10"/>
          </p:nvPr>
        </p:nvSpPr>
        <p:spPr/>
        <p:txBody>
          <a:bodyPr/>
          <a:lstStyle/>
          <a:p>
            <a:fld id="{F3FD4267-7926-43B7-9874-CA942F65A279}" type="datetime1">
              <a:rPr lang="zh-CN" altLang="en-US"/>
              <a:pPr/>
              <a:t>2017/9/8</a:t>
            </a:fld>
            <a:endParaRPr lang="en-US" altLang="zh-CN"/>
          </a:p>
        </p:txBody>
      </p:sp>
      <p:sp>
        <p:nvSpPr>
          <p:cNvPr id="53" name="灯片编号占位符 4">
            <a:extLst>
              <a:ext uri="{FF2B5EF4-FFF2-40B4-BE49-F238E27FC236}">
                <a16:creationId xmlns:a16="http://schemas.microsoft.com/office/drawing/2014/main" id="{A97948C0-FF86-46E6-BB8C-BF1CF4B60711}"/>
              </a:ext>
            </a:extLst>
          </p:cNvPr>
          <p:cNvSpPr>
            <a:spLocks noGrp="1"/>
          </p:cNvSpPr>
          <p:nvPr>
            <p:ph type="sldNum" sz="quarter" idx="12"/>
          </p:nvPr>
        </p:nvSpPr>
        <p:spPr/>
        <p:txBody>
          <a:bodyPr/>
          <a:lstStyle/>
          <a:p>
            <a:fld id="{DFC57F5E-80C2-4C8F-896A-2F0205A1EE43}" type="slidenum">
              <a:rPr lang="en-US" altLang="zh-CN"/>
              <a:pPr/>
              <a:t>57</a:t>
            </a:fld>
            <a:endParaRPr lang="en-US" altLang="zh-CN"/>
          </a:p>
        </p:txBody>
      </p:sp>
      <p:graphicFrame>
        <p:nvGraphicFramePr>
          <p:cNvPr id="595970" name="Object 2">
            <a:extLst>
              <a:ext uri="{FF2B5EF4-FFF2-40B4-BE49-F238E27FC236}">
                <a16:creationId xmlns:a16="http://schemas.microsoft.com/office/drawing/2014/main" id="{8D3F01E5-AF0F-4A43-BF19-A2A595730B8A}"/>
              </a:ext>
            </a:extLst>
          </p:cNvPr>
          <p:cNvGraphicFramePr>
            <a:graphicFrameLocks noChangeAspect="1"/>
          </p:cNvGraphicFramePr>
          <p:nvPr/>
        </p:nvGraphicFramePr>
        <p:xfrm>
          <a:off x="990600" y="260350"/>
          <a:ext cx="5321300" cy="863600"/>
        </p:xfrm>
        <a:graphic>
          <a:graphicData uri="http://schemas.openxmlformats.org/presentationml/2006/ole">
            <mc:AlternateContent xmlns:mc="http://schemas.openxmlformats.org/markup-compatibility/2006">
              <mc:Choice xmlns:v="urn:schemas-microsoft-com:vml" Requires="v">
                <p:oleObj spid="_x0000_s596019" name="Equation" r:id="rId3" imgW="5321160" imgH="863280" progId="Equation.3">
                  <p:embed/>
                </p:oleObj>
              </mc:Choice>
              <mc:Fallback>
                <p:oleObj name="Equation" r:id="rId3" imgW="5321160" imgH="8632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60350"/>
                        <a:ext cx="53213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5971" name="AutoShape 3">
            <a:hlinkClick r:id="rId5" action="ppaction://hlinksldjump" highlightClick="1"/>
            <a:extLst>
              <a:ext uri="{FF2B5EF4-FFF2-40B4-BE49-F238E27FC236}">
                <a16:creationId xmlns:a16="http://schemas.microsoft.com/office/drawing/2014/main" id="{DCC76923-9F35-475A-ABE3-A0FF60249ABE}"/>
              </a:ext>
            </a:extLst>
          </p:cNvPr>
          <p:cNvSpPr>
            <a:spLocks noChangeArrowheads="1"/>
          </p:cNvSpPr>
          <p:nvPr/>
        </p:nvSpPr>
        <p:spPr bwMode="auto">
          <a:xfrm>
            <a:off x="8094663" y="5997575"/>
            <a:ext cx="539750" cy="539750"/>
          </a:xfrm>
          <a:prstGeom prst="actionButtonReturn">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5972" name="Text Box 4">
            <a:extLst>
              <a:ext uri="{FF2B5EF4-FFF2-40B4-BE49-F238E27FC236}">
                <a16:creationId xmlns:a16="http://schemas.microsoft.com/office/drawing/2014/main" id="{EE3D6074-1E3F-4A8F-B798-7C397D4614A5}"/>
              </a:ext>
            </a:extLst>
          </p:cNvPr>
          <p:cNvSpPr txBox="1">
            <a:spLocks noChangeArrowheads="1"/>
          </p:cNvSpPr>
          <p:nvPr/>
        </p:nvSpPr>
        <p:spPr bwMode="auto">
          <a:xfrm>
            <a:off x="914400" y="3054350"/>
            <a:ext cx="6172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r>
              <a:rPr lang="zh-CN" altLang="en-US" b="1">
                <a:solidFill>
                  <a:srgbClr val="CC0066"/>
                </a:solidFill>
                <a:effectLst>
                  <a:outerShdw blurRad="38100" dist="38100" dir="2700000" algn="tl">
                    <a:srgbClr val="000000"/>
                  </a:outerShdw>
                </a:effectLst>
                <a:latin typeface="Times New Roman" panose="02020603050405020304" pitchFamily="18" charset="0"/>
                <a:ea typeface="黑体" panose="02010609060101010101" pitchFamily="49" charset="-122"/>
              </a:rPr>
              <a:t>其它复变三角函数的定义</a:t>
            </a:r>
          </a:p>
        </p:txBody>
      </p:sp>
      <p:graphicFrame>
        <p:nvGraphicFramePr>
          <p:cNvPr id="595973" name="Object 5">
            <a:extLst>
              <a:ext uri="{FF2B5EF4-FFF2-40B4-BE49-F238E27FC236}">
                <a16:creationId xmlns:a16="http://schemas.microsoft.com/office/drawing/2014/main" id="{0C95858A-B3F4-402A-907A-F82897FDEDE4}"/>
              </a:ext>
            </a:extLst>
          </p:cNvPr>
          <p:cNvGraphicFramePr>
            <a:graphicFrameLocks noChangeAspect="1"/>
          </p:cNvGraphicFramePr>
          <p:nvPr/>
        </p:nvGraphicFramePr>
        <p:xfrm>
          <a:off x="1905000" y="3744913"/>
          <a:ext cx="3454400" cy="863600"/>
        </p:xfrm>
        <a:graphic>
          <a:graphicData uri="http://schemas.openxmlformats.org/presentationml/2006/ole">
            <mc:AlternateContent xmlns:mc="http://schemas.openxmlformats.org/markup-compatibility/2006">
              <mc:Choice xmlns:v="urn:schemas-microsoft-com:vml" Requires="v">
                <p:oleObj spid="_x0000_s596020" name="Equation" r:id="rId6" imgW="3454200" imgH="863280" progId="Equation.3">
                  <p:embed/>
                </p:oleObj>
              </mc:Choice>
              <mc:Fallback>
                <p:oleObj name="Equation" r:id="rId6" imgW="3454200" imgH="86328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3744913"/>
                        <a:ext cx="34544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5974" name="Object 6">
            <a:extLst>
              <a:ext uri="{FF2B5EF4-FFF2-40B4-BE49-F238E27FC236}">
                <a16:creationId xmlns:a16="http://schemas.microsoft.com/office/drawing/2014/main" id="{99A2DC12-BA65-4108-96E4-0F59C8F963F7}"/>
              </a:ext>
            </a:extLst>
          </p:cNvPr>
          <p:cNvGraphicFramePr>
            <a:graphicFrameLocks noChangeAspect="1"/>
          </p:cNvGraphicFramePr>
          <p:nvPr/>
        </p:nvGraphicFramePr>
        <p:xfrm>
          <a:off x="1905000" y="4735513"/>
          <a:ext cx="3416300" cy="863600"/>
        </p:xfrm>
        <a:graphic>
          <a:graphicData uri="http://schemas.openxmlformats.org/presentationml/2006/ole">
            <mc:AlternateContent xmlns:mc="http://schemas.openxmlformats.org/markup-compatibility/2006">
              <mc:Choice xmlns:v="urn:schemas-microsoft-com:vml" Requires="v">
                <p:oleObj spid="_x0000_s596021" name="Equation" r:id="rId8" imgW="3416040" imgH="863280" progId="Equation.3">
                  <p:embed/>
                </p:oleObj>
              </mc:Choice>
              <mc:Fallback>
                <p:oleObj name="Equation" r:id="rId8" imgW="3416040" imgH="86328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5000" y="4735513"/>
                        <a:ext cx="34163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5975" name="Object 7">
            <a:extLst>
              <a:ext uri="{FF2B5EF4-FFF2-40B4-BE49-F238E27FC236}">
                <a16:creationId xmlns:a16="http://schemas.microsoft.com/office/drawing/2014/main" id="{7D413720-997E-40CA-B1F0-DCC12247E5A6}"/>
              </a:ext>
            </a:extLst>
          </p:cNvPr>
          <p:cNvGraphicFramePr>
            <a:graphicFrameLocks noChangeAspect="1"/>
          </p:cNvGraphicFramePr>
          <p:nvPr/>
        </p:nvGraphicFramePr>
        <p:xfrm>
          <a:off x="1905000" y="5878513"/>
          <a:ext cx="3403600" cy="863600"/>
        </p:xfrm>
        <a:graphic>
          <a:graphicData uri="http://schemas.openxmlformats.org/presentationml/2006/ole">
            <mc:AlternateContent xmlns:mc="http://schemas.openxmlformats.org/markup-compatibility/2006">
              <mc:Choice xmlns:v="urn:schemas-microsoft-com:vml" Requires="v">
                <p:oleObj spid="_x0000_s596022" name="Equation" r:id="rId10" imgW="3403440" imgH="863280" progId="Equation.3">
                  <p:embed/>
                </p:oleObj>
              </mc:Choice>
              <mc:Fallback>
                <p:oleObj name="Equation" r:id="rId10" imgW="3403440" imgH="86328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5000" y="5878513"/>
                        <a:ext cx="34036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95976" name="Group 8">
            <a:extLst>
              <a:ext uri="{FF2B5EF4-FFF2-40B4-BE49-F238E27FC236}">
                <a16:creationId xmlns:a16="http://schemas.microsoft.com/office/drawing/2014/main" id="{14C808FD-F08A-470D-B171-F09C80F5D6E9}"/>
              </a:ext>
            </a:extLst>
          </p:cNvPr>
          <p:cNvGrpSpPr>
            <a:grpSpLocks noChangeAspect="1"/>
          </p:cNvGrpSpPr>
          <p:nvPr/>
        </p:nvGrpSpPr>
        <p:grpSpPr bwMode="auto">
          <a:xfrm>
            <a:off x="990600" y="1363663"/>
            <a:ext cx="6831013" cy="514350"/>
            <a:chOff x="624" y="859"/>
            <a:chExt cx="4303" cy="324"/>
          </a:xfrm>
        </p:grpSpPr>
        <p:sp>
          <p:nvSpPr>
            <p:cNvPr id="595977" name="AutoShape 9">
              <a:extLst>
                <a:ext uri="{FF2B5EF4-FFF2-40B4-BE49-F238E27FC236}">
                  <a16:creationId xmlns:a16="http://schemas.microsoft.com/office/drawing/2014/main" id="{E73BDF0A-4D34-4B7D-84ED-338CA1B8812D}"/>
                </a:ext>
              </a:extLst>
            </p:cNvPr>
            <p:cNvSpPr>
              <a:spLocks noChangeAspect="1" noChangeArrowheads="1" noTextEdit="1"/>
            </p:cNvSpPr>
            <p:nvPr/>
          </p:nvSpPr>
          <p:spPr bwMode="auto">
            <a:xfrm>
              <a:off x="624" y="884"/>
              <a:ext cx="421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5978" name="Rectangle 10">
              <a:extLst>
                <a:ext uri="{FF2B5EF4-FFF2-40B4-BE49-F238E27FC236}">
                  <a16:creationId xmlns:a16="http://schemas.microsoft.com/office/drawing/2014/main" id="{81DE8C42-4A4E-4049-9027-7D7B05E7E002}"/>
                </a:ext>
              </a:extLst>
            </p:cNvPr>
            <p:cNvSpPr>
              <a:spLocks noChangeArrowheads="1"/>
            </p:cNvSpPr>
            <p:nvPr/>
          </p:nvSpPr>
          <p:spPr bwMode="auto">
            <a:xfrm>
              <a:off x="4701" y="884"/>
              <a:ext cx="226"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95979" name="Rectangle 11">
              <a:extLst>
                <a:ext uri="{FF2B5EF4-FFF2-40B4-BE49-F238E27FC236}">
                  <a16:creationId xmlns:a16="http://schemas.microsoft.com/office/drawing/2014/main" id="{9CF07FA1-B9E1-46CA-9FC8-670BC326866E}"/>
                </a:ext>
              </a:extLst>
            </p:cNvPr>
            <p:cNvSpPr>
              <a:spLocks noChangeArrowheads="1"/>
            </p:cNvSpPr>
            <p:nvPr/>
          </p:nvSpPr>
          <p:spPr bwMode="auto">
            <a:xfrm>
              <a:off x="4197" y="884"/>
              <a:ext cx="481"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tan(</a:t>
              </a:r>
              <a:endParaRPr lang="en-US" altLang="zh-CN">
                <a:ea typeface="黑体" panose="02010609060101010101" pitchFamily="49" charset="-122"/>
              </a:endParaRPr>
            </a:p>
          </p:txBody>
        </p:sp>
        <p:sp>
          <p:nvSpPr>
            <p:cNvPr id="595980" name="Rectangle 12">
              <a:extLst>
                <a:ext uri="{FF2B5EF4-FFF2-40B4-BE49-F238E27FC236}">
                  <a16:creationId xmlns:a16="http://schemas.microsoft.com/office/drawing/2014/main" id="{2E76F68F-4365-40EF-AE2D-7AE61B4B1CFE}"/>
                </a:ext>
              </a:extLst>
            </p:cNvPr>
            <p:cNvSpPr>
              <a:spLocks noChangeArrowheads="1"/>
            </p:cNvSpPr>
            <p:nvPr/>
          </p:nvSpPr>
          <p:spPr bwMode="auto">
            <a:xfrm>
              <a:off x="3741" y="884"/>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95981" name="Rectangle 13">
              <a:extLst>
                <a:ext uri="{FF2B5EF4-FFF2-40B4-BE49-F238E27FC236}">
                  <a16:creationId xmlns:a16="http://schemas.microsoft.com/office/drawing/2014/main" id="{8F93F8D4-6229-4E43-837E-51C83053FE84}"/>
                </a:ext>
              </a:extLst>
            </p:cNvPr>
            <p:cNvSpPr>
              <a:spLocks noChangeArrowheads="1"/>
            </p:cNvSpPr>
            <p:nvPr/>
          </p:nvSpPr>
          <p:spPr bwMode="auto">
            <a:xfrm>
              <a:off x="3100" y="884"/>
              <a:ext cx="481"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tan(</a:t>
              </a:r>
              <a:endParaRPr lang="en-US" altLang="zh-CN">
                <a:ea typeface="黑体" panose="02010609060101010101" pitchFamily="49" charset="-122"/>
              </a:endParaRPr>
            </a:p>
          </p:txBody>
        </p:sp>
        <p:sp>
          <p:nvSpPr>
            <p:cNvPr id="595982" name="Rectangle 14">
              <a:extLst>
                <a:ext uri="{FF2B5EF4-FFF2-40B4-BE49-F238E27FC236}">
                  <a16:creationId xmlns:a16="http://schemas.microsoft.com/office/drawing/2014/main" id="{E7E8710D-FAC6-42AA-A6BA-9B54D83A4B27}"/>
                </a:ext>
              </a:extLst>
            </p:cNvPr>
            <p:cNvSpPr>
              <a:spLocks noChangeArrowheads="1"/>
            </p:cNvSpPr>
            <p:nvPr/>
          </p:nvSpPr>
          <p:spPr bwMode="auto">
            <a:xfrm>
              <a:off x="2991" y="884"/>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95983" name="Rectangle 15">
              <a:extLst>
                <a:ext uri="{FF2B5EF4-FFF2-40B4-BE49-F238E27FC236}">
                  <a16:creationId xmlns:a16="http://schemas.microsoft.com/office/drawing/2014/main" id="{3D7112F7-A627-4770-9934-0790486800B2}"/>
                </a:ext>
              </a:extLst>
            </p:cNvPr>
            <p:cNvSpPr>
              <a:spLocks noChangeArrowheads="1"/>
            </p:cNvSpPr>
            <p:nvPr/>
          </p:nvSpPr>
          <p:spPr bwMode="auto">
            <a:xfrm>
              <a:off x="1573" y="884"/>
              <a:ext cx="40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tan</a:t>
              </a:r>
              <a:endParaRPr lang="en-US" altLang="zh-CN">
                <a:ea typeface="黑体" panose="02010609060101010101" pitchFamily="49" charset="-122"/>
              </a:endParaRPr>
            </a:p>
          </p:txBody>
        </p:sp>
        <p:sp>
          <p:nvSpPr>
            <p:cNvPr id="595984" name="Rectangle 16">
              <a:extLst>
                <a:ext uri="{FF2B5EF4-FFF2-40B4-BE49-F238E27FC236}">
                  <a16:creationId xmlns:a16="http://schemas.microsoft.com/office/drawing/2014/main" id="{69C3B3CE-3F8C-440B-AFED-C51DD79BAC81}"/>
                </a:ext>
              </a:extLst>
            </p:cNvPr>
            <p:cNvSpPr>
              <a:spLocks noChangeArrowheads="1"/>
            </p:cNvSpPr>
            <p:nvPr/>
          </p:nvSpPr>
          <p:spPr bwMode="auto">
            <a:xfrm>
              <a:off x="1461" y="884"/>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95985" name="Rectangle 17">
              <a:extLst>
                <a:ext uri="{FF2B5EF4-FFF2-40B4-BE49-F238E27FC236}">
                  <a16:creationId xmlns:a16="http://schemas.microsoft.com/office/drawing/2014/main" id="{2E7E7C51-82AF-49E1-8F60-F88260D13164}"/>
                </a:ext>
              </a:extLst>
            </p:cNvPr>
            <p:cNvSpPr>
              <a:spLocks noChangeArrowheads="1"/>
            </p:cNvSpPr>
            <p:nvPr/>
          </p:nvSpPr>
          <p:spPr bwMode="auto">
            <a:xfrm>
              <a:off x="1352" y="884"/>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1</a:t>
              </a:r>
              <a:endParaRPr lang="en-US" altLang="zh-CN">
                <a:ea typeface="黑体" panose="02010609060101010101" pitchFamily="49" charset="-122"/>
              </a:endParaRPr>
            </a:p>
          </p:txBody>
        </p:sp>
        <p:sp>
          <p:nvSpPr>
            <p:cNvPr id="595986" name="Rectangle 18">
              <a:extLst>
                <a:ext uri="{FF2B5EF4-FFF2-40B4-BE49-F238E27FC236}">
                  <a16:creationId xmlns:a16="http://schemas.microsoft.com/office/drawing/2014/main" id="{16168ED5-1D10-4016-94D7-55C3FEB8F6CB}"/>
                </a:ext>
              </a:extLst>
            </p:cNvPr>
            <p:cNvSpPr>
              <a:spLocks noChangeArrowheads="1"/>
            </p:cNvSpPr>
            <p:nvPr/>
          </p:nvSpPr>
          <p:spPr bwMode="auto">
            <a:xfrm>
              <a:off x="1282" y="884"/>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95987" name="Rectangle 19">
              <a:extLst>
                <a:ext uri="{FF2B5EF4-FFF2-40B4-BE49-F238E27FC236}">
                  <a16:creationId xmlns:a16="http://schemas.microsoft.com/office/drawing/2014/main" id="{7D1523A5-48D3-4B87-964A-0BDBCFA217B2}"/>
                </a:ext>
              </a:extLst>
            </p:cNvPr>
            <p:cNvSpPr>
              <a:spLocks noChangeArrowheads="1"/>
            </p:cNvSpPr>
            <p:nvPr/>
          </p:nvSpPr>
          <p:spPr bwMode="auto">
            <a:xfrm>
              <a:off x="4600" y="884"/>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595988" name="Rectangle 20">
              <a:extLst>
                <a:ext uri="{FF2B5EF4-FFF2-40B4-BE49-F238E27FC236}">
                  <a16:creationId xmlns:a16="http://schemas.microsoft.com/office/drawing/2014/main" id="{D79FAC1B-9A06-46F2-83D4-257F5018A57D}"/>
                </a:ext>
              </a:extLst>
            </p:cNvPr>
            <p:cNvSpPr>
              <a:spLocks noChangeArrowheads="1"/>
            </p:cNvSpPr>
            <p:nvPr/>
          </p:nvSpPr>
          <p:spPr bwMode="auto">
            <a:xfrm>
              <a:off x="3639" y="884"/>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595989" name="Rectangle 21">
              <a:extLst>
                <a:ext uri="{FF2B5EF4-FFF2-40B4-BE49-F238E27FC236}">
                  <a16:creationId xmlns:a16="http://schemas.microsoft.com/office/drawing/2014/main" id="{9DC17A0F-FED1-4799-8AA3-A35413D474E1}"/>
                </a:ext>
              </a:extLst>
            </p:cNvPr>
            <p:cNvSpPr>
              <a:spLocks noChangeArrowheads="1"/>
            </p:cNvSpPr>
            <p:nvPr/>
          </p:nvSpPr>
          <p:spPr bwMode="auto">
            <a:xfrm>
              <a:off x="1917" y="884"/>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595990" name="Rectangle 22">
              <a:extLst>
                <a:ext uri="{FF2B5EF4-FFF2-40B4-BE49-F238E27FC236}">
                  <a16:creationId xmlns:a16="http://schemas.microsoft.com/office/drawing/2014/main" id="{59FF2977-B2C4-4739-8EF3-16F20A6AAF67}"/>
                </a:ext>
              </a:extLst>
            </p:cNvPr>
            <p:cNvSpPr>
              <a:spLocks noChangeArrowheads="1"/>
            </p:cNvSpPr>
            <p:nvPr/>
          </p:nvSpPr>
          <p:spPr bwMode="auto">
            <a:xfrm>
              <a:off x="4045" y="859"/>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595991" name="Rectangle 23">
              <a:extLst>
                <a:ext uri="{FF2B5EF4-FFF2-40B4-BE49-F238E27FC236}">
                  <a16:creationId xmlns:a16="http://schemas.microsoft.com/office/drawing/2014/main" id="{AB7AA301-ADB0-4A7C-B66E-F4F45D8C0A3E}"/>
                </a:ext>
              </a:extLst>
            </p:cNvPr>
            <p:cNvSpPr>
              <a:spLocks noChangeArrowheads="1"/>
            </p:cNvSpPr>
            <p:nvPr/>
          </p:nvSpPr>
          <p:spPr bwMode="auto">
            <a:xfrm>
              <a:off x="3863" y="859"/>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595992" name="Rectangle 24">
              <a:extLst>
                <a:ext uri="{FF2B5EF4-FFF2-40B4-BE49-F238E27FC236}">
                  <a16:creationId xmlns:a16="http://schemas.microsoft.com/office/drawing/2014/main" id="{F3D085D0-9F78-4622-8264-F68D571457BF}"/>
                </a:ext>
              </a:extLst>
            </p:cNvPr>
            <p:cNvSpPr>
              <a:spLocks noChangeArrowheads="1"/>
            </p:cNvSpPr>
            <p:nvPr/>
          </p:nvSpPr>
          <p:spPr bwMode="auto">
            <a:xfrm>
              <a:off x="3495" y="859"/>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595993" name="Rectangle 25">
              <a:extLst>
                <a:ext uri="{FF2B5EF4-FFF2-40B4-BE49-F238E27FC236}">
                  <a16:creationId xmlns:a16="http://schemas.microsoft.com/office/drawing/2014/main" id="{CECD4DD8-6FBE-407E-8468-7BF6904B8E18}"/>
                </a:ext>
              </a:extLst>
            </p:cNvPr>
            <p:cNvSpPr>
              <a:spLocks noChangeArrowheads="1"/>
            </p:cNvSpPr>
            <p:nvPr/>
          </p:nvSpPr>
          <p:spPr bwMode="auto">
            <a:xfrm>
              <a:off x="2046" y="891"/>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是奇函数</a:t>
              </a:r>
              <a:endParaRPr lang="zh-CN" altLang="en-US"/>
            </a:p>
          </p:txBody>
        </p:sp>
        <p:sp>
          <p:nvSpPr>
            <p:cNvPr id="595994" name="Rectangle 26">
              <a:extLst>
                <a:ext uri="{FF2B5EF4-FFF2-40B4-BE49-F238E27FC236}">
                  <a16:creationId xmlns:a16="http://schemas.microsoft.com/office/drawing/2014/main" id="{53AF4185-32E6-4891-B580-6AFD81682A4B}"/>
                </a:ext>
              </a:extLst>
            </p:cNvPr>
            <p:cNvSpPr>
              <a:spLocks noChangeArrowheads="1"/>
            </p:cNvSpPr>
            <p:nvPr/>
          </p:nvSpPr>
          <p:spPr bwMode="auto">
            <a:xfrm>
              <a:off x="2004" y="881"/>
              <a:ext cx="170"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Viner Hand ITC" panose="03070502030502020203" pitchFamily="66" charset="0"/>
                  <a:ea typeface="黑体" panose="02010609060101010101" pitchFamily="49" charset="-122"/>
                </a:rPr>
                <a:t> </a:t>
              </a:r>
              <a:endParaRPr lang="en-US" altLang="zh-CN">
                <a:ea typeface="黑体" panose="02010609060101010101" pitchFamily="49" charset="-122"/>
              </a:endParaRPr>
            </a:p>
          </p:txBody>
        </p:sp>
        <p:sp>
          <p:nvSpPr>
            <p:cNvPr id="595995" name="Rectangle 27">
              <a:extLst>
                <a:ext uri="{FF2B5EF4-FFF2-40B4-BE49-F238E27FC236}">
                  <a16:creationId xmlns:a16="http://schemas.microsoft.com/office/drawing/2014/main" id="{DD77C2AA-C077-4AB9-BE41-B795A1B1821B}"/>
                </a:ext>
              </a:extLst>
            </p:cNvPr>
            <p:cNvSpPr>
              <a:spLocks noChangeArrowheads="1"/>
            </p:cNvSpPr>
            <p:nvPr/>
          </p:nvSpPr>
          <p:spPr bwMode="auto">
            <a:xfrm>
              <a:off x="1524" y="881"/>
              <a:ext cx="170"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Viner Hand ITC" panose="03070502030502020203" pitchFamily="66" charset="0"/>
                  <a:ea typeface="黑体" panose="02010609060101010101" pitchFamily="49" charset="-122"/>
                </a:rPr>
                <a:t> </a:t>
              </a:r>
              <a:endParaRPr lang="en-US" altLang="zh-CN">
                <a:ea typeface="黑体" panose="02010609060101010101" pitchFamily="49" charset="-122"/>
              </a:endParaRPr>
            </a:p>
          </p:txBody>
        </p:sp>
        <p:sp>
          <p:nvSpPr>
            <p:cNvPr id="595996" name="Rectangle 28">
              <a:extLst>
                <a:ext uri="{FF2B5EF4-FFF2-40B4-BE49-F238E27FC236}">
                  <a16:creationId xmlns:a16="http://schemas.microsoft.com/office/drawing/2014/main" id="{EA750535-BD47-4225-94D7-BA86C63FD595}"/>
                </a:ext>
              </a:extLst>
            </p:cNvPr>
            <p:cNvSpPr>
              <a:spLocks noChangeArrowheads="1"/>
            </p:cNvSpPr>
            <p:nvPr/>
          </p:nvSpPr>
          <p:spPr bwMode="auto">
            <a:xfrm>
              <a:off x="630" y="891"/>
              <a:ext cx="561"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黑体" panose="02010609060101010101" pitchFamily="49" charset="-122"/>
                  <a:ea typeface="黑体" panose="02010609060101010101" pitchFamily="49" charset="-122"/>
                </a:rPr>
                <a:t>性质</a:t>
              </a:r>
              <a:endParaRPr lang="zh-CN" altLang="en-US">
                <a:ea typeface="黑体" panose="02010609060101010101" pitchFamily="49" charset="-122"/>
              </a:endParaRPr>
            </a:p>
          </p:txBody>
        </p:sp>
      </p:grpSp>
      <p:grpSp>
        <p:nvGrpSpPr>
          <p:cNvPr id="595997" name="Group 29">
            <a:extLst>
              <a:ext uri="{FF2B5EF4-FFF2-40B4-BE49-F238E27FC236}">
                <a16:creationId xmlns:a16="http://schemas.microsoft.com/office/drawing/2014/main" id="{01722EA4-5145-47EF-9BEC-A6024A31DFAC}"/>
              </a:ext>
            </a:extLst>
          </p:cNvPr>
          <p:cNvGrpSpPr>
            <a:grpSpLocks noChangeAspect="1"/>
          </p:cNvGrpSpPr>
          <p:nvPr/>
        </p:nvGrpSpPr>
        <p:grpSpPr bwMode="auto">
          <a:xfrm>
            <a:off x="2051050" y="1997075"/>
            <a:ext cx="5237163" cy="1000125"/>
            <a:chOff x="1248" y="1227"/>
            <a:chExt cx="3299" cy="630"/>
          </a:xfrm>
        </p:grpSpPr>
        <p:sp>
          <p:nvSpPr>
            <p:cNvPr id="595998" name="AutoShape 30">
              <a:extLst>
                <a:ext uri="{FF2B5EF4-FFF2-40B4-BE49-F238E27FC236}">
                  <a16:creationId xmlns:a16="http://schemas.microsoft.com/office/drawing/2014/main" id="{92C7B836-EF87-45EE-9A34-B6B5478B20FC}"/>
                </a:ext>
              </a:extLst>
            </p:cNvPr>
            <p:cNvSpPr>
              <a:spLocks noChangeAspect="1" noChangeArrowheads="1" noTextEdit="1"/>
            </p:cNvSpPr>
            <p:nvPr/>
          </p:nvSpPr>
          <p:spPr bwMode="auto">
            <a:xfrm>
              <a:off x="1248" y="1253"/>
              <a:ext cx="3296"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5999" name="Rectangle 31">
              <a:extLst>
                <a:ext uri="{FF2B5EF4-FFF2-40B4-BE49-F238E27FC236}">
                  <a16:creationId xmlns:a16="http://schemas.microsoft.com/office/drawing/2014/main" id="{A6E20083-974B-4D12-9501-A09CFC7FFDA5}"/>
                </a:ext>
              </a:extLst>
            </p:cNvPr>
            <p:cNvSpPr>
              <a:spLocks noChangeArrowheads="1"/>
            </p:cNvSpPr>
            <p:nvPr/>
          </p:nvSpPr>
          <p:spPr bwMode="auto">
            <a:xfrm>
              <a:off x="3745" y="1588"/>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96000" name="Rectangle 32">
              <a:extLst>
                <a:ext uri="{FF2B5EF4-FFF2-40B4-BE49-F238E27FC236}">
                  <a16:creationId xmlns:a16="http://schemas.microsoft.com/office/drawing/2014/main" id="{2C281CEE-485D-4710-B3DA-050D7F1C14E8}"/>
                </a:ext>
              </a:extLst>
            </p:cNvPr>
            <p:cNvSpPr>
              <a:spLocks noChangeArrowheads="1"/>
            </p:cNvSpPr>
            <p:nvPr/>
          </p:nvSpPr>
          <p:spPr bwMode="auto">
            <a:xfrm>
              <a:off x="3303" y="1588"/>
              <a:ext cx="3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tan</a:t>
              </a:r>
              <a:endParaRPr lang="en-US" altLang="zh-CN">
                <a:ea typeface="黑体" panose="02010609060101010101" pitchFamily="49" charset="-122"/>
              </a:endParaRPr>
            </a:p>
          </p:txBody>
        </p:sp>
        <p:sp>
          <p:nvSpPr>
            <p:cNvPr id="596001" name="Rectangle 33">
              <a:extLst>
                <a:ext uri="{FF2B5EF4-FFF2-40B4-BE49-F238E27FC236}">
                  <a16:creationId xmlns:a16="http://schemas.microsoft.com/office/drawing/2014/main" id="{34C4D1A6-1BE4-43A1-8843-46A979BE70F3}"/>
                </a:ext>
              </a:extLst>
            </p:cNvPr>
            <p:cNvSpPr>
              <a:spLocks noChangeArrowheads="1"/>
            </p:cNvSpPr>
            <p:nvPr/>
          </p:nvSpPr>
          <p:spPr bwMode="auto">
            <a:xfrm>
              <a:off x="3002" y="1588"/>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96002" name="Rectangle 34">
              <a:extLst>
                <a:ext uri="{FF2B5EF4-FFF2-40B4-BE49-F238E27FC236}">
                  <a16:creationId xmlns:a16="http://schemas.microsoft.com/office/drawing/2014/main" id="{72DF570E-EF68-4BDE-BDCE-74A62E19F05E}"/>
                </a:ext>
              </a:extLst>
            </p:cNvPr>
            <p:cNvSpPr>
              <a:spLocks noChangeArrowheads="1"/>
            </p:cNvSpPr>
            <p:nvPr/>
          </p:nvSpPr>
          <p:spPr bwMode="auto">
            <a:xfrm>
              <a:off x="2157" y="1588"/>
              <a:ext cx="3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tan(</a:t>
              </a:r>
              <a:endParaRPr lang="en-US" altLang="zh-CN">
                <a:ea typeface="黑体" panose="02010609060101010101" pitchFamily="49" charset="-122"/>
              </a:endParaRPr>
            </a:p>
          </p:txBody>
        </p:sp>
        <p:sp>
          <p:nvSpPr>
            <p:cNvPr id="596003" name="Rectangle 35">
              <a:extLst>
                <a:ext uri="{FF2B5EF4-FFF2-40B4-BE49-F238E27FC236}">
                  <a16:creationId xmlns:a16="http://schemas.microsoft.com/office/drawing/2014/main" id="{C8834169-13D7-4ABF-A11B-C89B0D352404}"/>
                </a:ext>
              </a:extLst>
            </p:cNvPr>
            <p:cNvSpPr>
              <a:spLocks noChangeArrowheads="1"/>
            </p:cNvSpPr>
            <p:nvPr/>
          </p:nvSpPr>
          <p:spPr bwMode="auto">
            <a:xfrm>
              <a:off x="4472" y="1252"/>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96004" name="Rectangle 36">
              <a:extLst>
                <a:ext uri="{FF2B5EF4-FFF2-40B4-BE49-F238E27FC236}">
                  <a16:creationId xmlns:a16="http://schemas.microsoft.com/office/drawing/2014/main" id="{6D8B84C1-17BC-40A5-930C-630FB6CFBC34}"/>
                </a:ext>
              </a:extLst>
            </p:cNvPr>
            <p:cNvSpPr>
              <a:spLocks noChangeArrowheads="1"/>
            </p:cNvSpPr>
            <p:nvPr/>
          </p:nvSpPr>
          <p:spPr bwMode="auto">
            <a:xfrm>
              <a:off x="1566" y="1252"/>
              <a:ext cx="3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tan</a:t>
              </a:r>
              <a:endParaRPr lang="en-US" altLang="zh-CN">
                <a:ea typeface="黑体" panose="02010609060101010101" pitchFamily="49" charset="-122"/>
              </a:endParaRPr>
            </a:p>
          </p:txBody>
        </p:sp>
        <p:sp>
          <p:nvSpPr>
            <p:cNvPr id="596005" name="Rectangle 37">
              <a:extLst>
                <a:ext uri="{FF2B5EF4-FFF2-40B4-BE49-F238E27FC236}">
                  <a16:creationId xmlns:a16="http://schemas.microsoft.com/office/drawing/2014/main" id="{49875BE9-8723-4892-B5DA-5FF7E96997CD}"/>
                </a:ext>
              </a:extLst>
            </p:cNvPr>
            <p:cNvSpPr>
              <a:spLocks noChangeArrowheads="1"/>
            </p:cNvSpPr>
            <p:nvPr/>
          </p:nvSpPr>
          <p:spPr bwMode="auto">
            <a:xfrm>
              <a:off x="1454" y="1252"/>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96006" name="Rectangle 38">
              <a:extLst>
                <a:ext uri="{FF2B5EF4-FFF2-40B4-BE49-F238E27FC236}">
                  <a16:creationId xmlns:a16="http://schemas.microsoft.com/office/drawing/2014/main" id="{B1FB94C2-F97D-46BA-AE23-8AA83826BBB0}"/>
                </a:ext>
              </a:extLst>
            </p:cNvPr>
            <p:cNvSpPr>
              <a:spLocks noChangeArrowheads="1"/>
            </p:cNvSpPr>
            <p:nvPr/>
          </p:nvSpPr>
          <p:spPr bwMode="auto">
            <a:xfrm>
              <a:off x="1338" y="1252"/>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2</a:t>
              </a:r>
              <a:endParaRPr lang="en-US" altLang="zh-CN">
                <a:ea typeface="黑体" panose="02010609060101010101" pitchFamily="49" charset="-122"/>
              </a:endParaRPr>
            </a:p>
          </p:txBody>
        </p:sp>
        <p:sp>
          <p:nvSpPr>
            <p:cNvPr id="596007" name="Rectangle 39">
              <a:extLst>
                <a:ext uri="{FF2B5EF4-FFF2-40B4-BE49-F238E27FC236}">
                  <a16:creationId xmlns:a16="http://schemas.microsoft.com/office/drawing/2014/main" id="{F46775FA-4EF5-4313-92DD-4478AC9B1966}"/>
                </a:ext>
              </a:extLst>
            </p:cNvPr>
            <p:cNvSpPr>
              <a:spLocks noChangeArrowheads="1"/>
            </p:cNvSpPr>
            <p:nvPr/>
          </p:nvSpPr>
          <p:spPr bwMode="auto">
            <a:xfrm>
              <a:off x="1254" y="1252"/>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96008" name="Rectangle 40">
              <a:extLst>
                <a:ext uri="{FF2B5EF4-FFF2-40B4-BE49-F238E27FC236}">
                  <a16:creationId xmlns:a16="http://schemas.microsoft.com/office/drawing/2014/main" id="{6D448F95-C013-48AB-AD1E-F883B29B697B}"/>
                </a:ext>
              </a:extLst>
            </p:cNvPr>
            <p:cNvSpPr>
              <a:spLocks noChangeArrowheads="1"/>
            </p:cNvSpPr>
            <p:nvPr/>
          </p:nvSpPr>
          <p:spPr bwMode="auto">
            <a:xfrm>
              <a:off x="3647" y="1588"/>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596009" name="Rectangle 41">
              <a:extLst>
                <a:ext uri="{FF2B5EF4-FFF2-40B4-BE49-F238E27FC236}">
                  <a16:creationId xmlns:a16="http://schemas.microsoft.com/office/drawing/2014/main" id="{96CA79A4-A635-4D45-A729-F414DAE6FD2C}"/>
                </a:ext>
              </a:extLst>
            </p:cNvPr>
            <p:cNvSpPr>
              <a:spLocks noChangeArrowheads="1"/>
            </p:cNvSpPr>
            <p:nvPr/>
          </p:nvSpPr>
          <p:spPr bwMode="auto">
            <a:xfrm>
              <a:off x="2560" y="1588"/>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596010" name="Rectangle 42">
              <a:extLst>
                <a:ext uri="{FF2B5EF4-FFF2-40B4-BE49-F238E27FC236}">
                  <a16:creationId xmlns:a16="http://schemas.microsoft.com/office/drawing/2014/main" id="{3A4B9380-7FC0-40DA-AC13-C2613BB04B01}"/>
                </a:ext>
              </a:extLst>
            </p:cNvPr>
            <p:cNvSpPr>
              <a:spLocks noChangeArrowheads="1"/>
            </p:cNvSpPr>
            <p:nvPr/>
          </p:nvSpPr>
          <p:spPr bwMode="auto">
            <a:xfrm>
              <a:off x="1910" y="1252"/>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596011" name="Rectangle 43">
              <a:extLst>
                <a:ext uri="{FF2B5EF4-FFF2-40B4-BE49-F238E27FC236}">
                  <a16:creationId xmlns:a16="http://schemas.microsoft.com/office/drawing/2014/main" id="{D6EE039A-D7AB-4717-8853-ACB7C14FCF4C}"/>
                </a:ext>
              </a:extLst>
            </p:cNvPr>
            <p:cNvSpPr>
              <a:spLocks noChangeArrowheads="1"/>
            </p:cNvSpPr>
            <p:nvPr/>
          </p:nvSpPr>
          <p:spPr bwMode="auto">
            <a:xfrm>
              <a:off x="3124" y="1563"/>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596012" name="Rectangle 44">
              <a:extLst>
                <a:ext uri="{FF2B5EF4-FFF2-40B4-BE49-F238E27FC236}">
                  <a16:creationId xmlns:a16="http://schemas.microsoft.com/office/drawing/2014/main" id="{B9741230-0BAC-4939-8C45-0BB858BF047A}"/>
                </a:ext>
              </a:extLst>
            </p:cNvPr>
            <p:cNvSpPr>
              <a:spLocks noChangeArrowheads="1"/>
            </p:cNvSpPr>
            <p:nvPr/>
          </p:nvSpPr>
          <p:spPr bwMode="auto">
            <a:xfrm>
              <a:off x="2868" y="1563"/>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p</a:t>
              </a:r>
              <a:endParaRPr lang="en-US" altLang="zh-CN">
                <a:ea typeface="黑体" panose="02010609060101010101" pitchFamily="49" charset="-122"/>
              </a:endParaRPr>
            </a:p>
          </p:txBody>
        </p:sp>
        <p:sp>
          <p:nvSpPr>
            <p:cNvPr id="596013" name="Rectangle 45">
              <a:extLst>
                <a:ext uri="{FF2B5EF4-FFF2-40B4-BE49-F238E27FC236}">
                  <a16:creationId xmlns:a16="http://schemas.microsoft.com/office/drawing/2014/main" id="{394C610C-6BCA-44F5-9E4E-C70EC6596450}"/>
                </a:ext>
              </a:extLst>
            </p:cNvPr>
            <p:cNvSpPr>
              <a:spLocks noChangeArrowheads="1"/>
            </p:cNvSpPr>
            <p:nvPr/>
          </p:nvSpPr>
          <p:spPr bwMode="auto">
            <a:xfrm>
              <a:off x="2695" y="1563"/>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596014" name="Rectangle 46">
              <a:extLst>
                <a:ext uri="{FF2B5EF4-FFF2-40B4-BE49-F238E27FC236}">
                  <a16:creationId xmlns:a16="http://schemas.microsoft.com/office/drawing/2014/main" id="{1CA09AA8-3C4E-4112-9842-5B36AA06E945}"/>
                </a:ext>
              </a:extLst>
            </p:cNvPr>
            <p:cNvSpPr>
              <a:spLocks noChangeArrowheads="1"/>
            </p:cNvSpPr>
            <p:nvPr/>
          </p:nvSpPr>
          <p:spPr bwMode="auto">
            <a:xfrm>
              <a:off x="2494" y="1227"/>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p</a:t>
              </a:r>
              <a:endParaRPr lang="en-US" altLang="zh-CN">
                <a:ea typeface="黑体" panose="02010609060101010101" pitchFamily="49" charset="-122"/>
              </a:endParaRPr>
            </a:p>
          </p:txBody>
        </p:sp>
        <p:sp>
          <p:nvSpPr>
            <p:cNvPr id="596015" name="Rectangle 47">
              <a:extLst>
                <a:ext uri="{FF2B5EF4-FFF2-40B4-BE49-F238E27FC236}">
                  <a16:creationId xmlns:a16="http://schemas.microsoft.com/office/drawing/2014/main" id="{89D49F3E-D712-487D-895E-777E35AC794C}"/>
                </a:ext>
              </a:extLst>
            </p:cNvPr>
            <p:cNvSpPr>
              <a:spLocks noChangeArrowheads="1"/>
            </p:cNvSpPr>
            <p:nvPr/>
          </p:nvSpPr>
          <p:spPr bwMode="auto">
            <a:xfrm>
              <a:off x="2617" y="1259"/>
              <a:ext cx="18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为周期的周期函数</a:t>
              </a:r>
              <a:endParaRPr lang="zh-CN" altLang="en-US"/>
            </a:p>
          </p:txBody>
        </p:sp>
        <p:sp>
          <p:nvSpPr>
            <p:cNvPr id="596016" name="Rectangle 48">
              <a:extLst>
                <a:ext uri="{FF2B5EF4-FFF2-40B4-BE49-F238E27FC236}">
                  <a16:creationId xmlns:a16="http://schemas.microsoft.com/office/drawing/2014/main" id="{C0C9CFFA-BBB4-4425-8CA0-3A7DE7F272FA}"/>
                </a:ext>
              </a:extLst>
            </p:cNvPr>
            <p:cNvSpPr>
              <a:spLocks noChangeArrowheads="1"/>
            </p:cNvSpPr>
            <p:nvPr/>
          </p:nvSpPr>
          <p:spPr bwMode="auto">
            <a:xfrm>
              <a:off x="2039" y="1259"/>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是以</a:t>
              </a:r>
              <a:endParaRPr lang="zh-CN" altLang="en-US"/>
            </a:p>
          </p:txBody>
        </p:sp>
        <p:sp>
          <p:nvSpPr>
            <p:cNvPr id="596017" name="Rectangle 49">
              <a:extLst>
                <a:ext uri="{FF2B5EF4-FFF2-40B4-BE49-F238E27FC236}">
                  <a16:creationId xmlns:a16="http://schemas.microsoft.com/office/drawing/2014/main" id="{037BF07F-309F-4EBA-B045-157D45E62EF7}"/>
                </a:ext>
              </a:extLst>
            </p:cNvPr>
            <p:cNvSpPr>
              <a:spLocks noChangeArrowheads="1"/>
            </p:cNvSpPr>
            <p:nvPr/>
          </p:nvSpPr>
          <p:spPr bwMode="auto">
            <a:xfrm>
              <a:off x="1997" y="1249"/>
              <a:ext cx="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Viner Hand ITC" panose="03070502030502020203" pitchFamily="66" charset="0"/>
                  <a:ea typeface="黑体" panose="02010609060101010101" pitchFamily="49" charset="-122"/>
                </a:rPr>
                <a:t> </a:t>
              </a:r>
              <a:endParaRPr lang="en-US" altLang="zh-CN">
                <a:ea typeface="黑体" panose="02010609060101010101" pitchFamily="49" charset="-122"/>
              </a:endParaRPr>
            </a:p>
          </p:txBody>
        </p:sp>
        <p:sp>
          <p:nvSpPr>
            <p:cNvPr id="596018" name="Rectangle 50">
              <a:extLst>
                <a:ext uri="{FF2B5EF4-FFF2-40B4-BE49-F238E27FC236}">
                  <a16:creationId xmlns:a16="http://schemas.microsoft.com/office/drawing/2014/main" id="{3CE8ED33-66B5-46BF-A797-D7113A2641A4}"/>
                </a:ext>
              </a:extLst>
            </p:cNvPr>
            <p:cNvSpPr>
              <a:spLocks noChangeArrowheads="1"/>
            </p:cNvSpPr>
            <p:nvPr/>
          </p:nvSpPr>
          <p:spPr bwMode="auto">
            <a:xfrm>
              <a:off x="1517" y="1249"/>
              <a:ext cx="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Viner Hand ITC" panose="03070502030502020203" pitchFamily="66" charset="0"/>
                  <a:ea typeface="黑体" panose="02010609060101010101" pitchFamily="49" charset="-122"/>
                </a:rPr>
                <a:t> </a:t>
              </a:r>
              <a:endParaRPr lang="en-US" altLang="zh-CN">
                <a:ea typeface="黑体" panose="02010609060101010101" pitchFamily="49" charset="-122"/>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95970"/>
                                        </p:tgtEl>
                                        <p:attrNameLst>
                                          <p:attrName>style.visibility</p:attrName>
                                        </p:attrNameLst>
                                      </p:cBhvr>
                                      <p:to>
                                        <p:strVal val="visible"/>
                                      </p:to>
                                    </p:set>
                                    <p:animEffect transition="in" filter="wipe(left)">
                                      <p:cBhvr>
                                        <p:cTn id="7" dur="2000"/>
                                        <p:tgtEl>
                                          <p:spTgt spid="5959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95976"/>
                                        </p:tgtEl>
                                        <p:attrNameLst>
                                          <p:attrName>style.visibility</p:attrName>
                                        </p:attrNameLst>
                                      </p:cBhvr>
                                      <p:to>
                                        <p:strVal val="visible"/>
                                      </p:to>
                                    </p:set>
                                    <p:animEffect transition="in" filter="wipe(left)">
                                      <p:cBhvr>
                                        <p:cTn id="12" dur="2000"/>
                                        <p:tgtEl>
                                          <p:spTgt spid="5959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95997"/>
                                        </p:tgtEl>
                                        <p:attrNameLst>
                                          <p:attrName>style.visibility</p:attrName>
                                        </p:attrNameLst>
                                      </p:cBhvr>
                                      <p:to>
                                        <p:strVal val="visible"/>
                                      </p:to>
                                    </p:set>
                                    <p:animEffect transition="in" filter="wipe(left)">
                                      <p:cBhvr>
                                        <p:cTn id="17" dur="2000"/>
                                        <p:tgtEl>
                                          <p:spTgt spid="5959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95972"/>
                                        </p:tgtEl>
                                        <p:attrNameLst>
                                          <p:attrName>style.visibility</p:attrName>
                                        </p:attrNameLst>
                                      </p:cBhvr>
                                      <p:to>
                                        <p:strVal val="visible"/>
                                      </p:to>
                                    </p:set>
                                    <p:animEffect transition="in" filter="wipe(left)">
                                      <p:cBhvr>
                                        <p:cTn id="22" dur="2000"/>
                                        <p:tgtEl>
                                          <p:spTgt spid="5959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95971"/>
                                        </p:tgtEl>
                                        <p:attrNameLst>
                                          <p:attrName>style.visibility</p:attrName>
                                        </p:attrNameLst>
                                      </p:cBhvr>
                                      <p:to>
                                        <p:strVal val="visible"/>
                                      </p:to>
                                    </p:set>
                                    <p:animEffect transition="in" filter="wipe(left)">
                                      <p:cBhvr>
                                        <p:cTn id="27" dur="2000"/>
                                        <p:tgtEl>
                                          <p:spTgt spid="595971"/>
                                        </p:tgtEl>
                                      </p:cBhvr>
                                    </p:animEffect>
                                  </p:childTnLst>
                                </p:cTn>
                              </p:par>
                              <p:par>
                                <p:cTn id="28" presetID="22" presetClass="entr" presetSubtype="8" fill="hold" nodeType="withEffect">
                                  <p:stCondLst>
                                    <p:cond delay="0"/>
                                  </p:stCondLst>
                                  <p:childTnLst>
                                    <p:set>
                                      <p:cBhvr>
                                        <p:cTn id="29" dur="1" fill="hold">
                                          <p:stCondLst>
                                            <p:cond delay="0"/>
                                          </p:stCondLst>
                                        </p:cTn>
                                        <p:tgtEl>
                                          <p:spTgt spid="595973"/>
                                        </p:tgtEl>
                                        <p:attrNameLst>
                                          <p:attrName>style.visibility</p:attrName>
                                        </p:attrNameLst>
                                      </p:cBhvr>
                                      <p:to>
                                        <p:strVal val="visible"/>
                                      </p:to>
                                    </p:set>
                                    <p:animEffect transition="in" filter="wipe(left)">
                                      <p:cBhvr>
                                        <p:cTn id="30" dur="2000"/>
                                        <p:tgtEl>
                                          <p:spTgt spid="59597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595974"/>
                                        </p:tgtEl>
                                        <p:attrNameLst>
                                          <p:attrName>style.visibility</p:attrName>
                                        </p:attrNameLst>
                                      </p:cBhvr>
                                      <p:to>
                                        <p:strVal val="visible"/>
                                      </p:to>
                                    </p:set>
                                    <p:animEffect transition="in" filter="wipe(left)">
                                      <p:cBhvr>
                                        <p:cTn id="35" dur="2000"/>
                                        <p:tgtEl>
                                          <p:spTgt spid="59597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595975"/>
                                        </p:tgtEl>
                                        <p:attrNameLst>
                                          <p:attrName>style.visibility</p:attrName>
                                        </p:attrNameLst>
                                      </p:cBhvr>
                                      <p:to>
                                        <p:strVal val="visible"/>
                                      </p:to>
                                    </p:set>
                                    <p:animEffect transition="in" filter="wipe(left)">
                                      <p:cBhvr>
                                        <p:cTn id="40" dur="2000"/>
                                        <p:tgtEl>
                                          <p:spTgt spid="5959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日期占位符 2">
            <a:extLst>
              <a:ext uri="{FF2B5EF4-FFF2-40B4-BE49-F238E27FC236}">
                <a16:creationId xmlns:a16="http://schemas.microsoft.com/office/drawing/2014/main" id="{A35873A3-C5B3-421E-ACDF-406A85D5E557}"/>
              </a:ext>
            </a:extLst>
          </p:cNvPr>
          <p:cNvSpPr>
            <a:spLocks noGrp="1"/>
          </p:cNvSpPr>
          <p:nvPr>
            <p:ph type="dt" sz="half" idx="10"/>
          </p:nvPr>
        </p:nvSpPr>
        <p:spPr/>
        <p:txBody>
          <a:bodyPr/>
          <a:lstStyle/>
          <a:p>
            <a:fld id="{C98F481A-D112-48AC-9059-82E3E3BD7B9D}" type="datetime1">
              <a:rPr lang="zh-CN" altLang="en-US"/>
              <a:pPr/>
              <a:t>2017/9/8</a:t>
            </a:fld>
            <a:endParaRPr lang="en-US" altLang="zh-CN"/>
          </a:p>
        </p:txBody>
      </p:sp>
      <p:sp>
        <p:nvSpPr>
          <p:cNvPr id="114" name="灯片编号占位符 4">
            <a:extLst>
              <a:ext uri="{FF2B5EF4-FFF2-40B4-BE49-F238E27FC236}">
                <a16:creationId xmlns:a16="http://schemas.microsoft.com/office/drawing/2014/main" id="{075231D5-5F1C-4CB6-9F93-88323C43B1B5}"/>
              </a:ext>
            </a:extLst>
          </p:cNvPr>
          <p:cNvSpPr>
            <a:spLocks noGrp="1"/>
          </p:cNvSpPr>
          <p:nvPr>
            <p:ph type="sldNum" sz="quarter" idx="12"/>
          </p:nvPr>
        </p:nvSpPr>
        <p:spPr/>
        <p:txBody>
          <a:bodyPr/>
          <a:lstStyle/>
          <a:p>
            <a:fld id="{D5FCBCAC-3CCE-4525-A610-AC493E570CB7}" type="slidenum">
              <a:rPr lang="en-US" altLang="zh-CN"/>
              <a:pPr/>
              <a:t>58</a:t>
            </a:fld>
            <a:endParaRPr lang="en-US" altLang="zh-CN"/>
          </a:p>
        </p:txBody>
      </p:sp>
      <p:sp>
        <p:nvSpPr>
          <p:cNvPr id="596994" name="Rectangle 2">
            <a:extLst>
              <a:ext uri="{FF2B5EF4-FFF2-40B4-BE49-F238E27FC236}">
                <a16:creationId xmlns:a16="http://schemas.microsoft.com/office/drawing/2014/main" id="{E483A29B-F92C-4058-81ED-6C31EE9E5D3D}"/>
              </a:ext>
            </a:extLst>
          </p:cNvPr>
          <p:cNvSpPr>
            <a:spLocks noChangeArrowheads="1"/>
          </p:cNvSpPr>
          <p:nvPr>
            <p:ph type="title"/>
          </p:nvPr>
        </p:nvSpPr>
        <p:spPr>
          <a:xfrm>
            <a:off x="762000" y="333375"/>
            <a:ext cx="7696200" cy="990600"/>
          </a:xfrm>
          <a:noFill/>
          <a:ln/>
        </p:spPr>
        <p:txBody>
          <a:bodyPr/>
          <a:lstStyle/>
          <a:p>
            <a:pPr algn="l"/>
            <a:r>
              <a:rPr lang="en-US" altLang="zh-CN" sz="2800">
                <a:solidFill>
                  <a:schemeClr val="accent2"/>
                </a:solidFill>
                <a:latin typeface="黑体" panose="02010609060101010101" pitchFamily="49" charset="-122"/>
                <a:ea typeface="黑体" panose="02010609060101010101" pitchFamily="49" charset="-122"/>
              </a:rPr>
              <a:t> 3 </a:t>
            </a:r>
            <a:r>
              <a:rPr lang="zh-CN" altLang="en-US" sz="2800">
                <a:solidFill>
                  <a:schemeClr val="accent2"/>
                </a:solidFill>
                <a:latin typeface="黑体" panose="02010609060101010101" pitchFamily="49" charset="-122"/>
                <a:ea typeface="黑体" panose="02010609060101010101" pitchFamily="49" charset="-122"/>
              </a:rPr>
              <a:t>双曲函数</a:t>
            </a:r>
          </a:p>
        </p:txBody>
      </p:sp>
      <p:graphicFrame>
        <p:nvGraphicFramePr>
          <p:cNvPr id="596995" name="Object 3">
            <a:extLst>
              <a:ext uri="{FF2B5EF4-FFF2-40B4-BE49-F238E27FC236}">
                <a16:creationId xmlns:a16="http://schemas.microsoft.com/office/drawing/2014/main" id="{01461BE9-083D-462C-A4BE-CD7510CDFD41}"/>
              </a:ext>
            </a:extLst>
          </p:cNvPr>
          <p:cNvGraphicFramePr>
            <a:graphicFrameLocks noChangeAspect="1"/>
          </p:cNvGraphicFramePr>
          <p:nvPr/>
        </p:nvGraphicFramePr>
        <p:xfrm>
          <a:off x="2195513" y="4648200"/>
          <a:ext cx="4152900" cy="546100"/>
        </p:xfrm>
        <a:graphic>
          <a:graphicData uri="http://schemas.openxmlformats.org/presentationml/2006/ole">
            <mc:AlternateContent xmlns:mc="http://schemas.openxmlformats.org/markup-compatibility/2006">
              <mc:Choice xmlns:v="urn:schemas-microsoft-com:vml" Requires="v">
                <p:oleObj spid="_x0000_s597104" name="Equation" r:id="rId3" imgW="4152600" imgH="545760" progId="Equation.3">
                  <p:embed/>
                </p:oleObj>
              </mc:Choice>
              <mc:Fallback>
                <p:oleObj name="Equation" r:id="rId3" imgW="4152600" imgH="54576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4648200"/>
                        <a:ext cx="41529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6996" name="Object 4">
            <a:extLst>
              <a:ext uri="{FF2B5EF4-FFF2-40B4-BE49-F238E27FC236}">
                <a16:creationId xmlns:a16="http://schemas.microsoft.com/office/drawing/2014/main" id="{1E646BFC-FB9C-4CF7-9462-4C0FFB49FFAE}"/>
              </a:ext>
            </a:extLst>
          </p:cNvPr>
          <p:cNvGraphicFramePr>
            <a:graphicFrameLocks noChangeAspect="1"/>
          </p:cNvGraphicFramePr>
          <p:nvPr/>
        </p:nvGraphicFramePr>
        <p:xfrm>
          <a:off x="1905000" y="5181600"/>
          <a:ext cx="2832100" cy="457200"/>
        </p:xfrm>
        <a:graphic>
          <a:graphicData uri="http://schemas.openxmlformats.org/presentationml/2006/ole">
            <mc:AlternateContent xmlns:mc="http://schemas.openxmlformats.org/markup-compatibility/2006">
              <mc:Choice xmlns:v="urn:schemas-microsoft-com:vml" Requires="v">
                <p:oleObj spid="_x0000_s597105" name="Equation" r:id="rId5" imgW="2831760" imgH="457200" progId="Equation.3">
                  <p:embed/>
                </p:oleObj>
              </mc:Choice>
              <mc:Fallback>
                <p:oleObj name="Equation" r:id="rId5" imgW="2831760" imgH="457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5181600"/>
                        <a:ext cx="28321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6997" name="Object 5">
            <a:extLst>
              <a:ext uri="{FF2B5EF4-FFF2-40B4-BE49-F238E27FC236}">
                <a16:creationId xmlns:a16="http://schemas.microsoft.com/office/drawing/2014/main" id="{D6E12A84-04CE-43C4-87A3-EF9A5F76B056}"/>
              </a:ext>
            </a:extLst>
          </p:cNvPr>
          <p:cNvGraphicFramePr>
            <a:graphicFrameLocks noChangeAspect="1"/>
          </p:cNvGraphicFramePr>
          <p:nvPr/>
        </p:nvGraphicFramePr>
        <p:xfrm>
          <a:off x="1908175" y="5715000"/>
          <a:ext cx="5143500" cy="393700"/>
        </p:xfrm>
        <a:graphic>
          <a:graphicData uri="http://schemas.openxmlformats.org/presentationml/2006/ole">
            <mc:AlternateContent xmlns:mc="http://schemas.openxmlformats.org/markup-compatibility/2006">
              <mc:Choice xmlns:v="urn:schemas-microsoft-com:vml" Requires="v">
                <p:oleObj spid="_x0000_s597106" name="公式" r:id="rId7" imgW="5143320" imgH="393480" progId="Equation.3">
                  <p:embed/>
                </p:oleObj>
              </mc:Choice>
              <mc:Fallback>
                <p:oleObj name="公式" r:id="rId7" imgW="5143320" imgH="39348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8175" y="5715000"/>
                        <a:ext cx="51435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6998" name="AutoShape 6">
            <a:hlinkClick r:id="rId9" action="ppaction://hlinksldjump" highlightClick="1"/>
            <a:extLst>
              <a:ext uri="{FF2B5EF4-FFF2-40B4-BE49-F238E27FC236}">
                <a16:creationId xmlns:a16="http://schemas.microsoft.com/office/drawing/2014/main" id="{0FE28748-CD8F-46D8-8D2B-61D3215DDEC0}"/>
              </a:ext>
            </a:extLst>
          </p:cNvPr>
          <p:cNvSpPr>
            <a:spLocks noChangeArrowheads="1"/>
          </p:cNvSpPr>
          <p:nvPr/>
        </p:nvSpPr>
        <p:spPr bwMode="auto">
          <a:xfrm>
            <a:off x="8094663" y="5997575"/>
            <a:ext cx="539750" cy="539750"/>
          </a:xfrm>
          <a:prstGeom prst="actionButtonReturn">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96999" name="Group 7">
            <a:extLst>
              <a:ext uri="{FF2B5EF4-FFF2-40B4-BE49-F238E27FC236}">
                <a16:creationId xmlns:a16="http://schemas.microsoft.com/office/drawing/2014/main" id="{D89A82FE-6294-482C-9F11-E5AC55F9DD38}"/>
              </a:ext>
            </a:extLst>
          </p:cNvPr>
          <p:cNvGrpSpPr>
            <a:grpSpLocks noChangeAspect="1"/>
          </p:cNvGrpSpPr>
          <p:nvPr/>
        </p:nvGrpSpPr>
        <p:grpSpPr bwMode="auto">
          <a:xfrm>
            <a:off x="914400" y="2855913"/>
            <a:ext cx="6143625" cy="514350"/>
            <a:chOff x="576" y="1799"/>
            <a:chExt cx="3870" cy="324"/>
          </a:xfrm>
        </p:grpSpPr>
        <p:sp>
          <p:nvSpPr>
            <p:cNvPr id="597000" name="AutoShape 8">
              <a:extLst>
                <a:ext uri="{FF2B5EF4-FFF2-40B4-BE49-F238E27FC236}">
                  <a16:creationId xmlns:a16="http://schemas.microsoft.com/office/drawing/2014/main" id="{8BE6C593-3C71-486F-95C5-D5D74FC633E4}"/>
                </a:ext>
              </a:extLst>
            </p:cNvPr>
            <p:cNvSpPr>
              <a:spLocks noChangeAspect="1" noChangeArrowheads="1" noTextEdit="1"/>
            </p:cNvSpPr>
            <p:nvPr/>
          </p:nvSpPr>
          <p:spPr bwMode="auto">
            <a:xfrm>
              <a:off x="576" y="1824"/>
              <a:ext cx="377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7001" name="Rectangle 9">
              <a:extLst>
                <a:ext uri="{FF2B5EF4-FFF2-40B4-BE49-F238E27FC236}">
                  <a16:creationId xmlns:a16="http://schemas.microsoft.com/office/drawing/2014/main" id="{24486084-1D78-49E6-A5EE-019D9CCDE330}"/>
                </a:ext>
              </a:extLst>
            </p:cNvPr>
            <p:cNvSpPr>
              <a:spLocks noChangeArrowheads="1"/>
            </p:cNvSpPr>
            <p:nvPr/>
          </p:nvSpPr>
          <p:spPr bwMode="auto">
            <a:xfrm>
              <a:off x="4276" y="1824"/>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97002" name="Rectangle 10">
              <a:extLst>
                <a:ext uri="{FF2B5EF4-FFF2-40B4-BE49-F238E27FC236}">
                  <a16:creationId xmlns:a16="http://schemas.microsoft.com/office/drawing/2014/main" id="{31C0A319-A7A2-42BC-9920-7A009C2CF948}"/>
                </a:ext>
              </a:extLst>
            </p:cNvPr>
            <p:cNvSpPr>
              <a:spLocks noChangeArrowheads="1"/>
            </p:cNvSpPr>
            <p:nvPr/>
          </p:nvSpPr>
          <p:spPr bwMode="auto">
            <a:xfrm>
              <a:off x="3942" y="1824"/>
              <a:ext cx="30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sh</a:t>
              </a:r>
              <a:endParaRPr lang="en-US" altLang="zh-CN">
                <a:ea typeface="黑体" panose="02010609060101010101" pitchFamily="49" charset="-122"/>
              </a:endParaRPr>
            </a:p>
          </p:txBody>
        </p:sp>
        <p:sp>
          <p:nvSpPr>
            <p:cNvPr id="597003" name="Rectangle 11">
              <a:extLst>
                <a:ext uri="{FF2B5EF4-FFF2-40B4-BE49-F238E27FC236}">
                  <a16:creationId xmlns:a16="http://schemas.microsoft.com/office/drawing/2014/main" id="{AFB30877-A3CD-4F40-868B-CFBB27E1AE00}"/>
                </a:ext>
              </a:extLst>
            </p:cNvPr>
            <p:cNvSpPr>
              <a:spLocks noChangeArrowheads="1"/>
            </p:cNvSpPr>
            <p:nvPr/>
          </p:nvSpPr>
          <p:spPr bwMode="auto">
            <a:xfrm>
              <a:off x="3490" y="1824"/>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97004" name="Rectangle 12">
              <a:extLst>
                <a:ext uri="{FF2B5EF4-FFF2-40B4-BE49-F238E27FC236}">
                  <a16:creationId xmlns:a16="http://schemas.microsoft.com/office/drawing/2014/main" id="{E31E1D7B-1856-42E1-85D8-52025E29D08F}"/>
                </a:ext>
              </a:extLst>
            </p:cNvPr>
            <p:cNvSpPr>
              <a:spLocks noChangeArrowheads="1"/>
            </p:cNvSpPr>
            <p:nvPr/>
          </p:nvSpPr>
          <p:spPr bwMode="auto">
            <a:xfrm>
              <a:off x="2947" y="1824"/>
              <a:ext cx="38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sh(</a:t>
              </a:r>
              <a:endParaRPr lang="en-US" altLang="zh-CN">
                <a:ea typeface="黑体" panose="02010609060101010101" pitchFamily="49" charset="-122"/>
              </a:endParaRPr>
            </a:p>
          </p:txBody>
        </p:sp>
        <p:sp>
          <p:nvSpPr>
            <p:cNvPr id="597005" name="Rectangle 13">
              <a:extLst>
                <a:ext uri="{FF2B5EF4-FFF2-40B4-BE49-F238E27FC236}">
                  <a16:creationId xmlns:a16="http://schemas.microsoft.com/office/drawing/2014/main" id="{06BAFE74-59DB-4DB5-ABEB-814B2A8AB397}"/>
                </a:ext>
              </a:extLst>
            </p:cNvPr>
            <p:cNvSpPr>
              <a:spLocks noChangeArrowheads="1"/>
            </p:cNvSpPr>
            <p:nvPr/>
          </p:nvSpPr>
          <p:spPr bwMode="auto">
            <a:xfrm>
              <a:off x="2842" y="1824"/>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97006" name="Rectangle 14">
              <a:extLst>
                <a:ext uri="{FF2B5EF4-FFF2-40B4-BE49-F238E27FC236}">
                  <a16:creationId xmlns:a16="http://schemas.microsoft.com/office/drawing/2014/main" id="{4B2528D7-FD0A-4845-AD8E-887A83B04914}"/>
                </a:ext>
              </a:extLst>
            </p:cNvPr>
            <p:cNvSpPr>
              <a:spLocks noChangeArrowheads="1"/>
            </p:cNvSpPr>
            <p:nvPr/>
          </p:nvSpPr>
          <p:spPr bwMode="auto">
            <a:xfrm>
              <a:off x="1521" y="1824"/>
              <a:ext cx="30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sh</a:t>
              </a:r>
              <a:endParaRPr lang="en-US" altLang="zh-CN">
                <a:ea typeface="黑体" panose="02010609060101010101" pitchFamily="49" charset="-122"/>
              </a:endParaRPr>
            </a:p>
          </p:txBody>
        </p:sp>
        <p:sp>
          <p:nvSpPr>
            <p:cNvPr id="597007" name="Rectangle 15">
              <a:extLst>
                <a:ext uri="{FF2B5EF4-FFF2-40B4-BE49-F238E27FC236}">
                  <a16:creationId xmlns:a16="http://schemas.microsoft.com/office/drawing/2014/main" id="{CEBCFE60-B075-4F04-8E07-73F5D8DD9B94}"/>
                </a:ext>
              </a:extLst>
            </p:cNvPr>
            <p:cNvSpPr>
              <a:spLocks noChangeArrowheads="1"/>
            </p:cNvSpPr>
            <p:nvPr/>
          </p:nvSpPr>
          <p:spPr bwMode="auto">
            <a:xfrm>
              <a:off x="1413" y="1824"/>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97008" name="Rectangle 16">
              <a:extLst>
                <a:ext uri="{FF2B5EF4-FFF2-40B4-BE49-F238E27FC236}">
                  <a16:creationId xmlns:a16="http://schemas.microsoft.com/office/drawing/2014/main" id="{2020E92A-85C8-4EE3-B430-7D5742303C1E}"/>
                </a:ext>
              </a:extLst>
            </p:cNvPr>
            <p:cNvSpPr>
              <a:spLocks noChangeArrowheads="1"/>
            </p:cNvSpPr>
            <p:nvPr/>
          </p:nvSpPr>
          <p:spPr bwMode="auto">
            <a:xfrm>
              <a:off x="1304" y="1824"/>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1</a:t>
              </a:r>
              <a:endParaRPr lang="en-US" altLang="zh-CN">
                <a:ea typeface="黑体" panose="02010609060101010101" pitchFamily="49" charset="-122"/>
              </a:endParaRPr>
            </a:p>
          </p:txBody>
        </p:sp>
        <p:sp>
          <p:nvSpPr>
            <p:cNvPr id="597009" name="Rectangle 17">
              <a:extLst>
                <a:ext uri="{FF2B5EF4-FFF2-40B4-BE49-F238E27FC236}">
                  <a16:creationId xmlns:a16="http://schemas.microsoft.com/office/drawing/2014/main" id="{64EFCAD5-E049-4CA3-83F8-3DD6FADDE102}"/>
                </a:ext>
              </a:extLst>
            </p:cNvPr>
            <p:cNvSpPr>
              <a:spLocks noChangeArrowheads="1"/>
            </p:cNvSpPr>
            <p:nvPr/>
          </p:nvSpPr>
          <p:spPr bwMode="auto">
            <a:xfrm>
              <a:off x="1234" y="1824"/>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97010" name="Rectangle 18">
              <a:extLst>
                <a:ext uri="{FF2B5EF4-FFF2-40B4-BE49-F238E27FC236}">
                  <a16:creationId xmlns:a16="http://schemas.microsoft.com/office/drawing/2014/main" id="{4AF05780-92A1-49D3-8165-4AB71EF10EC0}"/>
                </a:ext>
              </a:extLst>
            </p:cNvPr>
            <p:cNvSpPr>
              <a:spLocks noChangeArrowheads="1"/>
            </p:cNvSpPr>
            <p:nvPr/>
          </p:nvSpPr>
          <p:spPr bwMode="auto">
            <a:xfrm>
              <a:off x="4188" y="1824"/>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597011" name="Rectangle 19">
              <a:extLst>
                <a:ext uri="{FF2B5EF4-FFF2-40B4-BE49-F238E27FC236}">
                  <a16:creationId xmlns:a16="http://schemas.microsoft.com/office/drawing/2014/main" id="{F9E8AA62-481E-40D3-82C6-1319AB4C4E6E}"/>
                </a:ext>
              </a:extLst>
            </p:cNvPr>
            <p:cNvSpPr>
              <a:spLocks noChangeArrowheads="1"/>
            </p:cNvSpPr>
            <p:nvPr/>
          </p:nvSpPr>
          <p:spPr bwMode="auto">
            <a:xfrm>
              <a:off x="3388" y="1824"/>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597012" name="Rectangle 20">
              <a:extLst>
                <a:ext uri="{FF2B5EF4-FFF2-40B4-BE49-F238E27FC236}">
                  <a16:creationId xmlns:a16="http://schemas.microsoft.com/office/drawing/2014/main" id="{E547E78E-9040-4325-9152-1359C9690DE3}"/>
                </a:ext>
              </a:extLst>
            </p:cNvPr>
            <p:cNvSpPr>
              <a:spLocks noChangeArrowheads="1"/>
            </p:cNvSpPr>
            <p:nvPr/>
          </p:nvSpPr>
          <p:spPr bwMode="auto">
            <a:xfrm>
              <a:off x="1767" y="1824"/>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597013" name="Rectangle 21">
              <a:extLst>
                <a:ext uri="{FF2B5EF4-FFF2-40B4-BE49-F238E27FC236}">
                  <a16:creationId xmlns:a16="http://schemas.microsoft.com/office/drawing/2014/main" id="{7C7356F1-63DF-4DD0-8D4A-FD3EFC7354F3}"/>
                </a:ext>
              </a:extLst>
            </p:cNvPr>
            <p:cNvSpPr>
              <a:spLocks noChangeArrowheads="1"/>
            </p:cNvSpPr>
            <p:nvPr/>
          </p:nvSpPr>
          <p:spPr bwMode="auto">
            <a:xfrm>
              <a:off x="3794" y="1799"/>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597014" name="Rectangle 22">
              <a:extLst>
                <a:ext uri="{FF2B5EF4-FFF2-40B4-BE49-F238E27FC236}">
                  <a16:creationId xmlns:a16="http://schemas.microsoft.com/office/drawing/2014/main" id="{96C26E36-B628-46F4-A687-00CA7A9EEAC3}"/>
                </a:ext>
              </a:extLst>
            </p:cNvPr>
            <p:cNvSpPr>
              <a:spLocks noChangeArrowheads="1"/>
            </p:cNvSpPr>
            <p:nvPr/>
          </p:nvSpPr>
          <p:spPr bwMode="auto">
            <a:xfrm>
              <a:off x="3612" y="1799"/>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597015" name="Rectangle 23">
              <a:extLst>
                <a:ext uri="{FF2B5EF4-FFF2-40B4-BE49-F238E27FC236}">
                  <a16:creationId xmlns:a16="http://schemas.microsoft.com/office/drawing/2014/main" id="{632C8330-E87F-4B34-9493-56BBACA8F785}"/>
                </a:ext>
              </a:extLst>
            </p:cNvPr>
            <p:cNvSpPr>
              <a:spLocks noChangeArrowheads="1"/>
            </p:cNvSpPr>
            <p:nvPr/>
          </p:nvSpPr>
          <p:spPr bwMode="auto">
            <a:xfrm>
              <a:off x="3244" y="1799"/>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597016" name="Rectangle 24">
              <a:extLst>
                <a:ext uri="{FF2B5EF4-FFF2-40B4-BE49-F238E27FC236}">
                  <a16:creationId xmlns:a16="http://schemas.microsoft.com/office/drawing/2014/main" id="{6C7FFBC1-0B89-46D6-98F5-6DF3AF25FDC4}"/>
                </a:ext>
              </a:extLst>
            </p:cNvPr>
            <p:cNvSpPr>
              <a:spLocks noChangeArrowheads="1"/>
            </p:cNvSpPr>
            <p:nvPr/>
          </p:nvSpPr>
          <p:spPr bwMode="auto">
            <a:xfrm>
              <a:off x="1897" y="1831"/>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是奇函数</a:t>
              </a:r>
              <a:endParaRPr lang="zh-CN" altLang="en-US"/>
            </a:p>
          </p:txBody>
        </p:sp>
        <p:sp>
          <p:nvSpPr>
            <p:cNvPr id="597017" name="Rectangle 25">
              <a:extLst>
                <a:ext uri="{FF2B5EF4-FFF2-40B4-BE49-F238E27FC236}">
                  <a16:creationId xmlns:a16="http://schemas.microsoft.com/office/drawing/2014/main" id="{C537E7EE-4630-4A74-BAB1-F28F4FB69DB2}"/>
                </a:ext>
              </a:extLst>
            </p:cNvPr>
            <p:cNvSpPr>
              <a:spLocks noChangeArrowheads="1"/>
            </p:cNvSpPr>
            <p:nvPr/>
          </p:nvSpPr>
          <p:spPr bwMode="auto">
            <a:xfrm>
              <a:off x="1855" y="1821"/>
              <a:ext cx="170"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Viner Hand ITC" panose="03070502030502020203" pitchFamily="66" charset="0"/>
                  <a:ea typeface="黑体" panose="02010609060101010101" pitchFamily="49" charset="-122"/>
                </a:rPr>
                <a:t> </a:t>
              </a:r>
              <a:endParaRPr lang="en-US" altLang="zh-CN">
                <a:ea typeface="黑体" panose="02010609060101010101" pitchFamily="49" charset="-122"/>
              </a:endParaRPr>
            </a:p>
          </p:txBody>
        </p:sp>
        <p:sp>
          <p:nvSpPr>
            <p:cNvPr id="597018" name="Rectangle 26">
              <a:extLst>
                <a:ext uri="{FF2B5EF4-FFF2-40B4-BE49-F238E27FC236}">
                  <a16:creationId xmlns:a16="http://schemas.microsoft.com/office/drawing/2014/main" id="{27BD5CA0-F439-407B-A283-E1EAAFAF0522}"/>
                </a:ext>
              </a:extLst>
            </p:cNvPr>
            <p:cNvSpPr>
              <a:spLocks noChangeArrowheads="1"/>
            </p:cNvSpPr>
            <p:nvPr/>
          </p:nvSpPr>
          <p:spPr bwMode="auto">
            <a:xfrm>
              <a:off x="1476" y="1821"/>
              <a:ext cx="170"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Viner Hand ITC" panose="03070502030502020203" pitchFamily="66" charset="0"/>
                  <a:ea typeface="黑体" panose="02010609060101010101" pitchFamily="49" charset="-122"/>
                </a:rPr>
                <a:t> </a:t>
              </a:r>
              <a:endParaRPr lang="en-US" altLang="zh-CN">
                <a:ea typeface="黑体" panose="02010609060101010101" pitchFamily="49" charset="-122"/>
              </a:endParaRPr>
            </a:p>
          </p:txBody>
        </p:sp>
        <p:sp>
          <p:nvSpPr>
            <p:cNvPr id="597019" name="Rectangle 27">
              <a:extLst>
                <a:ext uri="{FF2B5EF4-FFF2-40B4-BE49-F238E27FC236}">
                  <a16:creationId xmlns:a16="http://schemas.microsoft.com/office/drawing/2014/main" id="{5A30ED1B-4EE6-438B-99C1-C01F3A882546}"/>
                </a:ext>
              </a:extLst>
            </p:cNvPr>
            <p:cNvSpPr>
              <a:spLocks noChangeArrowheads="1"/>
            </p:cNvSpPr>
            <p:nvPr/>
          </p:nvSpPr>
          <p:spPr bwMode="auto">
            <a:xfrm>
              <a:off x="582" y="1831"/>
              <a:ext cx="561"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黑体" panose="02010609060101010101" pitchFamily="49" charset="-122"/>
                  <a:ea typeface="黑体" panose="02010609060101010101" pitchFamily="49" charset="-122"/>
                </a:rPr>
                <a:t>性质</a:t>
              </a:r>
              <a:endParaRPr lang="zh-CN" altLang="en-US">
                <a:ea typeface="黑体" panose="02010609060101010101" pitchFamily="49" charset="-122"/>
              </a:endParaRPr>
            </a:p>
          </p:txBody>
        </p:sp>
      </p:grpSp>
      <p:grpSp>
        <p:nvGrpSpPr>
          <p:cNvPr id="597020" name="Group 28">
            <a:extLst>
              <a:ext uri="{FF2B5EF4-FFF2-40B4-BE49-F238E27FC236}">
                <a16:creationId xmlns:a16="http://schemas.microsoft.com/office/drawing/2014/main" id="{BA09CE2D-9B42-40DB-BEF3-49BCE31E05AE}"/>
              </a:ext>
            </a:extLst>
          </p:cNvPr>
          <p:cNvGrpSpPr>
            <a:grpSpLocks noChangeAspect="1"/>
          </p:cNvGrpSpPr>
          <p:nvPr/>
        </p:nvGrpSpPr>
        <p:grpSpPr bwMode="auto">
          <a:xfrm>
            <a:off x="2286000" y="3313113"/>
            <a:ext cx="4545013" cy="514350"/>
            <a:chOff x="1440" y="2087"/>
            <a:chExt cx="2863" cy="324"/>
          </a:xfrm>
        </p:grpSpPr>
        <p:sp>
          <p:nvSpPr>
            <p:cNvPr id="597021" name="AutoShape 29">
              <a:extLst>
                <a:ext uri="{FF2B5EF4-FFF2-40B4-BE49-F238E27FC236}">
                  <a16:creationId xmlns:a16="http://schemas.microsoft.com/office/drawing/2014/main" id="{EC97D49B-F73A-448E-A70C-D4BFBB37A05E}"/>
                </a:ext>
              </a:extLst>
            </p:cNvPr>
            <p:cNvSpPr>
              <a:spLocks noChangeAspect="1" noChangeArrowheads="1" noTextEdit="1"/>
            </p:cNvSpPr>
            <p:nvPr/>
          </p:nvSpPr>
          <p:spPr bwMode="auto">
            <a:xfrm>
              <a:off x="1440" y="2112"/>
              <a:ext cx="276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7022" name="Rectangle 30">
              <a:extLst>
                <a:ext uri="{FF2B5EF4-FFF2-40B4-BE49-F238E27FC236}">
                  <a16:creationId xmlns:a16="http://schemas.microsoft.com/office/drawing/2014/main" id="{C49CA7A4-FCE5-44AC-9960-5DEABBEF9822}"/>
                </a:ext>
              </a:extLst>
            </p:cNvPr>
            <p:cNvSpPr>
              <a:spLocks noChangeArrowheads="1"/>
            </p:cNvSpPr>
            <p:nvPr/>
          </p:nvSpPr>
          <p:spPr bwMode="auto">
            <a:xfrm>
              <a:off x="4133" y="2112"/>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97023" name="Rectangle 31">
              <a:extLst>
                <a:ext uri="{FF2B5EF4-FFF2-40B4-BE49-F238E27FC236}">
                  <a16:creationId xmlns:a16="http://schemas.microsoft.com/office/drawing/2014/main" id="{6DC985B9-A727-4306-B020-8D91DCE2C56B}"/>
                </a:ext>
              </a:extLst>
            </p:cNvPr>
            <p:cNvSpPr>
              <a:spLocks noChangeArrowheads="1"/>
            </p:cNvSpPr>
            <p:nvPr/>
          </p:nvSpPr>
          <p:spPr bwMode="auto">
            <a:xfrm>
              <a:off x="3789" y="2112"/>
              <a:ext cx="32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ch</a:t>
              </a:r>
              <a:endParaRPr lang="en-US" altLang="zh-CN">
                <a:ea typeface="黑体" panose="02010609060101010101" pitchFamily="49" charset="-122"/>
              </a:endParaRPr>
            </a:p>
          </p:txBody>
        </p:sp>
        <p:sp>
          <p:nvSpPr>
            <p:cNvPr id="597024" name="Rectangle 32">
              <a:extLst>
                <a:ext uri="{FF2B5EF4-FFF2-40B4-BE49-F238E27FC236}">
                  <a16:creationId xmlns:a16="http://schemas.microsoft.com/office/drawing/2014/main" id="{FE8FC68A-C8A9-4D0A-8841-8B16D7702DBD}"/>
                </a:ext>
              </a:extLst>
            </p:cNvPr>
            <p:cNvSpPr>
              <a:spLocks noChangeArrowheads="1"/>
            </p:cNvSpPr>
            <p:nvPr/>
          </p:nvSpPr>
          <p:spPr bwMode="auto">
            <a:xfrm>
              <a:off x="3491" y="2112"/>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97025" name="Rectangle 33">
              <a:extLst>
                <a:ext uri="{FF2B5EF4-FFF2-40B4-BE49-F238E27FC236}">
                  <a16:creationId xmlns:a16="http://schemas.microsoft.com/office/drawing/2014/main" id="{F7BF0424-9A55-4579-BFAA-DAFA420D5337}"/>
                </a:ext>
              </a:extLst>
            </p:cNvPr>
            <p:cNvSpPr>
              <a:spLocks noChangeArrowheads="1"/>
            </p:cNvSpPr>
            <p:nvPr/>
          </p:nvSpPr>
          <p:spPr bwMode="auto">
            <a:xfrm>
              <a:off x="2938" y="2112"/>
              <a:ext cx="39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ch(</a:t>
              </a:r>
              <a:endParaRPr lang="en-US" altLang="zh-CN">
                <a:ea typeface="黑体" panose="02010609060101010101" pitchFamily="49" charset="-122"/>
              </a:endParaRPr>
            </a:p>
          </p:txBody>
        </p:sp>
        <p:sp>
          <p:nvSpPr>
            <p:cNvPr id="597026" name="Rectangle 34">
              <a:extLst>
                <a:ext uri="{FF2B5EF4-FFF2-40B4-BE49-F238E27FC236}">
                  <a16:creationId xmlns:a16="http://schemas.microsoft.com/office/drawing/2014/main" id="{290BB114-E0E0-4A66-8B9B-486904290059}"/>
                </a:ext>
              </a:extLst>
            </p:cNvPr>
            <p:cNvSpPr>
              <a:spLocks noChangeArrowheads="1"/>
            </p:cNvSpPr>
            <p:nvPr/>
          </p:nvSpPr>
          <p:spPr bwMode="auto">
            <a:xfrm>
              <a:off x="2833" y="2112"/>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97027" name="Rectangle 35">
              <a:extLst>
                <a:ext uri="{FF2B5EF4-FFF2-40B4-BE49-F238E27FC236}">
                  <a16:creationId xmlns:a16="http://schemas.microsoft.com/office/drawing/2014/main" id="{E88D8925-D8E9-460D-A714-5236CDDE80B1}"/>
                </a:ext>
              </a:extLst>
            </p:cNvPr>
            <p:cNvSpPr>
              <a:spLocks noChangeArrowheads="1"/>
            </p:cNvSpPr>
            <p:nvPr/>
          </p:nvSpPr>
          <p:spPr bwMode="auto">
            <a:xfrm>
              <a:off x="1502" y="2112"/>
              <a:ext cx="32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ch</a:t>
              </a:r>
              <a:endParaRPr lang="en-US" altLang="zh-CN">
                <a:ea typeface="黑体" panose="02010609060101010101" pitchFamily="49" charset="-122"/>
              </a:endParaRPr>
            </a:p>
          </p:txBody>
        </p:sp>
        <p:sp>
          <p:nvSpPr>
            <p:cNvPr id="597028" name="Rectangle 36">
              <a:extLst>
                <a:ext uri="{FF2B5EF4-FFF2-40B4-BE49-F238E27FC236}">
                  <a16:creationId xmlns:a16="http://schemas.microsoft.com/office/drawing/2014/main" id="{5AA6BF50-A6C0-41A3-B270-16FE2ADAD773}"/>
                </a:ext>
              </a:extLst>
            </p:cNvPr>
            <p:cNvSpPr>
              <a:spLocks noChangeArrowheads="1"/>
            </p:cNvSpPr>
            <p:nvPr/>
          </p:nvSpPr>
          <p:spPr bwMode="auto">
            <a:xfrm>
              <a:off x="4045" y="2112"/>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597029" name="Rectangle 37">
              <a:extLst>
                <a:ext uri="{FF2B5EF4-FFF2-40B4-BE49-F238E27FC236}">
                  <a16:creationId xmlns:a16="http://schemas.microsoft.com/office/drawing/2014/main" id="{75C53E4A-61E1-42F5-8666-7D703E6A68CD}"/>
                </a:ext>
              </a:extLst>
            </p:cNvPr>
            <p:cNvSpPr>
              <a:spLocks noChangeArrowheads="1"/>
            </p:cNvSpPr>
            <p:nvPr/>
          </p:nvSpPr>
          <p:spPr bwMode="auto">
            <a:xfrm>
              <a:off x="3390" y="2112"/>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597030" name="Rectangle 38">
              <a:extLst>
                <a:ext uri="{FF2B5EF4-FFF2-40B4-BE49-F238E27FC236}">
                  <a16:creationId xmlns:a16="http://schemas.microsoft.com/office/drawing/2014/main" id="{268FB510-6C4B-463A-9B77-CE51D940A255}"/>
                </a:ext>
              </a:extLst>
            </p:cNvPr>
            <p:cNvSpPr>
              <a:spLocks noChangeArrowheads="1"/>
            </p:cNvSpPr>
            <p:nvPr/>
          </p:nvSpPr>
          <p:spPr bwMode="auto">
            <a:xfrm>
              <a:off x="1758" y="2112"/>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597031" name="Rectangle 39">
              <a:extLst>
                <a:ext uri="{FF2B5EF4-FFF2-40B4-BE49-F238E27FC236}">
                  <a16:creationId xmlns:a16="http://schemas.microsoft.com/office/drawing/2014/main" id="{84A04589-BB8E-4477-8682-D0F31182B4C2}"/>
                </a:ext>
              </a:extLst>
            </p:cNvPr>
            <p:cNvSpPr>
              <a:spLocks noChangeArrowheads="1"/>
            </p:cNvSpPr>
            <p:nvPr/>
          </p:nvSpPr>
          <p:spPr bwMode="auto">
            <a:xfrm>
              <a:off x="3614" y="2087"/>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597032" name="Rectangle 40">
              <a:extLst>
                <a:ext uri="{FF2B5EF4-FFF2-40B4-BE49-F238E27FC236}">
                  <a16:creationId xmlns:a16="http://schemas.microsoft.com/office/drawing/2014/main" id="{40825EBE-485B-4418-9380-D809943CA8E7}"/>
                </a:ext>
              </a:extLst>
            </p:cNvPr>
            <p:cNvSpPr>
              <a:spLocks noChangeArrowheads="1"/>
            </p:cNvSpPr>
            <p:nvPr/>
          </p:nvSpPr>
          <p:spPr bwMode="auto">
            <a:xfrm>
              <a:off x="3246" y="2087"/>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597033" name="Rectangle 41">
              <a:extLst>
                <a:ext uri="{FF2B5EF4-FFF2-40B4-BE49-F238E27FC236}">
                  <a16:creationId xmlns:a16="http://schemas.microsoft.com/office/drawing/2014/main" id="{7EB017ED-CCCC-4446-A4D0-EF49B6EBB606}"/>
                </a:ext>
              </a:extLst>
            </p:cNvPr>
            <p:cNvSpPr>
              <a:spLocks noChangeArrowheads="1"/>
            </p:cNvSpPr>
            <p:nvPr/>
          </p:nvSpPr>
          <p:spPr bwMode="auto">
            <a:xfrm>
              <a:off x="1888" y="2119"/>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是偶函数</a:t>
              </a:r>
              <a:endParaRPr lang="zh-CN" altLang="en-US"/>
            </a:p>
          </p:txBody>
        </p:sp>
        <p:sp>
          <p:nvSpPr>
            <p:cNvPr id="597034" name="Rectangle 42">
              <a:extLst>
                <a:ext uri="{FF2B5EF4-FFF2-40B4-BE49-F238E27FC236}">
                  <a16:creationId xmlns:a16="http://schemas.microsoft.com/office/drawing/2014/main" id="{8DA4FEA7-2447-403D-9A19-DEB2499C9C48}"/>
                </a:ext>
              </a:extLst>
            </p:cNvPr>
            <p:cNvSpPr>
              <a:spLocks noChangeArrowheads="1"/>
            </p:cNvSpPr>
            <p:nvPr/>
          </p:nvSpPr>
          <p:spPr bwMode="auto">
            <a:xfrm>
              <a:off x="1846" y="2109"/>
              <a:ext cx="170"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Viner Hand ITC" panose="03070502030502020203" pitchFamily="66" charset="0"/>
                  <a:ea typeface="黑体" panose="02010609060101010101" pitchFamily="49" charset="-122"/>
                </a:rPr>
                <a:t> </a:t>
              </a:r>
              <a:endParaRPr lang="en-US" altLang="zh-CN">
                <a:ea typeface="黑体" panose="02010609060101010101" pitchFamily="49" charset="-122"/>
              </a:endParaRPr>
            </a:p>
          </p:txBody>
        </p:sp>
        <p:sp>
          <p:nvSpPr>
            <p:cNvPr id="597035" name="Rectangle 43">
              <a:extLst>
                <a:ext uri="{FF2B5EF4-FFF2-40B4-BE49-F238E27FC236}">
                  <a16:creationId xmlns:a16="http://schemas.microsoft.com/office/drawing/2014/main" id="{237A596F-09AF-457B-B951-E59C005531D3}"/>
                </a:ext>
              </a:extLst>
            </p:cNvPr>
            <p:cNvSpPr>
              <a:spLocks noChangeArrowheads="1"/>
            </p:cNvSpPr>
            <p:nvPr/>
          </p:nvSpPr>
          <p:spPr bwMode="auto">
            <a:xfrm>
              <a:off x="1456" y="2109"/>
              <a:ext cx="170"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Viner Hand ITC" panose="03070502030502020203" pitchFamily="66" charset="0"/>
                  <a:ea typeface="黑体" panose="02010609060101010101" pitchFamily="49" charset="-122"/>
                </a:rPr>
                <a:t> </a:t>
              </a:r>
              <a:endParaRPr lang="en-US" altLang="zh-CN">
                <a:ea typeface="黑体" panose="02010609060101010101" pitchFamily="49" charset="-122"/>
              </a:endParaRPr>
            </a:p>
          </p:txBody>
        </p:sp>
      </p:grpSp>
      <p:grpSp>
        <p:nvGrpSpPr>
          <p:cNvPr id="597036" name="Group 44">
            <a:extLst>
              <a:ext uri="{FF2B5EF4-FFF2-40B4-BE49-F238E27FC236}">
                <a16:creationId xmlns:a16="http://schemas.microsoft.com/office/drawing/2014/main" id="{2611FA0B-6E1B-430B-8585-BB863248B2F2}"/>
              </a:ext>
            </a:extLst>
          </p:cNvPr>
          <p:cNvGrpSpPr>
            <a:grpSpLocks noChangeAspect="1"/>
          </p:cNvGrpSpPr>
          <p:nvPr/>
        </p:nvGrpSpPr>
        <p:grpSpPr bwMode="auto">
          <a:xfrm>
            <a:off x="1908175" y="3789363"/>
            <a:ext cx="6278563" cy="477837"/>
            <a:chOff x="1200" y="2375"/>
            <a:chExt cx="3955" cy="301"/>
          </a:xfrm>
        </p:grpSpPr>
        <p:sp>
          <p:nvSpPr>
            <p:cNvPr id="597037" name="AutoShape 45">
              <a:extLst>
                <a:ext uri="{FF2B5EF4-FFF2-40B4-BE49-F238E27FC236}">
                  <a16:creationId xmlns:a16="http://schemas.microsoft.com/office/drawing/2014/main" id="{E08DC580-0B7C-492C-AD92-3F1609232076}"/>
                </a:ext>
              </a:extLst>
            </p:cNvPr>
            <p:cNvSpPr>
              <a:spLocks noChangeAspect="1" noChangeArrowheads="1" noTextEdit="1"/>
            </p:cNvSpPr>
            <p:nvPr/>
          </p:nvSpPr>
          <p:spPr bwMode="auto">
            <a:xfrm>
              <a:off x="1200" y="2400"/>
              <a:ext cx="395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7038" name="Rectangle 46">
              <a:extLst>
                <a:ext uri="{FF2B5EF4-FFF2-40B4-BE49-F238E27FC236}">
                  <a16:creationId xmlns:a16="http://schemas.microsoft.com/office/drawing/2014/main" id="{75D5FE9B-F930-4099-9248-667EF1E90E0B}"/>
                </a:ext>
              </a:extLst>
            </p:cNvPr>
            <p:cNvSpPr>
              <a:spLocks noChangeArrowheads="1"/>
            </p:cNvSpPr>
            <p:nvPr/>
          </p:nvSpPr>
          <p:spPr bwMode="auto">
            <a:xfrm>
              <a:off x="5080" y="2400"/>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FF0000"/>
                  </a:solidFill>
                  <a:latin typeface="Times New Roman" panose="02020603050405020304" pitchFamily="18" charset="0"/>
                  <a:ea typeface="黑体" panose="02010609060101010101" pitchFamily="49" charset="-122"/>
                </a:rPr>
                <a:t>;</a:t>
              </a:r>
              <a:endParaRPr lang="en-US" altLang="zh-CN">
                <a:solidFill>
                  <a:srgbClr val="FF0000"/>
                </a:solidFill>
                <a:ea typeface="黑体" panose="02010609060101010101" pitchFamily="49" charset="-122"/>
              </a:endParaRPr>
            </a:p>
          </p:txBody>
        </p:sp>
        <p:sp>
          <p:nvSpPr>
            <p:cNvPr id="597039" name="Rectangle 47">
              <a:extLst>
                <a:ext uri="{FF2B5EF4-FFF2-40B4-BE49-F238E27FC236}">
                  <a16:creationId xmlns:a16="http://schemas.microsoft.com/office/drawing/2014/main" id="{4294D208-BB06-4B0E-BCFF-E647837A2FD2}"/>
                </a:ext>
              </a:extLst>
            </p:cNvPr>
            <p:cNvSpPr>
              <a:spLocks noChangeArrowheads="1"/>
            </p:cNvSpPr>
            <p:nvPr/>
          </p:nvSpPr>
          <p:spPr bwMode="auto">
            <a:xfrm>
              <a:off x="2969" y="2400"/>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3300"/>
                  </a:solidFill>
                  <a:latin typeface="Times New Roman" panose="02020603050405020304" pitchFamily="18" charset="0"/>
                  <a:ea typeface="黑体" panose="02010609060101010101" pitchFamily="49" charset="-122"/>
                </a:rPr>
                <a:t>2</a:t>
              </a:r>
              <a:endParaRPr lang="en-US" altLang="zh-CN">
                <a:solidFill>
                  <a:srgbClr val="003300"/>
                </a:solidFill>
                <a:ea typeface="黑体" panose="02010609060101010101" pitchFamily="49" charset="-122"/>
              </a:endParaRPr>
            </a:p>
          </p:txBody>
        </p:sp>
        <p:sp>
          <p:nvSpPr>
            <p:cNvPr id="597040" name="Rectangle 48">
              <a:extLst>
                <a:ext uri="{FF2B5EF4-FFF2-40B4-BE49-F238E27FC236}">
                  <a16:creationId xmlns:a16="http://schemas.microsoft.com/office/drawing/2014/main" id="{19634F4A-7E9B-4CB0-9ED1-9D476E72AB95}"/>
                </a:ext>
              </a:extLst>
            </p:cNvPr>
            <p:cNvSpPr>
              <a:spLocks noChangeArrowheads="1"/>
            </p:cNvSpPr>
            <p:nvPr/>
          </p:nvSpPr>
          <p:spPr bwMode="auto">
            <a:xfrm>
              <a:off x="1949" y="2400"/>
              <a:ext cx="2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FF0000"/>
                  </a:solidFill>
                  <a:latin typeface="Times New Roman" panose="02020603050405020304" pitchFamily="18" charset="0"/>
                  <a:ea typeface="黑体" panose="02010609060101010101" pitchFamily="49" charset="-122"/>
                </a:rPr>
                <a:t>ch</a:t>
              </a:r>
              <a:endParaRPr lang="en-US" altLang="zh-CN">
                <a:solidFill>
                  <a:srgbClr val="FF0000"/>
                </a:solidFill>
                <a:ea typeface="黑体" panose="02010609060101010101" pitchFamily="49" charset="-122"/>
              </a:endParaRPr>
            </a:p>
          </p:txBody>
        </p:sp>
        <p:sp>
          <p:nvSpPr>
            <p:cNvPr id="597041" name="Rectangle 49">
              <a:extLst>
                <a:ext uri="{FF2B5EF4-FFF2-40B4-BE49-F238E27FC236}">
                  <a16:creationId xmlns:a16="http://schemas.microsoft.com/office/drawing/2014/main" id="{29979F1C-F861-4831-820B-E005DA0AF7BF}"/>
                </a:ext>
              </a:extLst>
            </p:cNvPr>
            <p:cNvSpPr>
              <a:spLocks noChangeArrowheads="1"/>
            </p:cNvSpPr>
            <p:nvPr/>
          </p:nvSpPr>
          <p:spPr bwMode="auto">
            <a:xfrm>
              <a:off x="1858" y="2400"/>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FF0000"/>
                  </a:solidFill>
                  <a:latin typeface="Times New Roman" panose="02020603050405020304" pitchFamily="18" charset="0"/>
                  <a:ea typeface="黑体" panose="02010609060101010101" pitchFamily="49" charset="-122"/>
                </a:rPr>
                <a:t>,</a:t>
              </a:r>
              <a:endParaRPr lang="en-US" altLang="zh-CN">
                <a:solidFill>
                  <a:srgbClr val="FF0000"/>
                </a:solidFill>
                <a:ea typeface="黑体" panose="02010609060101010101" pitchFamily="49" charset="-122"/>
              </a:endParaRPr>
            </a:p>
          </p:txBody>
        </p:sp>
        <p:sp>
          <p:nvSpPr>
            <p:cNvPr id="597042" name="Rectangle 50">
              <a:extLst>
                <a:ext uri="{FF2B5EF4-FFF2-40B4-BE49-F238E27FC236}">
                  <a16:creationId xmlns:a16="http://schemas.microsoft.com/office/drawing/2014/main" id="{3137C284-CBFD-4CD8-A6F8-BC4584E59912}"/>
                </a:ext>
              </a:extLst>
            </p:cNvPr>
            <p:cNvSpPr>
              <a:spLocks noChangeArrowheads="1"/>
            </p:cNvSpPr>
            <p:nvPr/>
          </p:nvSpPr>
          <p:spPr bwMode="auto">
            <a:xfrm>
              <a:off x="1514" y="2400"/>
              <a:ext cx="2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FF0000"/>
                  </a:solidFill>
                  <a:latin typeface="Times New Roman" panose="02020603050405020304" pitchFamily="18" charset="0"/>
                  <a:ea typeface="黑体" panose="02010609060101010101" pitchFamily="49" charset="-122"/>
                </a:rPr>
                <a:t>sh</a:t>
              </a:r>
              <a:endParaRPr lang="en-US" altLang="zh-CN">
                <a:solidFill>
                  <a:srgbClr val="FF0000"/>
                </a:solidFill>
                <a:ea typeface="黑体" panose="02010609060101010101" pitchFamily="49" charset="-122"/>
              </a:endParaRPr>
            </a:p>
          </p:txBody>
        </p:sp>
        <p:sp>
          <p:nvSpPr>
            <p:cNvPr id="597043" name="Rectangle 51">
              <a:extLst>
                <a:ext uri="{FF2B5EF4-FFF2-40B4-BE49-F238E27FC236}">
                  <a16:creationId xmlns:a16="http://schemas.microsoft.com/office/drawing/2014/main" id="{C9824E62-284D-4575-B206-A83F442088A0}"/>
                </a:ext>
              </a:extLst>
            </p:cNvPr>
            <p:cNvSpPr>
              <a:spLocks noChangeArrowheads="1"/>
            </p:cNvSpPr>
            <p:nvPr/>
          </p:nvSpPr>
          <p:spPr bwMode="auto">
            <a:xfrm>
              <a:off x="1406" y="2400"/>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FF0000"/>
                  </a:solidFill>
                  <a:latin typeface="Times New Roman" panose="02020603050405020304" pitchFamily="18" charset="0"/>
                  <a:ea typeface="黑体" panose="02010609060101010101" pitchFamily="49" charset="-122"/>
                </a:rPr>
                <a:t>)</a:t>
              </a:r>
              <a:endParaRPr lang="en-US" altLang="zh-CN">
                <a:solidFill>
                  <a:srgbClr val="FF0000"/>
                </a:solidFill>
                <a:ea typeface="黑体" panose="02010609060101010101" pitchFamily="49" charset="-122"/>
              </a:endParaRPr>
            </a:p>
          </p:txBody>
        </p:sp>
        <p:sp>
          <p:nvSpPr>
            <p:cNvPr id="597044" name="Rectangle 52">
              <a:extLst>
                <a:ext uri="{FF2B5EF4-FFF2-40B4-BE49-F238E27FC236}">
                  <a16:creationId xmlns:a16="http://schemas.microsoft.com/office/drawing/2014/main" id="{E6E4D0B6-4B5A-4FA0-930F-2EABE785EB56}"/>
                </a:ext>
              </a:extLst>
            </p:cNvPr>
            <p:cNvSpPr>
              <a:spLocks noChangeArrowheads="1"/>
            </p:cNvSpPr>
            <p:nvPr/>
          </p:nvSpPr>
          <p:spPr bwMode="auto">
            <a:xfrm>
              <a:off x="1290" y="2400"/>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FF0000"/>
                  </a:solidFill>
                  <a:latin typeface="Times New Roman" panose="02020603050405020304" pitchFamily="18" charset="0"/>
                  <a:ea typeface="黑体" panose="02010609060101010101" pitchFamily="49" charset="-122"/>
                </a:rPr>
                <a:t>2</a:t>
              </a:r>
              <a:endParaRPr lang="en-US" altLang="zh-CN">
                <a:solidFill>
                  <a:srgbClr val="FF0000"/>
                </a:solidFill>
                <a:ea typeface="黑体" panose="02010609060101010101" pitchFamily="49" charset="-122"/>
              </a:endParaRPr>
            </a:p>
          </p:txBody>
        </p:sp>
        <p:sp>
          <p:nvSpPr>
            <p:cNvPr id="597045" name="Rectangle 53">
              <a:extLst>
                <a:ext uri="{FF2B5EF4-FFF2-40B4-BE49-F238E27FC236}">
                  <a16:creationId xmlns:a16="http://schemas.microsoft.com/office/drawing/2014/main" id="{BFE20A6A-7711-4B79-811F-360D52F370AC}"/>
                </a:ext>
              </a:extLst>
            </p:cNvPr>
            <p:cNvSpPr>
              <a:spLocks noChangeArrowheads="1"/>
            </p:cNvSpPr>
            <p:nvPr/>
          </p:nvSpPr>
          <p:spPr bwMode="auto">
            <a:xfrm>
              <a:off x="1206" y="2400"/>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FF0000"/>
                  </a:solidFill>
                  <a:latin typeface="Times New Roman" panose="02020603050405020304" pitchFamily="18" charset="0"/>
                  <a:ea typeface="黑体" panose="02010609060101010101" pitchFamily="49" charset="-122"/>
                </a:rPr>
                <a:t>(</a:t>
              </a:r>
              <a:endParaRPr lang="en-US" altLang="zh-CN">
                <a:solidFill>
                  <a:srgbClr val="FF0000"/>
                </a:solidFill>
                <a:ea typeface="黑体" panose="02010609060101010101" pitchFamily="49" charset="-122"/>
              </a:endParaRPr>
            </a:p>
          </p:txBody>
        </p:sp>
        <p:sp>
          <p:nvSpPr>
            <p:cNvPr id="597046" name="Rectangle 54">
              <a:extLst>
                <a:ext uri="{FF2B5EF4-FFF2-40B4-BE49-F238E27FC236}">
                  <a16:creationId xmlns:a16="http://schemas.microsoft.com/office/drawing/2014/main" id="{E8651B4A-D8A7-48D4-8751-23ECDAB2C6E3}"/>
                </a:ext>
              </a:extLst>
            </p:cNvPr>
            <p:cNvSpPr>
              <a:spLocks noChangeArrowheads="1"/>
            </p:cNvSpPr>
            <p:nvPr/>
          </p:nvSpPr>
          <p:spPr bwMode="auto">
            <a:xfrm>
              <a:off x="3270" y="2407"/>
              <a:ext cx="18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FF0000"/>
                  </a:solidFill>
                  <a:latin typeface="宋体" panose="02010600030101010101" pitchFamily="2" charset="-122"/>
                  <a:ea typeface="宋体" panose="02010600030101010101" pitchFamily="2" charset="-122"/>
                </a:rPr>
                <a:t>为周期的周期函数</a:t>
              </a:r>
              <a:endParaRPr lang="zh-CN" altLang="en-US">
                <a:solidFill>
                  <a:srgbClr val="FF0000"/>
                </a:solidFill>
                <a:ea typeface="黑体" panose="02010609060101010101" pitchFamily="49" charset="-122"/>
              </a:endParaRPr>
            </a:p>
          </p:txBody>
        </p:sp>
        <p:sp>
          <p:nvSpPr>
            <p:cNvPr id="597047" name="Rectangle 55">
              <a:extLst>
                <a:ext uri="{FF2B5EF4-FFF2-40B4-BE49-F238E27FC236}">
                  <a16:creationId xmlns:a16="http://schemas.microsoft.com/office/drawing/2014/main" id="{CA056A2B-5C00-4584-8917-C340DEEF85AC}"/>
                </a:ext>
              </a:extLst>
            </p:cNvPr>
            <p:cNvSpPr>
              <a:spLocks noChangeArrowheads="1"/>
            </p:cNvSpPr>
            <p:nvPr/>
          </p:nvSpPr>
          <p:spPr bwMode="auto">
            <a:xfrm>
              <a:off x="2293" y="2407"/>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FF0000"/>
                  </a:solidFill>
                  <a:latin typeface="宋体" panose="02010600030101010101" pitchFamily="2" charset="-122"/>
                </a:rPr>
                <a:t>都是以</a:t>
              </a:r>
              <a:endParaRPr lang="zh-CN" altLang="en-US">
                <a:solidFill>
                  <a:srgbClr val="FF0000"/>
                </a:solidFill>
              </a:endParaRPr>
            </a:p>
          </p:txBody>
        </p:sp>
        <p:sp>
          <p:nvSpPr>
            <p:cNvPr id="597048" name="Rectangle 56">
              <a:extLst>
                <a:ext uri="{FF2B5EF4-FFF2-40B4-BE49-F238E27FC236}">
                  <a16:creationId xmlns:a16="http://schemas.microsoft.com/office/drawing/2014/main" id="{A45E22C2-2DE4-4177-B28F-6557CE91C223}"/>
                </a:ext>
              </a:extLst>
            </p:cNvPr>
            <p:cNvSpPr>
              <a:spLocks noChangeArrowheads="1"/>
            </p:cNvSpPr>
            <p:nvPr/>
          </p:nvSpPr>
          <p:spPr bwMode="auto">
            <a:xfrm>
              <a:off x="3207" y="2400"/>
              <a:ext cx="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3300"/>
                  </a:solidFill>
                  <a:latin typeface="Times New Roman" panose="02020603050405020304" pitchFamily="18" charset="0"/>
                  <a:ea typeface="黑体" panose="02010609060101010101" pitchFamily="49" charset="-122"/>
                </a:rPr>
                <a:t>i</a:t>
              </a:r>
              <a:endParaRPr lang="en-US" altLang="zh-CN">
                <a:solidFill>
                  <a:srgbClr val="003300"/>
                </a:solidFill>
                <a:ea typeface="黑体" panose="02010609060101010101" pitchFamily="49" charset="-122"/>
              </a:endParaRPr>
            </a:p>
          </p:txBody>
        </p:sp>
        <p:sp>
          <p:nvSpPr>
            <p:cNvPr id="597049" name="Rectangle 57">
              <a:extLst>
                <a:ext uri="{FF2B5EF4-FFF2-40B4-BE49-F238E27FC236}">
                  <a16:creationId xmlns:a16="http://schemas.microsoft.com/office/drawing/2014/main" id="{E75C9A36-01A4-4D94-BC89-EEDC03204C75}"/>
                </a:ext>
              </a:extLst>
            </p:cNvPr>
            <p:cNvSpPr>
              <a:spLocks noChangeArrowheads="1"/>
            </p:cNvSpPr>
            <p:nvPr/>
          </p:nvSpPr>
          <p:spPr bwMode="auto">
            <a:xfrm>
              <a:off x="2206" y="2400"/>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FF0000"/>
                  </a:solidFill>
                  <a:latin typeface="Times New Roman" panose="02020603050405020304" pitchFamily="18" charset="0"/>
                  <a:ea typeface="黑体" panose="02010609060101010101" pitchFamily="49" charset="-122"/>
                </a:rPr>
                <a:t>z</a:t>
              </a:r>
              <a:endParaRPr lang="en-US" altLang="zh-CN">
                <a:solidFill>
                  <a:srgbClr val="FF0000"/>
                </a:solidFill>
                <a:ea typeface="黑体" panose="02010609060101010101" pitchFamily="49" charset="-122"/>
              </a:endParaRPr>
            </a:p>
          </p:txBody>
        </p:sp>
        <p:sp>
          <p:nvSpPr>
            <p:cNvPr id="597050" name="Rectangle 58">
              <a:extLst>
                <a:ext uri="{FF2B5EF4-FFF2-40B4-BE49-F238E27FC236}">
                  <a16:creationId xmlns:a16="http://schemas.microsoft.com/office/drawing/2014/main" id="{0AE430D4-3A1C-4F4E-A4E5-D8A9E595B544}"/>
                </a:ext>
              </a:extLst>
            </p:cNvPr>
            <p:cNvSpPr>
              <a:spLocks noChangeArrowheads="1"/>
            </p:cNvSpPr>
            <p:nvPr/>
          </p:nvSpPr>
          <p:spPr bwMode="auto">
            <a:xfrm>
              <a:off x="1760" y="2400"/>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FF0000"/>
                  </a:solidFill>
                  <a:latin typeface="Times New Roman" panose="02020603050405020304" pitchFamily="18" charset="0"/>
                  <a:ea typeface="黑体" panose="02010609060101010101" pitchFamily="49" charset="-122"/>
                </a:rPr>
                <a:t>z</a:t>
              </a:r>
              <a:endParaRPr lang="en-US" altLang="zh-CN">
                <a:solidFill>
                  <a:srgbClr val="FF0000"/>
                </a:solidFill>
                <a:ea typeface="黑体" panose="02010609060101010101" pitchFamily="49" charset="-122"/>
              </a:endParaRPr>
            </a:p>
          </p:txBody>
        </p:sp>
        <p:sp>
          <p:nvSpPr>
            <p:cNvPr id="597051" name="Rectangle 59">
              <a:extLst>
                <a:ext uri="{FF2B5EF4-FFF2-40B4-BE49-F238E27FC236}">
                  <a16:creationId xmlns:a16="http://schemas.microsoft.com/office/drawing/2014/main" id="{5DB5497E-AB1C-4832-A230-E49D733B27C7}"/>
                </a:ext>
              </a:extLst>
            </p:cNvPr>
            <p:cNvSpPr>
              <a:spLocks noChangeArrowheads="1"/>
            </p:cNvSpPr>
            <p:nvPr/>
          </p:nvSpPr>
          <p:spPr bwMode="auto">
            <a:xfrm>
              <a:off x="3085" y="2375"/>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3300"/>
                  </a:solidFill>
                  <a:latin typeface="Symbol" panose="05050102010706020507" pitchFamily="18" charset="2"/>
                  <a:ea typeface="黑体" panose="02010609060101010101" pitchFamily="49" charset="-122"/>
                </a:rPr>
                <a:t>p</a:t>
              </a:r>
              <a:endParaRPr lang="en-US" altLang="zh-CN">
                <a:solidFill>
                  <a:srgbClr val="003300"/>
                </a:solidFill>
                <a:ea typeface="黑体" panose="02010609060101010101" pitchFamily="49" charset="-122"/>
              </a:endParaRPr>
            </a:p>
          </p:txBody>
        </p:sp>
        <p:sp>
          <p:nvSpPr>
            <p:cNvPr id="597052" name="Rectangle 60">
              <a:extLst>
                <a:ext uri="{FF2B5EF4-FFF2-40B4-BE49-F238E27FC236}">
                  <a16:creationId xmlns:a16="http://schemas.microsoft.com/office/drawing/2014/main" id="{B23413BF-99F5-4861-8F76-7A8C04FF3200}"/>
                </a:ext>
              </a:extLst>
            </p:cNvPr>
            <p:cNvSpPr>
              <a:spLocks noChangeArrowheads="1"/>
            </p:cNvSpPr>
            <p:nvPr/>
          </p:nvSpPr>
          <p:spPr bwMode="auto">
            <a:xfrm>
              <a:off x="1904" y="2397"/>
              <a:ext cx="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FF0000"/>
                  </a:solidFill>
                  <a:latin typeface="Viner Hand ITC" panose="03070502030502020203" pitchFamily="66" charset="0"/>
                  <a:ea typeface="黑体" panose="02010609060101010101" pitchFamily="49" charset="-122"/>
                </a:rPr>
                <a:t> </a:t>
              </a:r>
              <a:endParaRPr lang="en-US" altLang="zh-CN">
                <a:solidFill>
                  <a:srgbClr val="FF0000"/>
                </a:solidFill>
                <a:ea typeface="黑体" panose="02010609060101010101" pitchFamily="49" charset="-122"/>
              </a:endParaRPr>
            </a:p>
          </p:txBody>
        </p:sp>
        <p:sp>
          <p:nvSpPr>
            <p:cNvPr id="597053" name="Rectangle 61">
              <a:extLst>
                <a:ext uri="{FF2B5EF4-FFF2-40B4-BE49-F238E27FC236}">
                  <a16:creationId xmlns:a16="http://schemas.microsoft.com/office/drawing/2014/main" id="{34F34927-2FDF-4C1D-A623-8C9EC504D0AF}"/>
                </a:ext>
              </a:extLst>
            </p:cNvPr>
            <p:cNvSpPr>
              <a:spLocks noChangeArrowheads="1"/>
            </p:cNvSpPr>
            <p:nvPr/>
          </p:nvSpPr>
          <p:spPr bwMode="auto">
            <a:xfrm>
              <a:off x="1469" y="2397"/>
              <a:ext cx="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FF0000"/>
                  </a:solidFill>
                  <a:latin typeface="Viner Hand ITC" panose="03070502030502020203" pitchFamily="66" charset="0"/>
                  <a:ea typeface="黑体" panose="02010609060101010101" pitchFamily="49" charset="-122"/>
                </a:rPr>
                <a:t> </a:t>
              </a:r>
              <a:endParaRPr lang="en-US" altLang="zh-CN">
                <a:solidFill>
                  <a:srgbClr val="FF0000"/>
                </a:solidFill>
                <a:ea typeface="黑体" panose="02010609060101010101" pitchFamily="49" charset="-122"/>
              </a:endParaRPr>
            </a:p>
          </p:txBody>
        </p:sp>
      </p:grpSp>
      <p:grpSp>
        <p:nvGrpSpPr>
          <p:cNvPr id="597054" name="Group 62">
            <a:extLst>
              <a:ext uri="{FF2B5EF4-FFF2-40B4-BE49-F238E27FC236}">
                <a16:creationId xmlns:a16="http://schemas.microsoft.com/office/drawing/2014/main" id="{CC5B7DE0-E15A-4D60-91B1-FF91930046CE}"/>
              </a:ext>
            </a:extLst>
          </p:cNvPr>
          <p:cNvGrpSpPr>
            <a:grpSpLocks noChangeAspect="1"/>
          </p:cNvGrpSpPr>
          <p:nvPr/>
        </p:nvGrpSpPr>
        <p:grpSpPr bwMode="auto">
          <a:xfrm>
            <a:off x="1905000" y="4267200"/>
            <a:ext cx="5407025" cy="471488"/>
            <a:chOff x="1200" y="2688"/>
            <a:chExt cx="3406" cy="297"/>
          </a:xfrm>
        </p:grpSpPr>
        <p:sp>
          <p:nvSpPr>
            <p:cNvPr id="597055" name="AutoShape 63">
              <a:extLst>
                <a:ext uri="{FF2B5EF4-FFF2-40B4-BE49-F238E27FC236}">
                  <a16:creationId xmlns:a16="http://schemas.microsoft.com/office/drawing/2014/main" id="{173D89A2-438E-4244-A1C9-F8FED5D93D26}"/>
                </a:ext>
              </a:extLst>
            </p:cNvPr>
            <p:cNvSpPr>
              <a:spLocks noChangeAspect="1" noChangeArrowheads="1" noTextEdit="1"/>
            </p:cNvSpPr>
            <p:nvPr/>
          </p:nvSpPr>
          <p:spPr bwMode="auto">
            <a:xfrm>
              <a:off x="1200" y="2688"/>
              <a:ext cx="3304"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7056" name="Rectangle 64">
              <a:extLst>
                <a:ext uri="{FF2B5EF4-FFF2-40B4-BE49-F238E27FC236}">
                  <a16:creationId xmlns:a16="http://schemas.microsoft.com/office/drawing/2014/main" id="{1FD08056-8672-447A-991B-9186F1479E60}"/>
                </a:ext>
              </a:extLst>
            </p:cNvPr>
            <p:cNvSpPr>
              <a:spLocks noChangeArrowheads="1"/>
            </p:cNvSpPr>
            <p:nvPr/>
          </p:nvSpPr>
          <p:spPr bwMode="auto">
            <a:xfrm>
              <a:off x="4269" y="2695"/>
              <a:ext cx="33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ea typeface="宋体" panose="02010600030101010101" pitchFamily="2" charset="-122"/>
                </a:rPr>
                <a:t>且</a:t>
              </a:r>
              <a:endParaRPr lang="zh-CN" altLang="en-US"/>
            </a:p>
          </p:txBody>
        </p:sp>
        <p:sp>
          <p:nvSpPr>
            <p:cNvPr id="597057" name="Rectangle 65">
              <a:extLst>
                <a:ext uri="{FF2B5EF4-FFF2-40B4-BE49-F238E27FC236}">
                  <a16:creationId xmlns:a16="http://schemas.microsoft.com/office/drawing/2014/main" id="{5B578AB1-CAB5-41F2-A072-44B86C60B3BC}"/>
                </a:ext>
              </a:extLst>
            </p:cNvPr>
            <p:cNvSpPr>
              <a:spLocks noChangeArrowheads="1"/>
            </p:cNvSpPr>
            <p:nvPr/>
          </p:nvSpPr>
          <p:spPr bwMode="auto">
            <a:xfrm>
              <a:off x="2608" y="2695"/>
              <a:ext cx="15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平面上处处解析</a:t>
              </a:r>
              <a:endParaRPr lang="zh-CN" altLang="en-US"/>
            </a:p>
          </p:txBody>
        </p:sp>
        <p:sp>
          <p:nvSpPr>
            <p:cNvPr id="597058" name="Rectangle 66">
              <a:extLst>
                <a:ext uri="{FF2B5EF4-FFF2-40B4-BE49-F238E27FC236}">
                  <a16:creationId xmlns:a16="http://schemas.microsoft.com/office/drawing/2014/main" id="{ACB1CFE7-D7D8-4EB7-9D52-1702A003DDB5}"/>
                </a:ext>
              </a:extLst>
            </p:cNvPr>
            <p:cNvSpPr>
              <a:spLocks noChangeArrowheads="1"/>
            </p:cNvSpPr>
            <p:nvPr/>
          </p:nvSpPr>
          <p:spPr bwMode="auto">
            <a:xfrm>
              <a:off x="2293" y="2695"/>
              <a:ext cx="33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ea typeface="宋体" panose="02010600030101010101" pitchFamily="2" charset="-122"/>
                </a:rPr>
                <a:t>在</a:t>
              </a:r>
              <a:endParaRPr lang="zh-CN" altLang="en-US"/>
            </a:p>
          </p:txBody>
        </p:sp>
        <p:sp>
          <p:nvSpPr>
            <p:cNvPr id="597059" name="Rectangle 67">
              <a:extLst>
                <a:ext uri="{FF2B5EF4-FFF2-40B4-BE49-F238E27FC236}">
                  <a16:creationId xmlns:a16="http://schemas.microsoft.com/office/drawing/2014/main" id="{E0C57A50-E1DD-4188-99E4-C7A26A4FA0FA}"/>
                </a:ext>
              </a:extLst>
            </p:cNvPr>
            <p:cNvSpPr>
              <a:spLocks noChangeArrowheads="1"/>
            </p:cNvSpPr>
            <p:nvPr/>
          </p:nvSpPr>
          <p:spPr bwMode="auto">
            <a:xfrm>
              <a:off x="4201" y="2688"/>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597060" name="Rectangle 68">
              <a:extLst>
                <a:ext uri="{FF2B5EF4-FFF2-40B4-BE49-F238E27FC236}">
                  <a16:creationId xmlns:a16="http://schemas.microsoft.com/office/drawing/2014/main" id="{4AE35C37-AFA4-4ACC-8BA1-616659A57A59}"/>
                </a:ext>
              </a:extLst>
            </p:cNvPr>
            <p:cNvSpPr>
              <a:spLocks noChangeArrowheads="1"/>
            </p:cNvSpPr>
            <p:nvPr/>
          </p:nvSpPr>
          <p:spPr bwMode="auto">
            <a:xfrm>
              <a:off x="1949" y="2688"/>
              <a:ext cx="32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ch</a:t>
              </a:r>
              <a:endParaRPr lang="en-US" altLang="zh-CN"/>
            </a:p>
          </p:txBody>
        </p:sp>
        <p:sp>
          <p:nvSpPr>
            <p:cNvPr id="597061" name="Rectangle 69">
              <a:extLst>
                <a:ext uri="{FF2B5EF4-FFF2-40B4-BE49-F238E27FC236}">
                  <a16:creationId xmlns:a16="http://schemas.microsoft.com/office/drawing/2014/main" id="{CECABA35-CA3F-474E-A683-B23E5D9F881F}"/>
                </a:ext>
              </a:extLst>
            </p:cNvPr>
            <p:cNvSpPr>
              <a:spLocks noChangeArrowheads="1"/>
            </p:cNvSpPr>
            <p:nvPr/>
          </p:nvSpPr>
          <p:spPr bwMode="auto">
            <a:xfrm>
              <a:off x="1904" y="2688"/>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597062" name="Rectangle 70">
              <a:extLst>
                <a:ext uri="{FF2B5EF4-FFF2-40B4-BE49-F238E27FC236}">
                  <a16:creationId xmlns:a16="http://schemas.microsoft.com/office/drawing/2014/main" id="{D23FC2DE-322B-44DA-B3A7-5B7D8719629E}"/>
                </a:ext>
              </a:extLst>
            </p:cNvPr>
            <p:cNvSpPr>
              <a:spLocks noChangeArrowheads="1"/>
            </p:cNvSpPr>
            <p:nvPr/>
          </p:nvSpPr>
          <p:spPr bwMode="auto">
            <a:xfrm>
              <a:off x="1858" y="2688"/>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597063" name="Rectangle 71">
              <a:extLst>
                <a:ext uri="{FF2B5EF4-FFF2-40B4-BE49-F238E27FC236}">
                  <a16:creationId xmlns:a16="http://schemas.microsoft.com/office/drawing/2014/main" id="{52F8AA05-1F02-4C54-995A-4FCB4B002374}"/>
                </a:ext>
              </a:extLst>
            </p:cNvPr>
            <p:cNvSpPr>
              <a:spLocks noChangeArrowheads="1"/>
            </p:cNvSpPr>
            <p:nvPr/>
          </p:nvSpPr>
          <p:spPr bwMode="auto">
            <a:xfrm>
              <a:off x="1514" y="2688"/>
              <a:ext cx="30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sh</a:t>
              </a:r>
              <a:endParaRPr lang="en-US" altLang="zh-CN"/>
            </a:p>
          </p:txBody>
        </p:sp>
        <p:sp>
          <p:nvSpPr>
            <p:cNvPr id="597064" name="Rectangle 72">
              <a:extLst>
                <a:ext uri="{FF2B5EF4-FFF2-40B4-BE49-F238E27FC236}">
                  <a16:creationId xmlns:a16="http://schemas.microsoft.com/office/drawing/2014/main" id="{7C0616C5-56F8-4B46-83D0-0882ED306899}"/>
                </a:ext>
              </a:extLst>
            </p:cNvPr>
            <p:cNvSpPr>
              <a:spLocks noChangeArrowheads="1"/>
            </p:cNvSpPr>
            <p:nvPr/>
          </p:nvSpPr>
          <p:spPr bwMode="auto">
            <a:xfrm>
              <a:off x="1469" y="2688"/>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597065" name="Rectangle 73">
              <a:extLst>
                <a:ext uri="{FF2B5EF4-FFF2-40B4-BE49-F238E27FC236}">
                  <a16:creationId xmlns:a16="http://schemas.microsoft.com/office/drawing/2014/main" id="{8DF1A75A-6398-4667-A741-A36FA6666AAF}"/>
                </a:ext>
              </a:extLst>
            </p:cNvPr>
            <p:cNvSpPr>
              <a:spLocks noChangeArrowheads="1"/>
            </p:cNvSpPr>
            <p:nvPr/>
          </p:nvSpPr>
          <p:spPr bwMode="auto">
            <a:xfrm>
              <a:off x="1406" y="2688"/>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597066" name="Rectangle 74">
              <a:extLst>
                <a:ext uri="{FF2B5EF4-FFF2-40B4-BE49-F238E27FC236}">
                  <a16:creationId xmlns:a16="http://schemas.microsoft.com/office/drawing/2014/main" id="{95D287BC-B485-451F-A95B-B83AB39C5533}"/>
                </a:ext>
              </a:extLst>
            </p:cNvPr>
            <p:cNvSpPr>
              <a:spLocks noChangeArrowheads="1"/>
            </p:cNvSpPr>
            <p:nvPr/>
          </p:nvSpPr>
          <p:spPr bwMode="auto">
            <a:xfrm>
              <a:off x="1290" y="2688"/>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3</a:t>
              </a:r>
              <a:endParaRPr lang="en-US" altLang="zh-CN"/>
            </a:p>
          </p:txBody>
        </p:sp>
        <p:sp>
          <p:nvSpPr>
            <p:cNvPr id="597067" name="Rectangle 75">
              <a:extLst>
                <a:ext uri="{FF2B5EF4-FFF2-40B4-BE49-F238E27FC236}">
                  <a16:creationId xmlns:a16="http://schemas.microsoft.com/office/drawing/2014/main" id="{F3FAD3B7-814F-4588-9E31-9A798ECEE125}"/>
                </a:ext>
              </a:extLst>
            </p:cNvPr>
            <p:cNvSpPr>
              <a:spLocks noChangeArrowheads="1"/>
            </p:cNvSpPr>
            <p:nvPr/>
          </p:nvSpPr>
          <p:spPr bwMode="auto">
            <a:xfrm>
              <a:off x="1206" y="2688"/>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597068" name="Rectangle 76">
              <a:extLst>
                <a:ext uri="{FF2B5EF4-FFF2-40B4-BE49-F238E27FC236}">
                  <a16:creationId xmlns:a16="http://schemas.microsoft.com/office/drawing/2014/main" id="{5F47F007-32B4-4329-9D88-50B94D152791}"/>
                </a:ext>
              </a:extLst>
            </p:cNvPr>
            <p:cNvSpPr>
              <a:spLocks noChangeArrowheads="1"/>
            </p:cNvSpPr>
            <p:nvPr/>
          </p:nvSpPr>
          <p:spPr bwMode="auto">
            <a:xfrm>
              <a:off x="2521" y="2688"/>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597069" name="Rectangle 77">
              <a:extLst>
                <a:ext uri="{FF2B5EF4-FFF2-40B4-BE49-F238E27FC236}">
                  <a16:creationId xmlns:a16="http://schemas.microsoft.com/office/drawing/2014/main" id="{4C6B3160-0464-4173-82E4-67E97D8B1CE7}"/>
                </a:ext>
              </a:extLst>
            </p:cNvPr>
            <p:cNvSpPr>
              <a:spLocks noChangeArrowheads="1"/>
            </p:cNvSpPr>
            <p:nvPr/>
          </p:nvSpPr>
          <p:spPr bwMode="auto">
            <a:xfrm>
              <a:off x="2206" y="2688"/>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597070" name="Rectangle 78">
              <a:extLst>
                <a:ext uri="{FF2B5EF4-FFF2-40B4-BE49-F238E27FC236}">
                  <a16:creationId xmlns:a16="http://schemas.microsoft.com/office/drawing/2014/main" id="{5A776CEA-FF52-4FDD-ACBE-36EBB5788AEC}"/>
                </a:ext>
              </a:extLst>
            </p:cNvPr>
            <p:cNvSpPr>
              <a:spLocks noChangeArrowheads="1"/>
            </p:cNvSpPr>
            <p:nvPr/>
          </p:nvSpPr>
          <p:spPr bwMode="auto">
            <a:xfrm>
              <a:off x="1760" y="2688"/>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grpSp>
      <p:grpSp>
        <p:nvGrpSpPr>
          <p:cNvPr id="597071" name="Group 79">
            <a:extLst>
              <a:ext uri="{FF2B5EF4-FFF2-40B4-BE49-F238E27FC236}">
                <a16:creationId xmlns:a16="http://schemas.microsoft.com/office/drawing/2014/main" id="{4C1E18C9-79CF-44CC-B2F1-3F82C96A92C9}"/>
              </a:ext>
            </a:extLst>
          </p:cNvPr>
          <p:cNvGrpSpPr>
            <a:grpSpLocks noChangeAspect="1"/>
          </p:cNvGrpSpPr>
          <p:nvPr/>
        </p:nvGrpSpPr>
        <p:grpSpPr bwMode="auto">
          <a:xfrm>
            <a:off x="895350" y="957263"/>
            <a:ext cx="6416675" cy="2016125"/>
            <a:chOff x="564" y="603"/>
            <a:chExt cx="4042" cy="1270"/>
          </a:xfrm>
        </p:grpSpPr>
        <p:sp>
          <p:nvSpPr>
            <p:cNvPr id="597072" name="AutoShape 80">
              <a:extLst>
                <a:ext uri="{FF2B5EF4-FFF2-40B4-BE49-F238E27FC236}">
                  <a16:creationId xmlns:a16="http://schemas.microsoft.com/office/drawing/2014/main" id="{17135B5A-C89F-4D20-B3E1-CD18F12771B9}"/>
                </a:ext>
              </a:extLst>
            </p:cNvPr>
            <p:cNvSpPr>
              <a:spLocks noChangeAspect="1" noChangeArrowheads="1" noTextEdit="1"/>
            </p:cNvSpPr>
            <p:nvPr/>
          </p:nvSpPr>
          <p:spPr bwMode="auto">
            <a:xfrm>
              <a:off x="564" y="616"/>
              <a:ext cx="3952" cy="1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7073" name="Line 81">
              <a:extLst>
                <a:ext uri="{FF2B5EF4-FFF2-40B4-BE49-F238E27FC236}">
                  <a16:creationId xmlns:a16="http://schemas.microsoft.com/office/drawing/2014/main" id="{072FF797-0051-4349-B72D-D890D389AEA9}"/>
                </a:ext>
              </a:extLst>
            </p:cNvPr>
            <p:cNvSpPr>
              <a:spLocks noChangeShapeType="1"/>
            </p:cNvSpPr>
            <p:nvPr/>
          </p:nvSpPr>
          <p:spPr bwMode="auto">
            <a:xfrm>
              <a:off x="1839" y="922"/>
              <a:ext cx="691"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7074" name="Line 82">
              <a:extLst>
                <a:ext uri="{FF2B5EF4-FFF2-40B4-BE49-F238E27FC236}">
                  <a16:creationId xmlns:a16="http://schemas.microsoft.com/office/drawing/2014/main" id="{0DABFC71-9161-48C1-8977-455C6585BE11}"/>
                </a:ext>
              </a:extLst>
            </p:cNvPr>
            <p:cNvSpPr>
              <a:spLocks noChangeShapeType="1"/>
            </p:cNvSpPr>
            <p:nvPr/>
          </p:nvSpPr>
          <p:spPr bwMode="auto">
            <a:xfrm>
              <a:off x="1816" y="1549"/>
              <a:ext cx="695"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7075" name="Rectangle 83">
              <a:extLst>
                <a:ext uri="{FF2B5EF4-FFF2-40B4-BE49-F238E27FC236}">
                  <a16:creationId xmlns:a16="http://schemas.microsoft.com/office/drawing/2014/main" id="{B37418B2-6FC5-451A-B4A5-0D5A97E69ACD}"/>
                </a:ext>
              </a:extLst>
            </p:cNvPr>
            <p:cNvSpPr>
              <a:spLocks noChangeArrowheads="1"/>
            </p:cNvSpPr>
            <p:nvPr/>
          </p:nvSpPr>
          <p:spPr bwMode="auto">
            <a:xfrm>
              <a:off x="4435" y="1408"/>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597076" name="Rectangle 84">
              <a:extLst>
                <a:ext uri="{FF2B5EF4-FFF2-40B4-BE49-F238E27FC236}">
                  <a16:creationId xmlns:a16="http://schemas.microsoft.com/office/drawing/2014/main" id="{F90605F5-862A-4322-9C71-040954F8AB26}"/>
                </a:ext>
              </a:extLst>
            </p:cNvPr>
            <p:cNvSpPr>
              <a:spLocks noChangeArrowheads="1"/>
            </p:cNvSpPr>
            <p:nvPr/>
          </p:nvSpPr>
          <p:spPr bwMode="auto">
            <a:xfrm>
              <a:off x="2540" y="1408"/>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597077" name="Rectangle 85">
              <a:extLst>
                <a:ext uri="{FF2B5EF4-FFF2-40B4-BE49-F238E27FC236}">
                  <a16:creationId xmlns:a16="http://schemas.microsoft.com/office/drawing/2014/main" id="{58014101-EA23-4D5F-9291-D6C35B9E2EA7}"/>
                </a:ext>
              </a:extLst>
            </p:cNvPr>
            <p:cNvSpPr>
              <a:spLocks noChangeArrowheads="1"/>
            </p:cNvSpPr>
            <p:nvPr/>
          </p:nvSpPr>
          <p:spPr bwMode="auto">
            <a:xfrm>
              <a:off x="2111" y="1576"/>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2</a:t>
              </a:r>
              <a:endParaRPr lang="en-US" altLang="zh-CN"/>
            </a:p>
          </p:txBody>
        </p:sp>
        <p:sp>
          <p:nvSpPr>
            <p:cNvPr id="597078" name="Rectangle 86">
              <a:extLst>
                <a:ext uri="{FF2B5EF4-FFF2-40B4-BE49-F238E27FC236}">
                  <a16:creationId xmlns:a16="http://schemas.microsoft.com/office/drawing/2014/main" id="{ABDC0C2C-DB76-404D-8079-8D613261A07B}"/>
                </a:ext>
              </a:extLst>
            </p:cNvPr>
            <p:cNvSpPr>
              <a:spLocks noChangeArrowheads="1"/>
            </p:cNvSpPr>
            <p:nvPr/>
          </p:nvSpPr>
          <p:spPr bwMode="auto">
            <a:xfrm>
              <a:off x="1254" y="1408"/>
              <a:ext cx="32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ch</a:t>
              </a:r>
              <a:endParaRPr lang="en-US" altLang="zh-CN"/>
            </a:p>
          </p:txBody>
        </p:sp>
        <p:sp>
          <p:nvSpPr>
            <p:cNvPr id="597079" name="Rectangle 87">
              <a:extLst>
                <a:ext uri="{FF2B5EF4-FFF2-40B4-BE49-F238E27FC236}">
                  <a16:creationId xmlns:a16="http://schemas.microsoft.com/office/drawing/2014/main" id="{09A58151-07DD-4F16-BC33-D9AD1EDD0DA8}"/>
                </a:ext>
              </a:extLst>
            </p:cNvPr>
            <p:cNvSpPr>
              <a:spLocks noChangeArrowheads="1"/>
            </p:cNvSpPr>
            <p:nvPr/>
          </p:nvSpPr>
          <p:spPr bwMode="auto">
            <a:xfrm>
              <a:off x="4454" y="781"/>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597080" name="Rectangle 88">
              <a:extLst>
                <a:ext uri="{FF2B5EF4-FFF2-40B4-BE49-F238E27FC236}">
                  <a16:creationId xmlns:a16="http://schemas.microsoft.com/office/drawing/2014/main" id="{558B2AA0-0F99-4BB6-A520-239C8057D878}"/>
                </a:ext>
              </a:extLst>
            </p:cNvPr>
            <p:cNvSpPr>
              <a:spLocks noChangeArrowheads="1"/>
            </p:cNvSpPr>
            <p:nvPr/>
          </p:nvSpPr>
          <p:spPr bwMode="auto">
            <a:xfrm>
              <a:off x="2559" y="781"/>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597081" name="Rectangle 89">
              <a:extLst>
                <a:ext uri="{FF2B5EF4-FFF2-40B4-BE49-F238E27FC236}">
                  <a16:creationId xmlns:a16="http://schemas.microsoft.com/office/drawing/2014/main" id="{D428C1C9-6789-4C76-95E8-37FB3957ADC6}"/>
                </a:ext>
              </a:extLst>
            </p:cNvPr>
            <p:cNvSpPr>
              <a:spLocks noChangeArrowheads="1"/>
            </p:cNvSpPr>
            <p:nvPr/>
          </p:nvSpPr>
          <p:spPr bwMode="auto">
            <a:xfrm>
              <a:off x="2132" y="949"/>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2</a:t>
              </a:r>
              <a:endParaRPr lang="en-US" altLang="zh-CN"/>
            </a:p>
          </p:txBody>
        </p:sp>
        <p:sp>
          <p:nvSpPr>
            <p:cNvPr id="597082" name="Rectangle 90">
              <a:extLst>
                <a:ext uri="{FF2B5EF4-FFF2-40B4-BE49-F238E27FC236}">
                  <a16:creationId xmlns:a16="http://schemas.microsoft.com/office/drawing/2014/main" id="{215EC2BF-4B70-4BA3-A2BE-E0774DF73A83}"/>
                </a:ext>
              </a:extLst>
            </p:cNvPr>
            <p:cNvSpPr>
              <a:spLocks noChangeArrowheads="1"/>
            </p:cNvSpPr>
            <p:nvPr/>
          </p:nvSpPr>
          <p:spPr bwMode="auto">
            <a:xfrm>
              <a:off x="1287" y="781"/>
              <a:ext cx="30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sh</a:t>
              </a:r>
              <a:endParaRPr lang="en-US" altLang="zh-CN"/>
            </a:p>
          </p:txBody>
        </p:sp>
        <p:sp>
          <p:nvSpPr>
            <p:cNvPr id="597083" name="Rectangle 91">
              <a:extLst>
                <a:ext uri="{FF2B5EF4-FFF2-40B4-BE49-F238E27FC236}">
                  <a16:creationId xmlns:a16="http://schemas.microsoft.com/office/drawing/2014/main" id="{421B5C60-9E7B-44A4-88C9-F9659DA5638F}"/>
                </a:ext>
              </a:extLst>
            </p:cNvPr>
            <p:cNvSpPr>
              <a:spLocks noChangeArrowheads="1"/>
            </p:cNvSpPr>
            <p:nvPr/>
          </p:nvSpPr>
          <p:spPr bwMode="auto">
            <a:xfrm>
              <a:off x="3069" y="1415"/>
              <a:ext cx="1458"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黑体" panose="02010609060101010101" pitchFamily="49" charset="-122"/>
                  <a:ea typeface="黑体" panose="02010609060101010101" pitchFamily="49" charset="-122"/>
                </a:rPr>
                <a:t>双曲余弦函数</a:t>
              </a:r>
              <a:endParaRPr lang="zh-CN" altLang="en-US"/>
            </a:p>
          </p:txBody>
        </p:sp>
        <p:sp>
          <p:nvSpPr>
            <p:cNvPr id="597084" name="Rectangle 92">
              <a:extLst>
                <a:ext uri="{FF2B5EF4-FFF2-40B4-BE49-F238E27FC236}">
                  <a16:creationId xmlns:a16="http://schemas.microsoft.com/office/drawing/2014/main" id="{41D4F476-EB7B-4BCA-B0B0-C00942F610CC}"/>
                </a:ext>
              </a:extLst>
            </p:cNvPr>
            <p:cNvSpPr>
              <a:spLocks noChangeArrowheads="1"/>
            </p:cNvSpPr>
            <p:nvPr/>
          </p:nvSpPr>
          <p:spPr bwMode="auto">
            <a:xfrm>
              <a:off x="3089" y="788"/>
              <a:ext cx="1458"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黑体" panose="02010609060101010101" pitchFamily="49" charset="-122"/>
                  <a:ea typeface="黑体" panose="02010609060101010101" pitchFamily="49" charset="-122"/>
                </a:rPr>
                <a:t>双曲正弦函数</a:t>
              </a:r>
              <a:endParaRPr lang="zh-CN" altLang="en-US"/>
            </a:p>
          </p:txBody>
        </p:sp>
        <p:sp>
          <p:nvSpPr>
            <p:cNvPr id="597085" name="Rectangle 93">
              <a:extLst>
                <a:ext uri="{FF2B5EF4-FFF2-40B4-BE49-F238E27FC236}">
                  <a16:creationId xmlns:a16="http://schemas.microsoft.com/office/drawing/2014/main" id="{87F53E2A-8DC4-48B1-8D4F-7382BACC99AD}"/>
                </a:ext>
              </a:extLst>
            </p:cNvPr>
            <p:cNvSpPr>
              <a:spLocks noChangeArrowheads="1"/>
            </p:cNvSpPr>
            <p:nvPr/>
          </p:nvSpPr>
          <p:spPr bwMode="auto">
            <a:xfrm>
              <a:off x="566" y="788"/>
              <a:ext cx="561"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黑体" panose="02010609060101010101" pitchFamily="49" charset="-122"/>
                  <a:ea typeface="黑体" panose="02010609060101010101" pitchFamily="49" charset="-122"/>
                </a:rPr>
                <a:t>定义</a:t>
              </a:r>
              <a:endParaRPr lang="zh-CN" altLang="en-US"/>
            </a:p>
          </p:txBody>
        </p:sp>
        <p:sp>
          <p:nvSpPr>
            <p:cNvPr id="597086" name="Rectangle 94">
              <a:extLst>
                <a:ext uri="{FF2B5EF4-FFF2-40B4-BE49-F238E27FC236}">
                  <a16:creationId xmlns:a16="http://schemas.microsoft.com/office/drawing/2014/main" id="{9AF05EB1-E875-449B-9789-F452629C3B58}"/>
                </a:ext>
              </a:extLst>
            </p:cNvPr>
            <p:cNvSpPr>
              <a:spLocks noChangeArrowheads="1"/>
            </p:cNvSpPr>
            <p:nvPr/>
          </p:nvSpPr>
          <p:spPr bwMode="auto">
            <a:xfrm>
              <a:off x="2614" y="1415"/>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称为</a:t>
              </a:r>
              <a:endParaRPr lang="zh-CN" altLang="en-US"/>
            </a:p>
          </p:txBody>
        </p:sp>
        <p:sp>
          <p:nvSpPr>
            <p:cNvPr id="597087" name="Rectangle 95">
              <a:extLst>
                <a:ext uri="{FF2B5EF4-FFF2-40B4-BE49-F238E27FC236}">
                  <a16:creationId xmlns:a16="http://schemas.microsoft.com/office/drawing/2014/main" id="{77130010-18B5-4012-91B7-DF8B2DDB6038}"/>
                </a:ext>
              </a:extLst>
            </p:cNvPr>
            <p:cNvSpPr>
              <a:spLocks noChangeArrowheads="1"/>
            </p:cNvSpPr>
            <p:nvPr/>
          </p:nvSpPr>
          <p:spPr bwMode="auto">
            <a:xfrm>
              <a:off x="2634" y="788"/>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称为</a:t>
              </a:r>
              <a:endParaRPr lang="zh-CN" altLang="en-US"/>
            </a:p>
          </p:txBody>
        </p:sp>
        <p:sp>
          <p:nvSpPr>
            <p:cNvPr id="597088" name="Rectangle 96">
              <a:extLst>
                <a:ext uri="{FF2B5EF4-FFF2-40B4-BE49-F238E27FC236}">
                  <a16:creationId xmlns:a16="http://schemas.microsoft.com/office/drawing/2014/main" id="{F338E682-EECC-42AB-89FC-01D4E018AD06}"/>
                </a:ext>
              </a:extLst>
            </p:cNvPr>
            <p:cNvSpPr>
              <a:spLocks noChangeArrowheads="1"/>
            </p:cNvSpPr>
            <p:nvPr/>
          </p:nvSpPr>
          <p:spPr bwMode="auto">
            <a:xfrm>
              <a:off x="2432" y="1246"/>
              <a:ext cx="109"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z</a:t>
              </a:r>
              <a:endParaRPr lang="en-US" altLang="zh-CN"/>
            </a:p>
          </p:txBody>
        </p:sp>
        <p:sp>
          <p:nvSpPr>
            <p:cNvPr id="597089" name="Rectangle 97">
              <a:extLst>
                <a:ext uri="{FF2B5EF4-FFF2-40B4-BE49-F238E27FC236}">
                  <a16:creationId xmlns:a16="http://schemas.microsoft.com/office/drawing/2014/main" id="{C452C272-7439-44A3-9127-C79D5D8A82BD}"/>
                </a:ext>
              </a:extLst>
            </p:cNvPr>
            <p:cNvSpPr>
              <a:spLocks noChangeArrowheads="1"/>
            </p:cNvSpPr>
            <p:nvPr/>
          </p:nvSpPr>
          <p:spPr bwMode="auto">
            <a:xfrm>
              <a:off x="1935" y="1246"/>
              <a:ext cx="109"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z</a:t>
              </a:r>
              <a:endParaRPr lang="en-US" altLang="zh-CN"/>
            </a:p>
          </p:txBody>
        </p:sp>
        <p:sp>
          <p:nvSpPr>
            <p:cNvPr id="597090" name="Rectangle 98">
              <a:extLst>
                <a:ext uri="{FF2B5EF4-FFF2-40B4-BE49-F238E27FC236}">
                  <a16:creationId xmlns:a16="http://schemas.microsoft.com/office/drawing/2014/main" id="{36848B72-9FDB-4E7B-9729-FC40569C16C0}"/>
                </a:ext>
              </a:extLst>
            </p:cNvPr>
            <p:cNvSpPr>
              <a:spLocks noChangeArrowheads="1"/>
            </p:cNvSpPr>
            <p:nvPr/>
          </p:nvSpPr>
          <p:spPr bwMode="auto">
            <a:xfrm>
              <a:off x="2451" y="619"/>
              <a:ext cx="109"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z</a:t>
              </a:r>
              <a:endParaRPr lang="en-US" altLang="zh-CN"/>
            </a:p>
          </p:txBody>
        </p:sp>
        <p:sp>
          <p:nvSpPr>
            <p:cNvPr id="597091" name="Rectangle 99">
              <a:extLst>
                <a:ext uri="{FF2B5EF4-FFF2-40B4-BE49-F238E27FC236}">
                  <a16:creationId xmlns:a16="http://schemas.microsoft.com/office/drawing/2014/main" id="{8BB77784-90AE-44A8-A563-A1215B859F3A}"/>
                </a:ext>
              </a:extLst>
            </p:cNvPr>
            <p:cNvSpPr>
              <a:spLocks noChangeArrowheads="1"/>
            </p:cNvSpPr>
            <p:nvPr/>
          </p:nvSpPr>
          <p:spPr bwMode="auto">
            <a:xfrm>
              <a:off x="1958" y="619"/>
              <a:ext cx="109"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z</a:t>
              </a:r>
              <a:endParaRPr lang="en-US" altLang="zh-CN"/>
            </a:p>
          </p:txBody>
        </p:sp>
        <p:sp>
          <p:nvSpPr>
            <p:cNvPr id="597092" name="Rectangle 100">
              <a:extLst>
                <a:ext uri="{FF2B5EF4-FFF2-40B4-BE49-F238E27FC236}">
                  <a16:creationId xmlns:a16="http://schemas.microsoft.com/office/drawing/2014/main" id="{2909F040-505F-409B-9E8C-D548EC1CEBF2}"/>
                </a:ext>
              </a:extLst>
            </p:cNvPr>
            <p:cNvSpPr>
              <a:spLocks noChangeArrowheads="1"/>
            </p:cNvSpPr>
            <p:nvPr/>
          </p:nvSpPr>
          <p:spPr bwMode="auto">
            <a:xfrm>
              <a:off x="2230" y="1268"/>
              <a:ext cx="19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e</a:t>
              </a:r>
              <a:endParaRPr lang="en-US" altLang="zh-CN"/>
            </a:p>
          </p:txBody>
        </p:sp>
        <p:sp>
          <p:nvSpPr>
            <p:cNvPr id="597093" name="Rectangle 101">
              <a:extLst>
                <a:ext uri="{FF2B5EF4-FFF2-40B4-BE49-F238E27FC236}">
                  <a16:creationId xmlns:a16="http://schemas.microsoft.com/office/drawing/2014/main" id="{05BC7729-3C86-41A2-94D8-3570AD73F92A}"/>
                </a:ext>
              </a:extLst>
            </p:cNvPr>
            <p:cNvSpPr>
              <a:spLocks noChangeArrowheads="1"/>
            </p:cNvSpPr>
            <p:nvPr/>
          </p:nvSpPr>
          <p:spPr bwMode="auto">
            <a:xfrm>
              <a:off x="1817" y="1268"/>
              <a:ext cx="19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e</a:t>
              </a:r>
              <a:endParaRPr lang="en-US" altLang="zh-CN"/>
            </a:p>
          </p:txBody>
        </p:sp>
        <p:sp>
          <p:nvSpPr>
            <p:cNvPr id="597094" name="Rectangle 102">
              <a:extLst>
                <a:ext uri="{FF2B5EF4-FFF2-40B4-BE49-F238E27FC236}">
                  <a16:creationId xmlns:a16="http://schemas.microsoft.com/office/drawing/2014/main" id="{0BCAB009-B7DA-4765-B6BC-100D782C1A04}"/>
                </a:ext>
              </a:extLst>
            </p:cNvPr>
            <p:cNvSpPr>
              <a:spLocks noChangeArrowheads="1"/>
            </p:cNvSpPr>
            <p:nvPr/>
          </p:nvSpPr>
          <p:spPr bwMode="auto">
            <a:xfrm>
              <a:off x="1478" y="1408"/>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597095" name="Rectangle 103">
              <a:extLst>
                <a:ext uri="{FF2B5EF4-FFF2-40B4-BE49-F238E27FC236}">
                  <a16:creationId xmlns:a16="http://schemas.microsoft.com/office/drawing/2014/main" id="{36BD9A22-528F-4A1A-8168-142A7FB299B0}"/>
                </a:ext>
              </a:extLst>
            </p:cNvPr>
            <p:cNvSpPr>
              <a:spLocks noChangeArrowheads="1"/>
            </p:cNvSpPr>
            <p:nvPr/>
          </p:nvSpPr>
          <p:spPr bwMode="auto">
            <a:xfrm>
              <a:off x="2249" y="640"/>
              <a:ext cx="19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e</a:t>
              </a:r>
              <a:endParaRPr lang="en-US" altLang="zh-CN"/>
            </a:p>
          </p:txBody>
        </p:sp>
        <p:sp>
          <p:nvSpPr>
            <p:cNvPr id="597096" name="Rectangle 104">
              <a:extLst>
                <a:ext uri="{FF2B5EF4-FFF2-40B4-BE49-F238E27FC236}">
                  <a16:creationId xmlns:a16="http://schemas.microsoft.com/office/drawing/2014/main" id="{072ECC27-B3AC-4004-B175-7B85A01E7BE6}"/>
                </a:ext>
              </a:extLst>
            </p:cNvPr>
            <p:cNvSpPr>
              <a:spLocks noChangeArrowheads="1"/>
            </p:cNvSpPr>
            <p:nvPr/>
          </p:nvSpPr>
          <p:spPr bwMode="auto">
            <a:xfrm>
              <a:off x="1840" y="640"/>
              <a:ext cx="19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e</a:t>
              </a:r>
              <a:endParaRPr lang="en-US" altLang="zh-CN"/>
            </a:p>
          </p:txBody>
        </p:sp>
        <p:sp>
          <p:nvSpPr>
            <p:cNvPr id="597097" name="Rectangle 105">
              <a:extLst>
                <a:ext uri="{FF2B5EF4-FFF2-40B4-BE49-F238E27FC236}">
                  <a16:creationId xmlns:a16="http://schemas.microsoft.com/office/drawing/2014/main" id="{5979A304-94E1-4B09-BDAF-5981CF0F20F8}"/>
                </a:ext>
              </a:extLst>
            </p:cNvPr>
            <p:cNvSpPr>
              <a:spLocks noChangeArrowheads="1"/>
            </p:cNvSpPr>
            <p:nvPr/>
          </p:nvSpPr>
          <p:spPr bwMode="auto">
            <a:xfrm>
              <a:off x="1501" y="781"/>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597098" name="Rectangle 106">
              <a:extLst>
                <a:ext uri="{FF2B5EF4-FFF2-40B4-BE49-F238E27FC236}">
                  <a16:creationId xmlns:a16="http://schemas.microsoft.com/office/drawing/2014/main" id="{588EB0D4-2ED5-4E91-84A1-3FF3F7767726}"/>
                </a:ext>
              </a:extLst>
            </p:cNvPr>
            <p:cNvSpPr>
              <a:spLocks noChangeArrowheads="1"/>
            </p:cNvSpPr>
            <p:nvPr/>
          </p:nvSpPr>
          <p:spPr bwMode="auto">
            <a:xfrm>
              <a:off x="2344" y="1230"/>
              <a:ext cx="157"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Symbol" panose="05050102010706020507" pitchFamily="18" charset="2"/>
                </a:rPr>
                <a:t>-</a:t>
              </a:r>
              <a:endParaRPr lang="en-US" altLang="zh-CN"/>
            </a:p>
          </p:txBody>
        </p:sp>
        <p:sp>
          <p:nvSpPr>
            <p:cNvPr id="597099" name="Rectangle 107">
              <a:extLst>
                <a:ext uri="{FF2B5EF4-FFF2-40B4-BE49-F238E27FC236}">
                  <a16:creationId xmlns:a16="http://schemas.microsoft.com/office/drawing/2014/main" id="{017356C5-6C09-4C63-89EF-E00DF1EBADB6}"/>
                </a:ext>
              </a:extLst>
            </p:cNvPr>
            <p:cNvSpPr>
              <a:spLocks noChangeArrowheads="1"/>
            </p:cNvSpPr>
            <p:nvPr/>
          </p:nvSpPr>
          <p:spPr bwMode="auto">
            <a:xfrm>
              <a:off x="2363" y="603"/>
              <a:ext cx="157"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Symbol" panose="05050102010706020507" pitchFamily="18" charset="2"/>
                </a:rPr>
                <a:t>-</a:t>
              </a:r>
              <a:endParaRPr lang="en-US" altLang="zh-CN"/>
            </a:p>
          </p:txBody>
        </p:sp>
        <p:sp>
          <p:nvSpPr>
            <p:cNvPr id="597100" name="Rectangle 108">
              <a:extLst>
                <a:ext uri="{FF2B5EF4-FFF2-40B4-BE49-F238E27FC236}">
                  <a16:creationId xmlns:a16="http://schemas.microsoft.com/office/drawing/2014/main" id="{6F3B61D3-FF57-4D83-BE30-ACD98D25D543}"/>
                </a:ext>
              </a:extLst>
            </p:cNvPr>
            <p:cNvSpPr>
              <a:spLocks noChangeArrowheads="1"/>
            </p:cNvSpPr>
            <p:nvPr/>
          </p:nvSpPr>
          <p:spPr bwMode="auto">
            <a:xfrm>
              <a:off x="2057" y="1243"/>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597101" name="Rectangle 109">
              <a:extLst>
                <a:ext uri="{FF2B5EF4-FFF2-40B4-BE49-F238E27FC236}">
                  <a16:creationId xmlns:a16="http://schemas.microsoft.com/office/drawing/2014/main" id="{7ECB3217-5143-42AC-B3E3-EBB77D92AF2F}"/>
                </a:ext>
              </a:extLst>
            </p:cNvPr>
            <p:cNvSpPr>
              <a:spLocks noChangeArrowheads="1"/>
            </p:cNvSpPr>
            <p:nvPr/>
          </p:nvSpPr>
          <p:spPr bwMode="auto">
            <a:xfrm>
              <a:off x="1628" y="1383"/>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597102" name="Rectangle 110">
              <a:extLst>
                <a:ext uri="{FF2B5EF4-FFF2-40B4-BE49-F238E27FC236}">
                  <a16:creationId xmlns:a16="http://schemas.microsoft.com/office/drawing/2014/main" id="{77C9FC54-29CF-4470-AA8C-835CC45EF044}"/>
                </a:ext>
              </a:extLst>
            </p:cNvPr>
            <p:cNvSpPr>
              <a:spLocks noChangeArrowheads="1"/>
            </p:cNvSpPr>
            <p:nvPr/>
          </p:nvSpPr>
          <p:spPr bwMode="auto">
            <a:xfrm>
              <a:off x="2080" y="615"/>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597103" name="Rectangle 111">
              <a:extLst>
                <a:ext uri="{FF2B5EF4-FFF2-40B4-BE49-F238E27FC236}">
                  <a16:creationId xmlns:a16="http://schemas.microsoft.com/office/drawing/2014/main" id="{A6577338-F2EF-4C3F-BC00-15127E0E25F1}"/>
                </a:ext>
              </a:extLst>
            </p:cNvPr>
            <p:cNvSpPr>
              <a:spLocks noChangeArrowheads="1"/>
            </p:cNvSpPr>
            <p:nvPr/>
          </p:nvSpPr>
          <p:spPr bwMode="auto">
            <a:xfrm>
              <a:off x="1651" y="756"/>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96999"/>
                                        </p:tgtEl>
                                        <p:attrNameLst>
                                          <p:attrName>style.visibility</p:attrName>
                                        </p:attrNameLst>
                                      </p:cBhvr>
                                      <p:to>
                                        <p:strVal val="visible"/>
                                      </p:to>
                                    </p:set>
                                    <p:animEffect transition="in" filter="wipe(left)">
                                      <p:cBhvr>
                                        <p:cTn id="7" dur="2000"/>
                                        <p:tgtEl>
                                          <p:spTgt spid="5969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97020"/>
                                        </p:tgtEl>
                                        <p:attrNameLst>
                                          <p:attrName>style.visibility</p:attrName>
                                        </p:attrNameLst>
                                      </p:cBhvr>
                                      <p:to>
                                        <p:strVal val="visible"/>
                                      </p:to>
                                    </p:set>
                                    <p:animEffect transition="in" filter="wipe(left)">
                                      <p:cBhvr>
                                        <p:cTn id="12" dur="2000"/>
                                        <p:tgtEl>
                                          <p:spTgt spid="5970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97036"/>
                                        </p:tgtEl>
                                        <p:attrNameLst>
                                          <p:attrName>style.visibility</p:attrName>
                                        </p:attrNameLst>
                                      </p:cBhvr>
                                      <p:to>
                                        <p:strVal val="visible"/>
                                      </p:to>
                                    </p:set>
                                    <p:animEffect transition="in" filter="wipe(left)">
                                      <p:cBhvr>
                                        <p:cTn id="17" dur="2000"/>
                                        <p:tgtEl>
                                          <p:spTgt spid="5970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97054"/>
                                        </p:tgtEl>
                                        <p:attrNameLst>
                                          <p:attrName>style.visibility</p:attrName>
                                        </p:attrNameLst>
                                      </p:cBhvr>
                                      <p:to>
                                        <p:strVal val="visible"/>
                                      </p:to>
                                    </p:set>
                                    <p:animEffect transition="in" filter="wipe(left)">
                                      <p:cBhvr>
                                        <p:cTn id="22" dur="2000"/>
                                        <p:tgtEl>
                                          <p:spTgt spid="59705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596995"/>
                                        </p:tgtEl>
                                        <p:attrNameLst>
                                          <p:attrName>style.visibility</p:attrName>
                                        </p:attrNameLst>
                                      </p:cBhvr>
                                      <p:to>
                                        <p:strVal val="visible"/>
                                      </p:to>
                                    </p:set>
                                    <p:anim calcmode="lin" valueType="num">
                                      <p:cBhvr additive="base">
                                        <p:cTn id="27" dur="500" fill="hold"/>
                                        <p:tgtEl>
                                          <p:spTgt spid="596995"/>
                                        </p:tgtEl>
                                        <p:attrNameLst>
                                          <p:attrName>ppt_x</p:attrName>
                                        </p:attrNameLst>
                                      </p:cBhvr>
                                      <p:tavLst>
                                        <p:tav tm="0">
                                          <p:val>
                                            <p:strVal val="#ppt_x"/>
                                          </p:val>
                                        </p:tav>
                                        <p:tav tm="100000">
                                          <p:val>
                                            <p:strVal val="#ppt_x"/>
                                          </p:val>
                                        </p:tav>
                                      </p:tavLst>
                                    </p:anim>
                                    <p:anim calcmode="lin" valueType="num">
                                      <p:cBhvr additive="base">
                                        <p:cTn id="28" dur="500" fill="hold"/>
                                        <p:tgtEl>
                                          <p:spTgt spid="596995"/>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596996"/>
                                        </p:tgtEl>
                                        <p:attrNameLst>
                                          <p:attrName>style.visibility</p:attrName>
                                        </p:attrNameLst>
                                      </p:cBhvr>
                                      <p:to>
                                        <p:strVal val="visible"/>
                                      </p:to>
                                    </p:set>
                                    <p:anim calcmode="lin" valueType="num">
                                      <p:cBhvr additive="base">
                                        <p:cTn id="33" dur="500" fill="hold"/>
                                        <p:tgtEl>
                                          <p:spTgt spid="596996"/>
                                        </p:tgtEl>
                                        <p:attrNameLst>
                                          <p:attrName>ppt_x</p:attrName>
                                        </p:attrNameLst>
                                      </p:cBhvr>
                                      <p:tavLst>
                                        <p:tav tm="0">
                                          <p:val>
                                            <p:strVal val="#ppt_x"/>
                                          </p:val>
                                        </p:tav>
                                        <p:tav tm="100000">
                                          <p:val>
                                            <p:strVal val="#ppt_x"/>
                                          </p:val>
                                        </p:tav>
                                      </p:tavLst>
                                    </p:anim>
                                    <p:anim calcmode="lin" valueType="num">
                                      <p:cBhvr additive="base">
                                        <p:cTn id="34" dur="500" fill="hold"/>
                                        <p:tgtEl>
                                          <p:spTgt spid="596996"/>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596997"/>
                                        </p:tgtEl>
                                        <p:attrNameLst>
                                          <p:attrName>style.visibility</p:attrName>
                                        </p:attrNameLst>
                                      </p:cBhvr>
                                      <p:to>
                                        <p:strVal val="visible"/>
                                      </p:to>
                                    </p:set>
                                    <p:anim calcmode="lin" valueType="num">
                                      <p:cBhvr additive="base">
                                        <p:cTn id="39" dur="500" fill="hold"/>
                                        <p:tgtEl>
                                          <p:spTgt spid="596997"/>
                                        </p:tgtEl>
                                        <p:attrNameLst>
                                          <p:attrName>ppt_x</p:attrName>
                                        </p:attrNameLst>
                                      </p:cBhvr>
                                      <p:tavLst>
                                        <p:tav tm="0">
                                          <p:val>
                                            <p:strVal val="#ppt_x"/>
                                          </p:val>
                                        </p:tav>
                                        <p:tav tm="100000">
                                          <p:val>
                                            <p:strVal val="#ppt_x"/>
                                          </p:val>
                                        </p:tav>
                                      </p:tavLst>
                                    </p:anim>
                                    <p:anim calcmode="lin" valueType="num">
                                      <p:cBhvr additive="base">
                                        <p:cTn id="40" dur="500" fill="hold"/>
                                        <p:tgtEl>
                                          <p:spTgt spid="596997"/>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596998"/>
                                        </p:tgtEl>
                                        <p:attrNameLst>
                                          <p:attrName>style.visibility</p:attrName>
                                        </p:attrNameLst>
                                      </p:cBhvr>
                                      <p:to>
                                        <p:strVal val="visible"/>
                                      </p:to>
                                    </p:set>
                                    <p:anim calcmode="lin" valueType="num">
                                      <p:cBhvr additive="base">
                                        <p:cTn id="45" dur="500" fill="hold"/>
                                        <p:tgtEl>
                                          <p:spTgt spid="596998"/>
                                        </p:tgtEl>
                                        <p:attrNameLst>
                                          <p:attrName>ppt_x</p:attrName>
                                        </p:attrNameLst>
                                      </p:cBhvr>
                                      <p:tavLst>
                                        <p:tav tm="0">
                                          <p:val>
                                            <p:strVal val="#ppt_x"/>
                                          </p:val>
                                        </p:tav>
                                        <p:tav tm="100000">
                                          <p:val>
                                            <p:strVal val="#ppt_x"/>
                                          </p:val>
                                        </p:tav>
                                      </p:tavLst>
                                    </p:anim>
                                    <p:anim calcmode="lin" valueType="num">
                                      <p:cBhvr additive="base">
                                        <p:cTn id="46" dur="500" fill="hold"/>
                                        <p:tgtEl>
                                          <p:spTgt spid="5969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日期占位符 2">
            <a:extLst>
              <a:ext uri="{FF2B5EF4-FFF2-40B4-BE49-F238E27FC236}">
                <a16:creationId xmlns:a16="http://schemas.microsoft.com/office/drawing/2014/main" id="{E3B0D197-B4F1-462D-B924-5170E6B3CB64}"/>
              </a:ext>
            </a:extLst>
          </p:cNvPr>
          <p:cNvSpPr>
            <a:spLocks noGrp="1"/>
          </p:cNvSpPr>
          <p:nvPr>
            <p:ph type="dt" sz="half" idx="10"/>
          </p:nvPr>
        </p:nvSpPr>
        <p:spPr/>
        <p:txBody>
          <a:bodyPr/>
          <a:lstStyle/>
          <a:p>
            <a:fld id="{D650386D-2D20-4F67-8386-4286C70D0225}" type="datetime1">
              <a:rPr lang="zh-CN" altLang="en-US"/>
              <a:pPr/>
              <a:t>2017/9/8</a:t>
            </a:fld>
            <a:endParaRPr lang="en-US" altLang="zh-CN"/>
          </a:p>
        </p:txBody>
      </p:sp>
      <p:sp>
        <p:nvSpPr>
          <p:cNvPr id="75" name="灯片编号占位符 4">
            <a:extLst>
              <a:ext uri="{FF2B5EF4-FFF2-40B4-BE49-F238E27FC236}">
                <a16:creationId xmlns:a16="http://schemas.microsoft.com/office/drawing/2014/main" id="{937F4B20-32CA-4DDF-8799-604DD5978292}"/>
              </a:ext>
            </a:extLst>
          </p:cNvPr>
          <p:cNvSpPr>
            <a:spLocks noGrp="1"/>
          </p:cNvSpPr>
          <p:nvPr>
            <p:ph type="sldNum" sz="quarter" idx="12"/>
          </p:nvPr>
        </p:nvSpPr>
        <p:spPr/>
        <p:txBody>
          <a:bodyPr/>
          <a:lstStyle/>
          <a:p>
            <a:fld id="{B0968B71-0F91-46B9-811B-0DB95FAC0754}" type="slidenum">
              <a:rPr lang="en-US" altLang="zh-CN"/>
              <a:pPr/>
              <a:t>59</a:t>
            </a:fld>
            <a:endParaRPr lang="en-US" altLang="zh-CN"/>
          </a:p>
        </p:txBody>
      </p:sp>
      <p:sp>
        <p:nvSpPr>
          <p:cNvPr id="598018" name="Rectangle 2">
            <a:extLst>
              <a:ext uri="{FF2B5EF4-FFF2-40B4-BE49-F238E27FC236}">
                <a16:creationId xmlns:a16="http://schemas.microsoft.com/office/drawing/2014/main" id="{B2BF1351-A0C5-486D-9EC3-FC6EC8FC1346}"/>
              </a:ext>
            </a:extLst>
          </p:cNvPr>
          <p:cNvSpPr>
            <a:spLocks noChangeArrowheads="1"/>
          </p:cNvSpPr>
          <p:nvPr/>
        </p:nvSpPr>
        <p:spPr bwMode="auto">
          <a:xfrm>
            <a:off x="590550" y="260350"/>
            <a:ext cx="16144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chemeClr val="accent2"/>
                </a:solidFill>
                <a:latin typeface="黑体" panose="02010609060101010101" pitchFamily="49" charset="-122"/>
                <a:ea typeface="黑体" panose="02010609060101010101" pitchFamily="49" charset="-122"/>
              </a:rPr>
              <a:t>4 </a:t>
            </a:r>
            <a:r>
              <a:rPr lang="zh-CN" altLang="en-US" b="1">
                <a:solidFill>
                  <a:schemeClr val="accent2"/>
                </a:solidFill>
                <a:latin typeface="黑体" panose="02010609060101010101" pitchFamily="49" charset="-122"/>
                <a:ea typeface="黑体" panose="02010609060101010101" pitchFamily="49" charset="-122"/>
              </a:rPr>
              <a:t>幂函数</a:t>
            </a:r>
          </a:p>
        </p:txBody>
      </p:sp>
      <p:graphicFrame>
        <p:nvGraphicFramePr>
          <p:cNvPr id="598019" name="Object 3">
            <a:extLst>
              <a:ext uri="{FF2B5EF4-FFF2-40B4-BE49-F238E27FC236}">
                <a16:creationId xmlns:a16="http://schemas.microsoft.com/office/drawing/2014/main" id="{AA97284F-1D3E-481A-A12B-3A43A49862D0}"/>
              </a:ext>
            </a:extLst>
          </p:cNvPr>
          <p:cNvGraphicFramePr>
            <a:graphicFrameLocks noChangeAspect="1"/>
          </p:cNvGraphicFramePr>
          <p:nvPr/>
        </p:nvGraphicFramePr>
        <p:xfrm>
          <a:off x="1530350" y="2076450"/>
          <a:ext cx="4749800" cy="635000"/>
        </p:xfrm>
        <a:graphic>
          <a:graphicData uri="http://schemas.openxmlformats.org/presentationml/2006/ole">
            <mc:AlternateContent xmlns:mc="http://schemas.openxmlformats.org/markup-compatibility/2006">
              <mc:Choice xmlns:v="urn:schemas-microsoft-com:vml" Requires="v">
                <p:oleObj spid="_x0000_s598089" name="Equation" r:id="rId3" imgW="4749480" imgH="634680" progId="Equation.DSMT4">
                  <p:embed/>
                </p:oleObj>
              </mc:Choice>
              <mc:Fallback>
                <p:oleObj name="Equation" r:id="rId3" imgW="4749480" imgH="63468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0350" y="2076450"/>
                        <a:ext cx="474980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8020" name="Object 4">
            <a:extLst>
              <a:ext uri="{FF2B5EF4-FFF2-40B4-BE49-F238E27FC236}">
                <a16:creationId xmlns:a16="http://schemas.microsoft.com/office/drawing/2014/main" id="{9CA6E944-3EA6-436B-A5D6-B88CD43F3B1D}"/>
              </a:ext>
            </a:extLst>
          </p:cNvPr>
          <p:cNvGraphicFramePr>
            <a:graphicFrameLocks noChangeAspect="1"/>
          </p:cNvGraphicFramePr>
          <p:nvPr/>
        </p:nvGraphicFramePr>
        <p:xfrm>
          <a:off x="1638300" y="4749800"/>
          <a:ext cx="2438400" cy="469900"/>
        </p:xfrm>
        <a:graphic>
          <a:graphicData uri="http://schemas.openxmlformats.org/presentationml/2006/ole">
            <mc:AlternateContent xmlns:mc="http://schemas.openxmlformats.org/markup-compatibility/2006">
              <mc:Choice xmlns:v="urn:schemas-microsoft-com:vml" Requires="v">
                <p:oleObj spid="_x0000_s598090" name="公式" r:id="rId5" imgW="2438280" imgH="469800" progId="Equation.3">
                  <p:embed/>
                </p:oleObj>
              </mc:Choice>
              <mc:Fallback>
                <p:oleObj name="公式" r:id="rId5" imgW="2438280" imgH="4698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8300" y="4749800"/>
                        <a:ext cx="24384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8021" name="AutoShape 5">
            <a:hlinkClick r:id="rId7" action="ppaction://hlinksldjump" highlightClick="1"/>
            <a:extLst>
              <a:ext uri="{FF2B5EF4-FFF2-40B4-BE49-F238E27FC236}">
                <a16:creationId xmlns:a16="http://schemas.microsoft.com/office/drawing/2014/main" id="{F114BAE8-6A0D-437F-9076-68CC748CE82A}"/>
              </a:ext>
            </a:extLst>
          </p:cNvPr>
          <p:cNvSpPr>
            <a:spLocks noChangeArrowheads="1"/>
          </p:cNvSpPr>
          <p:nvPr/>
        </p:nvSpPr>
        <p:spPr bwMode="auto">
          <a:xfrm>
            <a:off x="8077200" y="6019800"/>
            <a:ext cx="539750" cy="539750"/>
          </a:xfrm>
          <a:prstGeom prst="actionButtonReturn">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8022" name="Rectangle 6">
            <a:extLst>
              <a:ext uri="{FF2B5EF4-FFF2-40B4-BE49-F238E27FC236}">
                <a16:creationId xmlns:a16="http://schemas.microsoft.com/office/drawing/2014/main" id="{2345E9A6-469E-4E81-92D4-947F0D955E16}"/>
              </a:ext>
            </a:extLst>
          </p:cNvPr>
          <p:cNvSpPr>
            <a:spLocks noChangeArrowheads="1"/>
          </p:cNvSpPr>
          <p:nvPr/>
        </p:nvSpPr>
        <p:spPr bwMode="auto">
          <a:xfrm>
            <a:off x="1619250" y="5373688"/>
            <a:ext cx="6913563"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buFontTx/>
              <a:buNone/>
            </a:pPr>
            <a:r>
              <a:rPr lang="en-US" altLang="zh-CN" b="1">
                <a:latin typeface="Times New Roman" panose="02020603050405020304" pitchFamily="18" charset="0"/>
                <a:ea typeface="华文楷体" panose="02010600040101010101" pitchFamily="2" charset="-122"/>
              </a:rPr>
              <a:t>(3)  </a:t>
            </a:r>
            <a:r>
              <a:rPr lang="zh-CN" altLang="en-US" b="1">
                <a:latin typeface="Times New Roman" panose="02020603050405020304" pitchFamily="18" charset="0"/>
                <a:ea typeface="华文楷体" panose="02010600040101010101" pitchFamily="2" charset="-122"/>
              </a:rPr>
              <a:t>令</a:t>
            </a:r>
            <a:r>
              <a:rPr lang="en-US" altLang="zh-CN" b="1" i="1">
                <a:latin typeface="Times New Roman" panose="02020603050405020304" pitchFamily="18" charset="0"/>
                <a:ea typeface="华文楷体" panose="02010600040101010101" pitchFamily="2" charset="-122"/>
              </a:rPr>
              <a:t>z=re</a:t>
            </a:r>
            <a:r>
              <a:rPr lang="en-US" altLang="zh-CN" b="1" i="1" baseline="30000">
                <a:latin typeface="Times New Roman" panose="02020603050405020304" pitchFamily="18" charset="0"/>
                <a:ea typeface="华文楷体" panose="02010600040101010101" pitchFamily="2" charset="-122"/>
              </a:rPr>
              <a:t>i</a:t>
            </a:r>
            <a:r>
              <a:rPr lang="en-US" altLang="zh-CN" b="1" i="1" baseline="30000">
                <a:latin typeface="Times New Roman" panose="02020603050405020304" pitchFamily="18" charset="0"/>
                <a:ea typeface="华文楷体" panose="02010600040101010101" pitchFamily="2" charset="-122"/>
                <a:sym typeface="Symbol" panose="05050102010706020507" pitchFamily="18" charset="2"/>
              </a:rPr>
              <a:t></a:t>
            </a:r>
            <a:r>
              <a:rPr lang="en-US" altLang="zh-CN" b="1" i="1">
                <a:latin typeface="Times New Roman" panose="02020603050405020304" pitchFamily="18" charset="0"/>
                <a:ea typeface="华文楷体" panose="02010600040101010101" pitchFamily="2" charset="-122"/>
                <a:sym typeface="Symbol" panose="05050102010706020507" pitchFamily="18" charset="2"/>
              </a:rPr>
              <a:t>=r</a:t>
            </a:r>
            <a:r>
              <a:rPr lang="en-US" altLang="zh-CN" b="1">
                <a:latin typeface="Times New Roman" panose="02020603050405020304" pitchFamily="18" charset="0"/>
                <a:ea typeface="华文楷体" panose="02010600040101010101" pitchFamily="2" charset="-122"/>
                <a:sym typeface="Symbol" panose="05050102010706020507" pitchFamily="18" charset="2"/>
              </a:rPr>
              <a:t>(cos</a:t>
            </a:r>
            <a:r>
              <a:rPr lang="en-US" altLang="zh-CN" b="1" i="1">
                <a:latin typeface="Times New Roman" panose="02020603050405020304" pitchFamily="18" charset="0"/>
                <a:ea typeface="华文楷体" panose="02010600040101010101" pitchFamily="2" charset="-122"/>
                <a:sym typeface="Symbol" panose="05050102010706020507" pitchFamily="18" charset="2"/>
              </a:rPr>
              <a:t></a:t>
            </a:r>
            <a:r>
              <a:rPr lang="en-US" altLang="zh-CN" b="1">
                <a:latin typeface="Times New Roman" panose="02020603050405020304" pitchFamily="18" charset="0"/>
                <a:ea typeface="华文楷体" panose="02010600040101010101" pitchFamily="2" charset="-122"/>
                <a:sym typeface="Symbol" panose="05050102010706020507" pitchFamily="18" charset="2"/>
              </a:rPr>
              <a:t> +</a:t>
            </a:r>
            <a:r>
              <a:rPr lang="en-US" altLang="zh-CN" b="1" i="1">
                <a:latin typeface="Times New Roman" panose="02020603050405020304" pitchFamily="18" charset="0"/>
                <a:ea typeface="华文楷体" panose="02010600040101010101" pitchFamily="2" charset="-122"/>
                <a:sym typeface="Symbol" panose="05050102010706020507" pitchFamily="18" charset="2"/>
              </a:rPr>
              <a:t>i</a:t>
            </a:r>
            <a:r>
              <a:rPr lang="en-US" altLang="zh-CN" b="1">
                <a:latin typeface="Times New Roman" panose="02020603050405020304" pitchFamily="18" charset="0"/>
                <a:ea typeface="华文楷体" panose="02010600040101010101" pitchFamily="2" charset="-122"/>
                <a:sym typeface="Symbol" panose="05050102010706020507" pitchFamily="18" charset="2"/>
              </a:rPr>
              <a:t>sin</a:t>
            </a:r>
            <a:r>
              <a:rPr lang="en-US" altLang="zh-CN" b="1" i="1">
                <a:latin typeface="Times New Roman" panose="02020603050405020304" pitchFamily="18" charset="0"/>
                <a:ea typeface="华文楷体" panose="02010600040101010101" pitchFamily="2" charset="-122"/>
                <a:sym typeface="Symbol" panose="05050102010706020507" pitchFamily="18" charset="2"/>
              </a:rPr>
              <a:t></a:t>
            </a:r>
            <a:r>
              <a:rPr lang="en-US" altLang="zh-CN" b="1">
                <a:latin typeface="Times New Roman" panose="02020603050405020304" pitchFamily="18" charset="0"/>
                <a:ea typeface="华文楷体" panose="02010600040101010101" pitchFamily="2" charset="-122"/>
                <a:sym typeface="Symbol" panose="05050102010706020507" pitchFamily="18" charset="2"/>
              </a:rPr>
              <a:t> ),</a:t>
            </a:r>
          </a:p>
          <a:p>
            <a:pPr>
              <a:buFontTx/>
              <a:buNone/>
            </a:pPr>
            <a:r>
              <a:rPr lang="en-US" altLang="zh-CN" b="1">
                <a:latin typeface="Times New Roman" panose="02020603050405020304" pitchFamily="18" charset="0"/>
                <a:ea typeface="华文楷体" panose="02010600040101010101" pitchFamily="2" charset="-122"/>
                <a:sym typeface="Symbol" panose="05050102010706020507" pitchFamily="18" charset="2"/>
              </a:rPr>
              <a:t>           </a:t>
            </a:r>
            <a:r>
              <a:rPr lang="en-US" altLang="zh-CN" b="1" i="1">
                <a:latin typeface="Times New Roman" panose="02020603050405020304" pitchFamily="18" charset="0"/>
                <a:ea typeface="华文楷体" panose="02010600040101010101" pitchFamily="2" charset="-122"/>
                <a:sym typeface="Symbol" panose="05050102010706020507" pitchFamily="18" charset="2"/>
              </a:rPr>
              <a:t>z</a:t>
            </a:r>
            <a:r>
              <a:rPr lang="en-US" altLang="zh-CN" b="1" i="1" baseline="30000">
                <a:latin typeface="Times New Roman" panose="02020603050405020304" pitchFamily="18" charset="0"/>
                <a:ea typeface="华文楷体" panose="02010600040101010101" pitchFamily="2" charset="-122"/>
                <a:sym typeface="Symbol" panose="05050102010706020507" pitchFamily="18" charset="2"/>
              </a:rPr>
              <a:t>n</a:t>
            </a:r>
            <a:r>
              <a:rPr lang="en-US" altLang="zh-CN" b="1">
                <a:latin typeface="Times New Roman" panose="02020603050405020304" pitchFamily="18" charset="0"/>
                <a:ea typeface="华文楷体" panose="02010600040101010101" pitchFamily="2" charset="-122"/>
                <a:sym typeface="Symbol" panose="05050102010706020507" pitchFamily="18" charset="2"/>
              </a:rPr>
              <a:t>=</a:t>
            </a:r>
            <a:r>
              <a:rPr lang="en-US" altLang="zh-CN" b="1" baseline="30000">
                <a:latin typeface="Times New Roman" panose="02020603050405020304" pitchFamily="18" charset="0"/>
                <a:ea typeface="华文楷体" panose="02010600040101010101" pitchFamily="2" charset="-122"/>
              </a:rPr>
              <a:t> </a:t>
            </a:r>
            <a:r>
              <a:rPr lang="en-US" altLang="zh-CN" b="1" i="1">
                <a:latin typeface="Times New Roman" panose="02020603050405020304" pitchFamily="18" charset="0"/>
                <a:ea typeface="华文楷体" panose="02010600040101010101" pitchFamily="2" charset="-122"/>
              </a:rPr>
              <a:t>r</a:t>
            </a:r>
            <a:r>
              <a:rPr lang="en-US" altLang="zh-CN" b="1" i="1" baseline="30000">
                <a:latin typeface="Times New Roman" panose="02020603050405020304" pitchFamily="18" charset="0"/>
                <a:ea typeface="华文楷体" panose="02010600040101010101" pitchFamily="2" charset="-122"/>
              </a:rPr>
              <a:t>n</a:t>
            </a:r>
            <a:r>
              <a:rPr lang="en-US" altLang="zh-CN" b="1" i="1">
                <a:latin typeface="Times New Roman" panose="02020603050405020304" pitchFamily="18" charset="0"/>
                <a:ea typeface="华文楷体" panose="02010600040101010101" pitchFamily="2" charset="-122"/>
              </a:rPr>
              <a:t>e</a:t>
            </a:r>
            <a:r>
              <a:rPr lang="en-US" altLang="zh-CN" b="1" i="1" baseline="30000">
                <a:latin typeface="Times New Roman" panose="02020603050405020304" pitchFamily="18" charset="0"/>
                <a:ea typeface="华文楷体" panose="02010600040101010101" pitchFamily="2" charset="-122"/>
              </a:rPr>
              <a:t>in</a:t>
            </a:r>
            <a:r>
              <a:rPr lang="en-US" altLang="zh-CN" b="1" i="1" baseline="30000">
                <a:latin typeface="Times New Roman" panose="02020603050405020304" pitchFamily="18" charset="0"/>
                <a:ea typeface="华文楷体" panose="02010600040101010101" pitchFamily="2" charset="-122"/>
                <a:sym typeface="Symbol" panose="05050102010706020507" pitchFamily="18" charset="2"/>
              </a:rPr>
              <a:t></a:t>
            </a:r>
            <a:r>
              <a:rPr lang="en-US" altLang="zh-CN" b="1" i="1">
                <a:latin typeface="Times New Roman" panose="02020603050405020304" pitchFamily="18" charset="0"/>
                <a:ea typeface="华文楷体" panose="02010600040101010101" pitchFamily="2" charset="-122"/>
                <a:sym typeface="Symbol" panose="05050102010706020507" pitchFamily="18" charset="2"/>
              </a:rPr>
              <a:t>=r</a:t>
            </a:r>
            <a:r>
              <a:rPr lang="en-US" altLang="zh-CN" b="1" i="1" baseline="30000">
                <a:latin typeface="Times New Roman" panose="02020603050405020304" pitchFamily="18" charset="0"/>
                <a:ea typeface="华文楷体" panose="02010600040101010101" pitchFamily="2" charset="-122"/>
                <a:sym typeface="Symbol" panose="05050102010706020507" pitchFamily="18" charset="2"/>
              </a:rPr>
              <a:t>n</a:t>
            </a:r>
            <a:r>
              <a:rPr lang="en-US" altLang="zh-CN" b="1">
                <a:latin typeface="Times New Roman" panose="02020603050405020304" pitchFamily="18" charset="0"/>
                <a:ea typeface="华文楷体" panose="02010600040101010101" pitchFamily="2" charset="-122"/>
                <a:sym typeface="Symbol" panose="05050102010706020507" pitchFamily="18" charset="2"/>
              </a:rPr>
              <a:t>(cos(</a:t>
            </a:r>
            <a:r>
              <a:rPr lang="en-US" altLang="zh-CN" b="1" i="1">
                <a:latin typeface="Times New Roman" panose="02020603050405020304" pitchFamily="18" charset="0"/>
                <a:ea typeface="华文楷体" panose="02010600040101010101" pitchFamily="2" charset="-122"/>
                <a:sym typeface="Symbol" panose="05050102010706020507" pitchFamily="18" charset="2"/>
              </a:rPr>
              <a:t>n</a:t>
            </a:r>
            <a:r>
              <a:rPr lang="en-US" altLang="zh-CN" b="1">
                <a:latin typeface="Times New Roman" panose="02020603050405020304" pitchFamily="18" charset="0"/>
                <a:ea typeface="华文楷体" panose="02010600040101010101" pitchFamily="2" charset="-122"/>
                <a:sym typeface="Symbol" panose="05050102010706020507" pitchFamily="18" charset="2"/>
              </a:rPr>
              <a:t>) +</a:t>
            </a:r>
            <a:r>
              <a:rPr lang="en-US" altLang="zh-CN" b="1" i="1">
                <a:latin typeface="Times New Roman" panose="02020603050405020304" pitchFamily="18" charset="0"/>
                <a:ea typeface="华文楷体" panose="02010600040101010101" pitchFamily="2" charset="-122"/>
                <a:sym typeface="Symbol" panose="05050102010706020507" pitchFamily="18" charset="2"/>
              </a:rPr>
              <a:t>i</a:t>
            </a:r>
            <a:r>
              <a:rPr lang="en-US" altLang="zh-CN" b="1">
                <a:latin typeface="Times New Roman" panose="02020603050405020304" pitchFamily="18" charset="0"/>
                <a:ea typeface="华文楷体" panose="02010600040101010101" pitchFamily="2" charset="-122"/>
                <a:sym typeface="Symbol" panose="05050102010706020507" pitchFamily="18" charset="2"/>
              </a:rPr>
              <a:t>sin(</a:t>
            </a:r>
            <a:r>
              <a:rPr lang="en-US" altLang="zh-CN" b="1" i="1">
                <a:latin typeface="Times New Roman" panose="02020603050405020304" pitchFamily="18" charset="0"/>
                <a:ea typeface="华文楷体" panose="02010600040101010101" pitchFamily="2" charset="-122"/>
                <a:sym typeface="Symbol" panose="05050102010706020507" pitchFamily="18" charset="2"/>
              </a:rPr>
              <a:t>n</a:t>
            </a:r>
            <a:r>
              <a:rPr lang="en-US" altLang="zh-CN" b="1">
                <a:latin typeface="Times New Roman" panose="02020603050405020304" pitchFamily="18" charset="0"/>
                <a:ea typeface="华文楷体" panose="02010600040101010101" pitchFamily="2" charset="-122"/>
                <a:sym typeface="Symbol" panose="05050102010706020507" pitchFamily="18" charset="2"/>
              </a:rPr>
              <a:t>) )</a:t>
            </a:r>
          </a:p>
        </p:txBody>
      </p:sp>
      <p:grpSp>
        <p:nvGrpSpPr>
          <p:cNvPr id="598023" name="Group 7">
            <a:extLst>
              <a:ext uri="{FF2B5EF4-FFF2-40B4-BE49-F238E27FC236}">
                <a16:creationId xmlns:a16="http://schemas.microsoft.com/office/drawing/2014/main" id="{5E78F41E-2AC5-405C-8532-5531CF6395EF}"/>
              </a:ext>
            </a:extLst>
          </p:cNvPr>
          <p:cNvGrpSpPr>
            <a:grpSpLocks noChangeAspect="1"/>
          </p:cNvGrpSpPr>
          <p:nvPr/>
        </p:nvGrpSpPr>
        <p:grpSpPr bwMode="auto">
          <a:xfrm>
            <a:off x="576263" y="903288"/>
            <a:ext cx="8064500" cy="1055687"/>
            <a:chOff x="363" y="569"/>
            <a:chExt cx="5080" cy="665"/>
          </a:xfrm>
        </p:grpSpPr>
        <p:sp>
          <p:nvSpPr>
            <p:cNvPr id="598024" name="AutoShape 8">
              <a:extLst>
                <a:ext uri="{FF2B5EF4-FFF2-40B4-BE49-F238E27FC236}">
                  <a16:creationId xmlns:a16="http://schemas.microsoft.com/office/drawing/2014/main" id="{098F7A60-AC3B-4C93-866D-55740957FB42}"/>
                </a:ext>
              </a:extLst>
            </p:cNvPr>
            <p:cNvSpPr>
              <a:spLocks noChangeAspect="1" noChangeArrowheads="1" noTextEdit="1"/>
            </p:cNvSpPr>
            <p:nvPr/>
          </p:nvSpPr>
          <p:spPr bwMode="auto">
            <a:xfrm>
              <a:off x="363" y="590"/>
              <a:ext cx="5080"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8025" name="Rectangle 9">
              <a:extLst>
                <a:ext uri="{FF2B5EF4-FFF2-40B4-BE49-F238E27FC236}">
                  <a16:creationId xmlns:a16="http://schemas.microsoft.com/office/drawing/2014/main" id="{5C6BAF71-401F-4AA4-AFE4-753388B0E05F}"/>
                </a:ext>
              </a:extLst>
            </p:cNvPr>
            <p:cNvSpPr>
              <a:spLocks noChangeArrowheads="1"/>
            </p:cNvSpPr>
            <p:nvPr/>
          </p:nvSpPr>
          <p:spPr bwMode="auto">
            <a:xfrm>
              <a:off x="1450" y="937"/>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598026" name="Rectangle 10">
              <a:extLst>
                <a:ext uri="{FF2B5EF4-FFF2-40B4-BE49-F238E27FC236}">
                  <a16:creationId xmlns:a16="http://schemas.microsoft.com/office/drawing/2014/main" id="{06244254-5E18-4630-A51B-8E142E5B1EC2}"/>
                </a:ext>
              </a:extLst>
            </p:cNvPr>
            <p:cNvSpPr>
              <a:spLocks noChangeArrowheads="1"/>
            </p:cNvSpPr>
            <p:nvPr/>
          </p:nvSpPr>
          <p:spPr bwMode="auto">
            <a:xfrm>
              <a:off x="3517" y="594"/>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598027" name="Rectangle 11">
              <a:extLst>
                <a:ext uri="{FF2B5EF4-FFF2-40B4-BE49-F238E27FC236}">
                  <a16:creationId xmlns:a16="http://schemas.microsoft.com/office/drawing/2014/main" id="{CDFEBCEE-F849-4F3D-9627-C8DAADD0FB56}"/>
                </a:ext>
              </a:extLst>
            </p:cNvPr>
            <p:cNvSpPr>
              <a:spLocks noChangeArrowheads="1"/>
            </p:cNvSpPr>
            <p:nvPr/>
          </p:nvSpPr>
          <p:spPr bwMode="auto">
            <a:xfrm>
              <a:off x="3404" y="594"/>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0</a:t>
              </a:r>
              <a:endParaRPr lang="en-US" altLang="zh-CN"/>
            </a:p>
          </p:txBody>
        </p:sp>
        <p:sp>
          <p:nvSpPr>
            <p:cNvPr id="598028" name="Rectangle 12">
              <a:extLst>
                <a:ext uri="{FF2B5EF4-FFF2-40B4-BE49-F238E27FC236}">
                  <a16:creationId xmlns:a16="http://schemas.microsoft.com/office/drawing/2014/main" id="{A4131EE5-BA8B-4C85-87AF-A3FC339D4D25}"/>
                </a:ext>
              </a:extLst>
            </p:cNvPr>
            <p:cNvSpPr>
              <a:spLocks noChangeArrowheads="1"/>
            </p:cNvSpPr>
            <p:nvPr/>
          </p:nvSpPr>
          <p:spPr bwMode="auto">
            <a:xfrm>
              <a:off x="2522" y="594"/>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598029" name="Rectangle 13">
              <a:extLst>
                <a:ext uri="{FF2B5EF4-FFF2-40B4-BE49-F238E27FC236}">
                  <a16:creationId xmlns:a16="http://schemas.microsoft.com/office/drawing/2014/main" id="{6CAD23B9-FDFD-4DFB-9639-896C2A1F85BC}"/>
                </a:ext>
              </a:extLst>
            </p:cNvPr>
            <p:cNvSpPr>
              <a:spLocks noChangeArrowheads="1"/>
            </p:cNvSpPr>
            <p:nvPr/>
          </p:nvSpPr>
          <p:spPr bwMode="auto">
            <a:xfrm>
              <a:off x="505" y="944"/>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的幂函数</a:t>
              </a:r>
              <a:endParaRPr lang="zh-CN" altLang="en-US"/>
            </a:p>
          </p:txBody>
        </p:sp>
        <p:sp>
          <p:nvSpPr>
            <p:cNvPr id="598030" name="Rectangle 14">
              <a:extLst>
                <a:ext uri="{FF2B5EF4-FFF2-40B4-BE49-F238E27FC236}">
                  <a16:creationId xmlns:a16="http://schemas.microsoft.com/office/drawing/2014/main" id="{DCB3733F-99E5-464E-9895-E9A68584FADC}"/>
                </a:ext>
              </a:extLst>
            </p:cNvPr>
            <p:cNvSpPr>
              <a:spLocks noChangeArrowheads="1"/>
            </p:cNvSpPr>
            <p:nvPr/>
          </p:nvSpPr>
          <p:spPr bwMode="auto">
            <a:xfrm>
              <a:off x="3615" y="601"/>
              <a:ext cx="15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用下列等式定义</a:t>
              </a:r>
              <a:endParaRPr lang="zh-CN" altLang="en-US"/>
            </a:p>
          </p:txBody>
        </p:sp>
        <p:sp>
          <p:nvSpPr>
            <p:cNvPr id="598031" name="Rectangle 15">
              <a:extLst>
                <a:ext uri="{FF2B5EF4-FFF2-40B4-BE49-F238E27FC236}">
                  <a16:creationId xmlns:a16="http://schemas.microsoft.com/office/drawing/2014/main" id="{348B1F4A-2F8B-46ED-98A9-0166AC115CF6}"/>
                </a:ext>
              </a:extLst>
            </p:cNvPr>
            <p:cNvSpPr>
              <a:spLocks noChangeArrowheads="1"/>
            </p:cNvSpPr>
            <p:nvPr/>
          </p:nvSpPr>
          <p:spPr bwMode="auto">
            <a:xfrm>
              <a:off x="2624" y="601"/>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对于</a:t>
              </a:r>
              <a:endParaRPr lang="zh-CN" altLang="en-US"/>
            </a:p>
          </p:txBody>
        </p:sp>
        <p:sp>
          <p:nvSpPr>
            <p:cNvPr id="598032" name="Rectangle 16">
              <a:extLst>
                <a:ext uri="{FF2B5EF4-FFF2-40B4-BE49-F238E27FC236}">
                  <a16:creationId xmlns:a16="http://schemas.microsoft.com/office/drawing/2014/main" id="{C5A8FD03-1169-491D-83ED-2A5E509B7752}"/>
                </a:ext>
              </a:extLst>
            </p:cNvPr>
            <p:cNvSpPr>
              <a:spLocks noChangeArrowheads="1"/>
            </p:cNvSpPr>
            <p:nvPr/>
          </p:nvSpPr>
          <p:spPr bwMode="auto">
            <a:xfrm>
              <a:off x="1385" y="601"/>
              <a:ext cx="1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是任意复数</a:t>
              </a:r>
              <a:endParaRPr lang="zh-CN" altLang="en-US"/>
            </a:p>
          </p:txBody>
        </p:sp>
        <p:sp>
          <p:nvSpPr>
            <p:cNvPr id="598033" name="Rectangle 17">
              <a:extLst>
                <a:ext uri="{FF2B5EF4-FFF2-40B4-BE49-F238E27FC236}">
                  <a16:creationId xmlns:a16="http://schemas.microsoft.com/office/drawing/2014/main" id="{46BC5379-E24E-4E68-8DAD-4DA26E5F7D9C}"/>
                </a:ext>
              </a:extLst>
            </p:cNvPr>
            <p:cNvSpPr>
              <a:spLocks noChangeArrowheads="1"/>
            </p:cNvSpPr>
            <p:nvPr/>
          </p:nvSpPr>
          <p:spPr bwMode="auto">
            <a:xfrm>
              <a:off x="1014" y="601"/>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设</a:t>
              </a:r>
              <a:endParaRPr lang="zh-CN" altLang="en-US"/>
            </a:p>
          </p:txBody>
        </p:sp>
        <p:sp>
          <p:nvSpPr>
            <p:cNvPr id="598034" name="Rectangle 18">
              <a:extLst>
                <a:ext uri="{FF2B5EF4-FFF2-40B4-BE49-F238E27FC236}">
                  <a16:creationId xmlns:a16="http://schemas.microsoft.com/office/drawing/2014/main" id="{FD5366EF-C6BB-4437-AE32-09706539F479}"/>
                </a:ext>
              </a:extLst>
            </p:cNvPr>
            <p:cNvSpPr>
              <a:spLocks noChangeArrowheads="1"/>
            </p:cNvSpPr>
            <p:nvPr/>
          </p:nvSpPr>
          <p:spPr bwMode="auto">
            <a:xfrm>
              <a:off x="383" y="937"/>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598035" name="Rectangle 19">
              <a:extLst>
                <a:ext uri="{FF2B5EF4-FFF2-40B4-BE49-F238E27FC236}">
                  <a16:creationId xmlns:a16="http://schemas.microsoft.com/office/drawing/2014/main" id="{071A5102-A07A-4F5E-A3E7-CF1E4392217F}"/>
                </a:ext>
              </a:extLst>
            </p:cNvPr>
            <p:cNvSpPr>
              <a:spLocks noChangeArrowheads="1"/>
            </p:cNvSpPr>
            <p:nvPr/>
          </p:nvSpPr>
          <p:spPr bwMode="auto">
            <a:xfrm>
              <a:off x="3079" y="594"/>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598036" name="Rectangle 20">
              <a:extLst>
                <a:ext uri="{FF2B5EF4-FFF2-40B4-BE49-F238E27FC236}">
                  <a16:creationId xmlns:a16="http://schemas.microsoft.com/office/drawing/2014/main" id="{630A0F9C-3737-4170-932C-1076424C85AB}"/>
                </a:ext>
              </a:extLst>
            </p:cNvPr>
            <p:cNvSpPr>
              <a:spLocks noChangeArrowheads="1"/>
            </p:cNvSpPr>
            <p:nvPr/>
          </p:nvSpPr>
          <p:spPr bwMode="auto">
            <a:xfrm>
              <a:off x="3226" y="569"/>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¹</a:t>
              </a:r>
              <a:endParaRPr lang="en-US" altLang="zh-CN"/>
            </a:p>
          </p:txBody>
        </p:sp>
        <p:sp>
          <p:nvSpPr>
            <p:cNvPr id="598037" name="Rectangle 21">
              <a:extLst>
                <a:ext uri="{FF2B5EF4-FFF2-40B4-BE49-F238E27FC236}">
                  <a16:creationId xmlns:a16="http://schemas.microsoft.com/office/drawing/2014/main" id="{D972F28E-27CD-4632-A0C0-C3CB3FD9CDE5}"/>
                </a:ext>
              </a:extLst>
            </p:cNvPr>
            <p:cNvSpPr>
              <a:spLocks noChangeArrowheads="1"/>
            </p:cNvSpPr>
            <p:nvPr/>
          </p:nvSpPr>
          <p:spPr bwMode="auto">
            <a:xfrm>
              <a:off x="1241" y="569"/>
              <a:ext cx="276"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Symbol" panose="05050102010706020507" pitchFamily="18" charset="2"/>
                </a:rPr>
                <a:t>a</a:t>
              </a:r>
              <a:endParaRPr lang="en-US" altLang="zh-CN"/>
            </a:p>
          </p:txBody>
        </p:sp>
        <p:sp>
          <p:nvSpPr>
            <p:cNvPr id="598038" name="Rectangle 22">
              <a:extLst>
                <a:ext uri="{FF2B5EF4-FFF2-40B4-BE49-F238E27FC236}">
                  <a16:creationId xmlns:a16="http://schemas.microsoft.com/office/drawing/2014/main" id="{4777E57B-B572-4CA4-A7DB-143B2B90ABBA}"/>
                </a:ext>
              </a:extLst>
            </p:cNvPr>
            <p:cNvSpPr>
              <a:spLocks noChangeArrowheads="1"/>
            </p:cNvSpPr>
            <p:nvPr/>
          </p:nvSpPr>
          <p:spPr bwMode="auto">
            <a:xfrm>
              <a:off x="365" y="601"/>
              <a:ext cx="561"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黑体" panose="02010609060101010101" pitchFamily="49" charset="-122"/>
                  <a:ea typeface="黑体" panose="02010609060101010101" pitchFamily="49" charset="-122"/>
                </a:rPr>
                <a:t>定义</a:t>
              </a:r>
              <a:endParaRPr lang="zh-CN" altLang="en-US"/>
            </a:p>
          </p:txBody>
        </p:sp>
      </p:grpSp>
      <p:grpSp>
        <p:nvGrpSpPr>
          <p:cNvPr id="598039" name="Group 23">
            <a:extLst>
              <a:ext uri="{FF2B5EF4-FFF2-40B4-BE49-F238E27FC236}">
                <a16:creationId xmlns:a16="http://schemas.microsoft.com/office/drawing/2014/main" id="{BF57FADC-FE12-4559-8636-E09078EA3B93}"/>
              </a:ext>
            </a:extLst>
          </p:cNvPr>
          <p:cNvGrpSpPr>
            <a:grpSpLocks noChangeAspect="1"/>
          </p:cNvGrpSpPr>
          <p:nvPr/>
        </p:nvGrpSpPr>
        <p:grpSpPr bwMode="auto">
          <a:xfrm>
            <a:off x="577850" y="2809875"/>
            <a:ext cx="6616700" cy="534988"/>
            <a:chOff x="364" y="1770"/>
            <a:chExt cx="4168" cy="337"/>
          </a:xfrm>
        </p:grpSpPr>
        <p:sp>
          <p:nvSpPr>
            <p:cNvPr id="598040" name="AutoShape 24">
              <a:extLst>
                <a:ext uri="{FF2B5EF4-FFF2-40B4-BE49-F238E27FC236}">
                  <a16:creationId xmlns:a16="http://schemas.microsoft.com/office/drawing/2014/main" id="{4295D4A3-5814-4660-B625-5064D1C41A9D}"/>
                </a:ext>
              </a:extLst>
            </p:cNvPr>
            <p:cNvSpPr>
              <a:spLocks noChangeAspect="1" noChangeArrowheads="1" noTextEdit="1"/>
            </p:cNvSpPr>
            <p:nvPr/>
          </p:nvSpPr>
          <p:spPr bwMode="auto">
            <a:xfrm>
              <a:off x="373" y="1784"/>
              <a:ext cx="4072"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8041" name="Rectangle 25">
              <a:extLst>
                <a:ext uri="{FF2B5EF4-FFF2-40B4-BE49-F238E27FC236}">
                  <a16:creationId xmlns:a16="http://schemas.microsoft.com/office/drawing/2014/main" id="{0DCF54F0-9B10-4421-92A9-472AA5B9F4DC}"/>
                </a:ext>
              </a:extLst>
            </p:cNvPr>
            <p:cNvSpPr>
              <a:spLocks noChangeArrowheads="1"/>
            </p:cNvSpPr>
            <p:nvPr/>
          </p:nvSpPr>
          <p:spPr bwMode="auto">
            <a:xfrm>
              <a:off x="4380" y="1808"/>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598042" name="Rectangle 26">
              <a:extLst>
                <a:ext uri="{FF2B5EF4-FFF2-40B4-BE49-F238E27FC236}">
                  <a16:creationId xmlns:a16="http://schemas.microsoft.com/office/drawing/2014/main" id="{AC7B1E49-CD92-4DA0-A207-095E68D90AD0}"/>
                </a:ext>
              </a:extLst>
            </p:cNvPr>
            <p:cNvSpPr>
              <a:spLocks noChangeArrowheads="1"/>
            </p:cNvSpPr>
            <p:nvPr/>
          </p:nvSpPr>
          <p:spPr bwMode="auto">
            <a:xfrm>
              <a:off x="4268" y="1808"/>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0</a:t>
              </a:r>
              <a:endParaRPr lang="en-US" altLang="zh-CN"/>
            </a:p>
          </p:txBody>
        </p:sp>
        <p:sp>
          <p:nvSpPr>
            <p:cNvPr id="598043" name="Rectangle 27">
              <a:extLst>
                <a:ext uri="{FF2B5EF4-FFF2-40B4-BE49-F238E27FC236}">
                  <a16:creationId xmlns:a16="http://schemas.microsoft.com/office/drawing/2014/main" id="{BEF5094A-61CD-41D5-93C2-D2FFD4245588}"/>
                </a:ext>
              </a:extLst>
            </p:cNvPr>
            <p:cNvSpPr>
              <a:spLocks noChangeArrowheads="1"/>
            </p:cNvSpPr>
            <p:nvPr/>
          </p:nvSpPr>
          <p:spPr bwMode="auto">
            <a:xfrm>
              <a:off x="3711" y="1808"/>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598044" name="Rectangle 28">
              <a:extLst>
                <a:ext uri="{FF2B5EF4-FFF2-40B4-BE49-F238E27FC236}">
                  <a16:creationId xmlns:a16="http://schemas.microsoft.com/office/drawing/2014/main" id="{D599A181-F12B-49A8-AB59-B4A1013815C8}"/>
                </a:ext>
              </a:extLst>
            </p:cNvPr>
            <p:cNvSpPr>
              <a:spLocks noChangeArrowheads="1"/>
            </p:cNvSpPr>
            <p:nvPr/>
          </p:nvSpPr>
          <p:spPr bwMode="auto">
            <a:xfrm>
              <a:off x="3343" y="1808"/>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0</a:t>
              </a:r>
              <a:endParaRPr lang="en-US" altLang="zh-CN"/>
            </a:p>
          </p:txBody>
        </p:sp>
        <p:sp>
          <p:nvSpPr>
            <p:cNvPr id="598045" name="Rectangle 29">
              <a:extLst>
                <a:ext uri="{FF2B5EF4-FFF2-40B4-BE49-F238E27FC236}">
                  <a16:creationId xmlns:a16="http://schemas.microsoft.com/office/drawing/2014/main" id="{2AD7F0C2-FA24-4D7B-AF03-45087E42CDEB}"/>
                </a:ext>
              </a:extLst>
            </p:cNvPr>
            <p:cNvSpPr>
              <a:spLocks noChangeArrowheads="1"/>
            </p:cNvSpPr>
            <p:nvPr/>
          </p:nvSpPr>
          <p:spPr bwMode="auto">
            <a:xfrm>
              <a:off x="1957" y="1808"/>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598046" name="Rectangle 30">
              <a:extLst>
                <a:ext uri="{FF2B5EF4-FFF2-40B4-BE49-F238E27FC236}">
                  <a16:creationId xmlns:a16="http://schemas.microsoft.com/office/drawing/2014/main" id="{4283A534-34DB-4C0A-9B9A-147788089453}"/>
                </a:ext>
              </a:extLst>
            </p:cNvPr>
            <p:cNvSpPr>
              <a:spLocks noChangeArrowheads="1"/>
            </p:cNvSpPr>
            <p:nvPr/>
          </p:nvSpPr>
          <p:spPr bwMode="auto">
            <a:xfrm>
              <a:off x="4089" y="1783"/>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598047" name="Rectangle 31">
              <a:extLst>
                <a:ext uri="{FF2B5EF4-FFF2-40B4-BE49-F238E27FC236}">
                  <a16:creationId xmlns:a16="http://schemas.microsoft.com/office/drawing/2014/main" id="{95DC268F-E266-4C30-BF06-E97807CF24B7}"/>
                </a:ext>
              </a:extLst>
            </p:cNvPr>
            <p:cNvSpPr>
              <a:spLocks noChangeArrowheads="1"/>
            </p:cNvSpPr>
            <p:nvPr/>
          </p:nvSpPr>
          <p:spPr bwMode="auto">
            <a:xfrm>
              <a:off x="3165" y="1783"/>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598048" name="Rectangle 32">
              <a:extLst>
                <a:ext uri="{FF2B5EF4-FFF2-40B4-BE49-F238E27FC236}">
                  <a16:creationId xmlns:a16="http://schemas.microsoft.com/office/drawing/2014/main" id="{CBD98D50-80EE-4DDC-8329-809FFECFDB3C}"/>
                </a:ext>
              </a:extLst>
            </p:cNvPr>
            <p:cNvSpPr>
              <a:spLocks noChangeArrowheads="1"/>
            </p:cNvSpPr>
            <p:nvPr/>
          </p:nvSpPr>
          <p:spPr bwMode="auto">
            <a:xfrm>
              <a:off x="3914" y="1770"/>
              <a:ext cx="16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Symbol" panose="05050102010706020507" pitchFamily="18" charset="2"/>
                </a:rPr>
                <a:t>a</a:t>
              </a:r>
              <a:endParaRPr lang="en-US" altLang="zh-CN"/>
            </a:p>
          </p:txBody>
        </p:sp>
        <p:sp>
          <p:nvSpPr>
            <p:cNvPr id="598049" name="Rectangle 33">
              <a:extLst>
                <a:ext uri="{FF2B5EF4-FFF2-40B4-BE49-F238E27FC236}">
                  <a16:creationId xmlns:a16="http://schemas.microsoft.com/office/drawing/2014/main" id="{EC88398B-FFCD-40E0-91E3-3081223E6F9E}"/>
                </a:ext>
              </a:extLst>
            </p:cNvPr>
            <p:cNvSpPr>
              <a:spLocks noChangeArrowheads="1"/>
            </p:cNvSpPr>
            <p:nvPr/>
          </p:nvSpPr>
          <p:spPr bwMode="auto">
            <a:xfrm>
              <a:off x="610" y="1783"/>
              <a:ext cx="276"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Symbol" panose="05050102010706020507" pitchFamily="18" charset="2"/>
                </a:rPr>
                <a:t>a</a:t>
              </a:r>
              <a:endParaRPr lang="en-US" altLang="zh-CN"/>
            </a:p>
          </p:txBody>
        </p:sp>
        <p:sp>
          <p:nvSpPr>
            <p:cNvPr id="598050" name="Rectangle 34">
              <a:extLst>
                <a:ext uri="{FF2B5EF4-FFF2-40B4-BE49-F238E27FC236}">
                  <a16:creationId xmlns:a16="http://schemas.microsoft.com/office/drawing/2014/main" id="{858077EA-3329-48AA-A364-D1EA8AEE365D}"/>
                </a:ext>
              </a:extLst>
            </p:cNvPr>
            <p:cNvSpPr>
              <a:spLocks noChangeArrowheads="1"/>
            </p:cNvSpPr>
            <p:nvPr/>
          </p:nvSpPr>
          <p:spPr bwMode="auto">
            <a:xfrm>
              <a:off x="3823" y="1808"/>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598051" name="Rectangle 35">
              <a:extLst>
                <a:ext uri="{FF2B5EF4-FFF2-40B4-BE49-F238E27FC236}">
                  <a16:creationId xmlns:a16="http://schemas.microsoft.com/office/drawing/2014/main" id="{D64773EE-C938-4A88-B07B-0024701F4C32}"/>
                </a:ext>
              </a:extLst>
            </p:cNvPr>
            <p:cNvSpPr>
              <a:spLocks noChangeArrowheads="1"/>
            </p:cNvSpPr>
            <p:nvPr/>
          </p:nvSpPr>
          <p:spPr bwMode="auto">
            <a:xfrm>
              <a:off x="3018" y="1808"/>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598052" name="Rectangle 36">
              <a:extLst>
                <a:ext uri="{FF2B5EF4-FFF2-40B4-BE49-F238E27FC236}">
                  <a16:creationId xmlns:a16="http://schemas.microsoft.com/office/drawing/2014/main" id="{5E019DCC-E2BC-42CC-BE5F-948D2333A3A8}"/>
                </a:ext>
              </a:extLst>
            </p:cNvPr>
            <p:cNvSpPr>
              <a:spLocks noChangeArrowheads="1"/>
            </p:cNvSpPr>
            <p:nvPr/>
          </p:nvSpPr>
          <p:spPr bwMode="auto">
            <a:xfrm>
              <a:off x="3483" y="1815"/>
              <a:ext cx="33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ea typeface="宋体" panose="02010600030101010101" pitchFamily="2" charset="-122"/>
                </a:rPr>
                <a:t>时</a:t>
              </a:r>
              <a:endParaRPr lang="zh-CN" altLang="en-US"/>
            </a:p>
          </p:txBody>
        </p:sp>
        <p:sp>
          <p:nvSpPr>
            <p:cNvPr id="598053" name="Rectangle 37">
              <a:extLst>
                <a:ext uri="{FF2B5EF4-FFF2-40B4-BE49-F238E27FC236}">
                  <a16:creationId xmlns:a16="http://schemas.microsoft.com/office/drawing/2014/main" id="{0E96E990-4328-4490-8825-05E012474422}"/>
                </a:ext>
              </a:extLst>
            </p:cNvPr>
            <p:cNvSpPr>
              <a:spLocks noChangeArrowheads="1"/>
            </p:cNvSpPr>
            <p:nvPr/>
          </p:nvSpPr>
          <p:spPr bwMode="auto">
            <a:xfrm>
              <a:off x="2055" y="1815"/>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补充规定</a:t>
              </a:r>
              <a:endParaRPr lang="zh-CN" altLang="en-US"/>
            </a:p>
          </p:txBody>
        </p:sp>
        <p:sp>
          <p:nvSpPr>
            <p:cNvPr id="598054" name="Rectangle 38">
              <a:extLst>
                <a:ext uri="{FF2B5EF4-FFF2-40B4-BE49-F238E27FC236}">
                  <a16:creationId xmlns:a16="http://schemas.microsoft.com/office/drawing/2014/main" id="{CDD33ED1-D26F-4BEA-9810-B29E9334CA97}"/>
                </a:ext>
              </a:extLst>
            </p:cNvPr>
            <p:cNvSpPr>
              <a:spLocks noChangeArrowheads="1"/>
            </p:cNvSpPr>
            <p:nvPr/>
          </p:nvSpPr>
          <p:spPr bwMode="auto">
            <a:xfrm>
              <a:off x="820" y="1815"/>
              <a:ext cx="1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是正实数时</a:t>
              </a:r>
              <a:endParaRPr lang="zh-CN" altLang="en-US"/>
            </a:p>
          </p:txBody>
        </p:sp>
        <p:sp>
          <p:nvSpPr>
            <p:cNvPr id="598055" name="Rectangle 39">
              <a:extLst>
                <a:ext uri="{FF2B5EF4-FFF2-40B4-BE49-F238E27FC236}">
                  <a16:creationId xmlns:a16="http://schemas.microsoft.com/office/drawing/2014/main" id="{FC13F6E1-5CDE-402D-824D-DDDD3A7CFF3F}"/>
                </a:ext>
              </a:extLst>
            </p:cNvPr>
            <p:cNvSpPr>
              <a:spLocks noChangeArrowheads="1"/>
            </p:cNvSpPr>
            <p:nvPr/>
          </p:nvSpPr>
          <p:spPr bwMode="auto">
            <a:xfrm>
              <a:off x="364" y="1815"/>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当</a:t>
              </a:r>
              <a:endParaRPr lang="zh-CN" altLang="en-US"/>
            </a:p>
          </p:txBody>
        </p:sp>
      </p:grpSp>
      <p:grpSp>
        <p:nvGrpSpPr>
          <p:cNvPr id="598056" name="Group 40">
            <a:extLst>
              <a:ext uri="{FF2B5EF4-FFF2-40B4-BE49-F238E27FC236}">
                <a16:creationId xmlns:a16="http://schemas.microsoft.com/office/drawing/2014/main" id="{317B69BA-BD65-4396-B263-F7132F4DB44F}"/>
              </a:ext>
            </a:extLst>
          </p:cNvPr>
          <p:cNvGrpSpPr>
            <a:grpSpLocks noChangeAspect="1"/>
          </p:cNvGrpSpPr>
          <p:nvPr/>
        </p:nvGrpSpPr>
        <p:grpSpPr bwMode="auto">
          <a:xfrm>
            <a:off x="539750" y="3495675"/>
            <a:ext cx="7915275" cy="1119188"/>
            <a:chOff x="340" y="2202"/>
            <a:chExt cx="4986" cy="705"/>
          </a:xfrm>
        </p:grpSpPr>
        <p:sp>
          <p:nvSpPr>
            <p:cNvPr id="598057" name="AutoShape 41">
              <a:extLst>
                <a:ext uri="{FF2B5EF4-FFF2-40B4-BE49-F238E27FC236}">
                  <a16:creationId xmlns:a16="http://schemas.microsoft.com/office/drawing/2014/main" id="{7AD6EF84-7328-4F9E-B1BB-1B24143C0F59}"/>
                </a:ext>
              </a:extLst>
            </p:cNvPr>
            <p:cNvSpPr>
              <a:spLocks noChangeAspect="1" noChangeArrowheads="1" noTextEdit="1"/>
            </p:cNvSpPr>
            <p:nvPr/>
          </p:nvSpPr>
          <p:spPr bwMode="auto">
            <a:xfrm>
              <a:off x="340" y="2212"/>
              <a:ext cx="491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8058" name="Rectangle 42">
              <a:extLst>
                <a:ext uri="{FF2B5EF4-FFF2-40B4-BE49-F238E27FC236}">
                  <a16:creationId xmlns:a16="http://schemas.microsoft.com/office/drawing/2014/main" id="{736EC4C9-C1F0-4A0F-927C-1099EDF33739}"/>
                </a:ext>
              </a:extLst>
            </p:cNvPr>
            <p:cNvSpPr>
              <a:spLocks noChangeArrowheads="1"/>
            </p:cNvSpPr>
            <p:nvPr/>
          </p:nvSpPr>
          <p:spPr bwMode="auto">
            <a:xfrm>
              <a:off x="4583" y="2608"/>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598059" name="Rectangle 43">
              <a:extLst>
                <a:ext uri="{FF2B5EF4-FFF2-40B4-BE49-F238E27FC236}">
                  <a16:creationId xmlns:a16="http://schemas.microsoft.com/office/drawing/2014/main" id="{696E3284-BC44-405B-9DBA-F01BAA4F3799}"/>
                </a:ext>
              </a:extLst>
            </p:cNvPr>
            <p:cNvSpPr>
              <a:spLocks noChangeArrowheads="1"/>
            </p:cNvSpPr>
            <p:nvPr/>
          </p:nvSpPr>
          <p:spPr bwMode="auto">
            <a:xfrm>
              <a:off x="1583" y="2608"/>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598060" name="Rectangle 44">
              <a:extLst>
                <a:ext uri="{FF2B5EF4-FFF2-40B4-BE49-F238E27FC236}">
                  <a16:creationId xmlns:a16="http://schemas.microsoft.com/office/drawing/2014/main" id="{5A56735D-73A8-43CB-B946-16D51F67B541}"/>
                </a:ext>
              </a:extLst>
            </p:cNvPr>
            <p:cNvSpPr>
              <a:spLocks noChangeArrowheads="1"/>
            </p:cNvSpPr>
            <p:nvPr/>
          </p:nvSpPr>
          <p:spPr bwMode="auto">
            <a:xfrm>
              <a:off x="1047" y="2608"/>
              <a:ext cx="28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ln</a:t>
              </a:r>
              <a:endParaRPr lang="en-US" altLang="zh-CN"/>
            </a:p>
          </p:txBody>
        </p:sp>
        <p:sp>
          <p:nvSpPr>
            <p:cNvPr id="598061" name="Rectangle 45">
              <a:extLst>
                <a:ext uri="{FF2B5EF4-FFF2-40B4-BE49-F238E27FC236}">
                  <a16:creationId xmlns:a16="http://schemas.microsoft.com/office/drawing/2014/main" id="{7405CBA3-56D5-4EE3-9FFC-A11EC5D40DD0}"/>
                </a:ext>
              </a:extLst>
            </p:cNvPr>
            <p:cNvSpPr>
              <a:spLocks noChangeArrowheads="1"/>
            </p:cNvSpPr>
            <p:nvPr/>
          </p:nvSpPr>
          <p:spPr bwMode="auto">
            <a:xfrm>
              <a:off x="4837" y="2240"/>
              <a:ext cx="1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ln</a:t>
              </a:r>
              <a:endParaRPr lang="en-US" altLang="zh-CN"/>
            </a:p>
          </p:txBody>
        </p:sp>
        <p:sp>
          <p:nvSpPr>
            <p:cNvPr id="598062" name="Rectangle 46">
              <a:extLst>
                <a:ext uri="{FF2B5EF4-FFF2-40B4-BE49-F238E27FC236}">
                  <a16:creationId xmlns:a16="http://schemas.microsoft.com/office/drawing/2014/main" id="{453C37D0-121D-4785-B06C-C8EC15DE3529}"/>
                </a:ext>
              </a:extLst>
            </p:cNvPr>
            <p:cNvSpPr>
              <a:spLocks noChangeArrowheads="1"/>
            </p:cNvSpPr>
            <p:nvPr/>
          </p:nvSpPr>
          <p:spPr bwMode="auto">
            <a:xfrm>
              <a:off x="4521" y="2240"/>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598063" name="Rectangle 47">
              <a:extLst>
                <a:ext uri="{FF2B5EF4-FFF2-40B4-BE49-F238E27FC236}">
                  <a16:creationId xmlns:a16="http://schemas.microsoft.com/office/drawing/2014/main" id="{C2DE8525-A7BB-4FF9-9B1E-77161E029D76}"/>
                </a:ext>
              </a:extLst>
            </p:cNvPr>
            <p:cNvSpPr>
              <a:spLocks noChangeArrowheads="1"/>
            </p:cNvSpPr>
            <p:nvPr/>
          </p:nvSpPr>
          <p:spPr bwMode="auto">
            <a:xfrm>
              <a:off x="2195" y="2240"/>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598064" name="Rectangle 48">
              <a:extLst>
                <a:ext uri="{FF2B5EF4-FFF2-40B4-BE49-F238E27FC236}">
                  <a16:creationId xmlns:a16="http://schemas.microsoft.com/office/drawing/2014/main" id="{3FA9AAB9-0156-43D7-8729-6E730B6CBD4C}"/>
                </a:ext>
              </a:extLst>
            </p:cNvPr>
            <p:cNvSpPr>
              <a:spLocks noChangeArrowheads="1"/>
            </p:cNvSpPr>
            <p:nvPr/>
          </p:nvSpPr>
          <p:spPr bwMode="auto">
            <a:xfrm>
              <a:off x="1243" y="2240"/>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598065" name="Rectangle 49">
              <a:extLst>
                <a:ext uri="{FF2B5EF4-FFF2-40B4-BE49-F238E27FC236}">
                  <a16:creationId xmlns:a16="http://schemas.microsoft.com/office/drawing/2014/main" id="{9A3DD815-2B3F-4E5B-B6AA-A868B2BAFF76}"/>
                </a:ext>
              </a:extLst>
            </p:cNvPr>
            <p:cNvSpPr>
              <a:spLocks noChangeArrowheads="1"/>
            </p:cNvSpPr>
            <p:nvPr/>
          </p:nvSpPr>
          <p:spPr bwMode="auto">
            <a:xfrm>
              <a:off x="1180" y="2240"/>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598066" name="Rectangle 50">
              <a:extLst>
                <a:ext uri="{FF2B5EF4-FFF2-40B4-BE49-F238E27FC236}">
                  <a16:creationId xmlns:a16="http://schemas.microsoft.com/office/drawing/2014/main" id="{AA144A2E-C7B2-486E-BD76-EFF521CB032A}"/>
                </a:ext>
              </a:extLst>
            </p:cNvPr>
            <p:cNvSpPr>
              <a:spLocks noChangeArrowheads="1"/>
            </p:cNvSpPr>
            <p:nvPr/>
          </p:nvSpPr>
          <p:spPr bwMode="auto">
            <a:xfrm>
              <a:off x="1071" y="2240"/>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1</a:t>
              </a:r>
              <a:endParaRPr lang="en-US" altLang="zh-CN"/>
            </a:p>
          </p:txBody>
        </p:sp>
        <p:sp>
          <p:nvSpPr>
            <p:cNvPr id="598067" name="Rectangle 51">
              <a:extLst>
                <a:ext uri="{FF2B5EF4-FFF2-40B4-BE49-F238E27FC236}">
                  <a16:creationId xmlns:a16="http://schemas.microsoft.com/office/drawing/2014/main" id="{9FDF0B72-2A6D-464C-8F57-E87978144BFD}"/>
                </a:ext>
              </a:extLst>
            </p:cNvPr>
            <p:cNvSpPr>
              <a:spLocks noChangeArrowheads="1"/>
            </p:cNvSpPr>
            <p:nvPr/>
          </p:nvSpPr>
          <p:spPr bwMode="auto">
            <a:xfrm>
              <a:off x="1001" y="2240"/>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598068" name="Rectangle 52">
              <a:extLst>
                <a:ext uri="{FF2B5EF4-FFF2-40B4-BE49-F238E27FC236}">
                  <a16:creationId xmlns:a16="http://schemas.microsoft.com/office/drawing/2014/main" id="{8B41BF6D-7504-46F6-9979-B97F0B568B7E}"/>
                </a:ext>
              </a:extLst>
            </p:cNvPr>
            <p:cNvSpPr>
              <a:spLocks noChangeArrowheads="1"/>
            </p:cNvSpPr>
            <p:nvPr/>
          </p:nvSpPr>
          <p:spPr bwMode="auto">
            <a:xfrm>
              <a:off x="2332" y="2586"/>
              <a:ext cx="172"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ln</a:t>
              </a:r>
              <a:endParaRPr lang="en-US" altLang="zh-CN"/>
            </a:p>
          </p:txBody>
        </p:sp>
        <p:sp>
          <p:nvSpPr>
            <p:cNvPr id="598069" name="Rectangle 53">
              <a:extLst>
                <a:ext uri="{FF2B5EF4-FFF2-40B4-BE49-F238E27FC236}">
                  <a16:creationId xmlns:a16="http://schemas.microsoft.com/office/drawing/2014/main" id="{30B14267-5ECA-4D4B-BB11-0DFB7DC91F23}"/>
                </a:ext>
              </a:extLst>
            </p:cNvPr>
            <p:cNvSpPr>
              <a:spLocks noChangeArrowheads="1"/>
            </p:cNvSpPr>
            <p:nvPr/>
          </p:nvSpPr>
          <p:spPr bwMode="auto">
            <a:xfrm>
              <a:off x="3911" y="2615"/>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的主值</a:t>
              </a:r>
              <a:endParaRPr lang="zh-CN" altLang="en-US"/>
            </a:p>
          </p:txBody>
        </p:sp>
        <p:sp>
          <p:nvSpPr>
            <p:cNvPr id="598070" name="Rectangle 54">
              <a:extLst>
                <a:ext uri="{FF2B5EF4-FFF2-40B4-BE49-F238E27FC236}">
                  <a16:creationId xmlns:a16="http://schemas.microsoft.com/office/drawing/2014/main" id="{1D069F05-6204-4EB7-85B6-D36809B231FC}"/>
                </a:ext>
              </a:extLst>
            </p:cNvPr>
            <p:cNvSpPr>
              <a:spLocks noChangeArrowheads="1"/>
            </p:cNvSpPr>
            <p:nvPr/>
          </p:nvSpPr>
          <p:spPr bwMode="auto">
            <a:xfrm>
              <a:off x="2532" y="2615"/>
              <a:ext cx="1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称为幂函数</a:t>
              </a:r>
              <a:endParaRPr lang="zh-CN" altLang="en-US"/>
            </a:p>
          </p:txBody>
        </p:sp>
        <p:sp>
          <p:nvSpPr>
            <p:cNvPr id="598071" name="Rectangle 55">
              <a:extLst>
                <a:ext uri="{FF2B5EF4-FFF2-40B4-BE49-F238E27FC236}">
                  <a16:creationId xmlns:a16="http://schemas.microsoft.com/office/drawing/2014/main" id="{A7190C3B-F34A-4D55-B6F9-9902A2408204}"/>
                </a:ext>
              </a:extLst>
            </p:cNvPr>
            <p:cNvSpPr>
              <a:spLocks noChangeArrowheads="1"/>
            </p:cNvSpPr>
            <p:nvPr/>
          </p:nvSpPr>
          <p:spPr bwMode="auto">
            <a:xfrm>
              <a:off x="1356" y="2615"/>
              <a:ext cx="33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ea typeface="宋体" panose="02010600030101010101" pitchFamily="2" charset="-122"/>
                </a:rPr>
                <a:t>时</a:t>
              </a:r>
              <a:endParaRPr lang="zh-CN" altLang="en-US"/>
            </a:p>
          </p:txBody>
        </p:sp>
        <p:sp>
          <p:nvSpPr>
            <p:cNvPr id="598072" name="Rectangle 56">
              <a:extLst>
                <a:ext uri="{FF2B5EF4-FFF2-40B4-BE49-F238E27FC236}">
                  <a16:creationId xmlns:a16="http://schemas.microsoft.com/office/drawing/2014/main" id="{B23D5F9F-9C18-471D-B442-FAC6E1A0B438}"/>
                </a:ext>
              </a:extLst>
            </p:cNvPr>
            <p:cNvSpPr>
              <a:spLocks noChangeArrowheads="1"/>
            </p:cNvSpPr>
            <p:nvPr/>
          </p:nvSpPr>
          <p:spPr bwMode="auto">
            <a:xfrm>
              <a:off x="346" y="2615"/>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取主值</a:t>
              </a:r>
              <a:endParaRPr lang="zh-CN" altLang="en-US"/>
            </a:p>
          </p:txBody>
        </p:sp>
        <p:sp>
          <p:nvSpPr>
            <p:cNvPr id="598073" name="Rectangle 57">
              <a:extLst>
                <a:ext uri="{FF2B5EF4-FFF2-40B4-BE49-F238E27FC236}">
                  <a16:creationId xmlns:a16="http://schemas.microsoft.com/office/drawing/2014/main" id="{EA36568F-5E0D-4BCC-A2F9-C013E84321A5}"/>
                </a:ext>
              </a:extLst>
            </p:cNvPr>
            <p:cNvSpPr>
              <a:spLocks noChangeArrowheads="1"/>
            </p:cNvSpPr>
            <p:nvPr/>
          </p:nvSpPr>
          <p:spPr bwMode="auto">
            <a:xfrm>
              <a:off x="4601" y="2247"/>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当</a:t>
              </a:r>
              <a:endParaRPr lang="zh-CN" altLang="en-US"/>
            </a:p>
          </p:txBody>
        </p:sp>
        <p:sp>
          <p:nvSpPr>
            <p:cNvPr id="598074" name="Rectangle 58">
              <a:extLst>
                <a:ext uri="{FF2B5EF4-FFF2-40B4-BE49-F238E27FC236}">
                  <a16:creationId xmlns:a16="http://schemas.microsoft.com/office/drawing/2014/main" id="{5EDD2D6E-383C-46F0-B36A-DF9954E01F51}"/>
                </a:ext>
              </a:extLst>
            </p:cNvPr>
            <p:cNvSpPr>
              <a:spLocks noChangeArrowheads="1"/>
            </p:cNvSpPr>
            <p:nvPr/>
          </p:nvSpPr>
          <p:spPr bwMode="auto">
            <a:xfrm>
              <a:off x="2473" y="2247"/>
              <a:ext cx="20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是一个无穷多值函数</a:t>
              </a:r>
              <a:endParaRPr lang="zh-CN" altLang="en-US"/>
            </a:p>
          </p:txBody>
        </p:sp>
        <p:sp>
          <p:nvSpPr>
            <p:cNvPr id="598075" name="Rectangle 59">
              <a:extLst>
                <a:ext uri="{FF2B5EF4-FFF2-40B4-BE49-F238E27FC236}">
                  <a16:creationId xmlns:a16="http://schemas.microsoft.com/office/drawing/2014/main" id="{0ED360F1-5F8B-469E-8902-799310746181}"/>
                </a:ext>
              </a:extLst>
            </p:cNvPr>
            <p:cNvSpPr>
              <a:spLocks noChangeArrowheads="1"/>
            </p:cNvSpPr>
            <p:nvPr/>
          </p:nvSpPr>
          <p:spPr bwMode="auto">
            <a:xfrm>
              <a:off x="1285" y="2247"/>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一般说来</a:t>
              </a:r>
              <a:endParaRPr lang="zh-CN" altLang="en-US">
                <a:latin typeface="仿宋_GB2312" pitchFamily="49" charset="-122"/>
              </a:endParaRPr>
            </a:p>
          </p:txBody>
        </p:sp>
        <p:sp>
          <p:nvSpPr>
            <p:cNvPr id="598076" name="Rectangle 60">
              <a:extLst>
                <a:ext uri="{FF2B5EF4-FFF2-40B4-BE49-F238E27FC236}">
                  <a16:creationId xmlns:a16="http://schemas.microsoft.com/office/drawing/2014/main" id="{A2DD843F-BC81-46D8-9A54-8E8A9FD8ADDD}"/>
                </a:ext>
              </a:extLst>
            </p:cNvPr>
            <p:cNvSpPr>
              <a:spLocks noChangeArrowheads="1"/>
            </p:cNvSpPr>
            <p:nvPr/>
          </p:nvSpPr>
          <p:spPr bwMode="auto">
            <a:xfrm>
              <a:off x="3760" y="2570"/>
              <a:ext cx="16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Symbol" panose="05050102010706020507" pitchFamily="18" charset="2"/>
                </a:rPr>
                <a:t>a</a:t>
              </a:r>
              <a:endParaRPr lang="en-US" altLang="zh-CN"/>
            </a:p>
          </p:txBody>
        </p:sp>
        <p:sp>
          <p:nvSpPr>
            <p:cNvPr id="598077" name="Rectangle 61">
              <a:extLst>
                <a:ext uri="{FF2B5EF4-FFF2-40B4-BE49-F238E27FC236}">
                  <a16:creationId xmlns:a16="http://schemas.microsoft.com/office/drawing/2014/main" id="{9DFC6296-33FB-4B72-8846-F783CD43D08F}"/>
                </a:ext>
              </a:extLst>
            </p:cNvPr>
            <p:cNvSpPr>
              <a:spLocks noChangeArrowheads="1"/>
            </p:cNvSpPr>
            <p:nvPr/>
          </p:nvSpPr>
          <p:spPr bwMode="auto">
            <a:xfrm>
              <a:off x="2214" y="2570"/>
              <a:ext cx="16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Symbol" panose="05050102010706020507" pitchFamily="18" charset="2"/>
                </a:rPr>
                <a:t>a</a:t>
              </a:r>
              <a:endParaRPr lang="en-US" altLang="zh-CN"/>
            </a:p>
          </p:txBody>
        </p:sp>
        <p:sp>
          <p:nvSpPr>
            <p:cNvPr id="598078" name="Rectangle 62">
              <a:extLst>
                <a:ext uri="{FF2B5EF4-FFF2-40B4-BE49-F238E27FC236}">
                  <a16:creationId xmlns:a16="http://schemas.microsoft.com/office/drawing/2014/main" id="{1FB30DDB-9413-4682-B648-C1D316E27367}"/>
                </a:ext>
              </a:extLst>
            </p:cNvPr>
            <p:cNvSpPr>
              <a:spLocks noChangeArrowheads="1"/>
            </p:cNvSpPr>
            <p:nvPr/>
          </p:nvSpPr>
          <p:spPr bwMode="auto">
            <a:xfrm>
              <a:off x="1759" y="2570"/>
              <a:ext cx="16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Symbol" panose="05050102010706020507" pitchFamily="18" charset="2"/>
                </a:rPr>
                <a:t>a</a:t>
              </a:r>
              <a:endParaRPr lang="en-US" altLang="zh-CN"/>
            </a:p>
          </p:txBody>
        </p:sp>
        <p:sp>
          <p:nvSpPr>
            <p:cNvPr id="598079" name="Rectangle 63">
              <a:extLst>
                <a:ext uri="{FF2B5EF4-FFF2-40B4-BE49-F238E27FC236}">
                  <a16:creationId xmlns:a16="http://schemas.microsoft.com/office/drawing/2014/main" id="{3E9127A4-19DF-43BB-972C-D6764F4993A2}"/>
                </a:ext>
              </a:extLst>
            </p:cNvPr>
            <p:cNvSpPr>
              <a:spLocks noChangeArrowheads="1"/>
            </p:cNvSpPr>
            <p:nvPr/>
          </p:nvSpPr>
          <p:spPr bwMode="auto">
            <a:xfrm>
              <a:off x="2371" y="2202"/>
              <a:ext cx="16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Symbol" panose="05050102010706020507" pitchFamily="18" charset="2"/>
                </a:rPr>
                <a:t>a</a:t>
              </a:r>
              <a:endParaRPr lang="en-US" altLang="zh-CN"/>
            </a:p>
          </p:txBody>
        </p:sp>
        <p:sp>
          <p:nvSpPr>
            <p:cNvPr id="598080" name="Rectangle 64">
              <a:extLst>
                <a:ext uri="{FF2B5EF4-FFF2-40B4-BE49-F238E27FC236}">
                  <a16:creationId xmlns:a16="http://schemas.microsoft.com/office/drawing/2014/main" id="{14289C12-B547-439A-A378-07C5C2D0FE5A}"/>
                </a:ext>
              </a:extLst>
            </p:cNvPr>
            <p:cNvSpPr>
              <a:spLocks noChangeArrowheads="1"/>
            </p:cNvSpPr>
            <p:nvPr/>
          </p:nvSpPr>
          <p:spPr bwMode="auto">
            <a:xfrm>
              <a:off x="3670" y="2608"/>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598081" name="Rectangle 65">
              <a:extLst>
                <a:ext uri="{FF2B5EF4-FFF2-40B4-BE49-F238E27FC236}">
                  <a16:creationId xmlns:a16="http://schemas.microsoft.com/office/drawing/2014/main" id="{0BAA915D-683F-4F5D-9122-C82F105D9A91}"/>
                </a:ext>
              </a:extLst>
            </p:cNvPr>
            <p:cNvSpPr>
              <a:spLocks noChangeArrowheads="1"/>
            </p:cNvSpPr>
            <p:nvPr/>
          </p:nvSpPr>
          <p:spPr bwMode="auto">
            <a:xfrm>
              <a:off x="2113" y="2608"/>
              <a:ext cx="19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e</a:t>
              </a:r>
              <a:endParaRPr lang="en-US" altLang="zh-CN"/>
            </a:p>
          </p:txBody>
        </p:sp>
        <p:sp>
          <p:nvSpPr>
            <p:cNvPr id="598082" name="Rectangle 66">
              <a:extLst>
                <a:ext uri="{FF2B5EF4-FFF2-40B4-BE49-F238E27FC236}">
                  <a16:creationId xmlns:a16="http://schemas.microsoft.com/office/drawing/2014/main" id="{0B72CF79-1A9F-4AAE-B3F2-4814C2E48DB2}"/>
                </a:ext>
              </a:extLst>
            </p:cNvPr>
            <p:cNvSpPr>
              <a:spLocks noChangeArrowheads="1"/>
            </p:cNvSpPr>
            <p:nvPr/>
          </p:nvSpPr>
          <p:spPr bwMode="auto">
            <a:xfrm>
              <a:off x="1668" y="2608"/>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598083" name="Rectangle 67">
              <a:extLst>
                <a:ext uri="{FF2B5EF4-FFF2-40B4-BE49-F238E27FC236}">
                  <a16:creationId xmlns:a16="http://schemas.microsoft.com/office/drawing/2014/main" id="{1EF458EE-1203-44DF-A294-ECB3C16DF54D}"/>
                </a:ext>
              </a:extLst>
            </p:cNvPr>
            <p:cNvSpPr>
              <a:spLocks noChangeArrowheads="1"/>
            </p:cNvSpPr>
            <p:nvPr/>
          </p:nvSpPr>
          <p:spPr bwMode="auto">
            <a:xfrm>
              <a:off x="1268" y="2608"/>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598084" name="Rectangle 68">
              <a:extLst>
                <a:ext uri="{FF2B5EF4-FFF2-40B4-BE49-F238E27FC236}">
                  <a16:creationId xmlns:a16="http://schemas.microsoft.com/office/drawing/2014/main" id="{3BB6F57F-F3DA-4485-BEFC-022B6008C684}"/>
                </a:ext>
              </a:extLst>
            </p:cNvPr>
            <p:cNvSpPr>
              <a:spLocks noChangeArrowheads="1"/>
            </p:cNvSpPr>
            <p:nvPr/>
          </p:nvSpPr>
          <p:spPr bwMode="auto">
            <a:xfrm>
              <a:off x="5146" y="2240"/>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598085" name="Rectangle 69">
              <a:extLst>
                <a:ext uri="{FF2B5EF4-FFF2-40B4-BE49-F238E27FC236}">
                  <a16:creationId xmlns:a16="http://schemas.microsoft.com/office/drawing/2014/main" id="{DC57B019-535D-4103-ACC0-42C2DE4BD325}"/>
                </a:ext>
              </a:extLst>
            </p:cNvPr>
            <p:cNvSpPr>
              <a:spLocks noChangeArrowheads="1"/>
            </p:cNvSpPr>
            <p:nvPr/>
          </p:nvSpPr>
          <p:spPr bwMode="auto">
            <a:xfrm>
              <a:off x="2280" y="2240"/>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598086" name="Rectangle 70">
              <a:extLst>
                <a:ext uri="{FF2B5EF4-FFF2-40B4-BE49-F238E27FC236}">
                  <a16:creationId xmlns:a16="http://schemas.microsoft.com/office/drawing/2014/main" id="{5E9562F7-0B3D-4322-B0AF-3A0BD161D084}"/>
                </a:ext>
              </a:extLst>
            </p:cNvPr>
            <p:cNvSpPr>
              <a:spLocks noChangeArrowheads="1"/>
            </p:cNvSpPr>
            <p:nvPr/>
          </p:nvSpPr>
          <p:spPr bwMode="auto">
            <a:xfrm>
              <a:off x="2468" y="2586"/>
              <a:ext cx="109"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z</a:t>
              </a:r>
              <a:endParaRPr lang="en-US" altLang="zh-CN"/>
            </a:p>
          </p:txBody>
        </p:sp>
        <p:sp>
          <p:nvSpPr>
            <p:cNvPr id="598087" name="Rectangle 71">
              <a:extLst>
                <a:ext uri="{FF2B5EF4-FFF2-40B4-BE49-F238E27FC236}">
                  <a16:creationId xmlns:a16="http://schemas.microsoft.com/office/drawing/2014/main" id="{79026D19-2B9D-424A-892A-FEDF3400D6FB}"/>
                </a:ext>
              </a:extLst>
            </p:cNvPr>
            <p:cNvSpPr>
              <a:spLocks noChangeArrowheads="1"/>
            </p:cNvSpPr>
            <p:nvPr/>
          </p:nvSpPr>
          <p:spPr bwMode="auto">
            <a:xfrm>
              <a:off x="1934" y="2583"/>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598088" name="Rectangle 72">
              <a:extLst>
                <a:ext uri="{FF2B5EF4-FFF2-40B4-BE49-F238E27FC236}">
                  <a16:creationId xmlns:a16="http://schemas.microsoft.com/office/drawing/2014/main" id="{7E1AC28B-93D3-437A-B21C-1DB21F9DB07F}"/>
                </a:ext>
              </a:extLst>
            </p:cNvPr>
            <p:cNvSpPr>
              <a:spLocks noChangeArrowheads="1"/>
            </p:cNvSpPr>
            <p:nvPr/>
          </p:nvSpPr>
          <p:spPr bwMode="auto">
            <a:xfrm>
              <a:off x="346" y="2247"/>
              <a:ext cx="561"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黑体" panose="02010609060101010101" pitchFamily="49" charset="-122"/>
                  <a:ea typeface="黑体" panose="02010609060101010101" pitchFamily="49" charset="-122"/>
                </a:rPr>
                <a:t>性质</a:t>
              </a:r>
              <a:endParaRPr lang="zh-CN" altLang="en-US"/>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98056"/>
                                        </p:tgtEl>
                                        <p:attrNameLst>
                                          <p:attrName>style.visibility</p:attrName>
                                        </p:attrNameLst>
                                      </p:cBhvr>
                                      <p:to>
                                        <p:strVal val="visible"/>
                                      </p:to>
                                    </p:set>
                                    <p:animEffect transition="in" filter="wipe(left)">
                                      <p:cBhvr>
                                        <p:cTn id="7" dur="2000"/>
                                        <p:tgtEl>
                                          <p:spTgt spid="5980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598020"/>
                                        </p:tgtEl>
                                        <p:attrNameLst>
                                          <p:attrName>style.visibility</p:attrName>
                                        </p:attrNameLst>
                                      </p:cBhvr>
                                      <p:to>
                                        <p:strVal val="visible"/>
                                      </p:to>
                                    </p:set>
                                    <p:anim calcmode="lin" valueType="num">
                                      <p:cBhvr additive="base">
                                        <p:cTn id="12" dur="500" fill="hold"/>
                                        <p:tgtEl>
                                          <p:spTgt spid="598020"/>
                                        </p:tgtEl>
                                        <p:attrNameLst>
                                          <p:attrName>ppt_x</p:attrName>
                                        </p:attrNameLst>
                                      </p:cBhvr>
                                      <p:tavLst>
                                        <p:tav tm="0">
                                          <p:val>
                                            <p:strVal val="#ppt_x"/>
                                          </p:val>
                                        </p:tav>
                                        <p:tav tm="100000">
                                          <p:val>
                                            <p:strVal val="#ppt_x"/>
                                          </p:val>
                                        </p:tav>
                                      </p:tavLst>
                                    </p:anim>
                                    <p:anim calcmode="lin" valueType="num">
                                      <p:cBhvr additive="base">
                                        <p:cTn id="13" dur="500" fill="hold"/>
                                        <p:tgtEl>
                                          <p:spTgt spid="598020"/>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7" presetClass="entr" presetSubtype="0" fill="hold" grpId="0" nodeType="clickEffect">
                                  <p:stCondLst>
                                    <p:cond delay="0"/>
                                  </p:stCondLst>
                                  <p:iterate type="lt">
                                    <p:tmPct val="50000"/>
                                  </p:iterate>
                                  <p:childTnLst>
                                    <p:set>
                                      <p:cBhvr>
                                        <p:cTn id="17" dur="1" fill="hold">
                                          <p:stCondLst>
                                            <p:cond delay="0"/>
                                          </p:stCondLst>
                                        </p:cTn>
                                        <p:tgtEl>
                                          <p:spTgt spid="598022">
                                            <p:txEl>
                                              <p:pRg st="0" end="0"/>
                                            </p:txEl>
                                          </p:spTgt>
                                        </p:tgtEl>
                                        <p:attrNameLst>
                                          <p:attrName>style.visibility</p:attrName>
                                        </p:attrNameLst>
                                      </p:cBhvr>
                                      <p:to>
                                        <p:strVal val="visible"/>
                                      </p:to>
                                    </p:set>
                                    <p:anim calcmode="discrete" valueType="clr">
                                      <p:cBhvr override="childStyle">
                                        <p:cTn id="18" dur="80"/>
                                        <p:tgtEl>
                                          <p:spTgt spid="59802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9" dur="80"/>
                                        <p:tgtEl>
                                          <p:spTgt spid="598022">
                                            <p:txEl>
                                              <p:pRg st="0" end="0"/>
                                            </p:txEl>
                                          </p:spTgt>
                                        </p:tgtEl>
                                        <p:attrNameLst>
                                          <p:attrName>fillcolor</p:attrName>
                                        </p:attrNameLst>
                                      </p:cBhvr>
                                      <p:tavLst>
                                        <p:tav tm="0">
                                          <p:val>
                                            <p:clrVal>
                                              <a:schemeClr val="accent2"/>
                                            </p:clrVal>
                                          </p:val>
                                        </p:tav>
                                        <p:tav tm="50000">
                                          <p:val>
                                            <p:clrVal>
                                              <a:schemeClr val="hlink"/>
                                            </p:clrVal>
                                          </p:val>
                                        </p:tav>
                                      </p:tavLst>
                                    </p:anim>
                                    <p:set>
                                      <p:cBhvr>
                                        <p:cTn id="20" dur="80"/>
                                        <p:tgtEl>
                                          <p:spTgt spid="598022">
                                            <p:txEl>
                                              <p:pRg st="0" end="0"/>
                                            </p:txEl>
                                          </p:spTgt>
                                        </p:tgtEl>
                                        <p:attrNameLst>
                                          <p:attrName>fill.type</p:attrName>
                                        </p:attrNameLst>
                                      </p:cBhvr>
                                      <p:to>
                                        <p:strVal val="solid"/>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7" presetClass="entr" presetSubtype="0" fill="hold" grpId="0" nodeType="clickEffect">
                                  <p:stCondLst>
                                    <p:cond delay="0"/>
                                  </p:stCondLst>
                                  <p:iterate type="lt">
                                    <p:tmPct val="50000"/>
                                  </p:iterate>
                                  <p:childTnLst>
                                    <p:set>
                                      <p:cBhvr>
                                        <p:cTn id="24" dur="1" fill="hold">
                                          <p:stCondLst>
                                            <p:cond delay="0"/>
                                          </p:stCondLst>
                                        </p:cTn>
                                        <p:tgtEl>
                                          <p:spTgt spid="598022">
                                            <p:txEl>
                                              <p:pRg st="1" end="1"/>
                                            </p:txEl>
                                          </p:spTgt>
                                        </p:tgtEl>
                                        <p:attrNameLst>
                                          <p:attrName>style.visibility</p:attrName>
                                        </p:attrNameLst>
                                      </p:cBhvr>
                                      <p:to>
                                        <p:strVal val="visible"/>
                                      </p:to>
                                    </p:set>
                                    <p:anim calcmode="discrete" valueType="clr">
                                      <p:cBhvr override="childStyle">
                                        <p:cTn id="25" dur="80"/>
                                        <p:tgtEl>
                                          <p:spTgt spid="59802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6" dur="80"/>
                                        <p:tgtEl>
                                          <p:spTgt spid="598022">
                                            <p:txEl>
                                              <p:pRg st="1" end="1"/>
                                            </p:txEl>
                                          </p:spTgt>
                                        </p:tgtEl>
                                        <p:attrNameLst>
                                          <p:attrName>fillcolor</p:attrName>
                                        </p:attrNameLst>
                                      </p:cBhvr>
                                      <p:tavLst>
                                        <p:tav tm="0">
                                          <p:val>
                                            <p:clrVal>
                                              <a:schemeClr val="accent2"/>
                                            </p:clrVal>
                                          </p:val>
                                        </p:tav>
                                        <p:tav tm="50000">
                                          <p:val>
                                            <p:clrVal>
                                              <a:schemeClr val="hlink"/>
                                            </p:clrVal>
                                          </p:val>
                                        </p:tav>
                                      </p:tavLst>
                                    </p:anim>
                                    <p:set>
                                      <p:cBhvr>
                                        <p:cTn id="27" dur="80"/>
                                        <p:tgtEl>
                                          <p:spTgt spid="598022">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2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2">
            <a:extLst>
              <a:ext uri="{FF2B5EF4-FFF2-40B4-BE49-F238E27FC236}">
                <a16:creationId xmlns:a16="http://schemas.microsoft.com/office/drawing/2014/main" id="{066F107E-B44F-4604-B31E-22CEFCBCB43C}"/>
              </a:ext>
            </a:extLst>
          </p:cNvPr>
          <p:cNvSpPr>
            <a:spLocks noGrp="1"/>
          </p:cNvSpPr>
          <p:nvPr>
            <p:ph type="dt" sz="half" idx="10"/>
          </p:nvPr>
        </p:nvSpPr>
        <p:spPr/>
        <p:txBody>
          <a:bodyPr/>
          <a:lstStyle/>
          <a:p>
            <a:fld id="{CC7A9686-F443-4DE6-8DB2-67AB063B177D}" type="datetime1">
              <a:rPr lang="zh-CN" altLang="en-US"/>
              <a:pPr/>
              <a:t>2017/9/8</a:t>
            </a:fld>
            <a:endParaRPr lang="en-US" altLang="zh-CN"/>
          </a:p>
        </p:txBody>
      </p:sp>
      <p:sp>
        <p:nvSpPr>
          <p:cNvPr id="8" name="灯片编号占位符 4">
            <a:extLst>
              <a:ext uri="{FF2B5EF4-FFF2-40B4-BE49-F238E27FC236}">
                <a16:creationId xmlns:a16="http://schemas.microsoft.com/office/drawing/2014/main" id="{4A0E88D4-67FC-46A7-82B8-57091D8273BD}"/>
              </a:ext>
            </a:extLst>
          </p:cNvPr>
          <p:cNvSpPr>
            <a:spLocks noGrp="1"/>
          </p:cNvSpPr>
          <p:nvPr>
            <p:ph type="sldNum" sz="quarter" idx="12"/>
          </p:nvPr>
        </p:nvSpPr>
        <p:spPr/>
        <p:txBody>
          <a:bodyPr/>
          <a:lstStyle/>
          <a:p>
            <a:fld id="{C0490152-7E61-4E34-A4BB-ED2076FEC357}" type="slidenum">
              <a:rPr lang="en-US" altLang="zh-CN"/>
              <a:pPr/>
              <a:t>6</a:t>
            </a:fld>
            <a:endParaRPr lang="en-US" altLang="zh-CN"/>
          </a:p>
        </p:txBody>
      </p:sp>
      <p:sp>
        <p:nvSpPr>
          <p:cNvPr id="479236" name="Text Box 4">
            <a:extLst>
              <a:ext uri="{FF2B5EF4-FFF2-40B4-BE49-F238E27FC236}">
                <a16:creationId xmlns:a16="http://schemas.microsoft.com/office/drawing/2014/main" id="{0D91849C-D1C5-4082-A94C-D869974BB64F}"/>
              </a:ext>
            </a:extLst>
          </p:cNvPr>
          <p:cNvSpPr txBox="1">
            <a:spLocks noChangeArrowheads="1"/>
          </p:cNvSpPr>
          <p:nvPr/>
        </p:nvSpPr>
        <p:spPr bwMode="auto">
          <a:xfrm>
            <a:off x="827088" y="1557338"/>
            <a:ext cx="729138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400" b="1">
                <a:solidFill>
                  <a:srgbClr val="3333FF"/>
                </a:solidFill>
                <a:latin typeface="Times New Roman" panose="02020603050405020304" pitchFamily="18" charset="0"/>
                <a:ea typeface="黑体" panose="02010609060101010101" pitchFamily="49" charset="-122"/>
              </a:rPr>
              <a:t>目的与要求：</a:t>
            </a:r>
            <a:r>
              <a:rPr kumimoji="1" lang="zh-CN" altLang="en-US" sz="2400" b="1">
                <a:latin typeface="Times New Roman" panose="02020603050405020304" pitchFamily="18" charset="0"/>
              </a:rPr>
              <a:t>掌握</a:t>
            </a:r>
            <a:r>
              <a:rPr kumimoji="1" lang="zh-CN" altLang="en-US" sz="2400" b="1">
                <a:latin typeface="宋体" panose="02010600030101010101" pitchFamily="2" charset="-122"/>
              </a:rPr>
              <a:t>复变函数的基本概念、极限和连续</a:t>
            </a:r>
          </a:p>
          <a:p>
            <a:r>
              <a:rPr kumimoji="1" lang="zh-CN" altLang="en-US" sz="2400" b="1">
                <a:latin typeface="宋体" panose="02010600030101010101" pitchFamily="2" charset="-122"/>
              </a:rPr>
              <a:t>　　　　　　的概念、</a:t>
            </a:r>
            <a:r>
              <a:rPr kumimoji="1" lang="zh-CN" altLang="en-US" sz="2400" b="1"/>
              <a:t>掌握解析函数的概念、函数解</a:t>
            </a:r>
          </a:p>
          <a:p>
            <a:r>
              <a:rPr kumimoji="1" lang="zh-CN" altLang="en-US" sz="2400" b="1"/>
              <a:t>　　　　　　析的充要条件、初等函数的定义</a:t>
            </a:r>
          </a:p>
        </p:txBody>
      </p:sp>
      <p:sp>
        <p:nvSpPr>
          <p:cNvPr id="479237" name="Text Box 5">
            <a:extLst>
              <a:ext uri="{FF2B5EF4-FFF2-40B4-BE49-F238E27FC236}">
                <a16:creationId xmlns:a16="http://schemas.microsoft.com/office/drawing/2014/main" id="{5E8D6BDE-80A9-4093-AAB3-CD2926D56CE1}"/>
              </a:ext>
            </a:extLst>
          </p:cNvPr>
          <p:cNvSpPr txBox="1">
            <a:spLocks noChangeArrowheads="1"/>
          </p:cNvSpPr>
          <p:nvPr/>
        </p:nvSpPr>
        <p:spPr bwMode="auto">
          <a:xfrm>
            <a:off x="914400" y="3200400"/>
            <a:ext cx="670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endParaRPr kumimoji="1" lang="zh-CN" altLang="zh-CN" sz="2400">
              <a:latin typeface="Times New Roman" panose="02020603050405020304" pitchFamily="18" charset="0"/>
              <a:ea typeface="宋体" panose="02010600030101010101" pitchFamily="2" charset="-122"/>
            </a:endParaRPr>
          </a:p>
        </p:txBody>
      </p:sp>
      <p:sp>
        <p:nvSpPr>
          <p:cNvPr id="479239" name="Text Box 7">
            <a:extLst>
              <a:ext uri="{FF2B5EF4-FFF2-40B4-BE49-F238E27FC236}">
                <a16:creationId xmlns:a16="http://schemas.microsoft.com/office/drawing/2014/main" id="{2CC1C12F-CE15-4008-B359-CE928877425F}"/>
              </a:ext>
            </a:extLst>
          </p:cNvPr>
          <p:cNvSpPr txBox="1">
            <a:spLocks noChangeArrowheads="1"/>
          </p:cNvSpPr>
          <p:nvPr/>
        </p:nvSpPr>
        <p:spPr bwMode="auto">
          <a:xfrm>
            <a:off x="900113" y="3213100"/>
            <a:ext cx="7543800" cy="283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400" b="1">
                <a:solidFill>
                  <a:srgbClr val="3333FF"/>
                </a:solidFill>
                <a:latin typeface="Times New Roman" panose="02020603050405020304" pitchFamily="18" charset="0"/>
                <a:ea typeface="黑体" panose="02010609060101010101" pitchFamily="49" charset="-122"/>
              </a:rPr>
              <a:t>教学重点：</a:t>
            </a:r>
            <a:r>
              <a:rPr kumimoji="1" lang="zh-CN" altLang="en-US" sz="2400" b="1">
                <a:latin typeface="仿宋_GB2312" pitchFamily="49" charset="-122"/>
              </a:rPr>
              <a:t>极限和连续的概念、解析函数的概念；函</a:t>
            </a:r>
          </a:p>
          <a:p>
            <a:pPr>
              <a:spcBef>
                <a:spcPct val="50000"/>
              </a:spcBef>
            </a:pPr>
            <a:r>
              <a:rPr kumimoji="1" lang="zh-CN" altLang="en-US" sz="2400" b="1">
                <a:latin typeface="仿宋_GB2312" pitchFamily="49" charset="-122"/>
              </a:rPr>
              <a:t>　　　　　数解析性的判别</a:t>
            </a:r>
          </a:p>
          <a:p>
            <a:pPr>
              <a:spcBef>
                <a:spcPct val="50000"/>
              </a:spcBef>
            </a:pPr>
            <a:endParaRPr kumimoji="1" lang="zh-CN" altLang="en-US" sz="2400" b="1">
              <a:latin typeface="仿宋_GB2312" pitchFamily="49" charset="-122"/>
            </a:endParaRPr>
          </a:p>
          <a:p>
            <a:r>
              <a:rPr kumimoji="1" lang="zh-CN" altLang="en-US" sz="2400" b="1">
                <a:solidFill>
                  <a:srgbClr val="3333FF"/>
                </a:solidFill>
                <a:latin typeface="Times New Roman" panose="02020603050405020304" pitchFamily="18" charset="0"/>
                <a:ea typeface="黑体" panose="02010609060101010101" pitchFamily="49" charset="-122"/>
              </a:rPr>
              <a:t>教学难点：</a:t>
            </a:r>
            <a:r>
              <a:rPr kumimoji="1" lang="zh-CN" altLang="en-US" sz="2400" b="1">
                <a:latin typeface="仿宋_GB2312" pitchFamily="49" charset="-122"/>
              </a:rPr>
              <a:t>映射、解析函数的概念、 初等函数中的多</a:t>
            </a:r>
          </a:p>
          <a:p>
            <a:r>
              <a:rPr kumimoji="1" lang="zh-CN" altLang="en-US" sz="2400" b="1">
                <a:latin typeface="仿宋_GB2312" pitchFamily="49" charset="-122"/>
              </a:rPr>
              <a:t>　　　　　值函数及主值的概念</a:t>
            </a:r>
          </a:p>
          <a:p>
            <a:pPr>
              <a:spcBef>
                <a:spcPct val="50000"/>
              </a:spcBef>
            </a:pPr>
            <a:endParaRPr kumimoji="1" lang="en-US" altLang="zh-CN" sz="2400" b="1">
              <a:latin typeface="仿宋_GB2312" pitchFamily="49" charset="-122"/>
            </a:endParaRPr>
          </a:p>
        </p:txBody>
      </p:sp>
      <p:sp>
        <p:nvSpPr>
          <p:cNvPr id="479241" name="Rectangle 9">
            <a:extLst>
              <a:ext uri="{FF2B5EF4-FFF2-40B4-BE49-F238E27FC236}">
                <a16:creationId xmlns:a16="http://schemas.microsoft.com/office/drawing/2014/main" id="{D731C649-2A7C-4530-9476-2B78715E812B}"/>
              </a:ext>
            </a:extLst>
          </p:cNvPr>
          <p:cNvSpPr>
            <a:spLocks noChangeArrowheads="1"/>
          </p:cNvSpPr>
          <p:nvPr/>
        </p:nvSpPr>
        <p:spPr bwMode="auto">
          <a:xfrm>
            <a:off x="684213" y="2603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a:solidFill>
                  <a:srgbClr val="FF0000"/>
                </a:solidFill>
                <a:effectLst>
                  <a:outerShdw blurRad="38100" dist="38100" dir="2700000" algn="tl">
                    <a:srgbClr val="000000"/>
                  </a:outerShdw>
                </a:effectLst>
                <a:ea typeface="黑体" panose="02010609060101010101" pitchFamily="49" charset="-122"/>
              </a:rPr>
              <a:t>学习要求与内容提要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9236"/>
                                        </p:tgtEl>
                                        <p:attrNameLst>
                                          <p:attrName>style.visibility</p:attrName>
                                        </p:attrNameLst>
                                      </p:cBhvr>
                                      <p:to>
                                        <p:strVal val="visible"/>
                                      </p:to>
                                    </p:set>
                                    <p:anim calcmode="lin" valueType="num">
                                      <p:cBhvr additive="base">
                                        <p:cTn id="7" dur="500" fill="hold"/>
                                        <p:tgtEl>
                                          <p:spTgt spid="479236"/>
                                        </p:tgtEl>
                                        <p:attrNameLst>
                                          <p:attrName>ppt_x</p:attrName>
                                        </p:attrNameLst>
                                      </p:cBhvr>
                                      <p:tavLst>
                                        <p:tav tm="0">
                                          <p:val>
                                            <p:strVal val="0-#ppt_w/2"/>
                                          </p:val>
                                        </p:tav>
                                        <p:tav tm="100000">
                                          <p:val>
                                            <p:strVal val="#ppt_x"/>
                                          </p:val>
                                        </p:tav>
                                      </p:tavLst>
                                    </p:anim>
                                    <p:anim calcmode="lin" valueType="num">
                                      <p:cBhvr additive="base">
                                        <p:cTn id="8" dur="500" fill="hold"/>
                                        <p:tgtEl>
                                          <p:spTgt spid="47923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nodePh="1">
                                  <p:stCondLst>
                                    <p:cond delay="0"/>
                                  </p:stCondLst>
                                  <p:endCondLst>
                                    <p:cond evt="begin" delay="0">
                                      <p:tn val="11"/>
                                    </p:cond>
                                  </p:endCondLst>
                                  <p:childTnLst>
                                    <p:set>
                                      <p:cBhvr>
                                        <p:cTn id="12" dur="1" fill="hold">
                                          <p:stCondLst>
                                            <p:cond delay="0"/>
                                          </p:stCondLst>
                                        </p:cTn>
                                        <p:tgtEl>
                                          <p:spTgt spid="479237"/>
                                        </p:tgtEl>
                                        <p:attrNameLst>
                                          <p:attrName>style.visibility</p:attrName>
                                        </p:attrNameLst>
                                      </p:cBhvr>
                                      <p:to>
                                        <p:strVal val="visible"/>
                                      </p:to>
                                    </p:set>
                                    <p:anim calcmode="lin" valueType="num">
                                      <p:cBhvr additive="base">
                                        <p:cTn id="13" dur="500" fill="hold"/>
                                        <p:tgtEl>
                                          <p:spTgt spid="479237"/>
                                        </p:tgtEl>
                                        <p:attrNameLst>
                                          <p:attrName>ppt_x</p:attrName>
                                        </p:attrNameLst>
                                      </p:cBhvr>
                                      <p:tavLst>
                                        <p:tav tm="0">
                                          <p:val>
                                            <p:strVal val="0-#ppt_w/2"/>
                                          </p:val>
                                        </p:tav>
                                        <p:tav tm="100000">
                                          <p:val>
                                            <p:strVal val="#ppt_x"/>
                                          </p:val>
                                        </p:tav>
                                      </p:tavLst>
                                    </p:anim>
                                    <p:anim calcmode="lin" valueType="num">
                                      <p:cBhvr additive="base">
                                        <p:cTn id="14" dur="500" fill="hold"/>
                                        <p:tgtEl>
                                          <p:spTgt spid="47923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79239"/>
                                        </p:tgtEl>
                                        <p:attrNameLst>
                                          <p:attrName>style.visibility</p:attrName>
                                        </p:attrNameLst>
                                      </p:cBhvr>
                                      <p:to>
                                        <p:strVal val="visible"/>
                                      </p:to>
                                    </p:set>
                                    <p:anim calcmode="lin" valueType="num">
                                      <p:cBhvr additive="base">
                                        <p:cTn id="19" dur="500" fill="hold"/>
                                        <p:tgtEl>
                                          <p:spTgt spid="479239"/>
                                        </p:tgtEl>
                                        <p:attrNameLst>
                                          <p:attrName>ppt_x</p:attrName>
                                        </p:attrNameLst>
                                      </p:cBhvr>
                                      <p:tavLst>
                                        <p:tav tm="0">
                                          <p:val>
                                            <p:strVal val="0-#ppt_w/2"/>
                                          </p:val>
                                        </p:tav>
                                        <p:tav tm="100000">
                                          <p:val>
                                            <p:strVal val="#ppt_x"/>
                                          </p:val>
                                        </p:tav>
                                      </p:tavLst>
                                    </p:anim>
                                    <p:anim calcmode="lin" valueType="num">
                                      <p:cBhvr additive="base">
                                        <p:cTn id="20" dur="500" fill="hold"/>
                                        <p:tgtEl>
                                          <p:spTgt spid="4792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6" grpId="0" autoUpdateAnimBg="0"/>
      <p:bldP spid="479237" grpId="0" autoUpdateAnimBg="0"/>
      <p:bldP spid="479239"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日期占位符 2">
            <a:extLst>
              <a:ext uri="{FF2B5EF4-FFF2-40B4-BE49-F238E27FC236}">
                <a16:creationId xmlns:a16="http://schemas.microsoft.com/office/drawing/2014/main" id="{9458021C-1046-434E-8484-CFB8FA07C133}"/>
              </a:ext>
            </a:extLst>
          </p:cNvPr>
          <p:cNvSpPr>
            <a:spLocks noGrp="1"/>
          </p:cNvSpPr>
          <p:nvPr>
            <p:ph type="dt" sz="half" idx="10"/>
          </p:nvPr>
        </p:nvSpPr>
        <p:spPr/>
        <p:txBody>
          <a:bodyPr/>
          <a:lstStyle/>
          <a:p>
            <a:fld id="{25F682D4-D505-4BBA-A522-E5DAFEF81950}" type="datetime1">
              <a:rPr lang="zh-CN" altLang="en-US"/>
              <a:pPr/>
              <a:t>2017/9/8</a:t>
            </a:fld>
            <a:endParaRPr lang="en-US" altLang="zh-CN"/>
          </a:p>
        </p:txBody>
      </p:sp>
      <p:sp>
        <p:nvSpPr>
          <p:cNvPr id="76" name="灯片编号占位符 4">
            <a:extLst>
              <a:ext uri="{FF2B5EF4-FFF2-40B4-BE49-F238E27FC236}">
                <a16:creationId xmlns:a16="http://schemas.microsoft.com/office/drawing/2014/main" id="{E15E8D3E-BA22-43C1-98CB-0F6327249E1F}"/>
              </a:ext>
            </a:extLst>
          </p:cNvPr>
          <p:cNvSpPr>
            <a:spLocks noGrp="1"/>
          </p:cNvSpPr>
          <p:nvPr>
            <p:ph type="sldNum" sz="quarter" idx="12"/>
          </p:nvPr>
        </p:nvSpPr>
        <p:spPr/>
        <p:txBody>
          <a:bodyPr/>
          <a:lstStyle/>
          <a:p>
            <a:fld id="{FE6F7D23-5A2C-4D9D-AD02-FB12DF38DDA3}" type="slidenum">
              <a:rPr lang="en-US" altLang="zh-CN"/>
              <a:pPr/>
              <a:t>60</a:t>
            </a:fld>
            <a:endParaRPr lang="en-US" altLang="zh-CN"/>
          </a:p>
        </p:txBody>
      </p:sp>
      <p:sp>
        <p:nvSpPr>
          <p:cNvPr id="599042" name="Rectangle 2">
            <a:extLst>
              <a:ext uri="{FF2B5EF4-FFF2-40B4-BE49-F238E27FC236}">
                <a16:creationId xmlns:a16="http://schemas.microsoft.com/office/drawing/2014/main" id="{D4C3B254-87BE-4E5D-850B-46A0F468AA4E}"/>
              </a:ext>
            </a:extLst>
          </p:cNvPr>
          <p:cNvSpPr>
            <a:spLocks noChangeArrowheads="1"/>
          </p:cNvSpPr>
          <p:nvPr/>
        </p:nvSpPr>
        <p:spPr bwMode="auto">
          <a:xfrm>
            <a:off x="876300" y="838200"/>
            <a:ext cx="1971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chemeClr val="accent2"/>
                </a:solidFill>
                <a:latin typeface="黑体" panose="02010609060101010101" pitchFamily="49" charset="-122"/>
                <a:ea typeface="黑体" panose="02010609060101010101" pitchFamily="49" charset="-122"/>
              </a:rPr>
              <a:t>5 </a:t>
            </a:r>
            <a:r>
              <a:rPr lang="zh-CN" altLang="en-US" b="1">
                <a:solidFill>
                  <a:schemeClr val="accent2"/>
                </a:solidFill>
                <a:latin typeface="黑体" panose="02010609060101010101" pitchFamily="49" charset="-122"/>
                <a:ea typeface="黑体" panose="02010609060101010101" pitchFamily="49" charset="-122"/>
              </a:rPr>
              <a:t>对数函数</a:t>
            </a:r>
          </a:p>
        </p:txBody>
      </p:sp>
      <p:sp>
        <p:nvSpPr>
          <p:cNvPr id="599043" name="Text Box 3">
            <a:extLst>
              <a:ext uri="{FF2B5EF4-FFF2-40B4-BE49-F238E27FC236}">
                <a16:creationId xmlns:a16="http://schemas.microsoft.com/office/drawing/2014/main" id="{A9CCBA3D-CB6B-4228-9149-C8BB26E323A1}"/>
              </a:ext>
            </a:extLst>
          </p:cNvPr>
          <p:cNvSpPr txBox="1">
            <a:spLocks noChangeArrowheads="1"/>
          </p:cNvSpPr>
          <p:nvPr/>
        </p:nvSpPr>
        <p:spPr bwMode="auto">
          <a:xfrm>
            <a:off x="827088" y="2665413"/>
            <a:ext cx="898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latin typeface="Times New Roman" panose="02020603050405020304" pitchFamily="18" charset="0"/>
              </a:rPr>
              <a:t>因此</a:t>
            </a:r>
          </a:p>
        </p:txBody>
      </p:sp>
      <p:graphicFrame>
        <p:nvGraphicFramePr>
          <p:cNvPr id="599044" name="Object 4">
            <a:extLst>
              <a:ext uri="{FF2B5EF4-FFF2-40B4-BE49-F238E27FC236}">
                <a16:creationId xmlns:a16="http://schemas.microsoft.com/office/drawing/2014/main" id="{5D813091-BA42-4F4C-BC6E-46E1979173A5}"/>
              </a:ext>
            </a:extLst>
          </p:cNvPr>
          <p:cNvGraphicFramePr>
            <a:graphicFrameLocks noChangeAspect="1"/>
          </p:cNvGraphicFramePr>
          <p:nvPr/>
        </p:nvGraphicFramePr>
        <p:xfrm>
          <a:off x="2051050" y="2708275"/>
          <a:ext cx="3744913" cy="517525"/>
        </p:xfrm>
        <a:graphic>
          <a:graphicData uri="http://schemas.openxmlformats.org/presentationml/2006/ole">
            <mc:AlternateContent xmlns:mc="http://schemas.openxmlformats.org/markup-compatibility/2006">
              <mc:Choice xmlns:v="urn:schemas-microsoft-com:vml" Requires="v">
                <p:oleObj spid="_x0000_s599114" name="Equation" r:id="rId3" imgW="4775040" imgH="660240" progId="Equation.DSMT4">
                  <p:embed/>
                </p:oleObj>
              </mc:Choice>
              <mc:Fallback>
                <p:oleObj name="Equation" r:id="rId3" imgW="4775040" imgH="6602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2708275"/>
                        <a:ext cx="3744913"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9045" name="Object 5">
            <a:extLst>
              <a:ext uri="{FF2B5EF4-FFF2-40B4-BE49-F238E27FC236}">
                <a16:creationId xmlns:a16="http://schemas.microsoft.com/office/drawing/2014/main" id="{8DE047B7-2518-4B3C-8704-DD06765A5EC4}"/>
              </a:ext>
            </a:extLst>
          </p:cNvPr>
          <p:cNvGraphicFramePr>
            <a:graphicFrameLocks noChangeAspect="1"/>
          </p:cNvGraphicFramePr>
          <p:nvPr/>
        </p:nvGraphicFramePr>
        <p:xfrm>
          <a:off x="2438400" y="3429000"/>
          <a:ext cx="3086100" cy="444500"/>
        </p:xfrm>
        <a:graphic>
          <a:graphicData uri="http://schemas.openxmlformats.org/presentationml/2006/ole">
            <mc:AlternateContent xmlns:mc="http://schemas.openxmlformats.org/markup-compatibility/2006">
              <mc:Choice xmlns:v="urn:schemas-microsoft-com:vml" Requires="v">
                <p:oleObj spid="_x0000_s599115" name="Equation" r:id="rId5" imgW="3085920" imgH="444240" progId="Equation.3">
                  <p:embed/>
                </p:oleObj>
              </mc:Choice>
              <mc:Fallback>
                <p:oleObj name="Equation" r:id="rId5" imgW="3085920" imgH="4442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3429000"/>
                        <a:ext cx="30861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9046" name="Object 6">
            <a:extLst>
              <a:ext uri="{FF2B5EF4-FFF2-40B4-BE49-F238E27FC236}">
                <a16:creationId xmlns:a16="http://schemas.microsoft.com/office/drawing/2014/main" id="{952641AC-A8EC-482A-93DE-EA7C520F3F8A}"/>
              </a:ext>
            </a:extLst>
          </p:cNvPr>
          <p:cNvGraphicFramePr>
            <a:graphicFrameLocks noChangeAspect="1"/>
          </p:cNvGraphicFramePr>
          <p:nvPr/>
        </p:nvGraphicFramePr>
        <p:xfrm>
          <a:off x="5715000" y="3505200"/>
          <a:ext cx="2616200" cy="393700"/>
        </p:xfrm>
        <a:graphic>
          <a:graphicData uri="http://schemas.openxmlformats.org/presentationml/2006/ole">
            <mc:AlternateContent xmlns:mc="http://schemas.openxmlformats.org/markup-compatibility/2006">
              <mc:Choice xmlns:v="urn:schemas-microsoft-com:vml" Requires="v">
                <p:oleObj spid="_x0000_s599116" name="Equation" r:id="rId7" imgW="2616120" imgH="393480" progId="Equation.3">
                  <p:embed/>
                </p:oleObj>
              </mc:Choice>
              <mc:Fallback>
                <p:oleObj name="Equation" r:id="rId7" imgW="2616120" imgH="39348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5000" y="3505200"/>
                        <a:ext cx="26162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9047" name="AutoShape 7">
            <a:hlinkClick r:id="rId9" action="ppaction://hlinksldjump" highlightClick="1"/>
            <a:extLst>
              <a:ext uri="{FF2B5EF4-FFF2-40B4-BE49-F238E27FC236}">
                <a16:creationId xmlns:a16="http://schemas.microsoft.com/office/drawing/2014/main" id="{2DAE9DC3-5AFB-49A8-89AB-175151C4EE22}"/>
              </a:ext>
            </a:extLst>
          </p:cNvPr>
          <p:cNvSpPr>
            <a:spLocks noChangeArrowheads="1"/>
          </p:cNvSpPr>
          <p:nvPr/>
        </p:nvSpPr>
        <p:spPr bwMode="auto">
          <a:xfrm>
            <a:off x="8077200" y="6019800"/>
            <a:ext cx="539750" cy="539750"/>
          </a:xfrm>
          <a:prstGeom prst="actionButtonReturn">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99048" name="Group 8">
            <a:extLst>
              <a:ext uri="{FF2B5EF4-FFF2-40B4-BE49-F238E27FC236}">
                <a16:creationId xmlns:a16="http://schemas.microsoft.com/office/drawing/2014/main" id="{0238555D-9EAF-43E0-909B-76FCAA938B3F}"/>
              </a:ext>
            </a:extLst>
          </p:cNvPr>
          <p:cNvGrpSpPr>
            <a:grpSpLocks noChangeAspect="1"/>
          </p:cNvGrpSpPr>
          <p:nvPr/>
        </p:nvGrpSpPr>
        <p:grpSpPr bwMode="auto">
          <a:xfrm>
            <a:off x="901700" y="1522413"/>
            <a:ext cx="7064375" cy="1058862"/>
            <a:chOff x="568" y="959"/>
            <a:chExt cx="4450" cy="667"/>
          </a:xfrm>
        </p:grpSpPr>
        <p:sp>
          <p:nvSpPr>
            <p:cNvPr id="599049" name="AutoShape 9">
              <a:extLst>
                <a:ext uri="{FF2B5EF4-FFF2-40B4-BE49-F238E27FC236}">
                  <a16:creationId xmlns:a16="http://schemas.microsoft.com/office/drawing/2014/main" id="{17119B91-881D-466D-89FC-F5768C0187B2}"/>
                </a:ext>
              </a:extLst>
            </p:cNvPr>
            <p:cNvSpPr>
              <a:spLocks noChangeAspect="1" noChangeArrowheads="1" noTextEdit="1"/>
            </p:cNvSpPr>
            <p:nvPr/>
          </p:nvSpPr>
          <p:spPr bwMode="auto">
            <a:xfrm>
              <a:off x="568" y="960"/>
              <a:ext cx="4376" cy="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9050" name="Rectangle 10">
              <a:extLst>
                <a:ext uri="{FF2B5EF4-FFF2-40B4-BE49-F238E27FC236}">
                  <a16:creationId xmlns:a16="http://schemas.microsoft.com/office/drawing/2014/main" id="{F3EAD12D-1115-46A3-B958-7E299BB0317E}"/>
                </a:ext>
              </a:extLst>
            </p:cNvPr>
            <p:cNvSpPr>
              <a:spLocks noChangeArrowheads="1"/>
            </p:cNvSpPr>
            <p:nvPr/>
          </p:nvSpPr>
          <p:spPr bwMode="auto">
            <a:xfrm>
              <a:off x="3541" y="1327"/>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599051" name="Rectangle 11">
              <a:extLst>
                <a:ext uri="{FF2B5EF4-FFF2-40B4-BE49-F238E27FC236}">
                  <a16:creationId xmlns:a16="http://schemas.microsoft.com/office/drawing/2014/main" id="{8B1736CE-18E6-4E08-8001-E56D16132498}"/>
                </a:ext>
              </a:extLst>
            </p:cNvPr>
            <p:cNvSpPr>
              <a:spLocks noChangeArrowheads="1"/>
            </p:cNvSpPr>
            <p:nvPr/>
          </p:nvSpPr>
          <p:spPr bwMode="auto">
            <a:xfrm>
              <a:off x="3133" y="1327"/>
              <a:ext cx="1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ln</a:t>
              </a:r>
              <a:endParaRPr lang="en-US" altLang="zh-CN"/>
            </a:p>
          </p:txBody>
        </p:sp>
        <p:sp>
          <p:nvSpPr>
            <p:cNvPr id="599052" name="Rectangle 12">
              <a:extLst>
                <a:ext uri="{FF2B5EF4-FFF2-40B4-BE49-F238E27FC236}">
                  <a16:creationId xmlns:a16="http://schemas.microsoft.com/office/drawing/2014/main" id="{1F2C15A3-33A2-42CA-BD9A-2B57DB26D39C}"/>
                </a:ext>
              </a:extLst>
            </p:cNvPr>
            <p:cNvSpPr>
              <a:spLocks noChangeArrowheads="1"/>
            </p:cNvSpPr>
            <p:nvPr/>
          </p:nvSpPr>
          <p:spPr bwMode="auto">
            <a:xfrm>
              <a:off x="2464" y="1327"/>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599053" name="Rectangle 13">
              <a:extLst>
                <a:ext uri="{FF2B5EF4-FFF2-40B4-BE49-F238E27FC236}">
                  <a16:creationId xmlns:a16="http://schemas.microsoft.com/office/drawing/2014/main" id="{56F7240E-4C06-44C6-80EA-CC72DB7307EE}"/>
                </a:ext>
              </a:extLst>
            </p:cNvPr>
            <p:cNvSpPr>
              <a:spLocks noChangeArrowheads="1"/>
            </p:cNvSpPr>
            <p:nvPr/>
          </p:nvSpPr>
          <p:spPr bwMode="auto">
            <a:xfrm>
              <a:off x="1988" y="1327"/>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599054" name="Rectangle 14">
              <a:extLst>
                <a:ext uri="{FF2B5EF4-FFF2-40B4-BE49-F238E27FC236}">
                  <a16:creationId xmlns:a16="http://schemas.microsoft.com/office/drawing/2014/main" id="{946E3326-598B-4920-A807-62713EFB0AD8}"/>
                </a:ext>
              </a:extLst>
            </p:cNvPr>
            <p:cNvSpPr>
              <a:spLocks noChangeArrowheads="1"/>
            </p:cNvSpPr>
            <p:nvPr/>
          </p:nvSpPr>
          <p:spPr bwMode="auto">
            <a:xfrm>
              <a:off x="1942" y="1327"/>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599055" name="Rectangle 15">
              <a:extLst>
                <a:ext uri="{FF2B5EF4-FFF2-40B4-BE49-F238E27FC236}">
                  <a16:creationId xmlns:a16="http://schemas.microsoft.com/office/drawing/2014/main" id="{07B54F77-150C-4434-A57C-BBEEC01BBF58}"/>
                </a:ext>
              </a:extLst>
            </p:cNvPr>
            <p:cNvSpPr>
              <a:spLocks noChangeArrowheads="1"/>
            </p:cNvSpPr>
            <p:nvPr/>
          </p:nvSpPr>
          <p:spPr bwMode="auto">
            <a:xfrm>
              <a:off x="4754" y="984"/>
              <a:ext cx="26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599056" name="Rectangle 16">
              <a:extLst>
                <a:ext uri="{FF2B5EF4-FFF2-40B4-BE49-F238E27FC236}">
                  <a16:creationId xmlns:a16="http://schemas.microsoft.com/office/drawing/2014/main" id="{170CFC5E-387D-4896-83F3-73767570D897}"/>
                </a:ext>
              </a:extLst>
            </p:cNvPr>
            <p:cNvSpPr>
              <a:spLocks noChangeArrowheads="1"/>
            </p:cNvSpPr>
            <p:nvPr/>
          </p:nvSpPr>
          <p:spPr bwMode="auto">
            <a:xfrm>
              <a:off x="4691" y="984"/>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599057" name="Rectangle 17">
              <a:extLst>
                <a:ext uri="{FF2B5EF4-FFF2-40B4-BE49-F238E27FC236}">
                  <a16:creationId xmlns:a16="http://schemas.microsoft.com/office/drawing/2014/main" id="{8D6965AB-B482-403E-8FD8-1A868A80E803}"/>
                </a:ext>
              </a:extLst>
            </p:cNvPr>
            <p:cNvSpPr>
              <a:spLocks noChangeArrowheads="1"/>
            </p:cNvSpPr>
            <p:nvPr/>
          </p:nvSpPr>
          <p:spPr bwMode="auto">
            <a:xfrm>
              <a:off x="4498" y="984"/>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599058" name="Rectangle 18">
              <a:extLst>
                <a:ext uri="{FF2B5EF4-FFF2-40B4-BE49-F238E27FC236}">
                  <a16:creationId xmlns:a16="http://schemas.microsoft.com/office/drawing/2014/main" id="{FFE43A13-5369-4F6B-8C15-4EB81A31B61C}"/>
                </a:ext>
              </a:extLst>
            </p:cNvPr>
            <p:cNvSpPr>
              <a:spLocks noChangeArrowheads="1"/>
            </p:cNvSpPr>
            <p:nvPr/>
          </p:nvSpPr>
          <p:spPr bwMode="auto">
            <a:xfrm>
              <a:off x="3881" y="984"/>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599059" name="Rectangle 19">
              <a:extLst>
                <a:ext uri="{FF2B5EF4-FFF2-40B4-BE49-F238E27FC236}">
                  <a16:creationId xmlns:a16="http://schemas.microsoft.com/office/drawing/2014/main" id="{DDCEC64C-5DFF-4458-907C-98CF359C0D2E}"/>
                </a:ext>
              </a:extLst>
            </p:cNvPr>
            <p:cNvSpPr>
              <a:spLocks noChangeArrowheads="1"/>
            </p:cNvSpPr>
            <p:nvPr/>
          </p:nvSpPr>
          <p:spPr bwMode="auto">
            <a:xfrm>
              <a:off x="3181" y="984"/>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599060" name="Rectangle 20">
              <a:extLst>
                <a:ext uri="{FF2B5EF4-FFF2-40B4-BE49-F238E27FC236}">
                  <a16:creationId xmlns:a16="http://schemas.microsoft.com/office/drawing/2014/main" id="{29DA2DA6-3F6E-4531-BE72-B4FDF11BB7CB}"/>
                </a:ext>
              </a:extLst>
            </p:cNvPr>
            <p:cNvSpPr>
              <a:spLocks noChangeArrowheads="1"/>
            </p:cNvSpPr>
            <p:nvPr/>
          </p:nvSpPr>
          <p:spPr bwMode="auto">
            <a:xfrm>
              <a:off x="3118" y="984"/>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599061" name="Rectangle 21">
              <a:extLst>
                <a:ext uri="{FF2B5EF4-FFF2-40B4-BE49-F238E27FC236}">
                  <a16:creationId xmlns:a16="http://schemas.microsoft.com/office/drawing/2014/main" id="{75E30BC8-9DB4-464B-9FD9-27252DE05FBB}"/>
                </a:ext>
              </a:extLst>
            </p:cNvPr>
            <p:cNvSpPr>
              <a:spLocks noChangeArrowheads="1"/>
            </p:cNvSpPr>
            <p:nvPr/>
          </p:nvSpPr>
          <p:spPr bwMode="auto">
            <a:xfrm>
              <a:off x="3003" y="984"/>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0</a:t>
              </a:r>
              <a:endParaRPr lang="en-US" altLang="zh-CN"/>
            </a:p>
          </p:txBody>
        </p:sp>
        <p:sp>
          <p:nvSpPr>
            <p:cNvPr id="599062" name="Rectangle 22">
              <a:extLst>
                <a:ext uri="{FF2B5EF4-FFF2-40B4-BE49-F238E27FC236}">
                  <a16:creationId xmlns:a16="http://schemas.microsoft.com/office/drawing/2014/main" id="{04CBA70E-FC10-4609-BB9D-5BE3B3D29941}"/>
                </a:ext>
              </a:extLst>
            </p:cNvPr>
            <p:cNvSpPr>
              <a:spLocks noChangeArrowheads="1"/>
            </p:cNvSpPr>
            <p:nvPr/>
          </p:nvSpPr>
          <p:spPr bwMode="auto">
            <a:xfrm>
              <a:off x="2586" y="984"/>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599063" name="Rectangle 23">
              <a:extLst>
                <a:ext uri="{FF2B5EF4-FFF2-40B4-BE49-F238E27FC236}">
                  <a16:creationId xmlns:a16="http://schemas.microsoft.com/office/drawing/2014/main" id="{F65156D4-8D56-4414-A32D-63F942ED9A7F}"/>
                </a:ext>
              </a:extLst>
            </p:cNvPr>
            <p:cNvSpPr>
              <a:spLocks noChangeArrowheads="1"/>
            </p:cNvSpPr>
            <p:nvPr/>
          </p:nvSpPr>
          <p:spPr bwMode="auto">
            <a:xfrm>
              <a:off x="1923" y="984"/>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599064" name="Rectangle 24">
              <a:extLst>
                <a:ext uri="{FF2B5EF4-FFF2-40B4-BE49-F238E27FC236}">
                  <a16:creationId xmlns:a16="http://schemas.microsoft.com/office/drawing/2014/main" id="{B30510EF-DAA4-4685-8722-52F98CAB5297}"/>
                </a:ext>
              </a:extLst>
            </p:cNvPr>
            <p:cNvSpPr>
              <a:spLocks noChangeArrowheads="1"/>
            </p:cNvSpPr>
            <p:nvPr/>
          </p:nvSpPr>
          <p:spPr bwMode="auto">
            <a:xfrm>
              <a:off x="3442" y="1327"/>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599065" name="Rectangle 25">
              <a:extLst>
                <a:ext uri="{FF2B5EF4-FFF2-40B4-BE49-F238E27FC236}">
                  <a16:creationId xmlns:a16="http://schemas.microsoft.com/office/drawing/2014/main" id="{F629098A-B82B-4566-A42C-9F2B47699E84}"/>
                </a:ext>
              </a:extLst>
            </p:cNvPr>
            <p:cNvSpPr>
              <a:spLocks noChangeArrowheads="1"/>
            </p:cNvSpPr>
            <p:nvPr/>
          </p:nvSpPr>
          <p:spPr bwMode="auto">
            <a:xfrm>
              <a:off x="2745" y="1327"/>
              <a:ext cx="24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w</a:t>
              </a:r>
              <a:endParaRPr lang="en-US" altLang="zh-CN"/>
            </a:p>
          </p:txBody>
        </p:sp>
        <p:sp>
          <p:nvSpPr>
            <p:cNvPr id="599066" name="Rectangle 26">
              <a:extLst>
                <a:ext uri="{FF2B5EF4-FFF2-40B4-BE49-F238E27FC236}">
                  <a16:creationId xmlns:a16="http://schemas.microsoft.com/office/drawing/2014/main" id="{643CCDBC-1E35-4B98-8930-AD1801B3B92C}"/>
                </a:ext>
              </a:extLst>
            </p:cNvPr>
            <p:cNvSpPr>
              <a:spLocks noChangeArrowheads="1"/>
            </p:cNvSpPr>
            <p:nvPr/>
          </p:nvSpPr>
          <p:spPr bwMode="auto">
            <a:xfrm>
              <a:off x="4589" y="984"/>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599067" name="Rectangle 27">
              <a:extLst>
                <a:ext uri="{FF2B5EF4-FFF2-40B4-BE49-F238E27FC236}">
                  <a16:creationId xmlns:a16="http://schemas.microsoft.com/office/drawing/2014/main" id="{37122A0A-0593-4E28-A82B-6359468CC2A0}"/>
                </a:ext>
              </a:extLst>
            </p:cNvPr>
            <p:cNvSpPr>
              <a:spLocks noChangeArrowheads="1"/>
            </p:cNvSpPr>
            <p:nvPr/>
          </p:nvSpPr>
          <p:spPr bwMode="auto">
            <a:xfrm>
              <a:off x="4375" y="984"/>
              <a:ext cx="16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f</a:t>
              </a:r>
              <a:endParaRPr lang="en-US" altLang="zh-CN"/>
            </a:p>
          </p:txBody>
        </p:sp>
        <p:sp>
          <p:nvSpPr>
            <p:cNvPr id="599068" name="Rectangle 28">
              <a:extLst>
                <a:ext uri="{FF2B5EF4-FFF2-40B4-BE49-F238E27FC236}">
                  <a16:creationId xmlns:a16="http://schemas.microsoft.com/office/drawing/2014/main" id="{6E6A7588-E38D-4F46-97A9-35F441086662}"/>
                </a:ext>
              </a:extLst>
            </p:cNvPr>
            <p:cNvSpPr>
              <a:spLocks noChangeArrowheads="1"/>
            </p:cNvSpPr>
            <p:nvPr/>
          </p:nvSpPr>
          <p:spPr bwMode="auto">
            <a:xfrm>
              <a:off x="3937" y="984"/>
              <a:ext cx="24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w</a:t>
              </a:r>
              <a:endParaRPr lang="en-US" altLang="zh-CN"/>
            </a:p>
          </p:txBody>
        </p:sp>
        <p:sp>
          <p:nvSpPr>
            <p:cNvPr id="599069" name="Rectangle 29">
              <a:extLst>
                <a:ext uri="{FF2B5EF4-FFF2-40B4-BE49-F238E27FC236}">
                  <a16:creationId xmlns:a16="http://schemas.microsoft.com/office/drawing/2014/main" id="{DFC09D99-175F-4FCB-B785-FA83D9671176}"/>
                </a:ext>
              </a:extLst>
            </p:cNvPr>
            <p:cNvSpPr>
              <a:spLocks noChangeArrowheads="1"/>
            </p:cNvSpPr>
            <p:nvPr/>
          </p:nvSpPr>
          <p:spPr bwMode="auto">
            <a:xfrm>
              <a:off x="2677" y="984"/>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599070" name="Rectangle 30">
              <a:extLst>
                <a:ext uri="{FF2B5EF4-FFF2-40B4-BE49-F238E27FC236}">
                  <a16:creationId xmlns:a16="http://schemas.microsoft.com/office/drawing/2014/main" id="{C2E8ED56-D47B-4194-8592-76727855D2D5}"/>
                </a:ext>
              </a:extLst>
            </p:cNvPr>
            <p:cNvSpPr>
              <a:spLocks noChangeArrowheads="1"/>
            </p:cNvSpPr>
            <p:nvPr/>
          </p:nvSpPr>
          <p:spPr bwMode="auto">
            <a:xfrm>
              <a:off x="2446" y="984"/>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599071" name="Rectangle 31">
              <a:extLst>
                <a:ext uri="{FF2B5EF4-FFF2-40B4-BE49-F238E27FC236}">
                  <a16:creationId xmlns:a16="http://schemas.microsoft.com/office/drawing/2014/main" id="{336E5EB0-C9B8-415A-BE24-6E94FB200454}"/>
                </a:ext>
              </a:extLst>
            </p:cNvPr>
            <p:cNvSpPr>
              <a:spLocks noChangeArrowheads="1"/>
            </p:cNvSpPr>
            <p:nvPr/>
          </p:nvSpPr>
          <p:spPr bwMode="auto">
            <a:xfrm>
              <a:off x="1972" y="984"/>
              <a:ext cx="19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e</a:t>
              </a:r>
              <a:endParaRPr lang="en-US" altLang="zh-CN"/>
            </a:p>
          </p:txBody>
        </p:sp>
        <p:sp>
          <p:nvSpPr>
            <p:cNvPr id="599072" name="Rectangle 32">
              <a:extLst>
                <a:ext uri="{FF2B5EF4-FFF2-40B4-BE49-F238E27FC236}">
                  <a16:creationId xmlns:a16="http://schemas.microsoft.com/office/drawing/2014/main" id="{CCB26D8F-CD7F-4425-AD47-36CF1BB90A4A}"/>
                </a:ext>
              </a:extLst>
            </p:cNvPr>
            <p:cNvSpPr>
              <a:spLocks noChangeArrowheads="1"/>
            </p:cNvSpPr>
            <p:nvPr/>
          </p:nvSpPr>
          <p:spPr bwMode="auto">
            <a:xfrm>
              <a:off x="2088" y="962"/>
              <a:ext cx="147"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w</a:t>
              </a:r>
              <a:endParaRPr lang="en-US" altLang="zh-CN"/>
            </a:p>
          </p:txBody>
        </p:sp>
        <p:sp>
          <p:nvSpPr>
            <p:cNvPr id="599073" name="Rectangle 33">
              <a:extLst>
                <a:ext uri="{FF2B5EF4-FFF2-40B4-BE49-F238E27FC236}">
                  <a16:creationId xmlns:a16="http://schemas.microsoft.com/office/drawing/2014/main" id="{5054E0B8-D737-4B50-86E7-7C1538AF8A9E}"/>
                </a:ext>
              </a:extLst>
            </p:cNvPr>
            <p:cNvSpPr>
              <a:spLocks noChangeArrowheads="1"/>
            </p:cNvSpPr>
            <p:nvPr/>
          </p:nvSpPr>
          <p:spPr bwMode="auto">
            <a:xfrm>
              <a:off x="2955" y="1302"/>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599074" name="Rectangle 34">
              <a:extLst>
                <a:ext uri="{FF2B5EF4-FFF2-40B4-BE49-F238E27FC236}">
                  <a16:creationId xmlns:a16="http://schemas.microsoft.com/office/drawing/2014/main" id="{D52DA269-3E5B-4674-8CA1-96027A00F7BF}"/>
                </a:ext>
              </a:extLst>
            </p:cNvPr>
            <p:cNvSpPr>
              <a:spLocks noChangeArrowheads="1"/>
            </p:cNvSpPr>
            <p:nvPr/>
          </p:nvSpPr>
          <p:spPr bwMode="auto">
            <a:xfrm>
              <a:off x="4147" y="959"/>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599075" name="Rectangle 35">
              <a:extLst>
                <a:ext uri="{FF2B5EF4-FFF2-40B4-BE49-F238E27FC236}">
                  <a16:creationId xmlns:a16="http://schemas.microsoft.com/office/drawing/2014/main" id="{23E6F0D7-F15F-4333-B7A2-0F55022022BE}"/>
                </a:ext>
              </a:extLst>
            </p:cNvPr>
            <p:cNvSpPr>
              <a:spLocks noChangeArrowheads="1"/>
            </p:cNvSpPr>
            <p:nvPr/>
          </p:nvSpPr>
          <p:spPr bwMode="auto">
            <a:xfrm>
              <a:off x="2824" y="959"/>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¹</a:t>
              </a:r>
              <a:endParaRPr lang="en-US" altLang="zh-CN"/>
            </a:p>
          </p:txBody>
        </p:sp>
        <p:sp>
          <p:nvSpPr>
            <p:cNvPr id="599076" name="Rectangle 36">
              <a:extLst>
                <a:ext uri="{FF2B5EF4-FFF2-40B4-BE49-F238E27FC236}">
                  <a16:creationId xmlns:a16="http://schemas.microsoft.com/office/drawing/2014/main" id="{E2DE108D-7ADD-4F38-8677-BB48F15FB8AA}"/>
                </a:ext>
              </a:extLst>
            </p:cNvPr>
            <p:cNvSpPr>
              <a:spLocks noChangeArrowheads="1"/>
            </p:cNvSpPr>
            <p:nvPr/>
          </p:nvSpPr>
          <p:spPr bwMode="auto">
            <a:xfrm>
              <a:off x="2257" y="959"/>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599077" name="Rectangle 37">
              <a:extLst>
                <a:ext uri="{FF2B5EF4-FFF2-40B4-BE49-F238E27FC236}">
                  <a16:creationId xmlns:a16="http://schemas.microsoft.com/office/drawing/2014/main" id="{2E7234D3-4C06-4CCB-8E8D-73184794151A}"/>
                </a:ext>
              </a:extLst>
            </p:cNvPr>
            <p:cNvSpPr>
              <a:spLocks noChangeArrowheads="1"/>
            </p:cNvSpPr>
            <p:nvPr/>
          </p:nvSpPr>
          <p:spPr bwMode="auto">
            <a:xfrm>
              <a:off x="2033" y="1334"/>
              <a:ext cx="561"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ea typeface="宋体" panose="02010600030101010101" pitchFamily="2" charset="-122"/>
                </a:rPr>
                <a:t>记为</a:t>
              </a:r>
              <a:endParaRPr lang="zh-CN" altLang="en-US"/>
            </a:p>
          </p:txBody>
        </p:sp>
        <p:sp>
          <p:nvSpPr>
            <p:cNvPr id="599078" name="Rectangle 38">
              <a:extLst>
                <a:ext uri="{FF2B5EF4-FFF2-40B4-BE49-F238E27FC236}">
                  <a16:creationId xmlns:a16="http://schemas.microsoft.com/office/drawing/2014/main" id="{FB0BFDC2-E813-4498-B886-7AA0BD93BEFF}"/>
                </a:ext>
              </a:extLst>
            </p:cNvPr>
            <p:cNvSpPr>
              <a:spLocks noChangeArrowheads="1"/>
            </p:cNvSpPr>
            <p:nvPr/>
          </p:nvSpPr>
          <p:spPr bwMode="auto">
            <a:xfrm>
              <a:off x="577" y="1334"/>
              <a:ext cx="13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称为对数函数</a:t>
              </a:r>
              <a:endParaRPr lang="zh-CN" altLang="en-US"/>
            </a:p>
          </p:txBody>
        </p:sp>
        <p:sp>
          <p:nvSpPr>
            <p:cNvPr id="599079" name="Rectangle 39">
              <a:extLst>
                <a:ext uri="{FF2B5EF4-FFF2-40B4-BE49-F238E27FC236}">
                  <a16:creationId xmlns:a16="http://schemas.microsoft.com/office/drawing/2014/main" id="{8F964BE2-9331-4252-919B-360E5E592E29}"/>
                </a:ext>
              </a:extLst>
            </p:cNvPr>
            <p:cNvSpPr>
              <a:spLocks noChangeArrowheads="1"/>
            </p:cNvSpPr>
            <p:nvPr/>
          </p:nvSpPr>
          <p:spPr bwMode="auto">
            <a:xfrm>
              <a:off x="3209" y="991"/>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的函数</a:t>
              </a:r>
              <a:endParaRPr lang="zh-CN" altLang="en-US"/>
            </a:p>
          </p:txBody>
        </p:sp>
        <p:sp>
          <p:nvSpPr>
            <p:cNvPr id="599080" name="Rectangle 40">
              <a:extLst>
                <a:ext uri="{FF2B5EF4-FFF2-40B4-BE49-F238E27FC236}">
                  <a16:creationId xmlns:a16="http://schemas.microsoft.com/office/drawing/2014/main" id="{33D337E9-C45E-43E6-BC71-8CCFB7F212F3}"/>
                </a:ext>
              </a:extLst>
            </p:cNvPr>
            <p:cNvSpPr>
              <a:spLocks noChangeArrowheads="1"/>
            </p:cNvSpPr>
            <p:nvPr/>
          </p:nvSpPr>
          <p:spPr bwMode="auto">
            <a:xfrm>
              <a:off x="1024" y="991"/>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满足方程</a:t>
              </a:r>
              <a:endParaRPr lang="zh-CN" altLang="en-US"/>
            </a:p>
          </p:txBody>
        </p:sp>
      </p:grpSp>
      <p:grpSp>
        <p:nvGrpSpPr>
          <p:cNvPr id="599081" name="Group 41">
            <a:extLst>
              <a:ext uri="{FF2B5EF4-FFF2-40B4-BE49-F238E27FC236}">
                <a16:creationId xmlns:a16="http://schemas.microsoft.com/office/drawing/2014/main" id="{33210847-AF6C-46BF-B753-DE41300DFB2B}"/>
              </a:ext>
            </a:extLst>
          </p:cNvPr>
          <p:cNvGrpSpPr>
            <a:grpSpLocks noChangeAspect="1"/>
          </p:cNvGrpSpPr>
          <p:nvPr/>
        </p:nvGrpSpPr>
        <p:grpSpPr bwMode="auto">
          <a:xfrm>
            <a:off x="914400" y="4159250"/>
            <a:ext cx="7467600" cy="1079500"/>
            <a:chOff x="576" y="2620"/>
            <a:chExt cx="4704" cy="680"/>
          </a:xfrm>
        </p:grpSpPr>
        <p:sp>
          <p:nvSpPr>
            <p:cNvPr id="599082" name="AutoShape 42">
              <a:extLst>
                <a:ext uri="{FF2B5EF4-FFF2-40B4-BE49-F238E27FC236}">
                  <a16:creationId xmlns:a16="http://schemas.microsoft.com/office/drawing/2014/main" id="{9448D9E4-6957-44DC-850E-99C760FE5F6E}"/>
                </a:ext>
              </a:extLst>
            </p:cNvPr>
            <p:cNvSpPr>
              <a:spLocks noChangeAspect="1" noChangeArrowheads="1" noTextEdit="1"/>
            </p:cNvSpPr>
            <p:nvPr/>
          </p:nvSpPr>
          <p:spPr bwMode="auto">
            <a:xfrm>
              <a:off x="576" y="2640"/>
              <a:ext cx="4704" cy="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9083" name="Line 43">
              <a:extLst>
                <a:ext uri="{FF2B5EF4-FFF2-40B4-BE49-F238E27FC236}">
                  <a16:creationId xmlns:a16="http://schemas.microsoft.com/office/drawing/2014/main" id="{5DEEF0C3-A866-4108-8BB6-CB17BB194616}"/>
                </a:ext>
              </a:extLst>
            </p:cNvPr>
            <p:cNvSpPr>
              <a:spLocks noChangeShapeType="1"/>
            </p:cNvSpPr>
            <p:nvPr/>
          </p:nvSpPr>
          <p:spPr bwMode="auto">
            <a:xfrm>
              <a:off x="1786" y="2662"/>
              <a:ext cx="0" cy="24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9084" name="Line 44">
              <a:extLst>
                <a:ext uri="{FF2B5EF4-FFF2-40B4-BE49-F238E27FC236}">
                  <a16:creationId xmlns:a16="http://schemas.microsoft.com/office/drawing/2014/main" id="{0853B9BA-2F0B-48AF-B3D6-F14C67CD1870}"/>
                </a:ext>
              </a:extLst>
            </p:cNvPr>
            <p:cNvSpPr>
              <a:spLocks noChangeShapeType="1"/>
            </p:cNvSpPr>
            <p:nvPr/>
          </p:nvSpPr>
          <p:spPr bwMode="auto">
            <a:xfrm>
              <a:off x="1919" y="2662"/>
              <a:ext cx="0" cy="24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9085" name="Rectangle 45">
              <a:extLst>
                <a:ext uri="{FF2B5EF4-FFF2-40B4-BE49-F238E27FC236}">
                  <a16:creationId xmlns:a16="http://schemas.microsoft.com/office/drawing/2014/main" id="{314FF766-6E83-4814-BE53-4F6871B622AA}"/>
                </a:ext>
              </a:extLst>
            </p:cNvPr>
            <p:cNvSpPr>
              <a:spLocks noChangeArrowheads="1"/>
            </p:cNvSpPr>
            <p:nvPr/>
          </p:nvSpPr>
          <p:spPr bwMode="auto">
            <a:xfrm>
              <a:off x="2356" y="3010"/>
              <a:ext cx="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zh-CN"/>
            </a:p>
          </p:txBody>
        </p:sp>
        <p:sp>
          <p:nvSpPr>
            <p:cNvPr id="599086" name="Rectangle 46">
              <a:extLst>
                <a:ext uri="{FF2B5EF4-FFF2-40B4-BE49-F238E27FC236}">
                  <a16:creationId xmlns:a16="http://schemas.microsoft.com/office/drawing/2014/main" id="{E73374EC-34DE-44C5-ADA5-25857541FABB}"/>
                </a:ext>
              </a:extLst>
            </p:cNvPr>
            <p:cNvSpPr>
              <a:spLocks noChangeArrowheads="1"/>
            </p:cNvSpPr>
            <p:nvPr/>
          </p:nvSpPr>
          <p:spPr bwMode="auto">
            <a:xfrm>
              <a:off x="1981" y="3010"/>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支</a:t>
              </a:r>
              <a:endParaRPr lang="zh-CN" altLang="en-US"/>
            </a:p>
          </p:txBody>
        </p:sp>
        <p:sp>
          <p:nvSpPr>
            <p:cNvPr id="599087" name="Rectangle 47">
              <a:extLst>
                <a:ext uri="{FF2B5EF4-FFF2-40B4-BE49-F238E27FC236}">
                  <a16:creationId xmlns:a16="http://schemas.microsoft.com/office/drawing/2014/main" id="{87FB0C8C-E177-4A43-AF36-CFD77ECD7541}"/>
                </a:ext>
              </a:extLst>
            </p:cNvPr>
            <p:cNvSpPr>
              <a:spLocks noChangeArrowheads="1"/>
            </p:cNvSpPr>
            <p:nvPr/>
          </p:nvSpPr>
          <p:spPr bwMode="auto">
            <a:xfrm>
              <a:off x="1224" y="3010"/>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的</a:t>
              </a:r>
              <a:endParaRPr lang="zh-CN" altLang="en-US"/>
            </a:p>
          </p:txBody>
        </p:sp>
        <p:sp>
          <p:nvSpPr>
            <p:cNvPr id="599088" name="Rectangle 48">
              <a:extLst>
                <a:ext uri="{FF2B5EF4-FFF2-40B4-BE49-F238E27FC236}">
                  <a16:creationId xmlns:a16="http://schemas.microsoft.com/office/drawing/2014/main" id="{08091A83-DCD1-4A00-A1E0-417102C07D05}"/>
                </a:ext>
              </a:extLst>
            </p:cNvPr>
            <p:cNvSpPr>
              <a:spLocks noChangeArrowheads="1"/>
            </p:cNvSpPr>
            <p:nvPr/>
          </p:nvSpPr>
          <p:spPr bwMode="auto">
            <a:xfrm>
              <a:off x="582" y="3010"/>
              <a:ext cx="33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ea typeface="宋体" panose="02010600030101010101" pitchFamily="2" charset="-122"/>
                </a:rPr>
                <a:t>数</a:t>
              </a:r>
              <a:endParaRPr lang="zh-CN" altLang="en-US"/>
            </a:p>
          </p:txBody>
        </p:sp>
        <p:sp>
          <p:nvSpPr>
            <p:cNvPr id="599089" name="Rectangle 49">
              <a:extLst>
                <a:ext uri="{FF2B5EF4-FFF2-40B4-BE49-F238E27FC236}">
                  <a16:creationId xmlns:a16="http://schemas.microsoft.com/office/drawing/2014/main" id="{67334B16-D6D6-4D68-AFAC-F3A5CFFA94C4}"/>
                </a:ext>
              </a:extLst>
            </p:cNvPr>
            <p:cNvSpPr>
              <a:spLocks noChangeArrowheads="1"/>
            </p:cNvSpPr>
            <p:nvPr/>
          </p:nvSpPr>
          <p:spPr bwMode="auto">
            <a:xfrm>
              <a:off x="4150" y="2652"/>
              <a:ext cx="1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称为对数函</a:t>
              </a:r>
              <a:endParaRPr lang="zh-CN" altLang="en-US"/>
            </a:p>
          </p:txBody>
        </p:sp>
        <p:sp>
          <p:nvSpPr>
            <p:cNvPr id="599090" name="Rectangle 50">
              <a:extLst>
                <a:ext uri="{FF2B5EF4-FFF2-40B4-BE49-F238E27FC236}">
                  <a16:creationId xmlns:a16="http://schemas.microsoft.com/office/drawing/2014/main" id="{88FD8B89-3425-418E-B8D9-D62B291B092F}"/>
                </a:ext>
              </a:extLst>
            </p:cNvPr>
            <p:cNvSpPr>
              <a:spLocks noChangeArrowheads="1"/>
            </p:cNvSpPr>
            <p:nvPr/>
          </p:nvSpPr>
          <p:spPr bwMode="auto">
            <a:xfrm>
              <a:off x="582" y="2652"/>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而当</a:t>
              </a:r>
              <a:endParaRPr lang="zh-CN" altLang="en-US"/>
            </a:p>
          </p:txBody>
        </p:sp>
        <p:sp>
          <p:nvSpPr>
            <p:cNvPr id="599091" name="Rectangle 51">
              <a:extLst>
                <a:ext uri="{FF2B5EF4-FFF2-40B4-BE49-F238E27FC236}">
                  <a16:creationId xmlns:a16="http://schemas.microsoft.com/office/drawing/2014/main" id="{1CE4BA5A-4ED1-4B3E-A58B-A6DDE13C1EE0}"/>
                </a:ext>
              </a:extLst>
            </p:cNvPr>
            <p:cNvSpPr>
              <a:spLocks noChangeArrowheads="1"/>
            </p:cNvSpPr>
            <p:nvPr/>
          </p:nvSpPr>
          <p:spPr bwMode="auto">
            <a:xfrm>
              <a:off x="2212" y="3003"/>
              <a:ext cx="226"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599092" name="Rectangle 52">
              <a:extLst>
                <a:ext uri="{FF2B5EF4-FFF2-40B4-BE49-F238E27FC236}">
                  <a16:creationId xmlns:a16="http://schemas.microsoft.com/office/drawing/2014/main" id="{CC6FBB5F-394F-44FB-86BE-9AE211AFC95D}"/>
                </a:ext>
              </a:extLst>
            </p:cNvPr>
            <p:cNvSpPr>
              <a:spLocks noChangeArrowheads="1"/>
            </p:cNvSpPr>
            <p:nvPr/>
          </p:nvSpPr>
          <p:spPr bwMode="auto">
            <a:xfrm>
              <a:off x="1903" y="3003"/>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599093" name="Rectangle 53">
              <a:extLst>
                <a:ext uri="{FF2B5EF4-FFF2-40B4-BE49-F238E27FC236}">
                  <a16:creationId xmlns:a16="http://schemas.microsoft.com/office/drawing/2014/main" id="{B8527B90-C8C8-4DFA-A414-1C83B313575E}"/>
                </a:ext>
              </a:extLst>
            </p:cNvPr>
            <p:cNvSpPr>
              <a:spLocks noChangeArrowheads="1"/>
            </p:cNvSpPr>
            <p:nvPr/>
          </p:nvSpPr>
          <p:spPr bwMode="auto">
            <a:xfrm>
              <a:off x="828" y="3003"/>
              <a:ext cx="1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ln</a:t>
              </a:r>
              <a:endParaRPr lang="en-US" altLang="zh-CN"/>
            </a:p>
          </p:txBody>
        </p:sp>
        <p:sp>
          <p:nvSpPr>
            <p:cNvPr id="599094" name="Rectangle 54">
              <a:extLst>
                <a:ext uri="{FF2B5EF4-FFF2-40B4-BE49-F238E27FC236}">
                  <a16:creationId xmlns:a16="http://schemas.microsoft.com/office/drawing/2014/main" id="{22785571-FA2A-41BA-9F6D-28978D51547F}"/>
                </a:ext>
              </a:extLst>
            </p:cNvPr>
            <p:cNvSpPr>
              <a:spLocks noChangeArrowheads="1"/>
            </p:cNvSpPr>
            <p:nvPr/>
          </p:nvSpPr>
          <p:spPr bwMode="auto">
            <a:xfrm>
              <a:off x="4076" y="2645"/>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599095" name="Rectangle 55">
              <a:extLst>
                <a:ext uri="{FF2B5EF4-FFF2-40B4-BE49-F238E27FC236}">
                  <a16:creationId xmlns:a16="http://schemas.microsoft.com/office/drawing/2014/main" id="{293B0101-BDD1-40D3-B906-AAEE07F55DBA}"/>
                </a:ext>
              </a:extLst>
            </p:cNvPr>
            <p:cNvSpPr>
              <a:spLocks noChangeArrowheads="1"/>
            </p:cNvSpPr>
            <p:nvPr/>
          </p:nvSpPr>
          <p:spPr bwMode="auto">
            <a:xfrm>
              <a:off x="3260" y="2645"/>
              <a:ext cx="419"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arg</a:t>
              </a:r>
              <a:endParaRPr lang="en-US" altLang="zh-CN"/>
            </a:p>
          </p:txBody>
        </p:sp>
        <p:sp>
          <p:nvSpPr>
            <p:cNvPr id="599096" name="Rectangle 56">
              <a:extLst>
                <a:ext uri="{FF2B5EF4-FFF2-40B4-BE49-F238E27FC236}">
                  <a16:creationId xmlns:a16="http://schemas.microsoft.com/office/drawing/2014/main" id="{5D2E82E9-875D-46B1-8F96-A50DB3B10971}"/>
                </a:ext>
              </a:extLst>
            </p:cNvPr>
            <p:cNvSpPr>
              <a:spLocks noChangeArrowheads="1"/>
            </p:cNvSpPr>
            <p:nvPr/>
          </p:nvSpPr>
          <p:spPr bwMode="auto">
            <a:xfrm>
              <a:off x="2689" y="2645"/>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599097" name="Rectangle 57">
              <a:extLst>
                <a:ext uri="{FF2B5EF4-FFF2-40B4-BE49-F238E27FC236}">
                  <a16:creationId xmlns:a16="http://schemas.microsoft.com/office/drawing/2014/main" id="{0FA39EFF-3042-4FF1-B77D-458CB7FD4A63}"/>
                </a:ext>
              </a:extLst>
            </p:cNvPr>
            <p:cNvSpPr>
              <a:spLocks noChangeArrowheads="1"/>
            </p:cNvSpPr>
            <p:nvPr/>
          </p:nvSpPr>
          <p:spPr bwMode="auto">
            <a:xfrm>
              <a:off x="2236" y="2645"/>
              <a:ext cx="419"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arg</a:t>
              </a:r>
              <a:endParaRPr lang="en-US" altLang="zh-CN"/>
            </a:p>
          </p:txBody>
        </p:sp>
        <p:sp>
          <p:nvSpPr>
            <p:cNvPr id="599098" name="Rectangle 58">
              <a:extLst>
                <a:ext uri="{FF2B5EF4-FFF2-40B4-BE49-F238E27FC236}">
                  <a16:creationId xmlns:a16="http://schemas.microsoft.com/office/drawing/2014/main" id="{944FA8B3-5432-4ACD-A502-FDEEA417745E}"/>
                </a:ext>
              </a:extLst>
            </p:cNvPr>
            <p:cNvSpPr>
              <a:spLocks noChangeArrowheads="1"/>
            </p:cNvSpPr>
            <p:nvPr/>
          </p:nvSpPr>
          <p:spPr bwMode="auto">
            <a:xfrm>
              <a:off x="1585" y="2645"/>
              <a:ext cx="28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ln</a:t>
              </a:r>
              <a:endParaRPr lang="en-US" altLang="zh-CN"/>
            </a:p>
          </p:txBody>
        </p:sp>
        <p:sp>
          <p:nvSpPr>
            <p:cNvPr id="599099" name="Rectangle 59">
              <a:extLst>
                <a:ext uri="{FF2B5EF4-FFF2-40B4-BE49-F238E27FC236}">
                  <a16:creationId xmlns:a16="http://schemas.microsoft.com/office/drawing/2014/main" id="{2C63A9DD-C88E-4CE3-BAE1-9EC851D3AD5B}"/>
                </a:ext>
              </a:extLst>
            </p:cNvPr>
            <p:cNvSpPr>
              <a:spLocks noChangeArrowheads="1"/>
            </p:cNvSpPr>
            <p:nvPr/>
          </p:nvSpPr>
          <p:spPr bwMode="auto">
            <a:xfrm>
              <a:off x="1038" y="2645"/>
              <a:ext cx="28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ln</a:t>
              </a:r>
              <a:endParaRPr lang="en-US" altLang="zh-CN"/>
            </a:p>
          </p:txBody>
        </p:sp>
        <p:sp>
          <p:nvSpPr>
            <p:cNvPr id="599100" name="Rectangle 60">
              <a:extLst>
                <a:ext uri="{FF2B5EF4-FFF2-40B4-BE49-F238E27FC236}">
                  <a16:creationId xmlns:a16="http://schemas.microsoft.com/office/drawing/2014/main" id="{3D4810AA-D6B3-4747-B212-AA37A4530A79}"/>
                </a:ext>
              </a:extLst>
            </p:cNvPr>
            <p:cNvSpPr>
              <a:spLocks noChangeArrowheads="1"/>
            </p:cNvSpPr>
            <p:nvPr/>
          </p:nvSpPr>
          <p:spPr bwMode="auto">
            <a:xfrm>
              <a:off x="1452" y="3010"/>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FF0000"/>
                  </a:solidFill>
                  <a:latin typeface="黑体" panose="02010609060101010101" pitchFamily="49" charset="-122"/>
                  <a:ea typeface="黑体" panose="02010609060101010101" pitchFamily="49" charset="-122"/>
                </a:rPr>
                <a:t>主值</a:t>
              </a:r>
              <a:endParaRPr lang="zh-CN" altLang="en-US">
                <a:solidFill>
                  <a:srgbClr val="FF0000"/>
                </a:solidFill>
              </a:endParaRPr>
            </a:p>
          </p:txBody>
        </p:sp>
        <p:sp>
          <p:nvSpPr>
            <p:cNvPr id="599101" name="Rectangle 61">
              <a:extLst>
                <a:ext uri="{FF2B5EF4-FFF2-40B4-BE49-F238E27FC236}">
                  <a16:creationId xmlns:a16="http://schemas.microsoft.com/office/drawing/2014/main" id="{42D219C5-23D1-4863-8CF2-A115914BD171}"/>
                </a:ext>
              </a:extLst>
            </p:cNvPr>
            <p:cNvSpPr>
              <a:spLocks noChangeArrowheads="1"/>
            </p:cNvSpPr>
            <p:nvPr/>
          </p:nvSpPr>
          <p:spPr bwMode="auto">
            <a:xfrm>
              <a:off x="1137" y="3003"/>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599102" name="Rectangle 62">
              <a:extLst>
                <a:ext uri="{FF2B5EF4-FFF2-40B4-BE49-F238E27FC236}">
                  <a16:creationId xmlns:a16="http://schemas.microsoft.com/office/drawing/2014/main" id="{6588EE62-0E3E-49D3-8A12-D37AEEB3A991}"/>
                </a:ext>
              </a:extLst>
            </p:cNvPr>
            <p:cNvSpPr>
              <a:spLocks noChangeArrowheads="1"/>
            </p:cNvSpPr>
            <p:nvPr/>
          </p:nvSpPr>
          <p:spPr bwMode="auto">
            <a:xfrm>
              <a:off x="3618" y="2645"/>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599103" name="Rectangle 63">
              <a:extLst>
                <a:ext uri="{FF2B5EF4-FFF2-40B4-BE49-F238E27FC236}">
                  <a16:creationId xmlns:a16="http://schemas.microsoft.com/office/drawing/2014/main" id="{BDC85F34-5796-46B0-8BE3-85F72E86A47D}"/>
                </a:ext>
              </a:extLst>
            </p:cNvPr>
            <p:cNvSpPr>
              <a:spLocks noChangeArrowheads="1"/>
            </p:cNvSpPr>
            <p:nvPr/>
          </p:nvSpPr>
          <p:spPr bwMode="auto">
            <a:xfrm>
              <a:off x="2594" y="2645"/>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599104" name="Rectangle 64">
              <a:extLst>
                <a:ext uri="{FF2B5EF4-FFF2-40B4-BE49-F238E27FC236}">
                  <a16:creationId xmlns:a16="http://schemas.microsoft.com/office/drawing/2014/main" id="{27F7F908-2C94-4855-89C6-EDC0361CE171}"/>
                </a:ext>
              </a:extLst>
            </p:cNvPr>
            <p:cNvSpPr>
              <a:spLocks noChangeArrowheads="1"/>
            </p:cNvSpPr>
            <p:nvPr/>
          </p:nvSpPr>
          <p:spPr bwMode="auto">
            <a:xfrm>
              <a:off x="2144" y="2645"/>
              <a:ext cx="155"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i</a:t>
              </a:r>
              <a:endParaRPr lang="en-US" altLang="zh-CN"/>
            </a:p>
          </p:txBody>
        </p:sp>
        <p:sp>
          <p:nvSpPr>
            <p:cNvPr id="599105" name="Rectangle 65">
              <a:extLst>
                <a:ext uri="{FF2B5EF4-FFF2-40B4-BE49-F238E27FC236}">
                  <a16:creationId xmlns:a16="http://schemas.microsoft.com/office/drawing/2014/main" id="{AFD9508F-A0EA-40B3-BFEA-62454E233DD3}"/>
                </a:ext>
              </a:extLst>
            </p:cNvPr>
            <p:cNvSpPr>
              <a:spLocks noChangeArrowheads="1"/>
            </p:cNvSpPr>
            <p:nvPr/>
          </p:nvSpPr>
          <p:spPr bwMode="auto">
            <a:xfrm>
              <a:off x="1812" y="2645"/>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599106" name="Rectangle 66">
              <a:extLst>
                <a:ext uri="{FF2B5EF4-FFF2-40B4-BE49-F238E27FC236}">
                  <a16:creationId xmlns:a16="http://schemas.microsoft.com/office/drawing/2014/main" id="{CB36D3DD-0034-4A32-870B-4F8B0CE51C1B}"/>
                </a:ext>
              </a:extLst>
            </p:cNvPr>
            <p:cNvSpPr>
              <a:spLocks noChangeArrowheads="1"/>
            </p:cNvSpPr>
            <p:nvPr/>
          </p:nvSpPr>
          <p:spPr bwMode="auto">
            <a:xfrm>
              <a:off x="1259" y="2645"/>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599107" name="Rectangle 67">
              <a:extLst>
                <a:ext uri="{FF2B5EF4-FFF2-40B4-BE49-F238E27FC236}">
                  <a16:creationId xmlns:a16="http://schemas.microsoft.com/office/drawing/2014/main" id="{3E94FB71-A3C4-4787-8F91-638492785F9B}"/>
                </a:ext>
              </a:extLst>
            </p:cNvPr>
            <p:cNvSpPr>
              <a:spLocks noChangeArrowheads="1"/>
            </p:cNvSpPr>
            <p:nvPr/>
          </p:nvSpPr>
          <p:spPr bwMode="auto">
            <a:xfrm>
              <a:off x="3943" y="2620"/>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p</a:t>
              </a:r>
              <a:endParaRPr lang="en-US" altLang="zh-CN"/>
            </a:p>
          </p:txBody>
        </p:sp>
        <p:sp>
          <p:nvSpPr>
            <p:cNvPr id="599108" name="Rectangle 68">
              <a:extLst>
                <a:ext uri="{FF2B5EF4-FFF2-40B4-BE49-F238E27FC236}">
                  <a16:creationId xmlns:a16="http://schemas.microsoft.com/office/drawing/2014/main" id="{9B9910DD-7678-4B0B-A140-0585B236515A}"/>
                </a:ext>
              </a:extLst>
            </p:cNvPr>
            <p:cNvSpPr>
              <a:spLocks noChangeArrowheads="1"/>
            </p:cNvSpPr>
            <p:nvPr/>
          </p:nvSpPr>
          <p:spPr bwMode="auto">
            <a:xfrm>
              <a:off x="3761" y="2620"/>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599109" name="Rectangle 69">
              <a:extLst>
                <a:ext uri="{FF2B5EF4-FFF2-40B4-BE49-F238E27FC236}">
                  <a16:creationId xmlns:a16="http://schemas.microsoft.com/office/drawing/2014/main" id="{1A7E2676-C480-4BF0-A729-7313B2CB2B0E}"/>
                </a:ext>
              </a:extLst>
            </p:cNvPr>
            <p:cNvSpPr>
              <a:spLocks noChangeArrowheads="1"/>
            </p:cNvSpPr>
            <p:nvPr/>
          </p:nvSpPr>
          <p:spPr bwMode="auto">
            <a:xfrm>
              <a:off x="3085" y="2620"/>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&lt;</a:t>
              </a:r>
              <a:endParaRPr lang="en-US" altLang="zh-CN"/>
            </a:p>
          </p:txBody>
        </p:sp>
        <p:sp>
          <p:nvSpPr>
            <p:cNvPr id="599110" name="Rectangle 70">
              <a:extLst>
                <a:ext uri="{FF2B5EF4-FFF2-40B4-BE49-F238E27FC236}">
                  <a16:creationId xmlns:a16="http://schemas.microsoft.com/office/drawing/2014/main" id="{4EF71F52-255B-4CB6-B1D3-D4E3324F5A60}"/>
                </a:ext>
              </a:extLst>
            </p:cNvPr>
            <p:cNvSpPr>
              <a:spLocks noChangeArrowheads="1"/>
            </p:cNvSpPr>
            <p:nvPr/>
          </p:nvSpPr>
          <p:spPr bwMode="auto">
            <a:xfrm>
              <a:off x="2910" y="2620"/>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p</a:t>
              </a:r>
              <a:endParaRPr lang="en-US" altLang="zh-CN"/>
            </a:p>
          </p:txBody>
        </p:sp>
        <p:sp>
          <p:nvSpPr>
            <p:cNvPr id="599111" name="Rectangle 71">
              <a:extLst>
                <a:ext uri="{FF2B5EF4-FFF2-40B4-BE49-F238E27FC236}">
                  <a16:creationId xmlns:a16="http://schemas.microsoft.com/office/drawing/2014/main" id="{5A013CF6-30CE-4162-B549-9E416BD2016E}"/>
                </a:ext>
              </a:extLst>
            </p:cNvPr>
            <p:cNvSpPr>
              <a:spLocks noChangeArrowheads="1"/>
            </p:cNvSpPr>
            <p:nvPr/>
          </p:nvSpPr>
          <p:spPr bwMode="auto">
            <a:xfrm>
              <a:off x="2773" y="2620"/>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599112" name="Rectangle 72">
              <a:extLst>
                <a:ext uri="{FF2B5EF4-FFF2-40B4-BE49-F238E27FC236}">
                  <a16:creationId xmlns:a16="http://schemas.microsoft.com/office/drawing/2014/main" id="{0CAD383D-4DC2-4B34-8EE4-DBF94D6AE4C7}"/>
                </a:ext>
              </a:extLst>
            </p:cNvPr>
            <p:cNvSpPr>
              <a:spLocks noChangeArrowheads="1"/>
            </p:cNvSpPr>
            <p:nvPr/>
          </p:nvSpPr>
          <p:spPr bwMode="auto">
            <a:xfrm>
              <a:off x="1970" y="2620"/>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599113" name="Rectangle 73">
              <a:extLst>
                <a:ext uri="{FF2B5EF4-FFF2-40B4-BE49-F238E27FC236}">
                  <a16:creationId xmlns:a16="http://schemas.microsoft.com/office/drawing/2014/main" id="{052755AC-4F7E-48E1-B83C-956AFFB20CB4}"/>
                </a:ext>
              </a:extLst>
            </p:cNvPr>
            <p:cNvSpPr>
              <a:spLocks noChangeArrowheads="1"/>
            </p:cNvSpPr>
            <p:nvPr/>
          </p:nvSpPr>
          <p:spPr bwMode="auto">
            <a:xfrm>
              <a:off x="1406" y="2620"/>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99048"/>
                                        </p:tgtEl>
                                        <p:attrNameLst>
                                          <p:attrName>style.visibility</p:attrName>
                                        </p:attrNameLst>
                                      </p:cBhvr>
                                      <p:to>
                                        <p:strVal val="visible"/>
                                      </p:to>
                                    </p:set>
                                    <p:animEffect transition="in" filter="wipe(left)">
                                      <p:cBhvr>
                                        <p:cTn id="7" dur="2000"/>
                                        <p:tgtEl>
                                          <p:spTgt spid="5990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9043"/>
                                        </p:tgtEl>
                                        <p:attrNameLst>
                                          <p:attrName>style.visibility</p:attrName>
                                        </p:attrNameLst>
                                      </p:cBhvr>
                                      <p:to>
                                        <p:strVal val="visible"/>
                                      </p:to>
                                    </p:set>
                                    <p:animEffect transition="in" filter="wipe(left)">
                                      <p:cBhvr>
                                        <p:cTn id="12" dur="2000"/>
                                        <p:tgtEl>
                                          <p:spTgt spid="599043"/>
                                        </p:tgtEl>
                                      </p:cBhvr>
                                    </p:animEffect>
                                  </p:childTnLst>
                                </p:cTn>
                              </p:par>
                              <p:par>
                                <p:cTn id="13" presetID="22" presetClass="entr" presetSubtype="8" fill="hold" nodeType="withEffect">
                                  <p:stCondLst>
                                    <p:cond delay="0"/>
                                  </p:stCondLst>
                                  <p:childTnLst>
                                    <p:set>
                                      <p:cBhvr>
                                        <p:cTn id="14" dur="1" fill="hold">
                                          <p:stCondLst>
                                            <p:cond delay="0"/>
                                          </p:stCondLst>
                                        </p:cTn>
                                        <p:tgtEl>
                                          <p:spTgt spid="599044"/>
                                        </p:tgtEl>
                                        <p:attrNameLst>
                                          <p:attrName>style.visibility</p:attrName>
                                        </p:attrNameLst>
                                      </p:cBhvr>
                                      <p:to>
                                        <p:strVal val="visible"/>
                                      </p:to>
                                    </p:set>
                                    <p:animEffect transition="in" filter="wipe(left)">
                                      <p:cBhvr>
                                        <p:cTn id="15" dur="2000"/>
                                        <p:tgtEl>
                                          <p:spTgt spid="59904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599045"/>
                                        </p:tgtEl>
                                        <p:attrNameLst>
                                          <p:attrName>style.visibility</p:attrName>
                                        </p:attrNameLst>
                                      </p:cBhvr>
                                      <p:to>
                                        <p:strVal val="visible"/>
                                      </p:to>
                                    </p:set>
                                    <p:animEffect transition="in" filter="wipe(left)">
                                      <p:cBhvr>
                                        <p:cTn id="20" dur="2000"/>
                                        <p:tgtEl>
                                          <p:spTgt spid="599045"/>
                                        </p:tgtEl>
                                      </p:cBhvr>
                                    </p:animEffect>
                                  </p:childTnLst>
                                </p:cTn>
                              </p:par>
                              <p:par>
                                <p:cTn id="21" presetID="22" presetClass="entr" presetSubtype="8" fill="hold" nodeType="withEffect">
                                  <p:stCondLst>
                                    <p:cond delay="0"/>
                                  </p:stCondLst>
                                  <p:childTnLst>
                                    <p:set>
                                      <p:cBhvr>
                                        <p:cTn id="22" dur="1" fill="hold">
                                          <p:stCondLst>
                                            <p:cond delay="0"/>
                                          </p:stCondLst>
                                        </p:cTn>
                                        <p:tgtEl>
                                          <p:spTgt spid="599046"/>
                                        </p:tgtEl>
                                        <p:attrNameLst>
                                          <p:attrName>style.visibility</p:attrName>
                                        </p:attrNameLst>
                                      </p:cBhvr>
                                      <p:to>
                                        <p:strVal val="visible"/>
                                      </p:to>
                                    </p:set>
                                    <p:animEffect transition="in" filter="wipe(left)">
                                      <p:cBhvr>
                                        <p:cTn id="23" dur="2000"/>
                                        <p:tgtEl>
                                          <p:spTgt spid="59904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nodeType="clickEffect">
                                  <p:stCondLst>
                                    <p:cond delay="0"/>
                                  </p:stCondLst>
                                  <p:childTnLst>
                                    <p:set>
                                      <p:cBhvr>
                                        <p:cTn id="27" dur="1" fill="hold">
                                          <p:stCondLst>
                                            <p:cond delay="0"/>
                                          </p:stCondLst>
                                        </p:cTn>
                                        <p:tgtEl>
                                          <p:spTgt spid="599081"/>
                                        </p:tgtEl>
                                        <p:attrNameLst>
                                          <p:attrName>style.visibility</p:attrName>
                                        </p:attrNameLst>
                                      </p:cBhvr>
                                      <p:to>
                                        <p:strVal val="visible"/>
                                      </p:to>
                                    </p:set>
                                    <p:animEffect transition="in" filter="checkerboard(across)">
                                      <p:cBhvr>
                                        <p:cTn id="28" dur="500"/>
                                        <p:tgtEl>
                                          <p:spTgt spid="5990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日期占位符 2">
            <a:extLst>
              <a:ext uri="{FF2B5EF4-FFF2-40B4-BE49-F238E27FC236}">
                <a16:creationId xmlns:a16="http://schemas.microsoft.com/office/drawing/2014/main" id="{63418F10-5E50-44E7-BCA5-0ACC69B77E94}"/>
              </a:ext>
            </a:extLst>
          </p:cNvPr>
          <p:cNvSpPr>
            <a:spLocks noGrp="1"/>
          </p:cNvSpPr>
          <p:nvPr>
            <p:ph type="dt" sz="half" idx="10"/>
          </p:nvPr>
        </p:nvSpPr>
        <p:spPr/>
        <p:txBody>
          <a:bodyPr/>
          <a:lstStyle/>
          <a:p>
            <a:fld id="{0D0D3573-30AC-40C4-8239-1E0D71DDF2C5}" type="datetime1">
              <a:rPr lang="zh-CN" altLang="en-US"/>
              <a:pPr/>
              <a:t>2017/9/8</a:t>
            </a:fld>
            <a:endParaRPr lang="en-US" altLang="zh-CN"/>
          </a:p>
        </p:txBody>
      </p:sp>
      <p:sp>
        <p:nvSpPr>
          <p:cNvPr id="95" name="灯片编号占位符 4">
            <a:extLst>
              <a:ext uri="{FF2B5EF4-FFF2-40B4-BE49-F238E27FC236}">
                <a16:creationId xmlns:a16="http://schemas.microsoft.com/office/drawing/2014/main" id="{7818D809-F597-4574-8201-8A6A983EEECD}"/>
              </a:ext>
            </a:extLst>
          </p:cNvPr>
          <p:cNvSpPr>
            <a:spLocks noGrp="1"/>
          </p:cNvSpPr>
          <p:nvPr>
            <p:ph type="sldNum" sz="quarter" idx="12"/>
          </p:nvPr>
        </p:nvSpPr>
        <p:spPr/>
        <p:txBody>
          <a:bodyPr/>
          <a:lstStyle/>
          <a:p>
            <a:fld id="{7D2F7EA1-C01C-4AA1-9336-80A74678D769}" type="slidenum">
              <a:rPr lang="en-US" altLang="zh-CN"/>
              <a:pPr/>
              <a:t>61</a:t>
            </a:fld>
            <a:endParaRPr lang="en-US" altLang="zh-CN"/>
          </a:p>
        </p:txBody>
      </p:sp>
      <p:graphicFrame>
        <p:nvGraphicFramePr>
          <p:cNvPr id="600066" name="Object 2">
            <a:extLst>
              <a:ext uri="{FF2B5EF4-FFF2-40B4-BE49-F238E27FC236}">
                <a16:creationId xmlns:a16="http://schemas.microsoft.com/office/drawing/2014/main" id="{58F6D764-3B2E-41CC-A968-6CEE1E75AABE}"/>
              </a:ext>
            </a:extLst>
          </p:cNvPr>
          <p:cNvGraphicFramePr>
            <a:graphicFrameLocks noChangeAspect="1"/>
          </p:cNvGraphicFramePr>
          <p:nvPr/>
        </p:nvGraphicFramePr>
        <p:xfrm>
          <a:off x="3851275" y="5373688"/>
          <a:ext cx="1524000" cy="863600"/>
        </p:xfrm>
        <a:graphic>
          <a:graphicData uri="http://schemas.openxmlformats.org/presentationml/2006/ole">
            <mc:AlternateContent xmlns:mc="http://schemas.openxmlformats.org/markup-compatibility/2006">
              <mc:Choice xmlns:v="urn:schemas-microsoft-com:vml" Requires="v">
                <p:oleObj spid="_x0000_s600157" name="公式" r:id="rId3" imgW="1523880" imgH="863280" progId="Equation.3">
                  <p:embed/>
                </p:oleObj>
              </mc:Choice>
              <mc:Fallback>
                <p:oleObj name="公式" r:id="rId3" imgW="1523880" imgH="8632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5373688"/>
                        <a:ext cx="15240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0067" name="AutoShape 3">
            <a:hlinkClick r:id="rId5" action="ppaction://hlinksldjump" highlightClick="1"/>
            <a:extLst>
              <a:ext uri="{FF2B5EF4-FFF2-40B4-BE49-F238E27FC236}">
                <a16:creationId xmlns:a16="http://schemas.microsoft.com/office/drawing/2014/main" id="{CCF7F383-3355-4D7D-B49D-F5F48C76EF94}"/>
              </a:ext>
            </a:extLst>
          </p:cNvPr>
          <p:cNvSpPr>
            <a:spLocks noChangeArrowheads="1"/>
          </p:cNvSpPr>
          <p:nvPr/>
        </p:nvSpPr>
        <p:spPr bwMode="auto">
          <a:xfrm>
            <a:off x="8077200" y="6019800"/>
            <a:ext cx="539750" cy="539750"/>
          </a:xfrm>
          <a:prstGeom prst="actionButtonReturn">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00068" name="Group 4">
            <a:extLst>
              <a:ext uri="{FF2B5EF4-FFF2-40B4-BE49-F238E27FC236}">
                <a16:creationId xmlns:a16="http://schemas.microsoft.com/office/drawing/2014/main" id="{15F627EF-B607-436F-96B5-4ED568B8C74B}"/>
              </a:ext>
            </a:extLst>
          </p:cNvPr>
          <p:cNvGrpSpPr>
            <a:grpSpLocks noChangeAspect="1"/>
          </p:cNvGrpSpPr>
          <p:nvPr/>
        </p:nvGrpSpPr>
        <p:grpSpPr bwMode="auto">
          <a:xfrm>
            <a:off x="914400" y="990600"/>
            <a:ext cx="6913563" cy="1033463"/>
            <a:chOff x="576" y="624"/>
            <a:chExt cx="4355" cy="651"/>
          </a:xfrm>
        </p:grpSpPr>
        <p:sp>
          <p:nvSpPr>
            <p:cNvPr id="600069" name="AutoShape 5">
              <a:extLst>
                <a:ext uri="{FF2B5EF4-FFF2-40B4-BE49-F238E27FC236}">
                  <a16:creationId xmlns:a16="http://schemas.microsoft.com/office/drawing/2014/main" id="{34DEC8FB-FFA2-4B6B-9349-F2F465AA8836}"/>
                </a:ext>
              </a:extLst>
            </p:cNvPr>
            <p:cNvSpPr>
              <a:spLocks noChangeAspect="1" noChangeArrowheads="1" noTextEdit="1"/>
            </p:cNvSpPr>
            <p:nvPr/>
          </p:nvSpPr>
          <p:spPr bwMode="auto">
            <a:xfrm>
              <a:off x="576" y="624"/>
              <a:ext cx="4264"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00070" name="Rectangle 6">
              <a:extLst>
                <a:ext uri="{FF2B5EF4-FFF2-40B4-BE49-F238E27FC236}">
                  <a16:creationId xmlns:a16="http://schemas.microsoft.com/office/drawing/2014/main" id="{8AB66D32-CA4B-4539-8946-DDFB72B64914}"/>
                </a:ext>
              </a:extLst>
            </p:cNvPr>
            <p:cNvSpPr>
              <a:spLocks noChangeArrowheads="1"/>
            </p:cNvSpPr>
            <p:nvPr/>
          </p:nvSpPr>
          <p:spPr bwMode="auto">
            <a:xfrm>
              <a:off x="2630" y="975"/>
              <a:ext cx="170"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Viner Hand ITC" panose="03070502030502020203" pitchFamily="66" charset="0"/>
                </a:rPr>
                <a:t>.</a:t>
              </a:r>
              <a:endParaRPr lang="en-US" altLang="zh-CN"/>
            </a:p>
          </p:txBody>
        </p:sp>
        <p:sp>
          <p:nvSpPr>
            <p:cNvPr id="600071" name="Rectangle 7">
              <a:extLst>
                <a:ext uri="{FF2B5EF4-FFF2-40B4-BE49-F238E27FC236}">
                  <a16:creationId xmlns:a16="http://schemas.microsoft.com/office/drawing/2014/main" id="{FE7C777D-8950-4DE8-B1C7-DA303B286E4C}"/>
                </a:ext>
              </a:extLst>
            </p:cNvPr>
            <p:cNvSpPr>
              <a:spLocks noChangeArrowheads="1"/>
            </p:cNvSpPr>
            <p:nvPr/>
          </p:nvSpPr>
          <p:spPr bwMode="auto">
            <a:xfrm>
              <a:off x="1461" y="975"/>
              <a:ext cx="170"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Viner Hand ITC" panose="03070502030502020203" pitchFamily="66" charset="0"/>
                </a:rPr>
                <a:t> </a:t>
              </a:r>
              <a:endParaRPr lang="en-US" altLang="zh-CN"/>
            </a:p>
          </p:txBody>
        </p:sp>
        <p:sp>
          <p:nvSpPr>
            <p:cNvPr id="600072" name="Rectangle 8">
              <a:extLst>
                <a:ext uri="{FF2B5EF4-FFF2-40B4-BE49-F238E27FC236}">
                  <a16:creationId xmlns:a16="http://schemas.microsoft.com/office/drawing/2014/main" id="{ED64C1F2-23FA-4CF8-BE18-779A512E4E5E}"/>
                </a:ext>
              </a:extLst>
            </p:cNvPr>
            <p:cNvSpPr>
              <a:spLocks noChangeArrowheads="1"/>
            </p:cNvSpPr>
            <p:nvPr/>
          </p:nvSpPr>
          <p:spPr bwMode="auto">
            <a:xfrm>
              <a:off x="1016" y="975"/>
              <a:ext cx="170"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Viner Hand ITC" panose="03070502030502020203" pitchFamily="66" charset="0"/>
                </a:rPr>
                <a:t> </a:t>
              </a:r>
              <a:endParaRPr lang="en-US" altLang="zh-CN"/>
            </a:p>
          </p:txBody>
        </p:sp>
        <p:sp>
          <p:nvSpPr>
            <p:cNvPr id="600073" name="Rectangle 9">
              <a:extLst>
                <a:ext uri="{FF2B5EF4-FFF2-40B4-BE49-F238E27FC236}">
                  <a16:creationId xmlns:a16="http://schemas.microsoft.com/office/drawing/2014/main" id="{F69EEC8D-71C3-4BD8-A6EA-1E7F8CC3B862}"/>
                </a:ext>
              </a:extLst>
            </p:cNvPr>
            <p:cNvSpPr>
              <a:spLocks noChangeArrowheads="1"/>
            </p:cNvSpPr>
            <p:nvPr/>
          </p:nvSpPr>
          <p:spPr bwMode="auto">
            <a:xfrm>
              <a:off x="4761" y="629"/>
              <a:ext cx="170"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Viner Hand ITC" panose="03070502030502020203" pitchFamily="66" charset="0"/>
                </a:rPr>
                <a:t> </a:t>
              </a:r>
              <a:endParaRPr lang="en-US" altLang="zh-CN"/>
            </a:p>
          </p:txBody>
        </p:sp>
        <p:sp>
          <p:nvSpPr>
            <p:cNvPr id="600074" name="Rectangle 10">
              <a:extLst>
                <a:ext uri="{FF2B5EF4-FFF2-40B4-BE49-F238E27FC236}">
                  <a16:creationId xmlns:a16="http://schemas.microsoft.com/office/drawing/2014/main" id="{C01A8070-47B5-4765-91D8-0023E4ADF130}"/>
                </a:ext>
              </a:extLst>
            </p:cNvPr>
            <p:cNvSpPr>
              <a:spLocks noChangeArrowheads="1"/>
            </p:cNvSpPr>
            <p:nvPr/>
          </p:nvSpPr>
          <p:spPr bwMode="auto">
            <a:xfrm>
              <a:off x="4716" y="629"/>
              <a:ext cx="170"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Viner Hand ITC" panose="03070502030502020203" pitchFamily="66" charset="0"/>
                </a:rPr>
                <a:t>,</a:t>
              </a:r>
              <a:endParaRPr lang="en-US" altLang="zh-CN"/>
            </a:p>
          </p:txBody>
        </p:sp>
        <p:sp>
          <p:nvSpPr>
            <p:cNvPr id="600075" name="Rectangle 11">
              <a:extLst>
                <a:ext uri="{FF2B5EF4-FFF2-40B4-BE49-F238E27FC236}">
                  <a16:creationId xmlns:a16="http://schemas.microsoft.com/office/drawing/2014/main" id="{306B0865-B1EB-4D88-BFF7-75E4746AD837}"/>
                </a:ext>
              </a:extLst>
            </p:cNvPr>
            <p:cNvSpPr>
              <a:spLocks noChangeArrowheads="1"/>
            </p:cNvSpPr>
            <p:nvPr/>
          </p:nvSpPr>
          <p:spPr bwMode="auto">
            <a:xfrm>
              <a:off x="2619" y="629"/>
              <a:ext cx="170"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Viner Hand ITC" panose="03070502030502020203" pitchFamily="66" charset="0"/>
                </a:rPr>
                <a:t> </a:t>
              </a:r>
              <a:endParaRPr lang="en-US" altLang="zh-CN"/>
            </a:p>
          </p:txBody>
        </p:sp>
        <p:sp>
          <p:nvSpPr>
            <p:cNvPr id="600076" name="Rectangle 12">
              <a:extLst>
                <a:ext uri="{FF2B5EF4-FFF2-40B4-BE49-F238E27FC236}">
                  <a16:creationId xmlns:a16="http://schemas.microsoft.com/office/drawing/2014/main" id="{3180E757-B7E0-4BD1-8D18-24573841CE2D}"/>
                </a:ext>
              </a:extLst>
            </p:cNvPr>
            <p:cNvSpPr>
              <a:spLocks noChangeArrowheads="1"/>
            </p:cNvSpPr>
            <p:nvPr/>
          </p:nvSpPr>
          <p:spPr bwMode="auto">
            <a:xfrm>
              <a:off x="2573" y="629"/>
              <a:ext cx="170"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Viner Hand ITC" panose="03070502030502020203" pitchFamily="66" charset="0"/>
                </a:rPr>
                <a:t>,</a:t>
              </a:r>
              <a:endParaRPr lang="en-US" altLang="zh-CN"/>
            </a:p>
          </p:txBody>
        </p:sp>
        <p:sp>
          <p:nvSpPr>
            <p:cNvPr id="600077" name="Rectangle 13">
              <a:extLst>
                <a:ext uri="{FF2B5EF4-FFF2-40B4-BE49-F238E27FC236}">
                  <a16:creationId xmlns:a16="http://schemas.microsoft.com/office/drawing/2014/main" id="{BF687130-96D5-4227-9F2A-9580DFD1D9BF}"/>
                </a:ext>
              </a:extLst>
            </p:cNvPr>
            <p:cNvSpPr>
              <a:spLocks noChangeArrowheads="1"/>
            </p:cNvSpPr>
            <p:nvPr/>
          </p:nvSpPr>
          <p:spPr bwMode="auto">
            <a:xfrm>
              <a:off x="2388" y="629"/>
              <a:ext cx="170"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Viner Hand ITC" panose="03070502030502020203" pitchFamily="66" charset="0"/>
                </a:rPr>
                <a:t> </a:t>
              </a:r>
              <a:endParaRPr lang="en-US" altLang="zh-CN"/>
            </a:p>
          </p:txBody>
        </p:sp>
        <p:sp>
          <p:nvSpPr>
            <p:cNvPr id="600078" name="Rectangle 14">
              <a:extLst>
                <a:ext uri="{FF2B5EF4-FFF2-40B4-BE49-F238E27FC236}">
                  <a16:creationId xmlns:a16="http://schemas.microsoft.com/office/drawing/2014/main" id="{B5B4F3F7-2CE6-4A29-B9BF-DA23733109D2}"/>
                </a:ext>
              </a:extLst>
            </p:cNvPr>
            <p:cNvSpPr>
              <a:spLocks noChangeArrowheads="1"/>
            </p:cNvSpPr>
            <p:nvPr/>
          </p:nvSpPr>
          <p:spPr bwMode="auto">
            <a:xfrm>
              <a:off x="1489" y="985"/>
              <a:ext cx="1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的一个分支</a:t>
              </a:r>
              <a:endParaRPr lang="zh-CN" altLang="en-US"/>
            </a:p>
          </p:txBody>
        </p:sp>
        <p:sp>
          <p:nvSpPr>
            <p:cNvPr id="600079" name="Rectangle 15">
              <a:extLst>
                <a:ext uri="{FF2B5EF4-FFF2-40B4-BE49-F238E27FC236}">
                  <a16:creationId xmlns:a16="http://schemas.microsoft.com/office/drawing/2014/main" id="{AE2FF3CF-C748-4FEB-BCC5-C25C7D98C128}"/>
                </a:ext>
              </a:extLst>
            </p:cNvPr>
            <p:cNvSpPr>
              <a:spLocks noChangeArrowheads="1"/>
            </p:cNvSpPr>
            <p:nvPr/>
          </p:nvSpPr>
          <p:spPr bwMode="auto">
            <a:xfrm>
              <a:off x="585" y="985"/>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称为</a:t>
              </a:r>
              <a:endParaRPr lang="zh-CN" altLang="en-US"/>
            </a:p>
          </p:txBody>
        </p:sp>
        <p:sp>
          <p:nvSpPr>
            <p:cNvPr id="600080" name="Rectangle 16">
              <a:extLst>
                <a:ext uri="{FF2B5EF4-FFF2-40B4-BE49-F238E27FC236}">
                  <a16:creationId xmlns:a16="http://schemas.microsoft.com/office/drawing/2014/main" id="{F7199F4F-0BAA-4C0B-9C1A-EE47670A60CB}"/>
                </a:ext>
              </a:extLst>
            </p:cNvPr>
            <p:cNvSpPr>
              <a:spLocks noChangeArrowheads="1"/>
            </p:cNvSpPr>
            <p:nvPr/>
          </p:nvSpPr>
          <p:spPr bwMode="auto">
            <a:xfrm>
              <a:off x="2664" y="639"/>
              <a:ext cx="20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可确定一个单值函数</a:t>
              </a:r>
              <a:endParaRPr lang="zh-CN" altLang="en-US"/>
            </a:p>
          </p:txBody>
        </p:sp>
        <p:sp>
          <p:nvSpPr>
            <p:cNvPr id="600081" name="Rectangle 17">
              <a:extLst>
                <a:ext uri="{FF2B5EF4-FFF2-40B4-BE49-F238E27FC236}">
                  <a16:creationId xmlns:a16="http://schemas.microsoft.com/office/drawing/2014/main" id="{E0626BAE-968E-4193-AF3B-9E2AEDD8D109}"/>
                </a:ext>
              </a:extLst>
            </p:cNvPr>
            <p:cNvSpPr>
              <a:spLocks noChangeArrowheads="1"/>
            </p:cNvSpPr>
            <p:nvPr/>
          </p:nvSpPr>
          <p:spPr bwMode="auto">
            <a:xfrm>
              <a:off x="585" y="639"/>
              <a:ext cx="18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对于每一个固定的</a:t>
              </a:r>
              <a:endParaRPr lang="zh-CN" altLang="en-US"/>
            </a:p>
          </p:txBody>
        </p:sp>
        <p:sp>
          <p:nvSpPr>
            <p:cNvPr id="600082" name="Rectangle 18">
              <a:extLst>
                <a:ext uri="{FF2B5EF4-FFF2-40B4-BE49-F238E27FC236}">
                  <a16:creationId xmlns:a16="http://schemas.microsoft.com/office/drawing/2014/main" id="{52FA342B-1166-4856-AC28-8B9565096587}"/>
                </a:ext>
              </a:extLst>
            </p:cNvPr>
            <p:cNvSpPr>
              <a:spLocks noChangeArrowheads="1"/>
            </p:cNvSpPr>
            <p:nvPr/>
          </p:nvSpPr>
          <p:spPr bwMode="auto">
            <a:xfrm>
              <a:off x="1374" y="978"/>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600083" name="Rectangle 19">
              <a:extLst>
                <a:ext uri="{FF2B5EF4-FFF2-40B4-BE49-F238E27FC236}">
                  <a16:creationId xmlns:a16="http://schemas.microsoft.com/office/drawing/2014/main" id="{91BCD136-A18E-44F1-8A86-E9F84D54291B}"/>
                </a:ext>
              </a:extLst>
            </p:cNvPr>
            <p:cNvSpPr>
              <a:spLocks noChangeArrowheads="1"/>
            </p:cNvSpPr>
            <p:nvPr/>
          </p:nvSpPr>
          <p:spPr bwMode="auto">
            <a:xfrm>
              <a:off x="2440" y="632"/>
              <a:ext cx="20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k</a:t>
              </a:r>
              <a:endParaRPr lang="en-US" altLang="zh-CN"/>
            </a:p>
          </p:txBody>
        </p:sp>
        <p:sp>
          <p:nvSpPr>
            <p:cNvPr id="600084" name="Rectangle 20">
              <a:extLst>
                <a:ext uri="{FF2B5EF4-FFF2-40B4-BE49-F238E27FC236}">
                  <a16:creationId xmlns:a16="http://schemas.microsoft.com/office/drawing/2014/main" id="{64BFFC26-F840-414A-8395-F49D998B1189}"/>
                </a:ext>
              </a:extLst>
            </p:cNvPr>
            <p:cNvSpPr>
              <a:spLocks noChangeArrowheads="1"/>
            </p:cNvSpPr>
            <p:nvPr/>
          </p:nvSpPr>
          <p:spPr bwMode="auto">
            <a:xfrm>
              <a:off x="1065" y="978"/>
              <a:ext cx="1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ln</a:t>
              </a:r>
              <a:endParaRPr lang="en-US" altLang="zh-CN"/>
            </a:p>
          </p:txBody>
        </p:sp>
      </p:grpSp>
      <p:grpSp>
        <p:nvGrpSpPr>
          <p:cNvPr id="600085" name="Group 21">
            <a:extLst>
              <a:ext uri="{FF2B5EF4-FFF2-40B4-BE49-F238E27FC236}">
                <a16:creationId xmlns:a16="http://schemas.microsoft.com/office/drawing/2014/main" id="{732BFDC5-F932-4E0A-98F7-93885ED8C068}"/>
              </a:ext>
            </a:extLst>
          </p:cNvPr>
          <p:cNvGrpSpPr>
            <a:grpSpLocks noChangeAspect="1"/>
          </p:cNvGrpSpPr>
          <p:nvPr/>
        </p:nvGrpSpPr>
        <p:grpSpPr bwMode="auto">
          <a:xfrm>
            <a:off x="611188" y="2286000"/>
            <a:ext cx="5854700" cy="450850"/>
            <a:chOff x="576" y="1440"/>
            <a:chExt cx="3688" cy="284"/>
          </a:xfrm>
        </p:grpSpPr>
        <p:sp>
          <p:nvSpPr>
            <p:cNvPr id="600086" name="AutoShape 22">
              <a:extLst>
                <a:ext uri="{FF2B5EF4-FFF2-40B4-BE49-F238E27FC236}">
                  <a16:creationId xmlns:a16="http://schemas.microsoft.com/office/drawing/2014/main" id="{529BCF91-C432-4679-B73C-E431DA8155E4}"/>
                </a:ext>
              </a:extLst>
            </p:cNvPr>
            <p:cNvSpPr>
              <a:spLocks noChangeAspect="1" noChangeArrowheads="1" noTextEdit="1"/>
            </p:cNvSpPr>
            <p:nvPr/>
          </p:nvSpPr>
          <p:spPr bwMode="auto">
            <a:xfrm>
              <a:off x="576" y="1440"/>
              <a:ext cx="368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00087" name="Rectangle 23">
              <a:extLst>
                <a:ext uri="{FF2B5EF4-FFF2-40B4-BE49-F238E27FC236}">
                  <a16:creationId xmlns:a16="http://schemas.microsoft.com/office/drawing/2014/main" id="{6B2E2E25-BE31-4668-BC83-ED17562CEB68}"/>
                </a:ext>
              </a:extLst>
            </p:cNvPr>
            <p:cNvSpPr>
              <a:spLocks noChangeArrowheads="1"/>
            </p:cNvSpPr>
            <p:nvPr/>
          </p:nvSpPr>
          <p:spPr bwMode="auto">
            <a:xfrm>
              <a:off x="4189" y="1448"/>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600088" name="Rectangle 24">
              <a:extLst>
                <a:ext uri="{FF2B5EF4-FFF2-40B4-BE49-F238E27FC236}">
                  <a16:creationId xmlns:a16="http://schemas.microsoft.com/office/drawing/2014/main" id="{8D28D2B9-DC2B-47BF-9D99-32659B264CD7}"/>
                </a:ext>
              </a:extLst>
            </p:cNvPr>
            <p:cNvSpPr>
              <a:spLocks noChangeArrowheads="1"/>
            </p:cNvSpPr>
            <p:nvPr/>
          </p:nvSpPr>
          <p:spPr bwMode="auto">
            <a:xfrm>
              <a:off x="1528" y="1448"/>
              <a:ext cx="1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ln</a:t>
              </a:r>
              <a:endParaRPr lang="en-US" altLang="zh-CN"/>
            </a:p>
          </p:txBody>
        </p:sp>
        <p:sp>
          <p:nvSpPr>
            <p:cNvPr id="600089" name="Rectangle 25">
              <a:extLst>
                <a:ext uri="{FF2B5EF4-FFF2-40B4-BE49-F238E27FC236}">
                  <a16:creationId xmlns:a16="http://schemas.microsoft.com/office/drawing/2014/main" id="{C7D3D240-1A1E-49F6-94E9-AF816146B13D}"/>
                </a:ext>
              </a:extLst>
            </p:cNvPr>
            <p:cNvSpPr>
              <a:spLocks noChangeArrowheads="1"/>
            </p:cNvSpPr>
            <p:nvPr/>
          </p:nvSpPr>
          <p:spPr bwMode="auto">
            <a:xfrm>
              <a:off x="1479" y="1448"/>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600090" name="Rectangle 26">
              <a:extLst>
                <a:ext uri="{FF2B5EF4-FFF2-40B4-BE49-F238E27FC236}">
                  <a16:creationId xmlns:a16="http://schemas.microsoft.com/office/drawing/2014/main" id="{7D48C809-D124-4A33-8F6C-9DF2383FD208}"/>
                </a:ext>
              </a:extLst>
            </p:cNvPr>
            <p:cNvSpPr>
              <a:spLocks noChangeArrowheads="1"/>
            </p:cNvSpPr>
            <p:nvPr/>
          </p:nvSpPr>
          <p:spPr bwMode="auto">
            <a:xfrm>
              <a:off x="1416" y="1448"/>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600091" name="Rectangle 27">
              <a:extLst>
                <a:ext uri="{FF2B5EF4-FFF2-40B4-BE49-F238E27FC236}">
                  <a16:creationId xmlns:a16="http://schemas.microsoft.com/office/drawing/2014/main" id="{578BAA16-9E44-43D2-9139-DE71ACA9A606}"/>
                </a:ext>
              </a:extLst>
            </p:cNvPr>
            <p:cNvSpPr>
              <a:spLocks noChangeArrowheads="1"/>
            </p:cNvSpPr>
            <p:nvPr/>
          </p:nvSpPr>
          <p:spPr bwMode="auto">
            <a:xfrm>
              <a:off x="1307" y="1448"/>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1</a:t>
              </a:r>
              <a:endParaRPr lang="en-US" altLang="zh-CN"/>
            </a:p>
          </p:txBody>
        </p:sp>
        <p:sp>
          <p:nvSpPr>
            <p:cNvPr id="600092" name="Rectangle 28">
              <a:extLst>
                <a:ext uri="{FF2B5EF4-FFF2-40B4-BE49-F238E27FC236}">
                  <a16:creationId xmlns:a16="http://schemas.microsoft.com/office/drawing/2014/main" id="{8BC3B096-35B3-43CE-A2BF-1A63600A966A}"/>
                </a:ext>
              </a:extLst>
            </p:cNvPr>
            <p:cNvSpPr>
              <a:spLocks noChangeArrowheads="1"/>
            </p:cNvSpPr>
            <p:nvPr/>
          </p:nvSpPr>
          <p:spPr bwMode="auto">
            <a:xfrm>
              <a:off x="1237" y="1448"/>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600093" name="Rectangle 29">
              <a:extLst>
                <a:ext uri="{FF2B5EF4-FFF2-40B4-BE49-F238E27FC236}">
                  <a16:creationId xmlns:a16="http://schemas.microsoft.com/office/drawing/2014/main" id="{66BCE6CC-F0AA-469E-A0ED-A4FB86DA62E4}"/>
                </a:ext>
              </a:extLst>
            </p:cNvPr>
            <p:cNvSpPr>
              <a:spLocks noChangeArrowheads="1"/>
            </p:cNvSpPr>
            <p:nvPr/>
          </p:nvSpPr>
          <p:spPr bwMode="auto">
            <a:xfrm>
              <a:off x="1925" y="1455"/>
              <a:ext cx="22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是一个无穷多值的函数</a:t>
              </a:r>
              <a:endParaRPr lang="zh-CN" altLang="en-US"/>
            </a:p>
          </p:txBody>
        </p:sp>
        <p:sp>
          <p:nvSpPr>
            <p:cNvPr id="600094" name="Rectangle 30">
              <a:extLst>
                <a:ext uri="{FF2B5EF4-FFF2-40B4-BE49-F238E27FC236}">
                  <a16:creationId xmlns:a16="http://schemas.microsoft.com/office/drawing/2014/main" id="{AD8500F1-DC5A-475D-A404-5460F87C0A34}"/>
                </a:ext>
              </a:extLst>
            </p:cNvPr>
            <p:cNvSpPr>
              <a:spLocks noChangeArrowheads="1"/>
            </p:cNvSpPr>
            <p:nvPr/>
          </p:nvSpPr>
          <p:spPr bwMode="auto">
            <a:xfrm>
              <a:off x="1837" y="1448"/>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600095" name="Rectangle 31">
              <a:extLst>
                <a:ext uri="{FF2B5EF4-FFF2-40B4-BE49-F238E27FC236}">
                  <a16:creationId xmlns:a16="http://schemas.microsoft.com/office/drawing/2014/main" id="{A11D672B-EAC6-4DC6-8B4F-C360095C07DA}"/>
                </a:ext>
              </a:extLst>
            </p:cNvPr>
            <p:cNvSpPr>
              <a:spLocks noChangeArrowheads="1"/>
            </p:cNvSpPr>
            <p:nvPr/>
          </p:nvSpPr>
          <p:spPr bwMode="auto">
            <a:xfrm>
              <a:off x="582" y="1455"/>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黑体" panose="02010609060101010101" pitchFamily="49" charset="-122"/>
                  <a:ea typeface="黑体" panose="02010609060101010101" pitchFamily="49" charset="-122"/>
                </a:rPr>
                <a:t>性质</a:t>
              </a:r>
              <a:endParaRPr lang="zh-CN" altLang="en-US"/>
            </a:p>
          </p:txBody>
        </p:sp>
      </p:grpSp>
      <p:grpSp>
        <p:nvGrpSpPr>
          <p:cNvPr id="600096" name="Group 32">
            <a:extLst>
              <a:ext uri="{FF2B5EF4-FFF2-40B4-BE49-F238E27FC236}">
                <a16:creationId xmlns:a16="http://schemas.microsoft.com/office/drawing/2014/main" id="{6206FCA1-D531-4599-A1A2-A7421068B2B4}"/>
              </a:ext>
            </a:extLst>
          </p:cNvPr>
          <p:cNvGrpSpPr>
            <a:grpSpLocks noChangeAspect="1"/>
          </p:cNvGrpSpPr>
          <p:nvPr/>
        </p:nvGrpSpPr>
        <p:grpSpPr bwMode="auto">
          <a:xfrm>
            <a:off x="1619250" y="2997200"/>
            <a:ext cx="7026275" cy="1546225"/>
            <a:chOff x="567" y="1906"/>
            <a:chExt cx="4426" cy="974"/>
          </a:xfrm>
        </p:grpSpPr>
        <p:sp>
          <p:nvSpPr>
            <p:cNvPr id="600097" name="AutoShape 33">
              <a:extLst>
                <a:ext uri="{FF2B5EF4-FFF2-40B4-BE49-F238E27FC236}">
                  <a16:creationId xmlns:a16="http://schemas.microsoft.com/office/drawing/2014/main" id="{116B9924-4293-4C3B-8F5D-378DF1C9F903}"/>
                </a:ext>
              </a:extLst>
            </p:cNvPr>
            <p:cNvSpPr>
              <a:spLocks noChangeAspect="1" noChangeArrowheads="1" noTextEdit="1"/>
            </p:cNvSpPr>
            <p:nvPr/>
          </p:nvSpPr>
          <p:spPr bwMode="auto">
            <a:xfrm>
              <a:off x="567" y="1933"/>
              <a:ext cx="4424"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00098" name="Line 34">
              <a:extLst>
                <a:ext uri="{FF2B5EF4-FFF2-40B4-BE49-F238E27FC236}">
                  <a16:creationId xmlns:a16="http://schemas.microsoft.com/office/drawing/2014/main" id="{5E79CEDF-1E26-409D-A424-835EFEB444D5}"/>
                </a:ext>
              </a:extLst>
            </p:cNvPr>
            <p:cNvSpPr>
              <a:spLocks noChangeShapeType="1"/>
            </p:cNvSpPr>
            <p:nvPr/>
          </p:nvSpPr>
          <p:spPr bwMode="auto">
            <a:xfrm>
              <a:off x="3327" y="2555"/>
              <a:ext cx="191"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0099" name="Rectangle 35">
              <a:extLst>
                <a:ext uri="{FF2B5EF4-FFF2-40B4-BE49-F238E27FC236}">
                  <a16:creationId xmlns:a16="http://schemas.microsoft.com/office/drawing/2014/main" id="{5E83A121-C54B-4078-AD01-6391A6E7A74F}"/>
                </a:ext>
              </a:extLst>
            </p:cNvPr>
            <p:cNvSpPr>
              <a:spLocks noChangeArrowheads="1"/>
            </p:cNvSpPr>
            <p:nvPr/>
          </p:nvSpPr>
          <p:spPr bwMode="auto">
            <a:xfrm>
              <a:off x="4918" y="2415"/>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600100" name="Rectangle 36">
              <a:extLst>
                <a:ext uri="{FF2B5EF4-FFF2-40B4-BE49-F238E27FC236}">
                  <a16:creationId xmlns:a16="http://schemas.microsoft.com/office/drawing/2014/main" id="{03312B93-A773-45C8-B433-E5304B1B93C7}"/>
                </a:ext>
              </a:extLst>
            </p:cNvPr>
            <p:cNvSpPr>
              <a:spLocks noChangeArrowheads="1"/>
            </p:cNvSpPr>
            <p:nvPr/>
          </p:nvSpPr>
          <p:spPr bwMode="auto">
            <a:xfrm>
              <a:off x="4438" y="2415"/>
              <a:ext cx="1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ln</a:t>
              </a:r>
              <a:endParaRPr lang="en-US" altLang="zh-CN"/>
            </a:p>
          </p:txBody>
        </p:sp>
        <p:sp>
          <p:nvSpPr>
            <p:cNvPr id="600101" name="Rectangle 37">
              <a:extLst>
                <a:ext uri="{FF2B5EF4-FFF2-40B4-BE49-F238E27FC236}">
                  <a16:creationId xmlns:a16="http://schemas.microsoft.com/office/drawing/2014/main" id="{7D9CDA20-2E76-4A64-A6EA-DE748CC42325}"/>
                </a:ext>
              </a:extLst>
            </p:cNvPr>
            <p:cNvSpPr>
              <a:spLocks noChangeArrowheads="1"/>
            </p:cNvSpPr>
            <p:nvPr/>
          </p:nvSpPr>
          <p:spPr bwMode="auto">
            <a:xfrm>
              <a:off x="3756" y="2415"/>
              <a:ext cx="1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ln</a:t>
              </a:r>
              <a:endParaRPr lang="en-US" altLang="zh-CN"/>
            </a:p>
          </p:txBody>
        </p:sp>
        <p:sp>
          <p:nvSpPr>
            <p:cNvPr id="600102" name="Rectangle 38">
              <a:extLst>
                <a:ext uri="{FF2B5EF4-FFF2-40B4-BE49-F238E27FC236}">
                  <a16:creationId xmlns:a16="http://schemas.microsoft.com/office/drawing/2014/main" id="{F55748C6-87BF-4164-9431-5055C4A727B7}"/>
                </a:ext>
              </a:extLst>
            </p:cNvPr>
            <p:cNvSpPr>
              <a:spLocks noChangeArrowheads="1"/>
            </p:cNvSpPr>
            <p:nvPr/>
          </p:nvSpPr>
          <p:spPr bwMode="auto">
            <a:xfrm>
              <a:off x="3022" y="2415"/>
              <a:ext cx="1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ln</a:t>
              </a:r>
              <a:endParaRPr lang="en-US" altLang="zh-CN"/>
            </a:p>
          </p:txBody>
        </p:sp>
        <p:sp>
          <p:nvSpPr>
            <p:cNvPr id="600103" name="Rectangle 39">
              <a:extLst>
                <a:ext uri="{FF2B5EF4-FFF2-40B4-BE49-F238E27FC236}">
                  <a16:creationId xmlns:a16="http://schemas.microsoft.com/office/drawing/2014/main" id="{E6B7F371-0BE1-45D6-8090-BE268A8B0CE0}"/>
                </a:ext>
              </a:extLst>
            </p:cNvPr>
            <p:cNvSpPr>
              <a:spLocks noChangeArrowheads="1"/>
            </p:cNvSpPr>
            <p:nvPr/>
          </p:nvSpPr>
          <p:spPr bwMode="auto">
            <a:xfrm>
              <a:off x="2857" y="241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600104" name="Rectangle 40">
              <a:extLst>
                <a:ext uri="{FF2B5EF4-FFF2-40B4-BE49-F238E27FC236}">
                  <a16:creationId xmlns:a16="http://schemas.microsoft.com/office/drawing/2014/main" id="{C2684B61-193C-4F79-A8AF-55D62F17E537}"/>
                </a:ext>
              </a:extLst>
            </p:cNvPr>
            <p:cNvSpPr>
              <a:spLocks noChangeArrowheads="1"/>
            </p:cNvSpPr>
            <p:nvPr/>
          </p:nvSpPr>
          <p:spPr bwMode="auto">
            <a:xfrm>
              <a:off x="2366" y="2415"/>
              <a:ext cx="1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ln</a:t>
              </a:r>
              <a:endParaRPr lang="en-US" altLang="zh-CN"/>
            </a:p>
          </p:txBody>
        </p:sp>
        <p:sp>
          <p:nvSpPr>
            <p:cNvPr id="600105" name="Rectangle 41">
              <a:extLst>
                <a:ext uri="{FF2B5EF4-FFF2-40B4-BE49-F238E27FC236}">
                  <a16:creationId xmlns:a16="http://schemas.microsoft.com/office/drawing/2014/main" id="{05B7D56B-9663-48DE-B144-19AFD9C6CA7C}"/>
                </a:ext>
              </a:extLst>
            </p:cNvPr>
            <p:cNvSpPr>
              <a:spLocks noChangeArrowheads="1"/>
            </p:cNvSpPr>
            <p:nvPr/>
          </p:nvSpPr>
          <p:spPr bwMode="auto">
            <a:xfrm>
              <a:off x="1681" y="2415"/>
              <a:ext cx="1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ln</a:t>
              </a:r>
              <a:endParaRPr lang="en-US" altLang="zh-CN"/>
            </a:p>
          </p:txBody>
        </p:sp>
        <p:sp>
          <p:nvSpPr>
            <p:cNvPr id="600106" name="Rectangle 42">
              <a:extLst>
                <a:ext uri="{FF2B5EF4-FFF2-40B4-BE49-F238E27FC236}">
                  <a16:creationId xmlns:a16="http://schemas.microsoft.com/office/drawing/2014/main" id="{FD0B5D70-ABD2-4F9E-8363-E410DE8B90A8}"/>
                </a:ext>
              </a:extLst>
            </p:cNvPr>
            <p:cNvSpPr>
              <a:spLocks noChangeArrowheads="1"/>
            </p:cNvSpPr>
            <p:nvPr/>
          </p:nvSpPr>
          <p:spPr bwMode="auto">
            <a:xfrm>
              <a:off x="801" y="2415"/>
              <a:ext cx="1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ln</a:t>
              </a:r>
              <a:endParaRPr lang="en-US" altLang="zh-CN"/>
            </a:p>
          </p:txBody>
        </p:sp>
        <p:sp>
          <p:nvSpPr>
            <p:cNvPr id="600107" name="Rectangle 43">
              <a:extLst>
                <a:ext uri="{FF2B5EF4-FFF2-40B4-BE49-F238E27FC236}">
                  <a16:creationId xmlns:a16="http://schemas.microsoft.com/office/drawing/2014/main" id="{617B428E-141E-45DB-BB55-5A9D8A34F8AA}"/>
                </a:ext>
              </a:extLst>
            </p:cNvPr>
            <p:cNvSpPr>
              <a:spLocks noChangeArrowheads="1"/>
            </p:cNvSpPr>
            <p:nvPr/>
          </p:nvSpPr>
          <p:spPr bwMode="auto">
            <a:xfrm>
              <a:off x="2317" y="1931"/>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600108" name="Rectangle 44">
              <a:extLst>
                <a:ext uri="{FF2B5EF4-FFF2-40B4-BE49-F238E27FC236}">
                  <a16:creationId xmlns:a16="http://schemas.microsoft.com/office/drawing/2014/main" id="{1EAE098C-7CB6-49BF-A045-C83827C5ED24}"/>
                </a:ext>
              </a:extLst>
            </p:cNvPr>
            <p:cNvSpPr>
              <a:spLocks noChangeArrowheads="1"/>
            </p:cNvSpPr>
            <p:nvPr/>
          </p:nvSpPr>
          <p:spPr bwMode="auto">
            <a:xfrm>
              <a:off x="2205" y="1931"/>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0</a:t>
              </a:r>
              <a:endParaRPr lang="en-US" altLang="zh-CN"/>
            </a:p>
          </p:txBody>
        </p:sp>
        <p:sp>
          <p:nvSpPr>
            <p:cNvPr id="600109" name="Rectangle 45">
              <a:extLst>
                <a:ext uri="{FF2B5EF4-FFF2-40B4-BE49-F238E27FC236}">
                  <a16:creationId xmlns:a16="http://schemas.microsoft.com/office/drawing/2014/main" id="{A3A16C81-B491-46D5-9E97-77745E19A924}"/>
                </a:ext>
              </a:extLst>
            </p:cNvPr>
            <p:cNvSpPr>
              <a:spLocks noChangeArrowheads="1"/>
            </p:cNvSpPr>
            <p:nvPr/>
          </p:nvSpPr>
          <p:spPr bwMode="auto">
            <a:xfrm>
              <a:off x="1621" y="1931"/>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600110" name="Rectangle 46">
              <a:extLst>
                <a:ext uri="{FF2B5EF4-FFF2-40B4-BE49-F238E27FC236}">
                  <a16:creationId xmlns:a16="http://schemas.microsoft.com/office/drawing/2014/main" id="{F5FB8571-84A1-4129-843A-3FCA8956C186}"/>
                </a:ext>
              </a:extLst>
            </p:cNvPr>
            <p:cNvSpPr>
              <a:spLocks noChangeArrowheads="1"/>
            </p:cNvSpPr>
            <p:nvPr/>
          </p:nvSpPr>
          <p:spPr bwMode="auto">
            <a:xfrm>
              <a:off x="1509" y="1931"/>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0</a:t>
              </a:r>
              <a:endParaRPr lang="en-US" altLang="zh-CN"/>
            </a:p>
          </p:txBody>
        </p:sp>
        <p:sp>
          <p:nvSpPr>
            <p:cNvPr id="600111" name="Rectangle 47">
              <a:extLst>
                <a:ext uri="{FF2B5EF4-FFF2-40B4-BE49-F238E27FC236}">
                  <a16:creationId xmlns:a16="http://schemas.microsoft.com/office/drawing/2014/main" id="{24D070C1-4B01-478E-B132-BA71116572C4}"/>
                </a:ext>
              </a:extLst>
            </p:cNvPr>
            <p:cNvSpPr>
              <a:spLocks noChangeArrowheads="1"/>
            </p:cNvSpPr>
            <p:nvPr/>
          </p:nvSpPr>
          <p:spPr bwMode="auto">
            <a:xfrm>
              <a:off x="773" y="1931"/>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600112" name="Rectangle 48">
              <a:extLst>
                <a:ext uri="{FF2B5EF4-FFF2-40B4-BE49-F238E27FC236}">
                  <a16:creationId xmlns:a16="http://schemas.microsoft.com/office/drawing/2014/main" id="{0724D67C-0FE8-4146-A575-ADEC590C7837}"/>
                </a:ext>
              </a:extLst>
            </p:cNvPr>
            <p:cNvSpPr>
              <a:spLocks noChangeArrowheads="1"/>
            </p:cNvSpPr>
            <p:nvPr/>
          </p:nvSpPr>
          <p:spPr bwMode="auto">
            <a:xfrm>
              <a:off x="657" y="1931"/>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2</a:t>
              </a:r>
              <a:endParaRPr lang="en-US" altLang="zh-CN"/>
            </a:p>
          </p:txBody>
        </p:sp>
        <p:sp>
          <p:nvSpPr>
            <p:cNvPr id="600113" name="Rectangle 49">
              <a:extLst>
                <a:ext uri="{FF2B5EF4-FFF2-40B4-BE49-F238E27FC236}">
                  <a16:creationId xmlns:a16="http://schemas.microsoft.com/office/drawing/2014/main" id="{4E2DB8C8-1D2D-405B-8F04-9B8ECA45A286}"/>
                </a:ext>
              </a:extLst>
            </p:cNvPr>
            <p:cNvSpPr>
              <a:spLocks noChangeArrowheads="1"/>
            </p:cNvSpPr>
            <p:nvPr/>
          </p:nvSpPr>
          <p:spPr bwMode="auto">
            <a:xfrm>
              <a:off x="573" y="1931"/>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600114" name="Rectangle 50">
              <a:extLst>
                <a:ext uri="{FF2B5EF4-FFF2-40B4-BE49-F238E27FC236}">
                  <a16:creationId xmlns:a16="http://schemas.microsoft.com/office/drawing/2014/main" id="{1BF40CB0-9411-45D9-8D5C-07818671AE18}"/>
                </a:ext>
              </a:extLst>
            </p:cNvPr>
            <p:cNvSpPr>
              <a:spLocks noChangeArrowheads="1"/>
            </p:cNvSpPr>
            <p:nvPr/>
          </p:nvSpPr>
          <p:spPr bwMode="auto">
            <a:xfrm>
              <a:off x="4838" y="2550"/>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2</a:t>
              </a:r>
              <a:endParaRPr lang="en-US" altLang="zh-CN"/>
            </a:p>
          </p:txBody>
        </p:sp>
        <p:sp>
          <p:nvSpPr>
            <p:cNvPr id="600115" name="Rectangle 51">
              <a:extLst>
                <a:ext uri="{FF2B5EF4-FFF2-40B4-BE49-F238E27FC236}">
                  <a16:creationId xmlns:a16="http://schemas.microsoft.com/office/drawing/2014/main" id="{E393FB85-533B-4D8D-85C5-0BD368386238}"/>
                </a:ext>
              </a:extLst>
            </p:cNvPr>
            <p:cNvSpPr>
              <a:spLocks noChangeArrowheads="1"/>
            </p:cNvSpPr>
            <p:nvPr/>
          </p:nvSpPr>
          <p:spPr bwMode="auto">
            <a:xfrm>
              <a:off x="4148" y="2550"/>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1</a:t>
              </a:r>
              <a:endParaRPr lang="en-US" altLang="zh-CN"/>
            </a:p>
          </p:txBody>
        </p:sp>
        <p:sp>
          <p:nvSpPr>
            <p:cNvPr id="600116" name="Rectangle 52">
              <a:extLst>
                <a:ext uri="{FF2B5EF4-FFF2-40B4-BE49-F238E27FC236}">
                  <a16:creationId xmlns:a16="http://schemas.microsoft.com/office/drawing/2014/main" id="{54DC91C0-CA5A-4263-98CB-2ADF7B529316}"/>
                </a:ext>
              </a:extLst>
            </p:cNvPr>
            <p:cNvSpPr>
              <a:spLocks noChangeArrowheads="1"/>
            </p:cNvSpPr>
            <p:nvPr/>
          </p:nvSpPr>
          <p:spPr bwMode="auto">
            <a:xfrm>
              <a:off x="3431" y="2717"/>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2</a:t>
              </a:r>
              <a:endParaRPr lang="en-US" altLang="zh-CN"/>
            </a:p>
          </p:txBody>
        </p:sp>
        <p:sp>
          <p:nvSpPr>
            <p:cNvPr id="600117" name="Rectangle 53">
              <a:extLst>
                <a:ext uri="{FF2B5EF4-FFF2-40B4-BE49-F238E27FC236}">
                  <a16:creationId xmlns:a16="http://schemas.microsoft.com/office/drawing/2014/main" id="{D954D50A-7FCA-44E0-A312-620682ED1651}"/>
                </a:ext>
              </a:extLst>
            </p:cNvPr>
            <p:cNvSpPr>
              <a:spLocks noChangeArrowheads="1"/>
            </p:cNvSpPr>
            <p:nvPr/>
          </p:nvSpPr>
          <p:spPr bwMode="auto">
            <a:xfrm>
              <a:off x="3428" y="2409"/>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1</a:t>
              </a:r>
              <a:endParaRPr lang="en-US" altLang="zh-CN"/>
            </a:p>
          </p:txBody>
        </p:sp>
        <p:sp>
          <p:nvSpPr>
            <p:cNvPr id="600118" name="Rectangle 54">
              <a:extLst>
                <a:ext uri="{FF2B5EF4-FFF2-40B4-BE49-F238E27FC236}">
                  <a16:creationId xmlns:a16="http://schemas.microsoft.com/office/drawing/2014/main" id="{5C8F4254-2A02-4182-9709-9633889938A7}"/>
                </a:ext>
              </a:extLst>
            </p:cNvPr>
            <p:cNvSpPr>
              <a:spLocks noChangeArrowheads="1"/>
            </p:cNvSpPr>
            <p:nvPr/>
          </p:nvSpPr>
          <p:spPr bwMode="auto">
            <a:xfrm>
              <a:off x="2767" y="2550"/>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2</a:t>
              </a:r>
              <a:endParaRPr lang="en-US" altLang="zh-CN"/>
            </a:p>
          </p:txBody>
        </p:sp>
        <p:sp>
          <p:nvSpPr>
            <p:cNvPr id="600119" name="Rectangle 55">
              <a:extLst>
                <a:ext uri="{FF2B5EF4-FFF2-40B4-BE49-F238E27FC236}">
                  <a16:creationId xmlns:a16="http://schemas.microsoft.com/office/drawing/2014/main" id="{B985C64E-6B0D-4A08-9A52-5759680F167D}"/>
                </a:ext>
              </a:extLst>
            </p:cNvPr>
            <p:cNvSpPr>
              <a:spLocks noChangeArrowheads="1"/>
            </p:cNvSpPr>
            <p:nvPr/>
          </p:nvSpPr>
          <p:spPr bwMode="auto">
            <a:xfrm>
              <a:off x="2074" y="2550"/>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1</a:t>
              </a:r>
              <a:endParaRPr lang="en-US" altLang="zh-CN"/>
            </a:p>
          </p:txBody>
        </p:sp>
        <p:sp>
          <p:nvSpPr>
            <p:cNvPr id="600120" name="Rectangle 56">
              <a:extLst>
                <a:ext uri="{FF2B5EF4-FFF2-40B4-BE49-F238E27FC236}">
                  <a16:creationId xmlns:a16="http://schemas.microsoft.com/office/drawing/2014/main" id="{E431A45E-E035-4CA8-ACBB-9681B71B41CC}"/>
                </a:ext>
              </a:extLst>
            </p:cNvPr>
            <p:cNvSpPr>
              <a:spLocks noChangeArrowheads="1"/>
            </p:cNvSpPr>
            <p:nvPr/>
          </p:nvSpPr>
          <p:spPr bwMode="auto">
            <a:xfrm>
              <a:off x="1364" y="2550"/>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2</a:t>
              </a:r>
              <a:endParaRPr lang="en-US" altLang="zh-CN"/>
            </a:p>
          </p:txBody>
        </p:sp>
        <p:sp>
          <p:nvSpPr>
            <p:cNvPr id="600121" name="Rectangle 57">
              <a:extLst>
                <a:ext uri="{FF2B5EF4-FFF2-40B4-BE49-F238E27FC236}">
                  <a16:creationId xmlns:a16="http://schemas.microsoft.com/office/drawing/2014/main" id="{BE145D70-08D1-4035-B574-12E6FC91116D}"/>
                </a:ext>
              </a:extLst>
            </p:cNvPr>
            <p:cNvSpPr>
              <a:spLocks noChangeArrowheads="1"/>
            </p:cNvSpPr>
            <p:nvPr/>
          </p:nvSpPr>
          <p:spPr bwMode="auto">
            <a:xfrm>
              <a:off x="1193" y="2550"/>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1</a:t>
              </a:r>
              <a:endParaRPr lang="en-US" altLang="zh-CN"/>
            </a:p>
          </p:txBody>
        </p:sp>
        <p:sp>
          <p:nvSpPr>
            <p:cNvPr id="600122" name="Rectangle 58">
              <a:extLst>
                <a:ext uri="{FF2B5EF4-FFF2-40B4-BE49-F238E27FC236}">
                  <a16:creationId xmlns:a16="http://schemas.microsoft.com/office/drawing/2014/main" id="{A75500AF-751B-4D8C-B603-D5A45FD38F3C}"/>
                </a:ext>
              </a:extLst>
            </p:cNvPr>
            <p:cNvSpPr>
              <a:spLocks noChangeArrowheads="1"/>
            </p:cNvSpPr>
            <p:nvPr/>
          </p:nvSpPr>
          <p:spPr bwMode="auto">
            <a:xfrm>
              <a:off x="1888" y="2066"/>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2</a:t>
              </a:r>
              <a:endParaRPr lang="en-US" altLang="zh-CN"/>
            </a:p>
          </p:txBody>
        </p:sp>
        <p:sp>
          <p:nvSpPr>
            <p:cNvPr id="600123" name="Rectangle 59">
              <a:extLst>
                <a:ext uri="{FF2B5EF4-FFF2-40B4-BE49-F238E27FC236}">
                  <a16:creationId xmlns:a16="http://schemas.microsoft.com/office/drawing/2014/main" id="{56FEEA3E-2108-4784-A641-8A74979E41FD}"/>
                </a:ext>
              </a:extLst>
            </p:cNvPr>
            <p:cNvSpPr>
              <a:spLocks noChangeArrowheads="1"/>
            </p:cNvSpPr>
            <p:nvPr/>
          </p:nvSpPr>
          <p:spPr bwMode="auto">
            <a:xfrm>
              <a:off x="1195" y="2066"/>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1</a:t>
              </a:r>
              <a:endParaRPr lang="en-US" altLang="zh-CN"/>
            </a:p>
          </p:txBody>
        </p:sp>
        <p:sp>
          <p:nvSpPr>
            <p:cNvPr id="600124" name="Rectangle 60">
              <a:extLst>
                <a:ext uri="{FF2B5EF4-FFF2-40B4-BE49-F238E27FC236}">
                  <a16:creationId xmlns:a16="http://schemas.microsoft.com/office/drawing/2014/main" id="{49102230-FBDE-4D13-BD10-E3DCC43EBF60}"/>
                </a:ext>
              </a:extLst>
            </p:cNvPr>
            <p:cNvSpPr>
              <a:spLocks noChangeArrowheads="1"/>
            </p:cNvSpPr>
            <p:nvPr/>
          </p:nvSpPr>
          <p:spPr bwMode="auto">
            <a:xfrm>
              <a:off x="4747" y="2415"/>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600125" name="Rectangle 61">
              <a:extLst>
                <a:ext uri="{FF2B5EF4-FFF2-40B4-BE49-F238E27FC236}">
                  <a16:creationId xmlns:a16="http://schemas.microsoft.com/office/drawing/2014/main" id="{8E38FC0D-7C6D-4FF7-8142-A9045E21DE63}"/>
                </a:ext>
              </a:extLst>
            </p:cNvPr>
            <p:cNvSpPr>
              <a:spLocks noChangeArrowheads="1"/>
            </p:cNvSpPr>
            <p:nvPr/>
          </p:nvSpPr>
          <p:spPr bwMode="auto">
            <a:xfrm>
              <a:off x="4065" y="2415"/>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600126" name="Rectangle 62">
              <a:extLst>
                <a:ext uri="{FF2B5EF4-FFF2-40B4-BE49-F238E27FC236}">
                  <a16:creationId xmlns:a16="http://schemas.microsoft.com/office/drawing/2014/main" id="{950CA58E-DD7D-4499-A264-06E7E2007C28}"/>
                </a:ext>
              </a:extLst>
            </p:cNvPr>
            <p:cNvSpPr>
              <a:spLocks noChangeArrowheads="1"/>
            </p:cNvSpPr>
            <p:nvPr/>
          </p:nvSpPr>
          <p:spPr bwMode="auto">
            <a:xfrm>
              <a:off x="3339" y="2582"/>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600127" name="Rectangle 63">
              <a:extLst>
                <a:ext uri="{FF2B5EF4-FFF2-40B4-BE49-F238E27FC236}">
                  <a16:creationId xmlns:a16="http://schemas.microsoft.com/office/drawing/2014/main" id="{6437EB4B-D0BC-4FCA-B6FD-E2586E08FBF6}"/>
                </a:ext>
              </a:extLst>
            </p:cNvPr>
            <p:cNvSpPr>
              <a:spLocks noChangeArrowheads="1"/>
            </p:cNvSpPr>
            <p:nvPr/>
          </p:nvSpPr>
          <p:spPr bwMode="auto">
            <a:xfrm>
              <a:off x="3345" y="2274"/>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600128" name="Rectangle 64">
              <a:extLst>
                <a:ext uri="{FF2B5EF4-FFF2-40B4-BE49-F238E27FC236}">
                  <a16:creationId xmlns:a16="http://schemas.microsoft.com/office/drawing/2014/main" id="{01785115-7C7B-487F-963F-7FEC5853B3FD}"/>
                </a:ext>
              </a:extLst>
            </p:cNvPr>
            <p:cNvSpPr>
              <a:spLocks noChangeArrowheads="1"/>
            </p:cNvSpPr>
            <p:nvPr/>
          </p:nvSpPr>
          <p:spPr bwMode="auto">
            <a:xfrm>
              <a:off x="2675" y="2415"/>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600129" name="Rectangle 65">
              <a:extLst>
                <a:ext uri="{FF2B5EF4-FFF2-40B4-BE49-F238E27FC236}">
                  <a16:creationId xmlns:a16="http://schemas.microsoft.com/office/drawing/2014/main" id="{98D90883-7AE9-446A-B1DA-0EC47104C7CD}"/>
                </a:ext>
              </a:extLst>
            </p:cNvPr>
            <p:cNvSpPr>
              <a:spLocks noChangeArrowheads="1"/>
            </p:cNvSpPr>
            <p:nvPr/>
          </p:nvSpPr>
          <p:spPr bwMode="auto">
            <a:xfrm>
              <a:off x="1990" y="2415"/>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600130" name="Rectangle 66">
              <a:extLst>
                <a:ext uri="{FF2B5EF4-FFF2-40B4-BE49-F238E27FC236}">
                  <a16:creationId xmlns:a16="http://schemas.microsoft.com/office/drawing/2014/main" id="{EB805D4D-E423-4B88-8B54-119F40A710C5}"/>
                </a:ext>
              </a:extLst>
            </p:cNvPr>
            <p:cNvSpPr>
              <a:spLocks noChangeArrowheads="1"/>
            </p:cNvSpPr>
            <p:nvPr/>
          </p:nvSpPr>
          <p:spPr bwMode="auto">
            <a:xfrm>
              <a:off x="1272" y="2415"/>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600131" name="Rectangle 67">
              <a:extLst>
                <a:ext uri="{FF2B5EF4-FFF2-40B4-BE49-F238E27FC236}">
                  <a16:creationId xmlns:a16="http://schemas.microsoft.com/office/drawing/2014/main" id="{8DBF6047-BC4C-4288-A467-5461EF9E074E}"/>
                </a:ext>
              </a:extLst>
            </p:cNvPr>
            <p:cNvSpPr>
              <a:spLocks noChangeArrowheads="1"/>
            </p:cNvSpPr>
            <p:nvPr/>
          </p:nvSpPr>
          <p:spPr bwMode="auto">
            <a:xfrm>
              <a:off x="1110" y="2415"/>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600132" name="Rectangle 68">
              <a:extLst>
                <a:ext uri="{FF2B5EF4-FFF2-40B4-BE49-F238E27FC236}">
                  <a16:creationId xmlns:a16="http://schemas.microsoft.com/office/drawing/2014/main" id="{B9A7C81A-75BF-4B35-A8B9-93817ED89600}"/>
                </a:ext>
              </a:extLst>
            </p:cNvPr>
            <p:cNvSpPr>
              <a:spLocks noChangeArrowheads="1"/>
            </p:cNvSpPr>
            <p:nvPr/>
          </p:nvSpPr>
          <p:spPr bwMode="auto">
            <a:xfrm>
              <a:off x="1796" y="1931"/>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600133" name="Rectangle 69">
              <a:extLst>
                <a:ext uri="{FF2B5EF4-FFF2-40B4-BE49-F238E27FC236}">
                  <a16:creationId xmlns:a16="http://schemas.microsoft.com/office/drawing/2014/main" id="{022C21A3-A60F-45EA-8D38-17283F4FB7E6}"/>
                </a:ext>
              </a:extLst>
            </p:cNvPr>
            <p:cNvSpPr>
              <a:spLocks noChangeArrowheads="1"/>
            </p:cNvSpPr>
            <p:nvPr/>
          </p:nvSpPr>
          <p:spPr bwMode="auto">
            <a:xfrm>
              <a:off x="1112" y="1931"/>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600134" name="Rectangle 70">
              <a:extLst>
                <a:ext uri="{FF2B5EF4-FFF2-40B4-BE49-F238E27FC236}">
                  <a16:creationId xmlns:a16="http://schemas.microsoft.com/office/drawing/2014/main" id="{EB052FBD-0087-4E7A-B06E-1E1151FF4B0C}"/>
                </a:ext>
              </a:extLst>
            </p:cNvPr>
            <p:cNvSpPr>
              <a:spLocks noChangeArrowheads="1"/>
            </p:cNvSpPr>
            <p:nvPr/>
          </p:nvSpPr>
          <p:spPr bwMode="auto">
            <a:xfrm>
              <a:off x="4271" y="2390"/>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600135" name="Rectangle 71">
              <a:extLst>
                <a:ext uri="{FF2B5EF4-FFF2-40B4-BE49-F238E27FC236}">
                  <a16:creationId xmlns:a16="http://schemas.microsoft.com/office/drawing/2014/main" id="{23436F5C-0884-4C04-9AC9-1E2E0FEDBB8D}"/>
                </a:ext>
              </a:extLst>
            </p:cNvPr>
            <p:cNvSpPr>
              <a:spLocks noChangeArrowheads="1"/>
            </p:cNvSpPr>
            <p:nvPr/>
          </p:nvSpPr>
          <p:spPr bwMode="auto">
            <a:xfrm>
              <a:off x="3578" y="2390"/>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600136" name="Rectangle 72">
              <a:extLst>
                <a:ext uri="{FF2B5EF4-FFF2-40B4-BE49-F238E27FC236}">
                  <a16:creationId xmlns:a16="http://schemas.microsoft.com/office/drawing/2014/main" id="{72E802C9-C5FB-4A0B-9FF5-BF50986DB313}"/>
                </a:ext>
              </a:extLst>
            </p:cNvPr>
            <p:cNvSpPr>
              <a:spLocks noChangeArrowheads="1"/>
            </p:cNvSpPr>
            <p:nvPr/>
          </p:nvSpPr>
          <p:spPr bwMode="auto">
            <a:xfrm>
              <a:off x="2196" y="2390"/>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600137" name="Rectangle 73">
              <a:extLst>
                <a:ext uri="{FF2B5EF4-FFF2-40B4-BE49-F238E27FC236}">
                  <a16:creationId xmlns:a16="http://schemas.microsoft.com/office/drawing/2014/main" id="{D00546A3-C89D-440F-A532-A9BE974326B6}"/>
                </a:ext>
              </a:extLst>
            </p:cNvPr>
            <p:cNvSpPr>
              <a:spLocks noChangeArrowheads="1"/>
            </p:cNvSpPr>
            <p:nvPr/>
          </p:nvSpPr>
          <p:spPr bwMode="auto">
            <a:xfrm>
              <a:off x="1503" y="2390"/>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600138" name="Rectangle 74">
              <a:extLst>
                <a:ext uri="{FF2B5EF4-FFF2-40B4-BE49-F238E27FC236}">
                  <a16:creationId xmlns:a16="http://schemas.microsoft.com/office/drawing/2014/main" id="{43EBD4B1-DA65-4700-9D08-88D50B8FE8AE}"/>
                </a:ext>
              </a:extLst>
            </p:cNvPr>
            <p:cNvSpPr>
              <a:spLocks noChangeArrowheads="1"/>
            </p:cNvSpPr>
            <p:nvPr/>
          </p:nvSpPr>
          <p:spPr bwMode="auto">
            <a:xfrm>
              <a:off x="2027" y="1906"/>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¹</a:t>
              </a:r>
              <a:endParaRPr lang="en-US" altLang="zh-CN"/>
            </a:p>
          </p:txBody>
        </p:sp>
        <p:sp>
          <p:nvSpPr>
            <p:cNvPr id="600139" name="Rectangle 75">
              <a:extLst>
                <a:ext uri="{FF2B5EF4-FFF2-40B4-BE49-F238E27FC236}">
                  <a16:creationId xmlns:a16="http://schemas.microsoft.com/office/drawing/2014/main" id="{C620FDA8-EF4A-4F63-B87E-A30D40467DD5}"/>
                </a:ext>
              </a:extLst>
            </p:cNvPr>
            <p:cNvSpPr>
              <a:spLocks noChangeArrowheads="1"/>
            </p:cNvSpPr>
            <p:nvPr/>
          </p:nvSpPr>
          <p:spPr bwMode="auto">
            <a:xfrm>
              <a:off x="1330" y="1906"/>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¹</a:t>
              </a:r>
              <a:endParaRPr lang="en-US" altLang="zh-CN"/>
            </a:p>
          </p:txBody>
        </p:sp>
        <p:sp>
          <p:nvSpPr>
            <p:cNvPr id="600140" name="Rectangle 76">
              <a:extLst>
                <a:ext uri="{FF2B5EF4-FFF2-40B4-BE49-F238E27FC236}">
                  <a16:creationId xmlns:a16="http://schemas.microsoft.com/office/drawing/2014/main" id="{D42A1031-58DD-4ABD-BD37-3BE9B83199C4}"/>
                </a:ext>
              </a:extLst>
            </p:cNvPr>
            <p:cNvSpPr>
              <a:spLocks noChangeArrowheads="1"/>
            </p:cNvSpPr>
            <p:nvPr/>
          </p:nvSpPr>
          <p:spPr bwMode="auto">
            <a:xfrm>
              <a:off x="2385" y="1938"/>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则</a:t>
              </a:r>
              <a:endParaRPr lang="zh-CN" altLang="en-US"/>
            </a:p>
          </p:txBody>
        </p:sp>
        <p:sp>
          <p:nvSpPr>
            <p:cNvPr id="600141" name="Rectangle 77">
              <a:extLst>
                <a:ext uri="{FF2B5EF4-FFF2-40B4-BE49-F238E27FC236}">
                  <a16:creationId xmlns:a16="http://schemas.microsoft.com/office/drawing/2014/main" id="{3AD0EE43-EAB3-490E-964B-05222D4E5F53}"/>
                </a:ext>
              </a:extLst>
            </p:cNvPr>
            <p:cNvSpPr>
              <a:spLocks noChangeArrowheads="1"/>
            </p:cNvSpPr>
            <p:nvPr/>
          </p:nvSpPr>
          <p:spPr bwMode="auto">
            <a:xfrm>
              <a:off x="885" y="1938"/>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设</a:t>
              </a:r>
              <a:endParaRPr lang="zh-CN" altLang="en-US"/>
            </a:p>
          </p:txBody>
        </p:sp>
      </p:grpSp>
      <p:grpSp>
        <p:nvGrpSpPr>
          <p:cNvPr id="600142" name="Group 78">
            <a:extLst>
              <a:ext uri="{FF2B5EF4-FFF2-40B4-BE49-F238E27FC236}">
                <a16:creationId xmlns:a16="http://schemas.microsoft.com/office/drawing/2014/main" id="{4685144C-A622-49EE-A3DE-3678B840B9ED}"/>
              </a:ext>
            </a:extLst>
          </p:cNvPr>
          <p:cNvGrpSpPr>
            <a:grpSpLocks noChangeAspect="1"/>
          </p:cNvGrpSpPr>
          <p:nvPr/>
        </p:nvGrpSpPr>
        <p:grpSpPr bwMode="auto">
          <a:xfrm>
            <a:off x="1639888" y="4365625"/>
            <a:ext cx="6172200" cy="987425"/>
            <a:chOff x="580" y="2921"/>
            <a:chExt cx="3888" cy="622"/>
          </a:xfrm>
        </p:grpSpPr>
        <p:sp>
          <p:nvSpPr>
            <p:cNvPr id="600143" name="AutoShape 79">
              <a:extLst>
                <a:ext uri="{FF2B5EF4-FFF2-40B4-BE49-F238E27FC236}">
                  <a16:creationId xmlns:a16="http://schemas.microsoft.com/office/drawing/2014/main" id="{BEC32231-B570-4432-B2C0-9F30436024F6}"/>
                </a:ext>
              </a:extLst>
            </p:cNvPr>
            <p:cNvSpPr>
              <a:spLocks noChangeAspect="1" noChangeArrowheads="1" noTextEdit="1"/>
            </p:cNvSpPr>
            <p:nvPr/>
          </p:nvSpPr>
          <p:spPr bwMode="auto">
            <a:xfrm>
              <a:off x="580" y="2921"/>
              <a:ext cx="3888"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00144" name="Rectangle 80">
              <a:extLst>
                <a:ext uri="{FF2B5EF4-FFF2-40B4-BE49-F238E27FC236}">
                  <a16:creationId xmlns:a16="http://schemas.microsoft.com/office/drawing/2014/main" id="{689E358E-4756-4CEA-A312-108CCAF90565}"/>
                </a:ext>
              </a:extLst>
            </p:cNvPr>
            <p:cNvSpPr>
              <a:spLocks noChangeArrowheads="1"/>
            </p:cNvSpPr>
            <p:nvPr/>
          </p:nvSpPr>
          <p:spPr bwMode="auto">
            <a:xfrm>
              <a:off x="1332" y="3274"/>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且</a:t>
              </a:r>
              <a:endParaRPr lang="zh-CN" altLang="en-US"/>
            </a:p>
          </p:txBody>
        </p:sp>
        <p:sp>
          <p:nvSpPr>
            <p:cNvPr id="600145" name="Rectangle 81">
              <a:extLst>
                <a:ext uri="{FF2B5EF4-FFF2-40B4-BE49-F238E27FC236}">
                  <a16:creationId xmlns:a16="http://schemas.microsoft.com/office/drawing/2014/main" id="{603F4ECC-6CA1-4990-AD4A-C22711EA8EAA}"/>
                </a:ext>
              </a:extLst>
            </p:cNvPr>
            <p:cNvSpPr>
              <a:spLocks noChangeArrowheads="1"/>
            </p:cNvSpPr>
            <p:nvPr/>
          </p:nvSpPr>
          <p:spPr bwMode="auto">
            <a:xfrm>
              <a:off x="582" y="3274"/>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处解析</a:t>
              </a:r>
              <a:endParaRPr lang="zh-CN" altLang="en-US"/>
            </a:p>
          </p:txBody>
        </p:sp>
        <p:sp>
          <p:nvSpPr>
            <p:cNvPr id="600146" name="Rectangle 82">
              <a:extLst>
                <a:ext uri="{FF2B5EF4-FFF2-40B4-BE49-F238E27FC236}">
                  <a16:creationId xmlns:a16="http://schemas.microsoft.com/office/drawing/2014/main" id="{FD18E529-6E04-4D21-B4E8-191C21D98E25}"/>
                </a:ext>
              </a:extLst>
            </p:cNvPr>
            <p:cNvSpPr>
              <a:spLocks noChangeArrowheads="1"/>
            </p:cNvSpPr>
            <p:nvPr/>
          </p:nvSpPr>
          <p:spPr bwMode="auto">
            <a:xfrm>
              <a:off x="4228" y="2931"/>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处</a:t>
              </a:r>
              <a:endParaRPr lang="zh-CN" altLang="en-US"/>
            </a:p>
          </p:txBody>
        </p:sp>
        <p:sp>
          <p:nvSpPr>
            <p:cNvPr id="600147" name="Rectangle 83">
              <a:extLst>
                <a:ext uri="{FF2B5EF4-FFF2-40B4-BE49-F238E27FC236}">
                  <a16:creationId xmlns:a16="http://schemas.microsoft.com/office/drawing/2014/main" id="{4FE6F88D-F0CF-4CB6-A2F8-673CE8407CE4}"/>
                </a:ext>
              </a:extLst>
            </p:cNvPr>
            <p:cNvSpPr>
              <a:spLocks noChangeArrowheads="1"/>
            </p:cNvSpPr>
            <p:nvPr/>
          </p:nvSpPr>
          <p:spPr bwMode="auto">
            <a:xfrm>
              <a:off x="3169" y="2931"/>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实轴外</a:t>
              </a:r>
              <a:endParaRPr lang="zh-CN" altLang="en-US"/>
            </a:p>
          </p:txBody>
        </p:sp>
        <p:sp>
          <p:nvSpPr>
            <p:cNvPr id="600148" name="Rectangle 84">
              <a:extLst>
                <a:ext uri="{FF2B5EF4-FFF2-40B4-BE49-F238E27FC236}">
                  <a16:creationId xmlns:a16="http://schemas.microsoft.com/office/drawing/2014/main" id="{DC6D9FF3-B077-4B71-A7E2-D58334DCAF38}"/>
                </a:ext>
              </a:extLst>
            </p:cNvPr>
            <p:cNvSpPr>
              <a:spLocks noChangeArrowheads="1"/>
            </p:cNvSpPr>
            <p:nvPr/>
          </p:nvSpPr>
          <p:spPr bwMode="auto">
            <a:xfrm>
              <a:off x="894" y="2931"/>
              <a:ext cx="22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在平面上除去原点和负</a:t>
              </a:r>
              <a:endParaRPr lang="zh-CN" altLang="en-US"/>
            </a:p>
          </p:txBody>
        </p:sp>
        <p:sp>
          <p:nvSpPr>
            <p:cNvPr id="600149" name="Rectangle 85">
              <a:extLst>
                <a:ext uri="{FF2B5EF4-FFF2-40B4-BE49-F238E27FC236}">
                  <a16:creationId xmlns:a16="http://schemas.microsoft.com/office/drawing/2014/main" id="{1430BCFD-22DD-4557-8877-D8438961D8FE}"/>
                </a:ext>
              </a:extLst>
            </p:cNvPr>
            <p:cNvSpPr>
              <a:spLocks noChangeArrowheads="1"/>
            </p:cNvSpPr>
            <p:nvPr/>
          </p:nvSpPr>
          <p:spPr bwMode="auto">
            <a:xfrm>
              <a:off x="1265" y="3267"/>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600150" name="Rectangle 86">
              <a:extLst>
                <a:ext uri="{FF2B5EF4-FFF2-40B4-BE49-F238E27FC236}">
                  <a16:creationId xmlns:a16="http://schemas.microsoft.com/office/drawing/2014/main" id="{AD26F89D-F760-4EE3-82D3-B8FBEF7A1E2A}"/>
                </a:ext>
              </a:extLst>
            </p:cNvPr>
            <p:cNvSpPr>
              <a:spLocks noChangeArrowheads="1"/>
            </p:cNvSpPr>
            <p:nvPr/>
          </p:nvSpPr>
          <p:spPr bwMode="auto">
            <a:xfrm>
              <a:off x="3919" y="2924"/>
              <a:ext cx="1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ln</a:t>
              </a:r>
              <a:endParaRPr lang="en-US" altLang="zh-CN"/>
            </a:p>
          </p:txBody>
        </p:sp>
        <p:sp>
          <p:nvSpPr>
            <p:cNvPr id="600151" name="Rectangle 87">
              <a:extLst>
                <a:ext uri="{FF2B5EF4-FFF2-40B4-BE49-F238E27FC236}">
                  <a16:creationId xmlns:a16="http://schemas.microsoft.com/office/drawing/2014/main" id="{F8515A85-3A58-41EE-BEBD-4665084B962C}"/>
                </a:ext>
              </a:extLst>
            </p:cNvPr>
            <p:cNvSpPr>
              <a:spLocks noChangeArrowheads="1"/>
            </p:cNvSpPr>
            <p:nvPr/>
          </p:nvSpPr>
          <p:spPr bwMode="auto">
            <a:xfrm>
              <a:off x="3845" y="2924"/>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600152" name="Rectangle 88">
              <a:extLst>
                <a:ext uri="{FF2B5EF4-FFF2-40B4-BE49-F238E27FC236}">
                  <a16:creationId xmlns:a16="http://schemas.microsoft.com/office/drawing/2014/main" id="{61BC28FF-1FB0-4044-84FB-CB30598E30DE}"/>
                </a:ext>
              </a:extLst>
            </p:cNvPr>
            <p:cNvSpPr>
              <a:spLocks noChangeArrowheads="1"/>
            </p:cNvSpPr>
            <p:nvPr/>
          </p:nvSpPr>
          <p:spPr bwMode="auto">
            <a:xfrm>
              <a:off x="849" y="2924"/>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600153" name="Rectangle 89">
              <a:extLst>
                <a:ext uri="{FF2B5EF4-FFF2-40B4-BE49-F238E27FC236}">
                  <a16:creationId xmlns:a16="http://schemas.microsoft.com/office/drawing/2014/main" id="{F375DEEF-2FB9-47C0-8E13-A735E4A2DC64}"/>
                </a:ext>
              </a:extLst>
            </p:cNvPr>
            <p:cNvSpPr>
              <a:spLocks noChangeArrowheads="1"/>
            </p:cNvSpPr>
            <p:nvPr/>
          </p:nvSpPr>
          <p:spPr bwMode="auto">
            <a:xfrm>
              <a:off x="786" y="2924"/>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600154" name="Rectangle 90">
              <a:extLst>
                <a:ext uri="{FF2B5EF4-FFF2-40B4-BE49-F238E27FC236}">
                  <a16:creationId xmlns:a16="http://schemas.microsoft.com/office/drawing/2014/main" id="{3BC286A1-7AC5-4451-B890-1A4E7E03FC5F}"/>
                </a:ext>
              </a:extLst>
            </p:cNvPr>
            <p:cNvSpPr>
              <a:spLocks noChangeArrowheads="1"/>
            </p:cNvSpPr>
            <p:nvPr/>
          </p:nvSpPr>
          <p:spPr bwMode="auto">
            <a:xfrm>
              <a:off x="670" y="2924"/>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3</a:t>
              </a:r>
              <a:endParaRPr lang="en-US" altLang="zh-CN"/>
            </a:p>
          </p:txBody>
        </p:sp>
        <p:sp>
          <p:nvSpPr>
            <p:cNvPr id="600155" name="Rectangle 91">
              <a:extLst>
                <a:ext uri="{FF2B5EF4-FFF2-40B4-BE49-F238E27FC236}">
                  <a16:creationId xmlns:a16="http://schemas.microsoft.com/office/drawing/2014/main" id="{BDB45DCF-5872-4FB2-9390-0E8F25ADCDCF}"/>
                </a:ext>
              </a:extLst>
            </p:cNvPr>
            <p:cNvSpPr>
              <a:spLocks noChangeArrowheads="1"/>
            </p:cNvSpPr>
            <p:nvPr/>
          </p:nvSpPr>
          <p:spPr bwMode="auto">
            <a:xfrm>
              <a:off x="586" y="2924"/>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600156" name="Rectangle 92">
              <a:extLst>
                <a:ext uri="{FF2B5EF4-FFF2-40B4-BE49-F238E27FC236}">
                  <a16:creationId xmlns:a16="http://schemas.microsoft.com/office/drawing/2014/main" id="{CDB413D1-6127-4ED6-BF51-34576560814C}"/>
                </a:ext>
              </a:extLst>
            </p:cNvPr>
            <p:cNvSpPr>
              <a:spLocks noChangeArrowheads="1"/>
            </p:cNvSpPr>
            <p:nvPr/>
          </p:nvSpPr>
          <p:spPr bwMode="auto">
            <a:xfrm>
              <a:off x="4141" y="2924"/>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00068"/>
                                        </p:tgtEl>
                                        <p:attrNameLst>
                                          <p:attrName>style.visibility</p:attrName>
                                        </p:attrNameLst>
                                      </p:cBhvr>
                                      <p:to>
                                        <p:strVal val="visible"/>
                                      </p:to>
                                    </p:set>
                                    <p:anim calcmode="lin" valueType="num">
                                      <p:cBhvr additive="base">
                                        <p:cTn id="7" dur="500" fill="hold"/>
                                        <p:tgtEl>
                                          <p:spTgt spid="600068"/>
                                        </p:tgtEl>
                                        <p:attrNameLst>
                                          <p:attrName>ppt_x</p:attrName>
                                        </p:attrNameLst>
                                      </p:cBhvr>
                                      <p:tavLst>
                                        <p:tav tm="0">
                                          <p:val>
                                            <p:strVal val="#ppt_x"/>
                                          </p:val>
                                        </p:tav>
                                        <p:tav tm="100000">
                                          <p:val>
                                            <p:strVal val="#ppt_x"/>
                                          </p:val>
                                        </p:tav>
                                      </p:tavLst>
                                    </p:anim>
                                    <p:anim calcmode="lin" valueType="num">
                                      <p:cBhvr additive="base">
                                        <p:cTn id="8" dur="500" fill="hold"/>
                                        <p:tgtEl>
                                          <p:spTgt spid="60006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600085"/>
                                        </p:tgtEl>
                                        <p:attrNameLst>
                                          <p:attrName>style.visibility</p:attrName>
                                        </p:attrNameLst>
                                      </p:cBhvr>
                                      <p:to>
                                        <p:strVal val="visible"/>
                                      </p:to>
                                    </p:set>
                                    <p:animEffect transition="in" filter="wipe(left)">
                                      <p:cBhvr>
                                        <p:cTn id="13" dur="2000"/>
                                        <p:tgtEl>
                                          <p:spTgt spid="60008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600096"/>
                                        </p:tgtEl>
                                        <p:attrNameLst>
                                          <p:attrName>style.visibility</p:attrName>
                                        </p:attrNameLst>
                                      </p:cBhvr>
                                      <p:to>
                                        <p:strVal val="visible"/>
                                      </p:to>
                                    </p:set>
                                    <p:animEffect transition="in" filter="wipe(left)">
                                      <p:cBhvr>
                                        <p:cTn id="18" dur="2000"/>
                                        <p:tgtEl>
                                          <p:spTgt spid="60009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600142"/>
                                        </p:tgtEl>
                                        <p:attrNameLst>
                                          <p:attrName>style.visibility</p:attrName>
                                        </p:attrNameLst>
                                      </p:cBhvr>
                                      <p:to>
                                        <p:strVal val="visible"/>
                                      </p:to>
                                    </p:set>
                                    <p:animEffect transition="in" filter="wipe(left)">
                                      <p:cBhvr>
                                        <p:cTn id="23" dur="2000"/>
                                        <p:tgtEl>
                                          <p:spTgt spid="60014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600066"/>
                                        </p:tgtEl>
                                        <p:attrNameLst>
                                          <p:attrName>style.visibility</p:attrName>
                                        </p:attrNameLst>
                                      </p:cBhvr>
                                      <p:to>
                                        <p:strVal val="visible"/>
                                      </p:to>
                                    </p:set>
                                    <p:animEffect transition="in" filter="wipe(left)">
                                      <p:cBhvr>
                                        <p:cTn id="28" dur="2000"/>
                                        <p:tgtEl>
                                          <p:spTgt spid="600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日期占位符 1">
            <a:extLst>
              <a:ext uri="{FF2B5EF4-FFF2-40B4-BE49-F238E27FC236}">
                <a16:creationId xmlns:a16="http://schemas.microsoft.com/office/drawing/2014/main" id="{BF321CB4-CEEB-454C-A3B5-230F863C180B}"/>
              </a:ext>
            </a:extLst>
          </p:cNvPr>
          <p:cNvSpPr>
            <a:spLocks noGrp="1"/>
          </p:cNvSpPr>
          <p:nvPr>
            <p:ph type="dt" sz="half" idx="10"/>
          </p:nvPr>
        </p:nvSpPr>
        <p:spPr/>
        <p:txBody>
          <a:bodyPr/>
          <a:lstStyle/>
          <a:p>
            <a:fld id="{EB3C45F5-5EEF-4D7A-AB23-DEABE6FD7BA3}" type="datetime1">
              <a:rPr lang="zh-CN" altLang="en-US"/>
              <a:pPr/>
              <a:t>2017/9/8</a:t>
            </a:fld>
            <a:endParaRPr lang="en-US" altLang="zh-CN"/>
          </a:p>
        </p:txBody>
      </p:sp>
      <p:sp>
        <p:nvSpPr>
          <p:cNvPr id="37" name="灯片编号占位符 3">
            <a:extLst>
              <a:ext uri="{FF2B5EF4-FFF2-40B4-BE49-F238E27FC236}">
                <a16:creationId xmlns:a16="http://schemas.microsoft.com/office/drawing/2014/main" id="{5D707C12-DC14-4812-96F5-619434347756}"/>
              </a:ext>
            </a:extLst>
          </p:cNvPr>
          <p:cNvSpPr>
            <a:spLocks noGrp="1"/>
          </p:cNvSpPr>
          <p:nvPr>
            <p:ph type="sldNum" sz="quarter" idx="12"/>
          </p:nvPr>
        </p:nvSpPr>
        <p:spPr/>
        <p:txBody>
          <a:bodyPr/>
          <a:lstStyle/>
          <a:p>
            <a:fld id="{3AA5AAED-CEBA-430B-911C-9D4EF28A8680}" type="slidenum">
              <a:rPr lang="en-US" altLang="zh-CN"/>
              <a:pPr/>
              <a:t>62</a:t>
            </a:fld>
            <a:endParaRPr lang="en-US" altLang="zh-CN"/>
          </a:p>
        </p:txBody>
      </p:sp>
      <p:graphicFrame>
        <p:nvGraphicFramePr>
          <p:cNvPr id="607235" name="Object 3">
            <a:extLst>
              <a:ext uri="{FF2B5EF4-FFF2-40B4-BE49-F238E27FC236}">
                <a16:creationId xmlns:a16="http://schemas.microsoft.com/office/drawing/2014/main" id="{5D1DA1C0-8BDB-4DA3-9FC4-AF06EEA14200}"/>
              </a:ext>
            </a:extLst>
          </p:cNvPr>
          <p:cNvGraphicFramePr>
            <a:graphicFrameLocks noChangeAspect="1"/>
          </p:cNvGraphicFramePr>
          <p:nvPr/>
        </p:nvGraphicFramePr>
        <p:xfrm>
          <a:off x="1557338" y="1700213"/>
          <a:ext cx="5422900" cy="482600"/>
        </p:xfrm>
        <a:graphic>
          <a:graphicData uri="http://schemas.openxmlformats.org/presentationml/2006/ole">
            <mc:AlternateContent xmlns:mc="http://schemas.openxmlformats.org/markup-compatibility/2006">
              <mc:Choice xmlns:v="urn:schemas-microsoft-com:vml" Requires="v">
                <p:oleObj spid="_x0000_s607268" name="Equation" r:id="rId3" imgW="5422680" imgH="482400" progId="Equation.3">
                  <p:embed/>
                </p:oleObj>
              </mc:Choice>
              <mc:Fallback>
                <p:oleObj name="Equation" r:id="rId3" imgW="5422680" imgH="4824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7338" y="1700213"/>
                        <a:ext cx="54229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7236" name="Text Box 4">
            <a:extLst>
              <a:ext uri="{FF2B5EF4-FFF2-40B4-BE49-F238E27FC236}">
                <a16:creationId xmlns:a16="http://schemas.microsoft.com/office/drawing/2014/main" id="{E00A468A-8517-46BF-BDCA-D13FA1900F50}"/>
              </a:ext>
            </a:extLst>
          </p:cNvPr>
          <p:cNvSpPr txBox="1">
            <a:spLocks noChangeArrowheads="1"/>
          </p:cNvSpPr>
          <p:nvPr/>
        </p:nvSpPr>
        <p:spPr bwMode="auto">
          <a:xfrm>
            <a:off x="684213" y="836613"/>
            <a:ext cx="4572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b="1">
                <a:solidFill>
                  <a:srgbClr val="3333FF"/>
                </a:solidFill>
                <a:latin typeface="黑体" panose="02010609060101010101" pitchFamily="49" charset="-122"/>
                <a:ea typeface="黑体" panose="02010609060101010101" pitchFamily="49" charset="-122"/>
              </a:rPr>
              <a:t>有理整函数</a:t>
            </a:r>
            <a:r>
              <a:rPr kumimoji="1" lang="en-US" altLang="zh-CN" b="1">
                <a:solidFill>
                  <a:srgbClr val="3333FF"/>
                </a:solidFill>
                <a:latin typeface="黑体" panose="02010609060101010101" pitchFamily="49" charset="-122"/>
                <a:ea typeface="黑体" panose="02010609060101010101" pitchFamily="49" charset="-122"/>
              </a:rPr>
              <a:t>(</a:t>
            </a:r>
            <a:r>
              <a:rPr kumimoji="1" lang="zh-CN" altLang="en-US" b="1">
                <a:solidFill>
                  <a:srgbClr val="3333FF"/>
                </a:solidFill>
                <a:latin typeface="黑体" panose="02010609060101010101" pitchFamily="49" charset="-122"/>
                <a:ea typeface="黑体" panose="02010609060101010101" pitchFamily="49" charset="-122"/>
              </a:rPr>
              <a:t>多项式</a:t>
            </a:r>
            <a:r>
              <a:rPr kumimoji="1" lang="en-US" altLang="zh-CN" b="1">
                <a:solidFill>
                  <a:srgbClr val="3333FF"/>
                </a:solidFill>
                <a:latin typeface="黑体" panose="02010609060101010101" pitchFamily="49" charset="-122"/>
                <a:ea typeface="黑体" panose="02010609060101010101" pitchFamily="49" charset="-122"/>
              </a:rPr>
              <a:t>)</a:t>
            </a:r>
          </a:p>
        </p:txBody>
      </p:sp>
      <p:sp>
        <p:nvSpPr>
          <p:cNvPr id="607237" name="Text Box 5">
            <a:extLst>
              <a:ext uri="{FF2B5EF4-FFF2-40B4-BE49-F238E27FC236}">
                <a16:creationId xmlns:a16="http://schemas.microsoft.com/office/drawing/2014/main" id="{026315C1-CBE6-4397-A30A-D2ABC47AB726}"/>
              </a:ext>
            </a:extLst>
          </p:cNvPr>
          <p:cNvSpPr txBox="1">
            <a:spLocks noChangeArrowheads="1"/>
          </p:cNvSpPr>
          <p:nvPr/>
        </p:nvSpPr>
        <p:spPr bwMode="auto">
          <a:xfrm>
            <a:off x="755650" y="3141663"/>
            <a:ext cx="3352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b="1">
                <a:solidFill>
                  <a:srgbClr val="3333FF"/>
                </a:solidFill>
                <a:latin typeface="黑体" panose="02010609060101010101" pitchFamily="49" charset="-122"/>
                <a:ea typeface="黑体" panose="02010609060101010101" pitchFamily="49" charset="-122"/>
              </a:rPr>
              <a:t>有理分式函数</a:t>
            </a:r>
          </a:p>
        </p:txBody>
      </p:sp>
      <p:graphicFrame>
        <p:nvGraphicFramePr>
          <p:cNvPr id="607238" name="Object 6">
            <a:extLst>
              <a:ext uri="{FF2B5EF4-FFF2-40B4-BE49-F238E27FC236}">
                <a16:creationId xmlns:a16="http://schemas.microsoft.com/office/drawing/2014/main" id="{A7C48E64-0AA5-4ABF-A39D-755D28157799}"/>
              </a:ext>
            </a:extLst>
          </p:cNvPr>
          <p:cNvGraphicFramePr>
            <a:graphicFrameLocks noChangeAspect="1"/>
          </p:cNvGraphicFramePr>
          <p:nvPr/>
        </p:nvGraphicFramePr>
        <p:xfrm>
          <a:off x="1800225" y="4005263"/>
          <a:ext cx="4537075" cy="1047750"/>
        </p:xfrm>
        <a:graphic>
          <a:graphicData uri="http://schemas.openxmlformats.org/presentationml/2006/ole">
            <mc:AlternateContent xmlns:mc="http://schemas.openxmlformats.org/markup-compatibility/2006">
              <mc:Choice xmlns:v="urn:schemas-microsoft-com:vml" Requires="v">
                <p:oleObj spid="_x0000_s607269" name="Equation" r:id="rId5" imgW="1650960" imgH="380880" progId="Equation.DSMT4">
                  <p:embed/>
                </p:oleObj>
              </mc:Choice>
              <mc:Fallback>
                <p:oleObj name="Equation" r:id="rId5" imgW="1650960" imgH="38088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0225" y="4005263"/>
                        <a:ext cx="4537075"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7239" name="Text Box 7">
            <a:extLst>
              <a:ext uri="{FF2B5EF4-FFF2-40B4-BE49-F238E27FC236}">
                <a16:creationId xmlns:a16="http://schemas.microsoft.com/office/drawing/2014/main" id="{FF037F6A-8FFA-4D16-9507-F22211990546}"/>
              </a:ext>
            </a:extLst>
          </p:cNvPr>
          <p:cNvSpPr txBox="1">
            <a:spLocks noChangeArrowheads="1"/>
          </p:cNvSpPr>
          <p:nvPr/>
        </p:nvSpPr>
        <p:spPr bwMode="auto">
          <a:xfrm>
            <a:off x="1331913" y="5734050"/>
            <a:ext cx="7010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b="1">
                <a:latin typeface="仿宋_GB2312" pitchFamily="49" charset="-122"/>
              </a:rPr>
              <a:t>在复平面内使分母不为零的点也是连续的</a:t>
            </a:r>
            <a:r>
              <a:rPr kumimoji="1" lang="en-US" altLang="zh-CN" b="1">
                <a:latin typeface="仿宋_GB2312" pitchFamily="49" charset="-122"/>
              </a:rPr>
              <a:t>.</a:t>
            </a:r>
          </a:p>
        </p:txBody>
      </p:sp>
      <p:grpSp>
        <p:nvGrpSpPr>
          <p:cNvPr id="607240" name="Group 8">
            <a:extLst>
              <a:ext uri="{FF2B5EF4-FFF2-40B4-BE49-F238E27FC236}">
                <a16:creationId xmlns:a16="http://schemas.microsoft.com/office/drawing/2014/main" id="{72843078-8EA8-4C7B-997F-0D4490811842}"/>
              </a:ext>
            </a:extLst>
          </p:cNvPr>
          <p:cNvGrpSpPr>
            <a:grpSpLocks noChangeAspect="1"/>
          </p:cNvGrpSpPr>
          <p:nvPr/>
        </p:nvGrpSpPr>
        <p:grpSpPr bwMode="auto">
          <a:xfrm>
            <a:off x="1547813" y="5229225"/>
            <a:ext cx="4826000" cy="438150"/>
            <a:chOff x="2160" y="2656"/>
            <a:chExt cx="3040" cy="276"/>
          </a:xfrm>
        </p:grpSpPr>
        <p:sp>
          <p:nvSpPr>
            <p:cNvPr id="607241" name="AutoShape 9">
              <a:extLst>
                <a:ext uri="{FF2B5EF4-FFF2-40B4-BE49-F238E27FC236}">
                  <a16:creationId xmlns:a16="http://schemas.microsoft.com/office/drawing/2014/main" id="{9C1534AC-748A-4187-94EF-C64C1BB7002D}"/>
                </a:ext>
              </a:extLst>
            </p:cNvPr>
            <p:cNvSpPr>
              <a:spLocks noChangeAspect="1" noChangeArrowheads="1" noTextEdit="1"/>
            </p:cNvSpPr>
            <p:nvPr/>
          </p:nvSpPr>
          <p:spPr bwMode="auto">
            <a:xfrm>
              <a:off x="2160" y="2656"/>
              <a:ext cx="304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07242" name="Rectangle 10">
              <a:extLst>
                <a:ext uri="{FF2B5EF4-FFF2-40B4-BE49-F238E27FC236}">
                  <a16:creationId xmlns:a16="http://schemas.microsoft.com/office/drawing/2014/main" id="{8BF72B44-B4AC-4777-AB60-B622A1465C6A}"/>
                </a:ext>
              </a:extLst>
            </p:cNvPr>
            <p:cNvSpPr>
              <a:spLocks noChangeArrowheads="1"/>
            </p:cNvSpPr>
            <p:nvPr/>
          </p:nvSpPr>
          <p:spPr bwMode="auto">
            <a:xfrm>
              <a:off x="5009" y="2656"/>
              <a:ext cx="1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607243" name="Rectangle 11">
              <a:extLst>
                <a:ext uri="{FF2B5EF4-FFF2-40B4-BE49-F238E27FC236}">
                  <a16:creationId xmlns:a16="http://schemas.microsoft.com/office/drawing/2014/main" id="{00BFD034-8F5D-4962-AA15-971FA5EA2EAA}"/>
                </a:ext>
              </a:extLst>
            </p:cNvPr>
            <p:cNvSpPr>
              <a:spLocks noChangeArrowheads="1"/>
            </p:cNvSpPr>
            <p:nvPr/>
          </p:nvSpPr>
          <p:spPr bwMode="auto">
            <a:xfrm>
              <a:off x="4964" y="2656"/>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607244" name="Rectangle 12">
              <a:extLst>
                <a:ext uri="{FF2B5EF4-FFF2-40B4-BE49-F238E27FC236}">
                  <a16:creationId xmlns:a16="http://schemas.microsoft.com/office/drawing/2014/main" id="{DCF5B2AC-D15B-4061-9579-F98825865F17}"/>
                </a:ext>
              </a:extLst>
            </p:cNvPr>
            <p:cNvSpPr>
              <a:spLocks noChangeArrowheads="1"/>
            </p:cNvSpPr>
            <p:nvPr/>
          </p:nvSpPr>
          <p:spPr bwMode="auto">
            <a:xfrm>
              <a:off x="3788" y="2656"/>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607245" name="Rectangle 13">
              <a:extLst>
                <a:ext uri="{FF2B5EF4-FFF2-40B4-BE49-F238E27FC236}">
                  <a16:creationId xmlns:a16="http://schemas.microsoft.com/office/drawing/2014/main" id="{0595610C-0124-4DFF-ADCD-7D6145CF9F31}"/>
                </a:ext>
              </a:extLst>
            </p:cNvPr>
            <p:cNvSpPr>
              <a:spLocks noChangeArrowheads="1"/>
            </p:cNvSpPr>
            <p:nvPr/>
          </p:nvSpPr>
          <p:spPr bwMode="auto">
            <a:xfrm>
              <a:off x="3725" y="2656"/>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607246" name="Rectangle 14">
              <a:extLst>
                <a:ext uri="{FF2B5EF4-FFF2-40B4-BE49-F238E27FC236}">
                  <a16:creationId xmlns:a16="http://schemas.microsoft.com/office/drawing/2014/main" id="{6045E755-CB22-4C8F-9B08-14F6B63EB686}"/>
                </a:ext>
              </a:extLst>
            </p:cNvPr>
            <p:cNvSpPr>
              <a:spLocks noChangeArrowheads="1"/>
            </p:cNvSpPr>
            <p:nvPr/>
          </p:nvSpPr>
          <p:spPr bwMode="auto">
            <a:xfrm>
              <a:off x="3532" y="2656"/>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607247" name="Rectangle 15">
              <a:extLst>
                <a:ext uri="{FF2B5EF4-FFF2-40B4-BE49-F238E27FC236}">
                  <a16:creationId xmlns:a16="http://schemas.microsoft.com/office/drawing/2014/main" id="{35A66B06-2774-4F90-9135-D4774FF000F5}"/>
                </a:ext>
              </a:extLst>
            </p:cNvPr>
            <p:cNvSpPr>
              <a:spLocks noChangeArrowheads="1"/>
            </p:cNvSpPr>
            <p:nvPr/>
          </p:nvSpPr>
          <p:spPr bwMode="auto">
            <a:xfrm>
              <a:off x="3318" y="2656"/>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607248" name="Rectangle 16">
              <a:extLst>
                <a:ext uri="{FF2B5EF4-FFF2-40B4-BE49-F238E27FC236}">
                  <a16:creationId xmlns:a16="http://schemas.microsoft.com/office/drawing/2014/main" id="{BA5D0D51-2016-456D-AC81-AF70625907D4}"/>
                </a:ext>
              </a:extLst>
            </p:cNvPr>
            <p:cNvSpPr>
              <a:spLocks noChangeArrowheads="1"/>
            </p:cNvSpPr>
            <p:nvPr/>
          </p:nvSpPr>
          <p:spPr bwMode="auto">
            <a:xfrm>
              <a:off x="3062" y="2656"/>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607249" name="Rectangle 17">
              <a:extLst>
                <a:ext uri="{FF2B5EF4-FFF2-40B4-BE49-F238E27FC236}">
                  <a16:creationId xmlns:a16="http://schemas.microsoft.com/office/drawing/2014/main" id="{7954A292-6374-4EE4-97D3-EB2B443FF129}"/>
                </a:ext>
              </a:extLst>
            </p:cNvPr>
            <p:cNvSpPr>
              <a:spLocks noChangeArrowheads="1"/>
            </p:cNvSpPr>
            <p:nvPr/>
          </p:nvSpPr>
          <p:spPr bwMode="auto">
            <a:xfrm>
              <a:off x="2999" y="2656"/>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607250" name="Rectangle 18">
              <a:extLst>
                <a:ext uri="{FF2B5EF4-FFF2-40B4-BE49-F238E27FC236}">
                  <a16:creationId xmlns:a16="http://schemas.microsoft.com/office/drawing/2014/main" id="{DEF74E47-153D-4554-9FEE-BB403DCE80BD}"/>
                </a:ext>
              </a:extLst>
            </p:cNvPr>
            <p:cNvSpPr>
              <a:spLocks noChangeArrowheads="1"/>
            </p:cNvSpPr>
            <p:nvPr/>
          </p:nvSpPr>
          <p:spPr bwMode="auto">
            <a:xfrm>
              <a:off x="2806" y="2656"/>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607251" name="Rectangle 19">
              <a:extLst>
                <a:ext uri="{FF2B5EF4-FFF2-40B4-BE49-F238E27FC236}">
                  <a16:creationId xmlns:a16="http://schemas.microsoft.com/office/drawing/2014/main" id="{596B0B34-4100-40E0-9DBF-9D4CA4F4A52E}"/>
                </a:ext>
              </a:extLst>
            </p:cNvPr>
            <p:cNvSpPr>
              <a:spLocks noChangeArrowheads="1"/>
            </p:cNvSpPr>
            <p:nvPr/>
          </p:nvSpPr>
          <p:spPr bwMode="auto">
            <a:xfrm>
              <a:off x="2593" y="2656"/>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607252" name="Rectangle 20">
              <a:extLst>
                <a:ext uri="{FF2B5EF4-FFF2-40B4-BE49-F238E27FC236}">
                  <a16:creationId xmlns:a16="http://schemas.microsoft.com/office/drawing/2014/main" id="{CFBF33CA-65AB-4CE2-A29C-1DA300563BDB}"/>
                </a:ext>
              </a:extLst>
            </p:cNvPr>
            <p:cNvSpPr>
              <a:spLocks noChangeArrowheads="1"/>
            </p:cNvSpPr>
            <p:nvPr/>
          </p:nvSpPr>
          <p:spPr bwMode="auto">
            <a:xfrm>
              <a:off x="3830" y="2663"/>
              <a:ext cx="1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都是多项式</a:t>
              </a:r>
              <a:endParaRPr lang="zh-CN" altLang="en-US">
                <a:latin typeface="仿宋_GB2312" pitchFamily="49" charset="-122"/>
              </a:endParaRPr>
            </a:p>
          </p:txBody>
        </p:sp>
        <p:sp>
          <p:nvSpPr>
            <p:cNvPr id="607253" name="Rectangle 21">
              <a:extLst>
                <a:ext uri="{FF2B5EF4-FFF2-40B4-BE49-F238E27FC236}">
                  <a16:creationId xmlns:a16="http://schemas.microsoft.com/office/drawing/2014/main" id="{19751C08-F735-4404-A183-07328F420C3B}"/>
                </a:ext>
              </a:extLst>
            </p:cNvPr>
            <p:cNvSpPr>
              <a:spLocks noChangeArrowheads="1"/>
            </p:cNvSpPr>
            <p:nvPr/>
          </p:nvSpPr>
          <p:spPr bwMode="auto">
            <a:xfrm>
              <a:off x="3108" y="2663"/>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和</a:t>
              </a:r>
              <a:endParaRPr lang="zh-CN" altLang="en-US">
                <a:latin typeface="仿宋_GB2312" pitchFamily="49" charset="-122"/>
              </a:endParaRPr>
            </a:p>
          </p:txBody>
        </p:sp>
        <p:sp>
          <p:nvSpPr>
            <p:cNvPr id="607254" name="Rectangle 22">
              <a:extLst>
                <a:ext uri="{FF2B5EF4-FFF2-40B4-BE49-F238E27FC236}">
                  <a16:creationId xmlns:a16="http://schemas.microsoft.com/office/drawing/2014/main" id="{A255F105-8317-4BCD-87FA-B85B8F5AD354}"/>
                </a:ext>
              </a:extLst>
            </p:cNvPr>
            <p:cNvSpPr>
              <a:spLocks noChangeArrowheads="1"/>
            </p:cNvSpPr>
            <p:nvPr/>
          </p:nvSpPr>
          <p:spPr bwMode="auto">
            <a:xfrm>
              <a:off x="2166" y="2663"/>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其中</a:t>
              </a:r>
              <a:endParaRPr lang="zh-CN" altLang="en-US">
                <a:latin typeface="仿宋_GB2312" pitchFamily="49" charset="-122"/>
              </a:endParaRPr>
            </a:p>
          </p:txBody>
        </p:sp>
        <p:sp>
          <p:nvSpPr>
            <p:cNvPr id="607255" name="Rectangle 23">
              <a:extLst>
                <a:ext uri="{FF2B5EF4-FFF2-40B4-BE49-F238E27FC236}">
                  <a16:creationId xmlns:a16="http://schemas.microsoft.com/office/drawing/2014/main" id="{B6931232-FD79-4048-ABF1-B3CC8CB88AAB}"/>
                </a:ext>
              </a:extLst>
            </p:cNvPr>
            <p:cNvSpPr>
              <a:spLocks noChangeArrowheads="1"/>
            </p:cNvSpPr>
            <p:nvPr/>
          </p:nvSpPr>
          <p:spPr bwMode="auto">
            <a:xfrm>
              <a:off x="3623" y="2656"/>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607256" name="Rectangle 24">
              <a:extLst>
                <a:ext uri="{FF2B5EF4-FFF2-40B4-BE49-F238E27FC236}">
                  <a16:creationId xmlns:a16="http://schemas.microsoft.com/office/drawing/2014/main" id="{44BBA6C0-E133-41B5-A7EE-6A8C470925FC}"/>
                </a:ext>
              </a:extLst>
            </p:cNvPr>
            <p:cNvSpPr>
              <a:spLocks noChangeArrowheads="1"/>
            </p:cNvSpPr>
            <p:nvPr/>
          </p:nvSpPr>
          <p:spPr bwMode="auto">
            <a:xfrm>
              <a:off x="3363" y="2656"/>
              <a:ext cx="1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Q</a:t>
              </a:r>
              <a:endParaRPr lang="en-US" altLang="zh-CN"/>
            </a:p>
          </p:txBody>
        </p:sp>
        <p:sp>
          <p:nvSpPr>
            <p:cNvPr id="607257" name="Rectangle 25">
              <a:extLst>
                <a:ext uri="{FF2B5EF4-FFF2-40B4-BE49-F238E27FC236}">
                  <a16:creationId xmlns:a16="http://schemas.microsoft.com/office/drawing/2014/main" id="{76206024-9004-4713-90A7-9B2397A1BC1D}"/>
                </a:ext>
              </a:extLst>
            </p:cNvPr>
            <p:cNvSpPr>
              <a:spLocks noChangeArrowheads="1"/>
            </p:cNvSpPr>
            <p:nvPr/>
          </p:nvSpPr>
          <p:spPr bwMode="auto">
            <a:xfrm>
              <a:off x="2898" y="2656"/>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607258" name="Rectangle 26">
              <a:extLst>
                <a:ext uri="{FF2B5EF4-FFF2-40B4-BE49-F238E27FC236}">
                  <a16:creationId xmlns:a16="http://schemas.microsoft.com/office/drawing/2014/main" id="{FD2D38D9-961B-4717-93F6-24BF8FD267E3}"/>
                </a:ext>
              </a:extLst>
            </p:cNvPr>
            <p:cNvSpPr>
              <a:spLocks noChangeArrowheads="1"/>
            </p:cNvSpPr>
            <p:nvPr/>
          </p:nvSpPr>
          <p:spPr bwMode="auto">
            <a:xfrm>
              <a:off x="2656" y="2656"/>
              <a:ext cx="13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P</a:t>
              </a:r>
              <a:endParaRPr lang="en-US" altLang="zh-CN"/>
            </a:p>
          </p:txBody>
        </p:sp>
      </p:grpSp>
      <p:grpSp>
        <p:nvGrpSpPr>
          <p:cNvPr id="607259" name="Group 27">
            <a:extLst>
              <a:ext uri="{FF2B5EF4-FFF2-40B4-BE49-F238E27FC236}">
                <a16:creationId xmlns:a16="http://schemas.microsoft.com/office/drawing/2014/main" id="{561B7D19-6339-4A32-B8C0-DEA34667C06A}"/>
              </a:ext>
            </a:extLst>
          </p:cNvPr>
          <p:cNvGrpSpPr>
            <a:grpSpLocks noChangeAspect="1"/>
          </p:cNvGrpSpPr>
          <p:nvPr/>
        </p:nvGrpSpPr>
        <p:grpSpPr bwMode="auto">
          <a:xfrm>
            <a:off x="1524000" y="2357438"/>
            <a:ext cx="5791200" cy="438150"/>
            <a:chOff x="960" y="1710"/>
            <a:chExt cx="3648" cy="276"/>
          </a:xfrm>
        </p:grpSpPr>
        <p:sp>
          <p:nvSpPr>
            <p:cNvPr id="607260" name="AutoShape 28">
              <a:extLst>
                <a:ext uri="{FF2B5EF4-FFF2-40B4-BE49-F238E27FC236}">
                  <a16:creationId xmlns:a16="http://schemas.microsoft.com/office/drawing/2014/main" id="{E874B90D-5F07-4497-8121-8B502399B2D1}"/>
                </a:ext>
              </a:extLst>
            </p:cNvPr>
            <p:cNvSpPr>
              <a:spLocks noChangeAspect="1" noChangeArrowheads="1" noTextEdit="1"/>
            </p:cNvSpPr>
            <p:nvPr/>
          </p:nvSpPr>
          <p:spPr bwMode="auto">
            <a:xfrm>
              <a:off x="960" y="1710"/>
              <a:ext cx="3648"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07261" name="Rectangle 29">
              <a:extLst>
                <a:ext uri="{FF2B5EF4-FFF2-40B4-BE49-F238E27FC236}">
                  <a16:creationId xmlns:a16="http://schemas.microsoft.com/office/drawing/2014/main" id="{FEF26B83-EF52-48E1-95C5-F83FC934C3C4}"/>
                </a:ext>
              </a:extLst>
            </p:cNvPr>
            <p:cNvSpPr>
              <a:spLocks noChangeArrowheads="1"/>
            </p:cNvSpPr>
            <p:nvPr/>
          </p:nvSpPr>
          <p:spPr bwMode="auto">
            <a:xfrm>
              <a:off x="4361" y="1710"/>
              <a:ext cx="2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607262" name="Rectangle 30">
              <a:extLst>
                <a:ext uri="{FF2B5EF4-FFF2-40B4-BE49-F238E27FC236}">
                  <a16:creationId xmlns:a16="http://schemas.microsoft.com/office/drawing/2014/main" id="{384445FA-D610-4FC8-92AA-17D8F7752DAA}"/>
                </a:ext>
              </a:extLst>
            </p:cNvPr>
            <p:cNvSpPr>
              <a:spLocks noChangeArrowheads="1"/>
            </p:cNvSpPr>
            <p:nvPr/>
          </p:nvSpPr>
          <p:spPr bwMode="auto">
            <a:xfrm>
              <a:off x="4305" y="1710"/>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607263" name="Rectangle 31">
              <a:extLst>
                <a:ext uri="{FF2B5EF4-FFF2-40B4-BE49-F238E27FC236}">
                  <a16:creationId xmlns:a16="http://schemas.microsoft.com/office/drawing/2014/main" id="{90086B6E-1DB5-4267-816C-8FC751449384}"/>
                </a:ext>
              </a:extLst>
            </p:cNvPr>
            <p:cNvSpPr>
              <a:spLocks noChangeArrowheads="1"/>
            </p:cNvSpPr>
            <p:nvPr/>
          </p:nvSpPr>
          <p:spPr bwMode="auto">
            <a:xfrm>
              <a:off x="3143" y="1710"/>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607264" name="Rectangle 32">
              <a:extLst>
                <a:ext uri="{FF2B5EF4-FFF2-40B4-BE49-F238E27FC236}">
                  <a16:creationId xmlns:a16="http://schemas.microsoft.com/office/drawing/2014/main" id="{2145D565-59C5-4E96-8D25-501CD5D903B3}"/>
                </a:ext>
              </a:extLst>
            </p:cNvPr>
            <p:cNvSpPr>
              <a:spLocks noChangeArrowheads="1"/>
            </p:cNvSpPr>
            <p:nvPr/>
          </p:nvSpPr>
          <p:spPr bwMode="auto">
            <a:xfrm>
              <a:off x="2996" y="1710"/>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607265" name="Rectangle 33">
              <a:extLst>
                <a:ext uri="{FF2B5EF4-FFF2-40B4-BE49-F238E27FC236}">
                  <a16:creationId xmlns:a16="http://schemas.microsoft.com/office/drawing/2014/main" id="{F123F709-29E3-4182-BA8F-660FC209D900}"/>
                </a:ext>
              </a:extLst>
            </p:cNvPr>
            <p:cNvSpPr>
              <a:spLocks noChangeArrowheads="1"/>
            </p:cNvSpPr>
            <p:nvPr/>
          </p:nvSpPr>
          <p:spPr bwMode="auto">
            <a:xfrm>
              <a:off x="3185" y="1717"/>
              <a:ext cx="1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都是连续的</a:t>
              </a:r>
              <a:endParaRPr lang="zh-CN" altLang="en-US">
                <a:latin typeface="仿宋_GB2312" pitchFamily="49" charset="-122"/>
              </a:endParaRPr>
            </a:p>
          </p:txBody>
        </p:sp>
        <p:sp>
          <p:nvSpPr>
            <p:cNvPr id="607266" name="Rectangle 34">
              <a:extLst>
                <a:ext uri="{FF2B5EF4-FFF2-40B4-BE49-F238E27FC236}">
                  <a16:creationId xmlns:a16="http://schemas.microsoft.com/office/drawing/2014/main" id="{CB4A1AC0-62B2-4050-A1F9-C984F04C6757}"/>
                </a:ext>
              </a:extLst>
            </p:cNvPr>
            <p:cNvSpPr>
              <a:spLocks noChangeArrowheads="1"/>
            </p:cNvSpPr>
            <p:nvPr/>
          </p:nvSpPr>
          <p:spPr bwMode="auto">
            <a:xfrm>
              <a:off x="969" y="1717"/>
              <a:ext cx="20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对复平面内的所有点</a:t>
              </a:r>
              <a:endParaRPr lang="zh-CN" altLang="en-US">
                <a:latin typeface="仿宋_GB2312" pitchFamily="49" charset="-122"/>
              </a:endParaRPr>
            </a:p>
          </p:txBody>
        </p:sp>
        <p:sp>
          <p:nvSpPr>
            <p:cNvPr id="607267" name="Rectangle 35">
              <a:extLst>
                <a:ext uri="{FF2B5EF4-FFF2-40B4-BE49-F238E27FC236}">
                  <a16:creationId xmlns:a16="http://schemas.microsoft.com/office/drawing/2014/main" id="{7BB86BBA-6F53-49FE-9A93-113A1323D7FF}"/>
                </a:ext>
              </a:extLst>
            </p:cNvPr>
            <p:cNvSpPr>
              <a:spLocks noChangeArrowheads="1"/>
            </p:cNvSpPr>
            <p:nvPr/>
          </p:nvSpPr>
          <p:spPr bwMode="auto">
            <a:xfrm>
              <a:off x="3055" y="1710"/>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7236"/>
                                        </p:tgtEl>
                                        <p:attrNameLst>
                                          <p:attrName>style.visibility</p:attrName>
                                        </p:attrNameLst>
                                      </p:cBhvr>
                                      <p:to>
                                        <p:strVal val="visible"/>
                                      </p:to>
                                    </p:set>
                                    <p:animEffect transition="in" filter="wipe(left)">
                                      <p:cBhvr>
                                        <p:cTn id="7" dur="500"/>
                                        <p:tgtEl>
                                          <p:spTgt spid="6072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07235"/>
                                        </p:tgtEl>
                                        <p:attrNameLst>
                                          <p:attrName>style.visibility</p:attrName>
                                        </p:attrNameLst>
                                      </p:cBhvr>
                                      <p:to>
                                        <p:strVal val="visible"/>
                                      </p:to>
                                    </p:set>
                                    <p:animEffect transition="in" filter="wipe(left)">
                                      <p:cBhvr>
                                        <p:cTn id="12" dur="500"/>
                                        <p:tgtEl>
                                          <p:spTgt spid="6072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07259"/>
                                        </p:tgtEl>
                                        <p:attrNameLst>
                                          <p:attrName>style.visibility</p:attrName>
                                        </p:attrNameLst>
                                      </p:cBhvr>
                                      <p:to>
                                        <p:strVal val="visible"/>
                                      </p:to>
                                    </p:set>
                                    <p:animEffect transition="in" filter="wipe(left)">
                                      <p:cBhvr>
                                        <p:cTn id="17" dur="2000"/>
                                        <p:tgtEl>
                                          <p:spTgt spid="6072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07237"/>
                                        </p:tgtEl>
                                        <p:attrNameLst>
                                          <p:attrName>style.visibility</p:attrName>
                                        </p:attrNameLst>
                                      </p:cBhvr>
                                      <p:to>
                                        <p:strVal val="visible"/>
                                      </p:to>
                                    </p:set>
                                    <p:animEffect transition="in" filter="wipe(left)">
                                      <p:cBhvr>
                                        <p:cTn id="22" dur="500"/>
                                        <p:tgtEl>
                                          <p:spTgt spid="6072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07238"/>
                                        </p:tgtEl>
                                        <p:attrNameLst>
                                          <p:attrName>style.visibility</p:attrName>
                                        </p:attrNameLst>
                                      </p:cBhvr>
                                      <p:to>
                                        <p:strVal val="visible"/>
                                      </p:to>
                                    </p:set>
                                    <p:animEffect transition="in" filter="wipe(left)">
                                      <p:cBhvr>
                                        <p:cTn id="27" dur="500"/>
                                        <p:tgtEl>
                                          <p:spTgt spid="60723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07240"/>
                                        </p:tgtEl>
                                        <p:attrNameLst>
                                          <p:attrName>style.visibility</p:attrName>
                                        </p:attrNameLst>
                                      </p:cBhvr>
                                      <p:to>
                                        <p:strVal val="visible"/>
                                      </p:to>
                                    </p:set>
                                    <p:animEffect transition="in" filter="wipe(left)">
                                      <p:cBhvr>
                                        <p:cTn id="32" dur="2000"/>
                                        <p:tgtEl>
                                          <p:spTgt spid="60724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07239"/>
                                        </p:tgtEl>
                                        <p:attrNameLst>
                                          <p:attrName>style.visibility</p:attrName>
                                        </p:attrNameLst>
                                      </p:cBhvr>
                                      <p:to>
                                        <p:strVal val="visible"/>
                                      </p:to>
                                    </p:set>
                                    <p:animEffect transition="in" filter="wipe(left)">
                                      <p:cBhvr>
                                        <p:cTn id="37" dur="500"/>
                                        <p:tgtEl>
                                          <p:spTgt spid="607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236" grpId="0" autoUpdateAnimBg="0"/>
      <p:bldP spid="607237" grpId="0" autoUpdateAnimBg="0"/>
      <p:bldP spid="607239"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2">
            <a:extLst>
              <a:ext uri="{FF2B5EF4-FFF2-40B4-BE49-F238E27FC236}">
                <a16:creationId xmlns:a16="http://schemas.microsoft.com/office/drawing/2014/main" id="{E3E03F45-DE5F-43AA-886A-475AF4F07508}"/>
              </a:ext>
            </a:extLst>
          </p:cNvPr>
          <p:cNvSpPr>
            <a:spLocks noGrp="1"/>
          </p:cNvSpPr>
          <p:nvPr>
            <p:ph type="dt" sz="half" idx="10"/>
          </p:nvPr>
        </p:nvSpPr>
        <p:spPr/>
        <p:txBody>
          <a:bodyPr/>
          <a:lstStyle/>
          <a:p>
            <a:fld id="{7EE670BE-A7C9-40D7-AD52-20666809C003}" type="datetime1">
              <a:rPr lang="zh-CN" altLang="en-US"/>
              <a:pPr/>
              <a:t>2017/9/8</a:t>
            </a:fld>
            <a:endParaRPr lang="en-US" altLang="zh-CN"/>
          </a:p>
        </p:txBody>
      </p:sp>
      <p:sp>
        <p:nvSpPr>
          <p:cNvPr id="12" name="灯片编号占位符 4">
            <a:extLst>
              <a:ext uri="{FF2B5EF4-FFF2-40B4-BE49-F238E27FC236}">
                <a16:creationId xmlns:a16="http://schemas.microsoft.com/office/drawing/2014/main" id="{C7B70DCE-DED8-4720-BE03-E896A8D884F4}"/>
              </a:ext>
            </a:extLst>
          </p:cNvPr>
          <p:cNvSpPr>
            <a:spLocks noGrp="1"/>
          </p:cNvSpPr>
          <p:nvPr>
            <p:ph type="sldNum" sz="quarter" idx="12"/>
          </p:nvPr>
        </p:nvSpPr>
        <p:spPr/>
        <p:txBody>
          <a:bodyPr/>
          <a:lstStyle/>
          <a:p>
            <a:fld id="{1D624669-3F06-417A-B313-EB9717D68080}" type="slidenum">
              <a:rPr lang="en-US" altLang="zh-CN"/>
              <a:pPr/>
              <a:t>63</a:t>
            </a:fld>
            <a:endParaRPr lang="en-US" altLang="zh-CN"/>
          </a:p>
        </p:txBody>
      </p:sp>
      <p:sp>
        <p:nvSpPr>
          <p:cNvPr id="601090" name="Text Box 2">
            <a:extLst>
              <a:ext uri="{FF2B5EF4-FFF2-40B4-BE49-F238E27FC236}">
                <a16:creationId xmlns:a16="http://schemas.microsoft.com/office/drawing/2014/main" id="{421AF8B2-6972-4A31-88A3-F13D87EDD9FB}"/>
              </a:ext>
            </a:extLst>
          </p:cNvPr>
          <p:cNvSpPr txBox="1">
            <a:spLocks noChangeArrowheads="1"/>
          </p:cNvSpPr>
          <p:nvPr/>
        </p:nvSpPr>
        <p:spPr bwMode="auto">
          <a:xfrm>
            <a:off x="914400" y="969963"/>
            <a:ext cx="23288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b="1">
                <a:solidFill>
                  <a:srgbClr val="FF0000"/>
                </a:solidFill>
                <a:latin typeface="黑体" panose="02010609060101010101" pitchFamily="49" charset="-122"/>
                <a:ea typeface="黑体" panose="02010609060101010101" pitchFamily="49" charset="-122"/>
              </a:rPr>
              <a:t>例１</a:t>
            </a:r>
            <a:r>
              <a:rPr lang="zh-CN" altLang="en-US" b="1">
                <a:latin typeface="黑体" panose="02010609060101010101" pitchFamily="49" charset="-122"/>
                <a:ea typeface="黑体" panose="02010609060101010101" pitchFamily="49" charset="-122"/>
              </a:rPr>
              <a:t>  </a:t>
            </a:r>
            <a:r>
              <a:rPr lang="zh-CN" altLang="en-US" b="1">
                <a:latin typeface="仿宋_GB2312" pitchFamily="49" charset="-122"/>
              </a:rPr>
              <a:t>解方程</a:t>
            </a:r>
          </a:p>
        </p:txBody>
      </p:sp>
      <p:graphicFrame>
        <p:nvGraphicFramePr>
          <p:cNvPr id="601091" name="Object 3">
            <a:extLst>
              <a:ext uri="{FF2B5EF4-FFF2-40B4-BE49-F238E27FC236}">
                <a16:creationId xmlns:a16="http://schemas.microsoft.com/office/drawing/2014/main" id="{9FDE7928-8EE4-4837-AC12-9C61291809DE}"/>
              </a:ext>
            </a:extLst>
          </p:cNvPr>
          <p:cNvGraphicFramePr>
            <a:graphicFrameLocks noChangeAspect="1"/>
          </p:cNvGraphicFramePr>
          <p:nvPr/>
        </p:nvGraphicFramePr>
        <p:xfrm>
          <a:off x="3336925" y="1092200"/>
          <a:ext cx="1308100" cy="392113"/>
        </p:xfrm>
        <a:graphic>
          <a:graphicData uri="http://schemas.openxmlformats.org/presentationml/2006/ole">
            <mc:AlternateContent xmlns:mc="http://schemas.openxmlformats.org/markup-compatibility/2006">
              <mc:Choice xmlns:v="urn:schemas-microsoft-com:vml" Requires="v">
                <p:oleObj spid="_x0000_s601098" name="公式" r:id="rId3" imgW="1307880" imgH="393480" progId="Equation.3">
                  <p:embed/>
                </p:oleObj>
              </mc:Choice>
              <mc:Fallback>
                <p:oleObj name="公式" r:id="rId3" imgW="1307880" imgH="3934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6925" y="1092200"/>
                        <a:ext cx="1308100"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1092" name="Rectangle 4">
            <a:extLst>
              <a:ext uri="{FF2B5EF4-FFF2-40B4-BE49-F238E27FC236}">
                <a16:creationId xmlns:a16="http://schemas.microsoft.com/office/drawing/2014/main" id="{287DB09A-87F0-4DFF-8297-245E107D71A8}"/>
              </a:ext>
            </a:extLst>
          </p:cNvPr>
          <p:cNvSpPr>
            <a:spLocks noChangeArrowheads="1"/>
          </p:cNvSpPr>
          <p:nvPr/>
        </p:nvSpPr>
        <p:spPr bwMode="auto">
          <a:xfrm>
            <a:off x="914400" y="1890713"/>
            <a:ext cx="5429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b="1">
                <a:latin typeface="Times New Roman" panose="02020603050405020304" pitchFamily="18" charset="0"/>
                <a:ea typeface="黑体" panose="02010609060101010101" pitchFamily="49" charset="-122"/>
              </a:rPr>
              <a:t>解</a:t>
            </a:r>
            <a:endParaRPr lang="zh-CN" altLang="en-US">
              <a:latin typeface="Times New Roman" panose="02020603050405020304" pitchFamily="18" charset="0"/>
              <a:ea typeface="宋体" panose="02010600030101010101" pitchFamily="2" charset="-122"/>
            </a:endParaRPr>
          </a:p>
        </p:txBody>
      </p:sp>
      <p:graphicFrame>
        <p:nvGraphicFramePr>
          <p:cNvPr id="601093" name="Object 5">
            <a:extLst>
              <a:ext uri="{FF2B5EF4-FFF2-40B4-BE49-F238E27FC236}">
                <a16:creationId xmlns:a16="http://schemas.microsoft.com/office/drawing/2014/main" id="{27223E8A-0CC4-4571-9815-A47748E451A2}"/>
              </a:ext>
            </a:extLst>
          </p:cNvPr>
          <p:cNvGraphicFramePr>
            <a:graphicFrameLocks noChangeAspect="1"/>
          </p:cNvGraphicFramePr>
          <p:nvPr/>
        </p:nvGraphicFramePr>
        <p:xfrm>
          <a:off x="1898650" y="1730375"/>
          <a:ext cx="4076700" cy="863600"/>
        </p:xfrm>
        <a:graphic>
          <a:graphicData uri="http://schemas.openxmlformats.org/presentationml/2006/ole">
            <mc:AlternateContent xmlns:mc="http://schemas.openxmlformats.org/markup-compatibility/2006">
              <mc:Choice xmlns:v="urn:schemas-microsoft-com:vml" Requires="v">
                <p:oleObj spid="_x0000_s601099" name="Equation" r:id="rId5" imgW="4076640" imgH="863280" progId="Equation.3">
                  <p:embed/>
                </p:oleObj>
              </mc:Choice>
              <mc:Fallback>
                <p:oleObj name="Equation" r:id="rId5" imgW="4076640" imgH="8632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98650" y="1730375"/>
                        <a:ext cx="40767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1094" name="Object 6">
            <a:extLst>
              <a:ext uri="{FF2B5EF4-FFF2-40B4-BE49-F238E27FC236}">
                <a16:creationId xmlns:a16="http://schemas.microsoft.com/office/drawing/2014/main" id="{1311E8F8-475D-4967-A946-6B0FF26B285C}"/>
              </a:ext>
            </a:extLst>
          </p:cNvPr>
          <p:cNvGraphicFramePr>
            <a:graphicFrameLocks noChangeAspect="1"/>
          </p:cNvGraphicFramePr>
          <p:nvPr/>
        </p:nvGraphicFramePr>
        <p:xfrm>
          <a:off x="2598738" y="2954338"/>
          <a:ext cx="1435100" cy="381000"/>
        </p:xfrm>
        <a:graphic>
          <a:graphicData uri="http://schemas.openxmlformats.org/presentationml/2006/ole">
            <mc:AlternateContent xmlns:mc="http://schemas.openxmlformats.org/markup-compatibility/2006">
              <mc:Choice xmlns:v="urn:schemas-microsoft-com:vml" Requires="v">
                <p:oleObj spid="_x0000_s601100" name="Equation" r:id="rId7" imgW="1434960" imgH="380880" progId="Equation.3">
                  <p:embed/>
                </p:oleObj>
              </mc:Choice>
              <mc:Fallback>
                <p:oleObj name="Equation" r:id="rId7" imgW="1434960" imgH="38088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8738" y="2954338"/>
                        <a:ext cx="14351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1095" name="Object 7">
            <a:extLst>
              <a:ext uri="{FF2B5EF4-FFF2-40B4-BE49-F238E27FC236}">
                <a16:creationId xmlns:a16="http://schemas.microsoft.com/office/drawing/2014/main" id="{2458004D-957B-49AC-AA25-9F566FBCA5A8}"/>
              </a:ext>
            </a:extLst>
          </p:cNvPr>
          <p:cNvGraphicFramePr>
            <a:graphicFrameLocks noChangeAspect="1"/>
          </p:cNvGraphicFramePr>
          <p:nvPr/>
        </p:nvGraphicFramePr>
        <p:xfrm>
          <a:off x="2590800" y="3849688"/>
          <a:ext cx="2209800" cy="450850"/>
        </p:xfrm>
        <a:graphic>
          <a:graphicData uri="http://schemas.openxmlformats.org/presentationml/2006/ole">
            <mc:AlternateContent xmlns:mc="http://schemas.openxmlformats.org/markup-compatibility/2006">
              <mc:Choice xmlns:v="urn:schemas-microsoft-com:vml" Requires="v">
                <p:oleObj spid="_x0000_s601101" name="Equation" r:id="rId9" imgW="1854000" imgH="380880" progId="Equation.3">
                  <p:embed/>
                </p:oleObj>
              </mc:Choice>
              <mc:Fallback>
                <p:oleObj name="Equation" r:id="rId9" imgW="1854000" imgH="38088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0800" y="3849688"/>
                        <a:ext cx="220980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1096" name="Object 8">
            <a:extLst>
              <a:ext uri="{FF2B5EF4-FFF2-40B4-BE49-F238E27FC236}">
                <a16:creationId xmlns:a16="http://schemas.microsoft.com/office/drawing/2014/main" id="{ED75A36D-59ED-40EC-A69A-49CFABE62AE1}"/>
              </a:ext>
            </a:extLst>
          </p:cNvPr>
          <p:cNvGraphicFramePr>
            <a:graphicFrameLocks noChangeAspect="1"/>
          </p:cNvGraphicFramePr>
          <p:nvPr/>
        </p:nvGraphicFramePr>
        <p:xfrm>
          <a:off x="2590800" y="4611688"/>
          <a:ext cx="1473200" cy="341312"/>
        </p:xfrm>
        <a:graphic>
          <a:graphicData uri="http://schemas.openxmlformats.org/presentationml/2006/ole">
            <mc:AlternateContent xmlns:mc="http://schemas.openxmlformats.org/markup-compatibility/2006">
              <mc:Choice xmlns:v="urn:schemas-microsoft-com:vml" Requires="v">
                <p:oleObj spid="_x0000_s601102" name="Equation" r:id="rId11" imgW="1473120" imgH="342720" progId="Equation.3">
                  <p:embed/>
                </p:oleObj>
              </mc:Choice>
              <mc:Fallback>
                <p:oleObj name="Equation" r:id="rId11" imgW="1473120" imgH="34272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90800" y="4611688"/>
                        <a:ext cx="1473200"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1097" name="Object 9">
            <a:extLst>
              <a:ext uri="{FF2B5EF4-FFF2-40B4-BE49-F238E27FC236}">
                <a16:creationId xmlns:a16="http://schemas.microsoft.com/office/drawing/2014/main" id="{3523B8C4-93D9-4761-BF4A-0A2ACFE9A87B}"/>
              </a:ext>
            </a:extLst>
          </p:cNvPr>
          <p:cNvGraphicFramePr>
            <a:graphicFrameLocks noChangeAspect="1"/>
          </p:cNvGraphicFramePr>
          <p:nvPr/>
        </p:nvGraphicFramePr>
        <p:xfrm>
          <a:off x="5200650" y="4637088"/>
          <a:ext cx="2654300" cy="392112"/>
        </p:xfrm>
        <a:graphic>
          <a:graphicData uri="http://schemas.openxmlformats.org/presentationml/2006/ole">
            <mc:AlternateContent xmlns:mc="http://schemas.openxmlformats.org/markup-compatibility/2006">
              <mc:Choice xmlns:v="urn:schemas-microsoft-com:vml" Requires="v">
                <p:oleObj spid="_x0000_s601103" name="公式" r:id="rId13" imgW="2654280" imgH="393480" progId="Equation.3">
                  <p:embed/>
                </p:oleObj>
              </mc:Choice>
              <mc:Fallback>
                <p:oleObj name="公式" r:id="rId13" imgW="2654280" imgH="39348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00650" y="4637088"/>
                        <a:ext cx="2654300"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1092"/>
                                        </p:tgtEl>
                                        <p:attrNameLst>
                                          <p:attrName>style.visibility</p:attrName>
                                        </p:attrNameLst>
                                      </p:cBhvr>
                                      <p:to>
                                        <p:strVal val="visible"/>
                                      </p:to>
                                    </p:set>
                                    <p:animEffect transition="in" filter="wipe(left)">
                                      <p:cBhvr>
                                        <p:cTn id="7" dur="500"/>
                                        <p:tgtEl>
                                          <p:spTgt spid="6010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01093"/>
                                        </p:tgtEl>
                                        <p:attrNameLst>
                                          <p:attrName>style.visibility</p:attrName>
                                        </p:attrNameLst>
                                      </p:cBhvr>
                                      <p:to>
                                        <p:strVal val="visible"/>
                                      </p:to>
                                    </p:set>
                                    <p:animEffect transition="in" filter="wipe(left)">
                                      <p:cBhvr>
                                        <p:cTn id="12" dur="500"/>
                                        <p:tgtEl>
                                          <p:spTgt spid="6010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01094"/>
                                        </p:tgtEl>
                                        <p:attrNameLst>
                                          <p:attrName>style.visibility</p:attrName>
                                        </p:attrNameLst>
                                      </p:cBhvr>
                                      <p:to>
                                        <p:strVal val="visible"/>
                                      </p:to>
                                    </p:set>
                                    <p:animEffect transition="in" filter="wipe(left)">
                                      <p:cBhvr>
                                        <p:cTn id="17" dur="500"/>
                                        <p:tgtEl>
                                          <p:spTgt spid="6010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01095"/>
                                        </p:tgtEl>
                                        <p:attrNameLst>
                                          <p:attrName>style.visibility</p:attrName>
                                        </p:attrNameLst>
                                      </p:cBhvr>
                                      <p:to>
                                        <p:strVal val="visible"/>
                                      </p:to>
                                    </p:set>
                                    <p:animEffect transition="in" filter="wipe(left)">
                                      <p:cBhvr>
                                        <p:cTn id="22" dur="500"/>
                                        <p:tgtEl>
                                          <p:spTgt spid="60109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01096"/>
                                        </p:tgtEl>
                                        <p:attrNameLst>
                                          <p:attrName>style.visibility</p:attrName>
                                        </p:attrNameLst>
                                      </p:cBhvr>
                                      <p:to>
                                        <p:strVal val="visible"/>
                                      </p:to>
                                    </p:set>
                                    <p:animEffect transition="in" filter="wipe(left)">
                                      <p:cBhvr>
                                        <p:cTn id="27" dur="500"/>
                                        <p:tgtEl>
                                          <p:spTgt spid="60109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01097"/>
                                        </p:tgtEl>
                                        <p:attrNameLst>
                                          <p:attrName>style.visibility</p:attrName>
                                        </p:attrNameLst>
                                      </p:cBhvr>
                                      <p:to>
                                        <p:strVal val="visible"/>
                                      </p:to>
                                    </p:set>
                                    <p:animEffect transition="in" filter="wipe(left)">
                                      <p:cBhvr>
                                        <p:cTn id="32" dur="500"/>
                                        <p:tgtEl>
                                          <p:spTgt spid="601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1092"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日期占位符 1">
            <a:extLst>
              <a:ext uri="{FF2B5EF4-FFF2-40B4-BE49-F238E27FC236}">
                <a16:creationId xmlns:a16="http://schemas.microsoft.com/office/drawing/2014/main" id="{34541334-9852-4708-8BE9-945CE93B96B2}"/>
              </a:ext>
            </a:extLst>
          </p:cNvPr>
          <p:cNvSpPr>
            <a:spLocks noGrp="1"/>
          </p:cNvSpPr>
          <p:nvPr>
            <p:ph type="dt" sz="half" idx="10"/>
          </p:nvPr>
        </p:nvSpPr>
        <p:spPr/>
        <p:txBody>
          <a:bodyPr/>
          <a:lstStyle/>
          <a:p>
            <a:fld id="{831AD166-388C-4B6F-8AAC-743D44A9F192}" type="datetime1">
              <a:rPr lang="zh-CN" altLang="en-US"/>
              <a:pPr/>
              <a:t>2017/9/8</a:t>
            </a:fld>
            <a:endParaRPr lang="en-US" altLang="zh-CN"/>
          </a:p>
        </p:txBody>
      </p:sp>
      <p:sp>
        <p:nvSpPr>
          <p:cNvPr id="22" name="灯片编号占位符 3">
            <a:extLst>
              <a:ext uri="{FF2B5EF4-FFF2-40B4-BE49-F238E27FC236}">
                <a16:creationId xmlns:a16="http://schemas.microsoft.com/office/drawing/2014/main" id="{BA6CE1F2-E024-480A-AF88-3C7A3E62A0B5}"/>
              </a:ext>
            </a:extLst>
          </p:cNvPr>
          <p:cNvSpPr>
            <a:spLocks noGrp="1"/>
          </p:cNvSpPr>
          <p:nvPr>
            <p:ph type="sldNum" sz="quarter" idx="12"/>
          </p:nvPr>
        </p:nvSpPr>
        <p:spPr/>
        <p:txBody>
          <a:bodyPr/>
          <a:lstStyle/>
          <a:p>
            <a:fld id="{D0D1F156-0556-49B7-8FF2-BF9FA4C0DCE9}" type="slidenum">
              <a:rPr lang="en-US" altLang="zh-CN"/>
              <a:pPr/>
              <a:t>64</a:t>
            </a:fld>
            <a:endParaRPr lang="en-US" altLang="zh-CN"/>
          </a:p>
        </p:txBody>
      </p:sp>
      <p:graphicFrame>
        <p:nvGraphicFramePr>
          <p:cNvPr id="602114" name="Object 2">
            <a:extLst>
              <a:ext uri="{FF2B5EF4-FFF2-40B4-BE49-F238E27FC236}">
                <a16:creationId xmlns:a16="http://schemas.microsoft.com/office/drawing/2014/main" id="{F4B52CEB-9EA8-43D1-8366-4C9E958BA10F}"/>
              </a:ext>
            </a:extLst>
          </p:cNvPr>
          <p:cNvGraphicFramePr>
            <a:graphicFrameLocks noChangeAspect="1"/>
          </p:cNvGraphicFramePr>
          <p:nvPr/>
        </p:nvGraphicFramePr>
        <p:xfrm>
          <a:off x="4524375" y="2592388"/>
          <a:ext cx="114300" cy="215900"/>
        </p:xfrm>
        <a:graphic>
          <a:graphicData uri="http://schemas.openxmlformats.org/presentationml/2006/ole">
            <mc:AlternateContent xmlns:mc="http://schemas.openxmlformats.org/markup-compatibility/2006">
              <mc:Choice xmlns:v="urn:schemas-microsoft-com:vml" Requires="v">
                <p:oleObj spid="_x0000_s602132" r:id="rId3" imgW="115316" imgH="217537" progId="Equation.3">
                  <p:embed/>
                </p:oleObj>
              </mc:Choice>
              <mc:Fallback>
                <p:oleObj r:id="rId3" imgW="115316" imgH="217537"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4375" y="2592388"/>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2115" name="Text Box 3">
            <a:extLst>
              <a:ext uri="{FF2B5EF4-FFF2-40B4-BE49-F238E27FC236}">
                <a16:creationId xmlns:a16="http://schemas.microsoft.com/office/drawing/2014/main" id="{8ABC2E58-2DC7-4925-9040-D2890CB0762F}"/>
              </a:ext>
            </a:extLst>
          </p:cNvPr>
          <p:cNvSpPr txBox="1">
            <a:spLocks noChangeArrowheads="1"/>
          </p:cNvSpPr>
          <p:nvPr/>
        </p:nvSpPr>
        <p:spPr bwMode="auto">
          <a:xfrm>
            <a:off x="684213" y="2133600"/>
            <a:ext cx="80645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仿宋_GB2312" pitchFamily="49" charset="-122"/>
              </a:rPr>
              <a:t>    </a:t>
            </a:r>
            <a:r>
              <a:rPr lang="zh-CN" altLang="zh-CN" sz="2400" b="1">
                <a:latin typeface="仿宋_GB2312" pitchFamily="49" charset="-122"/>
              </a:rPr>
              <a:t>假设平面波沿</a:t>
            </a:r>
            <a:r>
              <a:rPr lang="zh-CN" altLang="zh-CN" sz="2400" b="1" i="1">
                <a:latin typeface="Times New Roman" panose="02020603050405020304" pitchFamily="18" charset="0"/>
                <a:ea typeface="楷体_GB2312" pitchFamily="49" charset="-122"/>
              </a:rPr>
              <a:t>z</a:t>
            </a:r>
            <a:r>
              <a:rPr lang="zh-CN" altLang="zh-CN" sz="2400" b="1">
                <a:latin typeface="仿宋_GB2312" pitchFamily="49" charset="-122"/>
              </a:rPr>
              <a:t>方向</a:t>
            </a:r>
            <a:r>
              <a:rPr lang="zh-CN" altLang="en-US" sz="2400" b="1">
                <a:latin typeface="仿宋_GB2312" pitchFamily="49" charset="-122"/>
              </a:rPr>
              <a:t>以速度</a:t>
            </a:r>
            <a:r>
              <a:rPr lang="el-GR" altLang="zh-CN" sz="2400" b="1">
                <a:latin typeface="楷体_GB2312" pitchFamily="49" charset="-122"/>
                <a:ea typeface="楷体_GB2312" pitchFamily="49" charset="-122"/>
              </a:rPr>
              <a:t>υ</a:t>
            </a:r>
            <a:r>
              <a:rPr lang="zh-CN" altLang="zh-CN" sz="2400" b="1">
                <a:latin typeface="楷体_GB2312" pitchFamily="49" charset="-122"/>
              </a:rPr>
              <a:t>传播，</a:t>
            </a:r>
            <a:r>
              <a:rPr lang="zh-CN" altLang="zh-CN" sz="2400" b="1">
                <a:latin typeface="Tahoma" panose="020B0604030504040204" pitchFamily="34" charset="0"/>
              </a:rPr>
              <a:t>平面简谐电磁波的波动公式为</a:t>
            </a:r>
          </a:p>
        </p:txBody>
      </p:sp>
      <p:graphicFrame>
        <p:nvGraphicFramePr>
          <p:cNvPr id="602116" name="Object 4">
            <a:extLst>
              <a:ext uri="{FF2B5EF4-FFF2-40B4-BE49-F238E27FC236}">
                <a16:creationId xmlns:a16="http://schemas.microsoft.com/office/drawing/2014/main" id="{7367D7B1-A155-472F-9858-92A916832143}"/>
              </a:ext>
            </a:extLst>
          </p:cNvPr>
          <p:cNvGraphicFramePr>
            <a:graphicFrameLocks noChangeAspect="1"/>
          </p:cNvGraphicFramePr>
          <p:nvPr/>
        </p:nvGraphicFramePr>
        <p:xfrm>
          <a:off x="4403725" y="2465388"/>
          <a:ext cx="14288" cy="15875"/>
        </p:xfrm>
        <a:graphic>
          <a:graphicData uri="http://schemas.openxmlformats.org/presentationml/2006/ole">
            <mc:AlternateContent xmlns:mc="http://schemas.openxmlformats.org/markup-compatibility/2006">
              <mc:Choice xmlns:v="urn:schemas-microsoft-com:vml" Requires="v">
                <p:oleObj spid="_x0000_s602133" name="Equation" r:id="rId5" imgW="126720" imgH="139680" progId="Equation.DSMT4">
                  <p:embed/>
                </p:oleObj>
              </mc:Choice>
              <mc:Fallback>
                <p:oleObj name="Equation" r:id="rId5" imgW="126720" imgH="13968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3725" y="2465388"/>
                        <a:ext cx="14288" cy="1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2117" name="Text Box 5">
            <a:extLst>
              <a:ext uri="{FF2B5EF4-FFF2-40B4-BE49-F238E27FC236}">
                <a16:creationId xmlns:a16="http://schemas.microsoft.com/office/drawing/2014/main" id="{73E9A893-4838-482D-A71E-168154A708C9}"/>
              </a:ext>
            </a:extLst>
          </p:cNvPr>
          <p:cNvSpPr txBox="1">
            <a:spLocks noChangeArrowheads="1"/>
          </p:cNvSpPr>
          <p:nvPr/>
        </p:nvSpPr>
        <p:spPr bwMode="auto">
          <a:xfrm>
            <a:off x="684213" y="1557338"/>
            <a:ext cx="2025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0000"/>
                </a:solidFill>
                <a:effectLst>
                  <a:outerShdw blurRad="38100" dist="38100" dir="2700000" algn="tl">
                    <a:srgbClr val="000000"/>
                  </a:outerShdw>
                </a:effectLst>
                <a:latin typeface="楷体_GB2312" pitchFamily="49" charset="-122"/>
                <a:ea typeface="楷体_GB2312" pitchFamily="49" charset="-122"/>
              </a:rPr>
              <a:t>(1).</a:t>
            </a:r>
            <a:r>
              <a:rPr lang="zh-CN" altLang="en-US" sz="2400" b="1">
                <a:solidFill>
                  <a:srgbClr val="FF0000"/>
                </a:solidFill>
                <a:effectLst>
                  <a:outerShdw blurRad="38100" dist="38100" dir="2700000" algn="tl">
                    <a:srgbClr val="000000"/>
                  </a:outerShdw>
                </a:effectLst>
                <a:latin typeface="楷体_GB2312" pitchFamily="49" charset="-122"/>
                <a:ea typeface="楷体_GB2312" pitchFamily="49" charset="-122"/>
              </a:rPr>
              <a:t>余弦表示</a:t>
            </a:r>
          </a:p>
        </p:txBody>
      </p:sp>
      <p:graphicFrame>
        <p:nvGraphicFramePr>
          <p:cNvPr id="602118" name="Object 6">
            <a:extLst>
              <a:ext uri="{FF2B5EF4-FFF2-40B4-BE49-F238E27FC236}">
                <a16:creationId xmlns:a16="http://schemas.microsoft.com/office/drawing/2014/main" id="{8A500C48-4B2C-4428-B272-BAF6DAB12CFC}"/>
              </a:ext>
            </a:extLst>
          </p:cNvPr>
          <p:cNvGraphicFramePr>
            <a:graphicFrameLocks noChangeAspect="1"/>
          </p:cNvGraphicFramePr>
          <p:nvPr/>
        </p:nvGraphicFramePr>
        <p:xfrm>
          <a:off x="3241675" y="2903538"/>
          <a:ext cx="3130550" cy="1625600"/>
        </p:xfrm>
        <a:graphic>
          <a:graphicData uri="http://schemas.openxmlformats.org/presentationml/2006/ole">
            <mc:AlternateContent xmlns:mc="http://schemas.openxmlformats.org/markup-compatibility/2006">
              <mc:Choice xmlns:v="urn:schemas-microsoft-com:vml" Requires="v">
                <p:oleObj spid="_x0000_s602134" name="Equation" r:id="rId7" imgW="1574640" imgH="812520" progId="Equation.DSMT4">
                  <p:embed/>
                </p:oleObj>
              </mc:Choice>
              <mc:Fallback>
                <p:oleObj name="Equation" r:id="rId7" imgW="1574640" imgH="81252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41675" y="2903538"/>
                        <a:ext cx="313055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02119" name="Group 7">
            <a:extLst>
              <a:ext uri="{FF2B5EF4-FFF2-40B4-BE49-F238E27FC236}">
                <a16:creationId xmlns:a16="http://schemas.microsoft.com/office/drawing/2014/main" id="{CAFBC9E8-EC3C-4D4E-B410-199BC9F61134}"/>
              </a:ext>
            </a:extLst>
          </p:cNvPr>
          <p:cNvGrpSpPr>
            <a:grpSpLocks/>
          </p:cNvGrpSpPr>
          <p:nvPr/>
        </p:nvGrpSpPr>
        <p:grpSpPr bwMode="auto">
          <a:xfrm>
            <a:off x="468313" y="4581525"/>
            <a:ext cx="7750175" cy="968375"/>
            <a:chOff x="295" y="2886"/>
            <a:chExt cx="4882" cy="610"/>
          </a:xfrm>
        </p:grpSpPr>
        <p:sp>
          <p:nvSpPr>
            <p:cNvPr id="602120" name="Text Box 8">
              <a:extLst>
                <a:ext uri="{FF2B5EF4-FFF2-40B4-BE49-F238E27FC236}">
                  <a16:creationId xmlns:a16="http://schemas.microsoft.com/office/drawing/2014/main" id="{778E4FBF-31D0-481A-ADAA-A8BD473D5D4E}"/>
                </a:ext>
              </a:extLst>
            </p:cNvPr>
            <p:cNvSpPr txBox="1">
              <a:spLocks noChangeArrowheads="1"/>
            </p:cNvSpPr>
            <p:nvPr/>
          </p:nvSpPr>
          <p:spPr bwMode="auto">
            <a:xfrm>
              <a:off x="295" y="2886"/>
              <a:ext cx="41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latin typeface="Tahoma" panose="020B0604030504040204" pitchFamily="34" charset="0"/>
                </a:rPr>
                <a:t>式中</a:t>
              </a:r>
            </a:p>
          </p:txBody>
        </p:sp>
        <p:grpSp>
          <p:nvGrpSpPr>
            <p:cNvPr id="602121" name="Group 9">
              <a:extLst>
                <a:ext uri="{FF2B5EF4-FFF2-40B4-BE49-F238E27FC236}">
                  <a16:creationId xmlns:a16="http://schemas.microsoft.com/office/drawing/2014/main" id="{9D4B90C8-D90E-49B6-94A9-2A14C0FD6A32}"/>
                </a:ext>
              </a:extLst>
            </p:cNvPr>
            <p:cNvGrpSpPr>
              <a:grpSpLocks/>
            </p:cNvGrpSpPr>
            <p:nvPr/>
          </p:nvGrpSpPr>
          <p:grpSpPr bwMode="auto">
            <a:xfrm>
              <a:off x="839" y="2886"/>
              <a:ext cx="4338" cy="610"/>
              <a:chOff x="0" y="0"/>
              <a:chExt cx="4338" cy="610"/>
            </a:xfrm>
          </p:grpSpPr>
          <p:graphicFrame>
            <p:nvGraphicFramePr>
              <p:cNvPr id="602122" name="Object 10">
                <a:extLst>
                  <a:ext uri="{FF2B5EF4-FFF2-40B4-BE49-F238E27FC236}">
                    <a16:creationId xmlns:a16="http://schemas.microsoft.com/office/drawing/2014/main" id="{C2BCADC8-D76A-4C8F-BC6F-AA1AE3A261B9}"/>
                  </a:ext>
                </a:extLst>
              </p:cNvPr>
              <p:cNvGraphicFramePr>
                <a:graphicFrameLocks noChangeAspect="1"/>
              </p:cNvGraphicFramePr>
              <p:nvPr/>
            </p:nvGraphicFramePr>
            <p:xfrm>
              <a:off x="0" y="38"/>
              <a:ext cx="660" cy="320"/>
            </p:xfrm>
            <a:graphic>
              <a:graphicData uri="http://schemas.openxmlformats.org/presentationml/2006/ole">
                <mc:AlternateContent xmlns:mc="http://schemas.openxmlformats.org/markup-compatibility/2006">
                  <mc:Choice xmlns:v="urn:schemas-microsoft-com:vml" Requires="v">
                    <p:oleObj spid="_x0000_s602135" r:id="rId9" imgW="421244" imgH="204403" progId="Equation.3">
                      <p:embed/>
                    </p:oleObj>
                  </mc:Choice>
                  <mc:Fallback>
                    <p:oleObj r:id="rId9" imgW="421244" imgH="204403"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38"/>
                            <a:ext cx="660"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2123" name="Text Box 11">
                <a:extLst>
                  <a:ext uri="{FF2B5EF4-FFF2-40B4-BE49-F238E27FC236}">
                    <a16:creationId xmlns:a16="http://schemas.microsoft.com/office/drawing/2014/main" id="{B7BCB856-A7A0-403C-A8CC-72BA793587BF}"/>
                  </a:ext>
                </a:extLst>
              </p:cNvPr>
              <p:cNvSpPr txBox="1">
                <a:spLocks noChangeArrowheads="1"/>
              </p:cNvSpPr>
              <p:nvPr/>
            </p:nvSpPr>
            <p:spPr bwMode="auto">
              <a:xfrm>
                <a:off x="834" y="0"/>
                <a:ext cx="3504" cy="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sz="2400" b="1">
                    <a:latin typeface="Tahoma" panose="020B0604030504040204" pitchFamily="34" charset="0"/>
                  </a:rPr>
                  <a:t>分别是电场和磁场的振幅矢量，表示平面波的偏振方向和大小</a:t>
                </a:r>
              </a:p>
            </p:txBody>
          </p:sp>
        </p:grpSp>
      </p:grpSp>
      <p:grpSp>
        <p:nvGrpSpPr>
          <p:cNvPr id="602124" name="Group 12">
            <a:extLst>
              <a:ext uri="{FF2B5EF4-FFF2-40B4-BE49-F238E27FC236}">
                <a16:creationId xmlns:a16="http://schemas.microsoft.com/office/drawing/2014/main" id="{65302049-15F3-484C-B1BF-4FF18370D4E5}"/>
              </a:ext>
            </a:extLst>
          </p:cNvPr>
          <p:cNvGrpSpPr>
            <a:grpSpLocks/>
          </p:cNvGrpSpPr>
          <p:nvPr/>
        </p:nvGrpSpPr>
        <p:grpSpPr bwMode="auto">
          <a:xfrm>
            <a:off x="1476375" y="5589588"/>
            <a:ext cx="7104063" cy="889000"/>
            <a:chOff x="930" y="3521"/>
            <a:chExt cx="4475" cy="560"/>
          </a:xfrm>
        </p:grpSpPr>
        <p:grpSp>
          <p:nvGrpSpPr>
            <p:cNvPr id="602125" name="Group 13">
              <a:extLst>
                <a:ext uri="{FF2B5EF4-FFF2-40B4-BE49-F238E27FC236}">
                  <a16:creationId xmlns:a16="http://schemas.microsoft.com/office/drawing/2014/main" id="{8A7C43CA-5A5B-43DD-ABF6-F9EBA37E8C14}"/>
                </a:ext>
              </a:extLst>
            </p:cNvPr>
            <p:cNvGrpSpPr>
              <a:grpSpLocks/>
            </p:cNvGrpSpPr>
            <p:nvPr/>
          </p:nvGrpSpPr>
          <p:grpSpPr bwMode="auto">
            <a:xfrm>
              <a:off x="930" y="3521"/>
              <a:ext cx="4475" cy="334"/>
              <a:chOff x="-11" y="0"/>
              <a:chExt cx="4475" cy="334"/>
            </a:xfrm>
          </p:grpSpPr>
          <p:graphicFrame>
            <p:nvGraphicFramePr>
              <p:cNvPr id="602126" name="Object 14">
                <a:extLst>
                  <a:ext uri="{FF2B5EF4-FFF2-40B4-BE49-F238E27FC236}">
                    <a16:creationId xmlns:a16="http://schemas.microsoft.com/office/drawing/2014/main" id="{4155968F-5E55-4470-B718-BE26F93C2557}"/>
                  </a:ext>
                </a:extLst>
              </p:cNvPr>
              <p:cNvGraphicFramePr>
                <a:graphicFrameLocks noChangeAspect="1"/>
              </p:cNvGraphicFramePr>
              <p:nvPr/>
            </p:nvGraphicFramePr>
            <p:xfrm>
              <a:off x="-11" y="49"/>
              <a:ext cx="258" cy="285"/>
            </p:xfrm>
            <a:graphic>
              <a:graphicData uri="http://schemas.openxmlformats.org/presentationml/2006/ole">
                <mc:AlternateContent xmlns:mc="http://schemas.openxmlformats.org/markup-compatibility/2006">
                  <mc:Choice xmlns:v="urn:schemas-microsoft-com:vml" Requires="v">
                    <p:oleObj spid="_x0000_s602136" name="Equation" r:id="rId11" imgW="126720" imgH="139680" progId="Equation.DSMT4">
                      <p:embed/>
                    </p:oleObj>
                  </mc:Choice>
                  <mc:Fallback>
                    <p:oleObj name="Equation" r:id="rId11" imgW="126720" imgH="139680"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 y="49"/>
                            <a:ext cx="258"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2127" name="Text Box 15">
                <a:extLst>
                  <a:ext uri="{FF2B5EF4-FFF2-40B4-BE49-F238E27FC236}">
                    <a16:creationId xmlns:a16="http://schemas.microsoft.com/office/drawing/2014/main" id="{D55430EB-8629-4F69-B3DB-FCD7903C2E82}"/>
                  </a:ext>
                </a:extLst>
              </p:cNvPr>
              <p:cNvSpPr txBox="1">
                <a:spLocks noChangeArrowheads="1"/>
              </p:cNvSpPr>
              <p:nvPr/>
            </p:nvSpPr>
            <p:spPr bwMode="auto">
              <a:xfrm>
                <a:off x="192" y="0"/>
                <a:ext cx="42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latin typeface="Tahoma" panose="020B0604030504040204" pitchFamily="34" charset="0"/>
                  </a:rPr>
                  <a:t>是平面波在介质中的传播速度</a:t>
                </a:r>
              </a:p>
            </p:txBody>
          </p:sp>
        </p:grpSp>
        <p:grpSp>
          <p:nvGrpSpPr>
            <p:cNvPr id="602128" name="Group 16">
              <a:extLst>
                <a:ext uri="{FF2B5EF4-FFF2-40B4-BE49-F238E27FC236}">
                  <a16:creationId xmlns:a16="http://schemas.microsoft.com/office/drawing/2014/main" id="{CDEB2CFB-DEF2-40CE-B1EA-860951895238}"/>
                </a:ext>
              </a:extLst>
            </p:cNvPr>
            <p:cNvGrpSpPr>
              <a:grpSpLocks/>
            </p:cNvGrpSpPr>
            <p:nvPr/>
          </p:nvGrpSpPr>
          <p:grpSpPr bwMode="auto">
            <a:xfrm>
              <a:off x="975" y="3793"/>
              <a:ext cx="1152" cy="288"/>
              <a:chOff x="0" y="0"/>
              <a:chExt cx="1152" cy="288"/>
            </a:xfrm>
          </p:grpSpPr>
          <p:graphicFrame>
            <p:nvGraphicFramePr>
              <p:cNvPr id="602129" name="Object 17">
                <a:extLst>
                  <a:ext uri="{FF2B5EF4-FFF2-40B4-BE49-F238E27FC236}">
                    <a16:creationId xmlns:a16="http://schemas.microsoft.com/office/drawing/2014/main" id="{E47FAB4B-6185-4C6D-81A6-10064B90C1BB}"/>
                  </a:ext>
                </a:extLst>
              </p:cNvPr>
              <p:cNvGraphicFramePr>
                <a:graphicFrameLocks noChangeAspect="1"/>
              </p:cNvGraphicFramePr>
              <p:nvPr/>
            </p:nvGraphicFramePr>
            <p:xfrm>
              <a:off x="0" y="48"/>
              <a:ext cx="240" cy="220"/>
            </p:xfrm>
            <a:graphic>
              <a:graphicData uri="http://schemas.openxmlformats.org/presentationml/2006/ole">
                <mc:AlternateContent xmlns:mc="http://schemas.openxmlformats.org/markup-compatibility/2006">
                  <mc:Choice xmlns:v="urn:schemas-microsoft-com:vml" Requires="v">
                    <p:oleObj spid="_x0000_s602137" r:id="rId13" imgW="154592" imgH="141736" progId="Equation.3">
                      <p:embed/>
                    </p:oleObj>
                  </mc:Choice>
                  <mc:Fallback>
                    <p:oleObj r:id="rId13" imgW="154592" imgH="141736"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48"/>
                            <a:ext cx="240"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2130" name="Text Box 18">
                <a:extLst>
                  <a:ext uri="{FF2B5EF4-FFF2-40B4-BE49-F238E27FC236}">
                    <a16:creationId xmlns:a16="http://schemas.microsoft.com/office/drawing/2014/main" id="{50A89EF0-D543-450F-A2BB-9D9685CAE758}"/>
                  </a:ext>
                </a:extLst>
              </p:cNvPr>
              <p:cNvSpPr txBox="1">
                <a:spLocks noChangeArrowheads="1"/>
              </p:cNvSpPr>
              <p:nvPr/>
            </p:nvSpPr>
            <p:spPr bwMode="auto">
              <a:xfrm>
                <a:off x="192" y="0"/>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latin typeface="Tahoma" panose="020B0604030504040204" pitchFamily="34" charset="0"/>
                  </a:rPr>
                  <a:t>是角频率</a:t>
                </a:r>
              </a:p>
            </p:txBody>
          </p:sp>
        </p:grpSp>
      </p:grpSp>
      <p:sp>
        <p:nvSpPr>
          <p:cNvPr id="602131" name="Text Box 19">
            <a:extLst>
              <a:ext uri="{FF2B5EF4-FFF2-40B4-BE49-F238E27FC236}">
                <a16:creationId xmlns:a16="http://schemas.microsoft.com/office/drawing/2014/main" id="{DD794F5A-F800-46E2-90E7-E3EDA0CB7CB4}"/>
              </a:ext>
            </a:extLst>
          </p:cNvPr>
          <p:cNvSpPr txBox="1">
            <a:spLocks noChangeArrowheads="1"/>
          </p:cNvSpPr>
          <p:nvPr/>
        </p:nvSpPr>
        <p:spPr bwMode="auto">
          <a:xfrm>
            <a:off x="611188" y="836613"/>
            <a:ext cx="47529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3333FF"/>
                </a:solidFill>
                <a:ea typeface="黑体" panose="02010609060101010101" pitchFamily="49" charset="-122"/>
              </a:rPr>
              <a:t>6</a:t>
            </a:r>
            <a:r>
              <a:rPr lang="zh-CN" altLang="en-US" b="1">
                <a:solidFill>
                  <a:srgbClr val="3333FF"/>
                </a:solidFill>
                <a:ea typeface="黑体" panose="02010609060101010101" pitchFamily="49" charset="-122"/>
              </a:rPr>
              <a:t>、 单色</a:t>
            </a:r>
            <a:r>
              <a:rPr lang="zh-CN" altLang="zh-CN" b="1">
                <a:solidFill>
                  <a:srgbClr val="3333FF"/>
                </a:solidFill>
                <a:ea typeface="黑体" panose="02010609060101010101" pitchFamily="49" charset="-122"/>
              </a:rPr>
              <a:t>平面波</a:t>
            </a:r>
            <a:r>
              <a:rPr lang="zh-CN" altLang="en-US" b="1">
                <a:solidFill>
                  <a:srgbClr val="3333FF"/>
                </a:solidFill>
                <a:ea typeface="黑体" panose="02010609060101010101" pitchFamily="49" charset="-122"/>
              </a:rPr>
              <a:t>的复数表示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2117"/>
                                        </p:tgtEl>
                                        <p:attrNameLst>
                                          <p:attrName>style.visibility</p:attrName>
                                        </p:attrNameLst>
                                      </p:cBhvr>
                                      <p:to>
                                        <p:strVal val="visible"/>
                                      </p:to>
                                    </p:set>
                                    <p:animEffect transition="in" filter="wipe(left)">
                                      <p:cBhvr>
                                        <p:cTn id="7" dur="2000"/>
                                        <p:tgtEl>
                                          <p:spTgt spid="6021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2115"/>
                                        </p:tgtEl>
                                        <p:attrNameLst>
                                          <p:attrName>style.visibility</p:attrName>
                                        </p:attrNameLst>
                                      </p:cBhvr>
                                      <p:to>
                                        <p:strVal val="visible"/>
                                      </p:to>
                                    </p:set>
                                    <p:animEffect transition="in" filter="wipe(left)">
                                      <p:cBhvr>
                                        <p:cTn id="12" dur="2000"/>
                                        <p:tgtEl>
                                          <p:spTgt spid="6021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602118"/>
                                        </p:tgtEl>
                                        <p:attrNameLst>
                                          <p:attrName>style.visibility</p:attrName>
                                        </p:attrNameLst>
                                      </p:cBhvr>
                                      <p:to>
                                        <p:strVal val="visible"/>
                                      </p:to>
                                    </p:set>
                                    <p:anim calcmode="lin" valueType="num">
                                      <p:cBhvr additive="base">
                                        <p:cTn id="17" dur="500" fill="hold"/>
                                        <p:tgtEl>
                                          <p:spTgt spid="602118"/>
                                        </p:tgtEl>
                                        <p:attrNameLst>
                                          <p:attrName>ppt_x</p:attrName>
                                        </p:attrNameLst>
                                      </p:cBhvr>
                                      <p:tavLst>
                                        <p:tav tm="0">
                                          <p:val>
                                            <p:strVal val="#ppt_x"/>
                                          </p:val>
                                        </p:tav>
                                        <p:tav tm="100000">
                                          <p:val>
                                            <p:strVal val="#ppt_x"/>
                                          </p:val>
                                        </p:tav>
                                      </p:tavLst>
                                    </p:anim>
                                    <p:anim calcmode="lin" valueType="num">
                                      <p:cBhvr additive="base">
                                        <p:cTn id="18" dur="500" fill="hold"/>
                                        <p:tgtEl>
                                          <p:spTgt spid="602118"/>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8" presetClass="entr" presetSubtype="16" fill="hold" nodeType="clickEffect">
                                  <p:stCondLst>
                                    <p:cond delay="0"/>
                                  </p:stCondLst>
                                  <p:childTnLst>
                                    <p:set>
                                      <p:cBhvr>
                                        <p:cTn id="22" dur="1" fill="hold">
                                          <p:stCondLst>
                                            <p:cond delay="0"/>
                                          </p:stCondLst>
                                        </p:cTn>
                                        <p:tgtEl>
                                          <p:spTgt spid="602119"/>
                                        </p:tgtEl>
                                        <p:attrNameLst>
                                          <p:attrName>style.visibility</p:attrName>
                                        </p:attrNameLst>
                                      </p:cBhvr>
                                      <p:to>
                                        <p:strVal val="visible"/>
                                      </p:to>
                                    </p:set>
                                    <p:animEffect transition="in" filter="diamond(in)">
                                      <p:cBhvr>
                                        <p:cTn id="23" dur="2000"/>
                                        <p:tgtEl>
                                          <p:spTgt spid="60211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nodeType="clickEffect">
                                  <p:stCondLst>
                                    <p:cond delay="0"/>
                                  </p:stCondLst>
                                  <p:childTnLst>
                                    <p:set>
                                      <p:cBhvr>
                                        <p:cTn id="27" dur="1" fill="hold">
                                          <p:stCondLst>
                                            <p:cond delay="0"/>
                                          </p:stCondLst>
                                        </p:cTn>
                                        <p:tgtEl>
                                          <p:spTgt spid="602124"/>
                                        </p:tgtEl>
                                        <p:attrNameLst>
                                          <p:attrName>style.visibility</p:attrName>
                                        </p:attrNameLst>
                                      </p:cBhvr>
                                      <p:to>
                                        <p:strVal val="visible"/>
                                      </p:to>
                                    </p:set>
                                    <p:animEffect transition="in" filter="checkerboard(across)">
                                      <p:cBhvr>
                                        <p:cTn id="28" dur="500"/>
                                        <p:tgtEl>
                                          <p:spTgt spid="602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15" grpId="0"/>
      <p:bldP spid="60211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1">
            <a:extLst>
              <a:ext uri="{FF2B5EF4-FFF2-40B4-BE49-F238E27FC236}">
                <a16:creationId xmlns:a16="http://schemas.microsoft.com/office/drawing/2014/main" id="{92B24849-EEAD-4AF4-97F0-26324CBB3B52}"/>
              </a:ext>
            </a:extLst>
          </p:cNvPr>
          <p:cNvSpPr>
            <a:spLocks noGrp="1"/>
          </p:cNvSpPr>
          <p:nvPr>
            <p:ph type="dt" sz="half" idx="10"/>
          </p:nvPr>
        </p:nvSpPr>
        <p:spPr/>
        <p:txBody>
          <a:bodyPr/>
          <a:lstStyle/>
          <a:p>
            <a:fld id="{7E2E83EA-2382-4F43-9549-1B94991B12FD}" type="datetime1">
              <a:rPr lang="zh-CN" altLang="en-US"/>
              <a:pPr/>
              <a:t>2017/9/8</a:t>
            </a:fld>
            <a:endParaRPr lang="en-US" altLang="zh-CN"/>
          </a:p>
        </p:txBody>
      </p:sp>
      <p:sp>
        <p:nvSpPr>
          <p:cNvPr id="11" name="灯片编号占位符 3">
            <a:extLst>
              <a:ext uri="{FF2B5EF4-FFF2-40B4-BE49-F238E27FC236}">
                <a16:creationId xmlns:a16="http://schemas.microsoft.com/office/drawing/2014/main" id="{04BE1DF8-7941-41E0-BD41-C226E25A5C73}"/>
              </a:ext>
            </a:extLst>
          </p:cNvPr>
          <p:cNvSpPr>
            <a:spLocks noGrp="1"/>
          </p:cNvSpPr>
          <p:nvPr>
            <p:ph type="sldNum" sz="quarter" idx="12"/>
          </p:nvPr>
        </p:nvSpPr>
        <p:spPr/>
        <p:txBody>
          <a:bodyPr/>
          <a:lstStyle/>
          <a:p>
            <a:fld id="{456270C0-6653-41F4-A94A-72BA4A1D86D2}" type="slidenum">
              <a:rPr lang="en-US" altLang="zh-CN"/>
              <a:pPr/>
              <a:t>65</a:t>
            </a:fld>
            <a:endParaRPr lang="en-US" altLang="zh-CN"/>
          </a:p>
        </p:txBody>
      </p:sp>
      <p:grpSp>
        <p:nvGrpSpPr>
          <p:cNvPr id="603138" name="Group 2">
            <a:extLst>
              <a:ext uri="{FF2B5EF4-FFF2-40B4-BE49-F238E27FC236}">
                <a16:creationId xmlns:a16="http://schemas.microsoft.com/office/drawing/2014/main" id="{2F5C0A17-F61C-44FB-B5D3-CFFB3CD8C858}"/>
              </a:ext>
            </a:extLst>
          </p:cNvPr>
          <p:cNvGrpSpPr>
            <a:grpSpLocks/>
          </p:cNvGrpSpPr>
          <p:nvPr/>
        </p:nvGrpSpPr>
        <p:grpSpPr bwMode="auto">
          <a:xfrm>
            <a:off x="733425" y="333375"/>
            <a:ext cx="7842250" cy="1114425"/>
            <a:chOff x="462" y="210"/>
            <a:chExt cx="4940" cy="702"/>
          </a:xfrm>
        </p:grpSpPr>
        <p:graphicFrame>
          <p:nvGraphicFramePr>
            <p:cNvPr id="603139" name="Object 3">
              <a:extLst>
                <a:ext uri="{FF2B5EF4-FFF2-40B4-BE49-F238E27FC236}">
                  <a16:creationId xmlns:a16="http://schemas.microsoft.com/office/drawing/2014/main" id="{6F0A89FA-2EC4-4293-8FBA-9AEB4B620F7A}"/>
                </a:ext>
              </a:extLst>
            </p:cNvPr>
            <p:cNvGraphicFramePr>
              <a:graphicFrameLocks noChangeAspect="1"/>
            </p:cNvGraphicFramePr>
            <p:nvPr/>
          </p:nvGraphicFramePr>
          <p:xfrm>
            <a:off x="462" y="300"/>
            <a:ext cx="1118" cy="595"/>
          </p:xfrm>
          <a:graphic>
            <a:graphicData uri="http://schemas.openxmlformats.org/presentationml/2006/ole">
              <mc:AlternateContent xmlns:mc="http://schemas.openxmlformats.org/markup-compatibility/2006">
                <mc:Choice xmlns:v="urn:schemas-microsoft-com:vml" Requires="v">
                  <p:oleObj spid="_x0000_s603145" name="Equation" r:id="rId3" imgW="977760" imgH="393480" progId="Equation.DSMT4">
                    <p:embed/>
                  </p:oleObj>
                </mc:Choice>
                <mc:Fallback>
                  <p:oleObj name="Equation" r:id="rId3" imgW="977760" imgH="39348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 y="300"/>
                          <a:ext cx="1118" cy="5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3140" name="Text Box 4">
              <a:extLst>
                <a:ext uri="{FF2B5EF4-FFF2-40B4-BE49-F238E27FC236}">
                  <a16:creationId xmlns:a16="http://schemas.microsoft.com/office/drawing/2014/main" id="{CAA3131F-50F6-4854-B18E-F63DC1FBEE8A}"/>
                </a:ext>
              </a:extLst>
            </p:cNvPr>
            <p:cNvSpPr txBox="1">
              <a:spLocks noChangeArrowheads="1"/>
            </p:cNvSpPr>
            <p:nvPr/>
          </p:nvSpPr>
          <p:spPr bwMode="auto">
            <a:xfrm>
              <a:off x="1610" y="210"/>
              <a:ext cx="3792" cy="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lang="zh-CN" altLang="en-US" sz="2400" b="1">
                  <a:latin typeface="Tahoma" panose="020B0604030504040204" pitchFamily="34" charset="0"/>
                </a:rPr>
                <a:t>称为相位，是时间和空间坐标的函数，表示平面波在不同时刻空间各点的振动状态</a:t>
              </a:r>
            </a:p>
          </p:txBody>
        </p:sp>
      </p:grpSp>
      <p:pic>
        <p:nvPicPr>
          <p:cNvPr id="603141" name="Picture 5">
            <a:extLst>
              <a:ext uri="{FF2B5EF4-FFF2-40B4-BE49-F238E27FC236}">
                <a16:creationId xmlns:a16="http://schemas.microsoft.com/office/drawing/2014/main" id="{ACE544AF-8867-411F-9556-F28E209232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75" y="1412875"/>
            <a:ext cx="3105150" cy="204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3142" name="Text Box 6">
            <a:extLst>
              <a:ext uri="{FF2B5EF4-FFF2-40B4-BE49-F238E27FC236}">
                <a16:creationId xmlns:a16="http://schemas.microsoft.com/office/drawing/2014/main" id="{71AB4588-C64C-4063-801A-CCA01B9C96B0}"/>
              </a:ext>
            </a:extLst>
          </p:cNvPr>
          <p:cNvSpPr txBox="1">
            <a:spLocks noChangeArrowheads="1"/>
          </p:cNvSpPr>
          <p:nvPr/>
        </p:nvSpPr>
        <p:spPr bwMode="auto">
          <a:xfrm>
            <a:off x="701675" y="3576638"/>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latin typeface="Tahoma" panose="020B0604030504040204" pitchFamily="34" charset="0"/>
              </a:rPr>
              <a:t>利用物理量之间的关系</a:t>
            </a:r>
          </a:p>
        </p:txBody>
      </p:sp>
      <p:graphicFrame>
        <p:nvGraphicFramePr>
          <p:cNvPr id="603143" name="Object 7">
            <a:extLst>
              <a:ext uri="{FF2B5EF4-FFF2-40B4-BE49-F238E27FC236}">
                <a16:creationId xmlns:a16="http://schemas.microsoft.com/office/drawing/2014/main" id="{F01F888B-5C44-4AF4-AD36-B5CBE6240C94}"/>
              </a:ext>
            </a:extLst>
          </p:cNvPr>
          <p:cNvGraphicFramePr>
            <a:graphicFrameLocks noChangeAspect="1"/>
          </p:cNvGraphicFramePr>
          <p:nvPr/>
        </p:nvGraphicFramePr>
        <p:xfrm>
          <a:off x="566738" y="4206875"/>
          <a:ext cx="8112125" cy="1042988"/>
        </p:xfrm>
        <a:graphic>
          <a:graphicData uri="http://schemas.openxmlformats.org/presentationml/2006/ole">
            <mc:AlternateContent xmlns:mc="http://schemas.openxmlformats.org/markup-compatibility/2006">
              <mc:Choice xmlns:v="urn:schemas-microsoft-com:vml" Requires="v">
                <p:oleObj spid="_x0000_s603146" name="Equation" r:id="rId6" imgW="3555720" imgH="457200" progId="Equation.DSMT4">
                  <p:embed/>
                </p:oleObj>
              </mc:Choice>
              <mc:Fallback>
                <p:oleObj name="Equation" r:id="rId6" imgW="3555720" imgH="45720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6738" y="4206875"/>
                        <a:ext cx="8112125" cy="1042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3144" name="Object 8">
            <a:extLst>
              <a:ext uri="{FF2B5EF4-FFF2-40B4-BE49-F238E27FC236}">
                <a16:creationId xmlns:a16="http://schemas.microsoft.com/office/drawing/2014/main" id="{A2F76F52-F895-4AD5-8D3C-12B5ECF9C4DD}"/>
              </a:ext>
            </a:extLst>
          </p:cNvPr>
          <p:cNvGraphicFramePr>
            <a:graphicFrameLocks noChangeAspect="1"/>
          </p:cNvGraphicFramePr>
          <p:nvPr/>
        </p:nvGraphicFramePr>
        <p:xfrm>
          <a:off x="685800" y="5287963"/>
          <a:ext cx="6356350" cy="446087"/>
        </p:xfrm>
        <a:graphic>
          <a:graphicData uri="http://schemas.openxmlformats.org/presentationml/2006/ole">
            <mc:AlternateContent xmlns:mc="http://schemas.openxmlformats.org/markup-compatibility/2006">
              <mc:Choice xmlns:v="urn:schemas-microsoft-com:vml" Requires="v">
                <p:oleObj spid="_x0000_s603147" name="Equation" r:id="rId8" imgW="2895480" imgH="203040" progId="Equation.DSMT4">
                  <p:embed/>
                </p:oleObj>
              </mc:Choice>
              <mc:Fallback>
                <p:oleObj name="Equation" r:id="rId8" imgW="2895480" imgH="203040"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5287963"/>
                        <a:ext cx="6356350"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603138"/>
                                        </p:tgtEl>
                                        <p:attrNameLst>
                                          <p:attrName>style.visibility</p:attrName>
                                        </p:attrNameLst>
                                      </p:cBhvr>
                                      <p:to>
                                        <p:strVal val="visible"/>
                                      </p:to>
                                    </p:set>
                                    <p:animEffect transition="in" filter="diamond(in)">
                                      <p:cBhvr>
                                        <p:cTn id="7" dur="2000"/>
                                        <p:tgtEl>
                                          <p:spTgt spid="6031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603141"/>
                                        </p:tgtEl>
                                        <p:attrNameLst>
                                          <p:attrName>style.visibility</p:attrName>
                                        </p:attrNameLst>
                                      </p:cBhvr>
                                      <p:to>
                                        <p:strVal val="visible"/>
                                      </p:to>
                                    </p:set>
                                    <p:anim calcmode="lin" valueType="num">
                                      <p:cBhvr additive="base">
                                        <p:cTn id="12" dur="500" fill="hold"/>
                                        <p:tgtEl>
                                          <p:spTgt spid="603141"/>
                                        </p:tgtEl>
                                        <p:attrNameLst>
                                          <p:attrName>ppt_x</p:attrName>
                                        </p:attrNameLst>
                                      </p:cBhvr>
                                      <p:tavLst>
                                        <p:tav tm="0">
                                          <p:val>
                                            <p:strVal val="#ppt_x"/>
                                          </p:val>
                                        </p:tav>
                                        <p:tav tm="100000">
                                          <p:val>
                                            <p:strVal val="#ppt_x"/>
                                          </p:val>
                                        </p:tav>
                                      </p:tavLst>
                                    </p:anim>
                                    <p:anim calcmode="lin" valueType="num">
                                      <p:cBhvr additive="base">
                                        <p:cTn id="13" dur="500" fill="hold"/>
                                        <p:tgtEl>
                                          <p:spTgt spid="603141"/>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03142"/>
                                        </p:tgtEl>
                                        <p:attrNameLst>
                                          <p:attrName>style.visibility</p:attrName>
                                        </p:attrNameLst>
                                      </p:cBhvr>
                                      <p:to>
                                        <p:strVal val="visible"/>
                                      </p:to>
                                    </p:set>
                                    <p:anim calcmode="lin" valueType="num">
                                      <p:cBhvr additive="base">
                                        <p:cTn id="18" dur="500" fill="hold"/>
                                        <p:tgtEl>
                                          <p:spTgt spid="603142"/>
                                        </p:tgtEl>
                                        <p:attrNameLst>
                                          <p:attrName>ppt_x</p:attrName>
                                        </p:attrNameLst>
                                      </p:cBhvr>
                                      <p:tavLst>
                                        <p:tav tm="0">
                                          <p:val>
                                            <p:strVal val="#ppt_x"/>
                                          </p:val>
                                        </p:tav>
                                        <p:tav tm="100000">
                                          <p:val>
                                            <p:strVal val="#ppt_x"/>
                                          </p:val>
                                        </p:tav>
                                      </p:tavLst>
                                    </p:anim>
                                    <p:anim calcmode="lin" valueType="num">
                                      <p:cBhvr additive="base">
                                        <p:cTn id="19" dur="500" fill="hold"/>
                                        <p:tgtEl>
                                          <p:spTgt spid="603142"/>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603143"/>
                                        </p:tgtEl>
                                        <p:attrNameLst>
                                          <p:attrName>style.visibility</p:attrName>
                                        </p:attrNameLst>
                                      </p:cBhvr>
                                      <p:to>
                                        <p:strVal val="visible"/>
                                      </p:to>
                                    </p:set>
                                    <p:anim calcmode="lin" valueType="num">
                                      <p:cBhvr additive="base">
                                        <p:cTn id="22" dur="500" fill="hold"/>
                                        <p:tgtEl>
                                          <p:spTgt spid="603143"/>
                                        </p:tgtEl>
                                        <p:attrNameLst>
                                          <p:attrName>ppt_x</p:attrName>
                                        </p:attrNameLst>
                                      </p:cBhvr>
                                      <p:tavLst>
                                        <p:tav tm="0">
                                          <p:val>
                                            <p:strVal val="#ppt_x"/>
                                          </p:val>
                                        </p:tav>
                                        <p:tav tm="100000">
                                          <p:val>
                                            <p:strVal val="#ppt_x"/>
                                          </p:val>
                                        </p:tav>
                                      </p:tavLst>
                                    </p:anim>
                                    <p:anim calcmode="lin" valueType="num">
                                      <p:cBhvr additive="base">
                                        <p:cTn id="23" dur="500" fill="hold"/>
                                        <p:tgtEl>
                                          <p:spTgt spid="603143"/>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603144"/>
                                        </p:tgtEl>
                                        <p:attrNameLst>
                                          <p:attrName>style.visibility</p:attrName>
                                        </p:attrNameLst>
                                      </p:cBhvr>
                                      <p:to>
                                        <p:strVal val="visible"/>
                                      </p:to>
                                    </p:set>
                                    <p:anim calcmode="lin" valueType="num">
                                      <p:cBhvr additive="base">
                                        <p:cTn id="26" dur="500" fill="hold"/>
                                        <p:tgtEl>
                                          <p:spTgt spid="603144"/>
                                        </p:tgtEl>
                                        <p:attrNameLst>
                                          <p:attrName>ppt_x</p:attrName>
                                        </p:attrNameLst>
                                      </p:cBhvr>
                                      <p:tavLst>
                                        <p:tav tm="0">
                                          <p:val>
                                            <p:strVal val="#ppt_x"/>
                                          </p:val>
                                        </p:tav>
                                        <p:tav tm="100000">
                                          <p:val>
                                            <p:strVal val="#ppt_x"/>
                                          </p:val>
                                        </p:tav>
                                      </p:tavLst>
                                    </p:anim>
                                    <p:anim calcmode="lin" valueType="num">
                                      <p:cBhvr additive="base">
                                        <p:cTn id="27" dur="500" fill="hold"/>
                                        <p:tgtEl>
                                          <p:spTgt spid="6031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4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日期占位符 1">
            <a:extLst>
              <a:ext uri="{FF2B5EF4-FFF2-40B4-BE49-F238E27FC236}">
                <a16:creationId xmlns:a16="http://schemas.microsoft.com/office/drawing/2014/main" id="{79854231-F235-4265-9726-74F7DAE74810}"/>
              </a:ext>
            </a:extLst>
          </p:cNvPr>
          <p:cNvSpPr>
            <a:spLocks noGrp="1"/>
          </p:cNvSpPr>
          <p:nvPr>
            <p:ph type="dt" sz="half" idx="10"/>
          </p:nvPr>
        </p:nvSpPr>
        <p:spPr/>
        <p:txBody>
          <a:bodyPr/>
          <a:lstStyle/>
          <a:p>
            <a:fld id="{961850A8-669B-4C81-A40A-BCB213E20B56}" type="datetime1">
              <a:rPr lang="zh-CN" altLang="en-US"/>
              <a:pPr/>
              <a:t>2017/9/8</a:t>
            </a:fld>
            <a:endParaRPr lang="en-US" altLang="zh-CN"/>
          </a:p>
        </p:txBody>
      </p:sp>
      <p:sp>
        <p:nvSpPr>
          <p:cNvPr id="34" name="灯片编号占位符 3">
            <a:extLst>
              <a:ext uri="{FF2B5EF4-FFF2-40B4-BE49-F238E27FC236}">
                <a16:creationId xmlns:a16="http://schemas.microsoft.com/office/drawing/2014/main" id="{8BE3F4A6-0414-4E0F-9572-1212DFF2B708}"/>
              </a:ext>
            </a:extLst>
          </p:cNvPr>
          <p:cNvSpPr>
            <a:spLocks noGrp="1"/>
          </p:cNvSpPr>
          <p:nvPr>
            <p:ph type="sldNum" sz="quarter" idx="12"/>
          </p:nvPr>
        </p:nvSpPr>
        <p:spPr/>
        <p:txBody>
          <a:bodyPr/>
          <a:lstStyle/>
          <a:p>
            <a:fld id="{E0015711-6EFA-4FD7-87FC-A02C623E219E}" type="slidenum">
              <a:rPr lang="en-US" altLang="zh-CN"/>
              <a:pPr/>
              <a:t>66</a:t>
            </a:fld>
            <a:endParaRPr lang="en-US" altLang="zh-CN"/>
          </a:p>
        </p:txBody>
      </p:sp>
      <p:graphicFrame>
        <p:nvGraphicFramePr>
          <p:cNvPr id="604162" name="Object 2">
            <a:extLst>
              <a:ext uri="{FF2B5EF4-FFF2-40B4-BE49-F238E27FC236}">
                <a16:creationId xmlns:a16="http://schemas.microsoft.com/office/drawing/2014/main" id="{17380753-A44C-4A8B-98B0-D85546AF5DFF}"/>
              </a:ext>
            </a:extLst>
          </p:cNvPr>
          <p:cNvGraphicFramePr>
            <a:graphicFrameLocks noChangeAspect="1"/>
          </p:cNvGraphicFramePr>
          <p:nvPr/>
        </p:nvGraphicFramePr>
        <p:xfrm>
          <a:off x="2509838" y="1155700"/>
          <a:ext cx="2620962" cy="550863"/>
        </p:xfrm>
        <a:graphic>
          <a:graphicData uri="http://schemas.openxmlformats.org/presentationml/2006/ole">
            <mc:AlternateContent xmlns:mc="http://schemas.openxmlformats.org/markup-compatibility/2006">
              <mc:Choice xmlns:v="urn:schemas-microsoft-com:vml" Requires="v">
                <p:oleObj spid="_x0000_s604192" name="Equation" r:id="rId3" imgW="1028520" imgH="215640" progId="Equation.DSMT4">
                  <p:embed/>
                </p:oleObj>
              </mc:Choice>
              <mc:Fallback>
                <p:oleObj name="Equation" r:id="rId3" imgW="1028520" imgH="2156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9838" y="1155700"/>
                        <a:ext cx="2620962"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163" name="Object 3">
            <a:extLst>
              <a:ext uri="{FF2B5EF4-FFF2-40B4-BE49-F238E27FC236}">
                <a16:creationId xmlns:a16="http://schemas.microsoft.com/office/drawing/2014/main" id="{C8FE72CB-8EA9-4E88-B759-6B22C415CF40}"/>
              </a:ext>
            </a:extLst>
          </p:cNvPr>
          <p:cNvGraphicFramePr>
            <a:graphicFrameLocks noChangeAspect="1"/>
          </p:cNvGraphicFramePr>
          <p:nvPr/>
        </p:nvGraphicFramePr>
        <p:xfrm>
          <a:off x="2555875" y="2308225"/>
          <a:ext cx="2808288" cy="508000"/>
        </p:xfrm>
        <a:graphic>
          <a:graphicData uri="http://schemas.openxmlformats.org/presentationml/2006/ole">
            <mc:AlternateContent xmlns:mc="http://schemas.openxmlformats.org/markup-compatibility/2006">
              <mc:Choice xmlns:v="urn:schemas-microsoft-com:vml" Requires="v">
                <p:oleObj spid="_x0000_s604193" name="Equation" r:id="rId5" imgW="4825800" imgH="647640" progId="Equation.DSMT4">
                  <p:embed/>
                </p:oleObj>
              </mc:Choice>
              <mc:Fallback>
                <p:oleObj name="Equation" r:id="rId5" imgW="4825800" imgH="6476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2308225"/>
                        <a:ext cx="2808288"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164" name="Text Box 4">
            <a:extLst>
              <a:ext uri="{FF2B5EF4-FFF2-40B4-BE49-F238E27FC236}">
                <a16:creationId xmlns:a16="http://schemas.microsoft.com/office/drawing/2014/main" id="{8FFF80FB-D981-451A-950C-22EF0E02F40B}"/>
              </a:ext>
            </a:extLst>
          </p:cNvPr>
          <p:cNvSpPr txBox="1">
            <a:spLocks noChangeArrowheads="1"/>
          </p:cNvSpPr>
          <p:nvPr/>
        </p:nvSpPr>
        <p:spPr bwMode="auto">
          <a:xfrm>
            <a:off x="701675" y="1704975"/>
            <a:ext cx="701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latin typeface="Tahoma" panose="020B0604030504040204" pitchFamily="34" charset="0"/>
              </a:rPr>
              <a:t>所以，波动公式可写成</a:t>
            </a:r>
          </a:p>
        </p:txBody>
      </p:sp>
      <p:grpSp>
        <p:nvGrpSpPr>
          <p:cNvPr id="604165" name="Group 5">
            <a:extLst>
              <a:ext uri="{FF2B5EF4-FFF2-40B4-BE49-F238E27FC236}">
                <a16:creationId xmlns:a16="http://schemas.microsoft.com/office/drawing/2014/main" id="{B168DD0D-F128-4E62-B3A6-BFDCB715FC27}"/>
              </a:ext>
            </a:extLst>
          </p:cNvPr>
          <p:cNvGrpSpPr>
            <a:grpSpLocks/>
          </p:cNvGrpSpPr>
          <p:nvPr/>
        </p:nvGrpSpPr>
        <p:grpSpPr bwMode="auto">
          <a:xfrm>
            <a:off x="611188" y="579438"/>
            <a:ext cx="7315200" cy="458787"/>
            <a:chOff x="0" y="1"/>
            <a:chExt cx="11520" cy="720"/>
          </a:xfrm>
        </p:grpSpPr>
        <p:sp>
          <p:nvSpPr>
            <p:cNvPr id="604166" name="Text Box 6">
              <a:extLst>
                <a:ext uri="{FF2B5EF4-FFF2-40B4-BE49-F238E27FC236}">
                  <a16:creationId xmlns:a16="http://schemas.microsoft.com/office/drawing/2014/main" id="{F14DB076-A3AF-49D7-A63C-DEB25AB52DBC}"/>
                </a:ext>
              </a:extLst>
            </p:cNvPr>
            <p:cNvSpPr txBox="1">
              <a:spLocks noChangeArrowheads="1"/>
            </p:cNvSpPr>
            <p:nvPr/>
          </p:nvSpPr>
          <p:spPr bwMode="auto">
            <a:xfrm>
              <a:off x="0" y="1"/>
              <a:ext cx="11520" cy="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latin typeface="仿宋_GB2312" pitchFamily="49" charset="-122"/>
                </a:rPr>
                <a:t>引入</a:t>
              </a:r>
              <a:r>
                <a:rPr lang="zh-CN" altLang="zh-CN" sz="2400" b="1">
                  <a:latin typeface="仿宋_GB2312" pitchFamily="49" charset="-122"/>
                </a:rPr>
                <a:t>波数为</a:t>
              </a:r>
            </a:p>
          </p:txBody>
        </p:sp>
        <p:graphicFrame>
          <p:nvGraphicFramePr>
            <p:cNvPr id="604167" name="Object 7">
              <a:extLst>
                <a:ext uri="{FF2B5EF4-FFF2-40B4-BE49-F238E27FC236}">
                  <a16:creationId xmlns:a16="http://schemas.microsoft.com/office/drawing/2014/main" id="{9E1CF981-0009-4D14-8EF4-7875C2159FF5}"/>
                </a:ext>
              </a:extLst>
            </p:cNvPr>
            <p:cNvGraphicFramePr>
              <a:graphicFrameLocks noChangeAspect="1"/>
            </p:cNvGraphicFramePr>
            <p:nvPr/>
          </p:nvGraphicFramePr>
          <p:xfrm>
            <a:off x="1725" y="332"/>
            <a:ext cx="18" cy="30"/>
          </p:xfrm>
          <a:graphic>
            <a:graphicData uri="http://schemas.openxmlformats.org/presentationml/2006/ole">
              <mc:AlternateContent xmlns:mc="http://schemas.openxmlformats.org/markup-compatibility/2006">
                <mc:Choice xmlns:v="urn:schemas-microsoft-com:vml" Requires="v">
                  <p:oleObj spid="_x0000_s604194" name="Equation" r:id="rId7" imgW="114120" imgH="177480" progId="Equation.DSMT4">
                    <p:embed/>
                  </p:oleObj>
                </mc:Choice>
                <mc:Fallback>
                  <p:oleObj name="Equation" r:id="rId7" imgW="114120" imgH="17748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25" y="332"/>
                          <a:ext cx="18" cy="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604168" name="Object 8">
            <a:extLst>
              <a:ext uri="{FF2B5EF4-FFF2-40B4-BE49-F238E27FC236}">
                <a16:creationId xmlns:a16="http://schemas.microsoft.com/office/drawing/2014/main" id="{277CE931-3EEB-4B63-9A84-F1FDF841677A}"/>
              </a:ext>
            </a:extLst>
          </p:cNvPr>
          <p:cNvGraphicFramePr>
            <a:graphicFrameLocks noChangeAspect="1"/>
          </p:cNvGraphicFramePr>
          <p:nvPr/>
        </p:nvGraphicFramePr>
        <p:xfrm>
          <a:off x="1908175" y="5084763"/>
          <a:ext cx="4445000" cy="730250"/>
        </p:xfrm>
        <a:graphic>
          <a:graphicData uri="http://schemas.openxmlformats.org/presentationml/2006/ole">
            <mc:AlternateContent xmlns:mc="http://schemas.openxmlformats.org/markup-compatibility/2006">
              <mc:Choice xmlns:v="urn:schemas-microsoft-com:vml" Requires="v">
                <p:oleObj spid="_x0000_s604195" name="Equation" r:id="rId9" imgW="1726920" imgH="291960" progId="Equation.DSMT4">
                  <p:embed/>
                </p:oleObj>
              </mc:Choice>
              <mc:Fallback>
                <p:oleObj name="Equation" r:id="rId9" imgW="1726920" imgH="29196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8175" y="5084763"/>
                        <a:ext cx="44450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169" name="Text Box 9">
            <a:extLst>
              <a:ext uri="{FF2B5EF4-FFF2-40B4-BE49-F238E27FC236}">
                <a16:creationId xmlns:a16="http://schemas.microsoft.com/office/drawing/2014/main" id="{AE40D15A-6116-471D-8303-3E5BAB2C8AFE}"/>
              </a:ext>
            </a:extLst>
          </p:cNvPr>
          <p:cNvSpPr txBox="1">
            <a:spLocks noChangeArrowheads="1"/>
          </p:cNvSpPr>
          <p:nvPr/>
        </p:nvSpPr>
        <p:spPr bwMode="auto">
          <a:xfrm>
            <a:off x="827088" y="3716338"/>
            <a:ext cx="2636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0000"/>
                </a:solidFill>
                <a:effectLst>
                  <a:outerShdw blurRad="38100" dist="38100" dir="2700000" algn="tl">
                    <a:srgbClr val="000000"/>
                  </a:outerShdw>
                </a:effectLst>
                <a:latin typeface="楷体_GB2312" pitchFamily="49" charset="-122"/>
                <a:ea typeface="楷体_GB2312" pitchFamily="49" charset="-122"/>
              </a:rPr>
              <a:t>2.</a:t>
            </a:r>
            <a:r>
              <a:rPr lang="zh-CN" altLang="en-US" sz="2400" b="1">
                <a:solidFill>
                  <a:srgbClr val="FF0000"/>
                </a:solidFill>
                <a:effectLst>
                  <a:outerShdw blurRad="38100" dist="38100" dir="2700000" algn="tl">
                    <a:srgbClr val="000000"/>
                  </a:outerShdw>
                </a:effectLst>
                <a:latin typeface="楷体_GB2312" pitchFamily="49" charset="-122"/>
                <a:ea typeface="楷体_GB2312" pitchFamily="49" charset="-122"/>
              </a:rPr>
              <a:t>复指数函数表示</a:t>
            </a:r>
          </a:p>
        </p:txBody>
      </p:sp>
      <p:grpSp>
        <p:nvGrpSpPr>
          <p:cNvPr id="604170" name="Group 10">
            <a:extLst>
              <a:ext uri="{FF2B5EF4-FFF2-40B4-BE49-F238E27FC236}">
                <a16:creationId xmlns:a16="http://schemas.microsoft.com/office/drawing/2014/main" id="{63DC6C9E-2D9F-4E9C-B9DC-213D23A4FF5B}"/>
              </a:ext>
            </a:extLst>
          </p:cNvPr>
          <p:cNvGrpSpPr>
            <a:grpSpLocks noChangeAspect="1"/>
          </p:cNvGrpSpPr>
          <p:nvPr/>
        </p:nvGrpSpPr>
        <p:grpSpPr bwMode="auto">
          <a:xfrm>
            <a:off x="701675" y="2616200"/>
            <a:ext cx="6075363" cy="1028700"/>
            <a:chOff x="442" y="1356"/>
            <a:chExt cx="3827" cy="648"/>
          </a:xfrm>
        </p:grpSpPr>
        <p:sp>
          <p:nvSpPr>
            <p:cNvPr id="604171" name="AutoShape 11">
              <a:extLst>
                <a:ext uri="{FF2B5EF4-FFF2-40B4-BE49-F238E27FC236}">
                  <a16:creationId xmlns:a16="http://schemas.microsoft.com/office/drawing/2014/main" id="{F2B98B32-0912-4DF1-B881-656DA3B0F8EF}"/>
                </a:ext>
              </a:extLst>
            </p:cNvPr>
            <p:cNvSpPr>
              <a:spLocks noChangeAspect="1" noChangeArrowheads="1" noTextEdit="1"/>
            </p:cNvSpPr>
            <p:nvPr/>
          </p:nvSpPr>
          <p:spPr bwMode="auto">
            <a:xfrm>
              <a:off x="442" y="1537"/>
              <a:ext cx="3827"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04172" name="Rectangle 12">
              <a:extLst>
                <a:ext uri="{FF2B5EF4-FFF2-40B4-BE49-F238E27FC236}">
                  <a16:creationId xmlns:a16="http://schemas.microsoft.com/office/drawing/2014/main" id="{09FA029D-7A0C-47AD-9268-17C573007BE9}"/>
                </a:ext>
              </a:extLst>
            </p:cNvPr>
            <p:cNvSpPr>
              <a:spLocks noChangeArrowheads="1"/>
            </p:cNvSpPr>
            <p:nvPr/>
          </p:nvSpPr>
          <p:spPr bwMode="auto">
            <a:xfrm>
              <a:off x="3934" y="1735"/>
              <a:ext cx="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zh-CN">
                <a:effectLst>
                  <a:outerShdw blurRad="38100" dist="38100" dir="2700000" algn="tl">
                    <a:srgbClr val="FFFFFF"/>
                  </a:outerShdw>
                </a:effectLst>
              </a:endParaRPr>
            </a:p>
          </p:txBody>
        </p:sp>
        <p:sp>
          <p:nvSpPr>
            <p:cNvPr id="604173" name="Rectangle 13">
              <a:extLst>
                <a:ext uri="{FF2B5EF4-FFF2-40B4-BE49-F238E27FC236}">
                  <a16:creationId xmlns:a16="http://schemas.microsoft.com/office/drawing/2014/main" id="{461D98E4-CE3F-44DE-8DDE-4FBAE13CEE4D}"/>
                </a:ext>
              </a:extLst>
            </p:cNvPr>
            <p:cNvSpPr>
              <a:spLocks noChangeArrowheads="1"/>
            </p:cNvSpPr>
            <p:nvPr/>
          </p:nvSpPr>
          <p:spPr bwMode="auto">
            <a:xfrm>
              <a:off x="4018" y="1597"/>
              <a:ext cx="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zh-CN">
                <a:effectLst>
                  <a:outerShdw blurRad="38100" dist="38100" dir="2700000" algn="tl">
                    <a:srgbClr val="FFFFFF"/>
                  </a:outerShdw>
                </a:effectLst>
              </a:endParaRPr>
            </a:p>
          </p:txBody>
        </p:sp>
        <p:sp>
          <p:nvSpPr>
            <p:cNvPr id="604174" name="Rectangle 14">
              <a:extLst>
                <a:ext uri="{FF2B5EF4-FFF2-40B4-BE49-F238E27FC236}">
                  <a16:creationId xmlns:a16="http://schemas.microsoft.com/office/drawing/2014/main" id="{0E560D92-355C-455C-876A-699976555192}"/>
                </a:ext>
              </a:extLst>
            </p:cNvPr>
            <p:cNvSpPr>
              <a:spLocks noChangeArrowheads="1"/>
            </p:cNvSpPr>
            <p:nvPr/>
          </p:nvSpPr>
          <p:spPr bwMode="auto">
            <a:xfrm>
              <a:off x="855" y="1597"/>
              <a:ext cx="13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i="1">
                  <a:solidFill>
                    <a:srgbClr val="000000"/>
                  </a:solidFill>
                  <a:effectLst>
                    <a:outerShdw blurRad="38100" dist="38100" dir="2700000" algn="tl">
                      <a:srgbClr val="FFFFFF"/>
                    </a:outerShdw>
                  </a:effectLst>
                  <a:latin typeface="Times New Roman" panose="02020603050405020304" pitchFamily="18" charset="0"/>
                </a:rPr>
                <a:t>B</a:t>
              </a:r>
              <a:endParaRPr lang="en-US" altLang="zh-CN">
                <a:effectLst>
                  <a:outerShdw blurRad="38100" dist="38100" dir="2700000" algn="tl">
                    <a:srgbClr val="FFFFFF"/>
                  </a:outerShdw>
                </a:effectLst>
              </a:endParaRPr>
            </a:p>
          </p:txBody>
        </p:sp>
        <p:sp>
          <p:nvSpPr>
            <p:cNvPr id="604175" name="Rectangle 15">
              <a:extLst>
                <a:ext uri="{FF2B5EF4-FFF2-40B4-BE49-F238E27FC236}">
                  <a16:creationId xmlns:a16="http://schemas.microsoft.com/office/drawing/2014/main" id="{F6C4B156-9B2C-4458-929B-895C78A75506}"/>
                </a:ext>
              </a:extLst>
            </p:cNvPr>
            <p:cNvSpPr>
              <a:spLocks noChangeArrowheads="1"/>
            </p:cNvSpPr>
            <p:nvPr/>
          </p:nvSpPr>
          <p:spPr bwMode="auto">
            <a:xfrm>
              <a:off x="3807" y="1572"/>
              <a:ext cx="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zh-CN">
                <a:effectLst>
                  <a:outerShdw blurRad="38100" dist="38100" dir="2700000" algn="tl">
                    <a:srgbClr val="FFFFFF"/>
                  </a:outerShdw>
                </a:effectLst>
              </a:endParaRPr>
            </a:p>
          </p:txBody>
        </p:sp>
        <p:sp>
          <p:nvSpPr>
            <p:cNvPr id="604176" name="Rectangle 16">
              <a:extLst>
                <a:ext uri="{FF2B5EF4-FFF2-40B4-BE49-F238E27FC236}">
                  <a16:creationId xmlns:a16="http://schemas.microsoft.com/office/drawing/2014/main" id="{5DD09BB2-3424-4185-B4B5-2E2E6B4E86CF}"/>
                </a:ext>
              </a:extLst>
            </p:cNvPr>
            <p:cNvSpPr>
              <a:spLocks noChangeArrowheads="1"/>
            </p:cNvSpPr>
            <p:nvPr/>
          </p:nvSpPr>
          <p:spPr bwMode="auto">
            <a:xfrm>
              <a:off x="890" y="1356"/>
              <a:ext cx="8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b="1">
                  <a:solidFill>
                    <a:srgbClr val="000000"/>
                  </a:solidFill>
                  <a:effectLst>
                    <a:outerShdw blurRad="38100" dist="38100" dir="2700000" algn="tl">
                      <a:srgbClr val="FFFFFF"/>
                    </a:outerShdw>
                  </a:effectLst>
                  <a:latin typeface="MT Extra" panose="05050102010205020202" pitchFamily="18" charset="2"/>
                </a:rPr>
                <a:t>r</a:t>
              </a:r>
              <a:endParaRPr lang="en-US" altLang="zh-CN" b="1">
                <a:effectLst>
                  <a:outerShdw blurRad="38100" dist="38100" dir="2700000" algn="tl">
                    <a:srgbClr val="FFFFFF"/>
                  </a:outerShdw>
                </a:effectLst>
              </a:endParaRPr>
            </a:p>
          </p:txBody>
        </p:sp>
        <p:sp>
          <p:nvSpPr>
            <p:cNvPr id="604177" name="Rectangle 17">
              <a:extLst>
                <a:ext uri="{FF2B5EF4-FFF2-40B4-BE49-F238E27FC236}">
                  <a16:creationId xmlns:a16="http://schemas.microsoft.com/office/drawing/2014/main" id="{37707913-1EB9-4B0B-97AA-F60908FE75B6}"/>
                </a:ext>
              </a:extLst>
            </p:cNvPr>
            <p:cNvSpPr>
              <a:spLocks noChangeArrowheads="1"/>
            </p:cNvSpPr>
            <p:nvPr/>
          </p:nvSpPr>
          <p:spPr bwMode="auto">
            <a:xfrm>
              <a:off x="450" y="1604"/>
              <a:ext cx="270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400" b="1">
                  <a:solidFill>
                    <a:srgbClr val="000000"/>
                  </a:solidFill>
                  <a:latin typeface="仿宋_GB2312" pitchFamily="49" charset="-122"/>
                </a:rPr>
                <a:t>因为 有相似的形式，这里省略</a:t>
              </a:r>
              <a:r>
                <a:rPr lang="en-US" altLang="zh-CN" sz="2400" b="1">
                  <a:solidFill>
                    <a:srgbClr val="000000"/>
                  </a:solidFill>
                  <a:latin typeface="仿宋_GB2312" pitchFamily="49" charset="-122"/>
                </a:rPr>
                <a:t>.</a:t>
              </a:r>
              <a:endParaRPr lang="en-US" altLang="zh-CN" sz="2400" b="1">
                <a:latin typeface="仿宋_GB2312" pitchFamily="49" charset="-122"/>
              </a:endParaRPr>
            </a:p>
          </p:txBody>
        </p:sp>
      </p:grpSp>
      <p:grpSp>
        <p:nvGrpSpPr>
          <p:cNvPr id="604178" name="Group 18">
            <a:extLst>
              <a:ext uri="{FF2B5EF4-FFF2-40B4-BE49-F238E27FC236}">
                <a16:creationId xmlns:a16="http://schemas.microsoft.com/office/drawing/2014/main" id="{F124AA77-08D9-444C-AA03-01BBD759F991}"/>
              </a:ext>
            </a:extLst>
          </p:cNvPr>
          <p:cNvGrpSpPr>
            <a:grpSpLocks noChangeAspect="1"/>
          </p:cNvGrpSpPr>
          <p:nvPr/>
        </p:nvGrpSpPr>
        <p:grpSpPr bwMode="auto">
          <a:xfrm>
            <a:off x="1042988" y="4365625"/>
            <a:ext cx="3587750" cy="477838"/>
            <a:chOff x="716" y="1467"/>
            <a:chExt cx="2260" cy="301"/>
          </a:xfrm>
        </p:grpSpPr>
        <p:sp>
          <p:nvSpPr>
            <p:cNvPr id="604179" name="AutoShape 19">
              <a:extLst>
                <a:ext uri="{FF2B5EF4-FFF2-40B4-BE49-F238E27FC236}">
                  <a16:creationId xmlns:a16="http://schemas.microsoft.com/office/drawing/2014/main" id="{5C36338F-2C6B-4ECD-9E69-6B7520063E01}"/>
                </a:ext>
              </a:extLst>
            </p:cNvPr>
            <p:cNvSpPr>
              <a:spLocks noChangeAspect="1" noChangeArrowheads="1" noTextEdit="1"/>
            </p:cNvSpPr>
            <p:nvPr/>
          </p:nvSpPr>
          <p:spPr bwMode="auto">
            <a:xfrm>
              <a:off x="728" y="1468"/>
              <a:ext cx="224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04180" name="Rectangle 20">
              <a:extLst>
                <a:ext uri="{FF2B5EF4-FFF2-40B4-BE49-F238E27FC236}">
                  <a16:creationId xmlns:a16="http://schemas.microsoft.com/office/drawing/2014/main" id="{4157C300-6450-4C48-96BF-99414F87BE39}"/>
                </a:ext>
              </a:extLst>
            </p:cNvPr>
            <p:cNvSpPr>
              <a:spLocks noChangeArrowheads="1"/>
            </p:cNvSpPr>
            <p:nvPr/>
          </p:nvSpPr>
          <p:spPr bwMode="auto">
            <a:xfrm>
              <a:off x="2910" y="1492"/>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604181" name="Rectangle 21">
              <a:extLst>
                <a:ext uri="{FF2B5EF4-FFF2-40B4-BE49-F238E27FC236}">
                  <a16:creationId xmlns:a16="http://schemas.microsoft.com/office/drawing/2014/main" id="{96A1CD09-3B16-47B0-A1D6-6FFCF915FD9F}"/>
                </a:ext>
              </a:extLst>
            </p:cNvPr>
            <p:cNvSpPr>
              <a:spLocks noChangeArrowheads="1"/>
            </p:cNvSpPr>
            <p:nvPr/>
          </p:nvSpPr>
          <p:spPr bwMode="auto">
            <a:xfrm>
              <a:off x="2471" y="1492"/>
              <a:ext cx="27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sin</a:t>
              </a:r>
              <a:endParaRPr lang="en-US" altLang="zh-CN">
                <a:ea typeface="黑体" panose="02010609060101010101" pitchFamily="49" charset="-122"/>
              </a:endParaRPr>
            </a:p>
          </p:txBody>
        </p:sp>
        <p:sp>
          <p:nvSpPr>
            <p:cNvPr id="604182" name="Rectangle 22">
              <a:extLst>
                <a:ext uri="{FF2B5EF4-FFF2-40B4-BE49-F238E27FC236}">
                  <a16:creationId xmlns:a16="http://schemas.microsoft.com/office/drawing/2014/main" id="{4CEEC955-C747-4FBB-A866-4D38400B1FB4}"/>
                </a:ext>
              </a:extLst>
            </p:cNvPr>
            <p:cNvSpPr>
              <a:spLocks noChangeArrowheads="1"/>
            </p:cNvSpPr>
            <p:nvPr/>
          </p:nvSpPr>
          <p:spPr bwMode="auto">
            <a:xfrm>
              <a:off x="1712" y="1492"/>
              <a:ext cx="29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cos</a:t>
              </a:r>
              <a:endParaRPr lang="en-US" altLang="zh-CN">
                <a:ea typeface="黑体" panose="02010609060101010101" pitchFamily="49" charset="-122"/>
              </a:endParaRPr>
            </a:p>
          </p:txBody>
        </p:sp>
        <p:sp>
          <p:nvSpPr>
            <p:cNvPr id="604183" name="Rectangle 23">
              <a:extLst>
                <a:ext uri="{FF2B5EF4-FFF2-40B4-BE49-F238E27FC236}">
                  <a16:creationId xmlns:a16="http://schemas.microsoft.com/office/drawing/2014/main" id="{FD30DDB9-06DB-4FD9-B251-F636247C3A2E}"/>
                </a:ext>
              </a:extLst>
            </p:cNvPr>
            <p:cNvSpPr>
              <a:spLocks noChangeArrowheads="1"/>
            </p:cNvSpPr>
            <p:nvPr/>
          </p:nvSpPr>
          <p:spPr bwMode="auto">
            <a:xfrm>
              <a:off x="1147" y="1492"/>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604184" name="Rectangle 24">
              <a:extLst>
                <a:ext uri="{FF2B5EF4-FFF2-40B4-BE49-F238E27FC236}">
                  <a16:creationId xmlns:a16="http://schemas.microsoft.com/office/drawing/2014/main" id="{AA8EB4D6-BEAA-4A4F-A938-EA633E78B3BA}"/>
                </a:ext>
              </a:extLst>
            </p:cNvPr>
            <p:cNvSpPr>
              <a:spLocks noChangeArrowheads="1"/>
            </p:cNvSpPr>
            <p:nvPr/>
          </p:nvSpPr>
          <p:spPr bwMode="auto">
            <a:xfrm>
              <a:off x="2801" y="1492"/>
              <a:ext cx="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y</a:t>
              </a:r>
              <a:endParaRPr lang="en-US" altLang="zh-CN">
                <a:ea typeface="黑体" panose="02010609060101010101" pitchFamily="49" charset="-122"/>
              </a:endParaRPr>
            </a:p>
          </p:txBody>
        </p:sp>
        <p:sp>
          <p:nvSpPr>
            <p:cNvPr id="604185" name="Rectangle 25">
              <a:extLst>
                <a:ext uri="{FF2B5EF4-FFF2-40B4-BE49-F238E27FC236}">
                  <a16:creationId xmlns:a16="http://schemas.microsoft.com/office/drawing/2014/main" id="{764191DF-339A-4C32-8F0A-DB52750962A0}"/>
                </a:ext>
              </a:extLst>
            </p:cNvPr>
            <p:cNvSpPr>
              <a:spLocks noChangeArrowheads="1"/>
            </p:cNvSpPr>
            <p:nvPr/>
          </p:nvSpPr>
          <p:spPr bwMode="auto">
            <a:xfrm>
              <a:off x="2379" y="1492"/>
              <a:ext cx="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i</a:t>
              </a:r>
              <a:endParaRPr lang="en-US" altLang="zh-CN">
                <a:ea typeface="黑体" panose="02010609060101010101" pitchFamily="49" charset="-122"/>
              </a:endParaRPr>
            </a:p>
          </p:txBody>
        </p:sp>
        <p:sp>
          <p:nvSpPr>
            <p:cNvPr id="604186" name="Rectangle 26">
              <a:extLst>
                <a:ext uri="{FF2B5EF4-FFF2-40B4-BE49-F238E27FC236}">
                  <a16:creationId xmlns:a16="http://schemas.microsoft.com/office/drawing/2014/main" id="{2601F348-FD8D-45F9-A50D-2BEE4554A23A}"/>
                </a:ext>
              </a:extLst>
            </p:cNvPr>
            <p:cNvSpPr>
              <a:spLocks noChangeArrowheads="1"/>
            </p:cNvSpPr>
            <p:nvPr/>
          </p:nvSpPr>
          <p:spPr bwMode="auto">
            <a:xfrm>
              <a:off x="2063" y="1492"/>
              <a:ext cx="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y</a:t>
              </a:r>
              <a:endParaRPr lang="en-US" altLang="zh-CN">
                <a:ea typeface="黑体" panose="02010609060101010101" pitchFamily="49" charset="-122"/>
              </a:endParaRPr>
            </a:p>
          </p:txBody>
        </p:sp>
        <p:sp>
          <p:nvSpPr>
            <p:cNvPr id="604187" name="Rectangle 27">
              <a:extLst>
                <a:ext uri="{FF2B5EF4-FFF2-40B4-BE49-F238E27FC236}">
                  <a16:creationId xmlns:a16="http://schemas.microsoft.com/office/drawing/2014/main" id="{B91E5358-350D-493A-84C5-B8872B653017}"/>
                </a:ext>
              </a:extLst>
            </p:cNvPr>
            <p:cNvSpPr>
              <a:spLocks noChangeArrowheads="1"/>
            </p:cNvSpPr>
            <p:nvPr/>
          </p:nvSpPr>
          <p:spPr bwMode="auto">
            <a:xfrm>
              <a:off x="1252" y="1492"/>
              <a:ext cx="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e</a:t>
              </a:r>
              <a:endParaRPr lang="en-US" altLang="zh-CN">
                <a:ea typeface="黑体" panose="02010609060101010101" pitchFamily="49" charset="-122"/>
              </a:endParaRPr>
            </a:p>
          </p:txBody>
        </p:sp>
        <p:sp>
          <p:nvSpPr>
            <p:cNvPr id="604188" name="Rectangle 28">
              <a:extLst>
                <a:ext uri="{FF2B5EF4-FFF2-40B4-BE49-F238E27FC236}">
                  <a16:creationId xmlns:a16="http://schemas.microsoft.com/office/drawing/2014/main" id="{402FC7B8-B8B7-4317-8814-1C55E1EA4444}"/>
                </a:ext>
              </a:extLst>
            </p:cNvPr>
            <p:cNvSpPr>
              <a:spLocks noChangeArrowheads="1"/>
            </p:cNvSpPr>
            <p:nvPr/>
          </p:nvSpPr>
          <p:spPr bwMode="auto">
            <a:xfrm>
              <a:off x="1366" y="1470"/>
              <a:ext cx="9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ea typeface="黑体" panose="02010609060101010101" pitchFamily="49" charset="-122"/>
                </a:rPr>
                <a:t>iy</a:t>
              </a:r>
              <a:endParaRPr lang="en-US" altLang="zh-CN">
                <a:ea typeface="黑体" panose="02010609060101010101" pitchFamily="49" charset="-122"/>
              </a:endParaRPr>
            </a:p>
          </p:txBody>
        </p:sp>
        <p:sp>
          <p:nvSpPr>
            <p:cNvPr id="604189" name="Rectangle 29">
              <a:extLst>
                <a:ext uri="{FF2B5EF4-FFF2-40B4-BE49-F238E27FC236}">
                  <a16:creationId xmlns:a16="http://schemas.microsoft.com/office/drawing/2014/main" id="{A304B087-D5E1-466D-9963-487886095A6D}"/>
                </a:ext>
              </a:extLst>
            </p:cNvPr>
            <p:cNvSpPr>
              <a:spLocks noChangeArrowheads="1"/>
            </p:cNvSpPr>
            <p:nvPr/>
          </p:nvSpPr>
          <p:spPr bwMode="auto">
            <a:xfrm>
              <a:off x="2209" y="1467"/>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604190" name="Rectangle 30">
              <a:extLst>
                <a:ext uri="{FF2B5EF4-FFF2-40B4-BE49-F238E27FC236}">
                  <a16:creationId xmlns:a16="http://schemas.microsoft.com/office/drawing/2014/main" id="{A1057AEE-B1C9-48F6-BE5E-4743153C6849}"/>
                </a:ext>
              </a:extLst>
            </p:cNvPr>
            <p:cNvSpPr>
              <a:spLocks noChangeArrowheads="1"/>
            </p:cNvSpPr>
            <p:nvPr/>
          </p:nvSpPr>
          <p:spPr bwMode="auto">
            <a:xfrm>
              <a:off x="1541" y="1467"/>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604191" name="Rectangle 31">
              <a:extLst>
                <a:ext uri="{FF2B5EF4-FFF2-40B4-BE49-F238E27FC236}">
                  <a16:creationId xmlns:a16="http://schemas.microsoft.com/office/drawing/2014/main" id="{BEDBF015-4825-45DE-A308-2D8B4429D3CB}"/>
                </a:ext>
              </a:extLst>
            </p:cNvPr>
            <p:cNvSpPr>
              <a:spLocks noChangeArrowheads="1"/>
            </p:cNvSpPr>
            <p:nvPr/>
          </p:nvSpPr>
          <p:spPr bwMode="auto">
            <a:xfrm>
              <a:off x="716" y="1499"/>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因为</a:t>
              </a: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04165"/>
                                        </p:tgtEl>
                                        <p:attrNameLst>
                                          <p:attrName>style.visibility</p:attrName>
                                        </p:attrNameLst>
                                      </p:cBhvr>
                                      <p:to>
                                        <p:strVal val="visible"/>
                                      </p:to>
                                    </p:set>
                                    <p:animEffect transition="in" filter="wipe(left)">
                                      <p:cBhvr>
                                        <p:cTn id="7" dur="2000"/>
                                        <p:tgtEl>
                                          <p:spTgt spid="604165"/>
                                        </p:tgtEl>
                                      </p:cBhvr>
                                    </p:animEffect>
                                  </p:childTnLst>
                                </p:cTn>
                              </p:par>
                              <p:par>
                                <p:cTn id="8" presetID="22" presetClass="entr" presetSubtype="8" fill="hold" nodeType="withEffect">
                                  <p:stCondLst>
                                    <p:cond delay="0"/>
                                  </p:stCondLst>
                                  <p:childTnLst>
                                    <p:set>
                                      <p:cBhvr>
                                        <p:cTn id="9" dur="1" fill="hold">
                                          <p:stCondLst>
                                            <p:cond delay="0"/>
                                          </p:stCondLst>
                                        </p:cTn>
                                        <p:tgtEl>
                                          <p:spTgt spid="604162"/>
                                        </p:tgtEl>
                                        <p:attrNameLst>
                                          <p:attrName>style.visibility</p:attrName>
                                        </p:attrNameLst>
                                      </p:cBhvr>
                                      <p:to>
                                        <p:strVal val="visible"/>
                                      </p:to>
                                    </p:set>
                                    <p:animEffect transition="in" filter="wipe(left)">
                                      <p:cBhvr>
                                        <p:cTn id="10" dur="2000"/>
                                        <p:tgtEl>
                                          <p:spTgt spid="60416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04164"/>
                                        </p:tgtEl>
                                        <p:attrNameLst>
                                          <p:attrName>style.visibility</p:attrName>
                                        </p:attrNameLst>
                                      </p:cBhvr>
                                      <p:to>
                                        <p:strVal val="visible"/>
                                      </p:to>
                                    </p:set>
                                    <p:animEffect transition="in" filter="wipe(left)">
                                      <p:cBhvr>
                                        <p:cTn id="15" dur="2000"/>
                                        <p:tgtEl>
                                          <p:spTgt spid="604164"/>
                                        </p:tgtEl>
                                      </p:cBhvr>
                                    </p:animEffect>
                                  </p:childTnLst>
                                </p:cTn>
                              </p:par>
                              <p:par>
                                <p:cTn id="16" presetID="22" presetClass="entr" presetSubtype="8" fill="hold" nodeType="withEffect">
                                  <p:stCondLst>
                                    <p:cond delay="0"/>
                                  </p:stCondLst>
                                  <p:childTnLst>
                                    <p:set>
                                      <p:cBhvr>
                                        <p:cTn id="17" dur="1" fill="hold">
                                          <p:stCondLst>
                                            <p:cond delay="0"/>
                                          </p:stCondLst>
                                        </p:cTn>
                                        <p:tgtEl>
                                          <p:spTgt spid="604163"/>
                                        </p:tgtEl>
                                        <p:attrNameLst>
                                          <p:attrName>style.visibility</p:attrName>
                                        </p:attrNameLst>
                                      </p:cBhvr>
                                      <p:to>
                                        <p:strVal val="visible"/>
                                      </p:to>
                                    </p:set>
                                    <p:animEffect transition="in" filter="wipe(left)">
                                      <p:cBhvr>
                                        <p:cTn id="18" dur="2000"/>
                                        <p:tgtEl>
                                          <p:spTgt spid="60416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604170"/>
                                        </p:tgtEl>
                                        <p:attrNameLst>
                                          <p:attrName>style.visibility</p:attrName>
                                        </p:attrNameLst>
                                      </p:cBhvr>
                                      <p:to>
                                        <p:strVal val="visible"/>
                                      </p:to>
                                    </p:set>
                                    <p:anim calcmode="lin" valueType="num">
                                      <p:cBhvr additive="base">
                                        <p:cTn id="23" dur="500" fill="hold"/>
                                        <p:tgtEl>
                                          <p:spTgt spid="604170"/>
                                        </p:tgtEl>
                                        <p:attrNameLst>
                                          <p:attrName>ppt_x</p:attrName>
                                        </p:attrNameLst>
                                      </p:cBhvr>
                                      <p:tavLst>
                                        <p:tav tm="0">
                                          <p:val>
                                            <p:strVal val="#ppt_x"/>
                                          </p:val>
                                        </p:tav>
                                        <p:tav tm="100000">
                                          <p:val>
                                            <p:strVal val="#ppt_x"/>
                                          </p:val>
                                        </p:tav>
                                      </p:tavLst>
                                    </p:anim>
                                    <p:anim calcmode="lin" valueType="num">
                                      <p:cBhvr additive="base">
                                        <p:cTn id="24" dur="500" fill="hold"/>
                                        <p:tgtEl>
                                          <p:spTgt spid="604170"/>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04169"/>
                                        </p:tgtEl>
                                        <p:attrNameLst>
                                          <p:attrName>style.visibility</p:attrName>
                                        </p:attrNameLst>
                                      </p:cBhvr>
                                      <p:to>
                                        <p:strVal val="visible"/>
                                      </p:to>
                                    </p:set>
                                    <p:animEffect transition="in" filter="wipe(left)">
                                      <p:cBhvr>
                                        <p:cTn id="29" dur="2000"/>
                                        <p:tgtEl>
                                          <p:spTgt spid="60416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nodeType="clickEffect">
                                  <p:stCondLst>
                                    <p:cond delay="0"/>
                                  </p:stCondLst>
                                  <p:childTnLst>
                                    <p:set>
                                      <p:cBhvr>
                                        <p:cTn id="33" dur="1" fill="hold">
                                          <p:stCondLst>
                                            <p:cond delay="0"/>
                                          </p:stCondLst>
                                        </p:cTn>
                                        <p:tgtEl>
                                          <p:spTgt spid="604178"/>
                                        </p:tgtEl>
                                        <p:attrNameLst>
                                          <p:attrName>style.visibility</p:attrName>
                                        </p:attrNameLst>
                                      </p:cBhvr>
                                      <p:to>
                                        <p:strVal val="visible"/>
                                      </p:to>
                                    </p:set>
                                    <p:anim calcmode="lin" valueType="num">
                                      <p:cBhvr additive="base">
                                        <p:cTn id="34" dur="500" fill="hold"/>
                                        <p:tgtEl>
                                          <p:spTgt spid="604178"/>
                                        </p:tgtEl>
                                        <p:attrNameLst>
                                          <p:attrName>ppt_x</p:attrName>
                                        </p:attrNameLst>
                                      </p:cBhvr>
                                      <p:tavLst>
                                        <p:tav tm="0">
                                          <p:val>
                                            <p:strVal val="#ppt_x"/>
                                          </p:val>
                                        </p:tav>
                                        <p:tav tm="100000">
                                          <p:val>
                                            <p:strVal val="#ppt_x"/>
                                          </p:val>
                                        </p:tav>
                                      </p:tavLst>
                                    </p:anim>
                                    <p:anim calcmode="lin" valueType="num">
                                      <p:cBhvr additive="base">
                                        <p:cTn id="35" dur="500" fill="hold"/>
                                        <p:tgtEl>
                                          <p:spTgt spid="604178"/>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nodeType="clickEffect">
                                  <p:stCondLst>
                                    <p:cond delay="0"/>
                                  </p:stCondLst>
                                  <p:childTnLst>
                                    <p:set>
                                      <p:cBhvr>
                                        <p:cTn id="39" dur="1" fill="hold">
                                          <p:stCondLst>
                                            <p:cond delay="0"/>
                                          </p:stCondLst>
                                        </p:cTn>
                                        <p:tgtEl>
                                          <p:spTgt spid="604168"/>
                                        </p:tgtEl>
                                        <p:attrNameLst>
                                          <p:attrName>style.visibility</p:attrName>
                                        </p:attrNameLst>
                                      </p:cBhvr>
                                      <p:to>
                                        <p:strVal val="visible"/>
                                      </p:to>
                                    </p:set>
                                    <p:anim calcmode="lin" valueType="num">
                                      <p:cBhvr additive="base">
                                        <p:cTn id="40" dur="500" fill="hold"/>
                                        <p:tgtEl>
                                          <p:spTgt spid="604168"/>
                                        </p:tgtEl>
                                        <p:attrNameLst>
                                          <p:attrName>ppt_x</p:attrName>
                                        </p:attrNameLst>
                                      </p:cBhvr>
                                      <p:tavLst>
                                        <p:tav tm="0">
                                          <p:val>
                                            <p:strVal val="#ppt_x"/>
                                          </p:val>
                                        </p:tav>
                                        <p:tav tm="100000">
                                          <p:val>
                                            <p:strVal val="#ppt_x"/>
                                          </p:val>
                                        </p:tav>
                                      </p:tavLst>
                                    </p:anim>
                                    <p:anim calcmode="lin" valueType="num">
                                      <p:cBhvr additive="base">
                                        <p:cTn id="41" dur="500" fill="hold"/>
                                        <p:tgtEl>
                                          <p:spTgt spid="6041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64" grpId="0"/>
      <p:bldP spid="60416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日期占位符 1">
            <a:extLst>
              <a:ext uri="{FF2B5EF4-FFF2-40B4-BE49-F238E27FC236}">
                <a16:creationId xmlns:a16="http://schemas.microsoft.com/office/drawing/2014/main" id="{88B9D6EE-E8CE-44B3-90F5-8EA2936F399B}"/>
              </a:ext>
            </a:extLst>
          </p:cNvPr>
          <p:cNvSpPr>
            <a:spLocks noGrp="1"/>
          </p:cNvSpPr>
          <p:nvPr>
            <p:ph type="dt" sz="half" idx="10"/>
          </p:nvPr>
        </p:nvSpPr>
        <p:spPr/>
        <p:txBody>
          <a:bodyPr/>
          <a:lstStyle/>
          <a:p>
            <a:fld id="{D9D4E71C-E6F4-4E1F-A453-9D46A73FB054}" type="datetime1">
              <a:rPr lang="zh-CN" altLang="en-US"/>
              <a:pPr/>
              <a:t>2017/9/8</a:t>
            </a:fld>
            <a:endParaRPr lang="en-US" altLang="zh-CN"/>
          </a:p>
        </p:txBody>
      </p:sp>
      <p:sp>
        <p:nvSpPr>
          <p:cNvPr id="45" name="灯片编号占位符 3">
            <a:extLst>
              <a:ext uri="{FF2B5EF4-FFF2-40B4-BE49-F238E27FC236}">
                <a16:creationId xmlns:a16="http://schemas.microsoft.com/office/drawing/2014/main" id="{EFDBC38B-FC10-4059-B54F-D6A6BB01A4F8}"/>
              </a:ext>
            </a:extLst>
          </p:cNvPr>
          <p:cNvSpPr>
            <a:spLocks noGrp="1"/>
          </p:cNvSpPr>
          <p:nvPr>
            <p:ph type="sldNum" sz="quarter" idx="12"/>
          </p:nvPr>
        </p:nvSpPr>
        <p:spPr/>
        <p:txBody>
          <a:bodyPr/>
          <a:lstStyle/>
          <a:p>
            <a:fld id="{394F999E-565B-401F-B8E2-4A2B9C3F498D}" type="slidenum">
              <a:rPr lang="en-US" altLang="zh-CN"/>
              <a:pPr/>
              <a:t>67</a:t>
            </a:fld>
            <a:endParaRPr lang="en-US" altLang="zh-CN"/>
          </a:p>
        </p:txBody>
      </p:sp>
      <p:sp>
        <p:nvSpPr>
          <p:cNvPr id="232450" name="Text Box 2">
            <a:extLst>
              <a:ext uri="{FF2B5EF4-FFF2-40B4-BE49-F238E27FC236}">
                <a16:creationId xmlns:a16="http://schemas.microsoft.com/office/drawing/2014/main" id="{F53BECB4-8B5F-4BD8-8D0D-529E4BA1C12D}"/>
              </a:ext>
            </a:extLst>
          </p:cNvPr>
          <p:cNvSpPr txBox="1">
            <a:spLocks noChangeArrowheads="1"/>
          </p:cNvSpPr>
          <p:nvPr/>
        </p:nvSpPr>
        <p:spPr bwMode="auto">
          <a:xfrm>
            <a:off x="838200" y="852488"/>
            <a:ext cx="1219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b="1">
                <a:solidFill>
                  <a:srgbClr val="FF0000"/>
                </a:solidFill>
                <a:latin typeface="黑体" panose="02010609060101010101" pitchFamily="49" charset="-122"/>
                <a:ea typeface="黑体" panose="02010609060101010101" pitchFamily="49" charset="-122"/>
              </a:rPr>
              <a:t>例３</a:t>
            </a:r>
          </a:p>
        </p:txBody>
      </p:sp>
      <p:sp>
        <p:nvSpPr>
          <p:cNvPr id="232452" name="Text Box 4">
            <a:extLst>
              <a:ext uri="{FF2B5EF4-FFF2-40B4-BE49-F238E27FC236}">
                <a16:creationId xmlns:a16="http://schemas.microsoft.com/office/drawing/2014/main" id="{45D6547B-A830-48FD-A628-A67565312BD0}"/>
              </a:ext>
            </a:extLst>
          </p:cNvPr>
          <p:cNvSpPr txBox="1">
            <a:spLocks noChangeArrowheads="1"/>
          </p:cNvSpPr>
          <p:nvPr/>
        </p:nvSpPr>
        <p:spPr bwMode="auto">
          <a:xfrm>
            <a:off x="990600" y="2036763"/>
            <a:ext cx="1447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b="1">
                <a:latin typeface="Times New Roman" panose="02020603050405020304" pitchFamily="18" charset="0"/>
                <a:ea typeface="黑体" panose="02010609060101010101" pitchFamily="49" charset="-122"/>
              </a:rPr>
              <a:t>证</a:t>
            </a:r>
          </a:p>
        </p:txBody>
      </p:sp>
      <p:graphicFrame>
        <p:nvGraphicFramePr>
          <p:cNvPr id="232453" name="Object 5">
            <a:extLst>
              <a:ext uri="{FF2B5EF4-FFF2-40B4-BE49-F238E27FC236}">
                <a16:creationId xmlns:a16="http://schemas.microsoft.com/office/drawing/2014/main" id="{E5A70777-0676-4748-8C05-1FE05F81170E}"/>
              </a:ext>
            </a:extLst>
          </p:cNvPr>
          <p:cNvGraphicFramePr>
            <a:graphicFrameLocks noChangeAspect="1"/>
          </p:cNvGraphicFramePr>
          <p:nvPr/>
        </p:nvGraphicFramePr>
        <p:xfrm>
          <a:off x="1905000" y="2139950"/>
          <a:ext cx="4203700" cy="431800"/>
        </p:xfrm>
        <a:graphic>
          <a:graphicData uri="http://schemas.openxmlformats.org/presentationml/2006/ole">
            <mc:AlternateContent xmlns:mc="http://schemas.openxmlformats.org/markup-compatibility/2006">
              <mc:Choice xmlns:v="urn:schemas-microsoft-com:vml" Requires="v">
                <p:oleObj spid="_x0000_s232494" name="Equation" r:id="rId3" imgW="4203360" imgH="431640" progId="Equation.3">
                  <p:embed/>
                </p:oleObj>
              </mc:Choice>
              <mc:Fallback>
                <p:oleObj name="Equation" r:id="rId3" imgW="4203360" imgH="4316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139950"/>
                        <a:ext cx="42037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2454" name="Object 6">
            <a:extLst>
              <a:ext uri="{FF2B5EF4-FFF2-40B4-BE49-F238E27FC236}">
                <a16:creationId xmlns:a16="http://schemas.microsoft.com/office/drawing/2014/main" id="{C5D95FE6-977E-48B4-9B8C-7FAA942C3CF7}"/>
              </a:ext>
            </a:extLst>
          </p:cNvPr>
          <p:cNvGraphicFramePr>
            <a:graphicFrameLocks noChangeAspect="1"/>
          </p:cNvGraphicFramePr>
          <p:nvPr/>
        </p:nvGraphicFramePr>
        <p:xfrm>
          <a:off x="1346200" y="2743200"/>
          <a:ext cx="4178300" cy="457200"/>
        </p:xfrm>
        <a:graphic>
          <a:graphicData uri="http://schemas.openxmlformats.org/presentationml/2006/ole">
            <mc:AlternateContent xmlns:mc="http://schemas.openxmlformats.org/markup-compatibility/2006">
              <mc:Choice xmlns:v="urn:schemas-microsoft-com:vml" Requires="v">
                <p:oleObj spid="_x0000_s232495" name="Equation" r:id="rId5" imgW="4178160" imgH="457200" progId="Equation.3">
                  <p:embed/>
                </p:oleObj>
              </mc:Choice>
              <mc:Fallback>
                <p:oleObj name="Equation" r:id="rId5" imgW="4178160" imgH="457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6200" y="2743200"/>
                        <a:ext cx="4178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2455" name="Object 7">
            <a:extLst>
              <a:ext uri="{FF2B5EF4-FFF2-40B4-BE49-F238E27FC236}">
                <a16:creationId xmlns:a16="http://schemas.microsoft.com/office/drawing/2014/main" id="{8C3A32BD-C27E-43D4-BE62-33EC7B4457D4}"/>
              </a:ext>
            </a:extLst>
          </p:cNvPr>
          <p:cNvGraphicFramePr>
            <a:graphicFrameLocks noChangeAspect="1"/>
          </p:cNvGraphicFramePr>
          <p:nvPr/>
        </p:nvGraphicFramePr>
        <p:xfrm>
          <a:off x="1389063" y="3505200"/>
          <a:ext cx="2794000" cy="444500"/>
        </p:xfrm>
        <a:graphic>
          <a:graphicData uri="http://schemas.openxmlformats.org/presentationml/2006/ole">
            <mc:AlternateContent xmlns:mc="http://schemas.openxmlformats.org/markup-compatibility/2006">
              <mc:Choice xmlns:v="urn:schemas-microsoft-com:vml" Requires="v">
                <p:oleObj spid="_x0000_s232496" name="Equation" r:id="rId7" imgW="2793960" imgH="444240" progId="Equation.3">
                  <p:embed/>
                </p:oleObj>
              </mc:Choice>
              <mc:Fallback>
                <p:oleObj name="Equation" r:id="rId7" imgW="2793960" imgH="44424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89063" y="3505200"/>
                        <a:ext cx="27940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2456" name="Object 8">
            <a:extLst>
              <a:ext uri="{FF2B5EF4-FFF2-40B4-BE49-F238E27FC236}">
                <a16:creationId xmlns:a16="http://schemas.microsoft.com/office/drawing/2014/main" id="{DCF1FDDD-3C84-43B5-B6C4-47DCCCC86F0F}"/>
              </a:ext>
            </a:extLst>
          </p:cNvPr>
          <p:cNvGraphicFramePr>
            <a:graphicFrameLocks noChangeAspect="1"/>
          </p:cNvGraphicFramePr>
          <p:nvPr/>
        </p:nvGraphicFramePr>
        <p:xfrm>
          <a:off x="1363663" y="4203700"/>
          <a:ext cx="6362700" cy="444500"/>
        </p:xfrm>
        <a:graphic>
          <a:graphicData uri="http://schemas.openxmlformats.org/presentationml/2006/ole">
            <mc:AlternateContent xmlns:mc="http://schemas.openxmlformats.org/markup-compatibility/2006">
              <mc:Choice xmlns:v="urn:schemas-microsoft-com:vml" Requires="v">
                <p:oleObj spid="_x0000_s232497" name="Equation" r:id="rId9" imgW="6362640" imgH="444240" progId="Equation.3">
                  <p:embed/>
                </p:oleObj>
              </mc:Choice>
              <mc:Fallback>
                <p:oleObj name="Equation" r:id="rId9" imgW="6362640" imgH="44424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63663" y="4203700"/>
                        <a:ext cx="63627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2457" name="Object 9">
            <a:extLst>
              <a:ext uri="{FF2B5EF4-FFF2-40B4-BE49-F238E27FC236}">
                <a16:creationId xmlns:a16="http://schemas.microsoft.com/office/drawing/2014/main" id="{BF84A93D-2C35-49EB-BD23-BD26061DC205}"/>
              </a:ext>
            </a:extLst>
          </p:cNvPr>
          <p:cNvGraphicFramePr>
            <a:graphicFrameLocks noChangeAspect="1"/>
          </p:cNvGraphicFramePr>
          <p:nvPr/>
        </p:nvGraphicFramePr>
        <p:xfrm>
          <a:off x="1295400" y="4876800"/>
          <a:ext cx="6908800" cy="444500"/>
        </p:xfrm>
        <a:graphic>
          <a:graphicData uri="http://schemas.openxmlformats.org/presentationml/2006/ole">
            <mc:AlternateContent xmlns:mc="http://schemas.openxmlformats.org/markup-compatibility/2006">
              <mc:Choice xmlns:v="urn:schemas-microsoft-com:vml" Requires="v">
                <p:oleObj spid="_x0000_s232498" name="Equation" r:id="rId11" imgW="6908760" imgH="444240" progId="Equation.3">
                  <p:embed/>
                </p:oleObj>
              </mc:Choice>
              <mc:Fallback>
                <p:oleObj name="Equation" r:id="rId11" imgW="6908760" imgH="44424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5400" y="4876800"/>
                        <a:ext cx="69088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2458" name="Object 10">
            <a:extLst>
              <a:ext uri="{FF2B5EF4-FFF2-40B4-BE49-F238E27FC236}">
                <a16:creationId xmlns:a16="http://schemas.microsoft.com/office/drawing/2014/main" id="{32888107-9F8E-46DC-A4BD-58804132543F}"/>
              </a:ext>
            </a:extLst>
          </p:cNvPr>
          <p:cNvGraphicFramePr>
            <a:graphicFrameLocks noChangeAspect="1"/>
          </p:cNvGraphicFramePr>
          <p:nvPr/>
        </p:nvGraphicFramePr>
        <p:xfrm>
          <a:off x="1349375" y="5549900"/>
          <a:ext cx="2857500" cy="469900"/>
        </p:xfrm>
        <a:graphic>
          <a:graphicData uri="http://schemas.openxmlformats.org/presentationml/2006/ole">
            <mc:AlternateContent xmlns:mc="http://schemas.openxmlformats.org/markup-compatibility/2006">
              <mc:Choice xmlns:v="urn:schemas-microsoft-com:vml" Requires="v">
                <p:oleObj spid="_x0000_s232499" name="Equation" r:id="rId13" imgW="2857320" imgH="469800" progId="Equation.3">
                  <p:embed/>
                </p:oleObj>
              </mc:Choice>
              <mc:Fallback>
                <p:oleObj name="Equation" r:id="rId13" imgW="2857320" imgH="46980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49375" y="5549900"/>
                        <a:ext cx="28575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2461" name="Line 13">
            <a:extLst>
              <a:ext uri="{FF2B5EF4-FFF2-40B4-BE49-F238E27FC236}">
                <a16:creationId xmlns:a16="http://schemas.microsoft.com/office/drawing/2014/main" id="{92AB993D-5B02-4DBB-AFE1-6F04C2CA1A0B}"/>
              </a:ext>
            </a:extLst>
          </p:cNvPr>
          <p:cNvSpPr>
            <a:spLocks noChangeShapeType="1"/>
          </p:cNvSpPr>
          <p:nvPr/>
        </p:nvSpPr>
        <p:spPr bwMode="auto">
          <a:xfrm>
            <a:off x="6596063" y="947738"/>
            <a:ext cx="666750"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2462" name="Rectangle 14">
            <a:extLst>
              <a:ext uri="{FF2B5EF4-FFF2-40B4-BE49-F238E27FC236}">
                <a16:creationId xmlns:a16="http://schemas.microsoft.com/office/drawing/2014/main" id="{4E0BAFE3-2308-4336-B03D-41189861A45C}"/>
              </a:ext>
            </a:extLst>
          </p:cNvPr>
          <p:cNvSpPr>
            <a:spLocks noChangeArrowheads="1"/>
          </p:cNvSpPr>
          <p:nvPr/>
        </p:nvSpPr>
        <p:spPr bwMode="auto">
          <a:xfrm>
            <a:off x="1989138" y="1492250"/>
            <a:ext cx="889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232463" name="Rectangle 15">
            <a:extLst>
              <a:ext uri="{FF2B5EF4-FFF2-40B4-BE49-F238E27FC236}">
                <a16:creationId xmlns:a16="http://schemas.microsoft.com/office/drawing/2014/main" id="{0EE1DA70-8817-4E7C-877F-344AD5B363AA}"/>
              </a:ext>
            </a:extLst>
          </p:cNvPr>
          <p:cNvSpPr>
            <a:spLocks noChangeArrowheads="1"/>
          </p:cNvSpPr>
          <p:nvPr/>
        </p:nvSpPr>
        <p:spPr bwMode="auto">
          <a:xfrm>
            <a:off x="8037513" y="933450"/>
            <a:ext cx="2667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32464" name="Rectangle 16">
            <a:extLst>
              <a:ext uri="{FF2B5EF4-FFF2-40B4-BE49-F238E27FC236}">
                <a16:creationId xmlns:a16="http://schemas.microsoft.com/office/drawing/2014/main" id="{EEC14E65-F90F-466E-BA47-8D738112429D}"/>
              </a:ext>
            </a:extLst>
          </p:cNvPr>
          <p:cNvSpPr>
            <a:spLocks noChangeArrowheads="1"/>
          </p:cNvSpPr>
          <p:nvPr/>
        </p:nvSpPr>
        <p:spPr bwMode="auto">
          <a:xfrm>
            <a:off x="7673975" y="933450"/>
            <a:ext cx="889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32465" name="Rectangle 17">
            <a:extLst>
              <a:ext uri="{FF2B5EF4-FFF2-40B4-BE49-F238E27FC236}">
                <a16:creationId xmlns:a16="http://schemas.microsoft.com/office/drawing/2014/main" id="{A867F26B-4B3E-4881-8F92-DE7027C0041F}"/>
              </a:ext>
            </a:extLst>
          </p:cNvPr>
          <p:cNvSpPr>
            <a:spLocks noChangeArrowheads="1"/>
          </p:cNvSpPr>
          <p:nvPr/>
        </p:nvSpPr>
        <p:spPr bwMode="auto">
          <a:xfrm>
            <a:off x="7262813" y="933450"/>
            <a:ext cx="889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32466" name="Rectangle 18">
            <a:extLst>
              <a:ext uri="{FF2B5EF4-FFF2-40B4-BE49-F238E27FC236}">
                <a16:creationId xmlns:a16="http://schemas.microsoft.com/office/drawing/2014/main" id="{12B3F54B-9FEE-419D-A4E9-571595BECAB3}"/>
              </a:ext>
            </a:extLst>
          </p:cNvPr>
          <p:cNvSpPr>
            <a:spLocks noChangeArrowheads="1"/>
          </p:cNvSpPr>
          <p:nvPr/>
        </p:nvSpPr>
        <p:spPr bwMode="auto">
          <a:xfrm>
            <a:off x="7162800" y="933450"/>
            <a:ext cx="11906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232467" name="Rectangle 19">
            <a:extLst>
              <a:ext uri="{FF2B5EF4-FFF2-40B4-BE49-F238E27FC236}">
                <a16:creationId xmlns:a16="http://schemas.microsoft.com/office/drawing/2014/main" id="{F901CBCA-6E05-4E8C-9991-528C76305B6C}"/>
              </a:ext>
            </a:extLst>
          </p:cNvPr>
          <p:cNvSpPr>
            <a:spLocks noChangeArrowheads="1"/>
          </p:cNvSpPr>
          <p:nvPr/>
        </p:nvSpPr>
        <p:spPr bwMode="auto">
          <a:xfrm>
            <a:off x="6856413" y="933450"/>
            <a:ext cx="11906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232468" name="Rectangle 20">
            <a:extLst>
              <a:ext uri="{FF2B5EF4-FFF2-40B4-BE49-F238E27FC236}">
                <a16:creationId xmlns:a16="http://schemas.microsoft.com/office/drawing/2014/main" id="{6C40765E-E8AE-4C42-AF35-15060BABC327}"/>
              </a:ext>
            </a:extLst>
          </p:cNvPr>
          <p:cNvSpPr>
            <a:spLocks noChangeArrowheads="1"/>
          </p:cNvSpPr>
          <p:nvPr/>
        </p:nvSpPr>
        <p:spPr bwMode="auto">
          <a:xfrm>
            <a:off x="6507163" y="933450"/>
            <a:ext cx="889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32469" name="Rectangle 21">
            <a:extLst>
              <a:ext uri="{FF2B5EF4-FFF2-40B4-BE49-F238E27FC236}">
                <a16:creationId xmlns:a16="http://schemas.microsoft.com/office/drawing/2014/main" id="{610BBC35-63E9-4C48-B2CD-A8B1DF0F91B4}"/>
              </a:ext>
            </a:extLst>
          </p:cNvPr>
          <p:cNvSpPr>
            <a:spLocks noChangeArrowheads="1"/>
          </p:cNvSpPr>
          <p:nvPr/>
        </p:nvSpPr>
        <p:spPr bwMode="auto">
          <a:xfrm>
            <a:off x="5729288" y="933450"/>
            <a:ext cx="889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32470" name="Rectangle 22">
            <a:extLst>
              <a:ext uri="{FF2B5EF4-FFF2-40B4-BE49-F238E27FC236}">
                <a16:creationId xmlns:a16="http://schemas.microsoft.com/office/drawing/2014/main" id="{F35D7254-352C-44FB-9625-867364C7D37E}"/>
              </a:ext>
            </a:extLst>
          </p:cNvPr>
          <p:cNvSpPr>
            <a:spLocks noChangeArrowheads="1"/>
          </p:cNvSpPr>
          <p:nvPr/>
        </p:nvSpPr>
        <p:spPr bwMode="auto">
          <a:xfrm>
            <a:off x="5656263" y="933450"/>
            <a:ext cx="889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232471" name="Rectangle 23">
            <a:extLst>
              <a:ext uri="{FF2B5EF4-FFF2-40B4-BE49-F238E27FC236}">
                <a16:creationId xmlns:a16="http://schemas.microsoft.com/office/drawing/2014/main" id="{2974BCA2-5C6B-42BA-AF30-2EDC2B703927}"/>
              </a:ext>
            </a:extLst>
          </p:cNvPr>
          <p:cNvSpPr>
            <a:spLocks noChangeArrowheads="1"/>
          </p:cNvSpPr>
          <p:nvPr/>
        </p:nvSpPr>
        <p:spPr bwMode="auto">
          <a:xfrm>
            <a:off x="4860925" y="933450"/>
            <a:ext cx="889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32472" name="Rectangle 24">
            <a:extLst>
              <a:ext uri="{FF2B5EF4-FFF2-40B4-BE49-F238E27FC236}">
                <a16:creationId xmlns:a16="http://schemas.microsoft.com/office/drawing/2014/main" id="{EEC28CF2-68FE-4576-BBA4-0F19F9DC48A8}"/>
              </a:ext>
            </a:extLst>
          </p:cNvPr>
          <p:cNvSpPr>
            <a:spLocks noChangeArrowheads="1"/>
          </p:cNvSpPr>
          <p:nvPr/>
        </p:nvSpPr>
        <p:spPr bwMode="auto">
          <a:xfrm>
            <a:off x="4498975" y="933450"/>
            <a:ext cx="889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32473" name="Rectangle 25">
            <a:extLst>
              <a:ext uri="{FF2B5EF4-FFF2-40B4-BE49-F238E27FC236}">
                <a16:creationId xmlns:a16="http://schemas.microsoft.com/office/drawing/2014/main" id="{756DD667-3745-45A0-8E2D-27E8CE20FCD5}"/>
              </a:ext>
            </a:extLst>
          </p:cNvPr>
          <p:cNvSpPr>
            <a:spLocks noChangeArrowheads="1"/>
          </p:cNvSpPr>
          <p:nvPr/>
        </p:nvSpPr>
        <p:spPr bwMode="auto">
          <a:xfrm>
            <a:off x="4087813" y="933450"/>
            <a:ext cx="889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32474" name="Rectangle 26">
            <a:extLst>
              <a:ext uri="{FF2B5EF4-FFF2-40B4-BE49-F238E27FC236}">
                <a16:creationId xmlns:a16="http://schemas.microsoft.com/office/drawing/2014/main" id="{B40A7F2F-D426-4865-9146-560AE70E2822}"/>
              </a:ext>
            </a:extLst>
          </p:cNvPr>
          <p:cNvSpPr>
            <a:spLocks noChangeArrowheads="1"/>
          </p:cNvSpPr>
          <p:nvPr/>
        </p:nvSpPr>
        <p:spPr bwMode="auto">
          <a:xfrm>
            <a:off x="3987800" y="933450"/>
            <a:ext cx="11906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232475" name="Rectangle 27">
            <a:extLst>
              <a:ext uri="{FF2B5EF4-FFF2-40B4-BE49-F238E27FC236}">
                <a16:creationId xmlns:a16="http://schemas.microsoft.com/office/drawing/2014/main" id="{0C38B2DB-E224-4819-A368-4213A552F89F}"/>
              </a:ext>
            </a:extLst>
          </p:cNvPr>
          <p:cNvSpPr>
            <a:spLocks noChangeArrowheads="1"/>
          </p:cNvSpPr>
          <p:nvPr/>
        </p:nvSpPr>
        <p:spPr bwMode="auto">
          <a:xfrm>
            <a:off x="3681413" y="933450"/>
            <a:ext cx="11906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232476" name="Rectangle 28">
            <a:extLst>
              <a:ext uri="{FF2B5EF4-FFF2-40B4-BE49-F238E27FC236}">
                <a16:creationId xmlns:a16="http://schemas.microsoft.com/office/drawing/2014/main" id="{2701FDC3-65AF-49F9-8BE3-A600C34315A3}"/>
              </a:ext>
            </a:extLst>
          </p:cNvPr>
          <p:cNvSpPr>
            <a:spLocks noChangeArrowheads="1"/>
          </p:cNvSpPr>
          <p:nvPr/>
        </p:nvSpPr>
        <p:spPr bwMode="auto">
          <a:xfrm>
            <a:off x="3330575" y="933450"/>
            <a:ext cx="889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32477" name="Rectangle 29">
            <a:extLst>
              <a:ext uri="{FF2B5EF4-FFF2-40B4-BE49-F238E27FC236}">
                <a16:creationId xmlns:a16="http://schemas.microsoft.com/office/drawing/2014/main" id="{C82E8C3C-E8B7-4EC6-9EB9-BCAE7CF36166}"/>
              </a:ext>
            </a:extLst>
          </p:cNvPr>
          <p:cNvSpPr>
            <a:spLocks noChangeArrowheads="1"/>
          </p:cNvSpPr>
          <p:nvPr/>
        </p:nvSpPr>
        <p:spPr bwMode="auto">
          <a:xfrm>
            <a:off x="2563813" y="933450"/>
            <a:ext cx="889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232478" name="Rectangle 30">
            <a:extLst>
              <a:ext uri="{FF2B5EF4-FFF2-40B4-BE49-F238E27FC236}">
                <a16:creationId xmlns:a16="http://schemas.microsoft.com/office/drawing/2014/main" id="{471D1A32-E480-4524-BA1A-3509F303136E}"/>
              </a:ext>
            </a:extLst>
          </p:cNvPr>
          <p:cNvSpPr>
            <a:spLocks noChangeArrowheads="1"/>
          </p:cNvSpPr>
          <p:nvPr/>
        </p:nvSpPr>
        <p:spPr bwMode="auto">
          <a:xfrm>
            <a:off x="2481263" y="933450"/>
            <a:ext cx="11906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232479" name="Rectangle 31">
            <a:extLst>
              <a:ext uri="{FF2B5EF4-FFF2-40B4-BE49-F238E27FC236}">
                <a16:creationId xmlns:a16="http://schemas.microsoft.com/office/drawing/2014/main" id="{8C459CA6-8650-48B4-BB3D-8428F9374B06}"/>
              </a:ext>
            </a:extLst>
          </p:cNvPr>
          <p:cNvSpPr>
            <a:spLocks noChangeArrowheads="1"/>
          </p:cNvSpPr>
          <p:nvPr/>
        </p:nvSpPr>
        <p:spPr bwMode="auto">
          <a:xfrm>
            <a:off x="7910513" y="1147763"/>
            <a:ext cx="1079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ea typeface="黑体" panose="02010609060101010101" pitchFamily="49" charset="-122"/>
              </a:rPr>
              <a:t>0</a:t>
            </a:r>
            <a:endParaRPr lang="en-US" altLang="zh-CN">
              <a:ea typeface="黑体" panose="02010609060101010101" pitchFamily="49" charset="-122"/>
            </a:endParaRPr>
          </a:p>
        </p:txBody>
      </p:sp>
      <p:sp>
        <p:nvSpPr>
          <p:cNvPr id="232480" name="Rectangle 32">
            <a:extLst>
              <a:ext uri="{FF2B5EF4-FFF2-40B4-BE49-F238E27FC236}">
                <a16:creationId xmlns:a16="http://schemas.microsoft.com/office/drawing/2014/main" id="{566672D2-B812-4E9B-80FC-30675A1469F2}"/>
              </a:ext>
            </a:extLst>
          </p:cNvPr>
          <p:cNvSpPr>
            <a:spLocks noChangeArrowheads="1"/>
          </p:cNvSpPr>
          <p:nvPr/>
        </p:nvSpPr>
        <p:spPr bwMode="auto">
          <a:xfrm>
            <a:off x="4735513" y="1147763"/>
            <a:ext cx="1079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ea typeface="黑体" panose="02010609060101010101" pitchFamily="49" charset="-122"/>
              </a:rPr>
              <a:t>0</a:t>
            </a:r>
            <a:endParaRPr lang="en-US" altLang="zh-CN">
              <a:ea typeface="黑体" panose="02010609060101010101" pitchFamily="49" charset="-122"/>
            </a:endParaRPr>
          </a:p>
        </p:txBody>
      </p:sp>
      <p:sp>
        <p:nvSpPr>
          <p:cNvPr id="232481" name="Rectangle 33">
            <a:extLst>
              <a:ext uri="{FF2B5EF4-FFF2-40B4-BE49-F238E27FC236}">
                <a16:creationId xmlns:a16="http://schemas.microsoft.com/office/drawing/2014/main" id="{BD1DB117-39A2-4EAC-967E-0FC209C6D519}"/>
              </a:ext>
            </a:extLst>
          </p:cNvPr>
          <p:cNvSpPr>
            <a:spLocks noChangeArrowheads="1"/>
          </p:cNvSpPr>
          <p:nvPr/>
        </p:nvSpPr>
        <p:spPr bwMode="auto">
          <a:xfrm>
            <a:off x="904875" y="1503363"/>
            <a:ext cx="107156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也连续</a:t>
            </a:r>
            <a:endParaRPr lang="zh-CN" altLang="en-US">
              <a:latin typeface="仿宋_GB2312" pitchFamily="49" charset="-122"/>
            </a:endParaRPr>
          </a:p>
        </p:txBody>
      </p:sp>
      <p:sp>
        <p:nvSpPr>
          <p:cNvPr id="232482" name="Rectangle 34">
            <a:extLst>
              <a:ext uri="{FF2B5EF4-FFF2-40B4-BE49-F238E27FC236}">
                <a16:creationId xmlns:a16="http://schemas.microsoft.com/office/drawing/2014/main" id="{A45279B2-654D-4F0E-9924-EB008298271E}"/>
              </a:ext>
            </a:extLst>
          </p:cNvPr>
          <p:cNvSpPr>
            <a:spLocks noChangeArrowheads="1"/>
          </p:cNvSpPr>
          <p:nvPr/>
        </p:nvSpPr>
        <p:spPr bwMode="auto">
          <a:xfrm>
            <a:off x="7335838" y="944563"/>
            <a:ext cx="35718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在</a:t>
            </a:r>
            <a:endParaRPr lang="zh-CN" altLang="en-US">
              <a:latin typeface="仿宋_GB2312" pitchFamily="49" charset="-122"/>
            </a:endParaRPr>
          </a:p>
        </p:txBody>
      </p:sp>
      <p:sp>
        <p:nvSpPr>
          <p:cNvPr id="232483" name="Rectangle 35">
            <a:extLst>
              <a:ext uri="{FF2B5EF4-FFF2-40B4-BE49-F238E27FC236}">
                <a16:creationId xmlns:a16="http://schemas.microsoft.com/office/drawing/2014/main" id="{81FF42AA-0720-4EA5-A8C3-2CF1978D7FCE}"/>
              </a:ext>
            </a:extLst>
          </p:cNvPr>
          <p:cNvSpPr>
            <a:spLocks noChangeArrowheads="1"/>
          </p:cNvSpPr>
          <p:nvPr/>
        </p:nvSpPr>
        <p:spPr bwMode="auto">
          <a:xfrm>
            <a:off x="5807075" y="944563"/>
            <a:ext cx="7143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那末</a:t>
            </a:r>
            <a:endParaRPr lang="zh-CN" altLang="en-US">
              <a:latin typeface="仿宋_GB2312" pitchFamily="49" charset="-122"/>
            </a:endParaRPr>
          </a:p>
        </p:txBody>
      </p:sp>
      <p:sp>
        <p:nvSpPr>
          <p:cNvPr id="232484" name="Rectangle 36">
            <a:extLst>
              <a:ext uri="{FF2B5EF4-FFF2-40B4-BE49-F238E27FC236}">
                <a16:creationId xmlns:a16="http://schemas.microsoft.com/office/drawing/2014/main" id="{EB8DA273-781F-4FB1-A623-4426CC66CD47}"/>
              </a:ext>
            </a:extLst>
          </p:cNvPr>
          <p:cNvSpPr>
            <a:spLocks noChangeArrowheads="1"/>
          </p:cNvSpPr>
          <p:nvPr/>
        </p:nvSpPr>
        <p:spPr bwMode="auto">
          <a:xfrm>
            <a:off x="4933950" y="944563"/>
            <a:ext cx="7143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连续</a:t>
            </a:r>
            <a:endParaRPr lang="zh-CN" altLang="en-US">
              <a:latin typeface="仿宋_GB2312" pitchFamily="49" charset="-122"/>
            </a:endParaRPr>
          </a:p>
        </p:txBody>
      </p:sp>
      <p:sp>
        <p:nvSpPr>
          <p:cNvPr id="232485" name="Rectangle 37">
            <a:extLst>
              <a:ext uri="{FF2B5EF4-FFF2-40B4-BE49-F238E27FC236}">
                <a16:creationId xmlns:a16="http://schemas.microsoft.com/office/drawing/2014/main" id="{CE8A22EC-C03B-4B59-9DF1-B6DF81DED69B}"/>
              </a:ext>
            </a:extLst>
          </p:cNvPr>
          <p:cNvSpPr>
            <a:spLocks noChangeArrowheads="1"/>
          </p:cNvSpPr>
          <p:nvPr/>
        </p:nvSpPr>
        <p:spPr bwMode="auto">
          <a:xfrm>
            <a:off x="4159250" y="944563"/>
            <a:ext cx="35718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在</a:t>
            </a:r>
            <a:endParaRPr lang="zh-CN" altLang="en-US">
              <a:latin typeface="仿宋_GB2312" pitchFamily="49" charset="-122"/>
            </a:endParaRPr>
          </a:p>
        </p:txBody>
      </p:sp>
      <p:sp>
        <p:nvSpPr>
          <p:cNvPr id="232486" name="Rectangle 38">
            <a:extLst>
              <a:ext uri="{FF2B5EF4-FFF2-40B4-BE49-F238E27FC236}">
                <a16:creationId xmlns:a16="http://schemas.microsoft.com/office/drawing/2014/main" id="{3EAC6200-AEC4-4D37-9771-2CDA6B8A7AFC}"/>
              </a:ext>
            </a:extLst>
          </p:cNvPr>
          <p:cNvSpPr>
            <a:spLocks noChangeArrowheads="1"/>
          </p:cNvSpPr>
          <p:nvPr/>
        </p:nvSpPr>
        <p:spPr bwMode="auto">
          <a:xfrm>
            <a:off x="2630488" y="944563"/>
            <a:ext cx="7143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如果</a:t>
            </a:r>
            <a:endParaRPr lang="zh-CN" altLang="en-US">
              <a:latin typeface="仿宋_GB2312" pitchFamily="49" charset="-122"/>
            </a:endParaRPr>
          </a:p>
        </p:txBody>
      </p:sp>
      <p:sp>
        <p:nvSpPr>
          <p:cNvPr id="232487" name="Rectangle 39">
            <a:extLst>
              <a:ext uri="{FF2B5EF4-FFF2-40B4-BE49-F238E27FC236}">
                <a16:creationId xmlns:a16="http://schemas.microsoft.com/office/drawing/2014/main" id="{20893235-FAC2-473C-9DCA-5709667ED3FA}"/>
              </a:ext>
            </a:extLst>
          </p:cNvPr>
          <p:cNvSpPr>
            <a:spLocks noChangeArrowheads="1"/>
          </p:cNvSpPr>
          <p:nvPr/>
        </p:nvSpPr>
        <p:spPr bwMode="auto">
          <a:xfrm>
            <a:off x="1725613" y="944563"/>
            <a:ext cx="7143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证明</a:t>
            </a:r>
            <a:endParaRPr lang="zh-CN" altLang="en-US">
              <a:latin typeface="仿宋_GB2312" pitchFamily="49" charset="-122"/>
            </a:endParaRPr>
          </a:p>
        </p:txBody>
      </p:sp>
      <p:sp>
        <p:nvSpPr>
          <p:cNvPr id="232488" name="Rectangle 40">
            <a:extLst>
              <a:ext uri="{FF2B5EF4-FFF2-40B4-BE49-F238E27FC236}">
                <a16:creationId xmlns:a16="http://schemas.microsoft.com/office/drawing/2014/main" id="{65519F1D-086D-4D10-8B26-1B89A6E52825}"/>
              </a:ext>
            </a:extLst>
          </p:cNvPr>
          <p:cNvSpPr>
            <a:spLocks noChangeArrowheads="1"/>
          </p:cNvSpPr>
          <p:nvPr/>
        </p:nvSpPr>
        <p:spPr bwMode="auto">
          <a:xfrm>
            <a:off x="7769225" y="933450"/>
            <a:ext cx="13811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232489" name="Rectangle 41">
            <a:extLst>
              <a:ext uri="{FF2B5EF4-FFF2-40B4-BE49-F238E27FC236}">
                <a16:creationId xmlns:a16="http://schemas.microsoft.com/office/drawing/2014/main" id="{6C390749-8EFC-44FE-A7A0-17D136DA0A3B}"/>
              </a:ext>
            </a:extLst>
          </p:cNvPr>
          <p:cNvSpPr>
            <a:spLocks noChangeArrowheads="1"/>
          </p:cNvSpPr>
          <p:nvPr/>
        </p:nvSpPr>
        <p:spPr bwMode="auto">
          <a:xfrm>
            <a:off x="7002463" y="933450"/>
            <a:ext cx="13811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232490" name="Rectangle 42">
            <a:extLst>
              <a:ext uri="{FF2B5EF4-FFF2-40B4-BE49-F238E27FC236}">
                <a16:creationId xmlns:a16="http://schemas.microsoft.com/office/drawing/2014/main" id="{D9E622BE-7C92-4292-8762-C330F1D7B9C0}"/>
              </a:ext>
            </a:extLst>
          </p:cNvPr>
          <p:cNvSpPr>
            <a:spLocks noChangeArrowheads="1"/>
          </p:cNvSpPr>
          <p:nvPr/>
        </p:nvSpPr>
        <p:spPr bwMode="auto">
          <a:xfrm>
            <a:off x="6662738" y="933450"/>
            <a:ext cx="11906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f</a:t>
            </a:r>
            <a:endParaRPr lang="en-US" altLang="zh-CN">
              <a:ea typeface="黑体" panose="02010609060101010101" pitchFamily="49" charset="-122"/>
            </a:endParaRPr>
          </a:p>
        </p:txBody>
      </p:sp>
      <p:sp>
        <p:nvSpPr>
          <p:cNvPr id="232491" name="Rectangle 43">
            <a:extLst>
              <a:ext uri="{FF2B5EF4-FFF2-40B4-BE49-F238E27FC236}">
                <a16:creationId xmlns:a16="http://schemas.microsoft.com/office/drawing/2014/main" id="{179E96C3-8EBB-4140-8D85-CB6EA14F9FB2}"/>
              </a:ext>
            </a:extLst>
          </p:cNvPr>
          <p:cNvSpPr>
            <a:spLocks noChangeArrowheads="1"/>
          </p:cNvSpPr>
          <p:nvPr/>
        </p:nvSpPr>
        <p:spPr bwMode="auto">
          <a:xfrm>
            <a:off x="4592638" y="933450"/>
            <a:ext cx="13811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232492" name="Rectangle 44">
            <a:extLst>
              <a:ext uri="{FF2B5EF4-FFF2-40B4-BE49-F238E27FC236}">
                <a16:creationId xmlns:a16="http://schemas.microsoft.com/office/drawing/2014/main" id="{F13AEA7E-0FFE-4711-B68D-44786884F93F}"/>
              </a:ext>
            </a:extLst>
          </p:cNvPr>
          <p:cNvSpPr>
            <a:spLocks noChangeArrowheads="1"/>
          </p:cNvSpPr>
          <p:nvPr/>
        </p:nvSpPr>
        <p:spPr bwMode="auto">
          <a:xfrm>
            <a:off x="3825875" y="933450"/>
            <a:ext cx="13811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232493" name="Rectangle 45">
            <a:extLst>
              <a:ext uri="{FF2B5EF4-FFF2-40B4-BE49-F238E27FC236}">
                <a16:creationId xmlns:a16="http://schemas.microsoft.com/office/drawing/2014/main" id="{E4D63163-0261-43A3-8C23-75BBE4F4E50B}"/>
              </a:ext>
            </a:extLst>
          </p:cNvPr>
          <p:cNvSpPr>
            <a:spLocks noChangeArrowheads="1"/>
          </p:cNvSpPr>
          <p:nvPr/>
        </p:nvSpPr>
        <p:spPr bwMode="auto">
          <a:xfrm>
            <a:off x="3486150" y="933450"/>
            <a:ext cx="11906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f</a:t>
            </a:r>
            <a:endParaRPr lang="en-US" altLang="zh-CN">
              <a:ea typeface="黑体" panose="02010609060101010101" pitchFamily="49"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2452"/>
                                        </p:tgtEl>
                                        <p:attrNameLst>
                                          <p:attrName>style.visibility</p:attrName>
                                        </p:attrNameLst>
                                      </p:cBhvr>
                                      <p:to>
                                        <p:strVal val="visible"/>
                                      </p:to>
                                    </p:set>
                                    <p:animEffect transition="in" filter="wipe(left)">
                                      <p:cBhvr>
                                        <p:cTn id="7" dur="500"/>
                                        <p:tgtEl>
                                          <p:spTgt spid="2324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2453"/>
                                        </p:tgtEl>
                                        <p:attrNameLst>
                                          <p:attrName>style.visibility</p:attrName>
                                        </p:attrNameLst>
                                      </p:cBhvr>
                                      <p:to>
                                        <p:strVal val="visible"/>
                                      </p:to>
                                    </p:set>
                                    <p:animEffect transition="in" filter="wipe(left)">
                                      <p:cBhvr>
                                        <p:cTn id="12" dur="500"/>
                                        <p:tgtEl>
                                          <p:spTgt spid="2324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32454"/>
                                        </p:tgtEl>
                                        <p:attrNameLst>
                                          <p:attrName>style.visibility</p:attrName>
                                        </p:attrNameLst>
                                      </p:cBhvr>
                                      <p:to>
                                        <p:strVal val="visible"/>
                                      </p:to>
                                    </p:set>
                                    <p:animEffect transition="in" filter="wipe(left)">
                                      <p:cBhvr>
                                        <p:cTn id="17" dur="500"/>
                                        <p:tgtEl>
                                          <p:spTgt spid="2324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32455"/>
                                        </p:tgtEl>
                                        <p:attrNameLst>
                                          <p:attrName>style.visibility</p:attrName>
                                        </p:attrNameLst>
                                      </p:cBhvr>
                                      <p:to>
                                        <p:strVal val="visible"/>
                                      </p:to>
                                    </p:set>
                                    <p:animEffect transition="in" filter="wipe(left)">
                                      <p:cBhvr>
                                        <p:cTn id="22" dur="500"/>
                                        <p:tgtEl>
                                          <p:spTgt spid="23245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32456"/>
                                        </p:tgtEl>
                                        <p:attrNameLst>
                                          <p:attrName>style.visibility</p:attrName>
                                        </p:attrNameLst>
                                      </p:cBhvr>
                                      <p:to>
                                        <p:strVal val="visible"/>
                                      </p:to>
                                    </p:set>
                                    <p:animEffect transition="in" filter="wipe(left)">
                                      <p:cBhvr>
                                        <p:cTn id="27" dur="500"/>
                                        <p:tgtEl>
                                          <p:spTgt spid="23245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32457"/>
                                        </p:tgtEl>
                                        <p:attrNameLst>
                                          <p:attrName>style.visibility</p:attrName>
                                        </p:attrNameLst>
                                      </p:cBhvr>
                                      <p:to>
                                        <p:strVal val="visible"/>
                                      </p:to>
                                    </p:set>
                                    <p:animEffect transition="in" filter="wipe(left)">
                                      <p:cBhvr>
                                        <p:cTn id="32" dur="500"/>
                                        <p:tgtEl>
                                          <p:spTgt spid="23245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32458"/>
                                        </p:tgtEl>
                                        <p:attrNameLst>
                                          <p:attrName>style.visibility</p:attrName>
                                        </p:attrNameLst>
                                      </p:cBhvr>
                                      <p:to>
                                        <p:strVal val="visible"/>
                                      </p:to>
                                    </p:set>
                                    <p:animEffect transition="in" filter="wipe(left)">
                                      <p:cBhvr>
                                        <p:cTn id="37" dur="500"/>
                                        <p:tgtEl>
                                          <p:spTgt spid="232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2"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2">
            <a:extLst>
              <a:ext uri="{FF2B5EF4-FFF2-40B4-BE49-F238E27FC236}">
                <a16:creationId xmlns:a16="http://schemas.microsoft.com/office/drawing/2014/main" id="{3DE54F1E-1927-45DC-B8B8-EACD8D621D98}"/>
              </a:ext>
            </a:extLst>
          </p:cNvPr>
          <p:cNvSpPr>
            <a:spLocks noGrp="1"/>
          </p:cNvSpPr>
          <p:nvPr>
            <p:ph type="dt" sz="half" idx="10"/>
          </p:nvPr>
        </p:nvSpPr>
        <p:spPr/>
        <p:txBody>
          <a:bodyPr/>
          <a:lstStyle/>
          <a:p>
            <a:fld id="{0FD839DE-E938-472B-A316-1ED4B0C64DBF}" type="datetime1">
              <a:rPr lang="zh-CN" altLang="en-US"/>
              <a:pPr/>
              <a:t>2017/9/8</a:t>
            </a:fld>
            <a:endParaRPr lang="en-US" altLang="zh-CN"/>
          </a:p>
        </p:txBody>
      </p:sp>
      <p:sp>
        <p:nvSpPr>
          <p:cNvPr id="7" name="灯片编号占位符 4">
            <a:extLst>
              <a:ext uri="{FF2B5EF4-FFF2-40B4-BE49-F238E27FC236}">
                <a16:creationId xmlns:a16="http://schemas.microsoft.com/office/drawing/2014/main" id="{F7680AA0-F166-4220-84E2-499F5BC86452}"/>
              </a:ext>
            </a:extLst>
          </p:cNvPr>
          <p:cNvSpPr>
            <a:spLocks noGrp="1"/>
          </p:cNvSpPr>
          <p:nvPr>
            <p:ph type="sldNum" sz="quarter" idx="12"/>
          </p:nvPr>
        </p:nvSpPr>
        <p:spPr/>
        <p:txBody>
          <a:bodyPr/>
          <a:lstStyle/>
          <a:p>
            <a:fld id="{DA002C9B-94E0-4031-B3FB-3BC0333C923A}" type="slidenum">
              <a:rPr lang="en-US" altLang="zh-CN"/>
              <a:pPr/>
              <a:t>68</a:t>
            </a:fld>
            <a:endParaRPr lang="en-US" altLang="zh-CN"/>
          </a:p>
        </p:txBody>
      </p:sp>
      <p:sp>
        <p:nvSpPr>
          <p:cNvPr id="542722" name="Rectangle 2">
            <a:extLst>
              <a:ext uri="{FF2B5EF4-FFF2-40B4-BE49-F238E27FC236}">
                <a16:creationId xmlns:a16="http://schemas.microsoft.com/office/drawing/2014/main" id="{8CDDDF97-BF43-48E3-85C5-50885C6969FA}"/>
              </a:ext>
            </a:extLst>
          </p:cNvPr>
          <p:cNvSpPr>
            <a:spLocks noGrp="1" noChangeArrowheads="1"/>
          </p:cNvSpPr>
          <p:nvPr>
            <p:ph type="title"/>
          </p:nvPr>
        </p:nvSpPr>
        <p:spPr>
          <a:xfrm>
            <a:off x="539750" y="620713"/>
            <a:ext cx="8229600" cy="1143000"/>
          </a:xfrm>
        </p:spPr>
        <p:txBody>
          <a:bodyPr/>
          <a:lstStyle/>
          <a:p>
            <a:pPr algn="l"/>
            <a:r>
              <a:rPr lang="en-US" altLang="zh-CN" sz="2800">
                <a:solidFill>
                  <a:srgbClr val="FF0066"/>
                </a:solidFill>
                <a:effectLst>
                  <a:outerShdw blurRad="38100" dist="38100" dir="2700000" algn="tl">
                    <a:srgbClr val="000000"/>
                  </a:outerShdw>
                </a:effectLst>
                <a:ea typeface="黑体" panose="02010609060101010101" pitchFamily="49" charset="-122"/>
              </a:rPr>
              <a:t>(</a:t>
            </a:r>
            <a:r>
              <a:rPr lang="zh-CN" altLang="en-US" sz="2800">
                <a:solidFill>
                  <a:srgbClr val="FF0066"/>
                </a:solidFill>
                <a:effectLst>
                  <a:outerShdw blurRad="38100" dist="38100" dir="2700000" algn="tl">
                    <a:srgbClr val="000000"/>
                  </a:outerShdw>
                </a:effectLst>
                <a:ea typeface="黑体" panose="02010609060101010101" pitchFamily="49" charset="-122"/>
              </a:rPr>
              <a:t>六</a:t>
            </a:r>
            <a:r>
              <a:rPr lang="en-US" altLang="zh-CN" sz="2800">
                <a:solidFill>
                  <a:srgbClr val="FF0066"/>
                </a:solidFill>
                <a:effectLst>
                  <a:outerShdw blurRad="38100" dist="38100" dir="2700000" algn="tl">
                    <a:srgbClr val="000000"/>
                  </a:outerShdw>
                </a:effectLst>
                <a:ea typeface="黑体" panose="02010609060101010101" pitchFamily="49" charset="-122"/>
              </a:rPr>
              <a:t>)</a:t>
            </a:r>
            <a:r>
              <a:rPr lang="zh-CN" altLang="en-US" sz="2800">
                <a:solidFill>
                  <a:srgbClr val="FF0066"/>
                </a:solidFill>
                <a:effectLst>
                  <a:outerShdw blurRad="38100" dist="38100" dir="2700000" algn="tl">
                    <a:srgbClr val="000000"/>
                  </a:outerShdw>
                </a:effectLst>
                <a:ea typeface="黑体" panose="02010609060101010101" pitchFamily="49" charset="-122"/>
              </a:rPr>
              <a:t>、小结与思考</a:t>
            </a:r>
          </a:p>
        </p:txBody>
      </p:sp>
      <p:sp>
        <p:nvSpPr>
          <p:cNvPr id="542723" name="Text Box 3">
            <a:extLst>
              <a:ext uri="{FF2B5EF4-FFF2-40B4-BE49-F238E27FC236}">
                <a16:creationId xmlns:a16="http://schemas.microsoft.com/office/drawing/2014/main" id="{848CB4FB-935E-4010-A7EC-F38B3366417D}"/>
              </a:ext>
            </a:extLst>
          </p:cNvPr>
          <p:cNvSpPr txBox="1">
            <a:spLocks noChangeArrowheads="1"/>
          </p:cNvSpPr>
          <p:nvPr/>
        </p:nvSpPr>
        <p:spPr bwMode="auto">
          <a:xfrm>
            <a:off x="769938" y="1828800"/>
            <a:ext cx="7710487"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160000"/>
              </a:lnSpc>
            </a:pPr>
            <a:r>
              <a:rPr kumimoji="1" lang="en-US" altLang="zh-CN" b="1">
                <a:latin typeface="仿宋_GB2312" pitchFamily="49" charset="-122"/>
              </a:rPr>
              <a:t>    </a:t>
            </a:r>
            <a:r>
              <a:rPr kumimoji="1" lang="zh-CN" altLang="en-US" b="1">
                <a:latin typeface="仿宋_GB2312" pitchFamily="49" charset="-122"/>
              </a:rPr>
              <a:t>通过此二节的学习</a:t>
            </a:r>
            <a:r>
              <a:rPr kumimoji="1" lang="en-US" altLang="zh-CN" b="1">
                <a:latin typeface="仿宋_GB2312" pitchFamily="49" charset="-122"/>
              </a:rPr>
              <a:t>, </a:t>
            </a:r>
            <a:r>
              <a:rPr kumimoji="1" lang="zh-CN" altLang="en-US" b="1">
                <a:latin typeface="仿宋_GB2312" pitchFamily="49" charset="-122"/>
              </a:rPr>
              <a:t>熟悉复变函数的</a:t>
            </a:r>
            <a:r>
              <a:rPr kumimoji="1" lang="zh-CN" altLang="en-US" b="1">
                <a:latin typeface="仿宋_GB2312" pitchFamily="49" charset="-122"/>
                <a:hlinkClick r:id="rId2" action="ppaction://hlinksldjump"/>
              </a:rPr>
              <a:t>定义</a:t>
            </a:r>
            <a:r>
              <a:rPr kumimoji="1" lang="zh-CN" altLang="en-US" b="1">
                <a:latin typeface="仿宋_GB2312" pitchFamily="49" charset="-122"/>
              </a:rPr>
              <a:t>、</a:t>
            </a:r>
            <a:r>
              <a:rPr kumimoji="1" lang="zh-CN" altLang="en-US" b="1">
                <a:latin typeface="仿宋_GB2312" pitchFamily="49" charset="-122"/>
                <a:hlinkClick r:id="rId3" action="ppaction://hlinksldjump"/>
              </a:rPr>
              <a:t>极限</a:t>
            </a:r>
            <a:r>
              <a:rPr kumimoji="1" lang="zh-CN" altLang="en-US" b="1">
                <a:latin typeface="仿宋_GB2312" pitchFamily="49" charset="-122"/>
              </a:rPr>
              <a:t>、</a:t>
            </a:r>
            <a:r>
              <a:rPr kumimoji="1" lang="zh-CN" altLang="en-US" b="1">
                <a:latin typeface="仿宋_GB2312" pitchFamily="49" charset="-122"/>
                <a:hlinkClick r:id="rId4" action="ppaction://hlinksldjump"/>
              </a:rPr>
              <a:t>连续性</a:t>
            </a:r>
            <a:r>
              <a:rPr kumimoji="1" lang="zh-CN" altLang="en-US" b="1">
                <a:latin typeface="仿宋_GB2312" pitchFamily="49" charset="-122"/>
              </a:rPr>
              <a:t>的运算法则与性质</a:t>
            </a:r>
            <a:r>
              <a:rPr kumimoji="1" lang="en-US" altLang="zh-CN" b="1">
                <a:latin typeface="仿宋_GB2312" pitchFamily="49" charset="-122"/>
              </a:rPr>
              <a:t>.   </a:t>
            </a:r>
          </a:p>
        </p:txBody>
      </p:sp>
      <p:sp>
        <p:nvSpPr>
          <p:cNvPr id="542724" name="Rectangle 4">
            <a:extLst>
              <a:ext uri="{FF2B5EF4-FFF2-40B4-BE49-F238E27FC236}">
                <a16:creationId xmlns:a16="http://schemas.microsoft.com/office/drawing/2014/main" id="{41E9AD0A-D63C-4921-B203-C015155518F7}"/>
              </a:ext>
            </a:extLst>
          </p:cNvPr>
          <p:cNvSpPr>
            <a:spLocks noChangeArrowheads="1"/>
          </p:cNvSpPr>
          <p:nvPr/>
        </p:nvSpPr>
        <p:spPr bwMode="auto">
          <a:xfrm>
            <a:off x="762000" y="3548063"/>
            <a:ext cx="8001000" cy="193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110000"/>
              </a:lnSpc>
              <a:spcBef>
                <a:spcPct val="50000"/>
              </a:spcBef>
            </a:pPr>
            <a:r>
              <a:rPr kumimoji="1" lang="en-US" altLang="zh-CN" b="1">
                <a:latin typeface="Times New Roman" panose="02020603050405020304" pitchFamily="18" charset="0"/>
                <a:ea typeface="宋体" panose="02010600030101010101" pitchFamily="2" charset="-122"/>
              </a:rPr>
              <a:t>         </a:t>
            </a:r>
            <a:r>
              <a:rPr kumimoji="1" lang="zh-CN" altLang="en-US" b="1">
                <a:latin typeface="Times New Roman" panose="02020603050405020304" pitchFamily="18" charset="0"/>
                <a:ea typeface="黑体" panose="02010609060101010101" pitchFamily="49" charset="-122"/>
              </a:rPr>
              <a:t>注意</a:t>
            </a:r>
            <a:r>
              <a:rPr kumimoji="1" lang="en-US" altLang="zh-CN" b="1">
                <a:latin typeface="Times New Roman" panose="02020603050405020304" pitchFamily="18" charset="0"/>
                <a:ea typeface="宋体" panose="02010600030101010101" pitchFamily="2" charset="-122"/>
              </a:rPr>
              <a:t>:</a:t>
            </a:r>
            <a:r>
              <a:rPr kumimoji="1" lang="zh-CN" altLang="en-US" b="1">
                <a:latin typeface="仿宋_GB2312" pitchFamily="49" charset="-122"/>
              </a:rPr>
              <a:t>复变函数极限的定义与一元实变函数</a:t>
            </a:r>
          </a:p>
          <a:p>
            <a:pPr>
              <a:lnSpc>
                <a:spcPct val="110000"/>
              </a:lnSpc>
              <a:spcBef>
                <a:spcPct val="50000"/>
              </a:spcBef>
            </a:pPr>
            <a:r>
              <a:rPr kumimoji="1" lang="zh-CN" altLang="en-US" b="1">
                <a:latin typeface="仿宋_GB2312" pitchFamily="49" charset="-122"/>
              </a:rPr>
              <a:t>极限的定义虽然在形式上相同</a:t>
            </a:r>
            <a:r>
              <a:rPr kumimoji="1" lang="en-US" altLang="zh-CN" b="1">
                <a:latin typeface="仿宋_GB2312" pitchFamily="49" charset="-122"/>
              </a:rPr>
              <a:t>, </a:t>
            </a:r>
            <a:r>
              <a:rPr kumimoji="1" lang="zh-CN" altLang="en-US" b="1">
                <a:latin typeface="仿宋_GB2312" pitchFamily="49" charset="-122"/>
              </a:rPr>
              <a:t>但在实质上有很</a:t>
            </a:r>
          </a:p>
          <a:p>
            <a:pPr>
              <a:lnSpc>
                <a:spcPct val="110000"/>
              </a:lnSpc>
              <a:spcBef>
                <a:spcPct val="50000"/>
              </a:spcBef>
            </a:pPr>
            <a:r>
              <a:rPr kumimoji="1" lang="zh-CN" altLang="en-US" b="1">
                <a:latin typeface="仿宋_GB2312" pitchFamily="49" charset="-122"/>
              </a:rPr>
              <a:t>大的差异</a:t>
            </a:r>
            <a:r>
              <a:rPr kumimoji="1" lang="en-US" altLang="zh-CN" b="1">
                <a:latin typeface="仿宋_GB2312" pitchFamily="49" charset="-122"/>
              </a:rPr>
              <a:t>, </a:t>
            </a:r>
            <a:r>
              <a:rPr kumimoji="1" lang="zh-CN" altLang="en-US" b="1">
                <a:latin typeface="仿宋_GB2312" pitchFamily="49" charset="-122"/>
              </a:rPr>
              <a:t>它较之后者的要求苛刻得多</a:t>
            </a:r>
            <a:r>
              <a:rPr kumimoji="1" lang="en-US" altLang="zh-CN" b="1">
                <a:latin typeface="仿宋_GB2312" pitchFamily="49" charset="-122"/>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2723"/>
                                        </p:tgtEl>
                                        <p:attrNameLst>
                                          <p:attrName>style.visibility</p:attrName>
                                        </p:attrNameLst>
                                      </p:cBhvr>
                                      <p:to>
                                        <p:strVal val="visible"/>
                                      </p:to>
                                    </p:set>
                                    <p:animEffect transition="in" filter="wipe(left)">
                                      <p:cBhvr>
                                        <p:cTn id="7" dur="500"/>
                                        <p:tgtEl>
                                          <p:spTgt spid="5427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2724"/>
                                        </p:tgtEl>
                                        <p:attrNameLst>
                                          <p:attrName>style.visibility</p:attrName>
                                        </p:attrNameLst>
                                      </p:cBhvr>
                                      <p:to>
                                        <p:strVal val="visible"/>
                                      </p:to>
                                    </p:set>
                                    <p:animEffect transition="in" filter="wipe(left)">
                                      <p:cBhvr>
                                        <p:cTn id="12" dur="500"/>
                                        <p:tgtEl>
                                          <p:spTgt spid="542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3" grpId="0" autoUpdateAnimBg="0"/>
      <p:bldP spid="542724"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2">
            <a:extLst>
              <a:ext uri="{FF2B5EF4-FFF2-40B4-BE49-F238E27FC236}">
                <a16:creationId xmlns:a16="http://schemas.microsoft.com/office/drawing/2014/main" id="{0C4887F4-DD74-40C5-BB87-7A0356CDA9D5}"/>
              </a:ext>
            </a:extLst>
          </p:cNvPr>
          <p:cNvSpPr>
            <a:spLocks noGrp="1"/>
          </p:cNvSpPr>
          <p:nvPr>
            <p:ph type="dt" sz="half" idx="10"/>
          </p:nvPr>
        </p:nvSpPr>
        <p:spPr/>
        <p:txBody>
          <a:bodyPr/>
          <a:lstStyle/>
          <a:p>
            <a:fld id="{3C0365C9-0CF5-42A6-AA15-8CA5EFE7C3BD}" type="datetime1">
              <a:rPr lang="zh-CN" altLang="en-US"/>
              <a:pPr/>
              <a:t>2017/9/8</a:t>
            </a:fld>
            <a:endParaRPr lang="en-US" altLang="zh-CN"/>
          </a:p>
        </p:txBody>
      </p:sp>
      <p:sp>
        <p:nvSpPr>
          <p:cNvPr id="9" name="灯片编号占位符 4">
            <a:extLst>
              <a:ext uri="{FF2B5EF4-FFF2-40B4-BE49-F238E27FC236}">
                <a16:creationId xmlns:a16="http://schemas.microsoft.com/office/drawing/2014/main" id="{443A16B5-0017-49AF-93B5-DD12BB1D7045}"/>
              </a:ext>
            </a:extLst>
          </p:cNvPr>
          <p:cNvSpPr>
            <a:spLocks noGrp="1"/>
          </p:cNvSpPr>
          <p:nvPr>
            <p:ph type="sldNum" sz="quarter" idx="12"/>
          </p:nvPr>
        </p:nvSpPr>
        <p:spPr/>
        <p:txBody>
          <a:bodyPr/>
          <a:lstStyle/>
          <a:p>
            <a:fld id="{50AD2996-1572-44E9-9E97-531CE9BDDA65}" type="slidenum">
              <a:rPr lang="en-US" altLang="zh-CN"/>
              <a:pPr/>
              <a:t>69</a:t>
            </a:fld>
            <a:endParaRPr lang="en-US" altLang="zh-CN"/>
          </a:p>
        </p:txBody>
      </p:sp>
      <p:sp>
        <p:nvSpPr>
          <p:cNvPr id="233478" name="Text Box 6">
            <a:extLst>
              <a:ext uri="{FF2B5EF4-FFF2-40B4-BE49-F238E27FC236}">
                <a16:creationId xmlns:a16="http://schemas.microsoft.com/office/drawing/2014/main" id="{4BB5D970-391C-4B08-8F30-27177A9D811D}"/>
              </a:ext>
            </a:extLst>
          </p:cNvPr>
          <p:cNvSpPr txBox="1">
            <a:spLocks noChangeArrowheads="1"/>
          </p:cNvSpPr>
          <p:nvPr/>
        </p:nvSpPr>
        <p:spPr bwMode="auto">
          <a:xfrm>
            <a:off x="1258888" y="981075"/>
            <a:ext cx="4800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r>
              <a:rPr lang="zh-CN" altLang="en-US" sz="3200" b="1">
                <a:latin typeface="Times New Roman" panose="02020603050405020304" pitchFamily="18" charset="0"/>
                <a:ea typeface="黑体" panose="02010609060101010101" pitchFamily="49" charset="-122"/>
              </a:rPr>
              <a:t>思考题</a:t>
            </a:r>
          </a:p>
        </p:txBody>
      </p:sp>
      <p:graphicFrame>
        <p:nvGraphicFramePr>
          <p:cNvPr id="233479" name="Object 7">
            <a:extLst>
              <a:ext uri="{FF2B5EF4-FFF2-40B4-BE49-F238E27FC236}">
                <a16:creationId xmlns:a16="http://schemas.microsoft.com/office/drawing/2014/main" id="{75CA4C91-B4CC-4CD9-B524-71020253BDE0}"/>
              </a:ext>
            </a:extLst>
          </p:cNvPr>
          <p:cNvGraphicFramePr>
            <a:graphicFrameLocks noChangeAspect="1"/>
          </p:cNvGraphicFramePr>
          <p:nvPr/>
        </p:nvGraphicFramePr>
        <p:xfrm>
          <a:off x="684213" y="1628775"/>
          <a:ext cx="7251700" cy="1562100"/>
        </p:xfrm>
        <a:graphic>
          <a:graphicData uri="http://schemas.openxmlformats.org/presentationml/2006/ole">
            <mc:AlternateContent xmlns:mc="http://schemas.openxmlformats.org/markup-compatibility/2006">
              <mc:Choice xmlns:v="urn:schemas-microsoft-com:vml" Requires="v">
                <p:oleObj spid="_x0000_s233484" name="Equation" r:id="rId3" imgW="7251480" imgH="1562040" progId="Equation.3">
                  <p:embed/>
                </p:oleObj>
              </mc:Choice>
              <mc:Fallback>
                <p:oleObj name="Equation" r:id="rId3" imgW="7251480" imgH="156204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628775"/>
                        <a:ext cx="7251700" cy="156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3481" name="Text Box 9">
            <a:extLst>
              <a:ext uri="{FF2B5EF4-FFF2-40B4-BE49-F238E27FC236}">
                <a16:creationId xmlns:a16="http://schemas.microsoft.com/office/drawing/2014/main" id="{5C7A506C-CC0B-49A4-8A10-A4377E06DE5C}"/>
              </a:ext>
            </a:extLst>
          </p:cNvPr>
          <p:cNvSpPr txBox="1">
            <a:spLocks noChangeArrowheads="1"/>
          </p:cNvSpPr>
          <p:nvPr/>
        </p:nvSpPr>
        <p:spPr bwMode="auto">
          <a:xfrm>
            <a:off x="1258888" y="4652963"/>
            <a:ext cx="2971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b="1">
                <a:solidFill>
                  <a:srgbClr val="FF3300"/>
                </a:solidFill>
                <a:latin typeface="Times New Roman" panose="02020603050405020304" pitchFamily="18" charset="0"/>
                <a:ea typeface="黑体" panose="02010609060101010101" pitchFamily="49" charset="-122"/>
              </a:rPr>
              <a:t>答：没有关系</a:t>
            </a:r>
            <a:r>
              <a:rPr kumimoji="1" lang="en-US" altLang="zh-CN" b="1">
                <a:solidFill>
                  <a:srgbClr val="FF3300"/>
                </a:solidFill>
                <a:latin typeface="Times New Roman" panose="02020603050405020304" pitchFamily="18" charset="0"/>
                <a:ea typeface="黑体" panose="02010609060101010101" pitchFamily="49" charset="-122"/>
              </a:rPr>
              <a:t>.</a:t>
            </a:r>
          </a:p>
        </p:txBody>
      </p:sp>
      <p:graphicFrame>
        <p:nvGraphicFramePr>
          <p:cNvPr id="233482" name="Object 10">
            <a:extLst>
              <a:ext uri="{FF2B5EF4-FFF2-40B4-BE49-F238E27FC236}">
                <a16:creationId xmlns:a16="http://schemas.microsoft.com/office/drawing/2014/main" id="{6559D08B-55DA-489D-B9F2-44F90861C868}"/>
              </a:ext>
            </a:extLst>
          </p:cNvPr>
          <p:cNvGraphicFramePr>
            <a:graphicFrameLocks noChangeAspect="1"/>
          </p:cNvGraphicFramePr>
          <p:nvPr/>
        </p:nvGraphicFramePr>
        <p:xfrm>
          <a:off x="1187450" y="5229225"/>
          <a:ext cx="3556000" cy="457200"/>
        </p:xfrm>
        <a:graphic>
          <a:graphicData uri="http://schemas.openxmlformats.org/presentationml/2006/ole">
            <mc:AlternateContent xmlns:mc="http://schemas.openxmlformats.org/markup-compatibility/2006">
              <mc:Choice xmlns:v="urn:schemas-microsoft-com:vml" Requires="v">
                <p:oleObj spid="_x0000_s233485" name="Equation" r:id="rId5" imgW="3555720" imgH="457200" progId="Equation.3">
                  <p:embed/>
                </p:oleObj>
              </mc:Choice>
              <mc:Fallback>
                <p:oleObj name="Equation" r:id="rId5" imgW="3555720" imgH="4572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5229225"/>
                        <a:ext cx="355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3483" name="Text Box 11">
            <a:extLst>
              <a:ext uri="{FF2B5EF4-FFF2-40B4-BE49-F238E27FC236}">
                <a16:creationId xmlns:a16="http://schemas.microsoft.com/office/drawing/2014/main" id="{CEF1025A-452A-4906-B3BE-ABB1204DCFA0}"/>
              </a:ext>
            </a:extLst>
          </p:cNvPr>
          <p:cNvSpPr txBox="1">
            <a:spLocks noChangeArrowheads="1"/>
          </p:cNvSpPr>
          <p:nvPr/>
        </p:nvSpPr>
        <p:spPr bwMode="auto">
          <a:xfrm>
            <a:off x="4500563" y="5229225"/>
            <a:ext cx="3429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b="1">
                <a:latin typeface="Times New Roman" panose="02020603050405020304" pitchFamily="18" charset="0"/>
                <a:ea typeface="宋体" panose="02010600030101010101" pitchFamily="2" charset="-122"/>
              </a:rPr>
              <a:t>极限值都是相同的</a:t>
            </a:r>
            <a:r>
              <a:rPr kumimoji="1" lang="en-US" altLang="zh-CN" b="1">
                <a:latin typeface="Times New Roman" panose="02020603050405020304" pitchFamily="18" charset="0"/>
                <a:ea typeface="宋体" panose="02010600030101010101" pitchFamily="2" charset="-122"/>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3478"/>
                                        </p:tgtEl>
                                        <p:attrNameLst>
                                          <p:attrName>style.visibility</p:attrName>
                                        </p:attrNameLst>
                                      </p:cBhvr>
                                      <p:to>
                                        <p:strVal val="visible"/>
                                      </p:to>
                                    </p:set>
                                    <p:anim calcmode="lin" valueType="num">
                                      <p:cBhvr additive="base">
                                        <p:cTn id="7" dur="500" fill="hold"/>
                                        <p:tgtEl>
                                          <p:spTgt spid="233478"/>
                                        </p:tgtEl>
                                        <p:attrNameLst>
                                          <p:attrName>ppt_x</p:attrName>
                                        </p:attrNameLst>
                                      </p:cBhvr>
                                      <p:tavLst>
                                        <p:tav tm="0">
                                          <p:val>
                                            <p:strVal val="#ppt_x"/>
                                          </p:val>
                                        </p:tav>
                                        <p:tav tm="100000">
                                          <p:val>
                                            <p:strVal val="#ppt_x"/>
                                          </p:val>
                                        </p:tav>
                                      </p:tavLst>
                                    </p:anim>
                                    <p:anim calcmode="lin" valueType="num">
                                      <p:cBhvr additive="base">
                                        <p:cTn id="8" dur="500" fill="hold"/>
                                        <p:tgtEl>
                                          <p:spTgt spid="23347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3479"/>
                                        </p:tgtEl>
                                        <p:attrNameLst>
                                          <p:attrName>style.visibility</p:attrName>
                                        </p:attrNameLst>
                                      </p:cBhvr>
                                      <p:to>
                                        <p:strVal val="visible"/>
                                      </p:to>
                                    </p:set>
                                    <p:anim calcmode="lin" valueType="num">
                                      <p:cBhvr additive="base">
                                        <p:cTn id="11" dur="500" fill="hold"/>
                                        <p:tgtEl>
                                          <p:spTgt spid="233479"/>
                                        </p:tgtEl>
                                        <p:attrNameLst>
                                          <p:attrName>ppt_x</p:attrName>
                                        </p:attrNameLst>
                                      </p:cBhvr>
                                      <p:tavLst>
                                        <p:tav tm="0">
                                          <p:val>
                                            <p:strVal val="#ppt_x"/>
                                          </p:val>
                                        </p:tav>
                                        <p:tav tm="100000">
                                          <p:val>
                                            <p:strVal val="#ppt_x"/>
                                          </p:val>
                                        </p:tav>
                                      </p:tavLst>
                                    </p:anim>
                                    <p:anim calcmode="lin" valueType="num">
                                      <p:cBhvr additive="base">
                                        <p:cTn id="12" dur="500" fill="hold"/>
                                        <p:tgtEl>
                                          <p:spTgt spid="233479"/>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3481"/>
                                        </p:tgtEl>
                                        <p:attrNameLst>
                                          <p:attrName>style.visibility</p:attrName>
                                        </p:attrNameLst>
                                      </p:cBhvr>
                                      <p:to>
                                        <p:strVal val="visible"/>
                                      </p:to>
                                    </p:set>
                                    <p:animEffect transition="in" filter="wipe(left)">
                                      <p:cBhvr>
                                        <p:cTn id="17" dur="500"/>
                                        <p:tgtEl>
                                          <p:spTgt spid="2334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33482"/>
                                        </p:tgtEl>
                                        <p:attrNameLst>
                                          <p:attrName>style.visibility</p:attrName>
                                        </p:attrNameLst>
                                      </p:cBhvr>
                                      <p:to>
                                        <p:strVal val="visible"/>
                                      </p:to>
                                    </p:set>
                                    <p:animEffect transition="in" filter="wipe(left)">
                                      <p:cBhvr>
                                        <p:cTn id="22" dur="500"/>
                                        <p:tgtEl>
                                          <p:spTgt spid="2334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3483"/>
                                        </p:tgtEl>
                                        <p:attrNameLst>
                                          <p:attrName>style.visibility</p:attrName>
                                        </p:attrNameLst>
                                      </p:cBhvr>
                                      <p:to>
                                        <p:strVal val="visible"/>
                                      </p:to>
                                    </p:set>
                                    <p:animEffect transition="in" filter="wipe(left)">
                                      <p:cBhvr>
                                        <p:cTn id="27" dur="500"/>
                                        <p:tgtEl>
                                          <p:spTgt spid="233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8" grpId="0"/>
      <p:bldP spid="233481" grpId="0" autoUpdateAnimBg="0"/>
      <p:bldP spid="233483"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日期占位符 1">
            <a:extLst>
              <a:ext uri="{FF2B5EF4-FFF2-40B4-BE49-F238E27FC236}">
                <a16:creationId xmlns:a16="http://schemas.microsoft.com/office/drawing/2014/main" id="{4A3F9DDB-E150-4E73-8134-CFE38D2A2227}"/>
              </a:ext>
            </a:extLst>
          </p:cNvPr>
          <p:cNvSpPr>
            <a:spLocks noGrp="1"/>
          </p:cNvSpPr>
          <p:nvPr>
            <p:ph type="dt" sz="half" idx="10"/>
          </p:nvPr>
        </p:nvSpPr>
        <p:spPr/>
        <p:txBody>
          <a:bodyPr/>
          <a:lstStyle/>
          <a:p>
            <a:fld id="{5FA20FEB-6DF3-4062-9443-FAD09CFD9439}" type="datetime1">
              <a:rPr lang="zh-CN" altLang="en-US"/>
              <a:pPr/>
              <a:t>2017/9/8</a:t>
            </a:fld>
            <a:endParaRPr lang="en-US" altLang="zh-CN"/>
          </a:p>
        </p:txBody>
      </p:sp>
      <p:sp>
        <p:nvSpPr>
          <p:cNvPr id="21" name="灯片编号占位符 3">
            <a:extLst>
              <a:ext uri="{FF2B5EF4-FFF2-40B4-BE49-F238E27FC236}">
                <a16:creationId xmlns:a16="http://schemas.microsoft.com/office/drawing/2014/main" id="{350438DD-DA67-4170-AF50-BDE1C6A2106E}"/>
              </a:ext>
            </a:extLst>
          </p:cNvPr>
          <p:cNvSpPr>
            <a:spLocks noGrp="1"/>
          </p:cNvSpPr>
          <p:nvPr>
            <p:ph type="sldNum" sz="quarter" idx="12"/>
          </p:nvPr>
        </p:nvSpPr>
        <p:spPr/>
        <p:txBody>
          <a:bodyPr/>
          <a:lstStyle/>
          <a:p>
            <a:fld id="{474F88BA-E1DB-4DE4-8096-327D61A33DC1}" type="slidenum">
              <a:rPr lang="en-US" altLang="zh-CN"/>
              <a:pPr/>
              <a:t>7</a:t>
            </a:fld>
            <a:endParaRPr lang="en-US" altLang="zh-CN"/>
          </a:p>
        </p:txBody>
      </p:sp>
      <p:sp>
        <p:nvSpPr>
          <p:cNvPr id="74760" name="Text Box 8">
            <a:extLst>
              <a:ext uri="{FF2B5EF4-FFF2-40B4-BE49-F238E27FC236}">
                <a16:creationId xmlns:a16="http://schemas.microsoft.com/office/drawing/2014/main" id="{A9BE8E11-16F8-4365-8E15-AB42DD67E747}"/>
              </a:ext>
            </a:extLst>
          </p:cNvPr>
          <p:cNvSpPr txBox="1">
            <a:spLocks noChangeArrowheads="1"/>
          </p:cNvSpPr>
          <p:nvPr/>
        </p:nvSpPr>
        <p:spPr bwMode="auto">
          <a:xfrm>
            <a:off x="2555875" y="188913"/>
            <a:ext cx="3816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1.0</a:t>
            </a:r>
            <a:r>
              <a:rPr lang="zh-CN" altLang="en-US" sz="3200" b="1">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问题的提出</a:t>
            </a:r>
          </a:p>
        </p:txBody>
      </p:sp>
      <p:sp>
        <p:nvSpPr>
          <p:cNvPr id="74761" name="Text Box 9">
            <a:extLst>
              <a:ext uri="{FF2B5EF4-FFF2-40B4-BE49-F238E27FC236}">
                <a16:creationId xmlns:a16="http://schemas.microsoft.com/office/drawing/2014/main" id="{66AF9418-F5F3-4E83-AE3C-34E584E6EAC8}"/>
              </a:ext>
            </a:extLst>
          </p:cNvPr>
          <p:cNvSpPr txBox="1">
            <a:spLocks noChangeArrowheads="1"/>
          </p:cNvSpPr>
          <p:nvPr/>
        </p:nvSpPr>
        <p:spPr bwMode="auto">
          <a:xfrm>
            <a:off x="684213" y="836613"/>
            <a:ext cx="31670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3333FF"/>
                </a:solidFill>
                <a:effectLst>
                  <a:outerShdw blurRad="38100" dist="38100" dir="2700000" algn="tl">
                    <a:srgbClr val="000000"/>
                  </a:outerShdw>
                </a:effectLst>
              </a:rPr>
              <a:t>负数有对数吗？</a:t>
            </a:r>
            <a:endParaRPr lang="zh-CN" altLang="en-US" sz="2400" b="1">
              <a:solidFill>
                <a:srgbClr val="3333FF"/>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74762" name="Rectangle 10">
            <a:extLst>
              <a:ext uri="{FF2B5EF4-FFF2-40B4-BE49-F238E27FC236}">
                <a16:creationId xmlns:a16="http://schemas.microsoft.com/office/drawing/2014/main" id="{97794DC7-E13B-490B-A869-12927A1FDF7A}"/>
              </a:ext>
            </a:extLst>
          </p:cNvPr>
          <p:cNvSpPr>
            <a:spLocks noChangeArrowheads="1"/>
          </p:cNvSpPr>
          <p:nvPr/>
        </p:nvSpPr>
        <p:spPr bwMode="auto">
          <a:xfrm>
            <a:off x="757238" y="1392238"/>
            <a:ext cx="4159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latin typeface="Times New Roman" panose="02020603050405020304" pitchFamily="18" charset="0"/>
                <a:ea typeface="宋体" panose="02010600030101010101" pitchFamily="2" charset="-122"/>
              </a:rPr>
              <a:t>Bernoulli</a:t>
            </a:r>
            <a:r>
              <a:rPr lang="zh-CN" altLang="en-US" sz="2400" b="1">
                <a:ea typeface="宋体" panose="02010600030101010101" pitchFamily="2" charset="-122"/>
              </a:rPr>
              <a:t>：</a:t>
            </a:r>
            <a:r>
              <a:rPr lang="zh-CN" altLang="en-US" sz="2400" b="1"/>
              <a:t>负数的对数是实数</a:t>
            </a:r>
          </a:p>
        </p:txBody>
      </p:sp>
      <p:graphicFrame>
        <p:nvGraphicFramePr>
          <p:cNvPr id="74763" name="Object 11">
            <a:extLst>
              <a:ext uri="{FF2B5EF4-FFF2-40B4-BE49-F238E27FC236}">
                <a16:creationId xmlns:a16="http://schemas.microsoft.com/office/drawing/2014/main" id="{E931E34A-D993-4741-BAF9-30C261524EDD}"/>
              </a:ext>
            </a:extLst>
          </p:cNvPr>
          <p:cNvGraphicFramePr>
            <a:graphicFrameLocks noChangeAspect="1"/>
          </p:cNvGraphicFramePr>
          <p:nvPr/>
        </p:nvGraphicFramePr>
        <p:xfrm>
          <a:off x="5148263" y="1268413"/>
          <a:ext cx="3455987" cy="704850"/>
        </p:xfrm>
        <a:graphic>
          <a:graphicData uri="http://schemas.openxmlformats.org/presentationml/2006/ole">
            <mc:AlternateContent xmlns:mc="http://schemas.openxmlformats.org/markup-compatibility/2006">
              <mc:Choice xmlns:v="urn:schemas-microsoft-com:vml" Requires="v">
                <p:oleObj spid="_x0000_s74779" name="Equation" r:id="rId3" imgW="1930320" imgH="393480" progId="Equation.DSMT4">
                  <p:embed/>
                </p:oleObj>
              </mc:Choice>
              <mc:Fallback>
                <p:oleObj name="Equation" r:id="rId3" imgW="1930320" imgH="39348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1268413"/>
                        <a:ext cx="3455987" cy="704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64" name="Rectangle 12">
            <a:extLst>
              <a:ext uri="{FF2B5EF4-FFF2-40B4-BE49-F238E27FC236}">
                <a16:creationId xmlns:a16="http://schemas.microsoft.com/office/drawing/2014/main" id="{47DC0E53-C9B7-4E86-B03A-0DA2B8D6E4ED}"/>
              </a:ext>
            </a:extLst>
          </p:cNvPr>
          <p:cNvSpPr>
            <a:spLocks noChangeArrowheads="1"/>
          </p:cNvSpPr>
          <p:nvPr/>
        </p:nvSpPr>
        <p:spPr bwMode="auto">
          <a:xfrm>
            <a:off x="754063" y="2133600"/>
            <a:ext cx="4303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latin typeface="Times New Roman" panose="02020603050405020304" pitchFamily="18" charset="0"/>
                <a:ea typeface="宋体" panose="02010600030101010101" pitchFamily="2" charset="-122"/>
              </a:rPr>
              <a:t>Leibniz </a:t>
            </a:r>
            <a:r>
              <a:rPr lang="zh-CN" altLang="en-US" sz="2400">
                <a:ea typeface="宋体" panose="02010600030101010101" pitchFamily="2" charset="-122"/>
              </a:rPr>
              <a:t>：</a:t>
            </a:r>
            <a:r>
              <a:rPr lang="zh-CN" altLang="en-US" sz="2400" b="1"/>
              <a:t>不可能有负数的对数</a:t>
            </a:r>
          </a:p>
        </p:txBody>
      </p:sp>
      <p:graphicFrame>
        <p:nvGraphicFramePr>
          <p:cNvPr id="74765" name="Object 13">
            <a:extLst>
              <a:ext uri="{FF2B5EF4-FFF2-40B4-BE49-F238E27FC236}">
                <a16:creationId xmlns:a16="http://schemas.microsoft.com/office/drawing/2014/main" id="{AF7CAAC9-E3E4-4678-83AC-94DDA53C9976}"/>
              </a:ext>
            </a:extLst>
          </p:cNvPr>
          <p:cNvGraphicFramePr>
            <a:graphicFrameLocks noChangeAspect="1"/>
          </p:cNvGraphicFramePr>
          <p:nvPr/>
        </p:nvGraphicFramePr>
        <p:xfrm>
          <a:off x="5181600" y="1987550"/>
          <a:ext cx="1227138" cy="704850"/>
        </p:xfrm>
        <a:graphic>
          <a:graphicData uri="http://schemas.openxmlformats.org/presentationml/2006/ole">
            <mc:AlternateContent xmlns:mc="http://schemas.openxmlformats.org/markup-compatibility/2006">
              <mc:Choice xmlns:v="urn:schemas-microsoft-com:vml" Requires="v">
                <p:oleObj spid="_x0000_s74780" name="Equation" r:id="rId5" imgW="685800" imgH="393480" progId="Equation.DSMT4">
                  <p:embed/>
                </p:oleObj>
              </mc:Choice>
              <mc:Fallback>
                <p:oleObj name="Equation" r:id="rId5" imgW="685800" imgH="39348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1987550"/>
                        <a:ext cx="1227138" cy="704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66" name="Rectangle 14">
            <a:extLst>
              <a:ext uri="{FF2B5EF4-FFF2-40B4-BE49-F238E27FC236}">
                <a16:creationId xmlns:a16="http://schemas.microsoft.com/office/drawing/2014/main" id="{8ACCC1F0-B456-4789-B068-7E93CCCA95B6}"/>
              </a:ext>
            </a:extLst>
          </p:cNvPr>
          <p:cNvSpPr>
            <a:spLocks noChangeArrowheads="1"/>
          </p:cNvSpPr>
          <p:nvPr/>
        </p:nvSpPr>
        <p:spPr bwMode="auto">
          <a:xfrm>
            <a:off x="6550025" y="2058988"/>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t>只对正数成立</a:t>
            </a:r>
          </a:p>
        </p:txBody>
      </p:sp>
      <p:sp>
        <p:nvSpPr>
          <p:cNvPr id="74768" name="Text Box 16">
            <a:extLst>
              <a:ext uri="{FF2B5EF4-FFF2-40B4-BE49-F238E27FC236}">
                <a16:creationId xmlns:a16="http://schemas.microsoft.com/office/drawing/2014/main" id="{6A0F6AB1-B579-49BE-865C-4D0BE2D63DF2}"/>
              </a:ext>
            </a:extLst>
          </p:cNvPr>
          <p:cNvSpPr txBox="1">
            <a:spLocks noChangeArrowheads="1"/>
          </p:cNvSpPr>
          <p:nvPr/>
        </p:nvSpPr>
        <p:spPr bwMode="auto">
          <a:xfrm>
            <a:off x="755650" y="2924175"/>
            <a:ext cx="3600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Times New Roman" panose="02020603050405020304" pitchFamily="18" charset="0"/>
              </a:rPr>
              <a:t>Euler</a:t>
            </a:r>
            <a:r>
              <a:rPr lang="zh-CN" altLang="en-US" sz="2400" b="1">
                <a:latin typeface="Times New Roman" panose="02020603050405020304" pitchFamily="18" charset="0"/>
              </a:rPr>
              <a:t>：</a:t>
            </a:r>
            <a:r>
              <a:rPr lang="zh-CN" altLang="en-US" sz="2400" b="1">
                <a:latin typeface="仿宋_GB2312" pitchFamily="49" charset="-122"/>
              </a:rPr>
              <a:t> 在</a:t>
            </a:r>
            <a:r>
              <a:rPr lang="en-US" altLang="zh-CN" sz="2400" b="1">
                <a:latin typeface="仿宋_GB2312" pitchFamily="49" charset="-122"/>
              </a:rPr>
              <a:t>1747</a:t>
            </a:r>
            <a:r>
              <a:rPr lang="zh-CN" altLang="en-US" sz="2400" b="1">
                <a:latin typeface="仿宋_GB2312" pitchFamily="49" charset="-122"/>
              </a:rPr>
              <a:t>年指出</a:t>
            </a:r>
          </a:p>
        </p:txBody>
      </p:sp>
      <p:graphicFrame>
        <p:nvGraphicFramePr>
          <p:cNvPr id="74769" name="Object 17">
            <a:extLst>
              <a:ext uri="{FF2B5EF4-FFF2-40B4-BE49-F238E27FC236}">
                <a16:creationId xmlns:a16="http://schemas.microsoft.com/office/drawing/2014/main" id="{363F41D4-AB0F-4A59-B311-AF8E9835398D}"/>
              </a:ext>
            </a:extLst>
          </p:cNvPr>
          <p:cNvGraphicFramePr>
            <a:graphicFrameLocks noChangeAspect="1"/>
          </p:cNvGraphicFramePr>
          <p:nvPr/>
        </p:nvGraphicFramePr>
        <p:xfrm>
          <a:off x="5292725" y="2924175"/>
          <a:ext cx="1387475" cy="365125"/>
        </p:xfrm>
        <a:graphic>
          <a:graphicData uri="http://schemas.openxmlformats.org/presentationml/2006/ole">
            <mc:AlternateContent xmlns:mc="http://schemas.openxmlformats.org/markup-compatibility/2006">
              <mc:Choice xmlns:v="urn:schemas-microsoft-com:vml" Requires="v">
                <p:oleObj spid="_x0000_s74781" name="Equation" r:id="rId7" imgW="774360" imgH="203040" progId="Equation.DSMT4">
                  <p:embed/>
                </p:oleObj>
              </mc:Choice>
              <mc:Fallback>
                <p:oleObj name="Equation" r:id="rId7" imgW="774360" imgH="203040" progId="Equation.DSMT4">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2725" y="2924175"/>
                        <a:ext cx="1387475" cy="365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70" name="Rectangle 18">
            <a:extLst>
              <a:ext uri="{FF2B5EF4-FFF2-40B4-BE49-F238E27FC236}">
                <a16:creationId xmlns:a16="http://schemas.microsoft.com/office/drawing/2014/main" id="{321C441D-A7A4-4E24-8076-6B3720063A55}"/>
              </a:ext>
            </a:extLst>
          </p:cNvPr>
          <p:cNvSpPr>
            <a:spLocks noChangeArrowheads="1"/>
          </p:cNvSpPr>
          <p:nvPr/>
        </p:nvSpPr>
        <p:spPr bwMode="auto">
          <a:xfrm>
            <a:off x="6804025" y="2852738"/>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t>差一常数</a:t>
            </a:r>
          </a:p>
        </p:txBody>
      </p:sp>
      <p:sp>
        <p:nvSpPr>
          <p:cNvPr id="74772" name="Text Box 20">
            <a:extLst>
              <a:ext uri="{FF2B5EF4-FFF2-40B4-BE49-F238E27FC236}">
                <a16:creationId xmlns:a16="http://schemas.microsoft.com/office/drawing/2014/main" id="{81C20BF0-E757-4103-8847-9A9E3EACD185}"/>
              </a:ext>
            </a:extLst>
          </p:cNvPr>
          <p:cNvSpPr txBox="1">
            <a:spLocks noChangeArrowheads="1"/>
          </p:cNvSpPr>
          <p:nvPr/>
        </p:nvSpPr>
        <p:spPr bwMode="auto">
          <a:xfrm>
            <a:off x="898525" y="3797300"/>
            <a:ext cx="5473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ea typeface="宋体" panose="02010600030101010101" pitchFamily="2" charset="-122"/>
              </a:rPr>
              <a:t>1740</a:t>
            </a:r>
            <a:r>
              <a:rPr lang="zh-CN" altLang="en-US" sz="2400" b="1"/>
              <a:t>年</a:t>
            </a:r>
            <a:r>
              <a:rPr lang="zh-CN" altLang="en-US" sz="2400">
                <a:ea typeface="宋体" panose="02010600030101010101" pitchFamily="2" charset="-122"/>
              </a:rPr>
              <a:t>，</a:t>
            </a:r>
            <a:r>
              <a:rPr lang="en-US" altLang="zh-CN" sz="2400">
                <a:latin typeface="Times New Roman" panose="02020603050405020304" pitchFamily="18" charset="0"/>
                <a:ea typeface="宋体" panose="02010600030101010101" pitchFamily="2" charset="-122"/>
              </a:rPr>
              <a:t>Euler </a:t>
            </a:r>
            <a:r>
              <a:rPr lang="zh-CN" altLang="en-US" sz="2400" b="1"/>
              <a:t>给</a:t>
            </a:r>
            <a:r>
              <a:rPr lang="en-US" altLang="zh-CN" sz="2400">
                <a:latin typeface="Times New Roman" panose="02020603050405020304" pitchFamily="18" charset="0"/>
                <a:ea typeface="宋体" panose="02010600030101010101" pitchFamily="2" charset="-122"/>
              </a:rPr>
              <a:t>Bernoulli</a:t>
            </a:r>
            <a:r>
              <a:rPr lang="zh-CN" altLang="en-US" sz="2400" b="1"/>
              <a:t>的信中说</a:t>
            </a:r>
            <a:r>
              <a:rPr lang="zh-CN" altLang="en-US" sz="2400">
                <a:ea typeface="宋体" panose="02010600030101010101" pitchFamily="2" charset="-122"/>
              </a:rPr>
              <a:t>：</a:t>
            </a:r>
          </a:p>
        </p:txBody>
      </p:sp>
      <p:graphicFrame>
        <p:nvGraphicFramePr>
          <p:cNvPr id="74773" name="Object 21">
            <a:extLst>
              <a:ext uri="{FF2B5EF4-FFF2-40B4-BE49-F238E27FC236}">
                <a16:creationId xmlns:a16="http://schemas.microsoft.com/office/drawing/2014/main" id="{57A754E0-4DD3-4EB7-A35A-9DFB0C84CFC7}"/>
              </a:ext>
            </a:extLst>
          </p:cNvPr>
          <p:cNvGraphicFramePr>
            <a:graphicFrameLocks noChangeAspect="1"/>
          </p:cNvGraphicFramePr>
          <p:nvPr/>
        </p:nvGraphicFramePr>
        <p:xfrm>
          <a:off x="6372225" y="3868738"/>
          <a:ext cx="1228725" cy="365125"/>
        </p:xfrm>
        <a:graphic>
          <a:graphicData uri="http://schemas.openxmlformats.org/presentationml/2006/ole">
            <mc:AlternateContent xmlns:mc="http://schemas.openxmlformats.org/markup-compatibility/2006">
              <mc:Choice xmlns:v="urn:schemas-microsoft-com:vml" Requires="v">
                <p:oleObj spid="_x0000_s74782" name="Equation" r:id="rId9" imgW="685800" imgH="203040" progId="Equation.DSMT4">
                  <p:embed/>
                </p:oleObj>
              </mc:Choice>
              <mc:Fallback>
                <p:oleObj name="Equation" r:id="rId9" imgW="685800" imgH="203040" progId="Equation.DSMT4">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72225" y="3868738"/>
                        <a:ext cx="1228725" cy="365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74" name="Object 22">
            <a:extLst>
              <a:ext uri="{FF2B5EF4-FFF2-40B4-BE49-F238E27FC236}">
                <a16:creationId xmlns:a16="http://schemas.microsoft.com/office/drawing/2014/main" id="{499263D7-FD05-4879-B8D0-E87C3DDC027D}"/>
              </a:ext>
            </a:extLst>
          </p:cNvPr>
          <p:cNvGraphicFramePr>
            <a:graphicFrameLocks noChangeAspect="1"/>
          </p:cNvGraphicFramePr>
          <p:nvPr/>
        </p:nvGraphicFramePr>
        <p:xfrm>
          <a:off x="1042988" y="4445000"/>
          <a:ext cx="1820862" cy="455613"/>
        </p:xfrm>
        <a:graphic>
          <a:graphicData uri="http://schemas.openxmlformats.org/presentationml/2006/ole">
            <mc:AlternateContent xmlns:mc="http://schemas.openxmlformats.org/markup-compatibility/2006">
              <mc:Choice xmlns:v="urn:schemas-microsoft-com:vml" Requires="v">
                <p:oleObj spid="_x0000_s74783" name="Equation" r:id="rId11" imgW="1015920" imgH="253800" progId="Equation.DSMT4">
                  <p:embed/>
                </p:oleObj>
              </mc:Choice>
              <mc:Fallback>
                <p:oleObj name="Equation" r:id="rId11" imgW="1015920" imgH="253800" progId="Equation.DSMT4">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2988" y="4445000"/>
                        <a:ext cx="1820862" cy="4556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75" name="Rectangle 23">
            <a:extLst>
              <a:ext uri="{FF2B5EF4-FFF2-40B4-BE49-F238E27FC236}">
                <a16:creationId xmlns:a16="http://schemas.microsoft.com/office/drawing/2014/main" id="{2B2053AA-F876-4921-89BD-53EEEB0BAB89}"/>
              </a:ext>
            </a:extLst>
          </p:cNvPr>
          <p:cNvSpPr>
            <a:spLocks noChangeArrowheads="1"/>
          </p:cNvSpPr>
          <p:nvPr/>
        </p:nvSpPr>
        <p:spPr bwMode="auto">
          <a:xfrm>
            <a:off x="7667625" y="37973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t>和</a:t>
            </a:r>
          </a:p>
        </p:txBody>
      </p:sp>
      <p:sp>
        <p:nvSpPr>
          <p:cNvPr id="74776" name="Text Box 24">
            <a:extLst>
              <a:ext uri="{FF2B5EF4-FFF2-40B4-BE49-F238E27FC236}">
                <a16:creationId xmlns:a16="http://schemas.microsoft.com/office/drawing/2014/main" id="{8E0E7F8A-6A22-4EDF-A6F9-4AA5BFBE74BF}"/>
              </a:ext>
            </a:extLst>
          </p:cNvPr>
          <p:cNvSpPr txBox="1">
            <a:spLocks noChangeArrowheads="1"/>
          </p:cNvSpPr>
          <p:nvPr/>
        </p:nvSpPr>
        <p:spPr bwMode="auto">
          <a:xfrm>
            <a:off x="2987675" y="4373563"/>
            <a:ext cx="5473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仿宋_GB2312" pitchFamily="49" charset="-122"/>
              </a:rPr>
              <a:t>是同一个微分方程的解，因此应该相等</a:t>
            </a:r>
          </a:p>
        </p:txBody>
      </p:sp>
      <p:sp>
        <p:nvSpPr>
          <p:cNvPr id="74777" name="Rectangle 25">
            <a:extLst>
              <a:ext uri="{FF2B5EF4-FFF2-40B4-BE49-F238E27FC236}">
                <a16:creationId xmlns:a16="http://schemas.microsoft.com/office/drawing/2014/main" id="{72FC9A4F-D540-464E-BCB7-DF155A038F70}"/>
              </a:ext>
            </a:extLst>
          </p:cNvPr>
          <p:cNvSpPr>
            <a:spLocks noChangeArrowheads="1"/>
          </p:cNvSpPr>
          <p:nvPr/>
        </p:nvSpPr>
        <p:spPr bwMode="auto">
          <a:xfrm>
            <a:off x="898525" y="5113338"/>
            <a:ext cx="3667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ea typeface="宋体" panose="02010600030101010101" pitchFamily="2" charset="-122"/>
              </a:rPr>
              <a:t>1743</a:t>
            </a:r>
            <a:r>
              <a:rPr lang="zh-CN" altLang="en-US" sz="2400" b="1"/>
              <a:t>年，发表了</a:t>
            </a:r>
            <a:r>
              <a:rPr lang="en-US" altLang="zh-CN" sz="2400">
                <a:latin typeface="Times New Roman" panose="02020603050405020304" pitchFamily="18" charset="0"/>
                <a:ea typeface="宋体" panose="02010600030101010101" pitchFamily="2" charset="-122"/>
              </a:rPr>
              <a:t>Euler</a:t>
            </a:r>
            <a:r>
              <a:rPr lang="zh-CN" altLang="en-US" sz="2400" b="1"/>
              <a:t>公式</a:t>
            </a:r>
          </a:p>
        </p:txBody>
      </p:sp>
      <p:graphicFrame>
        <p:nvGraphicFramePr>
          <p:cNvPr id="74778" name="Object 26">
            <a:extLst>
              <a:ext uri="{FF2B5EF4-FFF2-40B4-BE49-F238E27FC236}">
                <a16:creationId xmlns:a16="http://schemas.microsoft.com/office/drawing/2014/main" id="{0D67D0A2-A2BF-439A-B5F3-DDC6933E4306}"/>
              </a:ext>
            </a:extLst>
          </p:cNvPr>
          <p:cNvGraphicFramePr>
            <a:graphicFrameLocks noChangeAspect="1"/>
          </p:cNvGraphicFramePr>
          <p:nvPr/>
        </p:nvGraphicFramePr>
        <p:xfrm>
          <a:off x="4859338" y="5165725"/>
          <a:ext cx="3097212" cy="1503363"/>
        </p:xfrm>
        <a:graphic>
          <a:graphicData uri="http://schemas.openxmlformats.org/presentationml/2006/ole">
            <mc:AlternateContent xmlns:mc="http://schemas.openxmlformats.org/markup-compatibility/2006">
              <mc:Choice xmlns:v="urn:schemas-microsoft-com:vml" Requires="v">
                <p:oleObj spid="_x0000_s74784" name="Equation" r:id="rId13" imgW="1726920" imgH="838080" progId="Equation.DSMT4">
                  <p:embed/>
                </p:oleObj>
              </mc:Choice>
              <mc:Fallback>
                <p:oleObj name="Equation" r:id="rId13" imgW="1726920" imgH="838080" progId="Equation.DSMT4">
                  <p:embed/>
                  <p:pic>
                    <p:nvPicPr>
                      <p:cNvPr id="0" name="Object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59338" y="5165725"/>
                        <a:ext cx="3097212" cy="1503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760"/>
                                        </p:tgtEl>
                                        <p:attrNameLst>
                                          <p:attrName>style.visibility</p:attrName>
                                        </p:attrNameLst>
                                      </p:cBhvr>
                                      <p:to>
                                        <p:strVal val="visible"/>
                                      </p:to>
                                    </p:set>
                                    <p:anim calcmode="lin" valueType="num">
                                      <p:cBhvr additive="base">
                                        <p:cTn id="7" dur="500" fill="hold"/>
                                        <p:tgtEl>
                                          <p:spTgt spid="74760"/>
                                        </p:tgtEl>
                                        <p:attrNameLst>
                                          <p:attrName>ppt_x</p:attrName>
                                        </p:attrNameLst>
                                      </p:cBhvr>
                                      <p:tavLst>
                                        <p:tav tm="0">
                                          <p:val>
                                            <p:strVal val="#ppt_x"/>
                                          </p:val>
                                        </p:tav>
                                        <p:tav tm="100000">
                                          <p:val>
                                            <p:strVal val="#ppt_x"/>
                                          </p:val>
                                        </p:tav>
                                      </p:tavLst>
                                    </p:anim>
                                    <p:anim calcmode="lin" valueType="num">
                                      <p:cBhvr additive="base">
                                        <p:cTn id="8" dur="500" fill="hold"/>
                                        <p:tgtEl>
                                          <p:spTgt spid="7476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4761"/>
                                        </p:tgtEl>
                                        <p:attrNameLst>
                                          <p:attrName>style.visibility</p:attrName>
                                        </p:attrNameLst>
                                      </p:cBhvr>
                                      <p:to>
                                        <p:strVal val="visible"/>
                                      </p:to>
                                    </p:set>
                                    <p:anim calcmode="lin" valueType="num">
                                      <p:cBhvr additive="base">
                                        <p:cTn id="11" dur="500" fill="hold"/>
                                        <p:tgtEl>
                                          <p:spTgt spid="74761"/>
                                        </p:tgtEl>
                                        <p:attrNameLst>
                                          <p:attrName>ppt_x</p:attrName>
                                        </p:attrNameLst>
                                      </p:cBhvr>
                                      <p:tavLst>
                                        <p:tav tm="0">
                                          <p:val>
                                            <p:strVal val="#ppt_x"/>
                                          </p:val>
                                        </p:tav>
                                        <p:tav tm="100000">
                                          <p:val>
                                            <p:strVal val="#ppt_x"/>
                                          </p:val>
                                        </p:tav>
                                      </p:tavLst>
                                    </p:anim>
                                    <p:anim calcmode="lin" valueType="num">
                                      <p:cBhvr additive="base">
                                        <p:cTn id="12" dur="500" fill="hold"/>
                                        <p:tgtEl>
                                          <p:spTgt spid="7476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4762"/>
                                        </p:tgtEl>
                                        <p:attrNameLst>
                                          <p:attrName>style.visibility</p:attrName>
                                        </p:attrNameLst>
                                      </p:cBhvr>
                                      <p:to>
                                        <p:strVal val="visible"/>
                                      </p:to>
                                    </p:set>
                                    <p:anim calcmode="lin" valueType="num">
                                      <p:cBhvr additive="base">
                                        <p:cTn id="15" dur="500" fill="hold"/>
                                        <p:tgtEl>
                                          <p:spTgt spid="74762"/>
                                        </p:tgtEl>
                                        <p:attrNameLst>
                                          <p:attrName>ppt_x</p:attrName>
                                        </p:attrNameLst>
                                      </p:cBhvr>
                                      <p:tavLst>
                                        <p:tav tm="0">
                                          <p:val>
                                            <p:strVal val="#ppt_x"/>
                                          </p:val>
                                        </p:tav>
                                        <p:tav tm="100000">
                                          <p:val>
                                            <p:strVal val="#ppt_x"/>
                                          </p:val>
                                        </p:tav>
                                      </p:tavLst>
                                    </p:anim>
                                    <p:anim calcmode="lin" valueType="num">
                                      <p:cBhvr additive="base">
                                        <p:cTn id="16" dur="500" fill="hold"/>
                                        <p:tgtEl>
                                          <p:spTgt spid="7476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4763"/>
                                        </p:tgtEl>
                                        <p:attrNameLst>
                                          <p:attrName>style.visibility</p:attrName>
                                        </p:attrNameLst>
                                      </p:cBhvr>
                                      <p:to>
                                        <p:strVal val="visible"/>
                                      </p:to>
                                    </p:set>
                                    <p:anim calcmode="lin" valueType="num">
                                      <p:cBhvr additive="base">
                                        <p:cTn id="19" dur="500" fill="hold"/>
                                        <p:tgtEl>
                                          <p:spTgt spid="74763"/>
                                        </p:tgtEl>
                                        <p:attrNameLst>
                                          <p:attrName>ppt_x</p:attrName>
                                        </p:attrNameLst>
                                      </p:cBhvr>
                                      <p:tavLst>
                                        <p:tav tm="0">
                                          <p:val>
                                            <p:strVal val="#ppt_x"/>
                                          </p:val>
                                        </p:tav>
                                        <p:tav tm="100000">
                                          <p:val>
                                            <p:strVal val="#ppt_x"/>
                                          </p:val>
                                        </p:tav>
                                      </p:tavLst>
                                    </p:anim>
                                    <p:anim calcmode="lin" valueType="num">
                                      <p:cBhvr additive="base">
                                        <p:cTn id="20" dur="500" fill="hold"/>
                                        <p:tgtEl>
                                          <p:spTgt spid="7476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4764"/>
                                        </p:tgtEl>
                                        <p:attrNameLst>
                                          <p:attrName>style.visibility</p:attrName>
                                        </p:attrNameLst>
                                      </p:cBhvr>
                                      <p:to>
                                        <p:strVal val="visible"/>
                                      </p:to>
                                    </p:set>
                                    <p:anim calcmode="lin" valueType="num">
                                      <p:cBhvr additive="base">
                                        <p:cTn id="23" dur="500" fill="hold"/>
                                        <p:tgtEl>
                                          <p:spTgt spid="74764"/>
                                        </p:tgtEl>
                                        <p:attrNameLst>
                                          <p:attrName>ppt_x</p:attrName>
                                        </p:attrNameLst>
                                      </p:cBhvr>
                                      <p:tavLst>
                                        <p:tav tm="0">
                                          <p:val>
                                            <p:strVal val="#ppt_x"/>
                                          </p:val>
                                        </p:tav>
                                        <p:tav tm="100000">
                                          <p:val>
                                            <p:strVal val="#ppt_x"/>
                                          </p:val>
                                        </p:tav>
                                      </p:tavLst>
                                    </p:anim>
                                    <p:anim calcmode="lin" valueType="num">
                                      <p:cBhvr additive="base">
                                        <p:cTn id="24" dur="500" fill="hold"/>
                                        <p:tgtEl>
                                          <p:spTgt spid="7476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4765"/>
                                        </p:tgtEl>
                                        <p:attrNameLst>
                                          <p:attrName>style.visibility</p:attrName>
                                        </p:attrNameLst>
                                      </p:cBhvr>
                                      <p:to>
                                        <p:strVal val="visible"/>
                                      </p:to>
                                    </p:set>
                                    <p:anim calcmode="lin" valueType="num">
                                      <p:cBhvr additive="base">
                                        <p:cTn id="27" dur="500" fill="hold"/>
                                        <p:tgtEl>
                                          <p:spTgt spid="74765"/>
                                        </p:tgtEl>
                                        <p:attrNameLst>
                                          <p:attrName>ppt_x</p:attrName>
                                        </p:attrNameLst>
                                      </p:cBhvr>
                                      <p:tavLst>
                                        <p:tav tm="0">
                                          <p:val>
                                            <p:strVal val="#ppt_x"/>
                                          </p:val>
                                        </p:tav>
                                        <p:tav tm="100000">
                                          <p:val>
                                            <p:strVal val="#ppt_x"/>
                                          </p:val>
                                        </p:tav>
                                      </p:tavLst>
                                    </p:anim>
                                    <p:anim calcmode="lin" valueType="num">
                                      <p:cBhvr additive="base">
                                        <p:cTn id="28" dur="500" fill="hold"/>
                                        <p:tgtEl>
                                          <p:spTgt spid="7476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4766"/>
                                        </p:tgtEl>
                                        <p:attrNameLst>
                                          <p:attrName>style.visibility</p:attrName>
                                        </p:attrNameLst>
                                      </p:cBhvr>
                                      <p:to>
                                        <p:strVal val="visible"/>
                                      </p:to>
                                    </p:set>
                                    <p:anim calcmode="lin" valueType="num">
                                      <p:cBhvr additive="base">
                                        <p:cTn id="31" dur="500" fill="hold"/>
                                        <p:tgtEl>
                                          <p:spTgt spid="74766"/>
                                        </p:tgtEl>
                                        <p:attrNameLst>
                                          <p:attrName>ppt_x</p:attrName>
                                        </p:attrNameLst>
                                      </p:cBhvr>
                                      <p:tavLst>
                                        <p:tav tm="0">
                                          <p:val>
                                            <p:strVal val="#ppt_x"/>
                                          </p:val>
                                        </p:tav>
                                        <p:tav tm="100000">
                                          <p:val>
                                            <p:strVal val="#ppt_x"/>
                                          </p:val>
                                        </p:tav>
                                      </p:tavLst>
                                    </p:anim>
                                    <p:anim calcmode="lin" valueType="num">
                                      <p:cBhvr additive="base">
                                        <p:cTn id="32" dur="500" fill="hold"/>
                                        <p:tgtEl>
                                          <p:spTgt spid="7476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4768"/>
                                        </p:tgtEl>
                                        <p:attrNameLst>
                                          <p:attrName>style.visibility</p:attrName>
                                        </p:attrNameLst>
                                      </p:cBhvr>
                                      <p:to>
                                        <p:strVal val="visible"/>
                                      </p:to>
                                    </p:set>
                                    <p:anim calcmode="lin" valueType="num">
                                      <p:cBhvr additive="base">
                                        <p:cTn id="35" dur="500" fill="hold"/>
                                        <p:tgtEl>
                                          <p:spTgt spid="74768"/>
                                        </p:tgtEl>
                                        <p:attrNameLst>
                                          <p:attrName>ppt_x</p:attrName>
                                        </p:attrNameLst>
                                      </p:cBhvr>
                                      <p:tavLst>
                                        <p:tav tm="0">
                                          <p:val>
                                            <p:strVal val="#ppt_x"/>
                                          </p:val>
                                        </p:tav>
                                        <p:tav tm="100000">
                                          <p:val>
                                            <p:strVal val="#ppt_x"/>
                                          </p:val>
                                        </p:tav>
                                      </p:tavLst>
                                    </p:anim>
                                    <p:anim calcmode="lin" valueType="num">
                                      <p:cBhvr additive="base">
                                        <p:cTn id="36" dur="500" fill="hold"/>
                                        <p:tgtEl>
                                          <p:spTgt spid="7476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4769"/>
                                        </p:tgtEl>
                                        <p:attrNameLst>
                                          <p:attrName>style.visibility</p:attrName>
                                        </p:attrNameLst>
                                      </p:cBhvr>
                                      <p:to>
                                        <p:strVal val="visible"/>
                                      </p:to>
                                    </p:set>
                                    <p:anim calcmode="lin" valueType="num">
                                      <p:cBhvr additive="base">
                                        <p:cTn id="39" dur="500" fill="hold"/>
                                        <p:tgtEl>
                                          <p:spTgt spid="74769"/>
                                        </p:tgtEl>
                                        <p:attrNameLst>
                                          <p:attrName>ppt_x</p:attrName>
                                        </p:attrNameLst>
                                      </p:cBhvr>
                                      <p:tavLst>
                                        <p:tav tm="0">
                                          <p:val>
                                            <p:strVal val="#ppt_x"/>
                                          </p:val>
                                        </p:tav>
                                        <p:tav tm="100000">
                                          <p:val>
                                            <p:strVal val="#ppt_x"/>
                                          </p:val>
                                        </p:tav>
                                      </p:tavLst>
                                    </p:anim>
                                    <p:anim calcmode="lin" valueType="num">
                                      <p:cBhvr additive="base">
                                        <p:cTn id="40" dur="500" fill="hold"/>
                                        <p:tgtEl>
                                          <p:spTgt spid="7476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74770"/>
                                        </p:tgtEl>
                                        <p:attrNameLst>
                                          <p:attrName>style.visibility</p:attrName>
                                        </p:attrNameLst>
                                      </p:cBhvr>
                                      <p:to>
                                        <p:strVal val="visible"/>
                                      </p:to>
                                    </p:set>
                                    <p:anim calcmode="lin" valueType="num">
                                      <p:cBhvr additive="base">
                                        <p:cTn id="43" dur="500" fill="hold"/>
                                        <p:tgtEl>
                                          <p:spTgt spid="74770"/>
                                        </p:tgtEl>
                                        <p:attrNameLst>
                                          <p:attrName>ppt_x</p:attrName>
                                        </p:attrNameLst>
                                      </p:cBhvr>
                                      <p:tavLst>
                                        <p:tav tm="0">
                                          <p:val>
                                            <p:strVal val="#ppt_x"/>
                                          </p:val>
                                        </p:tav>
                                        <p:tav tm="100000">
                                          <p:val>
                                            <p:strVal val="#ppt_x"/>
                                          </p:val>
                                        </p:tav>
                                      </p:tavLst>
                                    </p:anim>
                                    <p:anim calcmode="lin" valueType="num">
                                      <p:cBhvr additive="base">
                                        <p:cTn id="44" dur="500" fill="hold"/>
                                        <p:tgtEl>
                                          <p:spTgt spid="7477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4772"/>
                                        </p:tgtEl>
                                        <p:attrNameLst>
                                          <p:attrName>style.visibility</p:attrName>
                                        </p:attrNameLst>
                                      </p:cBhvr>
                                      <p:to>
                                        <p:strVal val="visible"/>
                                      </p:to>
                                    </p:set>
                                    <p:anim calcmode="lin" valueType="num">
                                      <p:cBhvr additive="base">
                                        <p:cTn id="47" dur="500" fill="hold"/>
                                        <p:tgtEl>
                                          <p:spTgt spid="74772"/>
                                        </p:tgtEl>
                                        <p:attrNameLst>
                                          <p:attrName>ppt_x</p:attrName>
                                        </p:attrNameLst>
                                      </p:cBhvr>
                                      <p:tavLst>
                                        <p:tav tm="0">
                                          <p:val>
                                            <p:strVal val="#ppt_x"/>
                                          </p:val>
                                        </p:tav>
                                        <p:tav tm="100000">
                                          <p:val>
                                            <p:strVal val="#ppt_x"/>
                                          </p:val>
                                        </p:tav>
                                      </p:tavLst>
                                    </p:anim>
                                    <p:anim calcmode="lin" valueType="num">
                                      <p:cBhvr additive="base">
                                        <p:cTn id="48" dur="500" fill="hold"/>
                                        <p:tgtEl>
                                          <p:spTgt spid="74772"/>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4773"/>
                                        </p:tgtEl>
                                        <p:attrNameLst>
                                          <p:attrName>style.visibility</p:attrName>
                                        </p:attrNameLst>
                                      </p:cBhvr>
                                      <p:to>
                                        <p:strVal val="visible"/>
                                      </p:to>
                                    </p:set>
                                    <p:anim calcmode="lin" valueType="num">
                                      <p:cBhvr additive="base">
                                        <p:cTn id="51" dur="500" fill="hold"/>
                                        <p:tgtEl>
                                          <p:spTgt spid="74773"/>
                                        </p:tgtEl>
                                        <p:attrNameLst>
                                          <p:attrName>ppt_x</p:attrName>
                                        </p:attrNameLst>
                                      </p:cBhvr>
                                      <p:tavLst>
                                        <p:tav tm="0">
                                          <p:val>
                                            <p:strVal val="#ppt_x"/>
                                          </p:val>
                                        </p:tav>
                                        <p:tav tm="100000">
                                          <p:val>
                                            <p:strVal val="#ppt_x"/>
                                          </p:val>
                                        </p:tav>
                                      </p:tavLst>
                                    </p:anim>
                                    <p:anim calcmode="lin" valueType="num">
                                      <p:cBhvr additive="base">
                                        <p:cTn id="52" dur="500" fill="hold"/>
                                        <p:tgtEl>
                                          <p:spTgt spid="7477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74774"/>
                                        </p:tgtEl>
                                        <p:attrNameLst>
                                          <p:attrName>style.visibility</p:attrName>
                                        </p:attrNameLst>
                                      </p:cBhvr>
                                      <p:to>
                                        <p:strVal val="visible"/>
                                      </p:to>
                                    </p:set>
                                    <p:anim calcmode="lin" valueType="num">
                                      <p:cBhvr additive="base">
                                        <p:cTn id="55" dur="500" fill="hold"/>
                                        <p:tgtEl>
                                          <p:spTgt spid="74774"/>
                                        </p:tgtEl>
                                        <p:attrNameLst>
                                          <p:attrName>ppt_x</p:attrName>
                                        </p:attrNameLst>
                                      </p:cBhvr>
                                      <p:tavLst>
                                        <p:tav tm="0">
                                          <p:val>
                                            <p:strVal val="#ppt_x"/>
                                          </p:val>
                                        </p:tav>
                                        <p:tav tm="100000">
                                          <p:val>
                                            <p:strVal val="#ppt_x"/>
                                          </p:val>
                                        </p:tav>
                                      </p:tavLst>
                                    </p:anim>
                                    <p:anim calcmode="lin" valueType="num">
                                      <p:cBhvr additive="base">
                                        <p:cTn id="56" dur="500" fill="hold"/>
                                        <p:tgtEl>
                                          <p:spTgt spid="7477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4775"/>
                                        </p:tgtEl>
                                        <p:attrNameLst>
                                          <p:attrName>style.visibility</p:attrName>
                                        </p:attrNameLst>
                                      </p:cBhvr>
                                      <p:to>
                                        <p:strVal val="visible"/>
                                      </p:to>
                                    </p:set>
                                    <p:anim calcmode="lin" valueType="num">
                                      <p:cBhvr additive="base">
                                        <p:cTn id="59" dur="500" fill="hold"/>
                                        <p:tgtEl>
                                          <p:spTgt spid="74775"/>
                                        </p:tgtEl>
                                        <p:attrNameLst>
                                          <p:attrName>ppt_x</p:attrName>
                                        </p:attrNameLst>
                                      </p:cBhvr>
                                      <p:tavLst>
                                        <p:tav tm="0">
                                          <p:val>
                                            <p:strVal val="#ppt_x"/>
                                          </p:val>
                                        </p:tav>
                                        <p:tav tm="100000">
                                          <p:val>
                                            <p:strVal val="#ppt_x"/>
                                          </p:val>
                                        </p:tav>
                                      </p:tavLst>
                                    </p:anim>
                                    <p:anim calcmode="lin" valueType="num">
                                      <p:cBhvr additive="base">
                                        <p:cTn id="60" dur="500" fill="hold"/>
                                        <p:tgtEl>
                                          <p:spTgt spid="74775"/>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74776"/>
                                        </p:tgtEl>
                                        <p:attrNameLst>
                                          <p:attrName>style.visibility</p:attrName>
                                        </p:attrNameLst>
                                      </p:cBhvr>
                                      <p:to>
                                        <p:strVal val="visible"/>
                                      </p:to>
                                    </p:set>
                                    <p:anim calcmode="lin" valueType="num">
                                      <p:cBhvr additive="base">
                                        <p:cTn id="63" dur="500" fill="hold"/>
                                        <p:tgtEl>
                                          <p:spTgt spid="74776"/>
                                        </p:tgtEl>
                                        <p:attrNameLst>
                                          <p:attrName>ppt_x</p:attrName>
                                        </p:attrNameLst>
                                      </p:cBhvr>
                                      <p:tavLst>
                                        <p:tav tm="0">
                                          <p:val>
                                            <p:strVal val="#ppt_x"/>
                                          </p:val>
                                        </p:tav>
                                        <p:tav tm="100000">
                                          <p:val>
                                            <p:strVal val="#ppt_x"/>
                                          </p:val>
                                        </p:tav>
                                      </p:tavLst>
                                    </p:anim>
                                    <p:anim calcmode="lin" valueType="num">
                                      <p:cBhvr additive="base">
                                        <p:cTn id="64" dur="500" fill="hold"/>
                                        <p:tgtEl>
                                          <p:spTgt spid="74776"/>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74777"/>
                                        </p:tgtEl>
                                        <p:attrNameLst>
                                          <p:attrName>style.visibility</p:attrName>
                                        </p:attrNameLst>
                                      </p:cBhvr>
                                      <p:to>
                                        <p:strVal val="visible"/>
                                      </p:to>
                                    </p:set>
                                    <p:anim calcmode="lin" valueType="num">
                                      <p:cBhvr additive="base">
                                        <p:cTn id="67" dur="500" fill="hold"/>
                                        <p:tgtEl>
                                          <p:spTgt spid="74777"/>
                                        </p:tgtEl>
                                        <p:attrNameLst>
                                          <p:attrName>ppt_x</p:attrName>
                                        </p:attrNameLst>
                                      </p:cBhvr>
                                      <p:tavLst>
                                        <p:tav tm="0">
                                          <p:val>
                                            <p:strVal val="#ppt_x"/>
                                          </p:val>
                                        </p:tav>
                                        <p:tav tm="100000">
                                          <p:val>
                                            <p:strVal val="#ppt_x"/>
                                          </p:val>
                                        </p:tav>
                                      </p:tavLst>
                                    </p:anim>
                                    <p:anim calcmode="lin" valueType="num">
                                      <p:cBhvr additive="base">
                                        <p:cTn id="68" dur="500" fill="hold"/>
                                        <p:tgtEl>
                                          <p:spTgt spid="74777"/>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74778"/>
                                        </p:tgtEl>
                                        <p:attrNameLst>
                                          <p:attrName>style.visibility</p:attrName>
                                        </p:attrNameLst>
                                      </p:cBhvr>
                                      <p:to>
                                        <p:strVal val="visible"/>
                                      </p:to>
                                    </p:set>
                                    <p:anim calcmode="lin" valueType="num">
                                      <p:cBhvr additive="base">
                                        <p:cTn id="71" dur="500" fill="hold"/>
                                        <p:tgtEl>
                                          <p:spTgt spid="74778"/>
                                        </p:tgtEl>
                                        <p:attrNameLst>
                                          <p:attrName>ppt_x</p:attrName>
                                        </p:attrNameLst>
                                      </p:cBhvr>
                                      <p:tavLst>
                                        <p:tav tm="0">
                                          <p:val>
                                            <p:strVal val="#ppt_x"/>
                                          </p:val>
                                        </p:tav>
                                        <p:tav tm="100000">
                                          <p:val>
                                            <p:strVal val="#ppt_x"/>
                                          </p:val>
                                        </p:tav>
                                      </p:tavLst>
                                    </p:anim>
                                    <p:anim calcmode="lin" valueType="num">
                                      <p:cBhvr additive="base">
                                        <p:cTn id="72" dur="500" fill="hold"/>
                                        <p:tgtEl>
                                          <p:spTgt spid="747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0" grpId="0"/>
      <p:bldP spid="74761" grpId="0"/>
      <p:bldP spid="74762" grpId="0"/>
      <p:bldP spid="74764" grpId="0"/>
      <p:bldP spid="74766" grpId="0"/>
      <p:bldP spid="74768" grpId="0"/>
      <p:bldP spid="74770" grpId="0"/>
      <p:bldP spid="74772" grpId="0"/>
      <p:bldP spid="74775" grpId="0"/>
      <p:bldP spid="74776" grpId="0"/>
      <p:bldP spid="7477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日期占位符 1">
            <a:extLst>
              <a:ext uri="{FF2B5EF4-FFF2-40B4-BE49-F238E27FC236}">
                <a16:creationId xmlns:a16="http://schemas.microsoft.com/office/drawing/2014/main" id="{0B71F665-3631-4837-8DF1-91072F1BF2BE}"/>
              </a:ext>
            </a:extLst>
          </p:cNvPr>
          <p:cNvSpPr>
            <a:spLocks noGrp="1"/>
          </p:cNvSpPr>
          <p:nvPr>
            <p:ph type="dt" sz="half" idx="10"/>
          </p:nvPr>
        </p:nvSpPr>
        <p:spPr/>
        <p:txBody>
          <a:bodyPr/>
          <a:lstStyle/>
          <a:p>
            <a:fld id="{AFF8F6C7-CF96-4329-BED0-AB301107C607}" type="datetime1">
              <a:rPr lang="zh-CN" altLang="en-US"/>
              <a:pPr/>
              <a:t>2017/9/8</a:t>
            </a:fld>
            <a:endParaRPr lang="en-US" altLang="zh-CN"/>
          </a:p>
        </p:txBody>
      </p:sp>
      <p:sp>
        <p:nvSpPr>
          <p:cNvPr id="81" name="灯片编号占位符 3">
            <a:extLst>
              <a:ext uri="{FF2B5EF4-FFF2-40B4-BE49-F238E27FC236}">
                <a16:creationId xmlns:a16="http://schemas.microsoft.com/office/drawing/2014/main" id="{6FCF974A-0B6D-43E4-904B-8772E599038B}"/>
              </a:ext>
            </a:extLst>
          </p:cNvPr>
          <p:cNvSpPr>
            <a:spLocks noGrp="1"/>
          </p:cNvSpPr>
          <p:nvPr>
            <p:ph type="sldNum" sz="quarter" idx="12"/>
          </p:nvPr>
        </p:nvSpPr>
        <p:spPr/>
        <p:txBody>
          <a:bodyPr/>
          <a:lstStyle/>
          <a:p>
            <a:fld id="{9E5E5131-14A2-48AA-97FE-2C56F64EA85A}" type="slidenum">
              <a:rPr lang="en-US" altLang="zh-CN"/>
              <a:pPr/>
              <a:t>70</a:t>
            </a:fld>
            <a:endParaRPr lang="en-US" altLang="zh-CN"/>
          </a:p>
        </p:txBody>
      </p:sp>
      <p:sp>
        <p:nvSpPr>
          <p:cNvPr id="547842" name="Text Box 2">
            <a:extLst>
              <a:ext uri="{FF2B5EF4-FFF2-40B4-BE49-F238E27FC236}">
                <a16:creationId xmlns:a16="http://schemas.microsoft.com/office/drawing/2014/main" id="{5B6F79E1-A220-4070-8A54-03D7C129E225}"/>
              </a:ext>
            </a:extLst>
          </p:cNvPr>
          <p:cNvSpPr txBox="1">
            <a:spLocks noChangeArrowheads="1"/>
          </p:cNvSpPr>
          <p:nvPr/>
        </p:nvSpPr>
        <p:spPr bwMode="auto">
          <a:xfrm>
            <a:off x="838200" y="549275"/>
            <a:ext cx="4800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3200" b="1">
                <a:latin typeface="Times New Roman" panose="02020603050405020304" pitchFamily="18" charset="0"/>
                <a:ea typeface="黑体" panose="02010609060101010101" pitchFamily="49" charset="-122"/>
              </a:rPr>
              <a:t>思考题</a:t>
            </a:r>
          </a:p>
        </p:txBody>
      </p:sp>
      <p:sp>
        <p:nvSpPr>
          <p:cNvPr id="547843" name="Text Box 3">
            <a:extLst>
              <a:ext uri="{FF2B5EF4-FFF2-40B4-BE49-F238E27FC236}">
                <a16:creationId xmlns:a16="http://schemas.microsoft.com/office/drawing/2014/main" id="{431381CE-F285-40E8-B501-A19B65FFA42D}"/>
              </a:ext>
            </a:extLst>
          </p:cNvPr>
          <p:cNvSpPr txBox="1">
            <a:spLocks noChangeArrowheads="1"/>
          </p:cNvSpPr>
          <p:nvPr/>
        </p:nvSpPr>
        <p:spPr bwMode="auto">
          <a:xfrm>
            <a:off x="1143000" y="1357313"/>
            <a:ext cx="5334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b="1">
                <a:latin typeface="Times New Roman" panose="02020603050405020304" pitchFamily="18" charset="0"/>
              </a:rPr>
              <a:t>复数为什么不能比较大小？</a:t>
            </a:r>
          </a:p>
        </p:txBody>
      </p:sp>
      <p:sp>
        <p:nvSpPr>
          <p:cNvPr id="547844" name="Text Box 4">
            <a:extLst>
              <a:ext uri="{FF2B5EF4-FFF2-40B4-BE49-F238E27FC236}">
                <a16:creationId xmlns:a16="http://schemas.microsoft.com/office/drawing/2014/main" id="{BE1C7E57-9976-4884-8B61-D3365E5FE4A6}"/>
              </a:ext>
            </a:extLst>
          </p:cNvPr>
          <p:cNvSpPr txBox="1">
            <a:spLocks noChangeArrowheads="1"/>
          </p:cNvSpPr>
          <p:nvPr/>
        </p:nvSpPr>
        <p:spPr bwMode="auto">
          <a:xfrm>
            <a:off x="838200" y="2263775"/>
            <a:ext cx="4800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3200" b="1">
                <a:solidFill>
                  <a:srgbClr val="FF0066"/>
                </a:solidFill>
                <a:latin typeface="Times New Roman" panose="02020603050405020304" pitchFamily="18" charset="0"/>
                <a:ea typeface="黑体" panose="02010609060101010101" pitchFamily="49" charset="-122"/>
              </a:rPr>
              <a:t>答：</a:t>
            </a:r>
          </a:p>
        </p:txBody>
      </p:sp>
      <p:graphicFrame>
        <p:nvGraphicFramePr>
          <p:cNvPr id="547845" name="Object 5">
            <a:extLst>
              <a:ext uri="{FF2B5EF4-FFF2-40B4-BE49-F238E27FC236}">
                <a16:creationId xmlns:a16="http://schemas.microsoft.com/office/drawing/2014/main" id="{6B321396-E3F5-457C-A432-F7286B24B603}"/>
              </a:ext>
            </a:extLst>
          </p:cNvPr>
          <p:cNvGraphicFramePr>
            <a:graphicFrameLocks noChangeAspect="1"/>
          </p:cNvGraphicFramePr>
          <p:nvPr/>
        </p:nvGraphicFramePr>
        <p:xfrm>
          <a:off x="2971800" y="3924300"/>
          <a:ext cx="1968500" cy="406400"/>
        </p:xfrm>
        <a:graphic>
          <a:graphicData uri="http://schemas.openxmlformats.org/presentationml/2006/ole">
            <mc:AlternateContent xmlns:mc="http://schemas.openxmlformats.org/markup-compatibility/2006">
              <mc:Choice xmlns:v="urn:schemas-microsoft-com:vml" Requires="v">
                <p:oleObj spid="_x0000_s547919" name="Equation" r:id="rId3" imgW="1968480" imgH="406080" progId="Equation.3">
                  <p:embed/>
                </p:oleObj>
              </mc:Choice>
              <mc:Fallback>
                <p:oleObj name="Equation" r:id="rId3" imgW="1968480" imgH="4060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3924300"/>
                        <a:ext cx="19685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7846" name="Object 6">
            <a:extLst>
              <a:ext uri="{FF2B5EF4-FFF2-40B4-BE49-F238E27FC236}">
                <a16:creationId xmlns:a16="http://schemas.microsoft.com/office/drawing/2014/main" id="{EA18A7BD-631D-471D-87D2-0031EC9B2B7C}"/>
              </a:ext>
            </a:extLst>
          </p:cNvPr>
          <p:cNvGraphicFramePr>
            <a:graphicFrameLocks noChangeAspect="1"/>
          </p:cNvGraphicFramePr>
          <p:nvPr/>
        </p:nvGraphicFramePr>
        <p:xfrm>
          <a:off x="2971800" y="4660900"/>
          <a:ext cx="1968500" cy="406400"/>
        </p:xfrm>
        <a:graphic>
          <a:graphicData uri="http://schemas.openxmlformats.org/presentationml/2006/ole">
            <mc:AlternateContent xmlns:mc="http://schemas.openxmlformats.org/markup-compatibility/2006">
              <mc:Choice xmlns:v="urn:schemas-microsoft-com:vml" Requires="v">
                <p:oleObj spid="_x0000_s547920" name="Equation" r:id="rId5" imgW="1968480" imgH="406080" progId="Equation.3">
                  <p:embed/>
                </p:oleObj>
              </mc:Choice>
              <mc:Fallback>
                <p:oleObj name="Equation" r:id="rId5" imgW="1968480" imgH="40608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4660900"/>
                        <a:ext cx="19685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7847" name="Text Box 7">
            <a:extLst>
              <a:ext uri="{FF2B5EF4-FFF2-40B4-BE49-F238E27FC236}">
                <a16:creationId xmlns:a16="http://schemas.microsoft.com/office/drawing/2014/main" id="{5C511126-B385-4385-9152-EDF23E54B3EE}"/>
              </a:ext>
            </a:extLst>
          </p:cNvPr>
          <p:cNvSpPr txBox="1">
            <a:spLocks noChangeArrowheads="1"/>
          </p:cNvSpPr>
          <p:nvPr/>
        </p:nvSpPr>
        <p:spPr bwMode="auto">
          <a:xfrm>
            <a:off x="914400" y="5357813"/>
            <a:ext cx="7010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b="1">
                <a:latin typeface="仿宋_GB2312" pitchFamily="49" charset="-122"/>
              </a:rPr>
              <a:t>由此可见</a:t>
            </a:r>
            <a:r>
              <a:rPr kumimoji="1" lang="en-US" altLang="zh-CN" b="1">
                <a:latin typeface="仿宋_GB2312" pitchFamily="49" charset="-122"/>
              </a:rPr>
              <a:t>, </a:t>
            </a:r>
            <a:r>
              <a:rPr kumimoji="1" lang="zh-CN" altLang="en-US" b="1">
                <a:latin typeface="仿宋_GB2312" pitchFamily="49" charset="-122"/>
              </a:rPr>
              <a:t>在复数中</a:t>
            </a:r>
            <a:r>
              <a:rPr kumimoji="1" lang="zh-CN" altLang="en-US" b="1">
                <a:solidFill>
                  <a:srgbClr val="FF3300"/>
                </a:solidFill>
                <a:latin typeface="Times New Roman" panose="02020603050405020304" pitchFamily="18" charset="0"/>
                <a:ea typeface="黑体" panose="02010609060101010101" pitchFamily="49" charset="-122"/>
              </a:rPr>
              <a:t>无法定义大小关系</a:t>
            </a:r>
            <a:r>
              <a:rPr kumimoji="1" lang="en-US" altLang="zh-CN" b="1">
                <a:latin typeface="Times New Roman" panose="02020603050405020304" pitchFamily="18" charset="0"/>
                <a:ea typeface="宋体" panose="02010600030101010101" pitchFamily="2" charset="-122"/>
              </a:rPr>
              <a:t>.</a:t>
            </a:r>
          </a:p>
        </p:txBody>
      </p:sp>
      <p:grpSp>
        <p:nvGrpSpPr>
          <p:cNvPr id="547848" name="Group 8">
            <a:extLst>
              <a:ext uri="{FF2B5EF4-FFF2-40B4-BE49-F238E27FC236}">
                <a16:creationId xmlns:a16="http://schemas.microsoft.com/office/drawing/2014/main" id="{08423AA6-C79B-4D4E-9063-652C7DD04858}"/>
              </a:ext>
            </a:extLst>
          </p:cNvPr>
          <p:cNvGrpSpPr>
            <a:grpSpLocks noChangeAspect="1"/>
          </p:cNvGrpSpPr>
          <p:nvPr/>
        </p:nvGrpSpPr>
        <p:grpSpPr bwMode="auto">
          <a:xfrm>
            <a:off x="969963" y="3168650"/>
            <a:ext cx="2778125" cy="484188"/>
            <a:chOff x="611" y="1996"/>
            <a:chExt cx="1750" cy="305"/>
          </a:xfrm>
        </p:grpSpPr>
        <p:sp>
          <p:nvSpPr>
            <p:cNvPr id="547849" name="AutoShape 9">
              <a:extLst>
                <a:ext uri="{FF2B5EF4-FFF2-40B4-BE49-F238E27FC236}">
                  <a16:creationId xmlns:a16="http://schemas.microsoft.com/office/drawing/2014/main" id="{59576BDC-CDA1-4B71-83C3-AD8A11D7671D}"/>
                </a:ext>
              </a:extLst>
            </p:cNvPr>
            <p:cNvSpPr>
              <a:spLocks noChangeAspect="1" noChangeArrowheads="1" noTextEdit="1"/>
            </p:cNvSpPr>
            <p:nvPr/>
          </p:nvSpPr>
          <p:spPr bwMode="auto">
            <a:xfrm>
              <a:off x="611" y="1996"/>
              <a:ext cx="1672"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7850" name="Rectangle 10">
              <a:extLst>
                <a:ext uri="{FF2B5EF4-FFF2-40B4-BE49-F238E27FC236}">
                  <a16:creationId xmlns:a16="http://schemas.microsoft.com/office/drawing/2014/main" id="{F9836C83-D624-4563-8B18-ADF825CBAB9E}"/>
                </a:ext>
              </a:extLst>
            </p:cNvPr>
            <p:cNvSpPr>
              <a:spLocks noChangeArrowheads="1"/>
            </p:cNvSpPr>
            <p:nvPr/>
          </p:nvSpPr>
          <p:spPr bwMode="auto">
            <a:xfrm>
              <a:off x="2097" y="2004"/>
              <a:ext cx="26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47851" name="Rectangle 11">
              <a:extLst>
                <a:ext uri="{FF2B5EF4-FFF2-40B4-BE49-F238E27FC236}">
                  <a16:creationId xmlns:a16="http://schemas.microsoft.com/office/drawing/2014/main" id="{0FB90A45-D0CD-41C2-BB10-6B5C11ED6F57}"/>
                </a:ext>
              </a:extLst>
            </p:cNvPr>
            <p:cNvSpPr>
              <a:spLocks noChangeArrowheads="1"/>
            </p:cNvSpPr>
            <p:nvPr/>
          </p:nvSpPr>
          <p:spPr bwMode="auto">
            <a:xfrm>
              <a:off x="1940" y="2004"/>
              <a:ext cx="26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0,</a:t>
              </a:r>
              <a:endParaRPr lang="en-US" altLang="zh-CN">
                <a:ea typeface="黑体" panose="02010609060101010101" pitchFamily="49" charset="-122"/>
              </a:endParaRPr>
            </a:p>
          </p:txBody>
        </p:sp>
        <p:sp>
          <p:nvSpPr>
            <p:cNvPr id="547852" name="Rectangle 12">
              <a:extLst>
                <a:ext uri="{FF2B5EF4-FFF2-40B4-BE49-F238E27FC236}">
                  <a16:creationId xmlns:a16="http://schemas.microsoft.com/office/drawing/2014/main" id="{2F19E27A-D064-4BCD-90C0-592049769C1E}"/>
                </a:ext>
              </a:extLst>
            </p:cNvPr>
            <p:cNvSpPr>
              <a:spLocks noChangeArrowheads="1"/>
            </p:cNvSpPr>
            <p:nvPr/>
          </p:nvSpPr>
          <p:spPr bwMode="auto">
            <a:xfrm>
              <a:off x="1891" y="2004"/>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47853" name="Rectangle 13">
              <a:extLst>
                <a:ext uri="{FF2B5EF4-FFF2-40B4-BE49-F238E27FC236}">
                  <a16:creationId xmlns:a16="http://schemas.microsoft.com/office/drawing/2014/main" id="{AED9B54B-9CCC-4300-AD0C-0C68510FEA4A}"/>
                </a:ext>
              </a:extLst>
            </p:cNvPr>
            <p:cNvSpPr>
              <a:spLocks noChangeArrowheads="1"/>
            </p:cNvSpPr>
            <p:nvPr/>
          </p:nvSpPr>
          <p:spPr bwMode="auto">
            <a:xfrm>
              <a:off x="1635" y="2004"/>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47854" name="Rectangle 14">
              <a:extLst>
                <a:ext uri="{FF2B5EF4-FFF2-40B4-BE49-F238E27FC236}">
                  <a16:creationId xmlns:a16="http://schemas.microsoft.com/office/drawing/2014/main" id="{9703D573-1CCF-4745-9946-710EE4BA149E}"/>
                </a:ext>
              </a:extLst>
            </p:cNvPr>
            <p:cNvSpPr>
              <a:spLocks noChangeArrowheads="1"/>
            </p:cNvSpPr>
            <p:nvPr/>
          </p:nvSpPr>
          <p:spPr bwMode="auto">
            <a:xfrm>
              <a:off x="1516" y="2004"/>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47855" name="Rectangle 15">
              <a:extLst>
                <a:ext uri="{FF2B5EF4-FFF2-40B4-BE49-F238E27FC236}">
                  <a16:creationId xmlns:a16="http://schemas.microsoft.com/office/drawing/2014/main" id="{35794BC2-89A0-4D2B-9A7A-4613D7B5A106}"/>
                </a:ext>
              </a:extLst>
            </p:cNvPr>
            <p:cNvSpPr>
              <a:spLocks noChangeArrowheads="1"/>
            </p:cNvSpPr>
            <p:nvPr/>
          </p:nvSpPr>
          <p:spPr bwMode="auto">
            <a:xfrm>
              <a:off x="1681" y="2011"/>
              <a:ext cx="33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ea typeface="宋体" panose="02010600030101010101" pitchFamily="2" charset="-122"/>
                </a:rPr>
                <a:t>和</a:t>
              </a:r>
              <a:endParaRPr lang="zh-CN" altLang="en-US">
                <a:ea typeface="黑体" panose="02010609060101010101" pitchFamily="49" charset="-122"/>
              </a:endParaRPr>
            </a:p>
          </p:txBody>
        </p:sp>
        <p:sp>
          <p:nvSpPr>
            <p:cNvPr id="547856" name="Rectangle 16">
              <a:extLst>
                <a:ext uri="{FF2B5EF4-FFF2-40B4-BE49-F238E27FC236}">
                  <a16:creationId xmlns:a16="http://schemas.microsoft.com/office/drawing/2014/main" id="{9109FE9A-BB91-4E5B-BCF9-44C9A6ECC730}"/>
                </a:ext>
              </a:extLst>
            </p:cNvPr>
            <p:cNvSpPr>
              <a:spLocks noChangeArrowheads="1"/>
            </p:cNvSpPr>
            <p:nvPr/>
          </p:nvSpPr>
          <p:spPr bwMode="auto">
            <a:xfrm>
              <a:off x="617" y="2011"/>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观察复数</a:t>
              </a:r>
              <a:endParaRPr lang="zh-CN" altLang="en-US"/>
            </a:p>
          </p:txBody>
        </p:sp>
        <p:sp>
          <p:nvSpPr>
            <p:cNvPr id="547857" name="Rectangle 17">
              <a:extLst>
                <a:ext uri="{FF2B5EF4-FFF2-40B4-BE49-F238E27FC236}">
                  <a16:creationId xmlns:a16="http://schemas.microsoft.com/office/drawing/2014/main" id="{C6E4F74B-5AE2-46F9-BFC4-5052FC825F8B}"/>
                </a:ext>
              </a:extLst>
            </p:cNvPr>
            <p:cNvSpPr>
              <a:spLocks noChangeArrowheads="1"/>
            </p:cNvSpPr>
            <p:nvPr/>
          </p:nvSpPr>
          <p:spPr bwMode="auto">
            <a:xfrm>
              <a:off x="1569" y="2004"/>
              <a:ext cx="155"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i</a:t>
              </a:r>
              <a:endParaRPr lang="en-US" altLang="zh-CN">
                <a:ea typeface="黑体" panose="02010609060101010101" pitchFamily="49" charset="-122"/>
              </a:endParaRPr>
            </a:p>
          </p:txBody>
        </p:sp>
      </p:grpSp>
      <p:grpSp>
        <p:nvGrpSpPr>
          <p:cNvPr id="547858" name="Group 18">
            <a:extLst>
              <a:ext uri="{FF2B5EF4-FFF2-40B4-BE49-F238E27FC236}">
                <a16:creationId xmlns:a16="http://schemas.microsoft.com/office/drawing/2014/main" id="{89BCA94B-6B0D-4CA0-9B35-FB9FB7FF67CA}"/>
              </a:ext>
            </a:extLst>
          </p:cNvPr>
          <p:cNvGrpSpPr>
            <a:grpSpLocks noChangeAspect="1"/>
          </p:cNvGrpSpPr>
          <p:nvPr/>
        </p:nvGrpSpPr>
        <p:grpSpPr bwMode="auto">
          <a:xfrm>
            <a:off x="3636963" y="3141663"/>
            <a:ext cx="4187825" cy="514350"/>
            <a:chOff x="2291" y="1979"/>
            <a:chExt cx="2638" cy="324"/>
          </a:xfrm>
        </p:grpSpPr>
        <p:sp>
          <p:nvSpPr>
            <p:cNvPr id="547859" name="AutoShape 19">
              <a:extLst>
                <a:ext uri="{FF2B5EF4-FFF2-40B4-BE49-F238E27FC236}">
                  <a16:creationId xmlns:a16="http://schemas.microsoft.com/office/drawing/2014/main" id="{DEF9F722-AB05-44BE-8241-D07E2CFC3C43}"/>
                </a:ext>
              </a:extLst>
            </p:cNvPr>
            <p:cNvSpPr>
              <a:spLocks noChangeAspect="1" noChangeArrowheads="1" noTextEdit="1"/>
            </p:cNvSpPr>
            <p:nvPr/>
          </p:nvSpPr>
          <p:spPr bwMode="auto">
            <a:xfrm>
              <a:off x="2314" y="2004"/>
              <a:ext cx="2536"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7860" name="Rectangle 20">
              <a:extLst>
                <a:ext uri="{FF2B5EF4-FFF2-40B4-BE49-F238E27FC236}">
                  <a16:creationId xmlns:a16="http://schemas.microsoft.com/office/drawing/2014/main" id="{37E08641-E4C0-47E6-8208-B360FA074DB4}"/>
                </a:ext>
              </a:extLst>
            </p:cNvPr>
            <p:cNvSpPr>
              <a:spLocks noChangeArrowheads="1"/>
            </p:cNvSpPr>
            <p:nvPr/>
          </p:nvSpPr>
          <p:spPr bwMode="auto">
            <a:xfrm>
              <a:off x="4665" y="2004"/>
              <a:ext cx="26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47861" name="Rectangle 21">
              <a:extLst>
                <a:ext uri="{FF2B5EF4-FFF2-40B4-BE49-F238E27FC236}">
                  <a16:creationId xmlns:a16="http://schemas.microsoft.com/office/drawing/2014/main" id="{37BA36F0-04D2-415D-BC93-B376CC0CE8F1}"/>
                </a:ext>
              </a:extLst>
            </p:cNvPr>
            <p:cNvSpPr>
              <a:spLocks noChangeArrowheads="1"/>
            </p:cNvSpPr>
            <p:nvPr/>
          </p:nvSpPr>
          <p:spPr bwMode="auto">
            <a:xfrm>
              <a:off x="4619" y="2004"/>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47862" name="Rectangle 22">
              <a:extLst>
                <a:ext uri="{FF2B5EF4-FFF2-40B4-BE49-F238E27FC236}">
                  <a16:creationId xmlns:a16="http://schemas.microsoft.com/office/drawing/2014/main" id="{C1AB7750-57DA-494A-90E9-C3291800E6CC}"/>
                </a:ext>
              </a:extLst>
            </p:cNvPr>
            <p:cNvSpPr>
              <a:spLocks noChangeArrowheads="1"/>
            </p:cNvSpPr>
            <p:nvPr/>
          </p:nvSpPr>
          <p:spPr bwMode="auto">
            <a:xfrm>
              <a:off x="4507" y="2004"/>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0</a:t>
              </a:r>
              <a:endParaRPr lang="en-US" altLang="zh-CN">
                <a:ea typeface="黑体" panose="02010609060101010101" pitchFamily="49" charset="-122"/>
              </a:endParaRPr>
            </a:p>
          </p:txBody>
        </p:sp>
        <p:sp>
          <p:nvSpPr>
            <p:cNvPr id="547863" name="Rectangle 23">
              <a:extLst>
                <a:ext uri="{FF2B5EF4-FFF2-40B4-BE49-F238E27FC236}">
                  <a16:creationId xmlns:a16="http://schemas.microsoft.com/office/drawing/2014/main" id="{6F311206-15EE-4349-8994-018E6E863602}"/>
                </a:ext>
              </a:extLst>
            </p:cNvPr>
            <p:cNvSpPr>
              <a:spLocks noChangeArrowheads="1"/>
            </p:cNvSpPr>
            <p:nvPr/>
          </p:nvSpPr>
          <p:spPr bwMode="auto">
            <a:xfrm>
              <a:off x="4094" y="2004"/>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47864" name="Rectangle 24">
              <a:extLst>
                <a:ext uri="{FF2B5EF4-FFF2-40B4-BE49-F238E27FC236}">
                  <a16:creationId xmlns:a16="http://schemas.microsoft.com/office/drawing/2014/main" id="{922C1F5E-13FA-4ACC-8539-75527A7982E5}"/>
                </a:ext>
              </a:extLst>
            </p:cNvPr>
            <p:cNvSpPr>
              <a:spLocks noChangeArrowheads="1"/>
            </p:cNvSpPr>
            <p:nvPr/>
          </p:nvSpPr>
          <p:spPr bwMode="auto">
            <a:xfrm>
              <a:off x="4329" y="1979"/>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¹</a:t>
              </a:r>
              <a:endParaRPr lang="en-US" altLang="zh-CN">
                <a:ea typeface="黑体" panose="02010609060101010101" pitchFamily="49" charset="-122"/>
              </a:endParaRPr>
            </a:p>
          </p:txBody>
        </p:sp>
        <p:sp>
          <p:nvSpPr>
            <p:cNvPr id="547865" name="Rectangle 25">
              <a:extLst>
                <a:ext uri="{FF2B5EF4-FFF2-40B4-BE49-F238E27FC236}">
                  <a16:creationId xmlns:a16="http://schemas.microsoft.com/office/drawing/2014/main" id="{781CDED2-B18C-412F-892D-33D490AA349B}"/>
                </a:ext>
              </a:extLst>
            </p:cNvPr>
            <p:cNvSpPr>
              <a:spLocks noChangeArrowheads="1"/>
            </p:cNvSpPr>
            <p:nvPr/>
          </p:nvSpPr>
          <p:spPr bwMode="auto">
            <a:xfrm>
              <a:off x="4203" y="2004"/>
              <a:ext cx="155"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i</a:t>
              </a:r>
              <a:endParaRPr lang="en-US" altLang="zh-CN">
                <a:ea typeface="黑体" panose="02010609060101010101" pitchFamily="49" charset="-122"/>
              </a:endParaRPr>
            </a:p>
          </p:txBody>
        </p:sp>
        <p:sp>
          <p:nvSpPr>
            <p:cNvPr id="547866" name="Rectangle 26">
              <a:extLst>
                <a:ext uri="{FF2B5EF4-FFF2-40B4-BE49-F238E27FC236}">
                  <a16:creationId xmlns:a16="http://schemas.microsoft.com/office/drawing/2014/main" id="{62FB1A94-91F6-4B96-9E88-0A493995C45E}"/>
                </a:ext>
              </a:extLst>
            </p:cNvPr>
            <p:cNvSpPr>
              <a:spLocks noChangeArrowheads="1"/>
            </p:cNvSpPr>
            <p:nvPr/>
          </p:nvSpPr>
          <p:spPr bwMode="auto">
            <a:xfrm>
              <a:off x="2291" y="2011"/>
              <a:ext cx="18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由复数的定义可知</a:t>
              </a:r>
              <a:endParaRPr lang="zh-CN" altLang="en-US"/>
            </a:p>
          </p:txBody>
        </p:sp>
      </p:grpSp>
      <p:grpSp>
        <p:nvGrpSpPr>
          <p:cNvPr id="547867" name="Group 27">
            <a:extLst>
              <a:ext uri="{FF2B5EF4-FFF2-40B4-BE49-F238E27FC236}">
                <a16:creationId xmlns:a16="http://schemas.microsoft.com/office/drawing/2014/main" id="{0CD9AFEE-751B-477D-878E-8FD62F386F94}"/>
              </a:ext>
            </a:extLst>
          </p:cNvPr>
          <p:cNvGrpSpPr>
            <a:grpSpLocks noChangeAspect="1"/>
          </p:cNvGrpSpPr>
          <p:nvPr/>
        </p:nvGrpSpPr>
        <p:grpSpPr bwMode="auto">
          <a:xfrm>
            <a:off x="5067300" y="4625975"/>
            <a:ext cx="3430588" cy="514350"/>
            <a:chOff x="3192" y="2914"/>
            <a:chExt cx="2161" cy="324"/>
          </a:xfrm>
        </p:grpSpPr>
        <p:sp>
          <p:nvSpPr>
            <p:cNvPr id="547868" name="AutoShape 28">
              <a:extLst>
                <a:ext uri="{FF2B5EF4-FFF2-40B4-BE49-F238E27FC236}">
                  <a16:creationId xmlns:a16="http://schemas.microsoft.com/office/drawing/2014/main" id="{39BDDED2-F8C6-4CC2-AA5D-F028C37A5FA4}"/>
                </a:ext>
              </a:extLst>
            </p:cNvPr>
            <p:cNvSpPr>
              <a:spLocks noChangeAspect="1" noChangeArrowheads="1" noTextEdit="1"/>
            </p:cNvSpPr>
            <p:nvPr/>
          </p:nvSpPr>
          <p:spPr bwMode="auto">
            <a:xfrm>
              <a:off x="3208" y="2939"/>
              <a:ext cx="20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7869" name="Rectangle 29">
              <a:extLst>
                <a:ext uri="{FF2B5EF4-FFF2-40B4-BE49-F238E27FC236}">
                  <a16:creationId xmlns:a16="http://schemas.microsoft.com/office/drawing/2014/main" id="{ED4C9647-C2E2-4D69-8ECA-752371E8B3CE}"/>
                </a:ext>
              </a:extLst>
            </p:cNvPr>
            <p:cNvSpPr>
              <a:spLocks noChangeArrowheads="1"/>
            </p:cNvSpPr>
            <p:nvPr/>
          </p:nvSpPr>
          <p:spPr bwMode="auto">
            <a:xfrm>
              <a:off x="5089" y="2939"/>
              <a:ext cx="26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47870" name="Rectangle 30">
              <a:extLst>
                <a:ext uri="{FF2B5EF4-FFF2-40B4-BE49-F238E27FC236}">
                  <a16:creationId xmlns:a16="http://schemas.microsoft.com/office/drawing/2014/main" id="{E7647C55-0565-4E9C-A216-AD9D05CD679B}"/>
                </a:ext>
              </a:extLst>
            </p:cNvPr>
            <p:cNvSpPr>
              <a:spLocks noChangeArrowheads="1"/>
            </p:cNvSpPr>
            <p:nvPr/>
          </p:nvSpPr>
          <p:spPr bwMode="auto">
            <a:xfrm>
              <a:off x="5047" y="2939"/>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47871" name="Rectangle 31">
              <a:extLst>
                <a:ext uri="{FF2B5EF4-FFF2-40B4-BE49-F238E27FC236}">
                  <a16:creationId xmlns:a16="http://schemas.microsoft.com/office/drawing/2014/main" id="{8432ABEF-12E8-4840-848F-7B36BC8D89F9}"/>
                </a:ext>
              </a:extLst>
            </p:cNvPr>
            <p:cNvSpPr>
              <a:spLocks noChangeArrowheads="1"/>
            </p:cNvSpPr>
            <p:nvPr/>
          </p:nvSpPr>
          <p:spPr bwMode="auto">
            <a:xfrm>
              <a:off x="4553" y="2939"/>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47872" name="Rectangle 32">
              <a:extLst>
                <a:ext uri="{FF2B5EF4-FFF2-40B4-BE49-F238E27FC236}">
                  <a16:creationId xmlns:a16="http://schemas.microsoft.com/office/drawing/2014/main" id="{2656C7D2-EE97-4D53-8E45-BA081C192FBE}"/>
                </a:ext>
              </a:extLst>
            </p:cNvPr>
            <p:cNvSpPr>
              <a:spLocks noChangeArrowheads="1"/>
            </p:cNvSpPr>
            <p:nvPr/>
          </p:nvSpPr>
          <p:spPr bwMode="auto">
            <a:xfrm>
              <a:off x="4507" y="2939"/>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47873" name="Rectangle 33">
              <a:extLst>
                <a:ext uri="{FF2B5EF4-FFF2-40B4-BE49-F238E27FC236}">
                  <a16:creationId xmlns:a16="http://schemas.microsoft.com/office/drawing/2014/main" id="{7EC8B02F-A57B-4C57-9852-2A49B8F674D8}"/>
                </a:ext>
              </a:extLst>
            </p:cNvPr>
            <p:cNvSpPr>
              <a:spLocks noChangeArrowheads="1"/>
            </p:cNvSpPr>
            <p:nvPr/>
          </p:nvSpPr>
          <p:spPr bwMode="auto">
            <a:xfrm>
              <a:off x="4395" y="2939"/>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0</a:t>
              </a:r>
              <a:endParaRPr lang="en-US" altLang="zh-CN">
                <a:ea typeface="黑体" panose="02010609060101010101" pitchFamily="49" charset="-122"/>
              </a:endParaRPr>
            </a:p>
          </p:txBody>
        </p:sp>
        <p:sp>
          <p:nvSpPr>
            <p:cNvPr id="547874" name="Rectangle 34">
              <a:extLst>
                <a:ext uri="{FF2B5EF4-FFF2-40B4-BE49-F238E27FC236}">
                  <a16:creationId xmlns:a16="http://schemas.microsoft.com/office/drawing/2014/main" id="{1C49DBEF-1D7F-40F2-8EDA-957AAC3D718C}"/>
                </a:ext>
              </a:extLst>
            </p:cNvPr>
            <p:cNvSpPr>
              <a:spLocks noChangeArrowheads="1"/>
            </p:cNvSpPr>
            <p:nvPr/>
          </p:nvSpPr>
          <p:spPr bwMode="auto">
            <a:xfrm>
              <a:off x="4066" y="2939"/>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1</a:t>
              </a:r>
              <a:endParaRPr lang="en-US" altLang="zh-CN">
                <a:ea typeface="黑体" panose="02010609060101010101" pitchFamily="49" charset="-122"/>
              </a:endParaRPr>
            </a:p>
          </p:txBody>
        </p:sp>
        <p:sp>
          <p:nvSpPr>
            <p:cNvPr id="547875" name="Rectangle 35">
              <a:extLst>
                <a:ext uri="{FF2B5EF4-FFF2-40B4-BE49-F238E27FC236}">
                  <a16:creationId xmlns:a16="http://schemas.microsoft.com/office/drawing/2014/main" id="{EB9210F2-0DA2-4008-881E-00218D18353A}"/>
                </a:ext>
              </a:extLst>
            </p:cNvPr>
            <p:cNvSpPr>
              <a:spLocks noChangeArrowheads="1"/>
            </p:cNvSpPr>
            <p:nvPr/>
          </p:nvSpPr>
          <p:spPr bwMode="auto">
            <a:xfrm>
              <a:off x="3861" y="2939"/>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47876" name="Rectangle 36">
              <a:extLst>
                <a:ext uri="{FF2B5EF4-FFF2-40B4-BE49-F238E27FC236}">
                  <a16:creationId xmlns:a16="http://schemas.microsoft.com/office/drawing/2014/main" id="{DE482554-2C69-4E65-ACB0-321A7FF4010E}"/>
                </a:ext>
              </a:extLst>
            </p:cNvPr>
            <p:cNvSpPr>
              <a:spLocks noChangeArrowheads="1"/>
            </p:cNvSpPr>
            <p:nvPr/>
          </p:nvSpPr>
          <p:spPr bwMode="auto">
            <a:xfrm>
              <a:off x="4595" y="2946"/>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矛盾</a:t>
              </a:r>
              <a:endParaRPr lang="zh-CN" altLang="en-US"/>
            </a:p>
          </p:txBody>
        </p:sp>
        <p:sp>
          <p:nvSpPr>
            <p:cNvPr id="547877" name="Rectangle 37">
              <a:extLst>
                <a:ext uri="{FF2B5EF4-FFF2-40B4-BE49-F238E27FC236}">
                  <a16:creationId xmlns:a16="http://schemas.microsoft.com/office/drawing/2014/main" id="{E4FC2C8A-9098-48B5-A48C-D54DF6A4E947}"/>
                </a:ext>
              </a:extLst>
            </p:cNvPr>
            <p:cNvSpPr>
              <a:spLocks noChangeArrowheads="1"/>
            </p:cNvSpPr>
            <p:nvPr/>
          </p:nvSpPr>
          <p:spPr bwMode="auto">
            <a:xfrm>
              <a:off x="3192" y="2946"/>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同样有</a:t>
              </a:r>
              <a:endParaRPr lang="zh-CN" altLang="en-US"/>
            </a:p>
          </p:txBody>
        </p:sp>
        <p:sp>
          <p:nvSpPr>
            <p:cNvPr id="547878" name="Rectangle 38">
              <a:extLst>
                <a:ext uri="{FF2B5EF4-FFF2-40B4-BE49-F238E27FC236}">
                  <a16:creationId xmlns:a16="http://schemas.microsoft.com/office/drawing/2014/main" id="{1015CF71-4F9B-49F6-8A5A-C4B0940C4239}"/>
                </a:ext>
              </a:extLst>
            </p:cNvPr>
            <p:cNvSpPr>
              <a:spLocks noChangeArrowheads="1"/>
            </p:cNvSpPr>
            <p:nvPr/>
          </p:nvSpPr>
          <p:spPr bwMode="auto">
            <a:xfrm>
              <a:off x="4220" y="2914"/>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&gt;</a:t>
              </a:r>
              <a:endParaRPr lang="en-US" altLang="zh-CN">
                <a:ea typeface="黑体" panose="02010609060101010101" pitchFamily="49" charset="-122"/>
              </a:endParaRPr>
            </a:p>
          </p:txBody>
        </p:sp>
        <p:sp>
          <p:nvSpPr>
            <p:cNvPr id="547879" name="Rectangle 39">
              <a:extLst>
                <a:ext uri="{FF2B5EF4-FFF2-40B4-BE49-F238E27FC236}">
                  <a16:creationId xmlns:a16="http://schemas.microsoft.com/office/drawing/2014/main" id="{114646ED-4E11-4249-B136-61DAF179054C}"/>
                </a:ext>
              </a:extLst>
            </p:cNvPr>
            <p:cNvSpPr>
              <a:spLocks noChangeArrowheads="1"/>
            </p:cNvSpPr>
            <p:nvPr/>
          </p:nvSpPr>
          <p:spPr bwMode="auto">
            <a:xfrm>
              <a:off x="3914" y="2914"/>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grpSp>
      <p:grpSp>
        <p:nvGrpSpPr>
          <p:cNvPr id="547880" name="Group 40">
            <a:extLst>
              <a:ext uri="{FF2B5EF4-FFF2-40B4-BE49-F238E27FC236}">
                <a16:creationId xmlns:a16="http://schemas.microsoft.com/office/drawing/2014/main" id="{410AA455-95AD-4A5B-8AEE-C5CCE3A3A848}"/>
              </a:ext>
            </a:extLst>
          </p:cNvPr>
          <p:cNvGrpSpPr>
            <a:grpSpLocks noChangeAspect="1"/>
          </p:cNvGrpSpPr>
          <p:nvPr/>
        </p:nvGrpSpPr>
        <p:grpSpPr bwMode="auto">
          <a:xfrm>
            <a:off x="5091113" y="3884613"/>
            <a:ext cx="2697162" cy="514350"/>
            <a:chOff x="3207" y="2447"/>
            <a:chExt cx="1699" cy="324"/>
          </a:xfrm>
        </p:grpSpPr>
        <p:sp>
          <p:nvSpPr>
            <p:cNvPr id="547881" name="AutoShape 41">
              <a:extLst>
                <a:ext uri="{FF2B5EF4-FFF2-40B4-BE49-F238E27FC236}">
                  <a16:creationId xmlns:a16="http://schemas.microsoft.com/office/drawing/2014/main" id="{9E3C3DA0-7E12-44C8-B0B7-91C3636D0E52}"/>
                </a:ext>
              </a:extLst>
            </p:cNvPr>
            <p:cNvSpPr>
              <a:spLocks noChangeAspect="1" noChangeArrowheads="1" noTextEdit="1"/>
            </p:cNvSpPr>
            <p:nvPr/>
          </p:nvSpPr>
          <p:spPr bwMode="auto">
            <a:xfrm>
              <a:off x="3216" y="2472"/>
              <a:ext cx="1616"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7882" name="Rectangle 42">
              <a:extLst>
                <a:ext uri="{FF2B5EF4-FFF2-40B4-BE49-F238E27FC236}">
                  <a16:creationId xmlns:a16="http://schemas.microsoft.com/office/drawing/2014/main" id="{FC8C4A16-B5F2-4D71-9FCE-82CA5BCAE78E}"/>
                </a:ext>
              </a:extLst>
            </p:cNvPr>
            <p:cNvSpPr>
              <a:spLocks noChangeArrowheads="1"/>
            </p:cNvSpPr>
            <p:nvPr/>
          </p:nvSpPr>
          <p:spPr bwMode="auto">
            <a:xfrm>
              <a:off x="4642" y="2472"/>
              <a:ext cx="26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47883" name="Rectangle 43">
              <a:extLst>
                <a:ext uri="{FF2B5EF4-FFF2-40B4-BE49-F238E27FC236}">
                  <a16:creationId xmlns:a16="http://schemas.microsoft.com/office/drawing/2014/main" id="{E1C8A4DB-DBF2-49D9-98A8-E3903D7FB482}"/>
                </a:ext>
              </a:extLst>
            </p:cNvPr>
            <p:cNvSpPr>
              <a:spLocks noChangeArrowheads="1"/>
            </p:cNvSpPr>
            <p:nvPr/>
          </p:nvSpPr>
          <p:spPr bwMode="auto">
            <a:xfrm>
              <a:off x="4586" y="2472"/>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47884" name="Rectangle 44">
              <a:extLst>
                <a:ext uri="{FF2B5EF4-FFF2-40B4-BE49-F238E27FC236}">
                  <a16:creationId xmlns:a16="http://schemas.microsoft.com/office/drawing/2014/main" id="{153BBA87-8484-4BDF-9F69-E245DA4ED1BE}"/>
                </a:ext>
              </a:extLst>
            </p:cNvPr>
            <p:cNvSpPr>
              <a:spLocks noChangeArrowheads="1"/>
            </p:cNvSpPr>
            <p:nvPr/>
          </p:nvSpPr>
          <p:spPr bwMode="auto">
            <a:xfrm>
              <a:off x="4102" y="2472"/>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47885" name="Rectangle 45">
              <a:extLst>
                <a:ext uri="{FF2B5EF4-FFF2-40B4-BE49-F238E27FC236}">
                  <a16:creationId xmlns:a16="http://schemas.microsoft.com/office/drawing/2014/main" id="{06025349-E057-4ED4-B1CF-3FA9D7EFE734}"/>
                </a:ext>
              </a:extLst>
            </p:cNvPr>
            <p:cNvSpPr>
              <a:spLocks noChangeArrowheads="1"/>
            </p:cNvSpPr>
            <p:nvPr/>
          </p:nvSpPr>
          <p:spPr bwMode="auto">
            <a:xfrm>
              <a:off x="4057" y="2472"/>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47886" name="Rectangle 46">
              <a:extLst>
                <a:ext uri="{FF2B5EF4-FFF2-40B4-BE49-F238E27FC236}">
                  <a16:creationId xmlns:a16="http://schemas.microsoft.com/office/drawing/2014/main" id="{69498B2A-BE44-489D-BFDF-E70E2332DF59}"/>
                </a:ext>
              </a:extLst>
            </p:cNvPr>
            <p:cNvSpPr>
              <a:spLocks noChangeArrowheads="1"/>
            </p:cNvSpPr>
            <p:nvPr/>
          </p:nvSpPr>
          <p:spPr bwMode="auto">
            <a:xfrm>
              <a:off x="3945" y="2472"/>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0</a:t>
              </a:r>
              <a:endParaRPr lang="en-US" altLang="zh-CN">
                <a:ea typeface="黑体" panose="02010609060101010101" pitchFamily="49" charset="-122"/>
              </a:endParaRPr>
            </a:p>
          </p:txBody>
        </p:sp>
        <p:sp>
          <p:nvSpPr>
            <p:cNvPr id="547887" name="Rectangle 47">
              <a:extLst>
                <a:ext uri="{FF2B5EF4-FFF2-40B4-BE49-F238E27FC236}">
                  <a16:creationId xmlns:a16="http://schemas.microsoft.com/office/drawing/2014/main" id="{BC76C533-06CE-4D3B-B6B3-5A063D191D8A}"/>
                </a:ext>
              </a:extLst>
            </p:cNvPr>
            <p:cNvSpPr>
              <a:spLocks noChangeArrowheads="1"/>
            </p:cNvSpPr>
            <p:nvPr/>
          </p:nvSpPr>
          <p:spPr bwMode="auto">
            <a:xfrm>
              <a:off x="3616" y="2472"/>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1</a:t>
              </a:r>
              <a:endParaRPr lang="en-US" altLang="zh-CN">
                <a:ea typeface="黑体" panose="02010609060101010101" pitchFamily="49" charset="-122"/>
              </a:endParaRPr>
            </a:p>
          </p:txBody>
        </p:sp>
        <p:sp>
          <p:nvSpPr>
            <p:cNvPr id="547888" name="Rectangle 48">
              <a:extLst>
                <a:ext uri="{FF2B5EF4-FFF2-40B4-BE49-F238E27FC236}">
                  <a16:creationId xmlns:a16="http://schemas.microsoft.com/office/drawing/2014/main" id="{D14D03FF-A528-4BA6-914C-1B6FC286AC95}"/>
                </a:ext>
              </a:extLst>
            </p:cNvPr>
            <p:cNvSpPr>
              <a:spLocks noChangeArrowheads="1"/>
            </p:cNvSpPr>
            <p:nvPr/>
          </p:nvSpPr>
          <p:spPr bwMode="auto">
            <a:xfrm>
              <a:off x="3411" y="2472"/>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47889" name="Rectangle 49">
              <a:extLst>
                <a:ext uri="{FF2B5EF4-FFF2-40B4-BE49-F238E27FC236}">
                  <a16:creationId xmlns:a16="http://schemas.microsoft.com/office/drawing/2014/main" id="{C9EBF046-8D5E-487D-8778-1B176105DC92}"/>
                </a:ext>
              </a:extLst>
            </p:cNvPr>
            <p:cNvSpPr>
              <a:spLocks noChangeArrowheads="1"/>
            </p:cNvSpPr>
            <p:nvPr/>
          </p:nvSpPr>
          <p:spPr bwMode="auto">
            <a:xfrm>
              <a:off x="4144" y="2479"/>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矛盾</a:t>
              </a:r>
              <a:endParaRPr lang="zh-CN" altLang="en-US"/>
            </a:p>
          </p:txBody>
        </p:sp>
        <p:sp>
          <p:nvSpPr>
            <p:cNvPr id="547890" name="Rectangle 50">
              <a:extLst>
                <a:ext uri="{FF2B5EF4-FFF2-40B4-BE49-F238E27FC236}">
                  <a16:creationId xmlns:a16="http://schemas.microsoft.com/office/drawing/2014/main" id="{BFDFE402-D5B4-4636-8223-FF74F0074D13}"/>
                </a:ext>
              </a:extLst>
            </p:cNvPr>
            <p:cNvSpPr>
              <a:spLocks noChangeArrowheads="1"/>
            </p:cNvSpPr>
            <p:nvPr/>
          </p:nvSpPr>
          <p:spPr bwMode="auto">
            <a:xfrm>
              <a:off x="3207" y="2479"/>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即</a:t>
              </a:r>
              <a:endParaRPr lang="zh-CN" altLang="en-US"/>
            </a:p>
          </p:txBody>
        </p:sp>
        <p:sp>
          <p:nvSpPr>
            <p:cNvPr id="547891" name="Rectangle 51">
              <a:extLst>
                <a:ext uri="{FF2B5EF4-FFF2-40B4-BE49-F238E27FC236}">
                  <a16:creationId xmlns:a16="http://schemas.microsoft.com/office/drawing/2014/main" id="{E7AC98C8-B359-4935-A523-4CB9D87585C1}"/>
                </a:ext>
              </a:extLst>
            </p:cNvPr>
            <p:cNvSpPr>
              <a:spLocks noChangeArrowheads="1"/>
            </p:cNvSpPr>
            <p:nvPr/>
          </p:nvSpPr>
          <p:spPr bwMode="auto">
            <a:xfrm>
              <a:off x="3770" y="2447"/>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&gt;</a:t>
              </a:r>
              <a:endParaRPr lang="en-US" altLang="zh-CN">
                <a:ea typeface="黑体" panose="02010609060101010101" pitchFamily="49" charset="-122"/>
              </a:endParaRPr>
            </a:p>
          </p:txBody>
        </p:sp>
        <p:sp>
          <p:nvSpPr>
            <p:cNvPr id="547892" name="Rectangle 52">
              <a:extLst>
                <a:ext uri="{FF2B5EF4-FFF2-40B4-BE49-F238E27FC236}">
                  <a16:creationId xmlns:a16="http://schemas.microsoft.com/office/drawing/2014/main" id="{3E5BE088-DEF1-4B6B-9B3E-4EEF4898719A}"/>
                </a:ext>
              </a:extLst>
            </p:cNvPr>
            <p:cNvSpPr>
              <a:spLocks noChangeArrowheads="1"/>
            </p:cNvSpPr>
            <p:nvPr/>
          </p:nvSpPr>
          <p:spPr bwMode="auto">
            <a:xfrm>
              <a:off x="3463" y="2447"/>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grpSp>
      <p:grpSp>
        <p:nvGrpSpPr>
          <p:cNvPr id="547893" name="Group 53">
            <a:extLst>
              <a:ext uri="{FF2B5EF4-FFF2-40B4-BE49-F238E27FC236}">
                <a16:creationId xmlns:a16="http://schemas.microsoft.com/office/drawing/2014/main" id="{730E4BD4-FACD-4738-9DE8-89E9C464F4A8}"/>
              </a:ext>
            </a:extLst>
          </p:cNvPr>
          <p:cNvGrpSpPr>
            <a:grpSpLocks noChangeAspect="1"/>
          </p:cNvGrpSpPr>
          <p:nvPr/>
        </p:nvGrpSpPr>
        <p:grpSpPr bwMode="auto">
          <a:xfrm>
            <a:off x="990600" y="3884613"/>
            <a:ext cx="2035175" cy="514350"/>
            <a:chOff x="624" y="2447"/>
            <a:chExt cx="1282" cy="324"/>
          </a:xfrm>
        </p:grpSpPr>
        <p:sp>
          <p:nvSpPr>
            <p:cNvPr id="547894" name="AutoShape 54">
              <a:extLst>
                <a:ext uri="{FF2B5EF4-FFF2-40B4-BE49-F238E27FC236}">
                  <a16:creationId xmlns:a16="http://schemas.microsoft.com/office/drawing/2014/main" id="{C67FF407-909B-4069-82E3-3A57749AF803}"/>
                </a:ext>
              </a:extLst>
            </p:cNvPr>
            <p:cNvSpPr>
              <a:spLocks noChangeAspect="1" noChangeArrowheads="1" noTextEdit="1"/>
            </p:cNvSpPr>
            <p:nvPr/>
          </p:nvSpPr>
          <p:spPr bwMode="auto">
            <a:xfrm>
              <a:off x="624" y="2472"/>
              <a:ext cx="120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7895" name="Rectangle 55">
              <a:extLst>
                <a:ext uri="{FF2B5EF4-FFF2-40B4-BE49-F238E27FC236}">
                  <a16:creationId xmlns:a16="http://schemas.microsoft.com/office/drawing/2014/main" id="{D7405AE6-FD62-4EFE-92E9-3F1259D9B8A6}"/>
                </a:ext>
              </a:extLst>
            </p:cNvPr>
            <p:cNvSpPr>
              <a:spLocks noChangeArrowheads="1"/>
            </p:cNvSpPr>
            <p:nvPr/>
          </p:nvSpPr>
          <p:spPr bwMode="auto">
            <a:xfrm>
              <a:off x="1642" y="2472"/>
              <a:ext cx="26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47896" name="Rectangle 56">
              <a:extLst>
                <a:ext uri="{FF2B5EF4-FFF2-40B4-BE49-F238E27FC236}">
                  <a16:creationId xmlns:a16="http://schemas.microsoft.com/office/drawing/2014/main" id="{274228AF-5D2F-4647-8D30-A9C4D7D1BE35}"/>
                </a:ext>
              </a:extLst>
            </p:cNvPr>
            <p:cNvSpPr>
              <a:spLocks noChangeArrowheads="1"/>
            </p:cNvSpPr>
            <p:nvPr/>
          </p:nvSpPr>
          <p:spPr bwMode="auto">
            <a:xfrm>
              <a:off x="1596" y="2472"/>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47897" name="Rectangle 57">
              <a:extLst>
                <a:ext uri="{FF2B5EF4-FFF2-40B4-BE49-F238E27FC236}">
                  <a16:creationId xmlns:a16="http://schemas.microsoft.com/office/drawing/2014/main" id="{32637A88-E8DE-40D3-B3B2-F7A244161B5E}"/>
                </a:ext>
              </a:extLst>
            </p:cNvPr>
            <p:cNvSpPr>
              <a:spLocks noChangeArrowheads="1"/>
            </p:cNvSpPr>
            <p:nvPr/>
          </p:nvSpPr>
          <p:spPr bwMode="auto">
            <a:xfrm>
              <a:off x="1484" y="2472"/>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0</a:t>
              </a:r>
              <a:endParaRPr lang="en-US" altLang="zh-CN">
                <a:ea typeface="黑体" panose="02010609060101010101" pitchFamily="49" charset="-122"/>
              </a:endParaRPr>
            </a:p>
          </p:txBody>
        </p:sp>
        <p:sp>
          <p:nvSpPr>
            <p:cNvPr id="547898" name="Rectangle 58">
              <a:extLst>
                <a:ext uri="{FF2B5EF4-FFF2-40B4-BE49-F238E27FC236}">
                  <a16:creationId xmlns:a16="http://schemas.microsoft.com/office/drawing/2014/main" id="{473EA343-BD43-4EF6-9211-A0D74985A5B2}"/>
                </a:ext>
              </a:extLst>
            </p:cNvPr>
            <p:cNvSpPr>
              <a:spLocks noChangeArrowheads="1"/>
            </p:cNvSpPr>
            <p:nvPr/>
          </p:nvSpPr>
          <p:spPr bwMode="auto">
            <a:xfrm>
              <a:off x="1131" y="2472"/>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47899" name="Rectangle 59">
              <a:extLst>
                <a:ext uri="{FF2B5EF4-FFF2-40B4-BE49-F238E27FC236}">
                  <a16:creationId xmlns:a16="http://schemas.microsoft.com/office/drawing/2014/main" id="{8C12221F-59AA-42FC-BB43-C10D4F1741E3}"/>
                </a:ext>
              </a:extLst>
            </p:cNvPr>
            <p:cNvSpPr>
              <a:spLocks noChangeArrowheads="1"/>
            </p:cNvSpPr>
            <p:nvPr/>
          </p:nvSpPr>
          <p:spPr bwMode="auto">
            <a:xfrm>
              <a:off x="872" y="2472"/>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47900" name="Rectangle 60">
              <a:extLst>
                <a:ext uri="{FF2B5EF4-FFF2-40B4-BE49-F238E27FC236}">
                  <a16:creationId xmlns:a16="http://schemas.microsoft.com/office/drawing/2014/main" id="{8EFE0A30-020F-4B95-863B-9856CE3C4B4B}"/>
                </a:ext>
              </a:extLst>
            </p:cNvPr>
            <p:cNvSpPr>
              <a:spLocks noChangeArrowheads="1"/>
            </p:cNvSpPr>
            <p:nvPr/>
          </p:nvSpPr>
          <p:spPr bwMode="auto">
            <a:xfrm>
              <a:off x="809" y="2472"/>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47901" name="Rectangle 61">
              <a:extLst>
                <a:ext uri="{FF2B5EF4-FFF2-40B4-BE49-F238E27FC236}">
                  <a16:creationId xmlns:a16="http://schemas.microsoft.com/office/drawing/2014/main" id="{2AC47E03-2BD4-4D20-980A-490A76E2E39F}"/>
                </a:ext>
              </a:extLst>
            </p:cNvPr>
            <p:cNvSpPr>
              <a:spLocks noChangeArrowheads="1"/>
            </p:cNvSpPr>
            <p:nvPr/>
          </p:nvSpPr>
          <p:spPr bwMode="auto">
            <a:xfrm>
              <a:off x="700" y="2472"/>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1</a:t>
              </a:r>
              <a:endParaRPr lang="en-US" altLang="zh-CN">
                <a:ea typeface="黑体" panose="02010609060101010101" pitchFamily="49" charset="-122"/>
              </a:endParaRPr>
            </a:p>
          </p:txBody>
        </p:sp>
        <p:sp>
          <p:nvSpPr>
            <p:cNvPr id="547902" name="Rectangle 62">
              <a:extLst>
                <a:ext uri="{FF2B5EF4-FFF2-40B4-BE49-F238E27FC236}">
                  <a16:creationId xmlns:a16="http://schemas.microsoft.com/office/drawing/2014/main" id="{D47D4F47-B81E-4E76-81F0-AB9C5CFA8331}"/>
                </a:ext>
              </a:extLst>
            </p:cNvPr>
            <p:cNvSpPr>
              <a:spLocks noChangeArrowheads="1"/>
            </p:cNvSpPr>
            <p:nvPr/>
          </p:nvSpPr>
          <p:spPr bwMode="auto">
            <a:xfrm>
              <a:off x="630" y="2472"/>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47903" name="Rectangle 63">
              <a:extLst>
                <a:ext uri="{FF2B5EF4-FFF2-40B4-BE49-F238E27FC236}">
                  <a16:creationId xmlns:a16="http://schemas.microsoft.com/office/drawing/2014/main" id="{C3866CC7-0BAB-4A65-9CAA-F21496C5493C}"/>
                </a:ext>
              </a:extLst>
            </p:cNvPr>
            <p:cNvSpPr>
              <a:spLocks noChangeArrowheads="1"/>
            </p:cNvSpPr>
            <p:nvPr/>
          </p:nvSpPr>
          <p:spPr bwMode="auto">
            <a:xfrm>
              <a:off x="1309" y="2447"/>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&gt;</a:t>
              </a:r>
              <a:endParaRPr lang="en-US" altLang="zh-CN">
                <a:ea typeface="黑体" panose="02010609060101010101" pitchFamily="49" charset="-122"/>
              </a:endParaRPr>
            </a:p>
          </p:txBody>
        </p:sp>
        <p:sp>
          <p:nvSpPr>
            <p:cNvPr id="547904" name="Rectangle 64">
              <a:extLst>
                <a:ext uri="{FF2B5EF4-FFF2-40B4-BE49-F238E27FC236}">
                  <a16:creationId xmlns:a16="http://schemas.microsoft.com/office/drawing/2014/main" id="{6E5E90E0-099F-4A2E-9737-0C6FDBEF1FBD}"/>
                </a:ext>
              </a:extLst>
            </p:cNvPr>
            <p:cNvSpPr>
              <a:spLocks noChangeArrowheads="1"/>
            </p:cNvSpPr>
            <p:nvPr/>
          </p:nvSpPr>
          <p:spPr bwMode="auto">
            <a:xfrm>
              <a:off x="1183" y="2472"/>
              <a:ext cx="155"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i</a:t>
              </a:r>
              <a:endParaRPr lang="en-US" altLang="zh-CN">
                <a:ea typeface="黑体" panose="02010609060101010101" pitchFamily="49" charset="-122"/>
              </a:endParaRPr>
            </a:p>
          </p:txBody>
        </p:sp>
        <p:sp>
          <p:nvSpPr>
            <p:cNvPr id="547905" name="Rectangle 65">
              <a:extLst>
                <a:ext uri="{FF2B5EF4-FFF2-40B4-BE49-F238E27FC236}">
                  <a16:creationId xmlns:a16="http://schemas.microsoft.com/office/drawing/2014/main" id="{19F1A680-003B-46D2-BF31-839FCA90E1EC}"/>
                </a:ext>
              </a:extLst>
            </p:cNvPr>
            <p:cNvSpPr>
              <a:spLocks noChangeArrowheads="1"/>
            </p:cNvSpPr>
            <p:nvPr/>
          </p:nvSpPr>
          <p:spPr bwMode="auto">
            <a:xfrm>
              <a:off x="917" y="2479"/>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若</a:t>
              </a:r>
              <a:endParaRPr lang="zh-CN" altLang="en-US"/>
            </a:p>
          </p:txBody>
        </p:sp>
      </p:grpSp>
      <p:grpSp>
        <p:nvGrpSpPr>
          <p:cNvPr id="547906" name="Group 66">
            <a:extLst>
              <a:ext uri="{FF2B5EF4-FFF2-40B4-BE49-F238E27FC236}">
                <a16:creationId xmlns:a16="http://schemas.microsoft.com/office/drawing/2014/main" id="{10BDA1C7-D895-4CE8-81AE-8C5DA4F72980}"/>
              </a:ext>
            </a:extLst>
          </p:cNvPr>
          <p:cNvGrpSpPr>
            <a:grpSpLocks noChangeAspect="1"/>
          </p:cNvGrpSpPr>
          <p:nvPr/>
        </p:nvGrpSpPr>
        <p:grpSpPr bwMode="auto">
          <a:xfrm>
            <a:off x="998538" y="4595813"/>
            <a:ext cx="2062162" cy="514350"/>
            <a:chOff x="629" y="2895"/>
            <a:chExt cx="1299" cy="324"/>
          </a:xfrm>
        </p:grpSpPr>
        <p:sp>
          <p:nvSpPr>
            <p:cNvPr id="547907" name="AutoShape 67">
              <a:extLst>
                <a:ext uri="{FF2B5EF4-FFF2-40B4-BE49-F238E27FC236}">
                  <a16:creationId xmlns:a16="http://schemas.microsoft.com/office/drawing/2014/main" id="{63B22E51-A9A6-4C10-B746-96151104F244}"/>
                </a:ext>
              </a:extLst>
            </p:cNvPr>
            <p:cNvSpPr>
              <a:spLocks noChangeAspect="1" noChangeArrowheads="1" noTextEdit="1"/>
            </p:cNvSpPr>
            <p:nvPr/>
          </p:nvSpPr>
          <p:spPr bwMode="auto">
            <a:xfrm>
              <a:off x="629" y="2920"/>
              <a:ext cx="1224"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7908" name="Rectangle 68">
              <a:extLst>
                <a:ext uri="{FF2B5EF4-FFF2-40B4-BE49-F238E27FC236}">
                  <a16:creationId xmlns:a16="http://schemas.microsoft.com/office/drawing/2014/main" id="{E7FE4D46-EF07-4700-971F-848CE3BFB56D}"/>
                </a:ext>
              </a:extLst>
            </p:cNvPr>
            <p:cNvSpPr>
              <a:spLocks noChangeArrowheads="1"/>
            </p:cNvSpPr>
            <p:nvPr/>
          </p:nvSpPr>
          <p:spPr bwMode="auto">
            <a:xfrm>
              <a:off x="1664" y="2920"/>
              <a:ext cx="26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47909" name="Rectangle 69">
              <a:extLst>
                <a:ext uri="{FF2B5EF4-FFF2-40B4-BE49-F238E27FC236}">
                  <a16:creationId xmlns:a16="http://schemas.microsoft.com/office/drawing/2014/main" id="{FAE15C03-B7CB-405A-81A7-0635BE6B7363}"/>
                </a:ext>
              </a:extLst>
            </p:cNvPr>
            <p:cNvSpPr>
              <a:spLocks noChangeArrowheads="1"/>
            </p:cNvSpPr>
            <p:nvPr/>
          </p:nvSpPr>
          <p:spPr bwMode="auto">
            <a:xfrm>
              <a:off x="1619" y="2920"/>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47910" name="Rectangle 70">
              <a:extLst>
                <a:ext uri="{FF2B5EF4-FFF2-40B4-BE49-F238E27FC236}">
                  <a16:creationId xmlns:a16="http://schemas.microsoft.com/office/drawing/2014/main" id="{EB49B99D-157F-4798-A870-7666418E2068}"/>
                </a:ext>
              </a:extLst>
            </p:cNvPr>
            <p:cNvSpPr>
              <a:spLocks noChangeArrowheads="1"/>
            </p:cNvSpPr>
            <p:nvPr/>
          </p:nvSpPr>
          <p:spPr bwMode="auto">
            <a:xfrm>
              <a:off x="1507" y="2920"/>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0</a:t>
              </a:r>
              <a:endParaRPr lang="en-US" altLang="zh-CN">
                <a:ea typeface="黑体" panose="02010609060101010101" pitchFamily="49" charset="-122"/>
              </a:endParaRPr>
            </a:p>
          </p:txBody>
        </p:sp>
        <p:sp>
          <p:nvSpPr>
            <p:cNvPr id="547911" name="Rectangle 71">
              <a:extLst>
                <a:ext uri="{FF2B5EF4-FFF2-40B4-BE49-F238E27FC236}">
                  <a16:creationId xmlns:a16="http://schemas.microsoft.com/office/drawing/2014/main" id="{C0959013-27D4-462C-8E91-963B029CB34A}"/>
                </a:ext>
              </a:extLst>
            </p:cNvPr>
            <p:cNvSpPr>
              <a:spLocks noChangeArrowheads="1"/>
            </p:cNvSpPr>
            <p:nvPr/>
          </p:nvSpPr>
          <p:spPr bwMode="auto">
            <a:xfrm>
              <a:off x="1157" y="2920"/>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47912" name="Rectangle 72">
              <a:extLst>
                <a:ext uri="{FF2B5EF4-FFF2-40B4-BE49-F238E27FC236}">
                  <a16:creationId xmlns:a16="http://schemas.microsoft.com/office/drawing/2014/main" id="{854C43EE-CB63-45A1-A5DD-5D27F173FCCE}"/>
                </a:ext>
              </a:extLst>
            </p:cNvPr>
            <p:cNvSpPr>
              <a:spLocks noChangeArrowheads="1"/>
            </p:cNvSpPr>
            <p:nvPr/>
          </p:nvSpPr>
          <p:spPr bwMode="auto">
            <a:xfrm>
              <a:off x="898" y="2920"/>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547913" name="Rectangle 73">
              <a:extLst>
                <a:ext uri="{FF2B5EF4-FFF2-40B4-BE49-F238E27FC236}">
                  <a16:creationId xmlns:a16="http://schemas.microsoft.com/office/drawing/2014/main" id="{299854FE-7A86-4D09-A0E2-D435C8B61A5D}"/>
                </a:ext>
              </a:extLst>
            </p:cNvPr>
            <p:cNvSpPr>
              <a:spLocks noChangeArrowheads="1"/>
            </p:cNvSpPr>
            <p:nvPr/>
          </p:nvSpPr>
          <p:spPr bwMode="auto">
            <a:xfrm>
              <a:off x="835" y="2920"/>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47914" name="Rectangle 74">
              <a:extLst>
                <a:ext uri="{FF2B5EF4-FFF2-40B4-BE49-F238E27FC236}">
                  <a16:creationId xmlns:a16="http://schemas.microsoft.com/office/drawing/2014/main" id="{18B70177-F559-4219-86B9-CE53AE8A5E14}"/>
                </a:ext>
              </a:extLst>
            </p:cNvPr>
            <p:cNvSpPr>
              <a:spLocks noChangeArrowheads="1"/>
            </p:cNvSpPr>
            <p:nvPr/>
          </p:nvSpPr>
          <p:spPr bwMode="auto">
            <a:xfrm>
              <a:off x="719" y="2920"/>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2</a:t>
              </a:r>
              <a:endParaRPr lang="en-US" altLang="zh-CN">
                <a:ea typeface="黑体" panose="02010609060101010101" pitchFamily="49" charset="-122"/>
              </a:endParaRPr>
            </a:p>
          </p:txBody>
        </p:sp>
        <p:sp>
          <p:nvSpPr>
            <p:cNvPr id="547915" name="Rectangle 75">
              <a:extLst>
                <a:ext uri="{FF2B5EF4-FFF2-40B4-BE49-F238E27FC236}">
                  <a16:creationId xmlns:a16="http://schemas.microsoft.com/office/drawing/2014/main" id="{134C9846-F35E-4856-A804-228E2F6BC6AE}"/>
                </a:ext>
              </a:extLst>
            </p:cNvPr>
            <p:cNvSpPr>
              <a:spLocks noChangeArrowheads="1"/>
            </p:cNvSpPr>
            <p:nvPr/>
          </p:nvSpPr>
          <p:spPr bwMode="auto">
            <a:xfrm>
              <a:off x="635" y="2920"/>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547916" name="Rectangle 76">
              <a:extLst>
                <a:ext uri="{FF2B5EF4-FFF2-40B4-BE49-F238E27FC236}">
                  <a16:creationId xmlns:a16="http://schemas.microsoft.com/office/drawing/2014/main" id="{9C7B8455-EB6C-4586-AD57-BA54FEF3DFF0}"/>
                </a:ext>
              </a:extLst>
            </p:cNvPr>
            <p:cNvSpPr>
              <a:spLocks noChangeArrowheads="1"/>
            </p:cNvSpPr>
            <p:nvPr/>
          </p:nvSpPr>
          <p:spPr bwMode="auto">
            <a:xfrm>
              <a:off x="1332" y="2895"/>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&lt;</a:t>
              </a:r>
              <a:endParaRPr lang="en-US" altLang="zh-CN">
                <a:ea typeface="黑体" panose="02010609060101010101" pitchFamily="49" charset="-122"/>
              </a:endParaRPr>
            </a:p>
          </p:txBody>
        </p:sp>
        <p:sp>
          <p:nvSpPr>
            <p:cNvPr id="547917" name="Rectangle 77">
              <a:extLst>
                <a:ext uri="{FF2B5EF4-FFF2-40B4-BE49-F238E27FC236}">
                  <a16:creationId xmlns:a16="http://schemas.microsoft.com/office/drawing/2014/main" id="{98C27BD6-7A23-43B2-9DEE-2801B06E37D0}"/>
                </a:ext>
              </a:extLst>
            </p:cNvPr>
            <p:cNvSpPr>
              <a:spLocks noChangeArrowheads="1"/>
            </p:cNvSpPr>
            <p:nvPr/>
          </p:nvSpPr>
          <p:spPr bwMode="auto">
            <a:xfrm>
              <a:off x="1209" y="2920"/>
              <a:ext cx="155"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i</a:t>
              </a:r>
              <a:endParaRPr lang="en-US" altLang="zh-CN">
                <a:ea typeface="黑体" panose="02010609060101010101" pitchFamily="49" charset="-122"/>
              </a:endParaRPr>
            </a:p>
          </p:txBody>
        </p:sp>
        <p:sp>
          <p:nvSpPr>
            <p:cNvPr id="547918" name="Rectangle 78">
              <a:extLst>
                <a:ext uri="{FF2B5EF4-FFF2-40B4-BE49-F238E27FC236}">
                  <a16:creationId xmlns:a16="http://schemas.microsoft.com/office/drawing/2014/main" id="{490BA64B-6AE9-49A6-9B90-82659AF3B0B5}"/>
                </a:ext>
              </a:extLst>
            </p:cNvPr>
            <p:cNvSpPr>
              <a:spLocks noChangeArrowheads="1"/>
            </p:cNvSpPr>
            <p:nvPr/>
          </p:nvSpPr>
          <p:spPr bwMode="auto">
            <a:xfrm>
              <a:off x="943" y="2927"/>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若</a:t>
              </a:r>
              <a:endParaRPr lang="zh-CN" altLang="en-US"/>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7844"/>
                                        </p:tgtEl>
                                        <p:attrNameLst>
                                          <p:attrName>style.visibility</p:attrName>
                                        </p:attrNameLst>
                                      </p:cBhvr>
                                      <p:to>
                                        <p:strVal val="visible"/>
                                      </p:to>
                                    </p:set>
                                    <p:anim calcmode="lin" valueType="num">
                                      <p:cBhvr additive="base">
                                        <p:cTn id="7" dur="500" fill="hold"/>
                                        <p:tgtEl>
                                          <p:spTgt spid="547844"/>
                                        </p:tgtEl>
                                        <p:attrNameLst>
                                          <p:attrName>ppt_x</p:attrName>
                                        </p:attrNameLst>
                                      </p:cBhvr>
                                      <p:tavLst>
                                        <p:tav tm="0">
                                          <p:val>
                                            <p:strVal val="#ppt_x"/>
                                          </p:val>
                                        </p:tav>
                                        <p:tav tm="100000">
                                          <p:val>
                                            <p:strVal val="#ppt_x"/>
                                          </p:val>
                                        </p:tav>
                                      </p:tavLst>
                                    </p:anim>
                                    <p:anim calcmode="lin" valueType="num">
                                      <p:cBhvr additive="base">
                                        <p:cTn id="8" dur="500" fill="hold"/>
                                        <p:tgtEl>
                                          <p:spTgt spid="54784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547848"/>
                                        </p:tgtEl>
                                        <p:attrNameLst>
                                          <p:attrName>style.visibility</p:attrName>
                                        </p:attrNameLst>
                                      </p:cBhvr>
                                      <p:to>
                                        <p:strVal val="visible"/>
                                      </p:to>
                                    </p:set>
                                    <p:animEffect transition="in" filter="wipe(left)">
                                      <p:cBhvr>
                                        <p:cTn id="13" dur="2000"/>
                                        <p:tgtEl>
                                          <p:spTgt spid="54784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547858"/>
                                        </p:tgtEl>
                                        <p:attrNameLst>
                                          <p:attrName>style.visibility</p:attrName>
                                        </p:attrNameLst>
                                      </p:cBhvr>
                                      <p:to>
                                        <p:strVal val="visible"/>
                                      </p:to>
                                    </p:set>
                                    <p:animEffect transition="in" filter="wipe(left)">
                                      <p:cBhvr>
                                        <p:cTn id="18" dur="2000"/>
                                        <p:tgtEl>
                                          <p:spTgt spid="54785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547893"/>
                                        </p:tgtEl>
                                        <p:attrNameLst>
                                          <p:attrName>style.visibility</p:attrName>
                                        </p:attrNameLst>
                                      </p:cBhvr>
                                      <p:to>
                                        <p:strVal val="visible"/>
                                      </p:to>
                                    </p:set>
                                    <p:animEffect transition="in" filter="wipe(left)">
                                      <p:cBhvr>
                                        <p:cTn id="23" dur="2000"/>
                                        <p:tgtEl>
                                          <p:spTgt spid="54789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547845"/>
                                        </p:tgtEl>
                                        <p:attrNameLst>
                                          <p:attrName>style.visibility</p:attrName>
                                        </p:attrNameLst>
                                      </p:cBhvr>
                                      <p:to>
                                        <p:strVal val="visible"/>
                                      </p:to>
                                    </p:set>
                                    <p:animEffect transition="in" filter="wipe(left)">
                                      <p:cBhvr>
                                        <p:cTn id="28" dur="500"/>
                                        <p:tgtEl>
                                          <p:spTgt spid="54784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547880"/>
                                        </p:tgtEl>
                                        <p:attrNameLst>
                                          <p:attrName>style.visibility</p:attrName>
                                        </p:attrNameLst>
                                      </p:cBhvr>
                                      <p:to>
                                        <p:strVal val="visible"/>
                                      </p:to>
                                    </p:set>
                                    <p:animEffect transition="in" filter="wipe(left)">
                                      <p:cBhvr>
                                        <p:cTn id="33" dur="500"/>
                                        <p:tgtEl>
                                          <p:spTgt spid="54788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547906"/>
                                        </p:tgtEl>
                                        <p:attrNameLst>
                                          <p:attrName>style.visibility</p:attrName>
                                        </p:attrNameLst>
                                      </p:cBhvr>
                                      <p:to>
                                        <p:strVal val="visible"/>
                                      </p:to>
                                    </p:set>
                                    <p:animEffect transition="in" filter="wipe(left)">
                                      <p:cBhvr>
                                        <p:cTn id="38" dur="2000"/>
                                        <p:tgtEl>
                                          <p:spTgt spid="54790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547846"/>
                                        </p:tgtEl>
                                        <p:attrNameLst>
                                          <p:attrName>style.visibility</p:attrName>
                                        </p:attrNameLst>
                                      </p:cBhvr>
                                      <p:to>
                                        <p:strVal val="visible"/>
                                      </p:to>
                                    </p:set>
                                    <p:animEffect transition="in" filter="wipe(left)">
                                      <p:cBhvr>
                                        <p:cTn id="43" dur="500"/>
                                        <p:tgtEl>
                                          <p:spTgt spid="54784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547867"/>
                                        </p:tgtEl>
                                        <p:attrNameLst>
                                          <p:attrName>style.visibility</p:attrName>
                                        </p:attrNameLst>
                                      </p:cBhvr>
                                      <p:to>
                                        <p:strVal val="visible"/>
                                      </p:to>
                                    </p:set>
                                    <p:animEffect transition="in" filter="wipe(left)">
                                      <p:cBhvr>
                                        <p:cTn id="48" dur="2000"/>
                                        <p:tgtEl>
                                          <p:spTgt spid="54786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547847"/>
                                        </p:tgtEl>
                                        <p:attrNameLst>
                                          <p:attrName>style.visibility</p:attrName>
                                        </p:attrNameLst>
                                      </p:cBhvr>
                                      <p:to>
                                        <p:strVal val="visible"/>
                                      </p:to>
                                    </p:set>
                                    <p:animEffect transition="in" filter="wipe(left)">
                                      <p:cBhvr>
                                        <p:cTn id="53" dur="500"/>
                                        <p:tgtEl>
                                          <p:spTgt spid="547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4" grpId="0"/>
      <p:bldP spid="547847"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1">
            <a:extLst>
              <a:ext uri="{FF2B5EF4-FFF2-40B4-BE49-F238E27FC236}">
                <a16:creationId xmlns:a16="http://schemas.microsoft.com/office/drawing/2014/main" id="{06392303-40A8-4C4C-A889-8754876898BD}"/>
              </a:ext>
            </a:extLst>
          </p:cNvPr>
          <p:cNvSpPr>
            <a:spLocks noGrp="1"/>
          </p:cNvSpPr>
          <p:nvPr>
            <p:ph type="dt" sz="half" idx="10"/>
          </p:nvPr>
        </p:nvSpPr>
        <p:spPr/>
        <p:txBody>
          <a:bodyPr/>
          <a:lstStyle/>
          <a:p>
            <a:fld id="{4F8B028B-BB52-4015-B6E6-612E58535A5D}" type="datetime1">
              <a:rPr lang="zh-CN" altLang="en-US"/>
              <a:pPr/>
              <a:t>2017/9/8</a:t>
            </a:fld>
            <a:endParaRPr lang="en-US" altLang="zh-CN"/>
          </a:p>
        </p:txBody>
      </p:sp>
      <p:sp>
        <p:nvSpPr>
          <p:cNvPr id="10" name="灯片编号占位符 3">
            <a:extLst>
              <a:ext uri="{FF2B5EF4-FFF2-40B4-BE49-F238E27FC236}">
                <a16:creationId xmlns:a16="http://schemas.microsoft.com/office/drawing/2014/main" id="{CB3DC142-EA74-401C-8457-C16C226C4A3A}"/>
              </a:ext>
            </a:extLst>
          </p:cNvPr>
          <p:cNvSpPr>
            <a:spLocks noGrp="1"/>
          </p:cNvSpPr>
          <p:nvPr>
            <p:ph type="sldNum" sz="quarter" idx="12"/>
          </p:nvPr>
        </p:nvSpPr>
        <p:spPr/>
        <p:txBody>
          <a:bodyPr/>
          <a:lstStyle/>
          <a:p>
            <a:fld id="{1E4BE167-CCDE-425C-8475-A70976064DE9}" type="slidenum">
              <a:rPr lang="en-US" altLang="zh-CN"/>
              <a:pPr/>
              <a:t>71</a:t>
            </a:fld>
            <a:endParaRPr lang="en-US" altLang="zh-CN"/>
          </a:p>
        </p:txBody>
      </p:sp>
      <p:sp>
        <p:nvSpPr>
          <p:cNvPr id="548866" name="Text Box 2">
            <a:extLst>
              <a:ext uri="{FF2B5EF4-FFF2-40B4-BE49-F238E27FC236}">
                <a16:creationId xmlns:a16="http://schemas.microsoft.com/office/drawing/2014/main" id="{7195DC76-50C8-4F87-9F00-0A94D14098F2}"/>
              </a:ext>
            </a:extLst>
          </p:cNvPr>
          <p:cNvSpPr txBox="1">
            <a:spLocks noChangeArrowheads="1"/>
          </p:cNvSpPr>
          <p:nvPr/>
        </p:nvSpPr>
        <p:spPr bwMode="auto">
          <a:xfrm>
            <a:off x="827088" y="2205038"/>
            <a:ext cx="4800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r>
              <a:rPr lang="zh-CN" altLang="en-US" sz="3200" b="1">
                <a:solidFill>
                  <a:srgbClr val="FF0066"/>
                </a:solidFill>
                <a:latin typeface="Times New Roman" panose="02020603050405020304" pitchFamily="18" charset="0"/>
                <a:ea typeface="黑体" panose="02010609060101010101" pitchFamily="49" charset="-122"/>
              </a:rPr>
              <a:t>答：</a:t>
            </a:r>
          </a:p>
        </p:txBody>
      </p:sp>
      <p:sp>
        <p:nvSpPr>
          <p:cNvPr id="548867" name="Text Box 3">
            <a:extLst>
              <a:ext uri="{FF2B5EF4-FFF2-40B4-BE49-F238E27FC236}">
                <a16:creationId xmlns:a16="http://schemas.microsoft.com/office/drawing/2014/main" id="{EF667A43-9D93-4800-A6AD-26AE5C24033F}"/>
              </a:ext>
            </a:extLst>
          </p:cNvPr>
          <p:cNvSpPr txBox="1">
            <a:spLocks noChangeArrowheads="1"/>
          </p:cNvSpPr>
          <p:nvPr/>
        </p:nvSpPr>
        <p:spPr bwMode="auto">
          <a:xfrm>
            <a:off x="685800" y="2265363"/>
            <a:ext cx="7924800"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120000"/>
              </a:lnSpc>
              <a:spcBef>
                <a:spcPct val="50000"/>
              </a:spcBef>
            </a:pPr>
            <a:r>
              <a:rPr kumimoji="1" lang="en-US" altLang="zh-CN" b="1">
                <a:latin typeface="仿宋_GB2312" pitchFamily="49" charset="-122"/>
              </a:rPr>
              <a:t>    </a:t>
            </a:r>
            <a:r>
              <a:rPr kumimoji="1" lang="zh-CN" altLang="en-US" b="1">
                <a:latin typeface="仿宋_GB2312" pitchFamily="49" charset="-122"/>
              </a:rPr>
              <a:t>两者在函数的奇偶性、周期性、可导性上是类似的</a:t>
            </a:r>
            <a:r>
              <a:rPr kumimoji="1" lang="en-US" altLang="zh-CN" b="1">
                <a:latin typeface="仿宋_GB2312" pitchFamily="49" charset="-122"/>
              </a:rPr>
              <a:t>, </a:t>
            </a:r>
            <a:r>
              <a:rPr kumimoji="1" lang="zh-CN" altLang="en-US" b="1">
                <a:latin typeface="仿宋_GB2312" pitchFamily="49" charset="-122"/>
              </a:rPr>
              <a:t>而且导数的形式、加法定理、正余弦函数的平方和等公式也有相同的形式</a:t>
            </a:r>
            <a:r>
              <a:rPr kumimoji="1" lang="en-US" altLang="zh-CN" b="1">
                <a:latin typeface="仿宋_GB2312" pitchFamily="49" charset="-122"/>
              </a:rPr>
              <a:t>.</a:t>
            </a:r>
          </a:p>
        </p:txBody>
      </p:sp>
      <p:sp>
        <p:nvSpPr>
          <p:cNvPr id="548868" name="Text Box 4">
            <a:extLst>
              <a:ext uri="{FF2B5EF4-FFF2-40B4-BE49-F238E27FC236}">
                <a16:creationId xmlns:a16="http://schemas.microsoft.com/office/drawing/2014/main" id="{B67C26B0-9AE6-460A-992C-2E349EC1A376}"/>
              </a:ext>
            </a:extLst>
          </p:cNvPr>
          <p:cNvSpPr txBox="1">
            <a:spLocks noChangeArrowheads="1"/>
          </p:cNvSpPr>
          <p:nvPr/>
        </p:nvSpPr>
        <p:spPr bwMode="auto">
          <a:xfrm>
            <a:off x="685800" y="4094163"/>
            <a:ext cx="80772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120000"/>
              </a:lnSpc>
              <a:spcBef>
                <a:spcPct val="50000"/>
              </a:spcBef>
            </a:pPr>
            <a:r>
              <a:rPr kumimoji="1" lang="en-US" altLang="zh-CN" b="1">
                <a:latin typeface="仿宋_GB2312" pitchFamily="49" charset="-122"/>
              </a:rPr>
              <a:t>    </a:t>
            </a:r>
            <a:r>
              <a:rPr kumimoji="1" lang="zh-CN" altLang="en-US" b="1">
                <a:latin typeface="仿宋_GB2312" pitchFamily="49" charset="-122"/>
              </a:rPr>
              <a:t>最大的区别是</a:t>
            </a:r>
            <a:r>
              <a:rPr kumimoji="1" lang="en-US" altLang="zh-CN" b="1">
                <a:latin typeface="仿宋_GB2312" pitchFamily="49" charset="-122"/>
              </a:rPr>
              <a:t>, </a:t>
            </a:r>
            <a:r>
              <a:rPr kumimoji="1" lang="zh-CN" altLang="en-US" b="1">
                <a:latin typeface="仿宋_GB2312" pitchFamily="49" charset="-122"/>
              </a:rPr>
              <a:t>实变三角函数中</a:t>
            </a:r>
            <a:r>
              <a:rPr kumimoji="1" lang="en-US" altLang="zh-CN" b="1">
                <a:latin typeface="仿宋_GB2312" pitchFamily="49" charset="-122"/>
              </a:rPr>
              <a:t>, </a:t>
            </a:r>
            <a:r>
              <a:rPr kumimoji="1" lang="zh-CN" altLang="en-US" b="1">
                <a:solidFill>
                  <a:srgbClr val="FF3300"/>
                </a:solidFill>
                <a:latin typeface="仿宋_GB2312" pitchFamily="49" charset="-122"/>
              </a:rPr>
              <a:t>正余弦函数都是有界函数</a:t>
            </a:r>
            <a:r>
              <a:rPr kumimoji="1" lang="en-US" altLang="zh-CN" b="1">
                <a:solidFill>
                  <a:srgbClr val="FF3300"/>
                </a:solidFill>
                <a:latin typeface="仿宋_GB2312" pitchFamily="49" charset="-122"/>
              </a:rPr>
              <a:t>, </a:t>
            </a:r>
            <a:r>
              <a:rPr kumimoji="1" lang="zh-CN" altLang="en-US" b="1">
                <a:solidFill>
                  <a:srgbClr val="FF3300"/>
                </a:solidFill>
                <a:latin typeface="仿宋_GB2312" pitchFamily="49" charset="-122"/>
              </a:rPr>
              <a:t>但在复变三角函数中</a:t>
            </a:r>
            <a:r>
              <a:rPr kumimoji="1" lang="en-US" altLang="zh-CN" b="1">
                <a:solidFill>
                  <a:srgbClr val="FF3300"/>
                </a:solidFill>
                <a:latin typeface="仿宋_GB2312" pitchFamily="49" charset="-122"/>
              </a:rPr>
              <a:t>, </a:t>
            </a:r>
          </a:p>
        </p:txBody>
      </p:sp>
      <p:graphicFrame>
        <p:nvGraphicFramePr>
          <p:cNvPr id="548869" name="Object 5">
            <a:extLst>
              <a:ext uri="{FF2B5EF4-FFF2-40B4-BE49-F238E27FC236}">
                <a16:creationId xmlns:a16="http://schemas.microsoft.com/office/drawing/2014/main" id="{C1596741-E7FA-48A3-9CFF-B9A6C6175955}"/>
              </a:ext>
            </a:extLst>
          </p:cNvPr>
          <p:cNvGraphicFramePr>
            <a:graphicFrameLocks noChangeAspect="1"/>
          </p:cNvGraphicFramePr>
          <p:nvPr/>
        </p:nvGraphicFramePr>
        <p:xfrm>
          <a:off x="1547813" y="5597525"/>
          <a:ext cx="6159500" cy="639763"/>
        </p:xfrm>
        <a:graphic>
          <a:graphicData uri="http://schemas.openxmlformats.org/presentationml/2006/ole">
            <mc:AlternateContent xmlns:mc="http://schemas.openxmlformats.org/markup-compatibility/2006">
              <mc:Choice xmlns:v="urn:schemas-microsoft-com:vml" Requires="v">
                <p:oleObj spid="_x0000_s548872" name="Equation" r:id="rId3" imgW="2323800" imgH="241200" progId="Equation.DSMT4">
                  <p:embed/>
                </p:oleObj>
              </mc:Choice>
              <mc:Fallback>
                <p:oleObj name="Equation" r:id="rId3" imgW="2323800" imgH="241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5597525"/>
                        <a:ext cx="6159500"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8870" name="Text Box 6">
            <a:extLst>
              <a:ext uri="{FF2B5EF4-FFF2-40B4-BE49-F238E27FC236}">
                <a16:creationId xmlns:a16="http://schemas.microsoft.com/office/drawing/2014/main" id="{81AAB043-4FE2-4D4D-A227-31AE4B11A8F3}"/>
              </a:ext>
            </a:extLst>
          </p:cNvPr>
          <p:cNvSpPr txBox="1">
            <a:spLocks noChangeArrowheads="1"/>
          </p:cNvSpPr>
          <p:nvPr/>
        </p:nvSpPr>
        <p:spPr bwMode="auto">
          <a:xfrm>
            <a:off x="755650" y="333375"/>
            <a:ext cx="4800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r>
              <a:rPr lang="zh-CN" altLang="en-US" sz="3200" b="1">
                <a:latin typeface="Times New Roman" panose="02020603050405020304" pitchFamily="18" charset="0"/>
                <a:ea typeface="黑体" panose="02010609060101010101" pitchFamily="49" charset="-122"/>
              </a:rPr>
              <a:t>思考题</a:t>
            </a:r>
          </a:p>
        </p:txBody>
      </p:sp>
      <p:sp>
        <p:nvSpPr>
          <p:cNvPr id="548871" name="Text Box 7">
            <a:extLst>
              <a:ext uri="{FF2B5EF4-FFF2-40B4-BE49-F238E27FC236}">
                <a16:creationId xmlns:a16="http://schemas.microsoft.com/office/drawing/2014/main" id="{8C1A070A-32AD-4F06-89EA-681F141F8A84}"/>
              </a:ext>
            </a:extLst>
          </p:cNvPr>
          <p:cNvSpPr txBox="1">
            <a:spLocks noChangeArrowheads="1"/>
          </p:cNvSpPr>
          <p:nvPr/>
        </p:nvSpPr>
        <p:spPr bwMode="auto">
          <a:xfrm>
            <a:off x="852488" y="998538"/>
            <a:ext cx="7467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b="1">
                <a:latin typeface="仿宋_GB2312" pitchFamily="49" charset="-122"/>
              </a:rPr>
              <a:t>    </a:t>
            </a:r>
            <a:r>
              <a:rPr kumimoji="1" lang="zh-CN" altLang="en-US" b="1">
                <a:latin typeface="仿宋_GB2312" pitchFamily="49" charset="-122"/>
              </a:rPr>
              <a:t>实变三角函数与复变三角函数在性质上有哪些异同</a:t>
            </a:r>
            <a:r>
              <a:rPr kumimoji="1" lang="en-US" altLang="zh-CN" b="1">
                <a:latin typeface="仿宋_GB2312" pitchFamily="49" charset="-122"/>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8866"/>
                                        </p:tgtEl>
                                        <p:attrNameLst>
                                          <p:attrName>style.visibility</p:attrName>
                                        </p:attrNameLst>
                                      </p:cBhvr>
                                      <p:to>
                                        <p:strVal val="visible"/>
                                      </p:to>
                                    </p:set>
                                    <p:anim calcmode="lin" valueType="num">
                                      <p:cBhvr additive="base">
                                        <p:cTn id="7" dur="500" fill="hold"/>
                                        <p:tgtEl>
                                          <p:spTgt spid="548866"/>
                                        </p:tgtEl>
                                        <p:attrNameLst>
                                          <p:attrName>ppt_x</p:attrName>
                                        </p:attrNameLst>
                                      </p:cBhvr>
                                      <p:tavLst>
                                        <p:tav tm="0">
                                          <p:val>
                                            <p:strVal val="#ppt_x"/>
                                          </p:val>
                                        </p:tav>
                                        <p:tav tm="100000">
                                          <p:val>
                                            <p:strVal val="#ppt_x"/>
                                          </p:val>
                                        </p:tav>
                                      </p:tavLst>
                                    </p:anim>
                                    <p:anim calcmode="lin" valueType="num">
                                      <p:cBhvr additive="base">
                                        <p:cTn id="8" dur="500" fill="hold"/>
                                        <p:tgtEl>
                                          <p:spTgt spid="54886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548867"/>
                                        </p:tgtEl>
                                        <p:attrNameLst>
                                          <p:attrName>style.visibility</p:attrName>
                                        </p:attrNameLst>
                                      </p:cBhvr>
                                      <p:to>
                                        <p:strVal val="visible"/>
                                      </p:to>
                                    </p:set>
                                    <p:animEffect transition="in" filter="wipe(left)">
                                      <p:cBhvr>
                                        <p:cTn id="13" dur="500"/>
                                        <p:tgtEl>
                                          <p:spTgt spid="54886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548868"/>
                                        </p:tgtEl>
                                        <p:attrNameLst>
                                          <p:attrName>style.visibility</p:attrName>
                                        </p:attrNameLst>
                                      </p:cBhvr>
                                      <p:to>
                                        <p:strVal val="visible"/>
                                      </p:to>
                                    </p:set>
                                    <p:animEffect transition="in" filter="wipe(left)">
                                      <p:cBhvr>
                                        <p:cTn id="18" dur="500"/>
                                        <p:tgtEl>
                                          <p:spTgt spid="54886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548869"/>
                                        </p:tgtEl>
                                        <p:attrNameLst>
                                          <p:attrName>style.visibility</p:attrName>
                                        </p:attrNameLst>
                                      </p:cBhvr>
                                      <p:to>
                                        <p:strVal val="visible"/>
                                      </p:to>
                                    </p:set>
                                    <p:animEffect transition="in" filter="wipe(left)">
                                      <p:cBhvr>
                                        <p:cTn id="23" dur="500"/>
                                        <p:tgtEl>
                                          <p:spTgt spid="548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6" grpId="0"/>
      <p:bldP spid="548867" grpId="0" autoUpdateAnimBg="0"/>
      <p:bldP spid="548868"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40C6F15-AC36-4287-95B0-CE3BF98507B5}"/>
              </a:ext>
            </a:extLst>
          </p:cNvPr>
          <p:cNvSpPr>
            <a:spLocks noGrp="1"/>
          </p:cNvSpPr>
          <p:nvPr>
            <p:ph type="dt" sz="half" idx="10"/>
          </p:nvPr>
        </p:nvSpPr>
        <p:spPr/>
        <p:txBody>
          <a:bodyPr/>
          <a:lstStyle/>
          <a:p>
            <a:fld id="{FED0FBC7-E72F-419F-A3D8-802260F0710B}" type="datetime1">
              <a:rPr lang="zh-CN" altLang="en-US"/>
              <a:pPr/>
              <a:t>2017/9/8</a:t>
            </a:fld>
            <a:endParaRPr lang="en-US" altLang="zh-CN"/>
          </a:p>
        </p:txBody>
      </p:sp>
      <p:sp>
        <p:nvSpPr>
          <p:cNvPr id="6" name="灯片编号占位符 5">
            <a:extLst>
              <a:ext uri="{FF2B5EF4-FFF2-40B4-BE49-F238E27FC236}">
                <a16:creationId xmlns:a16="http://schemas.microsoft.com/office/drawing/2014/main" id="{359FD7DD-5BF6-43C8-B69D-C2DDCB940083}"/>
              </a:ext>
            </a:extLst>
          </p:cNvPr>
          <p:cNvSpPr>
            <a:spLocks noGrp="1"/>
          </p:cNvSpPr>
          <p:nvPr>
            <p:ph type="sldNum" sz="quarter" idx="12"/>
          </p:nvPr>
        </p:nvSpPr>
        <p:spPr/>
        <p:txBody>
          <a:bodyPr/>
          <a:lstStyle/>
          <a:p>
            <a:fld id="{6747D67C-9E8E-4E57-B42E-9F7BE75DEC45}" type="slidenum">
              <a:rPr lang="en-US" altLang="zh-CN"/>
              <a:pPr/>
              <a:t>72</a:t>
            </a:fld>
            <a:endParaRPr lang="en-US" altLang="zh-CN"/>
          </a:p>
        </p:txBody>
      </p:sp>
      <p:sp>
        <p:nvSpPr>
          <p:cNvPr id="487426" name="Rectangle 2">
            <a:extLst>
              <a:ext uri="{FF2B5EF4-FFF2-40B4-BE49-F238E27FC236}">
                <a16:creationId xmlns:a16="http://schemas.microsoft.com/office/drawing/2014/main" id="{498779FB-F734-4745-B553-692A85FF0978}"/>
              </a:ext>
            </a:extLst>
          </p:cNvPr>
          <p:cNvSpPr>
            <a:spLocks noGrp="1" noChangeArrowheads="1"/>
          </p:cNvSpPr>
          <p:nvPr>
            <p:ph type="body" idx="1"/>
          </p:nvPr>
        </p:nvSpPr>
        <p:spPr/>
        <p:txBody>
          <a:bodyPr/>
          <a:lstStyle/>
          <a:p>
            <a:r>
              <a:rPr lang="en-US" altLang="zh-CN">
                <a:cs typeface="Arial" panose="020B0604020202020204" pitchFamily="34" charset="0"/>
              </a:rPr>
              <a:t>§1.1 </a:t>
            </a:r>
          </a:p>
          <a:p>
            <a:r>
              <a:rPr lang="en-US" altLang="zh-CN">
                <a:cs typeface="Arial" panose="020B0604020202020204" pitchFamily="34" charset="0"/>
              </a:rPr>
              <a:t>1.(2)(4)(6)</a:t>
            </a:r>
          </a:p>
          <a:p>
            <a:r>
              <a:rPr lang="en-US" altLang="zh-CN">
                <a:cs typeface="Arial" panose="020B0604020202020204" pitchFamily="34" charset="0"/>
              </a:rPr>
              <a:t>2.(4)</a:t>
            </a:r>
          </a:p>
          <a:p>
            <a:r>
              <a:rPr lang="en-US" altLang="zh-CN">
                <a:cs typeface="Arial" panose="020B0604020202020204" pitchFamily="34" charset="0"/>
              </a:rPr>
              <a:t>3.(1)(4)</a:t>
            </a:r>
          </a:p>
          <a:p>
            <a:r>
              <a:rPr lang="en-US" altLang="zh-CN">
                <a:cs typeface="Arial" panose="020B0604020202020204" pitchFamily="34" charset="0"/>
              </a:rPr>
              <a:t>§1.2</a:t>
            </a:r>
          </a:p>
          <a:p>
            <a:r>
              <a:rPr lang="en-US" altLang="zh-CN">
                <a:cs typeface="Arial" panose="020B0604020202020204" pitchFamily="34" charset="0"/>
              </a:rPr>
              <a:t>2.(1)(3)(8)</a:t>
            </a:r>
          </a:p>
          <a:p>
            <a:r>
              <a:rPr lang="en-US" altLang="zh-CN">
                <a:cs typeface="Arial" panose="020B0604020202020204" pitchFamily="34" charset="0"/>
              </a:rPr>
              <a:t>3</a:t>
            </a:r>
          </a:p>
        </p:txBody>
      </p:sp>
      <p:sp>
        <p:nvSpPr>
          <p:cNvPr id="487427" name="WordArt 3">
            <a:extLst>
              <a:ext uri="{FF2B5EF4-FFF2-40B4-BE49-F238E27FC236}">
                <a16:creationId xmlns:a16="http://schemas.microsoft.com/office/drawing/2014/main" id="{BE273A3E-755A-41B0-AE79-4CB852D2F4E0}"/>
              </a:ext>
            </a:extLst>
          </p:cNvPr>
          <p:cNvSpPr>
            <a:spLocks noChangeArrowheads="1" noChangeShapeType="1" noTextEdit="1"/>
          </p:cNvSpPr>
          <p:nvPr/>
        </p:nvSpPr>
        <p:spPr bwMode="auto">
          <a:xfrm>
            <a:off x="2627313" y="333375"/>
            <a:ext cx="3673475" cy="1008063"/>
          </a:xfrm>
          <a:prstGeom prst="rect">
            <a:avLst/>
          </a:prstGeom>
        </p:spPr>
        <p:txBody>
          <a:bodyPr wrap="none" fromWordArt="1">
            <a:prstTxWarp prst="textPlain">
              <a:avLst>
                <a:gd name="adj" fmla="val 50000"/>
              </a:avLst>
            </a:prstTxWarp>
          </a:bodyPr>
          <a:lstStyle/>
          <a:p>
            <a:pPr algn="ctr"/>
            <a:r>
              <a:rPr lang="en-US" altLang="zh-CN" sz="3600" kern="10">
                <a:ln w="19050">
                  <a:solidFill>
                    <a:srgbClr val="99CCFF"/>
                  </a:solidFill>
                  <a:round/>
                  <a:headEnd/>
                  <a:tailEnd/>
                </a:ln>
                <a:solidFill>
                  <a:srgbClr val="0066CC"/>
                </a:solidFill>
                <a:effectLst>
                  <a:outerShdw dist="35921" dir="2700000" algn="ctr" rotWithShape="0">
                    <a:srgbClr val="990000"/>
                  </a:outerShdw>
                </a:effectLst>
                <a:latin typeface="华文新魏" panose="02010800040101010101" pitchFamily="2" charset="-122"/>
                <a:ea typeface="华文新魏" panose="02010800040101010101" pitchFamily="2" charset="-122"/>
              </a:rPr>
              <a:t>§1.1 </a:t>
            </a:r>
            <a:r>
              <a:rPr lang="zh-CN" altLang="en-US" sz="3600" kern="10">
                <a:ln w="19050">
                  <a:solidFill>
                    <a:srgbClr val="99CCFF"/>
                  </a:solidFill>
                  <a:round/>
                  <a:headEnd/>
                  <a:tailEnd/>
                </a:ln>
                <a:solidFill>
                  <a:srgbClr val="0066CC"/>
                </a:solidFill>
                <a:effectLst>
                  <a:outerShdw dist="35921" dir="2700000" algn="ctr" rotWithShape="0">
                    <a:srgbClr val="990000"/>
                  </a:outerShdw>
                </a:effectLst>
                <a:latin typeface="华文新魏" panose="02010800040101010101" pitchFamily="2" charset="-122"/>
                <a:ea typeface="华文新魏" panose="02010800040101010101" pitchFamily="2" charset="-122"/>
              </a:rPr>
              <a:t>和</a:t>
            </a:r>
            <a:r>
              <a:rPr lang="en-US" altLang="zh-CN" sz="3600" kern="10">
                <a:ln w="19050">
                  <a:solidFill>
                    <a:srgbClr val="99CCFF"/>
                  </a:solidFill>
                  <a:round/>
                  <a:headEnd/>
                  <a:tailEnd/>
                </a:ln>
                <a:solidFill>
                  <a:srgbClr val="0066CC"/>
                </a:solidFill>
                <a:effectLst>
                  <a:outerShdw dist="35921" dir="2700000" algn="ctr" rotWithShape="0">
                    <a:srgbClr val="990000"/>
                  </a:outerShdw>
                </a:effectLst>
                <a:latin typeface="华文新魏" panose="02010800040101010101" pitchFamily="2" charset="-122"/>
                <a:ea typeface="华文新魏" panose="02010800040101010101" pitchFamily="2" charset="-122"/>
              </a:rPr>
              <a:t>§1.2</a:t>
            </a:r>
            <a:r>
              <a:rPr lang="zh-CN" altLang="en-US" sz="3600" kern="10">
                <a:ln w="19050">
                  <a:solidFill>
                    <a:srgbClr val="99CCFF"/>
                  </a:solidFill>
                  <a:round/>
                  <a:headEnd/>
                  <a:tailEnd/>
                </a:ln>
                <a:solidFill>
                  <a:srgbClr val="0066CC"/>
                </a:solidFill>
                <a:effectLst>
                  <a:outerShdw dist="35921" dir="2700000" algn="ctr" rotWithShape="0">
                    <a:srgbClr val="990000"/>
                  </a:outerShdw>
                </a:effectLst>
                <a:latin typeface="华文新魏" panose="02010800040101010101" pitchFamily="2" charset="-122"/>
                <a:ea typeface="华文新魏" panose="02010800040101010101" pitchFamily="2" charset="-122"/>
              </a:rPr>
              <a:t>作业</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2">
            <a:extLst>
              <a:ext uri="{FF2B5EF4-FFF2-40B4-BE49-F238E27FC236}">
                <a16:creationId xmlns:a16="http://schemas.microsoft.com/office/drawing/2014/main" id="{F1B0694B-17C8-4C60-91F2-D86359D7C7F3}"/>
              </a:ext>
            </a:extLst>
          </p:cNvPr>
          <p:cNvSpPr>
            <a:spLocks noGrp="1"/>
          </p:cNvSpPr>
          <p:nvPr>
            <p:ph type="dt" sz="half" idx="10"/>
          </p:nvPr>
        </p:nvSpPr>
        <p:spPr/>
        <p:txBody>
          <a:bodyPr/>
          <a:lstStyle/>
          <a:p>
            <a:fld id="{A26719AC-D806-4367-9BB1-A4E501C561D7}" type="datetime1">
              <a:rPr lang="zh-CN" altLang="en-US"/>
              <a:pPr/>
              <a:t>2017/9/8</a:t>
            </a:fld>
            <a:endParaRPr lang="en-US" altLang="zh-CN"/>
          </a:p>
        </p:txBody>
      </p:sp>
      <p:sp>
        <p:nvSpPr>
          <p:cNvPr id="11" name="灯片编号占位符 4">
            <a:extLst>
              <a:ext uri="{FF2B5EF4-FFF2-40B4-BE49-F238E27FC236}">
                <a16:creationId xmlns:a16="http://schemas.microsoft.com/office/drawing/2014/main" id="{1209F365-9B0E-42ED-A4E5-87546DCF6766}"/>
              </a:ext>
            </a:extLst>
          </p:cNvPr>
          <p:cNvSpPr>
            <a:spLocks noGrp="1"/>
          </p:cNvSpPr>
          <p:nvPr>
            <p:ph type="sldNum" sz="quarter" idx="12"/>
          </p:nvPr>
        </p:nvSpPr>
        <p:spPr/>
        <p:txBody>
          <a:bodyPr/>
          <a:lstStyle/>
          <a:p>
            <a:fld id="{27649EEE-7234-454B-8F4D-0B35DD3EDFEE}" type="slidenum">
              <a:rPr lang="en-US" altLang="zh-CN"/>
              <a:pPr/>
              <a:t>73</a:t>
            </a:fld>
            <a:endParaRPr lang="en-US" altLang="zh-CN"/>
          </a:p>
        </p:txBody>
      </p:sp>
      <p:sp>
        <p:nvSpPr>
          <p:cNvPr id="237570" name="Rectangle 2">
            <a:extLst>
              <a:ext uri="{FF2B5EF4-FFF2-40B4-BE49-F238E27FC236}">
                <a16:creationId xmlns:a16="http://schemas.microsoft.com/office/drawing/2014/main" id="{27CCB20D-3140-4033-AA3E-54379D518A7E}"/>
              </a:ext>
            </a:extLst>
          </p:cNvPr>
          <p:cNvSpPr>
            <a:spLocks noGrp="1" noChangeArrowheads="1"/>
          </p:cNvSpPr>
          <p:nvPr>
            <p:ph type="title"/>
          </p:nvPr>
        </p:nvSpPr>
        <p:spPr>
          <a:xfrm>
            <a:off x="971550" y="260350"/>
            <a:ext cx="7491413" cy="915988"/>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lIns="90000" tIns="46800" rIns="90000" bIns="46800" anchor="t"/>
          <a:lstStyle/>
          <a:p>
            <a:r>
              <a:rPr lang="en-US" altLang="zh-CN" sz="3200" b="1">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1.3</a:t>
            </a:r>
            <a:r>
              <a:rPr lang="zh-CN" altLang="en-US" sz="3200" b="1">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导数</a:t>
            </a:r>
            <a:r>
              <a:rPr lang="en-US" altLang="zh-CN" sz="3200" b="1">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a:t>
            </a:r>
            <a:r>
              <a:rPr lang="zh-CN" altLang="en-US" sz="3200" b="1">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微分</a:t>
            </a:r>
            <a:r>
              <a:rPr lang="en-US" altLang="zh-CN" sz="3200" b="1">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a:t>
            </a:r>
          </a:p>
        </p:txBody>
      </p:sp>
      <p:sp>
        <p:nvSpPr>
          <p:cNvPr id="237571" name="Text Box 3">
            <a:extLst>
              <a:ext uri="{FF2B5EF4-FFF2-40B4-BE49-F238E27FC236}">
                <a16:creationId xmlns:a16="http://schemas.microsoft.com/office/drawing/2014/main" id="{FA08B827-A10D-4602-95CB-B1A20CA7BB93}"/>
              </a:ext>
            </a:extLst>
          </p:cNvPr>
          <p:cNvSpPr txBox="1">
            <a:spLocks noChangeArrowheads="1"/>
          </p:cNvSpPr>
          <p:nvPr/>
        </p:nvSpPr>
        <p:spPr bwMode="auto">
          <a:xfrm>
            <a:off x="684213" y="836613"/>
            <a:ext cx="8064500"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b="1">
                <a:solidFill>
                  <a:srgbClr val="CC0066"/>
                </a:solidFill>
                <a:latin typeface="黑体" panose="02010609060101010101" pitchFamily="49" charset="-122"/>
                <a:ea typeface="黑体" panose="02010609060101010101" pitchFamily="49" charset="-122"/>
              </a:rPr>
              <a:t>1.</a:t>
            </a:r>
            <a:r>
              <a:rPr kumimoji="1" lang="zh-CN" altLang="en-US" b="1">
                <a:solidFill>
                  <a:srgbClr val="CC0066"/>
                </a:solidFill>
                <a:latin typeface="黑体" panose="02010609060101010101" pitchFamily="49" charset="-122"/>
                <a:ea typeface="黑体" panose="02010609060101010101" pitchFamily="49" charset="-122"/>
              </a:rPr>
              <a:t>导数的定义</a:t>
            </a:r>
            <a:r>
              <a:rPr kumimoji="1" lang="en-US" altLang="zh-CN" b="1">
                <a:solidFill>
                  <a:srgbClr val="CC0066"/>
                </a:solidFill>
                <a:latin typeface="黑体" panose="02010609060101010101" pitchFamily="49" charset="-122"/>
                <a:ea typeface="黑体" panose="02010609060101010101" pitchFamily="49" charset="-122"/>
              </a:rPr>
              <a:t>:</a:t>
            </a:r>
            <a:r>
              <a:rPr kumimoji="1" lang="zh-CN" altLang="en-US" b="1">
                <a:solidFill>
                  <a:srgbClr val="3333FF"/>
                </a:solidFill>
                <a:latin typeface="黑体" panose="02010609060101010101" pitchFamily="49" charset="-122"/>
                <a:ea typeface="黑体" panose="02010609060101010101" pitchFamily="49" charset="-122"/>
              </a:rPr>
              <a:t>（</a:t>
            </a:r>
            <a:r>
              <a:rPr kumimoji="1" lang="zh-CN" altLang="en-US" b="1">
                <a:solidFill>
                  <a:srgbClr val="3333FF"/>
                </a:solidFill>
                <a:latin typeface="楷体_GB2312" pitchFamily="49" charset="-122"/>
                <a:ea typeface="楷体_GB2312" pitchFamily="49" charset="-122"/>
              </a:rPr>
              <a:t>一个函数的导数定义为一个特殊的极限）</a:t>
            </a:r>
          </a:p>
        </p:txBody>
      </p:sp>
      <p:graphicFrame>
        <p:nvGraphicFramePr>
          <p:cNvPr id="237572" name="Object 4">
            <a:extLst>
              <a:ext uri="{FF2B5EF4-FFF2-40B4-BE49-F238E27FC236}">
                <a16:creationId xmlns:a16="http://schemas.microsoft.com/office/drawing/2014/main" id="{C020B262-0F55-4339-A3EB-E80EB3B06681}"/>
              </a:ext>
            </a:extLst>
          </p:cNvPr>
          <p:cNvGraphicFramePr>
            <a:graphicFrameLocks noChangeAspect="1"/>
          </p:cNvGraphicFramePr>
          <p:nvPr/>
        </p:nvGraphicFramePr>
        <p:xfrm>
          <a:off x="760413" y="1835150"/>
          <a:ext cx="8124825" cy="1479550"/>
        </p:xfrm>
        <a:graphic>
          <a:graphicData uri="http://schemas.openxmlformats.org/presentationml/2006/ole">
            <mc:AlternateContent xmlns:mc="http://schemas.openxmlformats.org/markup-compatibility/2006">
              <mc:Choice xmlns:v="urn:schemas-microsoft-com:vml" Requires="v">
                <p:oleObj spid="_x0000_s237608" name="Equation" r:id="rId3" imgW="11696400" imgH="2133360" progId="Equation.DSMT4">
                  <p:embed/>
                </p:oleObj>
              </mc:Choice>
              <mc:Fallback>
                <p:oleObj name="Equation" r:id="rId3" imgW="11696400" imgH="21333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413" y="1835150"/>
                        <a:ext cx="8124825" cy="1479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7573" name="Object 5">
            <a:extLst>
              <a:ext uri="{FF2B5EF4-FFF2-40B4-BE49-F238E27FC236}">
                <a16:creationId xmlns:a16="http://schemas.microsoft.com/office/drawing/2014/main" id="{BF4B0807-DB01-4CCE-A529-00AAD98B57B8}"/>
              </a:ext>
            </a:extLst>
          </p:cNvPr>
          <p:cNvGraphicFramePr>
            <a:graphicFrameLocks noChangeAspect="1"/>
          </p:cNvGraphicFramePr>
          <p:nvPr/>
        </p:nvGraphicFramePr>
        <p:xfrm>
          <a:off x="604838" y="4229100"/>
          <a:ext cx="8078787" cy="1698625"/>
        </p:xfrm>
        <a:graphic>
          <a:graphicData uri="http://schemas.openxmlformats.org/presentationml/2006/ole">
            <mc:AlternateContent xmlns:mc="http://schemas.openxmlformats.org/markup-compatibility/2006">
              <mc:Choice xmlns:v="urn:schemas-microsoft-com:vml" Requires="v">
                <p:oleObj spid="_x0000_s237609" name="Equation" r:id="rId5" imgW="11125080" imgH="2336760" progId="Equation.DSMT4">
                  <p:embed/>
                </p:oleObj>
              </mc:Choice>
              <mc:Fallback>
                <p:oleObj name="Equation" r:id="rId5" imgW="11125080" imgH="233676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4838" y="4229100"/>
                        <a:ext cx="8078787" cy="169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7574" name="Object 6">
            <a:extLst>
              <a:ext uri="{FF2B5EF4-FFF2-40B4-BE49-F238E27FC236}">
                <a16:creationId xmlns:a16="http://schemas.microsoft.com/office/drawing/2014/main" id="{81DE7B26-3BD9-41E4-B7DF-2A09BFC2FD1F}"/>
              </a:ext>
            </a:extLst>
          </p:cNvPr>
          <p:cNvGraphicFramePr>
            <a:graphicFrameLocks noChangeAspect="1"/>
          </p:cNvGraphicFramePr>
          <p:nvPr/>
        </p:nvGraphicFramePr>
        <p:xfrm>
          <a:off x="2987675" y="5875338"/>
          <a:ext cx="4752975" cy="852487"/>
        </p:xfrm>
        <a:graphic>
          <a:graphicData uri="http://schemas.openxmlformats.org/presentationml/2006/ole">
            <mc:AlternateContent xmlns:mc="http://schemas.openxmlformats.org/markup-compatibility/2006">
              <mc:Choice xmlns:v="urn:schemas-microsoft-com:vml" Requires="v">
                <p:oleObj spid="_x0000_s237610" name="Equation" r:id="rId7" imgW="2120760" imgH="380880" progId="Equation.DSMT4">
                  <p:embed/>
                </p:oleObj>
              </mc:Choice>
              <mc:Fallback>
                <p:oleObj name="Equation" r:id="rId7" imgW="2120760" imgH="38088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7675" y="5875338"/>
                        <a:ext cx="4752975" cy="852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7575" name="Object 7">
            <a:extLst>
              <a:ext uri="{FF2B5EF4-FFF2-40B4-BE49-F238E27FC236}">
                <a16:creationId xmlns:a16="http://schemas.microsoft.com/office/drawing/2014/main" id="{B62AB55A-AF9F-48DD-8C69-FB1314D881BD}"/>
              </a:ext>
            </a:extLst>
          </p:cNvPr>
          <p:cNvGraphicFramePr>
            <a:graphicFrameLocks noChangeAspect="1"/>
          </p:cNvGraphicFramePr>
          <p:nvPr/>
        </p:nvGraphicFramePr>
        <p:xfrm>
          <a:off x="3036888" y="3284538"/>
          <a:ext cx="3500437" cy="969962"/>
        </p:xfrm>
        <a:graphic>
          <a:graphicData uri="http://schemas.openxmlformats.org/presentationml/2006/ole">
            <mc:AlternateContent xmlns:mc="http://schemas.openxmlformats.org/markup-compatibility/2006">
              <mc:Choice xmlns:v="urn:schemas-microsoft-com:vml" Requires="v">
                <p:oleObj spid="_x0000_s237611" name="Equation" r:id="rId9" imgW="1282680" imgH="355320" progId="Equation.DSMT4">
                  <p:embed/>
                </p:oleObj>
              </mc:Choice>
              <mc:Fallback>
                <p:oleObj name="Equation" r:id="rId9" imgW="1282680" imgH="35532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36888" y="3284538"/>
                        <a:ext cx="3500437" cy="969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7607" name="Text Box 39">
            <a:extLst>
              <a:ext uri="{FF2B5EF4-FFF2-40B4-BE49-F238E27FC236}">
                <a16:creationId xmlns:a16="http://schemas.microsoft.com/office/drawing/2014/main" id="{EE9842B7-0CC7-4108-AEF8-CA45EA151384}"/>
              </a:ext>
            </a:extLst>
          </p:cNvPr>
          <p:cNvSpPr txBox="1">
            <a:spLocks noChangeArrowheads="1"/>
          </p:cNvSpPr>
          <p:nvPr/>
        </p:nvSpPr>
        <p:spPr bwMode="auto">
          <a:xfrm>
            <a:off x="1692275" y="6021388"/>
            <a:ext cx="10080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ea typeface="黑体" panose="02010609060101010101" pitchFamily="49" charset="-122"/>
              </a:rPr>
              <a:t>记为：</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7571"/>
                                        </p:tgtEl>
                                        <p:attrNameLst>
                                          <p:attrName>style.visibility</p:attrName>
                                        </p:attrNameLst>
                                      </p:cBhvr>
                                      <p:to>
                                        <p:strVal val="visible"/>
                                      </p:to>
                                    </p:set>
                                    <p:animEffect transition="in" filter="wipe(left)">
                                      <p:cBhvr>
                                        <p:cTn id="7" dur="500"/>
                                        <p:tgtEl>
                                          <p:spTgt spid="2375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7572"/>
                                        </p:tgtEl>
                                        <p:attrNameLst>
                                          <p:attrName>style.visibility</p:attrName>
                                        </p:attrNameLst>
                                      </p:cBhvr>
                                      <p:to>
                                        <p:strVal val="visible"/>
                                      </p:to>
                                    </p:set>
                                    <p:animEffect transition="in" filter="wipe(left)">
                                      <p:cBhvr>
                                        <p:cTn id="12" dur="500"/>
                                        <p:tgtEl>
                                          <p:spTgt spid="2375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37575"/>
                                        </p:tgtEl>
                                        <p:attrNameLst>
                                          <p:attrName>style.visibility</p:attrName>
                                        </p:attrNameLst>
                                      </p:cBhvr>
                                      <p:to>
                                        <p:strVal val="visible"/>
                                      </p:to>
                                    </p:set>
                                    <p:animEffect transition="in" filter="wipe(left)">
                                      <p:cBhvr>
                                        <p:cTn id="17" dur="500"/>
                                        <p:tgtEl>
                                          <p:spTgt spid="2375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37573"/>
                                        </p:tgtEl>
                                        <p:attrNameLst>
                                          <p:attrName>style.visibility</p:attrName>
                                        </p:attrNameLst>
                                      </p:cBhvr>
                                      <p:to>
                                        <p:strVal val="visible"/>
                                      </p:to>
                                    </p:set>
                                    <p:animEffect transition="in" filter="wipe(left)">
                                      <p:cBhvr>
                                        <p:cTn id="22" dur="500"/>
                                        <p:tgtEl>
                                          <p:spTgt spid="23757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37607"/>
                                        </p:tgtEl>
                                        <p:attrNameLst>
                                          <p:attrName>style.visibility</p:attrName>
                                        </p:attrNameLst>
                                      </p:cBhvr>
                                      <p:to>
                                        <p:strVal val="visible"/>
                                      </p:to>
                                    </p:set>
                                    <p:anim calcmode="lin" valueType="num">
                                      <p:cBhvr additive="base">
                                        <p:cTn id="27" dur="500" fill="hold"/>
                                        <p:tgtEl>
                                          <p:spTgt spid="237607"/>
                                        </p:tgtEl>
                                        <p:attrNameLst>
                                          <p:attrName>ppt_x</p:attrName>
                                        </p:attrNameLst>
                                      </p:cBhvr>
                                      <p:tavLst>
                                        <p:tav tm="0">
                                          <p:val>
                                            <p:strVal val="#ppt_x"/>
                                          </p:val>
                                        </p:tav>
                                        <p:tav tm="100000">
                                          <p:val>
                                            <p:strVal val="#ppt_x"/>
                                          </p:val>
                                        </p:tav>
                                      </p:tavLst>
                                    </p:anim>
                                    <p:anim calcmode="lin" valueType="num">
                                      <p:cBhvr additive="base">
                                        <p:cTn id="28" dur="500" fill="hold"/>
                                        <p:tgtEl>
                                          <p:spTgt spid="237607"/>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237574"/>
                                        </p:tgtEl>
                                        <p:attrNameLst>
                                          <p:attrName>style.visibility</p:attrName>
                                        </p:attrNameLst>
                                      </p:cBhvr>
                                      <p:to>
                                        <p:strVal val="visible"/>
                                      </p:to>
                                    </p:set>
                                    <p:animEffect transition="in" filter="wipe(left)">
                                      <p:cBhvr>
                                        <p:cTn id="33" dur="500"/>
                                        <p:tgtEl>
                                          <p:spTgt spid="237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autoUpdateAnimBg="0"/>
      <p:bldP spid="23760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日期占位符 1">
            <a:extLst>
              <a:ext uri="{FF2B5EF4-FFF2-40B4-BE49-F238E27FC236}">
                <a16:creationId xmlns:a16="http://schemas.microsoft.com/office/drawing/2014/main" id="{66493D02-51EA-4291-B4D3-C666B8689D0E}"/>
              </a:ext>
            </a:extLst>
          </p:cNvPr>
          <p:cNvSpPr>
            <a:spLocks noGrp="1"/>
          </p:cNvSpPr>
          <p:nvPr>
            <p:ph type="dt" sz="half" idx="10"/>
          </p:nvPr>
        </p:nvSpPr>
        <p:spPr/>
        <p:txBody>
          <a:bodyPr/>
          <a:lstStyle/>
          <a:p>
            <a:fld id="{2CE48573-8B07-436D-A008-7956CD295734}" type="datetime1">
              <a:rPr lang="zh-CN" altLang="en-US"/>
              <a:pPr/>
              <a:t>2017/9/8</a:t>
            </a:fld>
            <a:endParaRPr lang="en-US" altLang="zh-CN"/>
          </a:p>
        </p:txBody>
      </p:sp>
      <p:sp>
        <p:nvSpPr>
          <p:cNvPr id="24" name="灯片编号占位符 3">
            <a:extLst>
              <a:ext uri="{FF2B5EF4-FFF2-40B4-BE49-F238E27FC236}">
                <a16:creationId xmlns:a16="http://schemas.microsoft.com/office/drawing/2014/main" id="{C7E3E691-8563-4DA2-A740-A8DFD42C47B2}"/>
              </a:ext>
            </a:extLst>
          </p:cNvPr>
          <p:cNvSpPr>
            <a:spLocks noGrp="1"/>
          </p:cNvSpPr>
          <p:nvPr>
            <p:ph type="sldNum" sz="quarter" idx="12"/>
          </p:nvPr>
        </p:nvSpPr>
        <p:spPr/>
        <p:txBody>
          <a:bodyPr/>
          <a:lstStyle/>
          <a:p>
            <a:fld id="{DEE63ECA-7297-435D-89C5-4759EC139FDD}" type="slidenum">
              <a:rPr lang="en-US" altLang="zh-CN"/>
              <a:pPr/>
              <a:t>74</a:t>
            </a:fld>
            <a:endParaRPr lang="en-US" altLang="zh-CN"/>
          </a:p>
        </p:txBody>
      </p:sp>
      <p:sp>
        <p:nvSpPr>
          <p:cNvPr id="239618" name="Text Box 2">
            <a:extLst>
              <a:ext uri="{FF2B5EF4-FFF2-40B4-BE49-F238E27FC236}">
                <a16:creationId xmlns:a16="http://schemas.microsoft.com/office/drawing/2014/main" id="{9E3723CF-7439-4E37-9269-FDFB8615CE99}"/>
              </a:ext>
            </a:extLst>
          </p:cNvPr>
          <p:cNvSpPr txBox="1">
            <a:spLocks noChangeArrowheads="1"/>
          </p:cNvSpPr>
          <p:nvPr/>
        </p:nvSpPr>
        <p:spPr bwMode="auto">
          <a:xfrm>
            <a:off x="914400" y="1928813"/>
            <a:ext cx="23622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b="1">
                <a:solidFill>
                  <a:srgbClr val="FF0000"/>
                </a:solidFill>
                <a:latin typeface="Times New Roman" panose="02020603050405020304" pitchFamily="18" charset="0"/>
                <a:ea typeface="黑体" panose="02010609060101010101" pitchFamily="49" charset="-122"/>
              </a:rPr>
              <a:t>例</a:t>
            </a:r>
            <a:r>
              <a:rPr kumimoji="1" lang="en-US" altLang="zh-CN" b="1">
                <a:solidFill>
                  <a:srgbClr val="FF0000"/>
                </a:solidFill>
                <a:latin typeface="Times New Roman" panose="02020603050405020304" pitchFamily="18" charset="0"/>
                <a:ea typeface="黑体" panose="02010609060101010101" pitchFamily="49" charset="-122"/>
              </a:rPr>
              <a:t>1</a:t>
            </a:r>
            <a:r>
              <a:rPr kumimoji="1" lang="en-US" altLang="zh-CN" b="1">
                <a:latin typeface="Times New Roman" panose="02020603050405020304" pitchFamily="18" charset="0"/>
                <a:ea typeface="黑体" panose="02010609060101010101" pitchFamily="49" charset="-122"/>
              </a:rPr>
              <a:t>     </a:t>
            </a:r>
          </a:p>
        </p:txBody>
      </p:sp>
      <p:graphicFrame>
        <p:nvGraphicFramePr>
          <p:cNvPr id="239620" name="Object 4">
            <a:extLst>
              <a:ext uri="{FF2B5EF4-FFF2-40B4-BE49-F238E27FC236}">
                <a16:creationId xmlns:a16="http://schemas.microsoft.com/office/drawing/2014/main" id="{E33E2FED-ABA4-448B-9887-23A5CA027AD4}"/>
              </a:ext>
            </a:extLst>
          </p:cNvPr>
          <p:cNvGraphicFramePr>
            <a:graphicFrameLocks noChangeAspect="1"/>
          </p:cNvGraphicFramePr>
          <p:nvPr/>
        </p:nvGraphicFramePr>
        <p:xfrm>
          <a:off x="1828800" y="2808288"/>
          <a:ext cx="4229100" cy="862012"/>
        </p:xfrm>
        <a:graphic>
          <a:graphicData uri="http://schemas.openxmlformats.org/presentationml/2006/ole">
            <mc:AlternateContent xmlns:mc="http://schemas.openxmlformats.org/markup-compatibility/2006">
              <mc:Choice xmlns:v="urn:schemas-microsoft-com:vml" Requires="v">
                <p:oleObj spid="_x0000_s239639" name="公式" r:id="rId3" imgW="4228920" imgH="863280" progId="Equation.3">
                  <p:embed/>
                </p:oleObj>
              </mc:Choice>
              <mc:Fallback>
                <p:oleObj name="公式" r:id="rId3" imgW="4228920" imgH="8632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808288"/>
                        <a:ext cx="4229100" cy="862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9621" name="Text Box 5">
            <a:extLst>
              <a:ext uri="{FF2B5EF4-FFF2-40B4-BE49-F238E27FC236}">
                <a16:creationId xmlns:a16="http://schemas.microsoft.com/office/drawing/2014/main" id="{34615A7E-980A-42D5-8970-54923F927255}"/>
              </a:ext>
            </a:extLst>
          </p:cNvPr>
          <p:cNvSpPr txBox="1">
            <a:spLocks noChangeArrowheads="1"/>
          </p:cNvSpPr>
          <p:nvPr/>
        </p:nvSpPr>
        <p:spPr bwMode="auto">
          <a:xfrm>
            <a:off x="914400" y="2936875"/>
            <a:ext cx="11430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b="1">
                <a:latin typeface="Times New Roman" panose="02020603050405020304" pitchFamily="18" charset="0"/>
                <a:ea typeface="黑体" panose="02010609060101010101" pitchFamily="49" charset="-122"/>
              </a:rPr>
              <a:t>解</a:t>
            </a:r>
          </a:p>
        </p:txBody>
      </p:sp>
      <p:graphicFrame>
        <p:nvGraphicFramePr>
          <p:cNvPr id="239622" name="Object 6">
            <a:extLst>
              <a:ext uri="{FF2B5EF4-FFF2-40B4-BE49-F238E27FC236}">
                <a16:creationId xmlns:a16="http://schemas.microsoft.com/office/drawing/2014/main" id="{2BF22BE3-FECC-4626-8363-E516A22E73E1}"/>
              </a:ext>
            </a:extLst>
          </p:cNvPr>
          <p:cNvGraphicFramePr>
            <a:graphicFrameLocks noChangeAspect="1"/>
          </p:cNvGraphicFramePr>
          <p:nvPr/>
        </p:nvGraphicFramePr>
        <p:xfrm>
          <a:off x="2692400" y="3822700"/>
          <a:ext cx="2870200" cy="914400"/>
        </p:xfrm>
        <a:graphic>
          <a:graphicData uri="http://schemas.openxmlformats.org/presentationml/2006/ole">
            <mc:AlternateContent xmlns:mc="http://schemas.openxmlformats.org/markup-compatibility/2006">
              <mc:Choice xmlns:v="urn:schemas-microsoft-com:vml" Requires="v">
                <p:oleObj spid="_x0000_s239640" name="公式" r:id="rId5" imgW="2869920" imgH="914400" progId="Equation.3">
                  <p:embed/>
                </p:oleObj>
              </mc:Choice>
              <mc:Fallback>
                <p:oleObj name="公式" r:id="rId5" imgW="2869920" imgH="9144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2400" y="3822700"/>
                        <a:ext cx="28702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9623" name="Object 7">
            <a:extLst>
              <a:ext uri="{FF2B5EF4-FFF2-40B4-BE49-F238E27FC236}">
                <a16:creationId xmlns:a16="http://schemas.microsoft.com/office/drawing/2014/main" id="{E57B20AA-0226-465A-81BC-8C837B220066}"/>
              </a:ext>
            </a:extLst>
          </p:cNvPr>
          <p:cNvGraphicFramePr>
            <a:graphicFrameLocks noChangeAspect="1"/>
          </p:cNvGraphicFramePr>
          <p:nvPr/>
        </p:nvGraphicFramePr>
        <p:xfrm>
          <a:off x="2708275" y="4994275"/>
          <a:ext cx="2209800" cy="571500"/>
        </p:xfrm>
        <a:graphic>
          <a:graphicData uri="http://schemas.openxmlformats.org/presentationml/2006/ole">
            <mc:AlternateContent xmlns:mc="http://schemas.openxmlformats.org/markup-compatibility/2006">
              <mc:Choice xmlns:v="urn:schemas-microsoft-com:vml" Requires="v">
                <p:oleObj spid="_x0000_s239641" name="公式" r:id="rId7" imgW="2209680" imgH="571320" progId="Equation.3">
                  <p:embed/>
                </p:oleObj>
              </mc:Choice>
              <mc:Fallback>
                <p:oleObj name="公式" r:id="rId7" imgW="2209680" imgH="57132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08275" y="4994275"/>
                        <a:ext cx="22098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9624" name="Object 8">
            <a:extLst>
              <a:ext uri="{FF2B5EF4-FFF2-40B4-BE49-F238E27FC236}">
                <a16:creationId xmlns:a16="http://schemas.microsoft.com/office/drawing/2014/main" id="{055350E5-5A38-4DD6-A5D0-F27ACA76BD70}"/>
              </a:ext>
            </a:extLst>
          </p:cNvPr>
          <p:cNvGraphicFramePr>
            <a:graphicFrameLocks noChangeAspect="1"/>
          </p:cNvGraphicFramePr>
          <p:nvPr/>
        </p:nvGraphicFramePr>
        <p:xfrm>
          <a:off x="4953000" y="5041900"/>
          <a:ext cx="762000" cy="341313"/>
        </p:xfrm>
        <a:graphic>
          <a:graphicData uri="http://schemas.openxmlformats.org/presentationml/2006/ole">
            <mc:AlternateContent xmlns:mc="http://schemas.openxmlformats.org/markup-compatibility/2006">
              <mc:Choice xmlns:v="urn:schemas-microsoft-com:vml" Requires="v">
                <p:oleObj spid="_x0000_s239642" name="公式" r:id="rId9" imgW="761760" imgH="342720" progId="Equation.3">
                  <p:embed/>
                </p:oleObj>
              </mc:Choice>
              <mc:Fallback>
                <p:oleObj name="公式" r:id="rId9" imgW="761760" imgH="34272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3000" y="5041900"/>
                        <a:ext cx="762000"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9625" name="Object 9">
            <a:extLst>
              <a:ext uri="{FF2B5EF4-FFF2-40B4-BE49-F238E27FC236}">
                <a16:creationId xmlns:a16="http://schemas.microsoft.com/office/drawing/2014/main" id="{E22A728C-35A6-4622-91BB-3B0C4C9B2DB3}"/>
              </a:ext>
            </a:extLst>
          </p:cNvPr>
          <p:cNvGraphicFramePr>
            <a:graphicFrameLocks noChangeAspect="1"/>
          </p:cNvGraphicFramePr>
          <p:nvPr/>
        </p:nvGraphicFramePr>
        <p:xfrm>
          <a:off x="3333750" y="5835650"/>
          <a:ext cx="1422400" cy="546100"/>
        </p:xfrm>
        <a:graphic>
          <a:graphicData uri="http://schemas.openxmlformats.org/presentationml/2006/ole">
            <mc:AlternateContent xmlns:mc="http://schemas.openxmlformats.org/markup-compatibility/2006">
              <mc:Choice xmlns:v="urn:schemas-microsoft-com:vml" Requires="v">
                <p:oleObj spid="_x0000_s239643" name="Equation" r:id="rId11" imgW="1422360" imgH="545760" progId="Equation.3">
                  <p:embed/>
                </p:oleObj>
              </mc:Choice>
              <mc:Fallback>
                <p:oleObj name="Equation" r:id="rId11" imgW="1422360" imgH="54576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33750" y="5835650"/>
                        <a:ext cx="14224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39627" name="Group 11">
            <a:extLst>
              <a:ext uri="{FF2B5EF4-FFF2-40B4-BE49-F238E27FC236}">
                <a16:creationId xmlns:a16="http://schemas.microsoft.com/office/drawing/2014/main" id="{65E257F9-7A37-4625-A940-0FDFEE7C62D5}"/>
              </a:ext>
            </a:extLst>
          </p:cNvPr>
          <p:cNvGrpSpPr>
            <a:grpSpLocks noChangeAspect="1"/>
          </p:cNvGrpSpPr>
          <p:nvPr/>
        </p:nvGrpSpPr>
        <p:grpSpPr bwMode="auto">
          <a:xfrm>
            <a:off x="1828800" y="1927225"/>
            <a:ext cx="2794000" cy="477838"/>
            <a:chOff x="1152" y="534"/>
            <a:chExt cx="1760" cy="301"/>
          </a:xfrm>
        </p:grpSpPr>
        <p:sp>
          <p:nvSpPr>
            <p:cNvPr id="239626" name="AutoShape 10">
              <a:extLst>
                <a:ext uri="{FF2B5EF4-FFF2-40B4-BE49-F238E27FC236}">
                  <a16:creationId xmlns:a16="http://schemas.microsoft.com/office/drawing/2014/main" id="{25575FF5-D5DD-4A08-AEA4-8004E2E10418}"/>
                </a:ext>
              </a:extLst>
            </p:cNvPr>
            <p:cNvSpPr>
              <a:spLocks noChangeAspect="1" noChangeArrowheads="1" noTextEdit="1"/>
            </p:cNvSpPr>
            <p:nvPr/>
          </p:nvSpPr>
          <p:spPr bwMode="auto">
            <a:xfrm>
              <a:off x="1152" y="535"/>
              <a:ext cx="1760"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9628" name="Rectangle 12">
              <a:extLst>
                <a:ext uri="{FF2B5EF4-FFF2-40B4-BE49-F238E27FC236}">
                  <a16:creationId xmlns:a16="http://schemas.microsoft.com/office/drawing/2014/main" id="{BB206E52-E43F-422B-BF7C-7E8972C0ADE0}"/>
                </a:ext>
              </a:extLst>
            </p:cNvPr>
            <p:cNvSpPr>
              <a:spLocks noChangeArrowheads="1"/>
            </p:cNvSpPr>
            <p:nvPr/>
          </p:nvSpPr>
          <p:spPr bwMode="auto">
            <a:xfrm>
              <a:off x="2847" y="559"/>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239629" name="Rectangle 13">
              <a:extLst>
                <a:ext uri="{FF2B5EF4-FFF2-40B4-BE49-F238E27FC236}">
                  <a16:creationId xmlns:a16="http://schemas.microsoft.com/office/drawing/2014/main" id="{F16092D0-F685-4575-873B-B718F73AF1FA}"/>
                </a:ext>
              </a:extLst>
            </p:cNvPr>
            <p:cNvSpPr>
              <a:spLocks noChangeArrowheads="1"/>
            </p:cNvSpPr>
            <p:nvPr/>
          </p:nvSpPr>
          <p:spPr bwMode="auto">
            <a:xfrm>
              <a:off x="1697" y="559"/>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239630" name="Rectangle 14">
              <a:extLst>
                <a:ext uri="{FF2B5EF4-FFF2-40B4-BE49-F238E27FC236}">
                  <a16:creationId xmlns:a16="http://schemas.microsoft.com/office/drawing/2014/main" id="{53B90E84-E78B-4F2E-A943-A5FFE6B12FA5}"/>
                </a:ext>
              </a:extLst>
            </p:cNvPr>
            <p:cNvSpPr>
              <a:spLocks noChangeArrowheads="1"/>
            </p:cNvSpPr>
            <p:nvPr/>
          </p:nvSpPr>
          <p:spPr bwMode="auto">
            <a:xfrm>
              <a:off x="1504" y="559"/>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239631" name="Rectangle 15">
              <a:extLst>
                <a:ext uri="{FF2B5EF4-FFF2-40B4-BE49-F238E27FC236}">
                  <a16:creationId xmlns:a16="http://schemas.microsoft.com/office/drawing/2014/main" id="{14D36A77-EA0F-4799-BC3F-DD4612E4D656}"/>
                </a:ext>
              </a:extLst>
            </p:cNvPr>
            <p:cNvSpPr>
              <a:spLocks noChangeArrowheads="1"/>
            </p:cNvSpPr>
            <p:nvPr/>
          </p:nvSpPr>
          <p:spPr bwMode="auto">
            <a:xfrm>
              <a:off x="2112" y="537"/>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ea typeface="黑体" panose="02010609060101010101" pitchFamily="49" charset="-122"/>
                </a:rPr>
                <a:t>2</a:t>
              </a:r>
              <a:endParaRPr lang="en-US" altLang="zh-CN">
                <a:ea typeface="黑体" panose="02010609060101010101" pitchFamily="49" charset="-122"/>
              </a:endParaRPr>
            </a:p>
          </p:txBody>
        </p:sp>
        <p:sp>
          <p:nvSpPr>
            <p:cNvPr id="239632" name="Rectangle 16">
              <a:extLst>
                <a:ext uri="{FF2B5EF4-FFF2-40B4-BE49-F238E27FC236}">
                  <a16:creationId xmlns:a16="http://schemas.microsoft.com/office/drawing/2014/main" id="{0D696F72-5BBD-41BB-8C8B-C12DBB19F671}"/>
                </a:ext>
              </a:extLst>
            </p:cNvPr>
            <p:cNvSpPr>
              <a:spLocks noChangeArrowheads="1"/>
            </p:cNvSpPr>
            <p:nvPr/>
          </p:nvSpPr>
          <p:spPr bwMode="auto">
            <a:xfrm>
              <a:off x="2164" y="566"/>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的导数</a:t>
              </a:r>
              <a:endParaRPr lang="zh-CN" altLang="en-US">
                <a:latin typeface="仿宋_GB2312" pitchFamily="49" charset="-122"/>
              </a:endParaRPr>
            </a:p>
          </p:txBody>
        </p:sp>
        <p:sp>
          <p:nvSpPr>
            <p:cNvPr id="239633" name="Rectangle 17">
              <a:extLst>
                <a:ext uri="{FF2B5EF4-FFF2-40B4-BE49-F238E27FC236}">
                  <a16:creationId xmlns:a16="http://schemas.microsoft.com/office/drawing/2014/main" id="{23D03E2D-621E-4E22-B634-7FECF4A14F00}"/>
                </a:ext>
              </a:extLst>
            </p:cNvPr>
            <p:cNvSpPr>
              <a:spLocks noChangeArrowheads="1"/>
            </p:cNvSpPr>
            <p:nvPr/>
          </p:nvSpPr>
          <p:spPr bwMode="auto">
            <a:xfrm>
              <a:off x="1154" y="566"/>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求</a:t>
              </a:r>
              <a:endParaRPr lang="zh-CN" altLang="en-US">
                <a:latin typeface="仿宋_GB2312" pitchFamily="49" charset="-122"/>
              </a:endParaRPr>
            </a:p>
          </p:txBody>
        </p:sp>
        <p:sp>
          <p:nvSpPr>
            <p:cNvPr id="239634" name="Rectangle 18">
              <a:extLst>
                <a:ext uri="{FF2B5EF4-FFF2-40B4-BE49-F238E27FC236}">
                  <a16:creationId xmlns:a16="http://schemas.microsoft.com/office/drawing/2014/main" id="{50841068-FE3C-4986-ACA5-728A8900A557}"/>
                </a:ext>
              </a:extLst>
            </p:cNvPr>
            <p:cNvSpPr>
              <a:spLocks noChangeArrowheads="1"/>
            </p:cNvSpPr>
            <p:nvPr/>
          </p:nvSpPr>
          <p:spPr bwMode="auto">
            <a:xfrm>
              <a:off x="2009" y="559"/>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239635" name="Rectangle 19">
              <a:extLst>
                <a:ext uri="{FF2B5EF4-FFF2-40B4-BE49-F238E27FC236}">
                  <a16:creationId xmlns:a16="http://schemas.microsoft.com/office/drawing/2014/main" id="{ED223412-A76A-49DF-84F1-EA53AAEF688A}"/>
                </a:ext>
              </a:extLst>
            </p:cNvPr>
            <p:cNvSpPr>
              <a:spLocks noChangeArrowheads="1"/>
            </p:cNvSpPr>
            <p:nvPr/>
          </p:nvSpPr>
          <p:spPr bwMode="auto">
            <a:xfrm>
              <a:off x="1596" y="559"/>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239636" name="Rectangle 20">
              <a:extLst>
                <a:ext uri="{FF2B5EF4-FFF2-40B4-BE49-F238E27FC236}">
                  <a16:creationId xmlns:a16="http://schemas.microsoft.com/office/drawing/2014/main" id="{DBDA049B-8C5D-4E49-B944-A3C53F66BA70}"/>
                </a:ext>
              </a:extLst>
            </p:cNvPr>
            <p:cNvSpPr>
              <a:spLocks noChangeArrowheads="1"/>
            </p:cNvSpPr>
            <p:nvPr/>
          </p:nvSpPr>
          <p:spPr bwMode="auto">
            <a:xfrm>
              <a:off x="1382" y="559"/>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f</a:t>
              </a:r>
              <a:endParaRPr lang="en-US" altLang="zh-CN">
                <a:ea typeface="黑体" panose="02010609060101010101" pitchFamily="49" charset="-122"/>
              </a:endParaRPr>
            </a:p>
          </p:txBody>
        </p:sp>
        <p:sp>
          <p:nvSpPr>
            <p:cNvPr id="239637" name="Rectangle 21">
              <a:extLst>
                <a:ext uri="{FF2B5EF4-FFF2-40B4-BE49-F238E27FC236}">
                  <a16:creationId xmlns:a16="http://schemas.microsoft.com/office/drawing/2014/main" id="{9A52D288-7286-4A54-AC8A-571C627E385F}"/>
                </a:ext>
              </a:extLst>
            </p:cNvPr>
            <p:cNvSpPr>
              <a:spLocks noChangeArrowheads="1"/>
            </p:cNvSpPr>
            <p:nvPr/>
          </p:nvSpPr>
          <p:spPr bwMode="auto">
            <a:xfrm>
              <a:off x="1820" y="534"/>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grpSp>
      <p:graphicFrame>
        <p:nvGraphicFramePr>
          <p:cNvPr id="239638" name="Object 22">
            <a:extLst>
              <a:ext uri="{FF2B5EF4-FFF2-40B4-BE49-F238E27FC236}">
                <a16:creationId xmlns:a16="http://schemas.microsoft.com/office/drawing/2014/main" id="{C588608C-0663-4515-BC2B-46D57EC6F62D}"/>
              </a:ext>
            </a:extLst>
          </p:cNvPr>
          <p:cNvGraphicFramePr>
            <a:graphicFrameLocks noChangeAspect="1"/>
          </p:cNvGraphicFramePr>
          <p:nvPr/>
        </p:nvGraphicFramePr>
        <p:xfrm>
          <a:off x="571500" y="476250"/>
          <a:ext cx="7816850" cy="944563"/>
        </p:xfrm>
        <a:graphic>
          <a:graphicData uri="http://schemas.openxmlformats.org/presentationml/2006/ole">
            <mc:AlternateContent xmlns:mc="http://schemas.openxmlformats.org/markup-compatibility/2006">
              <mc:Choice xmlns:v="urn:schemas-microsoft-com:vml" Requires="v">
                <p:oleObj spid="_x0000_s239644" name="Equation" r:id="rId13" imgW="11404440" imgH="1371600" progId="Equation.DSMT4">
                  <p:embed/>
                </p:oleObj>
              </mc:Choice>
              <mc:Fallback>
                <p:oleObj name="Equation" r:id="rId13" imgW="11404440" imgH="1371600" progId="Equation.DSMT4">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1500" y="476250"/>
                        <a:ext cx="7816850" cy="94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9638"/>
                                        </p:tgtEl>
                                        <p:attrNameLst>
                                          <p:attrName>style.visibility</p:attrName>
                                        </p:attrNameLst>
                                      </p:cBhvr>
                                      <p:to>
                                        <p:strVal val="visible"/>
                                      </p:to>
                                    </p:set>
                                    <p:animEffect transition="in" filter="wipe(left)">
                                      <p:cBhvr>
                                        <p:cTn id="7" dur="500"/>
                                        <p:tgtEl>
                                          <p:spTgt spid="2396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39618"/>
                                        </p:tgtEl>
                                        <p:attrNameLst>
                                          <p:attrName>style.visibility</p:attrName>
                                        </p:attrNameLst>
                                      </p:cBhvr>
                                      <p:to>
                                        <p:strVal val="visible"/>
                                      </p:to>
                                    </p:set>
                                    <p:anim calcmode="lin" valueType="num">
                                      <p:cBhvr additive="base">
                                        <p:cTn id="12" dur="500" fill="hold"/>
                                        <p:tgtEl>
                                          <p:spTgt spid="239618"/>
                                        </p:tgtEl>
                                        <p:attrNameLst>
                                          <p:attrName>ppt_x</p:attrName>
                                        </p:attrNameLst>
                                      </p:cBhvr>
                                      <p:tavLst>
                                        <p:tav tm="0">
                                          <p:val>
                                            <p:strVal val="#ppt_x"/>
                                          </p:val>
                                        </p:tav>
                                        <p:tav tm="100000">
                                          <p:val>
                                            <p:strVal val="#ppt_x"/>
                                          </p:val>
                                        </p:tav>
                                      </p:tavLst>
                                    </p:anim>
                                    <p:anim calcmode="lin" valueType="num">
                                      <p:cBhvr additive="base">
                                        <p:cTn id="13" dur="500" fill="hold"/>
                                        <p:tgtEl>
                                          <p:spTgt spid="239618"/>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39627"/>
                                        </p:tgtEl>
                                        <p:attrNameLst>
                                          <p:attrName>style.visibility</p:attrName>
                                        </p:attrNameLst>
                                      </p:cBhvr>
                                      <p:to>
                                        <p:strVal val="visible"/>
                                      </p:to>
                                    </p:set>
                                    <p:anim calcmode="lin" valueType="num">
                                      <p:cBhvr additive="base">
                                        <p:cTn id="16" dur="500" fill="hold"/>
                                        <p:tgtEl>
                                          <p:spTgt spid="239627"/>
                                        </p:tgtEl>
                                        <p:attrNameLst>
                                          <p:attrName>ppt_x</p:attrName>
                                        </p:attrNameLst>
                                      </p:cBhvr>
                                      <p:tavLst>
                                        <p:tav tm="0">
                                          <p:val>
                                            <p:strVal val="#ppt_x"/>
                                          </p:val>
                                        </p:tav>
                                        <p:tav tm="100000">
                                          <p:val>
                                            <p:strVal val="#ppt_x"/>
                                          </p:val>
                                        </p:tav>
                                      </p:tavLst>
                                    </p:anim>
                                    <p:anim calcmode="lin" valueType="num">
                                      <p:cBhvr additive="base">
                                        <p:cTn id="17" dur="500" fill="hold"/>
                                        <p:tgtEl>
                                          <p:spTgt spid="239627"/>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9621"/>
                                        </p:tgtEl>
                                        <p:attrNameLst>
                                          <p:attrName>style.visibility</p:attrName>
                                        </p:attrNameLst>
                                      </p:cBhvr>
                                      <p:to>
                                        <p:strVal val="visible"/>
                                      </p:to>
                                    </p:set>
                                    <p:animEffect transition="in" filter="wipe(left)">
                                      <p:cBhvr>
                                        <p:cTn id="22" dur="500"/>
                                        <p:tgtEl>
                                          <p:spTgt spid="2396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39620"/>
                                        </p:tgtEl>
                                        <p:attrNameLst>
                                          <p:attrName>style.visibility</p:attrName>
                                        </p:attrNameLst>
                                      </p:cBhvr>
                                      <p:to>
                                        <p:strVal val="visible"/>
                                      </p:to>
                                    </p:set>
                                    <p:animEffect transition="in" filter="wipe(left)">
                                      <p:cBhvr>
                                        <p:cTn id="27" dur="500"/>
                                        <p:tgtEl>
                                          <p:spTgt spid="2396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39622"/>
                                        </p:tgtEl>
                                        <p:attrNameLst>
                                          <p:attrName>style.visibility</p:attrName>
                                        </p:attrNameLst>
                                      </p:cBhvr>
                                      <p:to>
                                        <p:strVal val="visible"/>
                                      </p:to>
                                    </p:set>
                                    <p:animEffect transition="in" filter="wipe(left)">
                                      <p:cBhvr>
                                        <p:cTn id="32" dur="500"/>
                                        <p:tgtEl>
                                          <p:spTgt spid="23962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39623"/>
                                        </p:tgtEl>
                                        <p:attrNameLst>
                                          <p:attrName>style.visibility</p:attrName>
                                        </p:attrNameLst>
                                      </p:cBhvr>
                                      <p:to>
                                        <p:strVal val="visible"/>
                                      </p:to>
                                    </p:set>
                                    <p:animEffect transition="in" filter="wipe(left)">
                                      <p:cBhvr>
                                        <p:cTn id="37" dur="500"/>
                                        <p:tgtEl>
                                          <p:spTgt spid="23962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39624"/>
                                        </p:tgtEl>
                                        <p:attrNameLst>
                                          <p:attrName>style.visibility</p:attrName>
                                        </p:attrNameLst>
                                      </p:cBhvr>
                                      <p:to>
                                        <p:strVal val="visible"/>
                                      </p:to>
                                    </p:set>
                                    <p:animEffect transition="in" filter="wipe(left)">
                                      <p:cBhvr>
                                        <p:cTn id="42" dur="500"/>
                                        <p:tgtEl>
                                          <p:spTgt spid="23962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39625"/>
                                        </p:tgtEl>
                                        <p:attrNameLst>
                                          <p:attrName>style.visibility</p:attrName>
                                        </p:attrNameLst>
                                      </p:cBhvr>
                                      <p:to>
                                        <p:strVal val="visible"/>
                                      </p:to>
                                    </p:set>
                                    <p:animEffect transition="in" filter="wipe(left)">
                                      <p:cBhvr>
                                        <p:cTn id="47" dur="500"/>
                                        <p:tgtEl>
                                          <p:spTgt spid="2396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8" grpId="0"/>
      <p:bldP spid="23962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日期占位符 1">
            <a:extLst>
              <a:ext uri="{FF2B5EF4-FFF2-40B4-BE49-F238E27FC236}">
                <a16:creationId xmlns:a16="http://schemas.microsoft.com/office/drawing/2014/main" id="{E71F7737-36DA-4BD6-830F-6F6134B30CD2}"/>
              </a:ext>
            </a:extLst>
          </p:cNvPr>
          <p:cNvSpPr>
            <a:spLocks noGrp="1"/>
          </p:cNvSpPr>
          <p:nvPr>
            <p:ph type="dt" sz="half" idx="10"/>
          </p:nvPr>
        </p:nvSpPr>
        <p:spPr/>
        <p:txBody>
          <a:bodyPr/>
          <a:lstStyle/>
          <a:p>
            <a:fld id="{FCE1FD43-A96A-4D90-AC27-084C9121AA66}" type="datetime1">
              <a:rPr lang="zh-CN" altLang="en-US"/>
              <a:pPr/>
              <a:t>2017/9/8</a:t>
            </a:fld>
            <a:endParaRPr lang="en-US" altLang="zh-CN"/>
          </a:p>
        </p:txBody>
      </p:sp>
      <p:sp>
        <p:nvSpPr>
          <p:cNvPr id="24" name="灯片编号占位符 3">
            <a:extLst>
              <a:ext uri="{FF2B5EF4-FFF2-40B4-BE49-F238E27FC236}">
                <a16:creationId xmlns:a16="http://schemas.microsoft.com/office/drawing/2014/main" id="{D60C1AD4-84BB-4624-A368-8473AFEA6E09}"/>
              </a:ext>
            </a:extLst>
          </p:cNvPr>
          <p:cNvSpPr>
            <a:spLocks noGrp="1"/>
          </p:cNvSpPr>
          <p:nvPr>
            <p:ph type="sldNum" sz="quarter" idx="12"/>
          </p:nvPr>
        </p:nvSpPr>
        <p:spPr/>
        <p:txBody>
          <a:bodyPr/>
          <a:lstStyle/>
          <a:p>
            <a:fld id="{3BDBE90C-5B33-4887-8FD1-50E5ED775338}" type="slidenum">
              <a:rPr lang="en-US" altLang="zh-CN"/>
              <a:pPr/>
              <a:t>75</a:t>
            </a:fld>
            <a:endParaRPr lang="en-US" altLang="zh-CN"/>
          </a:p>
        </p:txBody>
      </p:sp>
      <p:sp>
        <p:nvSpPr>
          <p:cNvPr id="240642" name="Text Box 2">
            <a:extLst>
              <a:ext uri="{FF2B5EF4-FFF2-40B4-BE49-F238E27FC236}">
                <a16:creationId xmlns:a16="http://schemas.microsoft.com/office/drawing/2014/main" id="{01B2C5C6-036A-4D53-B386-B75210A9A218}"/>
              </a:ext>
            </a:extLst>
          </p:cNvPr>
          <p:cNvSpPr txBox="1">
            <a:spLocks noChangeArrowheads="1"/>
          </p:cNvSpPr>
          <p:nvPr/>
        </p:nvSpPr>
        <p:spPr bwMode="auto">
          <a:xfrm>
            <a:off x="827088" y="908050"/>
            <a:ext cx="23622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b="1">
                <a:solidFill>
                  <a:srgbClr val="FF0000"/>
                </a:solidFill>
                <a:latin typeface="Times New Roman" panose="02020603050405020304" pitchFamily="18" charset="0"/>
                <a:ea typeface="黑体" panose="02010609060101010101" pitchFamily="49" charset="-122"/>
              </a:rPr>
              <a:t>例</a:t>
            </a:r>
            <a:r>
              <a:rPr kumimoji="1" lang="en-US" altLang="zh-CN" b="1">
                <a:solidFill>
                  <a:srgbClr val="FF0000"/>
                </a:solidFill>
                <a:latin typeface="Times New Roman" panose="02020603050405020304" pitchFamily="18" charset="0"/>
                <a:ea typeface="黑体" panose="02010609060101010101" pitchFamily="49" charset="-122"/>
              </a:rPr>
              <a:t>2</a:t>
            </a:r>
            <a:r>
              <a:rPr kumimoji="1" lang="en-US" altLang="zh-CN" b="1">
                <a:latin typeface="Times New Roman" panose="02020603050405020304" pitchFamily="18" charset="0"/>
                <a:ea typeface="黑体" panose="02010609060101010101" pitchFamily="49" charset="-122"/>
              </a:rPr>
              <a:t>     </a:t>
            </a:r>
          </a:p>
        </p:txBody>
      </p:sp>
      <p:graphicFrame>
        <p:nvGraphicFramePr>
          <p:cNvPr id="240644" name="Object 4">
            <a:extLst>
              <a:ext uri="{FF2B5EF4-FFF2-40B4-BE49-F238E27FC236}">
                <a16:creationId xmlns:a16="http://schemas.microsoft.com/office/drawing/2014/main" id="{06CAB25C-F130-4F38-97D6-3A70AD5E4EDC}"/>
              </a:ext>
            </a:extLst>
          </p:cNvPr>
          <p:cNvGraphicFramePr>
            <a:graphicFrameLocks noChangeAspect="1"/>
          </p:cNvGraphicFramePr>
          <p:nvPr/>
        </p:nvGraphicFramePr>
        <p:xfrm>
          <a:off x="1987550" y="1728788"/>
          <a:ext cx="3276600" cy="862012"/>
        </p:xfrm>
        <a:graphic>
          <a:graphicData uri="http://schemas.openxmlformats.org/presentationml/2006/ole">
            <mc:AlternateContent xmlns:mc="http://schemas.openxmlformats.org/markup-compatibility/2006">
              <mc:Choice xmlns:v="urn:schemas-microsoft-com:vml" Requires="v">
                <p:oleObj spid="_x0000_s240664" name="Equation" r:id="rId3" imgW="3276360" imgH="863280" progId="Equation.3">
                  <p:embed/>
                </p:oleObj>
              </mc:Choice>
              <mc:Fallback>
                <p:oleObj name="Equation" r:id="rId3" imgW="3276360" imgH="8632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7550" y="1728788"/>
                        <a:ext cx="3276600" cy="862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0645" name="Text Box 5">
            <a:extLst>
              <a:ext uri="{FF2B5EF4-FFF2-40B4-BE49-F238E27FC236}">
                <a16:creationId xmlns:a16="http://schemas.microsoft.com/office/drawing/2014/main" id="{90AC8839-7F8F-4C9C-8D75-893B6153AA03}"/>
              </a:ext>
            </a:extLst>
          </p:cNvPr>
          <p:cNvSpPr txBox="1">
            <a:spLocks noChangeArrowheads="1"/>
          </p:cNvSpPr>
          <p:nvPr/>
        </p:nvSpPr>
        <p:spPr bwMode="auto">
          <a:xfrm>
            <a:off x="914400" y="1857375"/>
            <a:ext cx="11430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b="1">
                <a:latin typeface="Times New Roman" panose="02020603050405020304" pitchFamily="18" charset="0"/>
                <a:ea typeface="黑体" panose="02010609060101010101" pitchFamily="49" charset="-122"/>
              </a:rPr>
              <a:t>解</a:t>
            </a:r>
          </a:p>
        </p:txBody>
      </p:sp>
      <p:graphicFrame>
        <p:nvGraphicFramePr>
          <p:cNvPr id="240646" name="Object 6">
            <a:extLst>
              <a:ext uri="{FF2B5EF4-FFF2-40B4-BE49-F238E27FC236}">
                <a16:creationId xmlns:a16="http://schemas.microsoft.com/office/drawing/2014/main" id="{3F207777-C625-430E-BBCE-A898E10173F3}"/>
              </a:ext>
            </a:extLst>
          </p:cNvPr>
          <p:cNvGraphicFramePr>
            <a:graphicFrameLocks noChangeAspect="1"/>
          </p:cNvGraphicFramePr>
          <p:nvPr/>
        </p:nvGraphicFramePr>
        <p:xfrm>
          <a:off x="5410200" y="1752600"/>
          <a:ext cx="2882900" cy="862013"/>
        </p:xfrm>
        <a:graphic>
          <a:graphicData uri="http://schemas.openxmlformats.org/presentationml/2006/ole">
            <mc:AlternateContent xmlns:mc="http://schemas.openxmlformats.org/markup-compatibility/2006">
              <mc:Choice xmlns:v="urn:schemas-microsoft-com:vml" Requires="v">
                <p:oleObj spid="_x0000_s240665" name="公式" r:id="rId5" imgW="2882880" imgH="863280" progId="Equation.3">
                  <p:embed/>
                </p:oleObj>
              </mc:Choice>
              <mc:Fallback>
                <p:oleObj name="公式" r:id="rId5" imgW="2882880" imgH="86328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200" y="1752600"/>
                        <a:ext cx="2882900" cy="86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0647" name="Object 7">
            <a:extLst>
              <a:ext uri="{FF2B5EF4-FFF2-40B4-BE49-F238E27FC236}">
                <a16:creationId xmlns:a16="http://schemas.microsoft.com/office/drawing/2014/main" id="{28E86707-8262-4CF5-B2FA-E3072F839ED6}"/>
              </a:ext>
            </a:extLst>
          </p:cNvPr>
          <p:cNvGraphicFramePr>
            <a:graphicFrameLocks noChangeAspect="1"/>
          </p:cNvGraphicFramePr>
          <p:nvPr/>
        </p:nvGraphicFramePr>
        <p:xfrm>
          <a:off x="1676400" y="2895600"/>
          <a:ext cx="3149600" cy="862013"/>
        </p:xfrm>
        <a:graphic>
          <a:graphicData uri="http://schemas.openxmlformats.org/presentationml/2006/ole">
            <mc:AlternateContent xmlns:mc="http://schemas.openxmlformats.org/markup-compatibility/2006">
              <mc:Choice xmlns:v="urn:schemas-microsoft-com:vml" Requires="v">
                <p:oleObj spid="_x0000_s240666" name="公式" r:id="rId7" imgW="3149280" imgH="863280" progId="Equation.3">
                  <p:embed/>
                </p:oleObj>
              </mc:Choice>
              <mc:Fallback>
                <p:oleObj name="公式" r:id="rId7" imgW="3149280" imgH="86328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2895600"/>
                        <a:ext cx="3149600" cy="86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0648" name="Object 8">
            <a:extLst>
              <a:ext uri="{FF2B5EF4-FFF2-40B4-BE49-F238E27FC236}">
                <a16:creationId xmlns:a16="http://schemas.microsoft.com/office/drawing/2014/main" id="{E867434D-61C4-42A5-8634-E09023D51D03}"/>
              </a:ext>
            </a:extLst>
          </p:cNvPr>
          <p:cNvGraphicFramePr>
            <a:graphicFrameLocks noChangeAspect="1"/>
          </p:cNvGraphicFramePr>
          <p:nvPr/>
        </p:nvGraphicFramePr>
        <p:xfrm>
          <a:off x="5029200" y="2895600"/>
          <a:ext cx="1206500" cy="862013"/>
        </p:xfrm>
        <a:graphic>
          <a:graphicData uri="http://schemas.openxmlformats.org/presentationml/2006/ole">
            <mc:AlternateContent xmlns:mc="http://schemas.openxmlformats.org/markup-compatibility/2006">
              <mc:Choice xmlns:v="urn:schemas-microsoft-com:vml" Requires="v">
                <p:oleObj spid="_x0000_s240667" name="公式" r:id="rId9" imgW="1206360" imgH="863280" progId="Equation.3">
                  <p:embed/>
                </p:oleObj>
              </mc:Choice>
              <mc:Fallback>
                <p:oleObj name="公式" r:id="rId9" imgW="1206360" imgH="86328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29200" y="2895600"/>
                        <a:ext cx="1206500" cy="86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0649" name="Object 9">
            <a:extLst>
              <a:ext uri="{FF2B5EF4-FFF2-40B4-BE49-F238E27FC236}">
                <a16:creationId xmlns:a16="http://schemas.microsoft.com/office/drawing/2014/main" id="{9F6E141C-F18D-42B7-824B-6F63A0FDC526}"/>
              </a:ext>
            </a:extLst>
          </p:cNvPr>
          <p:cNvGraphicFramePr>
            <a:graphicFrameLocks noChangeAspect="1"/>
          </p:cNvGraphicFramePr>
          <p:nvPr/>
        </p:nvGraphicFramePr>
        <p:xfrm>
          <a:off x="1758950" y="4038600"/>
          <a:ext cx="2273300" cy="914400"/>
        </p:xfrm>
        <a:graphic>
          <a:graphicData uri="http://schemas.openxmlformats.org/presentationml/2006/ole">
            <mc:AlternateContent xmlns:mc="http://schemas.openxmlformats.org/markup-compatibility/2006">
              <mc:Choice xmlns:v="urn:schemas-microsoft-com:vml" Requires="v">
                <p:oleObj spid="_x0000_s240668" name="Equation" r:id="rId11" imgW="2273040" imgH="914400" progId="Equation.3">
                  <p:embed/>
                </p:oleObj>
              </mc:Choice>
              <mc:Fallback>
                <p:oleObj name="Equation" r:id="rId11" imgW="2273040" imgH="9144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58950" y="4038600"/>
                        <a:ext cx="22733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0650" name="Object 10">
            <a:extLst>
              <a:ext uri="{FF2B5EF4-FFF2-40B4-BE49-F238E27FC236}">
                <a16:creationId xmlns:a16="http://schemas.microsoft.com/office/drawing/2014/main" id="{D4F766EC-3A35-46B3-8461-21BC6C55BB38}"/>
              </a:ext>
            </a:extLst>
          </p:cNvPr>
          <p:cNvGraphicFramePr>
            <a:graphicFrameLocks noChangeAspect="1"/>
          </p:cNvGraphicFramePr>
          <p:nvPr/>
        </p:nvGraphicFramePr>
        <p:xfrm>
          <a:off x="4229100" y="4038600"/>
          <a:ext cx="1714500" cy="914400"/>
        </p:xfrm>
        <a:graphic>
          <a:graphicData uri="http://schemas.openxmlformats.org/presentationml/2006/ole">
            <mc:AlternateContent xmlns:mc="http://schemas.openxmlformats.org/markup-compatibility/2006">
              <mc:Choice xmlns:v="urn:schemas-microsoft-com:vml" Requires="v">
                <p:oleObj spid="_x0000_s240669" name="公式" r:id="rId13" imgW="1714320" imgH="914400" progId="Equation.3">
                  <p:embed/>
                </p:oleObj>
              </mc:Choice>
              <mc:Fallback>
                <p:oleObj name="公式" r:id="rId13" imgW="1714320" imgH="91440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29100" y="4038600"/>
                        <a:ext cx="17145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0651" name="Object 11">
            <a:extLst>
              <a:ext uri="{FF2B5EF4-FFF2-40B4-BE49-F238E27FC236}">
                <a16:creationId xmlns:a16="http://schemas.microsoft.com/office/drawing/2014/main" id="{3B4B4574-9506-49FF-B935-9B579C9660D5}"/>
              </a:ext>
            </a:extLst>
          </p:cNvPr>
          <p:cNvGraphicFramePr>
            <a:graphicFrameLocks noChangeAspect="1"/>
          </p:cNvGraphicFramePr>
          <p:nvPr/>
        </p:nvGraphicFramePr>
        <p:xfrm>
          <a:off x="1187450" y="5084763"/>
          <a:ext cx="7345363" cy="561975"/>
        </p:xfrm>
        <a:graphic>
          <a:graphicData uri="http://schemas.openxmlformats.org/presentationml/2006/ole">
            <mc:AlternateContent xmlns:mc="http://schemas.openxmlformats.org/markup-compatibility/2006">
              <mc:Choice xmlns:v="urn:schemas-microsoft-com:vml" Requires="v">
                <p:oleObj spid="_x0000_s240670" name="Equation" r:id="rId15" imgW="2654280" imgH="203040" progId="Equation.DSMT4">
                  <p:embed/>
                </p:oleObj>
              </mc:Choice>
              <mc:Fallback>
                <p:oleObj name="Equation" r:id="rId15" imgW="2654280" imgH="203040" progId="Equation.DSMT4">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87450" y="5084763"/>
                        <a:ext cx="7345363"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0652" name="AutoShape 12">
            <a:extLst>
              <a:ext uri="{FF2B5EF4-FFF2-40B4-BE49-F238E27FC236}">
                <a16:creationId xmlns:a16="http://schemas.microsoft.com/office/drawing/2014/main" id="{5B9CC61A-5DB6-4A0C-893E-EA89C07027C7}"/>
              </a:ext>
            </a:extLst>
          </p:cNvPr>
          <p:cNvSpPr>
            <a:spLocks noChangeAspect="1" noChangeArrowheads="1" noTextEdit="1"/>
          </p:cNvSpPr>
          <p:nvPr/>
        </p:nvSpPr>
        <p:spPr bwMode="auto">
          <a:xfrm>
            <a:off x="1955800" y="941388"/>
            <a:ext cx="38354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0654" name="Rectangle 14">
            <a:extLst>
              <a:ext uri="{FF2B5EF4-FFF2-40B4-BE49-F238E27FC236}">
                <a16:creationId xmlns:a16="http://schemas.microsoft.com/office/drawing/2014/main" id="{191D107F-CBDE-4B89-AE4C-4B98A2F6067B}"/>
              </a:ext>
            </a:extLst>
          </p:cNvPr>
          <p:cNvSpPr>
            <a:spLocks noChangeArrowheads="1"/>
          </p:cNvSpPr>
          <p:nvPr/>
        </p:nvSpPr>
        <p:spPr bwMode="auto">
          <a:xfrm>
            <a:off x="7219950" y="941388"/>
            <a:ext cx="889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240655" name="Rectangle 15">
            <a:extLst>
              <a:ext uri="{FF2B5EF4-FFF2-40B4-BE49-F238E27FC236}">
                <a16:creationId xmlns:a16="http://schemas.microsoft.com/office/drawing/2014/main" id="{13A54B00-DA77-4889-81D8-0C2642CF36BF}"/>
              </a:ext>
            </a:extLst>
          </p:cNvPr>
          <p:cNvSpPr>
            <a:spLocks noChangeArrowheads="1"/>
          </p:cNvSpPr>
          <p:nvPr/>
        </p:nvSpPr>
        <p:spPr bwMode="auto">
          <a:xfrm>
            <a:off x="5145088" y="941388"/>
            <a:ext cx="4349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Im</a:t>
            </a:r>
            <a:endParaRPr lang="en-US" altLang="zh-CN">
              <a:ea typeface="黑体" panose="02010609060101010101" pitchFamily="49" charset="-122"/>
            </a:endParaRPr>
          </a:p>
        </p:txBody>
      </p:sp>
      <p:sp>
        <p:nvSpPr>
          <p:cNvPr id="240656" name="Rectangle 16">
            <a:extLst>
              <a:ext uri="{FF2B5EF4-FFF2-40B4-BE49-F238E27FC236}">
                <a16:creationId xmlns:a16="http://schemas.microsoft.com/office/drawing/2014/main" id="{2402390C-3D93-4E62-814C-6080048F5ECA}"/>
              </a:ext>
            </a:extLst>
          </p:cNvPr>
          <p:cNvSpPr>
            <a:spLocks noChangeArrowheads="1"/>
          </p:cNvSpPr>
          <p:nvPr/>
        </p:nvSpPr>
        <p:spPr bwMode="auto">
          <a:xfrm>
            <a:off x="4710113" y="941388"/>
            <a:ext cx="1190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240657" name="Rectangle 17">
            <a:extLst>
              <a:ext uri="{FF2B5EF4-FFF2-40B4-BE49-F238E27FC236}">
                <a16:creationId xmlns:a16="http://schemas.microsoft.com/office/drawing/2014/main" id="{61139F7B-1C3D-4E2F-9DC7-19B3C6BA4E60}"/>
              </a:ext>
            </a:extLst>
          </p:cNvPr>
          <p:cNvSpPr>
            <a:spLocks noChangeArrowheads="1"/>
          </p:cNvSpPr>
          <p:nvPr/>
        </p:nvSpPr>
        <p:spPr bwMode="auto">
          <a:xfrm>
            <a:off x="4403725" y="941388"/>
            <a:ext cx="11906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240658" name="Rectangle 18">
            <a:extLst>
              <a:ext uri="{FF2B5EF4-FFF2-40B4-BE49-F238E27FC236}">
                <a16:creationId xmlns:a16="http://schemas.microsoft.com/office/drawing/2014/main" id="{7D4B67ED-9D1A-457A-A18F-366EB16E91F1}"/>
              </a:ext>
            </a:extLst>
          </p:cNvPr>
          <p:cNvSpPr>
            <a:spLocks noChangeArrowheads="1"/>
          </p:cNvSpPr>
          <p:nvPr/>
        </p:nvSpPr>
        <p:spPr bwMode="auto">
          <a:xfrm>
            <a:off x="5775325" y="952500"/>
            <a:ext cx="14287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的可导性</a:t>
            </a:r>
            <a:endParaRPr lang="zh-CN" altLang="en-US">
              <a:latin typeface="仿宋_GB2312" pitchFamily="49" charset="-122"/>
            </a:endParaRPr>
          </a:p>
        </p:txBody>
      </p:sp>
      <p:sp>
        <p:nvSpPr>
          <p:cNvPr id="240659" name="Rectangle 19">
            <a:extLst>
              <a:ext uri="{FF2B5EF4-FFF2-40B4-BE49-F238E27FC236}">
                <a16:creationId xmlns:a16="http://schemas.microsoft.com/office/drawing/2014/main" id="{5E164902-E3C1-4E26-A096-A5AE7E26C2D0}"/>
              </a:ext>
            </a:extLst>
          </p:cNvPr>
          <p:cNvSpPr>
            <a:spLocks noChangeArrowheads="1"/>
          </p:cNvSpPr>
          <p:nvPr/>
        </p:nvSpPr>
        <p:spPr bwMode="auto">
          <a:xfrm>
            <a:off x="1965325" y="952500"/>
            <a:ext cx="21748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b="1">
                <a:solidFill>
                  <a:srgbClr val="000000"/>
                </a:solidFill>
                <a:latin typeface="仿宋_GB2312" pitchFamily="49" charset="-122"/>
              </a:rPr>
              <a:t>讨论连续函数</a:t>
            </a:r>
            <a:endParaRPr lang="zh-CN" altLang="en-US">
              <a:latin typeface="仿宋_GB2312" pitchFamily="49" charset="-122"/>
            </a:endParaRPr>
          </a:p>
        </p:txBody>
      </p:sp>
      <p:sp>
        <p:nvSpPr>
          <p:cNvPr id="240660" name="Rectangle 20">
            <a:extLst>
              <a:ext uri="{FF2B5EF4-FFF2-40B4-BE49-F238E27FC236}">
                <a16:creationId xmlns:a16="http://schemas.microsoft.com/office/drawing/2014/main" id="{47E98B78-E847-4255-AC9D-F8A9E983E214}"/>
              </a:ext>
            </a:extLst>
          </p:cNvPr>
          <p:cNvSpPr>
            <a:spLocks noChangeArrowheads="1"/>
          </p:cNvSpPr>
          <p:nvPr/>
        </p:nvSpPr>
        <p:spPr bwMode="auto">
          <a:xfrm>
            <a:off x="5635625" y="941388"/>
            <a:ext cx="13811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240661" name="Rectangle 21">
            <a:extLst>
              <a:ext uri="{FF2B5EF4-FFF2-40B4-BE49-F238E27FC236}">
                <a16:creationId xmlns:a16="http://schemas.microsoft.com/office/drawing/2014/main" id="{3B932EBF-ECF7-44B5-B917-824769D0FEFA}"/>
              </a:ext>
            </a:extLst>
          </p:cNvPr>
          <p:cNvSpPr>
            <a:spLocks noChangeArrowheads="1"/>
          </p:cNvSpPr>
          <p:nvPr/>
        </p:nvSpPr>
        <p:spPr bwMode="auto">
          <a:xfrm>
            <a:off x="4549775" y="941388"/>
            <a:ext cx="13811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240662" name="Rectangle 22">
            <a:extLst>
              <a:ext uri="{FF2B5EF4-FFF2-40B4-BE49-F238E27FC236}">
                <a16:creationId xmlns:a16="http://schemas.microsoft.com/office/drawing/2014/main" id="{45F898E0-B8DA-4A92-B26A-B0EAA2E6FFF1}"/>
              </a:ext>
            </a:extLst>
          </p:cNvPr>
          <p:cNvSpPr>
            <a:spLocks noChangeArrowheads="1"/>
          </p:cNvSpPr>
          <p:nvPr/>
        </p:nvSpPr>
        <p:spPr bwMode="auto">
          <a:xfrm>
            <a:off x="4210050" y="941388"/>
            <a:ext cx="11906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f</a:t>
            </a:r>
            <a:endParaRPr lang="en-US" altLang="zh-CN">
              <a:ea typeface="黑体" panose="02010609060101010101" pitchFamily="49" charset="-122"/>
            </a:endParaRPr>
          </a:p>
        </p:txBody>
      </p:sp>
      <p:sp>
        <p:nvSpPr>
          <p:cNvPr id="240663" name="Rectangle 23">
            <a:extLst>
              <a:ext uri="{FF2B5EF4-FFF2-40B4-BE49-F238E27FC236}">
                <a16:creationId xmlns:a16="http://schemas.microsoft.com/office/drawing/2014/main" id="{B164A8E9-CD11-4B92-99D7-AF2044F687B9}"/>
              </a:ext>
            </a:extLst>
          </p:cNvPr>
          <p:cNvSpPr>
            <a:spLocks noChangeArrowheads="1"/>
          </p:cNvSpPr>
          <p:nvPr/>
        </p:nvSpPr>
        <p:spPr bwMode="auto">
          <a:xfrm>
            <a:off x="4905375" y="901700"/>
            <a:ext cx="19526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0645"/>
                                        </p:tgtEl>
                                        <p:attrNameLst>
                                          <p:attrName>style.visibility</p:attrName>
                                        </p:attrNameLst>
                                      </p:cBhvr>
                                      <p:to>
                                        <p:strVal val="visible"/>
                                      </p:to>
                                    </p:set>
                                    <p:animEffect transition="in" filter="wipe(left)">
                                      <p:cBhvr>
                                        <p:cTn id="7" dur="500"/>
                                        <p:tgtEl>
                                          <p:spTgt spid="2406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40644"/>
                                        </p:tgtEl>
                                        <p:attrNameLst>
                                          <p:attrName>style.visibility</p:attrName>
                                        </p:attrNameLst>
                                      </p:cBhvr>
                                      <p:to>
                                        <p:strVal val="visible"/>
                                      </p:to>
                                    </p:set>
                                    <p:animEffect transition="in" filter="wipe(left)">
                                      <p:cBhvr>
                                        <p:cTn id="12" dur="500"/>
                                        <p:tgtEl>
                                          <p:spTgt spid="2406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40646"/>
                                        </p:tgtEl>
                                        <p:attrNameLst>
                                          <p:attrName>style.visibility</p:attrName>
                                        </p:attrNameLst>
                                      </p:cBhvr>
                                      <p:to>
                                        <p:strVal val="visible"/>
                                      </p:to>
                                    </p:set>
                                    <p:animEffect transition="in" filter="wipe(left)">
                                      <p:cBhvr>
                                        <p:cTn id="17" dur="500"/>
                                        <p:tgtEl>
                                          <p:spTgt spid="2406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40647"/>
                                        </p:tgtEl>
                                        <p:attrNameLst>
                                          <p:attrName>style.visibility</p:attrName>
                                        </p:attrNameLst>
                                      </p:cBhvr>
                                      <p:to>
                                        <p:strVal val="visible"/>
                                      </p:to>
                                    </p:set>
                                    <p:animEffect transition="in" filter="wipe(left)">
                                      <p:cBhvr>
                                        <p:cTn id="22" dur="500"/>
                                        <p:tgtEl>
                                          <p:spTgt spid="24064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40648"/>
                                        </p:tgtEl>
                                        <p:attrNameLst>
                                          <p:attrName>style.visibility</p:attrName>
                                        </p:attrNameLst>
                                      </p:cBhvr>
                                      <p:to>
                                        <p:strVal val="visible"/>
                                      </p:to>
                                    </p:set>
                                    <p:animEffect transition="in" filter="wipe(left)">
                                      <p:cBhvr>
                                        <p:cTn id="27" dur="500"/>
                                        <p:tgtEl>
                                          <p:spTgt spid="24064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40649"/>
                                        </p:tgtEl>
                                        <p:attrNameLst>
                                          <p:attrName>style.visibility</p:attrName>
                                        </p:attrNameLst>
                                      </p:cBhvr>
                                      <p:to>
                                        <p:strVal val="visible"/>
                                      </p:to>
                                    </p:set>
                                    <p:animEffect transition="in" filter="wipe(left)">
                                      <p:cBhvr>
                                        <p:cTn id="32" dur="500"/>
                                        <p:tgtEl>
                                          <p:spTgt spid="24064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40650"/>
                                        </p:tgtEl>
                                        <p:attrNameLst>
                                          <p:attrName>style.visibility</p:attrName>
                                        </p:attrNameLst>
                                      </p:cBhvr>
                                      <p:to>
                                        <p:strVal val="visible"/>
                                      </p:to>
                                    </p:set>
                                    <p:animEffect transition="in" filter="wipe(left)">
                                      <p:cBhvr>
                                        <p:cTn id="37" dur="500"/>
                                        <p:tgtEl>
                                          <p:spTgt spid="24065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40651"/>
                                        </p:tgtEl>
                                        <p:attrNameLst>
                                          <p:attrName>style.visibility</p:attrName>
                                        </p:attrNameLst>
                                      </p:cBhvr>
                                      <p:to>
                                        <p:strVal val="visible"/>
                                      </p:to>
                                    </p:set>
                                    <p:animEffect transition="in" filter="wipe(left)">
                                      <p:cBhvr>
                                        <p:cTn id="42" dur="500"/>
                                        <p:tgtEl>
                                          <p:spTgt spid="240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1">
            <a:extLst>
              <a:ext uri="{FF2B5EF4-FFF2-40B4-BE49-F238E27FC236}">
                <a16:creationId xmlns:a16="http://schemas.microsoft.com/office/drawing/2014/main" id="{A5F50341-9608-40F6-9561-3A4E2E07ADD5}"/>
              </a:ext>
            </a:extLst>
          </p:cNvPr>
          <p:cNvSpPr>
            <a:spLocks noGrp="1"/>
          </p:cNvSpPr>
          <p:nvPr>
            <p:ph type="dt" sz="half" idx="10"/>
          </p:nvPr>
        </p:nvSpPr>
        <p:spPr/>
        <p:txBody>
          <a:bodyPr/>
          <a:lstStyle/>
          <a:p>
            <a:fld id="{4E4718EE-6878-46FD-9E74-4B0887147A9E}" type="datetime1">
              <a:rPr lang="zh-CN" altLang="en-US"/>
              <a:pPr/>
              <a:t>2017/9/8</a:t>
            </a:fld>
            <a:endParaRPr lang="en-US" altLang="zh-CN"/>
          </a:p>
        </p:txBody>
      </p:sp>
      <p:sp>
        <p:nvSpPr>
          <p:cNvPr id="11" name="灯片编号占位符 3">
            <a:extLst>
              <a:ext uri="{FF2B5EF4-FFF2-40B4-BE49-F238E27FC236}">
                <a16:creationId xmlns:a16="http://schemas.microsoft.com/office/drawing/2014/main" id="{90BCE495-8B84-4AB7-9F42-715C2216E766}"/>
              </a:ext>
            </a:extLst>
          </p:cNvPr>
          <p:cNvSpPr>
            <a:spLocks noGrp="1"/>
          </p:cNvSpPr>
          <p:nvPr>
            <p:ph type="sldNum" sz="quarter" idx="12"/>
          </p:nvPr>
        </p:nvSpPr>
        <p:spPr/>
        <p:txBody>
          <a:bodyPr/>
          <a:lstStyle/>
          <a:p>
            <a:fld id="{772DF730-6CCF-4BB8-8F7C-41ED1120568F}" type="slidenum">
              <a:rPr lang="en-US" altLang="zh-CN"/>
              <a:pPr/>
              <a:t>76</a:t>
            </a:fld>
            <a:endParaRPr lang="en-US" altLang="zh-CN"/>
          </a:p>
        </p:txBody>
      </p:sp>
      <p:graphicFrame>
        <p:nvGraphicFramePr>
          <p:cNvPr id="241666" name="Object 2">
            <a:extLst>
              <a:ext uri="{FF2B5EF4-FFF2-40B4-BE49-F238E27FC236}">
                <a16:creationId xmlns:a16="http://schemas.microsoft.com/office/drawing/2014/main" id="{BC1CBD50-A7C4-4CD0-9F3B-46AFAE54730A}"/>
              </a:ext>
            </a:extLst>
          </p:cNvPr>
          <p:cNvGraphicFramePr>
            <a:graphicFrameLocks noChangeAspect="1"/>
          </p:cNvGraphicFramePr>
          <p:nvPr/>
        </p:nvGraphicFramePr>
        <p:xfrm>
          <a:off x="914400" y="914400"/>
          <a:ext cx="4508500" cy="862013"/>
        </p:xfrm>
        <a:graphic>
          <a:graphicData uri="http://schemas.openxmlformats.org/presentationml/2006/ole">
            <mc:AlternateContent xmlns:mc="http://schemas.openxmlformats.org/markup-compatibility/2006">
              <mc:Choice xmlns:v="urn:schemas-microsoft-com:vml" Requires="v">
                <p:oleObj spid="_x0000_s241673" name="公式" r:id="rId3" imgW="4508280" imgH="863280" progId="Equation.3">
                  <p:embed/>
                </p:oleObj>
              </mc:Choice>
              <mc:Fallback>
                <p:oleObj name="公式" r:id="rId3" imgW="4508280" imgH="8632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914400"/>
                        <a:ext cx="4508500" cy="86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1667" name="Object 3">
            <a:extLst>
              <a:ext uri="{FF2B5EF4-FFF2-40B4-BE49-F238E27FC236}">
                <a16:creationId xmlns:a16="http://schemas.microsoft.com/office/drawing/2014/main" id="{AC5E7187-C516-42CD-9AEB-090BEA60C164}"/>
              </a:ext>
            </a:extLst>
          </p:cNvPr>
          <p:cNvGraphicFramePr>
            <a:graphicFrameLocks noChangeAspect="1"/>
          </p:cNvGraphicFramePr>
          <p:nvPr/>
        </p:nvGraphicFramePr>
        <p:xfrm>
          <a:off x="5410200" y="901700"/>
          <a:ext cx="2844800" cy="1041400"/>
        </p:xfrm>
        <a:graphic>
          <a:graphicData uri="http://schemas.openxmlformats.org/presentationml/2006/ole">
            <mc:AlternateContent xmlns:mc="http://schemas.openxmlformats.org/markup-compatibility/2006">
              <mc:Choice xmlns:v="urn:schemas-microsoft-com:vml" Requires="v">
                <p:oleObj spid="_x0000_s241674" name="公式" r:id="rId5" imgW="2844720" imgH="1041120" progId="Equation.3">
                  <p:embed/>
                </p:oleObj>
              </mc:Choice>
              <mc:Fallback>
                <p:oleObj name="公式" r:id="rId5" imgW="2844720" imgH="104112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200" y="901700"/>
                        <a:ext cx="28448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1668" name="Object 4">
            <a:extLst>
              <a:ext uri="{FF2B5EF4-FFF2-40B4-BE49-F238E27FC236}">
                <a16:creationId xmlns:a16="http://schemas.microsoft.com/office/drawing/2014/main" id="{418B2E0A-20BA-46A8-AF65-26B5E645B0A8}"/>
              </a:ext>
            </a:extLst>
          </p:cNvPr>
          <p:cNvGraphicFramePr>
            <a:graphicFrameLocks noChangeAspect="1"/>
          </p:cNvGraphicFramePr>
          <p:nvPr/>
        </p:nvGraphicFramePr>
        <p:xfrm>
          <a:off x="900113" y="2133600"/>
          <a:ext cx="7561262" cy="577850"/>
        </p:xfrm>
        <a:graphic>
          <a:graphicData uri="http://schemas.openxmlformats.org/presentationml/2006/ole">
            <mc:AlternateContent xmlns:mc="http://schemas.openxmlformats.org/markup-compatibility/2006">
              <mc:Choice xmlns:v="urn:schemas-microsoft-com:vml" Requires="v">
                <p:oleObj spid="_x0000_s241675" name="Equation" r:id="rId7" imgW="2654280" imgH="203040" progId="Equation.DSMT4">
                  <p:embed/>
                </p:oleObj>
              </mc:Choice>
              <mc:Fallback>
                <p:oleObj name="Equation" r:id="rId7" imgW="2654280" imgH="20304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2133600"/>
                        <a:ext cx="7561262"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1669" name="Object 5">
            <a:extLst>
              <a:ext uri="{FF2B5EF4-FFF2-40B4-BE49-F238E27FC236}">
                <a16:creationId xmlns:a16="http://schemas.microsoft.com/office/drawing/2014/main" id="{F1785984-8364-45D1-A5AE-216E7B35E60A}"/>
              </a:ext>
            </a:extLst>
          </p:cNvPr>
          <p:cNvGraphicFramePr>
            <a:graphicFrameLocks noChangeAspect="1"/>
          </p:cNvGraphicFramePr>
          <p:nvPr/>
        </p:nvGraphicFramePr>
        <p:xfrm>
          <a:off x="914400" y="2984500"/>
          <a:ext cx="4508500" cy="862013"/>
        </p:xfrm>
        <a:graphic>
          <a:graphicData uri="http://schemas.openxmlformats.org/presentationml/2006/ole">
            <mc:AlternateContent xmlns:mc="http://schemas.openxmlformats.org/markup-compatibility/2006">
              <mc:Choice xmlns:v="urn:schemas-microsoft-com:vml" Requires="v">
                <p:oleObj spid="_x0000_s241676" name="公式" r:id="rId9" imgW="4508280" imgH="863280" progId="Equation.3">
                  <p:embed/>
                </p:oleObj>
              </mc:Choice>
              <mc:Fallback>
                <p:oleObj name="公式" r:id="rId9" imgW="4508280" imgH="8632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984500"/>
                        <a:ext cx="4508500" cy="86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1670" name="Object 6">
            <a:extLst>
              <a:ext uri="{FF2B5EF4-FFF2-40B4-BE49-F238E27FC236}">
                <a16:creationId xmlns:a16="http://schemas.microsoft.com/office/drawing/2014/main" id="{B177200B-859D-44A3-9B33-FCAA9C9C282A}"/>
              </a:ext>
            </a:extLst>
          </p:cNvPr>
          <p:cNvGraphicFramePr>
            <a:graphicFrameLocks noChangeAspect="1"/>
          </p:cNvGraphicFramePr>
          <p:nvPr/>
        </p:nvGraphicFramePr>
        <p:xfrm>
          <a:off x="5435600" y="2971800"/>
          <a:ext cx="2870200" cy="1041400"/>
        </p:xfrm>
        <a:graphic>
          <a:graphicData uri="http://schemas.openxmlformats.org/presentationml/2006/ole">
            <mc:AlternateContent xmlns:mc="http://schemas.openxmlformats.org/markup-compatibility/2006">
              <mc:Choice xmlns:v="urn:schemas-microsoft-com:vml" Requires="v">
                <p:oleObj spid="_x0000_s241677" name="公式" r:id="rId10" imgW="2869920" imgH="1041120" progId="Equation.3">
                  <p:embed/>
                </p:oleObj>
              </mc:Choice>
              <mc:Fallback>
                <p:oleObj name="公式" r:id="rId10" imgW="2869920" imgH="1041120"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35600" y="2971800"/>
                        <a:ext cx="28702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1671" name="Object 7">
            <a:extLst>
              <a:ext uri="{FF2B5EF4-FFF2-40B4-BE49-F238E27FC236}">
                <a16:creationId xmlns:a16="http://schemas.microsoft.com/office/drawing/2014/main" id="{16CE716F-4BAD-4AA4-BE73-F88A2500398C}"/>
              </a:ext>
            </a:extLst>
          </p:cNvPr>
          <p:cNvGraphicFramePr>
            <a:graphicFrameLocks noChangeAspect="1"/>
          </p:cNvGraphicFramePr>
          <p:nvPr/>
        </p:nvGraphicFramePr>
        <p:xfrm>
          <a:off x="989013" y="4254500"/>
          <a:ext cx="7011987" cy="430213"/>
        </p:xfrm>
        <a:graphic>
          <a:graphicData uri="http://schemas.openxmlformats.org/presentationml/2006/ole">
            <mc:AlternateContent xmlns:mc="http://schemas.openxmlformats.org/markup-compatibility/2006">
              <mc:Choice xmlns:v="urn:schemas-microsoft-com:vml" Requires="v">
                <p:oleObj spid="_x0000_s241678" name="Equation" r:id="rId12" imgW="7010280" imgH="431640" progId="Equation.3">
                  <p:embed/>
                </p:oleObj>
              </mc:Choice>
              <mc:Fallback>
                <p:oleObj name="Equation" r:id="rId12" imgW="7010280" imgH="431640" progId="Equation.3">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89013" y="4254500"/>
                        <a:ext cx="7011987"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1672" name="Object 8">
            <a:extLst>
              <a:ext uri="{FF2B5EF4-FFF2-40B4-BE49-F238E27FC236}">
                <a16:creationId xmlns:a16="http://schemas.microsoft.com/office/drawing/2014/main" id="{5D62FFD1-7545-4C92-9ACF-20CDC7C1285D}"/>
              </a:ext>
            </a:extLst>
          </p:cNvPr>
          <p:cNvGraphicFramePr>
            <a:graphicFrameLocks noChangeAspect="1"/>
          </p:cNvGraphicFramePr>
          <p:nvPr/>
        </p:nvGraphicFramePr>
        <p:xfrm>
          <a:off x="900113" y="5013325"/>
          <a:ext cx="5761037" cy="571500"/>
        </p:xfrm>
        <a:graphic>
          <a:graphicData uri="http://schemas.openxmlformats.org/presentationml/2006/ole">
            <mc:AlternateContent xmlns:mc="http://schemas.openxmlformats.org/markup-compatibility/2006">
              <mc:Choice xmlns:v="urn:schemas-microsoft-com:vml" Requires="v">
                <p:oleObj spid="_x0000_s241679" name="Equation" r:id="rId14" imgW="2031840" imgH="203040" progId="Equation.DSMT4">
                  <p:embed/>
                </p:oleObj>
              </mc:Choice>
              <mc:Fallback>
                <p:oleObj name="Equation" r:id="rId14" imgW="2031840" imgH="203040" progId="Equation.DSMT4">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00113" y="5013325"/>
                        <a:ext cx="5761037"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1667"/>
                                        </p:tgtEl>
                                        <p:attrNameLst>
                                          <p:attrName>style.visibility</p:attrName>
                                        </p:attrNameLst>
                                      </p:cBhvr>
                                      <p:to>
                                        <p:strVal val="visible"/>
                                      </p:to>
                                    </p:set>
                                    <p:animEffect transition="in" filter="wipe(left)">
                                      <p:cBhvr>
                                        <p:cTn id="7" dur="500"/>
                                        <p:tgtEl>
                                          <p:spTgt spid="2416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41668"/>
                                        </p:tgtEl>
                                        <p:attrNameLst>
                                          <p:attrName>style.visibility</p:attrName>
                                        </p:attrNameLst>
                                      </p:cBhvr>
                                      <p:to>
                                        <p:strVal val="visible"/>
                                      </p:to>
                                    </p:set>
                                    <p:animEffect transition="in" filter="wipe(left)">
                                      <p:cBhvr>
                                        <p:cTn id="12" dur="500"/>
                                        <p:tgtEl>
                                          <p:spTgt spid="2416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41669"/>
                                        </p:tgtEl>
                                        <p:attrNameLst>
                                          <p:attrName>style.visibility</p:attrName>
                                        </p:attrNameLst>
                                      </p:cBhvr>
                                      <p:to>
                                        <p:strVal val="visible"/>
                                      </p:to>
                                    </p:set>
                                    <p:animEffect transition="in" filter="wipe(left)">
                                      <p:cBhvr>
                                        <p:cTn id="17" dur="500"/>
                                        <p:tgtEl>
                                          <p:spTgt spid="2416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41670"/>
                                        </p:tgtEl>
                                        <p:attrNameLst>
                                          <p:attrName>style.visibility</p:attrName>
                                        </p:attrNameLst>
                                      </p:cBhvr>
                                      <p:to>
                                        <p:strVal val="visible"/>
                                      </p:to>
                                    </p:set>
                                    <p:animEffect transition="in" filter="wipe(left)">
                                      <p:cBhvr>
                                        <p:cTn id="22" dur="500"/>
                                        <p:tgtEl>
                                          <p:spTgt spid="24167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41671"/>
                                        </p:tgtEl>
                                        <p:attrNameLst>
                                          <p:attrName>style.visibility</p:attrName>
                                        </p:attrNameLst>
                                      </p:cBhvr>
                                      <p:to>
                                        <p:strVal val="visible"/>
                                      </p:to>
                                    </p:set>
                                    <p:animEffect transition="in" filter="wipe(left)">
                                      <p:cBhvr>
                                        <p:cTn id="27" dur="500"/>
                                        <p:tgtEl>
                                          <p:spTgt spid="24167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41672"/>
                                        </p:tgtEl>
                                        <p:attrNameLst>
                                          <p:attrName>style.visibility</p:attrName>
                                        </p:attrNameLst>
                                      </p:cBhvr>
                                      <p:to>
                                        <p:strVal val="visible"/>
                                      </p:to>
                                    </p:set>
                                    <p:animEffect transition="in" filter="wipe(left)">
                                      <p:cBhvr>
                                        <p:cTn id="32" dur="500"/>
                                        <p:tgtEl>
                                          <p:spTgt spid="241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日期占位符 1">
            <a:extLst>
              <a:ext uri="{FF2B5EF4-FFF2-40B4-BE49-F238E27FC236}">
                <a16:creationId xmlns:a16="http://schemas.microsoft.com/office/drawing/2014/main" id="{F5AABF2D-1E13-4E13-9D1C-A5A6D9A7145A}"/>
              </a:ext>
            </a:extLst>
          </p:cNvPr>
          <p:cNvSpPr>
            <a:spLocks noGrp="1"/>
          </p:cNvSpPr>
          <p:nvPr>
            <p:ph type="dt" sz="half" idx="10"/>
          </p:nvPr>
        </p:nvSpPr>
        <p:spPr/>
        <p:txBody>
          <a:bodyPr/>
          <a:lstStyle/>
          <a:p>
            <a:fld id="{A76BD68D-F09F-4D42-9448-6D17BC83DBE8}" type="datetime1">
              <a:rPr lang="zh-CN" altLang="en-US"/>
              <a:pPr/>
              <a:t>2017/9/8</a:t>
            </a:fld>
            <a:endParaRPr lang="en-US" altLang="zh-CN"/>
          </a:p>
        </p:txBody>
      </p:sp>
      <p:sp>
        <p:nvSpPr>
          <p:cNvPr id="177" name="灯片编号占位符 3">
            <a:extLst>
              <a:ext uri="{FF2B5EF4-FFF2-40B4-BE49-F238E27FC236}">
                <a16:creationId xmlns:a16="http://schemas.microsoft.com/office/drawing/2014/main" id="{910A9922-5EFB-4968-AA80-60186BAD50A7}"/>
              </a:ext>
            </a:extLst>
          </p:cNvPr>
          <p:cNvSpPr>
            <a:spLocks noGrp="1"/>
          </p:cNvSpPr>
          <p:nvPr>
            <p:ph type="sldNum" sz="quarter" idx="12"/>
          </p:nvPr>
        </p:nvSpPr>
        <p:spPr/>
        <p:txBody>
          <a:bodyPr/>
          <a:lstStyle/>
          <a:p>
            <a:fld id="{BFE9F050-7701-4295-8F46-39657F7911C8}" type="slidenum">
              <a:rPr lang="en-US" altLang="zh-CN"/>
              <a:pPr/>
              <a:t>77</a:t>
            </a:fld>
            <a:endParaRPr lang="en-US" altLang="zh-CN"/>
          </a:p>
        </p:txBody>
      </p:sp>
      <p:sp>
        <p:nvSpPr>
          <p:cNvPr id="244738" name="Text Box 2">
            <a:extLst>
              <a:ext uri="{FF2B5EF4-FFF2-40B4-BE49-F238E27FC236}">
                <a16:creationId xmlns:a16="http://schemas.microsoft.com/office/drawing/2014/main" id="{005CEC97-789F-46BE-97DB-9B62CB1C8331}"/>
              </a:ext>
            </a:extLst>
          </p:cNvPr>
          <p:cNvSpPr txBox="1">
            <a:spLocks noChangeArrowheads="1"/>
          </p:cNvSpPr>
          <p:nvPr/>
        </p:nvSpPr>
        <p:spPr bwMode="auto">
          <a:xfrm>
            <a:off x="684213" y="115888"/>
            <a:ext cx="31242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b="1">
                <a:solidFill>
                  <a:srgbClr val="FF0066"/>
                </a:solidFill>
                <a:latin typeface="黑体" panose="02010609060101010101" pitchFamily="49" charset="-122"/>
                <a:ea typeface="黑体" panose="02010609060101010101" pitchFamily="49" charset="-122"/>
              </a:rPr>
              <a:t>2.</a:t>
            </a:r>
            <a:r>
              <a:rPr kumimoji="1" lang="zh-CN" altLang="en-US" b="1">
                <a:solidFill>
                  <a:srgbClr val="FF0066"/>
                </a:solidFill>
                <a:latin typeface="黑体" panose="02010609060101010101" pitchFamily="49" charset="-122"/>
                <a:ea typeface="黑体" panose="02010609060101010101" pitchFamily="49" charset="-122"/>
              </a:rPr>
              <a:t>可导与连续</a:t>
            </a:r>
            <a:r>
              <a:rPr kumimoji="1" lang="en-US" altLang="zh-CN" b="1">
                <a:solidFill>
                  <a:srgbClr val="FF0066"/>
                </a:solidFill>
                <a:latin typeface="黑体" panose="02010609060101010101" pitchFamily="49" charset="-122"/>
                <a:ea typeface="黑体" panose="02010609060101010101" pitchFamily="49" charset="-122"/>
              </a:rPr>
              <a:t>:</a:t>
            </a:r>
          </a:p>
        </p:txBody>
      </p:sp>
      <p:sp>
        <p:nvSpPr>
          <p:cNvPr id="244739" name="Text Box 3">
            <a:extLst>
              <a:ext uri="{FF2B5EF4-FFF2-40B4-BE49-F238E27FC236}">
                <a16:creationId xmlns:a16="http://schemas.microsoft.com/office/drawing/2014/main" id="{8E8DCE19-AFF0-47F4-B8C5-75E72B4EF3E9}"/>
              </a:ext>
            </a:extLst>
          </p:cNvPr>
          <p:cNvSpPr txBox="1">
            <a:spLocks noChangeArrowheads="1"/>
          </p:cNvSpPr>
          <p:nvPr/>
        </p:nvSpPr>
        <p:spPr bwMode="auto">
          <a:xfrm>
            <a:off x="468313" y="549275"/>
            <a:ext cx="835183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b="1">
                <a:solidFill>
                  <a:schemeClr val="accent2"/>
                </a:solidFill>
                <a:latin typeface="Times New Roman" panose="02020603050405020304" pitchFamily="18" charset="0"/>
                <a:ea typeface="黑体" panose="02010609060101010101" pitchFamily="49" charset="-122"/>
              </a:rPr>
              <a:t>        </a:t>
            </a:r>
            <a:r>
              <a:rPr kumimoji="1" lang="zh-CN" altLang="en-US" b="1">
                <a:solidFill>
                  <a:schemeClr val="accent2"/>
                </a:solidFill>
                <a:latin typeface="Times New Roman" panose="02020603050405020304" pitchFamily="18" charset="0"/>
                <a:ea typeface="黑体" panose="02010609060101010101" pitchFamily="49" charset="-122"/>
              </a:rPr>
              <a:t>函数 </a:t>
            </a:r>
            <a:r>
              <a:rPr kumimoji="1" lang="en-US" altLang="zh-CN" b="1" i="1">
                <a:solidFill>
                  <a:schemeClr val="accent2"/>
                </a:solidFill>
                <a:latin typeface="Times New Roman" panose="02020603050405020304" pitchFamily="18" charset="0"/>
                <a:ea typeface="黑体" panose="02010609060101010101" pitchFamily="49" charset="-122"/>
              </a:rPr>
              <a:t>f </a:t>
            </a:r>
            <a:r>
              <a:rPr kumimoji="1" lang="en-US" altLang="zh-CN" b="1">
                <a:solidFill>
                  <a:schemeClr val="accent2"/>
                </a:solidFill>
                <a:latin typeface="Times New Roman" panose="02020603050405020304" pitchFamily="18" charset="0"/>
                <a:ea typeface="黑体" panose="02010609060101010101" pitchFamily="49" charset="-122"/>
              </a:rPr>
              <a:t>(</a:t>
            </a:r>
            <a:r>
              <a:rPr kumimoji="1" lang="en-US" altLang="zh-CN" b="1" i="1">
                <a:solidFill>
                  <a:schemeClr val="accent2"/>
                </a:solidFill>
                <a:latin typeface="Times New Roman" panose="02020603050405020304" pitchFamily="18" charset="0"/>
                <a:ea typeface="黑体" panose="02010609060101010101" pitchFamily="49" charset="-122"/>
              </a:rPr>
              <a:t>z</a:t>
            </a:r>
            <a:r>
              <a:rPr kumimoji="1" lang="en-US" altLang="zh-CN" b="1">
                <a:solidFill>
                  <a:schemeClr val="accent2"/>
                </a:solidFill>
                <a:latin typeface="Times New Roman" panose="02020603050405020304" pitchFamily="18" charset="0"/>
                <a:ea typeface="黑体" panose="02010609060101010101" pitchFamily="49" charset="-122"/>
              </a:rPr>
              <a:t>) </a:t>
            </a:r>
            <a:r>
              <a:rPr kumimoji="1" lang="zh-CN" altLang="en-US" b="1">
                <a:solidFill>
                  <a:schemeClr val="accent2"/>
                </a:solidFill>
                <a:latin typeface="Times New Roman" panose="02020603050405020304" pitchFamily="18" charset="0"/>
                <a:ea typeface="黑体" panose="02010609060101010101" pitchFamily="49" charset="-122"/>
              </a:rPr>
              <a:t>在 </a:t>
            </a:r>
            <a:r>
              <a:rPr kumimoji="1" lang="en-US" altLang="zh-CN" b="1" i="1">
                <a:solidFill>
                  <a:schemeClr val="accent2"/>
                </a:solidFill>
                <a:latin typeface="Times New Roman" panose="02020603050405020304" pitchFamily="18" charset="0"/>
                <a:ea typeface="黑体" panose="02010609060101010101" pitchFamily="49" charset="-122"/>
              </a:rPr>
              <a:t>z</a:t>
            </a:r>
            <a:r>
              <a:rPr kumimoji="1" lang="en-US" altLang="zh-CN" b="1" baseline="-25000">
                <a:solidFill>
                  <a:schemeClr val="accent2"/>
                </a:solidFill>
                <a:latin typeface="Times New Roman" panose="02020603050405020304" pitchFamily="18" charset="0"/>
                <a:ea typeface="黑体" panose="02010609060101010101" pitchFamily="49" charset="-122"/>
              </a:rPr>
              <a:t>0 </a:t>
            </a:r>
            <a:r>
              <a:rPr kumimoji="1" lang="zh-CN" altLang="en-US" b="1">
                <a:solidFill>
                  <a:schemeClr val="accent2"/>
                </a:solidFill>
                <a:latin typeface="Times New Roman" panose="02020603050405020304" pitchFamily="18" charset="0"/>
                <a:ea typeface="黑体" panose="02010609060101010101" pitchFamily="49" charset="-122"/>
              </a:rPr>
              <a:t>处可导则在 </a:t>
            </a:r>
            <a:r>
              <a:rPr kumimoji="1" lang="en-US" altLang="zh-CN" b="1" i="1">
                <a:solidFill>
                  <a:schemeClr val="accent2"/>
                </a:solidFill>
                <a:latin typeface="Times New Roman" panose="02020603050405020304" pitchFamily="18" charset="0"/>
                <a:ea typeface="黑体" panose="02010609060101010101" pitchFamily="49" charset="-122"/>
              </a:rPr>
              <a:t>z</a:t>
            </a:r>
            <a:r>
              <a:rPr kumimoji="1" lang="en-US" altLang="zh-CN" b="1" baseline="-25000">
                <a:solidFill>
                  <a:schemeClr val="accent2"/>
                </a:solidFill>
                <a:latin typeface="Times New Roman" panose="02020603050405020304" pitchFamily="18" charset="0"/>
                <a:ea typeface="黑体" panose="02010609060101010101" pitchFamily="49" charset="-122"/>
              </a:rPr>
              <a:t>0 </a:t>
            </a:r>
            <a:r>
              <a:rPr kumimoji="1" lang="zh-CN" altLang="en-US" b="1">
                <a:solidFill>
                  <a:schemeClr val="accent2"/>
                </a:solidFill>
                <a:latin typeface="Times New Roman" panose="02020603050405020304" pitchFamily="18" charset="0"/>
                <a:ea typeface="黑体" panose="02010609060101010101" pitchFamily="49" charset="-122"/>
              </a:rPr>
              <a:t>处一定连续</a:t>
            </a:r>
            <a:r>
              <a:rPr kumimoji="1" lang="en-US" altLang="zh-CN" b="1">
                <a:solidFill>
                  <a:schemeClr val="accent2"/>
                </a:solidFill>
                <a:latin typeface="Times New Roman" panose="02020603050405020304" pitchFamily="18" charset="0"/>
                <a:ea typeface="黑体" panose="02010609060101010101" pitchFamily="49" charset="-122"/>
              </a:rPr>
              <a:t>, </a:t>
            </a:r>
            <a:r>
              <a:rPr kumimoji="1" lang="zh-CN" altLang="en-US" b="1">
                <a:solidFill>
                  <a:schemeClr val="accent2"/>
                </a:solidFill>
                <a:latin typeface="Times New Roman" panose="02020603050405020304" pitchFamily="18" charset="0"/>
                <a:ea typeface="黑体" panose="02010609060101010101" pitchFamily="49" charset="-122"/>
              </a:rPr>
              <a:t>但函数 </a:t>
            </a:r>
            <a:r>
              <a:rPr kumimoji="1" lang="en-US" altLang="zh-CN" b="1" i="1">
                <a:solidFill>
                  <a:schemeClr val="accent2"/>
                </a:solidFill>
                <a:latin typeface="Times New Roman" panose="02020603050405020304" pitchFamily="18" charset="0"/>
                <a:ea typeface="黑体" panose="02010609060101010101" pitchFamily="49" charset="-122"/>
              </a:rPr>
              <a:t>f</a:t>
            </a:r>
            <a:r>
              <a:rPr kumimoji="1" lang="en-US" altLang="zh-CN" b="1">
                <a:solidFill>
                  <a:schemeClr val="accent2"/>
                </a:solidFill>
                <a:latin typeface="Times New Roman" panose="02020603050405020304" pitchFamily="18" charset="0"/>
                <a:ea typeface="黑体" panose="02010609060101010101" pitchFamily="49" charset="-122"/>
              </a:rPr>
              <a:t>(</a:t>
            </a:r>
            <a:r>
              <a:rPr kumimoji="1" lang="en-US" altLang="zh-CN" b="1" i="1">
                <a:solidFill>
                  <a:schemeClr val="accent2"/>
                </a:solidFill>
                <a:latin typeface="Times New Roman" panose="02020603050405020304" pitchFamily="18" charset="0"/>
                <a:ea typeface="黑体" panose="02010609060101010101" pitchFamily="49" charset="-122"/>
              </a:rPr>
              <a:t>z</a:t>
            </a:r>
            <a:r>
              <a:rPr kumimoji="1" lang="en-US" altLang="zh-CN" b="1">
                <a:solidFill>
                  <a:schemeClr val="accent2"/>
                </a:solidFill>
                <a:latin typeface="Times New Roman" panose="02020603050405020304" pitchFamily="18" charset="0"/>
                <a:ea typeface="黑体" panose="02010609060101010101" pitchFamily="49" charset="-122"/>
              </a:rPr>
              <a:t>) </a:t>
            </a:r>
            <a:r>
              <a:rPr kumimoji="1" lang="zh-CN" altLang="en-US" b="1">
                <a:solidFill>
                  <a:schemeClr val="accent2"/>
                </a:solidFill>
                <a:latin typeface="Times New Roman" panose="02020603050405020304" pitchFamily="18" charset="0"/>
                <a:ea typeface="黑体" panose="02010609060101010101" pitchFamily="49" charset="-122"/>
              </a:rPr>
              <a:t>在 </a:t>
            </a:r>
            <a:r>
              <a:rPr kumimoji="1" lang="en-US" altLang="zh-CN" b="1" i="1">
                <a:solidFill>
                  <a:schemeClr val="accent2"/>
                </a:solidFill>
                <a:latin typeface="Times New Roman" panose="02020603050405020304" pitchFamily="18" charset="0"/>
                <a:ea typeface="黑体" panose="02010609060101010101" pitchFamily="49" charset="-122"/>
              </a:rPr>
              <a:t>z</a:t>
            </a:r>
            <a:r>
              <a:rPr kumimoji="1" lang="en-US" altLang="zh-CN" b="1" baseline="-25000">
                <a:solidFill>
                  <a:schemeClr val="accent2"/>
                </a:solidFill>
                <a:latin typeface="Times New Roman" panose="02020603050405020304" pitchFamily="18" charset="0"/>
                <a:ea typeface="黑体" panose="02010609060101010101" pitchFamily="49" charset="-122"/>
              </a:rPr>
              <a:t>0 </a:t>
            </a:r>
            <a:r>
              <a:rPr kumimoji="1" lang="zh-CN" altLang="en-US" b="1">
                <a:solidFill>
                  <a:schemeClr val="accent2"/>
                </a:solidFill>
                <a:latin typeface="Times New Roman" panose="02020603050405020304" pitchFamily="18" charset="0"/>
                <a:ea typeface="黑体" panose="02010609060101010101" pitchFamily="49" charset="-122"/>
              </a:rPr>
              <a:t>处连续不一定在 </a:t>
            </a:r>
            <a:r>
              <a:rPr kumimoji="1" lang="en-US" altLang="zh-CN" b="1" i="1">
                <a:solidFill>
                  <a:schemeClr val="accent2"/>
                </a:solidFill>
                <a:latin typeface="Times New Roman" panose="02020603050405020304" pitchFamily="18" charset="0"/>
                <a:ea typeface="黑体" panose="02010609060101010101" pitchFamily="49" charset="-122"/>
              </a:rPr>
              <a:t>z</a:t>
            </a:r>
            <a:r>
              <a:rPr kumimoji="1" lang="en-US" altLang="zh-CN" b="1" baseline="-25000">
                <a:solidFill>
                  <a:schemeClr val="accent2"/>
                </a:solidFill>
                <a:latin typeface="Times New Roman" panose="02020603050405020304" pitchFamily="18" charset="0"/>
                <a:ea typeface="黑体" panose="02010609060101010101" pitchFamily="49" charset="-122"/>
              </a:rPr>
              <a:t>0 </a:t>
            </a:r>
            <a:r>
              <a:rPr kumimoji="1" lang="zh-CN" altLang="en-US" b="1">
                <a:solidFill>
                  <a:schemeClr val="accent2"/>
                </a:solidFill>
                <a:latin typeface="Times New Roman" panose="02020603050405020304" pitchFamily="18" charset="0"/>
                <a:ea typeface="黑体" panose="02010609060101010101" pitchFamily="49" charset="-122"/>
              </a:rPr>
              <a:t>处可导</a:t>
            </a:r>
            <a:r>
              <a:rPr kumimoji="1" lang="en-US" altLang="zh-CN" b="1">
                <a:solidFill>
                  <a:schemeClr val="accent2"/>
                </a:solidFill>
                <a:latin typeface="Times New Roman" panose="02020603050405020304" pitchFamily="18" charset="0"/>
                <a:ea typeface="黑体" panose="02010609060101010101" pitchFamily="49" charset="-122"/>
              </a:rPr>
              <a:t>.</a:t>
            </a:r>
          </a:p>
        </p:txBody>
      </p:sp>
      <p:sp>
        <p:nvSpPr>
          <p:cNvPr id="244740" name="Text Box 4">
            <a:hlinkClick r:id="rId3" action="ppaction://hlinksldjump"/>
            <a:extLst>
              <a:ext uri="{FF2B5EF4-FFF2-40B4-BE49-F238E27FC236}">
                <a16:creationId xmlns:a16="http://schemas.microsoft.com/office/drawing/2014/main" id="{F0266EE3-48D5-4EE1-A132-1813F49476EF}"/>
              </a:ext>
            </a:extLst>
          </p:cNvPr>
          <p:cNvSpPr txBox="1">
            <a:spLocks noChangeArrowheads="1"/>
          </p:cNvSpPr>
          <p:nvPr/>
        </p:nvSpPr>
        <p:spPr bwMode="auto">
          <a:xfrm>
            <a:off x="539750" y="1412875"/>
            <a:ext cx="2590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b="1">
                <a:latin typeface="Times New Roman" panose="02020603050405020304" pitchFamily="18" charset="0"/>
                <a:ea typeface="黑体" panose="02010609060101010101" pitchFamily="49" charset="-122"/>
              </a:rPr>
              <a:t>证</a:t>
            </a:r>
          </a:p>
        </p:txBody>
      </p:sp>
      <p:graphicFrame>
        <p:nvGraphicFramePr>
          <p:cNvPr id="244742" name="Object 6">
            <a:extLst>
              <a:ext uri="{FF2B5EF4-FFF2-40B4-BE49-F238E27FC236}">
                <a16:creationId xmlns:a16="http://schemas.microsoft.com/office/drawing/2014/main" id="{0AC40E2D-CEC4-44AC-B6FE-6136190D7526}"/>
              </a:ext>
            </a:extLst>
          </p:cNvPr>
          <p:cNvGraphicFramePr>
            <a:graphicFrameLocks noChangeAspect="1"/>
          </p:cNvGraphicFramePr>
          <p:nvPr/>
        </p:nvGraphicFramePr>
        <p:xfrm>
          <a:off x="1065213" y="2001838"/>
          <a:ext cx="2857500" cy="393700"/>
        </p:xfrm>
        <a:graphic>
          <a:graphicData uri="http://schemas.openxmlformats.org/presentationml/2006/ole">
            <mc:AlternateContent xmlns:mc="http://schemas.openxmlformats.org/markup-compatibility/2006">
              <mc:Choice xmlns:v="urn:schemas-microsoft-com:vml" Requires="v">
                <p:oleObj spid="_x0000_s244923" name="Equation" r:id="rId4" imgW="2857320" imgH="393480" progId="Equation.3">
                  <p:embed/>
                </p:oleObj>
              </mc:Choice>
              <mc:Fallback>
                <p:oleObj name="Equation" r:id="rId4" imgW="2857320" imgH="39348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5213" y="2001838"/>
                        <a:ext cx="28575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4751" name="Object 15">
            <a:extLst>
              <a:ext uri="{FF2B5EF4-FFF2-40B4-BE49-F238E27FC236}">
                <a16:creationId xmlns:a16="http://schemas.microsoft.com/office/drawing/2014/main" id="{F30383CF-E83B-4EAD-BBB5-705934404FF5}"/>
              </a:ext>
            </a:extLst>
          </p:cNvPr>
          <p:cNvGraphicFramePr>
            <a:graphicFrameLocks noChangeAspect="1"/>
          </p:cNvGraphicFramePr>
          <p:nvPr/>
        </p:nvGraphicFramePr>
        <p:xfrm>
          <a:off x="4932363" y="5157788"/>
          <a:ext cx="3556000" cy="431800"/>
        </p:xfrm>
        <a:graphic>
          <a:graphicData uri="http://schemas.openxmlformats.org/presentationml/2006/ole">
            <mc:AlternateContent xmlns:mc="http://schemas.openxmlformats.org/markup-compatibility/2006">
              <mc:Choice xmlns:v="urn:schemas-microsoft-com:vml" Requires="v">
                <p:oleObj spid="_x0000_s244924" name="Equation" r:id="rId6" imgW="3555720" imgH="431640" progId="Equation.3">
                  <p:embed/>
                </p:oleObj>
              </mc:Choice>
              <mc:Fallback>
                <p:oleObj name="Equation" r:id="rId6" imgW="3555720" imgH="431640" progId="Equation.3">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2363" y="5157788"/>
                        <a:ext cx="35560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44922" name="Group 186">
            <a:extLst>
              <a:ext uri="{FF2B5EF4-FFF2-40B4-BE49-F238E27FC236}">
                <a16:creationId xmlns:a16="http://schemas.microsoft.com/office/drawing/2014/main" id="{77E6CBD4-0AC2-4B82-BFCA-10FC1A2EE89B}"/>
              </a:ext>
            </a:extLst>
          </p:cNvPr>
          <p:cNvGrpSpPr>
            <a:grpSpLocks/>
          </p:cNvGrpSpPr>
          <p:nvPr/>
        </p:nvGrpSpPr>
        <p:grpSpPr bwMode="auto">
          <a:xfrm>
            <a:off x="1331913" y="1484313"/>
            <a:ext cx="6192837" cy="473075"/>
            <a:chOff x="839" y="935"/>
            <a:chExt cx="3901" cy="298"/>
          </a:xfrm>
        </p:grpSpPr>
        <p:sp>
          <p:nvSpPr>
            <p:cNvPr id="244752" name="AutoShape 16">
              <a:extLst>
                <a:ext uri="{FF2B5EF4-FFF2-40B4-BE49-F238E27FC236}">
                  <a16:creationId xmlns:a16="http://schemas.microsoft.com/office/drawing/2014/main" id="{6564D130-2BD9-4F92-8C31-2C8FE37AD4F1}"/>
                </a:ext>
              </a:extLst>
            </p:cNvPr>
            <p:cNvSpPr>
              <a:spLocks noChangeAspect="1" noChangeArrowheads="1" noTextEdit="1"/>
            </p:cNvSpPr>
            <p:nvPr/>
          </p:nvSpPr>
          <p:spPr bwMode="auto">
            <a:xfrm>
              <a:off x="839" y="935"/>
              <a:ext cx="2320"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4754" name="Rectangle 18">
              <a:extLst>
                <a:ext uri="{FF2B5EF4-FFF2-40B4-BE49-F238E27FC236}">
                  <a16:creationId xmlns:a16="http://schemas.microsoft.com/office/drawing/2014/main" id="{1E21144A-EC2F-4BE1-BC35-90B27FDF1661}"/>
                </a:ext>
              </a:extLst>
            </p:cNvPr>
            <p:cNvSpPr>
              <a:spLocks noChangeArrowheads="1"/>
            </p:cNvSpPr>
            <p:nvPr/>
          </p:nvSpPr>
          <p:spPr bwMode="auto">
            <a:xfrm>
              <a:off x="2970" y="935"/>
              <a:ext cx="1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44756" name="Rectangle 20">
              <a:extLst>
                <a:ext uri="{FF2B5EF4-FFF2-40B4-BE49-F238E27FC236}">
                  <a16:creationId xmlns:a16="http://schemas.microsoft.com/office/drawing/2014/main" id="{3AD3049F-8B54-4DE2-B1A1-D98805223E70}"/>
                </a:ext>
              </a:extLst>
            </p:cNvPr>
            <p:cNvSpPr>
              <a:spLocks noChangeArrowheads="1"/>
            </p:cNvSpPr>
            <p:nvPr/>
          </p:nvSpPr>
          <p:spPr bwMode="auto">
            <a:xfrm>
              <a:off x="1742" y="93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44757" name="Rectangle 21">
              <a:extLst>
                <a:ext uri="{FF2B5EF4-FFF2-40B4-BE49-F238E27FC236}">
                  <a16:creationId xmlns:a16="http://schemas.microsoft.com/office/drawing/2014/main" id="{3E52B918-193A-4C11-B6D5-9538ACD12E28}"/>
                </a:ext>
              </a:extLst>
            </p:cNvPr>
            <p:cNvSpPr>
              <a:spLocks noChangeArrowheads="1"/>
            </p:cNvSpPr>
            <p:nvPr/>
          </p:nvSpPr>
          <p:spPr bwMode="auto">
            <a:xfrm>
              <a:off x="1513" y="93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44758" name="Rectangle 22">
              <a:extLst>
                <a:ext uri="{FF2B5EF4-FFF2-40B4-BE49-F238E27FC236}">
                  <a16:creationId xmlns:a16="http://schemas.microsoft.com/office/drawing/2014/main" id="{7E66ECC1-9BA0-42DB-B697-EB4E7A2E3872}"/>
                </a:ext>
              </a:extLst>
            </p:cNvPr>
            <p:cNvSpPr>
              <a:spLocks noChangeArrowheads="1"/>
            </p:cNvSpPr>
            <p:nvPr/>
          </p:nvSpPr>
          <p:spPr bwMode="auto">
            <a:xfrm>
              <a:off x="1662" y="1070"/>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0</a:t>
              </a:r>
              <a:endParaRPr lang="en-US" altLang="zh-CN"/>
            </a:p>
          </p:txBody>
        </p:sp>
        <p:sp>
          <p:nvSpPr>
            <p:cNvPr id="244759" name="Rectangle 23">
              <a:extLst>
                <a:ext uri="{FF2B5EF4-FFF2-40B4-BE49-F238E27FC236}">
                  <a16:creationId xmlns:a16="http://schemas.microsoft.com/office/drawing/2014/main" id="{02F7AE7B-60E1-4686-9B2E-F3D72511DD4F}"/>
                </a:ext>
              </a:extLst>
            </p:cNvPr>
            <p:cNvSpPr>
              <a:spLocks noChangeArrowheads="1"/>
            </p:cNvSpPr>
            <p:nvPr/>
          </p:nvSpPr>
          <p:spPr bwMode="auto">
            <a:xfrm>
              <a:off x="1787" y="942"/>
              <a:ext cx="295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b="1">
                  <a:solidFill>
                    <a:srgbClr val="000000"/>
                  </a:solidFill>
                  <a:latin typeface="仿宋_GB2312" pitchFamily="49" charset="-122"/>
                </a:rPr>
                <a:t>可导</a:t>
              </a:r>
              <a:r>
                <a:rPr lang="en-US" altLang="zh-CN" b="1">
                  <a:solidFill>
                    <a:srgbClr val="000000"/>
                  </a:solidFill>
                  <a:latin typeface="仿宋_GB2312" pitchFamily="49" charset="-122"/>
                </a:rPr>
                <a:t>(</a:t>
              </a:r>
              <a:r>
                <a:rPr lang="zh-CN" altLang="en-US" b="1">
                  <a:solidFill>
                    <a:srgbClr val="FF0000"/>
                  </a:solidFill>
                  <a:latin typeface="仿宋_GB2312" pitchFamily="49" charset="-122"/>
                </a:rPr>
                <a:t>特殊极限</a:t>
              </a:r>
              <a:r>
                <a:rPr lang="en-US" altLang="zh-CN" b="1">
                  <a:solidFill>
                    <a:srgbClr val="000000"/>
                  </a:solidFill>
                  <a:latin typeface="仿宋_GB2312" pitchFamily="49" charset="-122"/>
                </a:rPr>
                <a:t>)</a:t>
              </a:r>
              <a:r>
                <a:rPr lang="zh-CN" altLang="en-US" b="1">
                  <a:solidFill>
                    <a:srgbClr val="000000"/>
                  </a:solidFill>
                  <a:latin typeface="仿宋_GB2312" pitchFamily="49" charset="-122"/>
                </a:rPr>
                <a:t>的定义来证，</a:t>
              </a:r>
              <a:endParaRPr lang="zh-CN" altLang="en-US">
                <a:latin typeface="仿宋_GB2312" pitchFamily="49" charset="-122"/>
              </a:endParaRPr>
            </a:p>
          </p:txBody>
        </p:sp>
        <p:sp>
          <p:nvSpPr>
            <p:cNvPr id="244760" name="Rectangle 24">
              <a:extLst>
                <a:ext uri="{FF2B5EF4-FFF2-40B4-BE49-F238E27FC236}">
                  <a16:creationId xmlns:a16="http://schemas.microsoft.com/office/drawing/2014/main" id="{3737152E-6220-46B9-B88F-C4502A090E17}"/>
                </a:ext>
              </a:extLst>
            </p:cNvPr>
            <p:cNvSpPr>
              <a:spLocks noChangeArrowheads="1"/>
            </p:cNvSpPr>
            <p:nvPr/>
          </p:nvSpPr>
          <p:spPr bwMode="auto">
            <a:xfrm>
              <a:off x="845" y="942"/>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依据在</a:t>
              </a:r>
              <a:endParaRPr lang="zh-CN" altLang="en-US">
                <a:latin typeface="仿宋_GB2312" pitchFamily="49" charset="-122"/>
              </a:endParaRPr>
            </a:p>
          </p:txBody>
        </p:sp>
        <p:sp>
          <p:nvSpPr>
            <p:cNvPr id="244761" name="Rectangle 25">
              <a:extLst>
                <a:ext uri="{FF2B5EF4-FFF2-40B4-BE49-F238E27FC236}">
                  <a16:creationId xmlns:a16="http://schemas.microsoft.com/office/drawing/2014/main" id="{F04D3DDE-5191-481D-91BE-6592A9EBBA4E}"/>
                </a:ext>
              </a:extLst>
            </p:cNvPr>
            <p:cNvSpPr>
              <a:spLocks noChangeArrowheads="1"/>
            </p:cNvSpPr>
            <p:nvPr/>
          </p:nvSpPr>
          <p:spPr bwMode="auto">
            <a:xfrm>
              <a:off x="1573" y="935"/>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grpSp>
      <p:grpSp>
        <p:nvGrpSpPr>
          <p:cNvPr id="244763" name="Group 27">
            <a:extLst>
              <a:ext uri="{FF2B5EF4-FFF2-40B4-BE49-F238E27FC236}">
                <a16:creationId xmlns:a16="http://schemas.microsoft.com/office/drawing/2014/main" id="{64C3153F-C06A-43D9-B30A-03300B9E696A}"/>
              </a:ext>
            </a:extLst>
          </p:cNvPr>
          <p:cNvGrpSpPr>
            <a:grpSpLocks noChangeAspect="1"/>
          </p:cNvGrpSpPr>
          <p:nvPr/>
        </p:nvGrpSpPr>
        <p:grpSpPr bwMode="auto">
          <a:xfrm>
            <a:off x="3708400" y="1871663"/>
            <a:ext cx="3479800" cy="477837"/>
            <a:chOff x="2585" y="1228"/>
            <a:chExt cx="2192" cy="301"/>
          </a:xfrm>
        </p:grpSpPr>
        <p:sp>
          <p:nvSpPr>
            <p:cNvPr id="244762" name="AutoShape 26">
              <a:extLst>
                <a:ext uri="{FF2B5EF4-FFF2-40B4-BE49-F238E27FC236}">
                  <a16:creationId xmlns:a16="http://schemas.microsoft.com/office/drawing/2014/main" id="{73BD4889-D444-476A-87B0-385DC46A3C06}"/>
                </a:ext>
              </a:extLst>
            </p:cNvPr>
            <p:cNvSpPr>
              <a:spLocks noChangeAspect="1" noChangeArrowheads="1" noTextEdit="1"/>
            </p:cNvSpPr>
            <p:nvPr/>
          </p:nvSpPr>
          <p:spPr bwMode="auto">
            <a:xfrm>
              <a:off x="2585" y="1253"/>
              <a:ext cx="219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4764" name="Rectangle 28">
              <a:extLst>
                <a:ext uri="{FF2B5EF4-FFF2-40B4-BE49-F238E27FC236}">
                  <a16:creationId xmlns:a16="http://schemas.microsoft.com/office/drawing/2014/main" id="{65933890-CA72-4962-8A62-DEE1C94A103C}"/>
                </a:ext>
              </a:extLst>
            </p:cNvPr>
            <p:cNvSpPr>
              <a:spLocks noChangeArrowheads="1"/>
            </p:cNvSpPr>
            <p:nvPr/>
          </p:nvSpPr>
          <p:spPr bwMode="auto">
            <a:xfrm>
              <a:off x="4590" y="1253"/>
              <a:ext cx="1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44765" name="Rectangle 29">
              <a:extLst>
                <a:ext uri="{FF2B5EF4-FFF2-40B4-BE49-F238E27FC236}">
                  <a16:creationId xmlns:a16="http://schemas.microsoft.com/office/drawing/2014/main" id="{3C1AC3F9-B6E9-4390-8A4E-9E41D005824A}"/>
                </a:ext>
              </a:extLst>
            </p:cNvPr>
            <p:cNvSpPr>
              <a:spLocks noChangeArrowheads="1"/>
            </p:cNvSpPr>
            <p:nvPr/>
          </p:nvSpPr>
          <p:spPr bwMode="auto">
            <a:xfrm>
              <a:off x="4544" y="1253"/>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4766" name="Rectangle 30">
              <a:extLst>
                <a:ext uri="{FF2B5EF4-FFF2-40B4-BE49-F238E27FC236}">
                  <a16:creationId xmlns:a16="http://schemas.microsoft.com/office/drawing/2014/main" id="{56A54775-13B7-4DF0-9B04-8A01812A69D3}"/>
                </a:ext>
              </a:extLst>
            </p:cNvPr>
            <p:cNvSpPr>
              <a:spLocks noChangeArrowheads="1"/>
            </p:cNvSpPr>
            <p:nvPr/>
          </p:nvSpPr>
          <p:spPr bwMode="auto">
            <a:xfrm>
              <a:off x="4289" y="1253"/>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44767" name="Rectangle 31">
              <a:extLst>
                <a:ext uri="{FF2B5EF4-FFF2-40B4-BE49-F238E27FC236}">
                  <a16:creationId xmlns:a16="http://schemas.microsoft.com/office/drawing/2014/main" id="{3361A7BA-1370-4F41-A504-CEFAB4DDEA5C}"/>
                </a:ext>
              </a:extLst>
            </p:cNvPr>
            <p:cNvSpPr>
              <a:spLocks noChangeArrowheads="1"/>
            </p:cNvSpPr>
            <p:nvPr/>
          </p:nvSpPr>
          <p:spPr bwMode="auto">
            <a:xfrm>
              <a:off x="3938" y="1253"/>
              <a:ext cx="4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4768" name="Rectangle 32">
              <a:extLst>
                <a:ext uri="{FF2B5EF4-FFF2-40B4-BE49-F238E27FC236}">
                  <a16:creationId xmlns:a16="http://schemas.microsoft.com/office/drawing/2014/main" id="{C520C9C2-0599-42C9-94AB-78D74E343FF1}"/>
                </a:ext>
              </a:extLst>
            </p:cNvPr>
            <p:cNvSpPr>
              <a:spLocks noChangeArrowheads="1"/>
            </p:cNvSpPr>
            <p:nvPr/>
          </p:nvSpPr>
          <p:spPr bwMode="auto">
            <a:xfrm>
              <a:off x="3574" y="1253"/>
              <a:ext cx="4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4769" name="Rectangle 33">
              <a:extLst>
                <a:ext uri="{FF2B5EF4-FFF2-40B4-BE49-F238E27FC236}">
                  <a16:creationId xmlns:a16="http://schemas.microsoft.com/office/drawing/2014/main" id="{AF41EC6C-C1D3-4A16-9B69-230821DF8586}"/>
                </a:ext>
              </a:extLst>
            </p:cNvPr>
            <p:cNvSpPr>
              <a:spLocks noChangeArrowheads="1"/>
            </p:cNvSpPr>
            <p:nvPr/>
          </p:nvSpPr>
          <p:spPr bwMode="auto">
            <a:xfrm>
              <a:off x="3298" y="1253"/>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0</a:t>
              </a:r>
              <a:endParaRPr lang="en-US" altLang="zh-CN"/>
            </a:p>
          </p:txBody>
        </p:sp>
        <p:sp>
          <p:nvSpPr>
            <p:cNvPr id="244770" name="Rectangle 34">
              <a:extLst>
                <a:ext uri="{FF2B5EF4-FFF2-40B4-BE49-F238E27FC236}">
                  <a16:creationId xmlns:a16="http://schemas.microsoft.com/office/drawing/2014/main" id="{FCBC5EBA-581E-4DCC-AF25-B64C76FC4469}"/>
                </a:ext>
              </a:extLst>
            </p:cNvPr>
            <p:cNvSpPr>
              <a:spLocks noChangeArrowheads="1"/>
            </p:cNvSpPr>
            <p:nvPr/>
          </p:nvSpPr>
          <p:spPr bwMode="auto">
            <a:xfrm>
              <a:off x="3249" y="1253"/>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44771" name="Rectangle 35">
              <a:extLst>
                <a:ext uri="{FF2B5EF4-FFF2-40B4-BE49-F238E27FC236}">
                  <a16:creationId xmlns:a16="http://schemas.microsoft.com/office/drawing/2014/main" id="{C97E09E7-796D-4AD4-9109-D218424E17AB}"/>
                </a:ext>
              </a:extLst>
            </p:cNvPr>
            <p:cNvSpPr>
              <a:spLocks noChangeArrowheads="1"/>
            </p:cNvSpPr>
            <p:nvPr/>
          </p:nvSpPr>
          <p:spPr bwMode="auto">
            <a:xfrm>
              <a:off x="4320" y="1260"/>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时</a:t>
              </a:r>
              <a:endParaRPr lang="zh-CN" altLang="en-US">
                <a:latin typeface="仿宋_GB2312" pitchFamily="49" charset="-122"/>
              </a:endParaRPr>
            </a:p>
          </p:txBody>
        </p:sp>
        <p:sp>
          <p:nvSpPr>
            <p:cNvPr id="244772" name="Rectangle 36">
              <a:extLst>
                <a:ext uri="{FF2B5EF4-FFF2-40B4-BE49-F238E27FC236}">
                  <a16:creationId xmlns:a16="http://schemas.microsoft.com/office/drawing/2014/main" id="{14A68E5F-1BC4-4717-9E29-470EDA33D852}"/>
                </a:ext>
              </a:extLst>
            </p:cNvPr>
            <p:cNvSpPr>
              <a:spLocks noChangeArrowheads="1"/>
            </p:cNvSpPr>
            <p:nvPr/>
          </p:nvSpPr>
          <p:spPr bwMode="auto">
            <a:xfrm>
              <a:off x="2591" y="1260"/>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使得当</a:t>
              </a:r>
              <a:endParaRPr lang="zh-CN" altLang="en-US">
                <a:latin typeface="仿宋_GB2312" pitchFamily="49" charset="-122"/>
              </a:endParaRPr>
            </a:p>
          </p:txBody>
        </p:sp>
        <p:sp>
          <p:nvSpPr>
            <p:cNvPr id="244773" name="Rectangle 37">
              <a:extLst>
                <a:ext uri="{FF2B5EF4-FFF2-40B4-BE49-F238E27FC236}">
                  <a16:creationId xmlns:a16="http://schemas.microsoft.com/office/drawing/2014/main" id="{ED287D58-7A01-4D6F-B657-BE1C18DE2EB1}"/>
                </a:ext>
              </a:extLst>
            </p:cNvPr>
            <p:cNvSpPr>
              <a:spLocks noChangeArrowheads="1"/>
            </p:cNvSpPr>
            <p:nvPr/>
          </p:nvSpPr>
          <p:spPr bwMode="auto">
            <a:xfrm>
              <a:off x="4145" y="1228"/>
              <a:ext cx="1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Symbol" panose="05050102010706020507" pitchFamily="18" charset="2"/>
                </a:rPr>
                <a:t>d</a:t>
              </a:r>
              <a:endParaRPr lang="en-US" altLang="zh-CN"/>
            </a:p>
          </p:txBody>
        </p:sp>
        <p:sp>
          <p:nvSpPr>
            <p:cNvPr id="244774" name="Rectangle 38">
              <a:extLst>
                <a:ext uri="{FF2B5EF4-FFF2-40B4-BE49-F238E27FC236}">
                  <a16:creationId xmlns:a16="http://schemas.microsoft.com/office/drawing/2014/main" id="{7A0AA79F-9B74-42F6-9EB9-ECBB15E910F7}"/>
                </a:ext>
              </a:extLst>
            </p:cNvPr>
            <p:cNvSpPr>
              <a:spLocks noChangeArrowheads="1"/>
            </p:cNvSpPr>
            <p:nvPr/>
          </p:nvSpPr>
          <p:spPr bwMode="auto">
            <a:xfrm>
              <a:off x="3981" y="1228"/>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&lt;</a:t>
              </a:r>
              <a:endParaRPr lang="en-US" altLang="zh-CN"/>
            </a:p>
          </p:txBody>
        </p:sp>
        <p:sp>
          <p:nvSpPr>
            <p:cNvPr id="244775" name="Rectangle 39">
              <a:extLst>
                <a:ext uri="{FF2B5EF4-FFF2-40B4-BE49-F238E27FC236}">
                  <a16:creationId xmlns:a16="http://schemas.microsoft.com/office/drawing/2014/main" id="{3CC1B937-767C-4E4C-B5EF-6F134A6656FB}"/>
                </a:ext>
              </a:extLst>
            </p:cNvPr>
            <p:cNvSpPr>
              <a:spLocks noChangeArrowheads="1"/>
            </p:cNvSpPr>
            <p:nvPr/>
          </p:nvSpPr>
          <p:spPr bwMode="auto">
            <a:xfrm>
              <a:off x="3665" y="1228"/>
              <a:ext cx="13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D</a:t>
              </a:r>
              <a:endParaRPr lang="en-US" altLang="zh-CN"/>
            </a:p>
          </p:txBody>
        </p:sp>
        <p:sp>
          <p:nvSpPr>
            <p:cNvPr id="244776" name="Rectangle 40">
              <a:extLst>
                <a:ext uri="{FF2B5EF4-FFF2-40B4-BE49-F238E27FC236}">
                  <a16:creationId xmlns:a16="http://schemas.microsoft.com/office/drawing/2014/main" id="{3FEA968D-85F1-4ADA-8F02-E43621D4A245}"/>
                </a:ext>
              </a:extLst>
            </p:cNvPr>
            <p:cNvSpPr>
              <a:spLocks noChangeArrowheads="1"/>
            </p:cNvSpPr>
            <p:nvPr/>
          </p:nvSpPr>
          <p:spPr bwMode="auto">
            <a:xfrm>
              <a:off x="3455" y="1228"/>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&lt;</a:t>
              </a:r>
              <a:endParaRPr lang="en-US" altLang="zh-CN"/>
            </a:p>
          </p:txBody>
        </p:sp>
        <p:sp>
          <p:nvSpPr>
            <p:cNvPr id="244777" name="Rectangle 41">
              <a:extLst>
                <a:ext uri="{FF2B5EF4-FFF2-40B4-BE49-F238E27FC236}">
                  <a16:creationId xmlns:a16="http://schemas.microsoft.com/office/drawing/2014/main" id="{31DE4EA3-02F9-4D9C-8F53-68B16087F420}"/>
                </a:ext>
              </a:extLst>
            </p:cNvPr>
            <p:cNvSpPr>
              <a:spLocks noChangeArrowheads="1"/>
            </p:cNvSpPr>
            <p:nvPr/>
          </p:nvSpPr>
          <p:spPr bwMode="auto">
            <a:xfrm>
              <a:off x="3805" y="1253"/>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grpSp>
      <p:grpSp>
        <p:nvGrpSpPr>
          <p:cNvPr id="244779" name="Group 43">
            <a:extLst>
              <a:ext uri="{FF2B5EF4-FFF2-40B4-BE49-F238E27FC236}">
                <a16:creationId xmlns:a16="http://schemas.microsoft.com/office/drawing/2014/main" id="{F60867EE-354B-44F0-BFBC-68838B0FFC7E}"/>
              </a:ext>
            </a:extLst>
          </p:cNvPr>
          <p:cNvGrpSpPr>
            <a:grpSpLocks noChangeAspect="1"/>
          </p:cNvGrpSpPr>
          <p:nvPr/>
        </p:nvGrpSpPr>
        <p:grpSpPr bwMode="auto">
          <a:xfrm>
            <a:off x="1087438" y="2562225"/>
            <a:ext cx="5297487" cy="1003300"/>
            <a:chOff x="685" y="1614"/>
            <a:chExt cx="3337" cy="632"/>
          </a:xfrm>
        </p:grpSpPr>
        <p:sp>
          <p:nvSpPr>
            <p:cNvPr id="244778" name="AutoShape 42">
              <a:extLst>
                <a:ext uri="{FF2B5EF4-FFF2-40B4-BE49-F238E27FC236}">
                  <a16:creationId xmlns:a16="http://schemas.microsoft.com/office/drawing/2014/main" id="{3832E21F-1C4E-4A6D-985B-ADC156303D15}"/>
                </a:ext>
              </a:extLst>
            </p:cNvPr>
            <p:cNvSpPr>
              <a:spLocks noChangeAspect="1" noChangeArrowheads="1" noTextEdit="1"/>
            </p:cNvSpPr>
            <p:nvPr/>
          </p:nvSpPr>
          <p:spPr bwMode="auto">
            <a:xfrm>
              <a:off x="685" y="1633"/>
              <a:ext cx="3248"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4780" name="Line 44">
              <a:extLst>
                <a:ext uri="{FF2B5EF4-FFF2-40B4-BE49-F238E27FC236}">
                  <a16:creationId xmlns:a16="http://schemas.microsoft.com/office/drawing/2014/main" id="{97F986AD-F813-4B42-A2C0-840F81032E3B}"/>
                </a:ext>
              </a:extLst>
            </p:cNvPr>
            <p:cNvSpPr>
              <a:spLocks noChangeShapeType="1"/>
            </p:cNvSpPr>
            <p:nvPr/>
          </p:nvSpPr>
          <p:spPr bwMode="auto">
            <a:xfrm>
              <a:off x="1040" y="1921"/>
              <a:ext cx="1683"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4781" name="Line 45">
              <a:extLst>
                <a:ext uri="{FF2B5EF4-FFF2-40B4-BE49-F238E27FC236}">
                  <a16:creationId xmlns:a16="http://schemas.microsoft.com/office/drawing/2014/main" id="{B10BC82E-944E-424B-B20A-1981177EAA1C}"/>
                </a:ext>
              </a:extLst>
            </p:cNvPr>
            <p:cNvSpPr>
              <a:spLocks noChangeShapeType="1"/>
            </p:cNvSpPr>
            <p:nvPr/>
          </p:nvSpPr>
          <p:spPr bwMode="auto">
            <a:xfrm>
              <a:off x="1018" y="1657"/>
              <a:ext cx="0" cy="52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4782" name="Line 46">
              <a:extLst>
                <a:ext uri="{FF2B5EF4-FFF2-40B4-BE49-F238E27FC236}">
                  <a16:creationId xmlns:a16="http://schemas.microsoft.com/office/drawing/2014/main" id="{E567A4DD-3210-4013-96D9-8B25062B20A3}"/>
                </a:ext>
              </a:extLst>
            </p:cNvPr>
            <p:cNvSpPr>
              <a:spLocks noChangeShapeType="1"/>
            </p:cNvSpPr>
            <p:nvPr/>
          </p:nvSpPr>
          <p:spPr bwMode="auto">
            <a:xfrm>
              <a:off x="3512" y="1657"/>
              <a:ext cx="0" cy="52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4783" name="Rectangle 47">
              <a:extLst>
                <a:ext uri="{FF2B5EF4-FFF2-40B4-BE49-F238E27FC236}">
                  <a16:creationId xmlns:a16="http://schemas.microsoft.com/office/drawing/2014/main" id="{E9CD9518-8EF9-47AC-BDC4-8A4494116489}"/>
                </a:ext>
              </a:extLst>
            </p:cNvPr>
            <p:cNvSpPr>
              <a:spLocks noChangeArrowheads="1"/>
            </p:cNvSpPr>
            <p:nvPr/>
          </p:nvSpPr>
          <p:spPr bwMode="auto">
            <a:xfrm>
              <a:off x="3870" y="1777"/>
              <a:ext cx="152"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4784" name="Rectangle 48">
              <a:extLst>
                <a:ext uri="{FF2B5EF4-FFF2-40B4-BE49-F238E27FC236}">
                  <a16:creationId xmlns:a16="http://schemas.microsoft.com/office/drawing/2014/main" id="{DF73A183-A3D5-4D16-B112-4DCF70329174}"/>
                </a:ext>
              </a:extLst>
            </p:cNvPr>
            <p:cNvSpPr>
              <a:spLocks noChangeArrowheads="1"/>
            </p:cNvSpPr>
            <p:nvPr/>
          </p:nvSpPr>
          <p:spPr bwMode="auto">
            <a:xfrm>
              <a:off x="3429" y="1777"/>
              <a:ext cx="17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4785" name="Rectangle 49">
              <a:extLst>
                <a:ext uri="{FF2B5EF4-FFF2-40B4-BE49-F238E27FC236}">
                  <a16:creationId xmlns:a16="http://schemas.microsoft.com/office/drawing/2014/main" id="{9A09BD98-EDFA-4042-91D1-EC8F2086A843}"/>
                </a:ext>
              </a:extLst>
            </p:cNvPr>
            <p:cNvSpPr>
              <a:spLocks noChangeArrowheads="1"/>
            </p:cNvSpPr>
            <p:nvPr/>
          </p:nvSpPr>
          <p:spPr bwMode="auto">
            <a:xfrm>
              <a:off x="3155" y="1777"/>
              <a:ext cx="17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4786" name="Rectangle 50">
              <a:extLst>
                <a:ext uri="{FF2B5EF4-FFF2-40B4-BE49-F238E27FC236}">
                  <a16:creationId xmlns:a16="http://schemas.microsoft.com/office/drawing/2014/main" id="{5A9333F2-2CD3-4CEF-9DDE-F6CFA8310420}"/>
                </a:ext>
              </a:extLst>
            </p:cNvPr>
            <p:cNvSpPr>
              <a:spLocks noChangeArrowheads="1"/>
            </p:cNvSpPr>
            <p:nvPr/>
          </p:nvSpPr>
          <p:spPr bwMode="auto">
            <a:xfrm>
              <a:off x="2652" y="1640"/>
              <a:ext cx="17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4787" name="Rectangle 51">
              <a:extLst>
                <a:ext uri="{FF2B5EF4-FFF2-40B4-BE49-F238E27FC236}">
                  <a16:creationId xmlns:a16="http://schemas.microsoft.com/office/drawing/2014/main" id="{1E96718C-398C-423A-B476-20150C0B3619}"/>
                </a:ext>
              </a:extLst>
            </p:cNvPr>
            <p:cNvSpPr>
              <a:spLocks noChangeArrowheads="1"/>
            </p:cNvSpPr>
            <p:nvPr/>
          </p:nvSpPr>
          <p:spPr bwMode="auto">
            <a:xfrm>
              <a:off x="2377" y="1640"/>
              <a:ext cx="17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4788" name="Rectangle 52">
              <a:extLst>
                <a:ext uri="{FF2B5EF4-FFF2-40B4-BE49-F238E27FC236}">
                  <a16:creationId xmlns:a16="http://schemas.microsoft.com/office/drawing/2014/main" id="{02441566-4766-469D-8519-D1EBA835FE75}"/>
                </a:ext>
              </a:extLst>
            </p:cNvPr>
            <p:cNvSpPr>
              <a:spLocks noChangeArrowheads="1"/>
            </p:cNvSpPr>
            <p:nvPr/>
          </p:nvSpPr>
          <p:spPr bwMode="auto">
            <a:xfrm>
              <a:off x="1932" y="1640"/>
              <a:ext cx="17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4789" name="Rectangle 53">
              <a:extLst>
                <a:ext uri="{FF2B5EF4-FFF2-40B4-BE49-F238E27FC236}">
                  <a16:creationId xmlns:a16="http://schemas.microsoft.com/office/drawing/2014/main" id="{002C7A58-00CB-4F3D-8AB2-E402D082D769}"/>
                </a:ext>
              </a:extLst>
            </p:cNvPr>
            <p:cNvSpPr>
              <a:spLocks noChangeArrowheads="1"/>
            </p:cNvSpPr>
            <p:nvPr/>
          </p:nvSpPr>
          <p:spPr bwMode="auto">
            <a:xfrm>
              <a:off x="1213" y="1640"/>
              <a:ext cx="17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4790" name="Rectangle 54">
              <a:extLst>
                <a:ext uri="{FF2B5EF4-FFF2-40B4-BE49-F238E27FC236}">
                  <a16:creationId xmlns:a16="http://schemas.microsoft.com/office/drawing/2014/main" id="{61F043FC-1583-4EFB-AA1D-8A422E0F1B65}"/>
                </a:ext>
              </a:extLst>
            </p:cNvPr>
            <p:cNvSpPr>
              <a:spLocks noChangeArrowheads="1"/>
            </p:cNvSpPr>
            <p:nvPr/>
          </p:nvSpPr>
          <p:spPr bwMode="auto">
            <a:xfrm>
              <a:off x="904" y="1777"/>
              <a:ext cx="20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44791" name="Rectangle 55">
              <a:extLst>
                <a:ext uri="{FF2B5EF4-FFF2-40B4-BE49-F238E27FC236}">
                  <a16:creationId xmlns:a16="http://schemas.microsoft.com/office/drawing/2014/main" id="{623CC3C5-993B-4171-B70B-4D6A420C372E}"/>
                </a:ext>
              </a:extLst>
            </p:cNvPr>
            <p:cNvSpPr>
              <a:spLocks noChangeArrowheads="1"/>
            </p:cNvSpPr>
            <p:nvPr/>
          </p:nvSpPr>
          <p:spPr bwMode="auto">
            <a:xfrm>
              <a:off x="3335" y="1911"/>
              <a:ext cx="127"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0</a:t>
              </a:r>
              <a:endParaRPr lang="en-US" altLang="zh-CN"/>
            </a:p>
          </p:txBody>
        </p:sp>
        <p:sp>
          <p:nvSpPr>
            <p:cNvPr id="244792" name="Rectangle 56">
              <a:extLst>
                <a:ext uri="{FF2B5EF4-FFF2-40B4-BE49-F238E27FC236}">
                  <a16:creationId xmlns:a16="http://schemas.microsoft.com/office/drawing/2014/main" id="{88702DE4-3C88-450E-B156-C169310D688D}"/>
                </a:ext>
              </a:extLst>
            </p:cNvPr>
            <p:cNvSpPr>
              <a:spLocks noChangeArrowheads="1"/>
            </p:cNvSpPr>
            <p:nvPr/>
          </p:nvSpPr>
          <p:spPr bwMode="auto">
            <a:xfrm>
              <a:off x="2558" y="1774"/>
              <a:ext cx="127"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0</a:t>
              </a:r>
              <a:endParaRPr lang="en-US" altLang="zh-CN"/>
            </a:p>
          </p:txBody>
        </p:sp>
        <p:sp>
          <p:nvSpPr>
            <p:cNvPr id="244793" name="Rectangle 57">
              <a:extLst>
                <a:ext uri="{FF2B5EF4-FFF2-40B4-BE49-F238E27FC236}">
                  <a16:creationId xmlns:a16="http://schemas.microsoft.com/office/drawing/2014/main" id="{DE98C850-3C43-4FE5-890A-E891A98E34E1}"/>
                </a:ext>
              </a:extLst>
            </p:cNvPr>
            <p:cNvSpPr>
              <a:spLocks noChangeArrowheads="1"/>
            </p:cNvSpPr>
            <p:nvPr/>
          </p:nvSpPr>
          <p:spPr bwMode="auto">
            <a:xfrm>
              <a:off x="1393" y="1774"/>
              <a:ext cx="127"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0</a:t>
              </a:r>
              <a:endParaRPr lang="en-US" altLang="zh-CN"/>
            </a:p>
          </p:txBody>
        </p:sp>
        <p:sp>
          <p:nvSpPr>
            <p:cNvPr id="244794" name="Rectangle 58">
              <a:extLst>
                <a:ext uri="{FF2B5EF4-FFF2-40B4-BE49-F238E27FC236}">
                  <a16:creationId xmlns:a16="http://schemas.microsoft.com/office/drawing/2014/main" id="{FF0FC288-ED6E-4DB9-BBE8-EE34E83941B7}"/>
                </a:ext>
              </a:extLst>
            </p:cNvPr>
            <p:cNvSpPr>
              <a:spLocks noChangeArrowheads="1"/>
            </p:cNvSpPr>
            <p:nvPr/>
          </p:nvSpPr>
          <p:spPr bwMode="auto">
            <a:xfrm>
              <a:off x="3740" y="1751"/>
              <a:ext cx="234"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Symbol" panose="05050102010706020507" pitchFamily="18" charset="2"/>
                </a:rPr>
                <a:t>e</a:t>
              </a:r>
              <a:endParaRPr lang="en-US" altLang="zh-CN"/>
            </a:p>
          </p:txBody>
        </p:sp>
        <p:sp>
          <p:nvSpPr>
            <p:cNvPr id="244795" name="Rectangle 59">
              <a:extLst>
                <a:ext uri="{FF2B5EF4-FFF2-40B4-BE49-F238E27FC236}">
                  <a16:creationId xmlns:a16="http://schemas.microsoft.com/office/drawing/2014/main" id="{F82F1BF4-CC88-44FD-AAE4-5064BB1DB837}"/>
                </a:ext>
              </a:extLst>
            </p:cNvPr>
            <p:cNvSpPr>
              <a:spLocks noChangeArrowheads="1"/>
            </p:cNvSpPr>
            <p:nvPr/>
          </p:nvSpPr>
          <p:spPr bwMode="auto">
            <a:xfrm>
              <a:off x="3572" y="1751"/>
              <a:ext cx="259"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&lt;</a:t>
              </a:r>
              <a:endParaRPr lang="en-US" altLang="zh-CN"/>
            </a:p>
          </p:txBody>
        </p:sp>
        <p:sp>
          <p:nvSpPr>
            <p:cNvPr id="244796" name="Rectangle 60">
              <a:extLst>
                <a:ext uri="{FF2B5EF4-FFF2-40B4-BE49-F238E27FC236}">
                  <a16:creationId xmlns:a16="http://schemas.microsoft.com/office/drawing/2014/main" id="{0A0CFD8A-70AF-4DCE-96B7-C00D72DEC1E8}"/>
                </a:ext>
              </a:extLst>
            </p:cNvPr>
            <p:cNvSpPr>
              <a:spLocks noChangeArrowheads="1"/>
            </p:cNvSpPr>
            <p:nvPr/>
          </p:nvSpPr>
          <p:spPr bwMode="auto">
            <a:xfrm>
              <a:off x="3102" y="1738"/>
              <a:ext cx="191"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244797" name="Rectangle 61">
              <a:extLst>
                <a:ext uri="{FF2B5EF4-FFF2-40B4-BE49-F238E27FC236}">
                  <a16:creationId xmlns:a16="http://schemas.microsoft.com/office/drawing/2014/main" id="{129CB35F-1238-4923-9D3C-6BA6086D20E8}"/>
                </a:ext>
              </a:extLst>
            </p:cNvPr>
            <p:cNvSpPr>
              <a:spLocks noChangeArrowheads="1"/>
            </p:cNvSpPr>
            <p:nvPr/>
          </p:nvSpPr>
          <p:spPr bwMode="auto">
            <a:xfrm>
              <a:off x="2770" y="1751"/>
              <a:ext cx="259"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244798" name="Rectangle 62">
              <a:extLst>
                <a:ext uri="{FF2B5EF4-FFF2-40B4-BE49-F238E27FC236}">
                  <a16:creationId xmlns:a16="http://schemas.microsoft.com/office/drawing/2014/main" id="{F25FBA6B-E06D-4D66-BAB0-97562527A2FC}"/>
                </a:ext>
              </a:extLst>
            </p:cNvPr>
            <p:cNvSpPr>
              <a:spLocks noChangeArrowheads="1"/>
            </p:cNvSpPr>
            <p:nvPr/>
          </p:nvSpPr>
          <p:spPr bwMode="auto">
            <a:xfrm>
              <a:off x="1766" y="1922"/>
              <a:ext cx="273"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D</a:t>
              </a:r>
              <a:endParaRPr lang="en-US" altLang="zh-CN"/>
            </a:p>
          </p:txBody>
        </p:sp>
        <p:sp>
          <p:nvSpPr>
            <p:cNvPr id="244799" name="Rectangle 63">
              <a:extLst>
                <a:ext uri="{FF2B5EF4-FFF2-40B4-BE49-F238E27FC236}">
                  <a16:creationId xmlns:a16="http://schemas.microsoft.com/office/drawing/2014/main" id="{D618B1CA-BB61-494F-8218-0D50D2620BBA}"/>
                </a:ext>
              </a:extLst>
            </p:cNvPr>
            <p:cNvSpPr>
              <a:spLocks noChangeArrowheads="1"/>
            </p:cNvSpPr>
            <p:nvPr/>
          </p:nvSpPr>
          <p:spPr bwMode="auto">
            <a:xfrm>
              <a:off x="2043" y="1614"/>
              <a:ext cx="259"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244800" name="Rectangle 64">
              <a:extLst>
                <a:ext uri="{FF2B5EF4-FFF2-40B4-BE49-F238E27FC236}">
                  <a16:creationId xmlns:a16="http://schemas.microsoft.com/office/drawing/2014/main" id="{2E023710-54A1-447A-AFAC-2CE72A30FF55}"/>
                </a:ext>
              </a:extLst>
            </p:cNvPr>
            <p:cNvSpPr>
              <a:spLocks noChangeArrowheads="1"/>
            </p:cNvSpPr>
            <p:nvPr/>
          </p:nvSpPr>
          <p:spPr bwMode="auto">
            <a:xfrm>
              <a:off x="1690" y="1614"/>
              <a:ext cx="273"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D</a:t>
              </a:r>
              <a:endParaRPr lang="en-US" altLang="zh-CN"/>
            </a:p>
          </p:txBody>
        </p:sp>
        <p:sp>
          <p:nvSpPr>
            <p:cNvPr id="244801" name="Rectangle 65">
              <a:extLst>
                <a:ext uri="{FF2B5EF4-FFF2-40B4-BE49-F238E27FC236}">
                  <a16:creationId xmlns:a16="http://schemas.microsoft.com/office/drawing/2014/main" id="{AA85F542-5C9C-4741-BB74-7DC2B10E5B96}"/>
                </a:ext>
              </a:extLst>
            </p:cNvPr>
            <p:cNvSpPr>
              <a:spLocks noChangeArrowheads="1"/>
            </p:cNvSpPr>
            <p:nvPr/>
          </p:nvSpPr>
          <p:spPr bwMode="auto">
            <a:xfrm>
              <a:off x="1520" y="1614"/>
              <a:ext cx="259"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244802" name="Rectangle 66">
              <a:extLst>
                <a:ext uri="{FF2B5EF4-FFF2-40B4-BE49-F238E27FC236}">
                  <a16:creationId xmlns:a16="http://schemas.microsoft.com/office/drawing/2014/main" id="{E6F4C191-5671-4F4C-98FB-F6B9F40FADAC}"/>
                </a:ext>
              </a:extLst>
            </p:cNvPr>
            <p:cNvSpPr>
              <a:spLocks noChangeArrowheads="1"/>
            </p:cNvSpPr>
            <p:nvPr/>
          </p:nvSpPr>
          <p:spPr bwMode="auto">
            <a:xfrm>
              <a:off x="3246" y="1777"/>
              <a:ext cx="180"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244803" name="Rectangle 67">
              <a:extLst>
                <a:ext uri="{FF2B5EF4-FFF2-40B4-BE49-F238E27FC236}">
                  <a16:creationId xmlns:a16="http://schemas.microsoft.com/office/drawing/2014/main" id="{D16790DE-BAD9-441F-A865-6B289F8544A6}"/>
                </a:ext>
              </a:extLst>
            </p:cNvPr>
            <p:cNvSpPr>
              <a:spLocks noChangeArrowheads="1"/>
            </p:cNvSpPr>
            <p:nvPr/>
          </p:nvSpPr>
          <p:spPr bwMode="auto">
            <a:xfrm>
              <a:off x="2982" y="1777"/>
              <a:ext cx="167"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f</a:t>
              </a:r>
              <a:endParaRPr lang="en-US" altLang="zh-CN"/>
            </a:p>
          </p:txBody>
        </p:sp>
        <p:sp>
          <p:nvSpPr>
            <p:cNvPr id="244804" name="Rectangle 68">
              <a:extLst>
                <a:ext uri="{FF2B5EF4-FFF2-40B4-BE49-F238E27FC236}">
                  <a16:creationId xmlns:a16="http://schemas.microsoft.com/office/drawing/2014/main" id="{DB23C0D3-9BAF-4B9C-83F2-02AF913B89DF}"/>
                </a:ext>
              </a:extLst>
            </p:cNvPr>
            <p:cNvSpPr>
              <a:spLocks noChangeArrowheads="1"/>
            </p:cNvSpPr>
            <p:nvPr/>
          </p:nvSpPr>
          <p:spPr bwMode="auto">
            <a:xfrm>
              <a:off x="1906" y="1948"/>
              <a:ext cx="180"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244805" name="Rectangle 69">
              <a:extLst>
                <a:ext uri="{FF2B5EF4-FFF2-40B4-BE49-F238E27FC236}">
                  <a16:creationId xmlns:a16="http://schemas.microsoft.com/office/drawing/2014/main" id="{46EC4D28-9878-414C-8928-29B15ABB4B27}"/>
                </a:ext>
              </a:extLst>
            </p:cNvPr>
            <p:cNvSpPr>
              <a:spLocks noChangeArrowheads="1"/>
            </p:cNvSpPr>
            <p:nvPr/>
          </p:nvSpPr>
          <p:spPr bwMode="auto">
            <a:xfrm>
              <a:off x="2469" y="1640"/>
              <a:ext cx="180"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244806" name="Rectangle 70">
              <a:extLst>
                <a:ext uri="{FF2B5EF4-FFF2-40B4-BE49-F238E27FC236}">
                  <a16:creationId xmlns:a16="http://schemas.microsoft.com/office/drawing/2014/main" id="{A472CD82-2417-471E-ABB5-2AF453DEE21B}"/>
                </a:ext>
              </a:extLst>
            </p:cNvPr>
            <p:cNvSpPr>
              <a:spLocks noChangeArrowheads="1"/>
            </p:cNvSpPr>
            <p:nvPr/>
          </p:nvSpPr>
          <p:spPr bwMode="auto">
            <a:xfrm>
              <a:off x="2255" y="1640"/>
              <a:ext cx="167"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f</a:t>
              </a:r>
              <a:endParaRPr lang="en-US" altLang="zh-CN"/>
            </a:p>
          </p:txBody>
        </p:sp>
        <p:sp>
          <p:nvSpPr>
            <p:cNvPr id="244807" name="Rectangle 71">
              <a:extLst>
                <a:ext uri="{FF2B5EF4-FFF2-40B4-BE49-F238E27FC236}">
                  <a16:creationId xmlns:a16="http://schemas.microsoft.com/office/drawing/2014/main" id="{7C147856-7920-4039-9179-C30C424F6E5F}"/>
                </a:ext>
              </a:extLst>
            </p:cNvPr>
            <p:cNvSpPr>
              <a:spLocks noChangeArrowheads="1"/>
            </p:cNvSpPr>
            <p:nvPr/>
          </p:nvSpPr>
          <p:spPr bwMode="auto">
            <a:xfrm>
              <a:off x="1830" y="1640"/>
              <a:ext cx="180"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244808" name="Rectangle 72">
              <a:extLst>
                <a:ext uri="{FF2B5EF4-FFF2-40B4-BE49-F238E27FC236}">
                  <a16:creationId xmlns:a16="http://schemas.microsoft.com/office/drawing/2014/main" id="{750FC755-5AC6-4917-87AC-16DCD53D909B}"/>
                </a:ext>
              </a:extLst>
            </p:cNvPr>
            <p:cNvSpPr>
              <a:spLocks noChangeArrowheads="1"/>
            </p:cNvSpPr>
            <p:nvPr/>
          </p:nvSpPr>
          <p:spPr bwMode="auto">
            <a:xfrm>
              <a:off x="1304" y="1640"/>
              <a:ext cx="180"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244809" name="Rectangle 73">
              <a:extLst>
                <a:ext uri="{FF2B5EF4-FFF2-40B4-BE49-F238E27FC236}">
                  <a16:creationId xmlns:a16="http://schemas.microsoft.com/office/drawing/2014/main" id="{0CDC5C4E-97A1-4CA6-BE77-7F84624F1824}"/>
                </a:ext>
              </a:extLst>
            </p:cNvPr>
            <p:cNvSpPr>
              <a:spLocks noChangeArrowheads="1"/>
            </p:cNvSpPr>
            <p:nvPr/>
          </p:nvSpPr>
          <p:spPr bwMode="auto">
            <a:xfrm>
              <a:off x="1090" y="1640"/>
              <a:ext cx="167"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f</a:t>
              </a:r>
              <a:endParaRPr lang="en-US" altLang="zh-CN"/>
            </a:p>
          </p:txBody>
        </p:sp>
        <p:sp>
          <p:nvSpPr>
            <p:cNvPr id="244810" name="Rectangle 74">
              <a:extLst>
                <a:ext uri="{FF2B5EF4-FFF2-40B4-BE49-F238E27FC236}">
                  <a16:creationId xmlns:a16="http://schemas.microsoft.com/office/drawing/2014/main" id="{85CE6B88-248B-4A06-9049-5EB62FF6668D}"/>
                </a:ext>
              </a:extLst>
            </p:cNvPr>
            <p:cNvSpPr>
              <a:spLocks noChangeArrowheads="1"/>
            </p:cNvSpPr>
            <p:nvPr/>
          </p:nvSpPr>
          <p:spPr bwMode="auto">
            <a:xfrm>
              <a:off x="691" y="1784"/>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有</a:t>
              </a:r>
              <a:endParaRPr lang="zh-CN" altLang="en-US">
                <a:latin typeface="仿宋_GB2312" pitchFamily="49" charset="-122"/>
              </a:endParaRPr>
            </a:p>
          </p:txBody>
        </p:sp>
      </p:grpSp>
      <p:grpSp>
        <p:nvGrpSpPr>
          <p:cNvPr id="244812" name="Group 76">
            <a:extLst>
              <a:ext uri="{FF2B5EF4-FFF2-40B4-BE49-F238E27FC236}">
                <a16:creationId xmlns:a16="http://schemas.microsoft.com/office/drawing/2014/main" id="{6AF794BC-A99A-4560-8621-D1144D763605}"/>
              </a:ext>
            </a:extLst>
          </p:cNvPr>
          <p:cNvGrpSpPr>
            <a:grpSpLocks noChangeAspect="1"/>
          </p:cNvGrpSpPr>
          <p:nvPr/>
        </p:nvGrpSpPr>
        <p:grpSpPr bwMode="auto">
          <a:xfrm>
            <a:off x="1189038" y="4373563"/>
            <a:ext cx="2806700" cy="639762"/>
            <a:chOff x="577" y="2298"/>
            <a:chExt cx="1768" cy="403"/>
          </a:xfrm>
        </p:grpSpPr>
        <p:sp>
          <p:nvSpPr>
            <p:cNvPr id="244811" name="AutoShape 75">
              <a:extLst>
                <a:ext uri="{FF2B5EF4-FFF2-40B4-BE49-F238E27FC236}">
                  <a16:creationId xmlns:a16="http://schemas.microsoft.com/office/drawing/2014/main" id="{DA936A1C-6FF5-49FD-A869-384B8FAA496D}"/>
                </a:ext>
              </a:extLst>
            </p:cNvPr>
            <p:cNvSpPr>
              <a:spLocks noChangeAspect="1" noChangeArrowheads="1" noTextEdit="1"/>
            </p:cNvSpPr>
            <p:nvPr/>
          </p:nvSpPr>
          <p:spPr bwMode="auto">
            <a:xfrm>
              <a:off x="577" y="2324"/>
              <a:ext cx="1768"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4813" name="Rectangle 77">
              <a:extLst>
                <a:ext uri="{FF2B5EF4-FFF2-40B4-BE49-F238E27FC236}">
                  <a16:creationId xmlns:a16="http://schemas.microsoft.com/office/drawing/2014/main" id="{9A7E2D1C-88AA-4BA3-9310-19E8774C9FDA}"/>
                </a:ext>
              </a:extLst>
            </p:cNvPr>
            <p:cNvSpPr>
              <a:spLocks noChangeArrowheads="1"/>
            </p:cNvSpPr>
            <p:nvPr/>
          </p:nvSpPr>
          <p:spPr bwMode="auto">
            <a:xfrm>
              <a:off x="2278" y="2324"/>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4814" name="Rectangle 78">
              <a:extLst>
                <a:ext uri="{FF2B5EF4-FFF2-40B4-BE49-F238E27FC236}">
                  <a16:creationId xmlns:a16="http://schemas.microsoft.com/office/drawing/2014/main" id="{89ADBCFF-365E-4E7E-B053-ADA4CCF8E97B}"/>
                </a:ext>
              </a:extLst>
            </p:cNvPr>
            <p:cNvSpPr>
              <a:spLocks noChangeArrowheads="1"/>
            </p:cNvSpPr>
            <p:nvPr/>
          </p:nvSpPr>
          <p:spPr bwMode="auto">
            <a:xfrm>
              <a:off x="2166" y="2324"/>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0</a:t>
              </a:r>
              <a:endParaRPr lang="en-US" altLang="zh-CN"/>
            </a:p>
          </p:txBody>
        </p:sp>
        <p:sp>
          <p:nvSpPr>
            <p:cNvPr id="244815" name="Rectangle 79">
              <a:extLst>
                <a:ext uri="{FF2B5EF4-FFF2-40B4-BE49-F238E27FC236}">
                  <a16:creationId xmlns:a16="http://schemas.microsoft.com/office/drawing/2014/main" id="{88384CEF-AC3D-47F5-84D1-976162E81A86}"/>
                </a:ext>
              </a:extLst>
            </p:cNvPr>
            <p:cNvSpPr>
              <a:spLocks noChangeArrowheads="1"/>
            </p:cNvSpPr>
            <p:nvPr/>
          </p:nvSpPr>
          <p:spPr bwMode="auto">
            <a:xfrm>
              <a:off x="1868" y="2324"/>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4816" name="Rectangle 80">
              <a:extLst>
                <a:ext uri="{FF2B5EF4-FFF2-40B4-BE49-F238E27FC236}">
                  <a16:creationId xmlns:a16="http://schemas.microsoft.com/office/drawing/2014/main" id="{3914DDEF-A0B3-496E-B558-ED79FCBDE1BE}"/>
                </a:ext>
              </a:extLst>
            </p:cNvPr>
            <p:cNvSpPr>
              <a:spLocks noChangeArrowheads="1"/>
            </p:cNvSpPr>
            <p:nvPr/>
          </p:nvSpPr>
          <p:spPr bwMode="auto">
            <a:xfrm>
              <a:off x="1542" y="2324"/>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4817" name="Rectangle 81">
              <a:extLst>
                <a:ext uri="{FF2B5EF4-FFF2-40B4-BE49-F238E27FC236}">
                  <a16:creationId xmlns:a16="http://schemas.microsoft.com/office/drawing/2014/main" id="{C9734609-71D4-4FEE-95AF-F4EB743F2752}"/>
                </a:ext>
              </a:extLst>
            </p:cNvPr>
            <p:cNvSpPr>
              <a:spLocks noChangeArrowheads="1"/>
            </p:cNvSpPr>
            <p:nvPr/>
          </p:nvSpPr>
          <p:spPr bwMode="auto">
            <a:xfrm>
              <a:off x="1027" y="2324"/>
              <a:ext cx="3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lim</a:t>
              </a:r>
              <a:endParaRPr lang="en-US" altLang="zh-CN"/>
            </a:p>
          </p:txBody>
        </p:sp>
        <p:sp>
          <p:nvSpPr>
            <p:cNvPr id="244818" name="Rectangle 82">
              <a:extLst>
                <a:ext uri="{FF2B5EF4-FFF2-40B4-BE49-F238E27FC236}">
                  <a16:creationId xmlns:a16="http://schemas.microsoft.com/office/drawing/2014/main" id="{DF3BFBC9-E761-4FDD-9AA5-FCC7575AF32F}"/>
                </a:ext>
              </a:extLst>
            </p:cNvPr>
            <p:cNvSpPr>
              <a:spLocks noChangeArrowheads="1"/>
            </p:cNvSpPr>
            <p:nvPr/>
          </p:nvSpPr>
          <p:spPr bwMode="auto">
            <a:xfrm>
              <a:off x="789" y="2324"/>
              <a:ext cx="2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44819" name="Rectangle 83">
              <a:extLst>
                <a:ext uri="{FF2B5EF4-FFF2-40B4-BE49-F238E27FC236}">
                  <a16:creationId xmlns:a16="http://schemas.microsoft.com/office/drawing/2014/main" id="{A48FAEC5-C8C6-4E6E-B6C2-D1426E0E2D95}"/>
                </a:ext>
              </a:extLst>
            </p:cNvPr>
            <p:cNvSpPr>
              <a:spLocks noChangeArrowheads="1"/>
            </p:cNvSpPr>
            <p:nvPr/>
          </p:nvSpPr>
          <p:spPr bwMode="auto">
            <a:xfrm>
              <a:off x="1294" y="2538"/>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0</a:t>
              </a:r>
              <a:endParaRPr lang="en-US" altLang="zh-CN"/>
            </a:p>
          </p:txBody>
        </p:sp>
        <p:sp>
          <p:nvSpPr>
            <p:cNvPr id="244820" name="Rectangle 84">
              <a:extLst>
                <a:ext uri="{FF2B5EF4-FFF2-40B4-BE49-F238E27FC236}">
                  <a16:creationId xmlns:a16="http://schemas.microsoft.com/office/drawing/2014/main" id="{C9C5511E-354D-4D26-9AD5-B73796BF37FD}"/>
                </a:ext>
              </a:extLst>
            </p:cNvPr>
            <p:cNvSpPr>
              <a:spLocks noChangeArrowheads="1"/>
            </p:cNvSpPr>
            <p:nvPr/>
          </p:nvSpPr>
          <p:spPr bwMode="auto">
            <a:xfrm>
              <a:off x="1991" y="2298"/>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244821" name="Rectangle 85">
              <a:extLst>
                <a:ext uri="{FF2B5EF4-FFF2-40B4-BE49-F238E27FC236}">
                  <a16:creationId xmlns:a16="http://schemas.microsoft.com/office/drawing/2014/main" id="{1DC17B30-AB24-4F58-99E9-BFD9B171609A}"/>
                </a:ext>
              </a:extLst>
            </p:cNvPr>
            <p:cNvSpPr>
              <a:spLocks noChangeArrowheads="1"/>
            </p:cNvSpPr>
            <p:nvPr/>
          </p:nvSpPr>
          <p:spPr bwMode="auto">
            <a:xfrm>
              <a:off x="1627" y="2298"/>
              <a:ext cx="13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D</a:t>
              </a:r>
              <a:endParaRPr lang="en-US" altLang="zh-CN"/>
            </a:p>
          </p:txBody>
        </p:sp>
        <p:sp>
          <p:nvSpPr>
            <p:cNvPr id="244822" name="Rectangle 86">
              <a:extLst>
                <a:ext uri="{FF2B5EF4-FFF2-40B4-BE49-F238E27FC236}">
                  <a16:creationId xmlns:a16="http://schemas.microsoft.com/office/drawing/2014/main" id="{8B286B6C-FB45-4332-A08E-A39AC570DB39}"/>
                </a:ext>
              </a:extLst>
            </p:cNvPr>
            <p:cNvSpPr>
              <a:spLocks noChangeArrowheads="1"/>
            </p:cNvSpPr>
            <p:nvPr/>
          </p:nvSpPr>
          <p:spPr bwMode="auto">
            <a:xfrm>
              <a:off x="1157" y="2523"/>
              <a:ext cx="13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Symbol" panose="05050102010706020507" pitchFamily="18" charset="2"/>
                </a:rPr>
                <a:t>®</a:t>
              </a:r>
              <a:endParaRPr lang="en-US" altLang="zh-CN"/>
            </a:p>
          </p:txBody>
        </p:sp>
        <p:sp>
          <p:nvSpPr>
            <p:cNvPr id="244823" name="Rectangle 87">
              <a:extLst>
                <a:ext uri="{FF2B5EF4-FFF2-40B4-BE49-F238E27FC236}">
                  <a16:creationId xmlns:a16="http://schemas.microsoft.com/office/drawing/2014/main" id="{1EA300F8-96F3-494B-8028-20181DAED0BE}"/>
                </a:ext>
              </a:extLst>
            </p:cNvPr>
            <p:cNvSpPr>
              <a:spLocks noChangeArrowheads="1"/>
            </p:cNvSpPr>
            <p:nvPr/>
          </p:nvSpPr>
          <p:spPr bwMode="auto">
            <a:xfrm>
              <a:off x="1011" y="2523"/>
              <a:ext cx="8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Symbol" panose="05050102010706020507" pitchFamily="18" charset="2"/>
                </a:rPr>
                <a:t>D</a:t>
              </a:r>
              <a:endParaRPr lang="en-US" altLang="zh-CN"/>
            </a:p>
          </p:txBody>
        </p:sp>
        <p:sp>
          <p:nvSpPr>
            <p:cNvPr id="244824" name="Rectangle 88">
              <a:extLst>
                <a:ext uri="{FF2B5EF4-FFF2-40B4-BE49-F238E27FC236}">
                  <a16:creationId xmlns:a16="http://schemas.microsoft.com/office/drawing/2014/main" id="{F2CE51D9-89FA-4130-BCEB-C2E2726EB811}"/>
                </a:ext>
              </a:extLst>
            </p:cNvPr>
            <p:cNvSpPr>
              <a:spLocks noChangeArrowheads="1"/>
            </p:cNvSpPr>
            <p:nvPr/>
          </p:nvSpPr>
          <p:spPr bwMode="auto">
            <a:xfrm>
              <a:off x="1767" y="2324"/>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244825" name="Rectangle 89">
              <a:extLst>
                <a:ext uri="{FF2B5EF4-FFF2-40B4-BE49-F238E27FC236}">
                  <a16:creationId xmlns:a16="http://schemas.microsoft.com/office/drawing/2014/main" id="{807771E2-4A90-4F3A-9458-B34E18152FE0}"/>
                </a:ext>
              </a:extLst>
            </p:cNvPr>
            <p:cNvSpPr>
              <a:spLocks noChangeArrowheads="1"/>
            </p:cNvSpPr>
            <p:nvPr/>
          </p:nvSpPr>
          <p:spPr bwMode="auto">
            <a:xfrm>
              <a:off x="1096" y="2538"/>
              <a:ext cx="5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z</a:t>
              </a:r>
              <a:endParaRPr lang="en-US" altLang="zh-CN"/>
            </a:p>
          </p:txBody>
        </p:sp>
        <p:sp>
          <p:nvSpPr>
            <p:cNvPr id="244826" name="Rectangle 90">
              <a:extLst>
                <a:ext uri="{FF2B5EF4-FFF2-40B4-BE49-F238E27FC236}">
                  <a16:creationId xmlns:a16="http://schemas.microsoft.com/office/drawing/2014/main" id="{A71E6968-7C28-434A-910E-F8EE3274E614}"/>
                </a:ext>
              </a:extLst>
            </p:cNvPr>
            <p:cNvSpPr>
              <a:spLocks noChangeArrowheads="1"/>
            </p:cNvSpPr>
            <p:nvPr/>
          </p:nvSpPr>
          <p:spPr bwMode="auto">
            <a:xfrm>
              <a:off x="1399" y="2298"/>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Symbol" panose="05050102010706020507" pitchFamily="18" charset="2"/>
                </a:rPr>
                <a:t>r</a:t>
              </a:r>
              <a:endParaRPr lang="en-US" altLang="zh-CN"/>
            </a:p>
          </p:txBody>
        </p:sp>
        <p:sp>
          <p:nvSpPr>
            <p:cNvPr id="244827" name="Rectangle 91">
              <a:extLst>
                <a:ext uri="{FF2B5EF4-FFF2-40B4-BE49-F238E27FC236}">
                  <a16:creationId xmlns:a16="http://schemas.microsoft.com/office/drawing/2014/main" id="{6450D815-C4E8-417D-9BD2-62810199C721}"/>
                </a:ext>
              </a:extLst>
            </p:cNvPr>
            <p:cNvSpPr>
              <a:spLocks noChangeArrowheads="1"/>
            </p:cNvSpPr>
            <p:nvPr/>
          </p:nvSpPr>
          <p:spPr bwMode="auto">
            <a:xfrm>
              <a:off x="579" y="2331"/>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则</a:t>
              </a:r>
              <a:endParaRPr lang="zh-CN" altLang="en-US">
                <a:latin typeface="仿宋_GB2312" pitchFamily="49" charset="-122"/>
              </a:endParaRPr>
            </a:p>
          </p:txBody>
        </p:sp>
      </p:grpSp>
      <p:grpSp>
        <p:nvGrpSpPr>
          <p:cNvPr id="244829" name="Group 93">
            <a:extLst>
              <a:ext uri="{FF2B5EF4-FFF2-40B4-BE49-F238E27FC236}">
                <a16:creationId xmlns:a16="http://schemas.microsoft.com/office/drawing/2014/main" id="{CEC54D1B-EEE5-4A36-9470-B6A8088FCD58}"/>
              </a:ext>
            </a:extLst>
          </p:cNvPr>
          <p:cNvGrpSpPr>
            <a:grpSpLocks noChangeAspect="1"/>
          </p:cNvGrpSpPr>
          <p:nvPr/>
        </p:nvGrpSpPr>
        <p:grpSpPr bwMode="auto">
          <a:xfrm>
            <a:off x="1116013" y="3429000"/>
            <a:ext cx="5600700" cy="955675"/>
            <a:chOff x="793" y="2678"/>
            <a:chExt cx="3528" cy="602"/>
          </a:xfrm>
        </p:grpSpPr>
        <p:sp>
          <p:nvSpPr>
            <p:cNvPr id="244828" name="AutoShape 92">
              <a:extLst>
                <a:ext uri="{FF2B5EF4-FFF2-40B4-BE49-F238E27FC236}">
                  <a16:creationId xmlns:a16="http://schemas.microsoft.com/office/drawing/2014/main" id="{A81B18FF-7B52-4ECD-B8CE-17B818272593}"/>
                </a:ext>
              </a:extLst>
            </p:cNvPr>
            <p:cNvSpPr>
              <a:spLocks noChangeAspect="1" noChangeArrowheads="1" noTextEdit="1"/>
            </p:cNvSpPr>
            <p:nvPr/>
          </p:nvSpPr>
          <p:spPr bwMode="auto">
            <a:xfrm>
              <a:off x="793" y="2704"/>
              <a:ext cx="3528"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4830" name="Line 94">
              <a:extLst>
                <a:ext uri="{FF2B5EF4-FFF2-40B4-BE49-F238E27FC236}">
                  <a16:creationId xmlns:a16="http://schemas.microsoft.com/office/drawing/2014/main" id="{F95B6FC9-A4E2-48D7-8E13-D8C18485FDA9}"/>
                </a:ext>
              </a:extLst>
            </p:cNvPr>
            <p:cNvSpPr>
              <a:spLocks noChangeShapeType="1"/>
            </p:cNvSpPr>
            <p:nvPr/>
          </p:nvSpPr>
          <p:spPr bwMode="auto">
            <a:xfrm>
              <a:off x="1853" y="2984"/>
              <a:ext cx="1683"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4831" name="Rectangle 95">
              <a:extLst>
                <a:ext uri="{FF2B5EF4-FFF2-40B4-BE49-F238E27FC236}">
                  <a16:creationId xmlns:a16="http://schemas.microsoft.com/office/drawing/2014/main" id="{26F1A5E1-52E8-4E75-99C5-FDD52C9E3C3C}"/>
                </a:ext>
              </a:extLst>
            </p:cNvPr>
            <p:cNvSpPr>
              <a:spLocks noChangeArrowheads="1"/>
            </p:cNvSpPr>
            <p:nvPr/>
          </p:nvSpPr>
          <p:spPr bwMode="auto">
            <a:xfrm>
              <a:off x="4242" y="2840"/>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4832" name="Rectangle 96">
              <a:extLst>
                <a:ext uri="{FF2B5EF4-FFF2-40B4-BE49-F238E27FC236}">
                  <a16:creationId xmlns:a16="http://schemas.microsoft.com/office/drawing/2014/main" id="{2B08E347-C7C7-4C7D-8E49-E33DAFAC1BF4}"/>
                </a:ext>
              </a:extLst>
            </p:cNvPr>
            <p:cNvSpPr>
              <a:spLocks noChangeArrowheads="1"/>
            </p:cNvSpPr>
            <p:nvPr/>
          </p:nvSpPr>
          <p:spPr bwMode="auto">
            <a:xfrm>
              <a:off x="3968" y="2840"/>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4833" name="Rectangle 97">
              <a:extLst>
                <a:ext uri="{FF2B5EF4-FFF2-40B4-BE49-F238E27FC236}">
                  <a16:creationId xmlns:a16="http://schemas.microsoft.com/office/drawing/2014/main" id="{FEF40FB3-3386-4FDD-A854-42E13ADBA04A}"/>
                </a:ext>
              </a:extLst>
            </p:cNvPr>
            <p:cNvSpPr>
              <a:spLocks noChangeArrowheads="1"/>
            </p:cNvSpPr>
            <p:nvPr/>
          </p:nvSpPr>
          <p:spPr bwMode="auto">
            <a:xfrm>
              <a:off x="3465" y="2703"/>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4834" name="Rectangle 98">
              <a:extLst>
                <a:ext uri="{FF2B5EF4-FFF2-40B4-BE49-F238E27FC236}">
                  <a16:creationId xmlns:a16="http://schemas.microsoft.com/office/drawing/2014/main" id="{3936B28E-805A-49C9-BB49-1B34B1026F7D}"/>
                </a:ext>
              </a:extLst>
            </p:cNvPr>
            <p:cNvSpPr>
              <a:spLocks noChangeArrowheads="1"/>
            </p:cNvSpPr>
            <p:nvPr/>
          </p:nvSpPr>
          <p:spPr bwMode="auto">
            <a:xfrm>
              <a:off x="3190" y="2703"/>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4835" name="Rectangle 99">
              <a:extLst>
                <a:ext uri="{FF2B5EF4-FFF2-40B4-BE49-F238E27FC236}">
                  <a16:creationId xmlns:a16="http://schemas.microsoft.com/office/drawing/2014/main" id="{AB4003FA-DE84-4BB6-AE01-09B07D26DEF5}"/>
                </a:ext>
              </a:extLst>
            </p:cNvPr>
            <p:cNvSpPr>
              <a:spLocks noChangeArrowheads="1"/>
            </p:cNvSpPr>
            <p:nvPr/>
          </p:nvSpPr>
          <p:spPr bwMode="auto">
            <a:xfrm>
              <a:off x="2745" y="2703"/>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4836" name="Rectangle 100">
              <a:extLst>
                <a:ext uri="{FF2B5EF4-FFF2-40B4-BE49-F238E27FC236}">
                  <a16:creationId xmlns:a16="http://schemas.microsoft.com/office/drawing/2014/main" id="{6CDFDCD9-A7EF-41A6-9463-A56A72241220}"/>
                </a:ext>
              </a:extLst>
            </p:cNvPr>
            <p:cNvSpPr>
              <a:spLocks noChangeArrowheads="1"/>
            </p:cNvSpPr>
            <p:nvPr/>
          </p:nvSpPr>
          <p:spPr bwMode="auto">
            <a:xfrm>
              <a:off x="2026" y="2703"/>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4837" name="Rectangle 101">
              <a:extLst>
                <a:ext uri="{FF2B5EF4-FFF2-40B4-BE49-F238E27FC236}">
                  <a16:creationId xmlns:a16="http://schemas.microsoft.com/office/drawing/2014/main" id="{8DDF4783-9FD3-441B-B09B-B38766F206E7}"/>
                </a:ext>
              </a:extLst>
            </p:cNvPr>
            <p:cNvSpPr>
              <a:spLocks noChangeArrowheads="1"/>
            </p:cNvSpPr>
            <p:nvPr/>
          </p:nvSpPr>
          <p:spPr bwMode="auto">
            <a:xfrm>
              <a:off x="1548" y="2840"/>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4838" name="Rectangle 102">
              <a:extLst>
                <a:ext uri="{FF2B5EF4-FFF2-40B4-BE49-F238E27FC236}">
                  <a16:creationId xmlns:a16="http://schemas.microsoft.com/office/drawing/2014/main" id="{21136C54-7474-4944-A95C-0C10B74B7731}"/>
                </a:ext>
              </a:extLst>
            </p:cNvPr>
            <p:cNvSpPr>
              <a:spLocks noChangeArrowheads="1"/>
            </p:cNvSpPr>
            <p:nvPr/>
          </p:nvSpPr>
          <p:spPr bwMode="auto">
            <a:xfrm>
              <a:off x="1222" y="2840"/>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4839" name="Rectangle 103">
              <a:extLst>
                <a:ext uri="{FF2B5EF4-FFF2-40B4-BE49-F238E27FC236}">
                  <a16:creationId xmlns:a16="http://schemas.microsoft.com/office/drawing/2014/main" id="{77C597E7-2FF4-4664-B009-F4E09D48250B}"/>
                </a:ext>
              </a:extLst>
            </p:cNvPr>
            <p:cNvSpPr>
              <a:spLocks noChangeArrowheads="1"/>
            </p:cNvSpPr>
            <p:nvPr/>
          </p:nvSpPr>
          <p:spPr bwMode="auto">
            <a:xfrm>
              <a:off x="1016" y="2840"/>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44840" name="Rectangle 104">
              <a:extLst>
                <a:ext uri="{FF2B5EF4-FFF2-40B4-BE49-F238E27FC236}">
                  <a16:creationId xmlns:a16="http://schemas.microsoft.com/office/drawing/2014/main" id="{CE211760-006E-4307-8D55-2CD79FD0CF07}"/>
                </a:ext>
              </a:extLst>
            </p:cNvPr>
            <p:cNvSpPr>
              <a:spLocks noChangeArrowheads="1"/>
            </p:cNvSpPr>
            <p:nvPr/>
          </p:nvSpPr>
          <p:spPr bwMode="auto">
            <a:xfrm>
              <a:off x="4148" y="2975"/>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0</a:t>
              </a:r>
              <a:endParaRPr lang="en-US" altLang="zh-CN"/>
            </a:p>
          </p:txBody>
        </p:sp>
        <p:sp>
          <p:nvSpPr>
            <p:cNvPr id="244841" name="Rectangle 105">
              <a:extLst>
                <a:ext uri="{FF2B5EF4-FFF2-40B4-BE49-F238E27FC236}">
                  <a16:creationId xmlns:a16="http://schemas.microsoft.com/office/drawing/2014/main" id="{340AAB11-71EE-4D77-B67C-56441CBF7E64}"/>
                </a:ext>
              </a:extLst>
            </p:cNvPr>
            <p:cNvSpPr>
              <a:spLocks noChangeArrowheads="1"/>
            </p:cNvSpPr>
            <p:nvPr/>
          </p:nvSpPr>
          <p:spPr bwMode="auto">
            <a:xfrm>
              <a:off x="3371" y="2838"/>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0</a:t>
              </a:r>
              <a:endParaRPr lang="en-US" altLang="zh-CN"/>
            </a:p>
          </p:txBody>
        </p:sp>
        <p:sp>
          <p:nvSpPr>
            <p:cNvPr id="244842" name="Rectangle 106">
              <a:extLst>
                <a:ext uri="{FF2B5EF4-FFF2-40B4-BE49-F238E27FC236}">
                  <a16:creationId xmlns:a16="http://schemas.microsoft.com/office/drawing/2014/main" id="{FE967677-5BC1-42B7-9338-4B98C0D5F8F7}"/>
                </a:ext>
              </a:extLst>
            </p:cNvPr>
            <p:cNvSpPr>
              <a:spLocks noChangeArrowheads="1"/>
            </p:cNvSpPr>
            <p:nvPr/>
          </p:nvSpPr>
          <p:spPr bwMode="auto">
            <a:xfrm>
              <a:off x="2206" y="2838"/>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0</a:t>
              </a:r>
              <a:endParaRPr lang="en-US" altLang="zh-CN"/>
            </a:p>
          </p:txBody>
        </p:sp>
        <p:sp>
          <p:nvSpPr>
            <p:cNvPr id="244843" name="Rectangle 107">
              <a:extLst>
                <a:ext uri="{FF2B5EF4-FFF2-40B4-BE49-F238E27FC236}">
                  <a16:creationId xmlns:a16="http://schemas.microsoft.com/office/drawing/2014/main" id="{0B57F9BD-F3CC-4C02-8564-E27896AB08CE}"/>
                </a:ext>
              </a:extLst>
            </p:cNvPr>
            <p:cNvSpPr>
              <a:spLocks noChangeArrowheads="1"/>
            </p:cNvSpPr>
            <p:nvPr/>
          </p:nvSpPr>
          <p:spPr bwMode="auto">
            <a:xfrm>
              <a:off x="4059" y="2840"/>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244844" name="Rectangle 108">
              <a:extLst>
                <a:ext uri="{FF2B5EF4-FFF2-40B4-BE49-F238E27FC236}">
                  <a16:creationId xmlns:a16="http://schemas.microsoft.com/office/drawing/2014/main" id="{EE82671C-9A3E-4E34-B286-F2E6B8287A48}"/>
                </a:ext>
              </a:extLst>
            </p:cNvPr>
            <p:cNvSpPr>
              <a:spLocks noChangeArrowheads="1"/>
            </p:cNvSpPr>
            <p:nvPr/>
          </p:nvSpPr>
          <p:spPr bwMode="auto">
            <a:xfrm>
              <a:off x="3795" y="2840"/>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f</a:t>
              </a:r>
              <a:endParaRPr lang="en-US" altLang="zh-CN"/>
            </a:p>
          </p:txBody>
        </p:sp>
        <p:sp>
          <p:nvSpPr>
            <p:cNvPr id="244845" name="Rectangle 109">
              <a:extLst>
                <a:ext uri="{FF2B5EF4-FFF2-40B4-BE49-F238E27FC236}">
                  <a16:creationId xmlns:a16="http://schemas.microsoft.com/office/drawing/2014/main" id="{6B9C851D-13B1-476D-8E27-0B78623DB53A}"/>
                </a:ext>
              </a:extLst>
            </p:cNvPr>
            <p:cNvSpPr>
              <a:spLocks noChangeArrowheads="1"/>
            </p:cNvSpPr>
            <p:nvPr/>
          </p:nvSpPr>
          <p:spPr bwMode="auto">
            <a:xfrm>
              <a:off x="2719" y="3011"/>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244846" name="Rectangle 110">
              <a:extLst>
                <a:ext uri="{FF2B5EF4-FFF2-40B4-BE49-F238E27FC236}">
                  <a16:creationId xmlns:a16="http://schemas.microsoft.com/office/drawing/2014/main" id="{650227B8-13BB-4F4F-8485-B3DCAA017938}"/>
                </a:ext>
              </a:extLst>
            </p:cNvPr>
            <p:cNvSpPr>
              <a:spLocks noChangeArrowheads="1"/>
            </p:cNvSpPr>
            <p:nvPr/>
          </p:nvSpPr>
          <p:spPr bwMode="auto">
            <a:xfrm>
              <a:off x="3282" y="2703"/>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244847" name="Rectangle 111">
              <a:extLst>
                <a:ext uri="{FF2B5EF4-FFF2-40B4-BE49-F238E27FC236}">
                  <a16:creationId xmlns:a16="http://schemas.microsoft.com/office/drawing/2014/main" id="{1FC7A82C-0ED9-4E71-A4EB-18018CABCB02}"/>
                </a:ext>
              </a:extLst>
            </p:cNvPr>
            <p:cNvSpPr>
              <a:spLocks noChangeArrowheads="1"/>
            </p:cNvSpPr>
            <p:nvPr/>
          </p:nvSpPr>
          <p:spPr bwMode="auto">
            <a:xfrm>
              <a:off x="3068" y="2703"/>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f</a:t>
              </a:r>
              <a:endParaRPr lang="en-US" altLang="zh-CN"/>
            </a:p>
          </p:txBody>
        </p:sp>
        <p:sp>
          <p:nvSpPr>
            <p:cNvPr id="244848" name="Rectangle 112">
              <a:extLst>
                <a:ext uri="{FF2B5EF4-FFF2-40B4-BE49-F238E27FC236}">
                  <a16:creationId xmlns:a16="http://schemas.microsoft.com/office/drawing/2014/main" id="{20F28A67-B1F2-48AB-8EFE-05F28E2D82A7}"/>
                </a:ext>
              </a:extLst>
            </p:cNvPr>
            <p:cNvSpPr>
              <a:spLocks noChangeArrowheads="1"/>
            </p:cNvSpPr>
            <p:nvPr/>
          </p:nvSpPr>
          <p:spPr bwMode="auto">
            <a:xfrm>
              <a:off x="2643" y="2703"/>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244849" name="Rectangle 113">
              <a:extLst>
                <a:ext uri="{FF2B5EF4-FFF2-40B4-BE49-F238E27FC236}">
                  <a16:creationId xmlns:a16="http://schemas.microsoft.com/office/drawing/2014/main" id="{5A251FDC-42C6-455E-8A0C-C1B94ADCDCD6}"/>
                </a:ext>
              </a:extLst>
            </p:cNvPr>
            <p:cNvSpPr>
              <a:spLocks noChangeArrowheads="1"/>
            </p:cNvSpPr>
            <p:nvPr/>
          </p:nvSpPr>
          <p:spPr bwMode="auto">
            <a:xfrm>
              <a:off x="2117" y="2703"/>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244850" name="Rectangle 114">
              <a:extLst>
                <a:ext uri="{FF2B5EF4-FFF2-40B4-BE49-F238E27FC236}">
                  <a16:creationId xmlns:a16="http://schemas.microsoft.com/office/drawing/2014/main" id="{4D63FA7C-B4FE-45EF-A3E9-750C566FBA8E}"/>
                </a:ext>
              </a:extLst>
            </p:cNvPr>
            <p:cNvSpPr>
              <a:spLocks noChangeArrowheads="1"/>
            </p:cNvSpPr>
            <p:nvPr/>
          </p:nvSpPr>
          <p:spPr bwMode="auto">
            <a:xfrm>
              <a:off x="1903" y="2703"/>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f</a:t>
              </a:r>
              <a:endParaRPr lang="en-US" altLang="zh-CN"/>
            </a:p>
          </p:txBody>
        </p:sp>
        <p:sp>
          <p:nvSpPr>
            <p:cNvPr id="244851" name="Rectangle 115">
              <a:extLst>
                <a:ext uri="{FF2B5EF4-FFF2-40B4-BE49-F238E27FC236}">
                  <a16:creationId xmlns:a16="http://schemas.microsoft.com/office/drawing/2014/main" id="{807523AB-B6F5-4BEC-9D38-FCE68F532296}"/>
                </a:ext>
              </a:extLst>
            </p:cNvPr>
            <p:cNvSpPr>
              <a:spLocks noChangeArrowheads="1"/>
            </p:cNvSpPr>
            <p:nvPr/>
          </p:nvSpPr>
          <p:spPr bwMode="auto">
            <a:xfrm>
              <a:off x="1447" y="2840"/>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244852" name="Rectangle 116">
              <a:extLst>
                <a:ext uri="{FF2B5EF4-FFF2-40B4-BE49-F238E27FC236}">
                  <a16:creationId xmlns:a16="http://schemas.microsoft.com/office/drawing/2014/main" id="{25E00A96-8298-4527-8EBE-27DDFADA5C3B}"/>
                </a:ext>
              </a:extLst>
            </p:cNvPr>
            <p:cNvSpPr>
              <a:spLocks noChangeArrowheads="1"/>
            </p:cNvSpPr>
            <p:nvPr/>
          </p:nvSpPr>
          <p:spPr bwMode="auto">
            <a:xfrm>
              <a:off x="3915" y="2802"/>
              <a:ext cx="5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244853" name="Rectangle 117">
              <a:extLst>
                <a:ext uri="{FF2B5EF4-FFF2-40B4-BE49-F238E27FC236}">
                  <a16:creationId xmlns:a16="http://schemas.microsoft.com/office/drawing/2014/main" id="{11D836DF-8A9C-4A73-A2C7-66383EAE92B4}"/>
                </a:ext>
              </a:extLst>
            </p:cNvPr>
            <p:cNvSpPr>
              <a:spLocks noChangeArrowheads="1"/>
            </p:cNvSpPr>
            <p:nvPr/>
          </p:nvSpPr>
          <p:spPr bwMode="auto">
            <a:xfrm>
              <a:off x="3583" y="2815"/>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244854" name="Rectangle 118">
              <a:extLst>
                <a:ext uri="{FF2B5EF4-FFF2-40B4-BE49-F238E27FC236}">
                  <a16:creationId xmlns:a16="http://schemas.microsoft.com/office/drawing/2014/main" id="{81FFA332-99CF-4B2F-9ED3-6881217FBDE2}"/>
                </a:ext>
              </a:extLst>
            </p:cNvPr>
            <p:cNvSpPr>
              <a:spLocks noChangeArrowheads="1"/>
            </p:cNvSpPr>
            <p:nvPr/>
          </p:nvSpPr>
          <p:spPr bwMode="auto">
            <a:xfrm>
              <a:off x="2579" y="2986"/>
              <a:ext cx="13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D</a:t>
              </a:r>
              <a:endParaRPr lang="en-US" altLang="zh-CN"/>
            </a:p>
          </p:txBody>
        </p:sp>
        <p:sp>
          <p:nvSpPr>
            <p:cNvPr id="244855" name="Rectangle 119">
              <a:extLst>
                <a:ext uri="{FF2B5EF4-FFF2-40B4-BE49-F238E27FC236}">
                  <a16:creationId xmlns:a16="http://schemas.microsoft.com/office/drawing/2014/main" id="{E02A6705-7ED2-4366-B4ED-08926902C102}"/>
                </a:ext>
              </a:extLst>
            </p:cNvPr>
            <p:cNvSpPr>
              <a:spLocks noChangeArrowheads="1"/>
            </p:cNvSpPr>
            <p:nvPr/>
          </p:nvSpPr>
          <p:spPr bwMode="auto">
            <a:xfrm>
              <a:off x="2856" y="2678"/>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244856" name="Rectangle 120">
              <a:extLst>
                <a:ext uri="{FF2B5EF4-FFF2-40B4-BE49-F238E27FC236}">
                  <a16:creationId xmlns:a16="http://schemas.microsoft.com/office/drawing/2014/main" id="{B534C90C-575F-4035-8CFD-D9BED5E73032}"/>
                </a:ext>
              </a:extLst>
            </p:cNvPr>
            <p:cNvSpPr>
              <a:spLocks noChangeArrowheads="1"/>
            </p:cNvSpPr>
            <p:nvPr/>
          </p:nvSpPr>
          <p:spPr bwMode="auto">
            <a:xfrm>
              <a:off x="2503" y="2678"/>
              <a:ext cx="13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D</a:t>
              </a:r>
              <a:endParaRPr lang="en-US" altLang="zh-CN"/>
            </a:p>
          </p:txBody>
        </p:sp>
        <p:sp>
          <p:nvSpPr>
            <p:cNvPr id="244857" name="Rectangle 121">
              <a:extLst>
                <a:ext uri="{FF2B5EF4-FFF2-40B4-BE49-F238E27FC236}">
                  <a16:creationId xmlns:a16="http://schemas.microsoft.com/office/drawing/2014/main" id="{33A294BA-0C56-4551-B3C4-6C6DBDCB63B1}"/>
                </a:ext>
              </a:extLst>
            </p:cNvPr>
            <p:cNvSpPr>
              <a:spLocks noChangeArrowheads="1"/>
            </p:cNvSpPr>
            <p:nvPr/>
          </p:nvSpPr>
          <p:spPr bwMode="auto">
            <a:xfrm>
              <a:off x="2333" y="2678"/>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244858" name="Rectangle 122">
              <a:extLst>
                <a:ext uri="{FF2B5EF4-FFF2-40B4-BE49-F238E27FC236}">
                  <a16:creationId xmlns:a16="http://schemas.microsoft.com/office/drawing/2014/main" id="{13EA5096-55ED-42A8-9B26-5C9AAE719F8F}"/>
                </a:ext>
              </a:extLst>
            </p:cNvPr>
            <p:cNvSpPr>
              <a:spLocks noChangeArrowheads="1"/>
            </p:cNvSpPr>
            <p:nvPr/>
          </p:nvSpPr>
          <p:spPr bwMode="auto">
            <a:xfrm>
              <a:off x="1671" y="2815"/>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244859" name="Rectangle 123">
              <a:extLst>
                <a:ext uri="{FF2B5EF4-FFF2-40B4-BE49-F238E27FC236}">
                  <a16:creationId xmlns:a16="http://schemas.microsoft.com/office/drawing/2014/main" id="{F5F9123A-7560-4ED3-AD35-E3F551A9F5D6}"/>
                </a:ext>
              </a:extLst>
            </p:cNvPr>
            <p:cNvSpPr>
              <a:spLocks noChangeArrowheads="1"/>
            </p:cNvSpPr>
            <p:nvPr/>
          </p:nvSpPr>
          <p:spPr bwMode="auto">
            <a:xfrm>
              <a:off x="1307" y="2815"/>
              <a:ext cx="13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D</a:t>
              </a:r>
              <a:endParaRPr lang="en-US" altLang="zh-CN"/>
            </a:p>
          </p:txBody>
        </p:sp>
        <p:sp>
          <p:nvSpPr>
            <p:cNvPr id="244860" name="Rectangle 124">
              <a:extLst>
                <a:ext uri="{FF2B5EF4-FFF2-40B4-BE49-F238E27FC236}">
                  <a16:creationId xmlns:a16="http://schemas.microsoft.com/office/drawing/2014/main" id="{E7967B59-0314-466D-A74F-0C072B156F08}"/>
                </a:ext>
              </a:extLst>
            </p:cNvPr>
            <p:cNvSpPr>
              <a:spLocks noChangeArrowheads="1"/>
            </p:cNvSpPr>
            <p:nvPr/>
          </p:nvSpPr>
          <p:spPr bwMode="auto">
            <a:xfrm>
              <a:off x="1079" y="2815"/>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Symbol" panose="05050102010706020507" pitchFamily="18" charset="2"/>
                </a:rPr>
                <a:t>r</a:t>
              </a:r>
              <a:endParaRPr lang="en-US" altLang="zh-CN"/>
            </a:p>
          </p:txBody>
        </p:sp>
        <p:sp>
          <p:nvSpPr>
            <p:cNvPr id="244861" name="Rectangle 125">
              <a:extLst>
                <a:ext uri="{FF2B5EF4-FFF2-40B4-BE49-F238E27FC236}">
                  <a16:creationId xmlns:a16="http://schemas.microsoft.com/office/drawing/2014/main" id="{6155484A-667A-4F0F-B31B-6049B2ECB723}"/>
                </a:ext>
              </a:extLst>
            </p:cNvPr>
            <p:cNvSpPr>
              <a:spLocks noChangeArrowheads="1"/>
            </p:cNvSpPr>
            <p:nvPr/>
          </p:nvSpPr>
          <p:spPr bwMode="auto">
            <a:xfrm>
              <a:off x="799" y="2847"/>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3333FF"/>
                  </a:solidFill>
                  <a:effectLst>
                    <a:outerShdw blurRad="38100" dist="38100" dir="2700000" algn="tl">
                      <a:srgbClr val="000000"/>
                    </a:outerShdw>
                  </a:effectLst>
                  <a:latin typeface="仿宋_GB2312" pitchFamily="49" charset="-122"/>
                </a:rPr>
                <a:t>令</a:t>
              </a:r>
              <a:endParaRPr lang="zh-CN" altLang="en-US">
                <a:solidFill>
                  <a:srgbClr val="3333FF"/>
                </a:solidFill>
                <a:effectLst>
                  <a:outerShdw blurRad="38100" dist="38100" dir="2700000" algn="tl">
                    <a:srgbClr val="000000"/>
                  </a:outerShdw>
                </a:effectLst>
                <a:latin typeface="仿宋_GB2312" pitchFamily="49" charset="-122"/>
              </a:endParaRPr>
            </a:p>
          </p:txBody>
        </p:sp>
      </p:grpSp>
      <p:grpSp>
        <p:nvGrpSpPr>
          <p:cNvPr id="244863" name="Group 127">
            <a:extLst>
              <a:ext uri="{FF2B5EF4-FFF2-40B4-BE49-F238E27FC236}">
                <a16:creationId xmlns:a16="http://schemas.microsoft.com/office/drawing/2014/main" id="{658B2600-5E63-4A40-B8F2-15529380985A}"/>
              </a:ext>
            </a:extLst>
          </p:cNvPr>
          <p:cNvGrpSpPr>
            <a:grpSpLocks noChangeAspect="1"/>
          </p:cNvGrpSpPr>
          <p:nvPr/>
        </p:nvGrpSpPr>
        <p:grpSpPr bwMode="auto">
          <a:xfrm>
            <a:off x="1258888" y="5084763"/>
            <a:ext cx="3892550" cy="512762"/>
            <a:chOff x="781" y="3224"/>
            <a:chExt cx="2452" cy="323"/>
          </a:xfrm>
        </p:grpSpPr>
        <p:sp>
          <p:nvSpPr>
            <p:cNvPr id="244862" name="AutoShape 126">
              <a:extLst>
                <a:ext uri="{FF2B5EF4-FFF2-40B4-BE49-F238E27FC236}">
                  <a16:creationId xmlns:a16="http://schemas.microsoft.com/office/drawing/2014/main" id="{8B895BA1-18A9-4E7B-A2CB-1DFCA52967C0}"/>
                </a:ext>
              </a:extLst>
            </p:cNvPr>
            <p:cNvSpPr>
              <a:spLocks noChangeAspect="1" noChangeArrowheads="1" noTextEdit="1"/>
            </p:cNvSpPr>
            <p:nvPr/>
          </p:nvSpPr>
          <p:spPr bwMode="auto">
            <a:xfrm>
              <a:off x="793" y="3249"/>
              <a:ext cx="2440"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4864" name="Rectangle 128">
              <a:extLst>
                <a:ext uri="{FF2B5EF4-FFF2-40B4-BE49-F238E27FC236}">
                  <a16:creationId xmlns:a16="http://schemas.microsoft.com/office/drawing/2014/main" id="{BFD95E57-02A2-4378-89A5-185287EF75B5}"/>
                </a:ext>
              </a:extLst>
            </p:cNvPr>
            <p:cNvSpPr>
              <a:spLocks noChangeArrowheads="1"/>
            </p:cNvSpPr>
            <p:nvPr/>
          </p:nvSpPr>
          <p:spPr bwMode="auto">
            <a:xfrm>
              <a:off x="3047" y="3249"/>
              <a:ext cx="1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44865" name="Rectangle 129">
              <a:extLst>
                <a:ext uri="{FF2B5EF4-FFF2-40B4-BE49-F238E27FC236}">
                  <a16:creationId xmlns:a16="http://schemas.microsoft.com/office/drawing/2014/main" id="{C9AEA64A-0E7C-4DCF-B3E9-05966A4D33CA}"/>
                </a:ext>
              </a:extLst>
            </p:cNvPr>
            <p:cNvSpPr>
              <a:spLocks noChangeArrowheads="1"/>
            </p:cNvSpPr>
            <p:nvPr/>
          </p:nvSpPr>
          <p:spPr bwMode="auto">
            <a:xfrm>
              <a:off x="2984" y="3249"/>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4866" name="Rectangle 130">
              <a:extLst>
                <a:ext uri="{FF2B5EF4-FFF2-40B4-BE49-F238E27FC236}">
                  <a16:creationId xmlns:a16="http://schemas.microsoft.com/office/drawing/2014/main" id="{F3D023FA-D1F1-401C-BC07-3D5A4C52E21E}"/>
                </a:ext>
              </a:extLst>
            </p:cNvPr>
            <p:cNvSpPr>
              <a:spLocks noChangeArrowheads="1"/>
            </p:cNvSpPr>
            <p:nvPr/>
          </p:nvSpPr>
          <p:spPr bwMode="auto">
            <a:xfrm>
              <a:off x="2709" y="3249"/>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4867" name="Rectangle 131">
              <a:extLst>
                <a:ext uri="{FF2B5EF4-FFF2-40B4-BE49-F238E27FC236}">
                  <a16:creationId xmlns:a16="http://schemas.microsoft.com/office/drawing/2014/main" id="{36821D58-D311-4567-8912-3FA050D99B84}"/>
                </a:ext>
              </a:extLst>
            </p:cNvPr>
            <p:cNvSpPr>
              <a:spLocks noChangeArrowheads="1"/>
            </p:cNvSpPr>
            <p:nvPr/>
          </p:nvSpPr>
          <p:spPr bwMode="auto">
            <a:xfrm>
              <a:off x="2264" y="3249"/>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4868" name="Rectangle 132">
              <a:extLst>
                <a:ext uri="{FF2B5EF4-FFF2-40B4-BE49-F238E27FC236}">
                  <a16:creationId xmlns:a16="http://schemas.microsoft.com/office/drawing/2014/main" id="{3E93D512-64F3-4B0C-835B-D422ECCCE951}"/>
                </a:ext>
              </a:extLst>
            </p:cNvPr>
            <p:cNvSpPr>
              <a:spLocks noChangeArrowheads="1"/>
            </p:cNvSpPr>
            <p:nvPr/>
          </p:nvSpPr>
          <p:spPr bwMode="auto">
            <a:xfrm>
              <a:off x="1544" y="3249"/>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4869" name="Rectangle 133">
              <a:extLst>
                <a:ext uri="{FF2B5EF4-FFF2-40B4-BE49-F238E27FC236}">
                  <a16:creationId xmlns:a16="http://schemas.microsoft.com/office/drawing/2014/main" id="{BAB676C8-9D8A-4AD0-991C-1E2470A3C970}"/>
                </a:ext>
              </a:extLst>
            </p:cNvPr>
            <p:cNvSpPr>
              <a:spLocks noChangeArrowheads="1"/>
            </p:cNvSpPr>
            <p:nvPr/>
          </p:nvSpPr>
          <p:spPr bwMode="auto">
            <a:xfrm>
              <a:off x="1212" y="3249"/>
              <a:ext cx="1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44870" name="Rectangle 134">
              <a:extLst>
                <a:ext uri="{FF2B5EF4-FFF2-40B4-BE49-F238E27FC236}">
                  <a16:creationId xmlns:a16="http://schemas.microsoft.com/office/drawing/2014/main" id="{2C0CDC9E-918B-44B7-A870-2AE84D077EAD}"/>
                </a:ext>
              </a:extLst>
            </p:cNvPr>
            <p:cNvSpPr>
              <a:spLocks noChangeArrowheads="1"/>
            </p:cNvSpPr>
            <p:nvPr/>
          </p:nvSpPr>
          <p:spPr bwMode="auto">
            <a:xfrm>
              <a:off x="2890" y="3384"/>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0</a:t>
              </a:r>
              <a:endParaRPr lang="en-US" altLang="zh-CN"/>
            </a:p>
          </p:txBody>
        </p:sp>
        <p:sp>
          <p:nvSpPr>
            <p:cNvPr id="244871" name="Rectangle 135">
              <a:extLst>
                <a:ext uri="{FF2B5EF4-FFF2-40B4-BE49-F238E27FC236}">
                  <a16:creationId xmlns:a16="http://schemas.microsoft.com/office/drawing/2014/main" id="{4B8AF853-8A97-4614-8F2F-045953863931}"/>
                </a:ext>
              </a:extLst>
            </p:cNvPr>
            <p:cNvSpPr>
              <a:spLocks noChangeArrowheads="1"/>
            </p:cNvSpPr>
            <p:nvPr/>
          </p:nvSpPr>
          <p:spPr bwMode="auto">
            <a:xfrm>
              <a:off x="1725" y="3384"/>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0</a:t>
              </a:r>
              <a:endParaRPr lang="en-US" altLang="zh-CN"/>
            </a:p>
          </p:txBody>
        </p:sp>
        <p:sp>
          <p:nvSpPr>
            <p:cNvPr id="244872" name="Rectangle 136">
              <a:extLst>
                <a:ext uri="{FF2B5EF4-FFF2-40B4-BE49-F238E27FC236}">
                  <a16:creationId xmlns:a16="http://schemas.microsoft.com/office/drawing/2014/main" id="{143BCDA1-6708-4E9C-96E9-88C9E40E409A}"/>
                </a:ext>
              </a:extLst>
            </p:cNvPr>
            <p:cNvSpPr>
              <a:spLocks noChangeArrowheads="1"/>
            </p:cNvSpPr>
            <p:nvPr/>
          </p:nvSpPr>
          <p:spPr bwMode="auto">
            <a:xfrm>
              <a:off x="2800" y="3249"/>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244873" name="Rectangle 137">
              <a:extLst>
                <a:ext uri="{FF2B5EF4-FFF2-40B4-BE49-F238E27FC236}">
                  <a16:creationId xmlns:a16="http://schemas.microsoft.com/office/drawing/2014/main" id="{E8700FB0-0942-419A-91B5-5BEE4CC51C8B}"/>
                </a:ext>
              </a:extLst>
            </p:cNvPr>
            <p:cNvSpPr>
              <a:spLocks noChangeArrowheads="1"/>
            </p:cNvSpPr>
            <p:nvPr/>
          </p:nvSpPr>
          <p:spPr bwMode="auto">
            <a:xfrm>
              <a:off x="2586" y="3249"/>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f</a:t>
              </a:r>
              <a:endParaRPr lang="en-US" altLang="zh-CN"/>
            </a:p>
          </p:txBody>
        </p:sp>
        <p:sp>
          <p:nvSpPr>
            <p:cNvPr id="244874" name="Rectangle 138">
              <a:extLst>
                <a:ext uri="{FF2B5EF4-FFF2-40B4-BE49-F238E27FC236}">
                  <a16:creationId xmlns:a16="http://schemas.microsoft.com/office/drawing/2014/main" id="{FF1F1DB0-EF98-4972-84FA-D3BEF38E2807}"/>
                </a:ext>
              </a:extLst>
            </p:cNvPr>
            <p:cNvSpPr>
              <a:spLocks noChangeArrowheads="1"/>
            </p:cNvSpPr>
            <p:nvPr/>
          </p:nvSpPr>
          <p:spPr bwMode="auto">
            <a:xfrm>
              <a:off x="2162" y="3249"/>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244875" name="Rectangle 139">
              <a:extLst>
                <a:ext uri="{FF2B5EF4-FFF2-40B4-BE49-F238E27FC236}">
                  <a16:creationId xmlns:a16="http://schemas.microsoft.com/office/drawing/2014/main" id="{4E5FFD00-22F7-48ED-BB10-6291F7D6C93F}"/>
                </a:ext>
              </a:extLst>
            </p:cNvPr>
            <p:cNvSpPr>
              <a:spLocks noChangeArrowheads="1"/>
            </p:cNvSpPr>
            <p:nvPr/>
          </p:nvSpPr>
          <p:spPr bwMode="auto">
            <a:xfrm>
              <a:off x="1636" y="3249"/>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244876" name="Rectangle 140">
              <a:extLst>
                <a:ext uri="{FF2B5EF4-FFF2-40B4-BE49-F238E27FC236}">
                  <a16:creationId xmlns:a16="http://schemas.microsoft.com/office/drawing/2014/main" id="{D009EE64-9F3C-4CB7-B8C5-EADF4FFE86AF}"/>
                </a:ext>
              </a:extLst>
            </p:cNvPr>
            <p:cNvSpPr>
              <a:spLocks noChangeArrowheads="1"/>
            </p:cNvSpPr>
            <p:nvPr/>
          </p:nvSpPr>
          <p:spPr bwMode="auto">
            <a:xfrm>
              <a:off x="1422" y="3249"/>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f</a:t>
              </a:r>
              <a:endParaRPr lang="en-US" altLang="zh-CN"/>
            </a:p>
          </p:txBody>
        </p:sp>
        <p:sp>
          <p:nvSpPr>
            <p:cNvPr id="244877" name="Rectangle 141">
              <a:extLst>
                <a:ext uri="{FF2B5EF4-FFF2-40B4-BE49-F238E27FC236}">
                  <a16:creationId xmlns:a16="http://schemas.microsoft.com/office/drawing/2014/main" id="{A1F684F7-3331-41E1-BC05-F3790748001E}"/>
                </a:ext>
              </a:extLst>
            </p:cNvPr>
            <p:cNvSpPr>
              <a:spLocks noChangeArrowheads="1"/>
            </p:cNvSpPr>
            <p:nvPr/>
          </p:nvSpPr>
          <p:spPr bwMode="auto">
            <a:xfrm>
              <a:off x="2374" y="3224"/>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244878" name="Rectangle 142">
              <a:extLst>
                <a:ext uri="{FF2B5EF4-FFF2-40B4-BE49-F238E27FC236}">
                  <a16:creationId xmlns:a16="http://schemas.microsoft.com/office/drawing/2014/main" id="{933CDCEB-512E-4D89-9B7A-6D4F5A6FC7E6}"/>
                </a:ext>
              </a:extLst>
            </p:cNvPr>
            <p:cNvSpPr>
              <a:spLocks noChangeArrowheads="1"/>
            </p:cNvSpPr>
            <p:nvPr/>
          </p:nvSpPr>
          <p:spPr bwMode="auto">
            <a:xfrm>
              <a:off x="2022" y="3224"/>
              <a:ext cx="13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D</a:t>
              </a:r>
              <a:endParaRPr lang="en-US" altLang="zh-CN"/>
            </a:p>
          </p:txBody>
        </p:sp>
        <p:sp>
          <p:nvSpPr>
            <p:cNvPr id="244879" name="Rectangle 143">
              <a:extLst>
                <a:ext uri="{FF2B5EF4-FFF2-40B4-BE49-F238E27FC236}">
                  <a16:creationId xmlns:a16="http://schemas.microsoft.com/office/drawing/2014/main" id="{A219AA2C-037A-451F-9F58-132A8AFD98D9}"/>
                </a:ext>
              </a:extLst>
            </p:cNvPr>
            <p:cNvSpPr>
              <a:spLocks noChangeArrowheads="1"/>
            </p:cNvSpPr>
            <p:nvPr/>
          </p:nvSpPr>
          <p:spPr bwMode="auto">
            <a:xfrm>
              <a:off x="1852" y="3224"/>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244880" name="Rectangle 144">
              <a:extLst>
                <a:ext uri="{FF2B5EF4-FFF2-40B4-BE49-F238E27FC236}">
                  <a16:creationId xmlns:a16="http://schemas.microsoft.com/office/drawing/2014/main" id="{4D828A7D-4E00-43AC-A3B9-58D21AFC1DCD}"/>
                </a:ext>
              </a:extLst>
            </p:cNvPr>
            <p:cNvSpPr>
              <a:spLocks noChangeArrowheads="1"/>
            </p:cNvSpPr>
            <p:nvPr/>
          </p:nvSpPr>
          <p:spPr bwMode="auto">
            <a:xfrm>
              <a:off x="781" y="3256"/>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latin typeface="仿宋_GB2312" pitchFamily="49" charset="-122"/>
                </a:rPr>
                <a:t>由</a:t>
              </a:r>
              <a:r>
                <a:rPr lang="zh-CN" altLang="en-US" b="1">
                  <a:solidFill>
                    <a:srgbClr val="3333FF"/>
                  </a:solidFill>
                  <a:effectLst>
                    <a:outerShdw blurRad="38100" dist="38100" dir="2700000" algn="tl">
                      <a:srgbClr val="000000"/>
                    </a:outerShdw>
                  </a:effectLst>
                  <a:latin typeface="仿宋_GB2312" pitchFamily="49" charset="-122"/>
                </a:rPr>
                <a:t>令</a:t>
              </a:r>
            </a:p>
          </p:txBody>
        </p:sp>
      </p:grpSp>
      <p:grpSp>
        <p:nvGrpSpPr>
          <p:cNvPr id="244882" name="Group 146">
            <a:extLst>
              <a:ext uri="{FF2B5EF4-FFF2-40B4-BE49-F238E27FC236}">
                <a16:creationId xmlns:a16="http://schemas.microsoft.com/office/drawing/2014/main" id="{AA9757DC-CA52-4ABB-9D98-A57279E3D5D3}"/>
              </a:ext>
            </a:extLst>
          </p:cNvPr>
          <p:cNvGrpSpPr>
            <a:grpSpLocks noChangeAspect="1"/>
          </p:cNvGrpSpPr>
          <p:nvPr/>
        </p:nvGrpSpPr>
        <p:grpSpPr bwMode="auto">
          <a:xfrm>
            <a:off x="1258888" y="5548313"/>
            <a:ext cx="4699000" cy="668337"/>
            <a:chOff x="793" y="3495"/>
            <a:chExt cx="2960" cy="421"/>
          </a:xfrm>
        </p:grpSpPr>
        <p:sp>
          <p:nvSpPr>
            <p:cNvPr id="244881" name="AutoShape 145">
              <a:extLst>
                <a:ext uri="{FF2B5EF4-FFF2-40B4-BE49-F238E27FC236}">
                  <a16:creationId xmlns:a16="http://schemas.microsoft.com/office/drawing/2014/main" id="{D1A48734-9BDE-4802-BB30-0B053609E6A1}"/>
                </a:ext>
              </a:extLst>
            </p:cNvPr>
            <p:cNvSpPr>
              <a:spLocks noChangeAspect="1" noChangeArrowheads="1" noTextEdit="1"/>
            </p:cNvSpPr>
            <p:nvPr/>
          </p:nvSpPr>
          <p:spPr bwMode="auto">
            <a:xfrm>
              <a:off x="793" y="3521"/>
              <a:ext cx="2880"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4883" name="Rectangle 147">
              <a:extLst>
                <a:ext uri="{FF2B5EF4-FFF2-40B4-BE49-F238E27FC236}">
                  <a16:creationId xmlns:a16="http://schemas.microsoft.com/office/drawing/2014/main" id="{ABCC727C-AB90-4C59-9667-7912CDCD018A}"/>
                </a:ext>
              </a:extLst>
            </p:cNvPr>
            <p:cNvSpPr>
              <a:spLocks noChangeArrowheads="1"/>
            </p:cNvSpPr>
            <p:nvPr/>
          </p:nvSpPr>
          <p:spPr bwMode="auto">
            <a:xfrm>
              <a:off x="3601" y="3521"/>
              <a:ext cx="152"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44884" name="Rectangle 148">
              <a:extLst>
                <a:ext uri="{FF2B5EF4-FFF2-40B4-BE49-F238E27FC236}">
                  <a16:creationId xmlns:a16="http://schemas.microsoft.com/office/drawing/2014/main" id="{1EA8FF53-C198-4CD3-AD61-23C36A4D1CA7}"/>
                </a:ext>
              </a:extLst>
            </p:cNvPr>
            <p:cNvSpPr>
              <a:spLocks noChangeArrowheads="1"/>
            </p:cNvSpPr>
            <p:nvPr/>
          </p:nvSpPr>
          <p:spPr bwMode="auto">
            <a:xfrm>
              <a:off x="3556" y="3521"/>
              <a:ext cx="152"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4885" name="Rectangle 149">
              <a:extLst>
                <a:ext uri="{FF2B5EF4-FFF2-40B4-BE49-F238E27FC236}">
                  <a16:creationId xmlns:a16="http://schemas.microsoft.com/office/drawing/2014/main" id="{BD9A67A6-DC7B-421B-9208-859E7CBD1B6B}"/>
                </a:ext>
              </a:extLst>
            </p:cNvPr>
            <p:cNvSpPr>
              <a:spLocks noChangeArrowheads="1"/>
            </p:cNvSpPr>
            <p:nvPr/>
          </p:nvSpPr>
          <p:spPr bwMode="auto">
            <a:xfrm>
              <a:off x="3482" y="3521"/>
              <a:ext cx="17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4886" name="Rectangle 150">
              <a:extLst>
                <a:ext uri="{FF2B5EF4-FFF2-40B4-BE49-F238E27FC236}">
                  <a16:creationId xmlns:a16="http://schemas.microsoft.com/office/drawing/2014/main" id="{AF0FD70D-0081-4C18-9BA9-CAFC76AEE8C0}"/>
                </a:ext>
              </a:extLst>
            </p:cNvPr>
            <p:cNvSpPr>
              <a:spLocks noChangeArrowheads="1"/>
            </p:cNvSpPr>
            <p:nvPr/>
          </p:nvSpPr>
          <p:spPr bwMode="auto">
            <a:xfrm>
              <a:off x="3210" y="3521"/>
              <a:ext cx="17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4887" name="Rectangle 151">
              <a:extLst>
                <a:ext uri="{FF2B5EF4-FFF2-40B4-BE49-F238E27FC236}">
                  <a16:creationId xmlns:a16="http://schemas.microsoft.com/office/drawing/2014/main" id="{93C17A2F-2199-4503-A9C2-11A4D7F6536D}"/>
                </a:ext>
              </a:extLst>
            </p:cNvPr>
            <p:cNvSpPr>
              <a:spLocks noChangeArrowheads="1"/>
            </p:cNvSpPr>
            <p:nvPr/>
          </p:nvSpPr>
          <p:spPr bwMode="auto">
            <a:xfrm>
              <a:off x="2731" y="3521"/>
              <a:ext cx="17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4888" name="Rectangle 152">
              <a:extLst>
                <a:ext uri="{FF2B5EF4-FFF2-40B4-BE49-F238E27FC236}">
                  <a16:creationId xmlns:a16="http://schemas.microsoft.com/office/drawing/2014/main" id="{A884A67A-165D-4478-874A-28628553516F}"/>
                </a:ext>
              </a:extLst>
            </p:cNvPr>
            <p:cNvSpPr>
              <a:spLocks noChangeArrowheads="1"/>
            </p:cNvSpPr>
            <p:nvPr/>
          </p:nvSpPr>
          <p:spPr bwMode="auto">
            <a:xfrm>
              <a:off x="2002" y="3521"/>
              <a:ext cx="17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4889" name="Rectangle 153">
              <a:extLst>
                <a:ext uri="{FF2B5EF4-FFF2-40B4-BE49-F238E27FC236}">
                  <a16:creationId xmlns:a16="http://schemas.microsoft.com/office/drawing/2014/main" id="{12CF1972-7AD5-4326-B40F-937CA1811A6F}"/>
                </a:ext>
              </a:extLst>
            </p:cNvPr>
            <p:cNvSpPr>
              <a:spLocks noChangeArrowheads="1"/>
            </p:cNvSpPr>
            <p:nvPr/>
          </p:nvSpPr>
          <p:spPr bwMode="auto">
            <a:xfrm>
              <a:off x="1471" y="3521"/>
              <a:ext cx="407"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lim</a:t>
              </a:r>
              <a:endParaRPr lang="en-US" altLang="zh-CN"/>
            </a:p>
          </p:txBody>
        </p:sp>
        <p:sp>
          <p:nvSpPr>
            <p:cNvPr id="244890" name="Rectangle 154">
              <a:extLst>
                <a:ext uri="{FF2B5EF4-FFF2-40B4-BE49-F238E27FC236}">
                  <a16:creationId xmlns:a16="http://schemas.microsoft.com/office/drawing/2014/main" id="{1AF835D3-ACB7-4917-ACCC-9AEC256975D7}"/>
                </a:ext>
              </a:extLst>
            </p:cNvPr>
            <p:cNvSpPr>
              <a:spLocks noChangeArrowheads="1"/>
            </p:cNvSpPr>
            <p:nvPr/>
          </p:nvSpPr>
          <p:spPr bwMode="auto">
            <a:xfrm>
              <a:off x="1233" y="3521"/>
              <a:ext cx="32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44891" name="Rectangle 155">
              <a:extLst>
                <a:ext uri="{FF2B5EF4-FFF2-40B4-BE49-F238E27FC236}">
                  <a16:creationId xmlns:a16="http://schemas.microsoft.com/office/drawing/2014/main" id="{5CF7FBBC-7EAA-493D-9AF4-41B81527DE95}"/>
                </a:ext>
              </a:extLst>
            </p:cNvPr>
            <p:cNvSpPr>
              <a:spLocks noChangeArrowheads="1"/>
            </p:cNvSpPr>
            <p:nvPr/>
          </p:nvSpPr>
          <p:spPr bwMode="auto">
            <a:xfrm>
              <a:off x="3402" y="3655"/>
              <a:ext cx="127"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0</a:t>
              </a:r>
              <a:endParaRPr lang="en-US" altLang="zh-CN"/>
            </a:p>
          </p:txBody>
        </p:sp>
        <p:sp>
          <p:nvSpPr>
            <p:cNvPr id="244892" name="Rectangle 156">
              <a:extLst>
                <a:ext uri="{FF2B5EF4-FFF2-40B4-BE49-F238E27FC236}">
                  <a16:creationId xmlns:a16="http://schemas.microsoft.com/office/drawing/2014/main" id="{EAE09570-03FA-451B-B4AC-AD8F32061D54}"/>
                </a:ext>
              </a:extLst>
            </p:cNvPr>
            <p:cNvSpPr>
              <a:spLocks noChangeArrowheads="1"/>
            </p:cNvSpPr>
            <p:nvPr/>
          </p:nvSpPr>
          <p:spPr bwMode="auto">
            <a:xfrm>
              <a:off x="2183" y="3655"/>
              <a:ext cx="127"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0</a:t>
              </a:r>
              <a:endParaRPr lang="en-US" altLang="zh-CN"/>
            </a:p>
          </p:txBody>
        </p:sp>
        <p:sp>
          <p:nvSpPr>
            <p:cNvPr id="244893" name="Rectangle 157">
              <a:extLst>
                <a:ext uri="{FF2B5EF4-FFF2-40B4-BE49-F238E27FC236}">
                  <a16:creationId xmlns:a16="http://schemas.microsoft.com/office/drawing/2014/main" id="{A2E12FAF-3003-48E7-B71D-18795C6A9D59}"/>
                </a:ext>
              </a:extLst>
            </p:cNvPr>
            <p:cNvSpPr>
              <a:spLocks noChangeArrowheads="1"/>
            </p:cNvSpPr>
            <p:nvPr/>
          </p:nvSpPr>
          <p:spPr bwMode="auto">
            <a:xfrm>
              <a:off x="1740" y="3735"/>
              <a:ext cx="127"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0</a:t>
              </a:r>
              <a:endParaRPr lang="en-US" altLang="zh-CN"/>
            </a:p>
          </p:txBody>
        </p:sp>
        <p:sp>
          <p:nvSpPr>
            <p:cNvPr id="244894" name="Rectangle 158">
              <a:extLst>
                <a:ext uri="{FF2B5EF4-FFF2-40B4-BE49-F238E27FC236}">
                  <a16:creationId xmlns:a16="http://schemas.microsoft.com/office/drawing/2014/main" id="{F4EA1A29-BE8E-431E-A684-DBB6310AD396}"/>
                </a:ext>
              </a:extLst>
            </p:cNvPr>
            <p:cNvSpPr>
              <a:spLocks noChangeArrowheads="1"/>
            </p:cNvSpPr>
            <p:nvPr/>
          </p:nvSpPr>
          <p:spPr bwMode="auto">
            <a:xfrm>
              <a:off x="3301" y="3521"/>
              <a:ext cx="180"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244895" name="Rectangle 159">
              <a:extLst>
                <a:ext uri="{FF2B5EF4-FFF2-40B4-BE49-F238E27FC236}">
                  <a16:creationId xmlns:a16="http://schemas.microsoft.com/office/drawing/2014/main" id="{465055D0-7901-46BC-9BDA-677804139DAC}"/>
                </a:ext>
              </a:extLst>
            </p:cNvPr>
            <p:cNvSpPr>
              <a:spLocks noChangeArrowheads="1"/>
            </p:cNvSpPr>
            <p:nvPr/>
          </p:nvSpPr>
          <p:spPr bwMode="auto">
            <a:xfrm>
              <a:off x="3087" y="3521"/>
              <a:ext cx="167"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f</a:t>
              </a:r>
              <a:endParaRPr lang="en-US" altLang="zh-CN"/>
            </a:p>
          </p:txBody>
        </p:sp>
        <p:sp>
          <p:nvSpPr>
            <p:cNvPr id="244896" name="Rectangle 160">
              <a:extLst>
                <a:ext uri="{FF2B5EF4-FFF2-40B4-BE49-F238E27FC236}">
                  <a16:creationId xmlns:a16="http://schemas.microsoft.com/office/drawing/2014/main" id="{ECDECF4B-DE7D-45C4-9D48-CE5300003B2B}"/>
                </a:ext>
              </a:extLst>
            </p:cNvPr>
            <p:cNvSpPr>
              <a:spLocks noChangeArrowheads="1"/>
            </p:cNvSpPr>
            <p:nvPr/>
          </p:nvSpPr>
          <p:spPr bwMode="auto">
            <a:xfrm>
              <a:off x="2629" y="3521"/>
              <a:ext cx="180"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244897" name="Rectangle 161">
              <a:extLst>
                <a:ext uri="{FF2B5EF4-FFF2-40B4-BE49-F238E27FC236}">
                  <a16:creationId xmlns:a16="http://schemas.microsoft.com/office/drawing/2014/main" id="{07304D72-109F-439E-B6B8-79559D893E61}"/>
                </a:ext>
              </a:extLst>
            </p:cNvPr>
            <p:cNvSpPr>
              <a:spLocks noChangeArrowheads="1"/>
            </p:cNvSpPr>
            <p:nvPr/>
          </p:nvSpPr>
          <p:spPr bwMode="auto">
            <a:xfrm>
              <a:off x="2093" y="3521"/>
              <a:ext cx="180"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244898" name="Rectangle 162">
              <a:extLst>
                <a:ext uri="{FF2B5EF4-FFF2-40B4-BE49-F238E27FC236}">
                  <a16:creationId xmlns:a16="http://schemas.microsoft.com/office/drawing/2014/main" id="{48BA19DB-B4E0-4887-B528-8DC919558A95}"/>
                </a:ext>
              </a:extLst>
            </p:cNvPr>
            <p:cNvSpPr>
              <a:spLocks noChangeArrowheads="1"/>
            </p:cNvSpPr>
            <p:nvPr/>
          </p:nvSpPr>
          <p:spPr bwMode="auto">
            <a:xfrm>
              <a:off x="1879" y="3521"/>
              <a:ext cx="167"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f</a:t>
              </a:r>
              <a:endParaRPr lang="en-US" altLang="zh-CN"/>
            </a:p>
          </p:txBody>
        </p:sp>
        <p:sp>
          <p:nvSpPr>
            <p:cNvPr id="244899" name="Rectangle 163">
              <a:extLst>
                <a:ext uri="{FF2B5EF4-FFF2-40B4-BE49-F238E27FC236}">
                  <a16:creationId xmlns:a16="http://schemas.microsoft.com/office/drawing/2014/main" id="{CB203168-3C43-4C7C-AF46-F467D2A3B4D6}"/>
                </a:ext>
              </a:extLst>
            </p:cNvPr>
            <p:cNvSpPr>
              <a:spLocks noChangeArrowheads="1"/>
            </p:cNvSpPr>
            <p:nvPr/>
          </p:nvSpPr>
          <p:spPr bwMode="auto">
            <a:xfrm>
              <a:off x="1540" y="3735"/>
              <a:ext cx="109"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z</a:t>
              </a:r>
              <a:endParaRPr lang="en-US" altLang="zh-CN"/>
            </a:p>
          </p:txBody>
        </p:sp>
        <p:sp>
          <p:nvSpPr>
            <p:cNvPr id="244900" name="Rectangle 164">
              <a:extLst>
                <a:ext uri="{FF2B5EF4-FFF2-40B4-BE49-F238E27FC236}">
                  <a16:creationId xmlns:a16="http://schemas.microsoft.com/office/drawing/2014/main" id="{0D414D7B-A7ED-4553-9CA8-192B8D588EE8}"/>
                </a:ext>
              </a:extLst>
            </p:cNvPr>
            <p:cNvSpPr>
              <a:spLocks noChangeArrowheads="1"/>
            </p:cNvSpPr>
            <p:nvPr/>
          </p:nvSpPr>
          <p:spPr bwMode="auto">
            <a:xfrm>
              <a:off x="2857" y="3495"/>
              <a:ext cx="259"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244901" name="Rectangle 165">
              <a:extLst>
                <a:ext uri="{FF2B5EF4-FFF2-40B4-BE49-F238E27FC236}">
                  <a16:creationId xmlns:a16="http://schemas.microsoft.com/office/drawing/2014/main" id="{7C665268-29AA-4ED8-8FE4-943ED8AFB771}"/>
                </a:ext>
              </a:extLst>
            </p:cNvPr>
            <p:cNvSpPr>
              <a:spLocks noChangeArrowheads="1"/>
            </p:cNvSpPr>
            <p:nvPr/>
          </p:nvSpPr>
          <p:spPr bwMode="auto">
            <a:xfrm>
              <a:off x="2489" y="3495"/>
              <a:ext cx="273"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D</a:t>
              </a:r>
              <a:endParaRPr lang="en-US" altLang="zh-CN"/>
            </a:p>
          </p:txBody>
        </p:sp>
        <p:sp>
          <p:nvSpPr>
            <p:cNvPr id="244902" name="Rectangle 166">
              <a:extLst>
                <a:ext uri="{FF2B5EF4-FFF2-40B4-BE49-F238E27FC236}">
                  <a16:creationId xmlns:a16="http://schemas.microsoft.com/office/drawing/2014/main" id="{1FB44BBC-AE91-48F4-900B-C516BD677400}"/>
                </a:ext>
              </a:extLst>
            </p:cNvPr>
            <p:cNvSpPr>
              <a:spLocks noChangeArrowheads="1"/>
            </p:cNvSpPr>
            <p:nvPr/>
          </p:nvSpPr>
          <p:spPr bwMode="auto">
            <a:xfrm>
              <a:off x="2313" y="3495"/>
              <a:ext cx="259"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244903" name="Rectangle 167">
              <a:extLst>
                <a:ext uri="{FF2B5EF4-FFF2-40B4-BE49-F238E27FC236}">
                  <a16:creationId xmlns:a16="http://schemas.microsoft.com/office/drawing/2014/main" id="{B96950E6-34D2-4FF6-A014-F9A7FF6B2553}"/>
                </a:ext>
              </a:extLst>
            </p:cNvPr>
            <p:cNvSpPr>
              <a:spLocks noChangeArrowheads="1"/>
            </p:cNvSpPr>
            <p:nvPr/>
          </p:nvSpPr>
          <p:spPr bwMode="auto">
            <a:xfrm>
              <a:off x="1600" y="3720"/>
              <a:ext cx="217"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Symbol" panose="05050102010706020507" pitchFamily="18" charset="2"/>
                </a:rPr>
                <a:t>®</a:t>
              </a:r>
              <a:endParaRPr lang="en-US" altLang="zh-CN"/>
            </a:p>
          </p:txBody>
        </p:sp>
        <p:sp>
          <p:nvSpPr>
            <p:cNvPr id="244904" name="Rectangle 168">
              <a:extLst>
                <a:ext uri="{FF2B5EF4-FFF2-40B4-BE49-F238E27FC236}">
                  <a16:creationId xmlns:a16="http://schemas.microsoft.com/office/drawing/2014/main" id="{91681546-38A8-4F4A-9B40-4F49FB84524D}"/>
                </a:ext>
              </a:extLst>
            </p:cNvPr>
            <p:cNvSpPr>
              <a:spLocks noChangeArrowheads="1"/>
            </p:cNvSpPr>
            <p:nvPr/>
          </p:nvSpPr>
          <p:spPr bwMode="auto">
            <a:xfrm>
              <a:off x="1455" y="3720"/>
              <a:ext cx="166"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Symbol" panose="05050102010706020507" pitchFamily="18" charset="2"/>
                </a:rPr>
                <a:t>D</a:t>
              </a:r>
              <a:endParaRPr lang="en-US" altLang="zh-CN"/>
            </a:p>
          </p:txBody>
        </p:sp>
        <p:sp>
          <p:nvSpPr>
            <p:cNvPr id="244905" name="Rectangle 169">
              <a:extLst>
                <a:ext uri="{FF2B5EF4-FFF2-40B4-BE49-F238E27FC236}">
                  <a16:creationId xmlns:a16="http://schemas.microsoft.com/office/drawing/2014/main" id="{7D8ACA0D-3A7E-4D09-BD70-A8E6E3ED0796}"/>
                </a:ext>
              </a:extLst>
            </p:cNvPr>
            <p:cNvSpPr>
              <a:spLocks noChangeArrowheads="1"/>
            </p:cNvSpPr>
            <p:nvPr/>
          </p:nvSpPr>
          <p:spPr bwMode="auto">
            <a:xfrm>
              <a:off x="799" y="3528"/>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所以</a:t>
              </a:r>
              <a:endParaRPr lang="zh-CN" altLang="en-US">
                <a:latin typeface="仿宋_GB2312" pitchFamily="49" charset="-122"/>
              </a:endParaRPr>
            </a:p>
          </p:txBody>
        </p:sp>
      </p:grpSp>
      <p:grpSp>
        <p:nvGrpSpPr>
          <p:cNvPr id="244907" name="Group 171">
            <a:extLst>
              <a:ext uri="{FF2B5EF4-FFF2-40B4-BE49-F238E27FC236}">
                <a16:creationId xmlns:a16="http://schemas.microsoft.com/office/drawing/2014/main" id="{7B16A11E-D408-4D8D-8D6F-5567B002CA62}"/>
              </a:ext>
            </a:extLst>
          </p:cNvPr>
          <p:cNvGrpSpPr>
            <a:grpSpLocks noChangeAspect="1"/>
          </p:cNvGrpSpPr>
          <p:nvPr/>
        </p:nvGrpSpPr>
        <p:grpSpPr bwMode="auto">
          <a:xfrm>
            <a:off x="1344613" y="6237288"/>
            <a:ext cx="2846387" cy="473075"/>
            <a:chOff x="847" y="3965"/>
            <a:chExt cx="1793" cy="298"/>
          </a:xfrm>
        </p:grpSpPr>
        <p:sp>
          <p:nvSpPr>
            <p:cNvPr id="244906" name="AutoShape 170">
              <a:extLst>
                <a:ext uri="{FF2B5EF4-FFF2-40B4-BE49-F238E27FC236}">
                  <a16:creationId xmlns:a16="http://schemas.microsoft.com/office/drawing/2014/main" id="{69E66D7D-73A6-428C-BAA9-5BB38C564CD4}"/>
                </a:ext>
              </a:extLst>
            </p:cNvPr>
            <p:cNvSpPr>
              <a:spLocks noChangeAspect="1" noChangeArrowheads="1" noTextEdit="1"/>
            </p:cNvSpPr>
            <p:nvPr/>
          </p:nvSpPr>
          <p:spPr bwMode="auto">
            <a:xfrm>
              <a:off x="856" y="3965"/>
              <a:ext cx="1784"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4908" name="Rectangle 172">
              <a:extLst>
                <a:ext uri="{FF2B5EF4-FFF2-40B4-BE49-F238E27FC236}">
                  <a16:creationId xmlns:a16="http://schemas.microsoft.com/office/drawing/2014/main" id="{016CE271-3A04-4D85-9F1C-4728328D0E37}"/>
                </a:ext>
              </a:extLst>
            </p:cNvPr>
            <p:cNvSpPr>
              <a:spLocks noChangeArrowheads="1"/>
            </p:cNvSpPr>
            <p:nvPr/>
          </p:nvSpPr>
          <p:spPr bwMode="auto">
            <a:xfrm>
              <a:off x="2449" y="3965"/>
              <a:ext cx="1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44909" name="Rectangle 173">
              <a:extLst>
                <a:ext uri="{FF2B5EF4-FFF2-40B4-BE49-F238E27FC236}">
                  <a16:creationId xmlns:a16="http://schemas.microsoft.com/office/drawing/2014/main" id="{8A58191A-1933-482C-BE2B-9DD295CCCE66}"/>
                </a:ext>
              </a:extLst>
            </p:cNvPr>
            <p:cNvSpPr>
              <a:spLocks noChangeArrowheads="1"/>
            </p:cNvSpPr>
            <p:nvPr/>
          </p:nvSpPr>
          <p:spPr bwMode="auto">
            <a:xfrm>
              <a:off x="2407" y="396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4910" name="Rectangle 174">
              <a:extLst>
                <a:ext uri="{FF2B5EF4-FFF2-40B4-BE49-F238E27FC236}">
                  <a16:creationId xmlns:a16="http://schemas.microsoft.com/office/drawing/2014/main" id="{39E3EAB3-6C45-4378-A400-4273CD8C385B}"/>
                </a:ext>
              </a:extLst>
            </p:cNvPr>
            <p:cNvSpPr>
              <a:spLocks noChangeArrowheads="1"/>
            </p:cNvSpPr>
            <p:nvPr/>
          </p:nvSpPr>
          <p:spPr bwMode="auto">
            <a:xfrm>
              <a:off x="1903" y="396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44911" name="Rectangle 175">
              <a:extLst>
                <a:ext uri="{FF2B5EF4-FFF2-40B4-BE49-F238E27FC236}">
                  <a16:creationId xmlns:a16="http://schemas.microsoft.com/office/drawing/2014/main" id="{483449C1-52C3-493A-BBE5-6378512D6EE3}"/>
                </a:ext>
              </a:extLst>
            </p:cNvPr>
            <p:cNvSpPr>
              <a:spLocks noChangeArrowheads="1"/>
            </p:cNvSpPr>
            <p:nvPr/>
          </p:nvSpPr>
          <p:spPr bwMode="auto">
            <a:xfrm>
              <a:off x="1675" y="396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44912" name="Rectangle 176">
              <a:extLst>
                <a:ext uri="{FF2B5EF4-FFF2-40B4-BE49-F238E27FC236}">
                  <a16:creationId xmlns:a16="http://schemas.microsoft.com/office/drawing/2014/main" id="{2C000EAA-7B84-4B0D-948D-0FE2D0C11234}"/>
                </a:ext>
              </a:extLst>
            </p:cNvPr>
            <p:cNvSpPr>
              <a:spLocks noChangeArrowheads="1"/>
            </p:cNvSpPr>
            <p:nvPr/>
          </p:nvSpPr>
          <p:spPr bwMode="auto">
            <a:xfrm>
              <a:off x="1391" y="3965"/>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4913" name="Rectangle 177">
              <a:extLst>
                <a:ext uri="{FF2B5EF4-FFF2-40B4-BE49-F238E27FC236}">
                  <a16:creationId xmlns:a16="http://schemas.microsoft.com/office/drawing/2014/main" id="{BF9F41EA-C716-410B-A072-1487E0D57A83}"/>
                </a:ext>
              </a:extLst>
            </p:cNvPr>
            <p:cNvSpPr>
              <a:spLocks noChangeArrowheads="1"/>
            </p:cNvSpPr>
            <p:nvPr/>
          </p:nvSpPr>
          <p:spPr bwMode="auto">
            <a:xfrm>
              <a:off x="1198" y="3965"/>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4914" name="Rectangle 178">
              <a:extLst>
                <a:ext uri="{FF2B5EF4-FFF2-40B4-BE49-F238E27FC236}">
                  <a16:creationId xmlns:a16="http://schemas.microsoft.com/office/drawing/2014/main" id="{71A57A9D-0B9B-4D33-AAC6-9DD851CE2823}"/>
                </a:ext>
              </a:extLst>
            </p:cNvPr>
            <p:cNvSpPr>
              <a:spLocks noChangeArrowheads="1"/>
            </p:cNvSpPr>
            <p:nvPr/>
          </p:nvSpPr>
          <p:spPr bwMode="auto">
            <a:xfrm>
              <a:off x="1824" y="4100"/>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0</a:t>
              </a:r>
              <a:endParaRPr lang="en-US" altLang="zh-CN"/>
            </a:p>
          </p:txBody>
        </p:sp>
        <p:sp>
          <p:nvSpPr>
            <p:cNvPr id="244915" name="Rectangle 179">
              <a:extLst>
                <a:ext uri="{FF2B5EF4-FFF2-40B4-BE49-F238E27FC236}">
                  <a16:creationId xmlns:a16="http://schemas.microsoft.com/office/drawing/2014/main" id="{CE3B814B-6916-42B6-876D-7010B69E30DE}"/>
                </a:ext>
              </a:extLst>
            </p:cNvPr>
            <p:cNvSpPr>
              <a:spLocks noChangeArrowheads="1"/>
            </p:cNvSpPr>
            <p:nvPr/>
          </p:nvSpPr>
          <p:spPr bwMode="auto">
            <a:xfrm>
              <a:off x="1952" y="3972"/>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连续</a:t>
              </a:r>
              <a:endParaRPr lang="zh-CN" altLang="en-US">
                <a:latin typeface="仿宋_GB2312" pitchFamily="49" charset="-122"/>
              </a:endParaRPr>
            </a:p>
          </p:txBody>
        </p:sp>
        <p:sp>
          <p:nvSpPr>
            <p:cNvPr id="244916" name="Rectangle 180">
              <a:extLst>
                <a:ext uri="{FF2B5EF4-FFF2-40B4-BE49-F238E27FC236}">
                  <a16:creationId xmlns:a16="http://schemas.microsoft.com/office/drawing/2014/main" id="{0BBDAA49-ECF7-4CCD-8A40-34FEB9028F33}"/>
                </a:ext>
              </a:extLst>
            </p:cNvPr>
            <p:cNvSpPr>
              <a:spLocks noChangeArrowheads="1"/>
            </p:cNvSpPr>
            <p:nvPr/>
          </p:nvSpPr>
          <p:spPr bwMode="auto">
            <a:xfrm>
              <a:off x="1461" y="3972"/>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在</a:t>
              </a:r>
              <a:endParaRPr lang="zh-CN" altLang="en-US">
                <a:latin typeface="仿宋_GB2312" pitchFamily="49" charset="-122"/>
              </a:endParaRPr>
            </a:p>
          </p:txBody>
        </p:sp>
        <p:sp>
          <p:nvSpPr>
            <p:cNvPr id="244917" name="Rectangle 181">
              <a:extLst>
                <a:ext uri="{FF2B5EF4-FFF2-40B4-BE49-F238E27FC236}">
                  <a16:creationId xmlns:a16="http://schemas.microsoft.com/office/drawing/2014/main" id="{B1BBC490-D42C-4BE6-991E-7F00CAE291F4}"/>
                </a:ext>
              </a:extLst>
            </p:cNvPr>
            <p:cNvSpPr>
              <a:spLocks noChangeArrowheads="1"/>
            </p:cNvSpPr>
            <p:nvPr/>
          </p:nvSpPr>
          <p:spPr bwMode="auto">
            <a:xfrm>
              <a:off x="847" y="3972"/>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即</a:t>
              </a:r>
              <a:endParaRPr lang="zh-CN" altLang="en-US">
                <a:latin typeface="仿宋_GB2312" pitchFamily="49" charset="-122"/>
              </a:endParaRPr>
            </a:p>
          </p:txBody>
        </p:sp>
        <p:sp>
          <p:nvSpPr>
            <p:cNvPr id="244918" name="Rectangle 182">
              <a:extLst>
                <a:ext uri="{FF2B5EF4-FFF2-40B4-BE49-F238E27FC236}">
                  <a16:creationId xmlns:a16="http://schemas.microsoft.com/office/drawing/2014/main" id="{5B783E4C-7A3E-4D18-9C30-E96CD1B46142}"/>
                </a:ext>
              </a:extLst>
            </p:cNvPr>
            <p:cNvSpPr>
              <a:spLocks noChangeArrowheads="1"/>
            </p:cNvSpPr>
            <p:nvPr/>
          </p:nvSpPr>
          <p:spPr bwMode="auto">
            <a:xfrm>
              <a:off x="1734" y="3965"/>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244919" name="Rectangle 183">
              <a:extLst>
                <a:ext uri="{FF2B5EF4-FFF2-40B4-BE49-F238E27FC236}">
                  <a16:creationId xmlns:a16="http://schemas.microsoft.com/office/drawing/2014/main" id="{CA948C6A-DCEF-442E-B244-741B8A017EC5}"/>
                </a:ext>
              </a:extLst>
            </p:cNvPr>
            <p:cNvSpPr>
              <a:spLocks noChangeArrowheads="1"/>
            </p:cNvSpPr>
            <p:nvPr/>
          </p:nvSpPr>
          <p:spPr bwMode="auto">
            <a:xfrm>
              <a:off x="1289" y="3965"/>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244920" name="Rectangle 184">
              <a:extLst>
                <a:ext uri="{FF2B5EF4-FFF2-40B4-BE49-F238E27FC236}">
                  <a16:creationId xmlns:a16="http://schemas.microsoft.com/office/drawing/2014/main" id="{AD5FC159-3F7B-4866-91F1-E9B42509E9DB}"/>
                </a:ext>
              </a:extLst>
            </p:cNvPr>
            <p:cNvSpPr>
              <a:spLocks noChangeArrowheads="1"/>
            </p:cNvSpPr>
            <p:nvPr/>
          </p:nvSpPr>
          <p:spPr bwMode="auto">
            <a:xfrm>
              <a:off x="1075" y="3965"/>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f</a:t>
              </a:r>
              <a:endParaRPr lang="en-US" altLang="zh-CN"/>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4739"/>
                                        </p:tgtEl>
                                        <p:attrNameLst>
                                          <p:attrName>style.visibility</p:attrName>
                                        </p:attrNameLst>
                                      </p:cBhvr>
                                      <p:to>
                                        <p:strVal val="visible"/>
                                      </p:to>
                                    </p:set>
                                    <p:animEffect transition="in" filter="wipe(left)">
                                      <p:cBhvr>
                                        <p:cTn id="7" dur="500"/>
                                        <p:tgtEl>
                                          <p:spTgt spid="2447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4740"/>
                                        </p:tgtEl>
                                        <p:attrNameLst>
                                          <p:attrName>style.visibility</p:attrName>
                                        </p:attrNameLst>
                                      </p:cBhvr>
                                      <p:to>
                                        <p:strVal val="visible"/>
                                      </p:to>
                                    </p:set>
                                    <p:animEffect transition="in" filter="wipe(left)">
                                      <p:cBhvr>
                                        <p:cTn id="12" dur="500"/>
                                        <p:tgtEl>
                                          <p:spTgt spid="2447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44922"/>
                                        </p:tgtEl>
                                        <p:attrNameLst>
                                          <p:attrName>style.visibility</p:attrName>
                                        </p:attrNameLst>
                                      </p:cBhvr>
                                      <p:to>
                                        <p:strVal val="visible"/>
                                      </p:to>
                                    </p:set>
                                    <p:animEffect transition="in" filter="wipe(left)">
                                      <p:cBhvr>
                                        <p:cTn id="17" dur="2000"/>
                                        <p:tgtEl>
                                          <p:spTgt spid="2449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44742"/>
                                        </p:tgtEl>
                                        <p:attrNameLst>
                                          <p:attrName>style.visibility</p:attrName>
                                        </p:attrNameLst>
                                      </p:cBhvr>
                                      <p:to>
                                        <p:strVal val="visible"/>
                                      </p:to>
                                    </p:set>
                                    <p:animEffect transition="in" filter="wipe(left)">
                                      <p:cBhvr>
                                        <p:cTn id="22" dur="500"/>
                                        <p:tgtEl>
                                          <p:spTgt spid="2447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44763"/>
                                        </p:tgtEl>
                                        <p:attrNameLst>
                                          <p:attrName>style.visibility</p:attrName>
                                        </p:attrNameLst>
                                      </p:cBhvr>
                                      <p:to>
                                        <p:strVal val="visible"/>
                                      </p:to>
                                    </p:set>
                                    <p:animEffect transition="in" filter="wipe(left)">
                                      <p:cBhvr>
                                        <p:cTn id="27" dur="2000"/>
                                        <p:tgtEl>
                                          <p:spTgt spid="24476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44779"/>
                                        </p:tgtEl>
                                        <p:attrNameLst>
                                          <p:attrName>style.visibility</p:attrName>
                                        </p:attrNameLst>
                                      </p:cBhvr>
                                      <p:to>
                                        <p:strVal val="visible"/>
                                      </p:to>
                                    </p:set>
                                    <p:animEffect transition="in" filter="wipe(left)">
                                      <p:cBhvr>
                                        <p:cTn id="32" dur="2000"/>
                                        <p:tgtEl>
                                          <p:spTgt spid="24477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44829"/>
                                        </p:tgtEl>
                                        <p:attrNameLst>
                                          <p:attrName>style.visibility</p:attrName>
                                        </p:attrNameLst>
                                      </p:cBhvr>
                                      <p:to>
                                        <p:strVal val="visible"/>
                                      </p:to>
                                    </p:set>
                                    <p:animEffect transition="in" filter="wipe(left)">
                                      <p:cBhvr>
                                        <p:cTn id="37" dur="2000"/>
                                        <p:tgtEl>
                                          <p:spTgt spid="24482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44812"/>
                                        </p:tgtEl>
                                        <p:attrNameLst>
                                          <p:attrName>style.visibility</p:attrName>
                                        </p:attrNameLst>
                                      </p:cBhvr>
                                      <p:to>
                                        <p:strVal val="visible"/>
                                      </p:to>
                                    </p:set>
                                    <p:animEffect transition="in" filter="wipe(left)">
                                      <p:cBhvr>
                                        <p:cTn id="42" dur="2000"/>
                                        <p:tgtEl>
                                          <p:spTgt spid="24481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44863"/>
                                        </p:tgtEl>
                                        <p:attrNameLst>
                                          <p:attrName>style.visibility</p:attrName>
                                        </p:attrNameLst>
                                      </p:cBhvr>
                                      <p:to>
                                        <p:strVal val="visible"/>
                                      </p:to>
                                    </p:set>
                                    <p:animEffect transition="in" filter="wipe(left)">
                                      <p:cBhvr>
                                        <p:cTn id="47" dur="2000"/>
                                        <p:tgtEl>
                                          <p:spTgt spid="24486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44751"/>
                                        </p:tgtEl>
                                        <p:attrNameLst>
                                          <p:attrName>style.visibility</p:attrName>
                                        </p:attrNameLst>
                                      </p:cBhvr>
                                      <p:to>
                                        <p:strVal val="visible"/>
                                      </p:to>
                                    </p:set>
                                    <p:animEffect transition="in" filter="wipe(left)">
                                      <p:cBhvr>
                                        <p:cTn id="52" dur="500"/>
                                        <p:tgtEl>
                                          <p:spTgt spid="24475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244882"/>
                                        </p:tgtEl>
                                        <p:attrNameLst>
                                          <p:attrName>style.visibility</p:attrName>
                                        </p:attrNameLst>
                                      </p:cBhvr>
                                      <p:to>
                                        <p:strVal val="visible"/>
                                      </p:to>
                                    </p:set>
                                    <p:animEffect transition="in" filter="wipe(left)">
                                      <p:cBhvr>
                                        <p:cTn id="57" dur="2000"/>
                                        <p:tgtEl>
                                          <p:spTgt spid="24488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244907"/>
                                        </p:tgtEl>
                                        <p:attrNameLst>
                                          <p:attrName>style.visibility</p:attrName>
                                        </p:attrNameLst>
                                      </p:cBhvr>
                                      <p:to>
                                        <p:strVal val="visible"/>
                                      </p:to>
                                    </p:set>
                                    <p:animEffect transition="in" filter="wipe(left)">
                                      <p:cBhvr>
                                        <p:cTn id="62" dur="2000"/>
                                        <p:tgtEl>
                                          <p:spTgt spid="244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autoUpdateAnimBg="0"/>
      <p:bldP spid="244740"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a:extLst>
              <a:ext uri="{FF2B5EF4-FFF2-40B4-BE49-F238E27FC236}">
                <a16:creationId xmlns:a16="http://schemas.microsoft.com/office/drawing/2014/main" id="{27B74762-7F3D-4DEC-8262-3FCD1F7B8DF7}"/>
              </a:ext>
            </a:extLst>
          </p:cNvPr>
          <p:cNvSpPr>
            <a:spLocks noGrp="1"/>
          </p:cNvSpPr>
          <p:nvPr>
            <p:ph type="dt" sz="half" idx="10"/>
          </p:nvPr>
        </p:nvSpPr>
        <p:spPr/>
        <p:txBody>
          <a:bodyPr/>
          <a:lstStyle/>
          <a:p>
            <a:fld id="{93863CAF-6C9C-409D-ACBF-D41EF4619308}" type="datetime1">
              <a:rPr lang="zh-CN" altLang="en-US"/>
              <a:pPr/>
              <a:t>2017/9/8</a:t>
            </a:fld>
            <a:endParaRPr lang="en-US" altLang="zh-CN"/>
          </a:p>
        </p:txBody>
      </p:sp>
      <p:sp>
        <p:nvSpPr>
          <p:cNvPr id="6" name="灯片编号占位符 3">
            <a:extLst>
              <a:ext uri="{FF2B5EF4-FFF2-40B4-BE49-F238E27FC236}">
                <a16:creationId xmlns:a16="http://schemas.microsoft.com/office/drawing/2014/main" id="{CE73F545-5EB1-44B8-937C-44F74FC8730E}"/>
              </a:ext>
            </a:extLst>
          </p:cNvPr>
          <p:cNvSpPr>
            <a:spLocks noGrp="1"/>
          </p:cNvSpPr>
          <p:nvPr>
            <p:ph type="sldNum" sz="quarter" idx="12"/>
          </p:nvPr>
        </p:nvSpPr>
        <p:spPr/>
        <p:txBody>
          <a:bodyPr/>
          <a:lstStyle/>
          <a:p>
            <a:fld id="{C1E2F179-0486-4CB6-83DC-83A2C914DE90}" type="slidenum">
              <a:rPr lang="en-US" altLang="zh-CN"/>
              <a:pPr/>
              <a:t>78</a:t>
            </a:fld>
            <a:endParaRPr lang="en-US" altLang="zh-CN"/>
          </a:p>
        </p:txBody>
      </p:sp>
      <p:sp>
        <p:nvSpPr>
          <p:cNvPr id="246786" name="Text Box 2">
            <a:extLst>
              <a:ext uri="{FF2B5EF4-FFF2-40B4-BE49-F238E27FC236}">
                <a16:creationId xmlns:a16="http://schemas.microsoft.com/office/drawing/2014/main" id="{21730C17-A1C5-4B81-8BCC-817FDD8BEBEC}"/>
              </a:ext>
            </a:extLst>
          </p:cNvPr>
          <p:cNvSpPr txBox="1">
            <a:spLocks noChangeArrowheads="1"/>
          </p:cNvSpPr>
          <p:nvPr/>
        </p:nvSpPr>
        <p:spPr bwMode="auto">
          <a:xfrm>
            <a:off x="827088" y="692150"/>
            <a:ext cx="2232025"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b="1">
                <a:solidFill>
                  <a:srgbClr val="FF0066"/>
                </a:solidFill>
                <a:latin typeface="黑体" panose="02010609060101010101" pitchFamily="49" charset="-122"/>
                <a:ea typeface="黑体" panose="02010609060101010101" pitchFamily="49" charset="-122"/>
              </a:rPr>
              <a:t>3.</a:t>
            </a:r>
            <a:r>
              <a:rPr kumimoji="1" lang="zh-CN" altLang="en-US" b="1">
                <a:solidFill>
                  <a:srgbClr val="FF0066"/>
                </a:solidFill>
                <a:latin typeface="黑体" panose="02010609060101010101" pitchFamily="49" charset="-122"/>
                <a:ea typeface="黑体" panose="02010609060101010101" pitchFamily="49" charset="-122"/>
              </a:rPr>
              <a:t>求导法则</a:t>
            </a:r>
            <a:r>
              <a:rPr kumimoji="1" lang="en-US" altLang="zh-CN" b="1">
                <a:solidFill>
                  <a:srgbClr val="FF0066"/>
                </a:solidFill>
                <a:latin typeface="黑体" panose="02010609060101010101" pitchFamily="49" charset="-122"/>
                <a:ea typeface="黑体" panose="02010609060101010101" pitchFamily="49" charset="-122"/>
              </a:rPr>
              <a:t>:</a:t>
            </a:r>
          </a:p>
        </p:txBody>
      </p:sp>
      <p:sp>
        <p:nvSpPr>
          <p:cNvPr id="246787" name="Text Box 3">
            <a:extLst>
              <a:ext uri="{FF2B5EF4-FFF2-40B4-BE49-F238E27FC236}">
                <a16:creationId xmlns:a16="http://schemas.microsoft.com/office/drawing/2014/main" id="{4FA285E2-E4E1-4745-B4CD-3F4CC047EC3C}"/>
              </a:ext>
            </a:extLst>
          </p:cNvPr>
          <p:cNvSpPr txBox="1">
            <a:spLocks noChangeArrowheads="1"/>
          </p:cNvSpPr>
          <p:nvPr/>
        </p:nvSpPr>
        <p:spPr bwMode="auto">
          <a:xfrm>
            <a:off x="946150" y="1295400"/>
            <a:ext cx="7543800" cy="265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20000"/>
              </a:lnSpc>
              <a:spcBef>
                <a:spcPct val="50000"/>
              </a:spcBef>
            </a:pPr>
            <a:r>
              <a:rPr kumimoji="1" lang="en-US" altLang="zh-CN" b="1">
                <a:latin typeface="Times New Roman" panose="02020603050405020304" pitchFamily="18" charset="0"/>
                <a:ea typeface="宋体" panose="02010600030101010101" pitchFamily="2" charset="-122"/>
              </a:rPr>
              <a:t>        </a:t>
            </a:r>
            <a:r>
              <a:rPr kumimoji="1" lang="zh-CN" altLang="en-US" b="1">
                <a:solidFill>
                  <a:srgbClr val="3333FF"/>
                </a:solidFill>
                <a:effectLst>
                  <a:outerShdw blurRad="38100" dist="38100" dir="2700000" algn="tl">
                    <a:srgbClr val="000000"/>
                  </a:outerShdw>
                </a:effectLst>
                <a:latin typeface="仿宋_GB2312" pitchFamily="49" charset="-122"/>
              </a:rPr>
              <a:t>由于复变函数中导数的定义与一元实变函数中导数的定义在形式上完全一致</a:t>
            </a:r>
            <a:r>
              <a:rPr kumimoji="1" lang="en-US" altLang="zh-CN" b="1">
                <a:solidFill>
                  <a:srgbClr val="3333FF"/>
                </a:solidFill>
                <a:effectLst>
                  <a:outerShdw blurRad="38100" dist="38100" dir="2700000" algn="tl">
                    <a:srgbClr val="000000"/>
                  </a:outerShdw>
                </a:effectLst>
                <a:latin typeface="仿宋_GB2312" pitchFamily="49" charset="-122"/>
              </a:rPr>
              <a:t>, </a:t>
            </a:r>
            <a:r>
              <a:rPr kumimoji="1" lang="zh-CN" altLang="en-US" b="1">
                <a:solidFill>
                  <a:srgbClr val="3333FF"/>
                </a:solidFill>
                <a:effectLst>
                  <a:outerShdw blurRad="38100" dist="38100" dir="2700000" algn="tl">
                    <a:srgbClr val="000000"/>
                  </a:outerShdw>
                </a:effectLst>
                <a:latin typeface="仿宋_GB2312" pitchFamily="49" charset="-122"/>
              </a:rPr>
              <a:t>并且复变函数中的极限运算法则也和实变函数中一样</a:t>
            </a:r>
            <a:r>
              <a:rPr kumimoji="1" lang="en-US" altLang="zh-CN" b="1">
                <a:solidFill>
                  <a:srgbClr val="3333FF"/>
                </a:solidFill>
                <a:effectLst>
                  <a:outerShdw blurRad="38100" dist="38100" dir="2700000" algn="tl">
                    <a:srgbClr val="000000"/>
                  </a:outerShdw>
                </a:effectLst>
                <a:latin typeface="仿宋_GB2312" pitchFamily="49" charset="-122"/>
              </a:rPr>
              <a:t>, </a:t>
            </a:r>
            <a:r>
              <a:rPr kumimoji="1" lang="zh-CN" altLang="en-US" b="1">
                <a:solidFill>
                  <a:srgbClr val="3333FF"/>
                </a:solidFill>
                <a:effectLst>
                  <a:outerShdw blurRad="38100" dist="38100" dir="2700000" algn="tl">
                    <a:srgbClr val="000000"/>
                  </a:outerShdw>
                </a:effectLst>
                <a:latin typeface="仿宋_GB2312" pitchFamily="49" charset="-122"/>
              </a:rPr>
              <a:t>因而实变函数中的求导法则都可以不加更改地推广到复变函数中来</a:t>
            </a:r>
            <a:r>
              <a:rPr kumimoji="1" lang="en-US" altLang="zh-CN" b="1">
                <a:solidFill>
                  <a:srgbClr val="3333FF"/>
                </a:solidFill>
                <a:effectLst>
                  <a:outerShdw blurRad="38100" dist="38100" dir="2700000" algn="tl">
                    <a:srgbClr val="000000"/>
                  </a:outerShdw>
                </a:effectLst>
                <a:latin typeface="仿宋_GB2312" pitchFamily="49" charset="-122"/>
              </a:rPr>
              <a:t>, </a:t>
            </a:r>
            <a:r>
              <a:rPr kumimoji="1" lang="zh-CN" altLang="en-US" b="1">
                <a:solidFill>
                  <a:srgbClr val="3333FF"/>
                </a:solidFill>
                <a:effectLst>
                  <a:outerShdw blurRad="38100" dist="38100" dir="2700000" algn="tl">
                    <a:srgbClr val="000000"/>
                  </a:outerShdw>
                </a:effectLst>
                <a:latin typeface="仿宋_GB2312" pitchFamily="49" charset="-122"/>
              </a:rPr>
              <a:t>且证明方法也是相同的</a:t>
            </a:r>
            <a:r>
              <a:rPr kumimoji="1" lang="en-US" altLang="zh-CN" b="1">
                <a:solidFill>
                  <a:srgbClr val="3333FF"/>
                </a:solidFill>
                <a:effectLst>
                  <a:outerShdw blurRad="38100" dist="38100" dir="2700000" algn="tl">
                    <a:srgbClr val="000000"/>
                  </a:outerShdw>
                </a:effectLst>
                <a:latin typeface="仿宋_GB2312" pitchFamily="49" charset="-122"/>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6787"/>
                                        </p:tgtEl>
                                        <p:attrNameLst>
                                          <p:attrName>style.visibility</p:attrName>
                                        </p:attrNameLst>
                                      </p:cBhvr>
                                      <p:to>
                                        <p:strVal val="visible"/>
                                      </p:to>
                                    </p:set>
                                    <p:animEffect transition="in" filter="wipe(left)">
                                      <p:cBhvr>
                                        <p:cTn id="7" dur="500"/>
                                        <p:tgtEl>
                                          <p:spTgt spid="246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日期占位符 1">
            <a:extLst>
              <a:ext uri="{FF2B5EF4-FFF2-40B4-BE49-F238E27FC236}">
                <a16:creationId xmlns:a16="http://schemas.microsoft.com/office/drawing/2014/main" id="{61AD91B5-68BE-4DB7-A905-A522C45A6B67}"/>
              </a:ext>
            </a:extLst>
          </p:cNvPr>
          <p:cNvSpPr>
            <a:spLocks noGrp="1"/>
          </p:cNvSpPr>
          <p:nvPr>
            <p:ph type="dt" sz="half" idx="10"/>
          </p:nvPr>
        </p:nvSpPr>
        <p:spPr/>
        <p:txBody>
          <a:bodyPr/>
          <a:lstStyle/>
          <a:p>
            <a:fld id="{2CFFE3A3-E64B-4D43-ABC1-F1DE4B38D49B}" type="datetime1">
              <a:rPr lang="zh-CN" altLang="en-US"/>
              <a:pPr/>
              <a:t>2017/9/8</a:t>
            </a:fld>
            <a:endParaRPr lang="en-US" altLang="zh-CN"/>
          </a:p>
        </p:txBody>
      </p:sp>
      <p:sp>
        <p:nvSpPr>
          <p:cNvPr id="80" name="灯片编号占位符 3">
            <a:extLst>
              <a:ext uri="{FF2B5EF4-FFF2-40B4-BE49-F238E27FC236}">
                <a16:creationId xmlns:a16="http://schemas.microsoft.com/office/drawing/2014/main" id="{313B4DD3-4A29-4D3D-AB0D-B2585B0A681F}"/>
              </a:ext>
            </a:extLst>
          </p:cNvPr>
          <p:cNvSpPr>
            <a:spLocks noGrp="1"/>
          </p:cNvSpPr>
          <p:nvPr>
            <p:ph type="sldNum" sz="quarter" idx="12"/>
          </p:nvPr>
        </p:nvSpPr>
        <p:spPr/>
        <p:txBody>
          <a:bodyPr/>
          <a:lstStyle/>
          <a:p>
            <a:fld id="{7A5E779A-ED49-452E-A96B-49A3A32ED444}" type="slidenum">
              <a:rPr lang="en-US" altLang="zh-CN"/>
              <a:pPr/>
              <a:t>79</a:t>
            </a:fld>
            <a:endParaRPr lang="en-US" altLang="zh-CN"/>
          </a:p>
        </p:txBody>
      </p:sp>
      <p:graphicFrame>
        <p:nvGraphicFramePr>
          <p:cNvPr id="247810" name="Object 2">
            <a:extLst>
              <a:ext uri="{FF2B5EF4-FFF2-40B4-BE49-F238E27FC236}">
                <a16:creationId xmlns:a16="http://schemas.microsoft.com/office/drawing/2014/main" id="{2E898177-D3A2-46E9-B5CD-4FF21172E3ED}"/>
              </a:ext>
            </a:extLst>
          </p:cNvPr>
          <p:cNvGraphicFramePr>
            <a:graphicFrameLocks noChangeAspect="1"/>
          </p:cNvGraphicFramePr>
          <p:nvPr/>
        </p:nvGraphicFramePr>
        <p:xfrm>
          <a:off x="917575" y="2840038"/>
          <a:ext cx="5067300" cy="571500"/>
        </p:xfrm>
        <a:graphic>
          <a:graphicData uri="http://schemas.openxmlformats.org/presentationml/2006/ole">
            <mc:AlternateContent xmlns:mc="http://schemas.openxmlformats.org/markup-compatibility/2006">
              <mc:Choice xmlns:v="urn:schemas-microsoft-com:vml" Requires="v">
                <p:oleObj spid="_x0000_s247935" name="Equation" r:id="rId3" imgW="5067000" imgH="571320" progId="Equation.3">
                  <p:embed/>
                </p:oleObj>
              </mc:Choice>
              <mc:Fallback>
                <p:oleObj name="Equation" r:id="rId3" imgW="5067000" imgH="57132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7575" y="2840038"/>
                        <a:ext cx="50673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7811" name="Object 3">
            <a:extLst>
              <a:ext uri="{FF2B5EF4-FFF2-40B4-BE49-F238E27FC236}">
                <a16:creationId xmlns:a16="http://schemas.microsoft.com/office/drawing/2014/main" id="{567FD85E-AFF2-4D96-937E-AEBB31DC217B}"/>
              </a:ext>
            </a:extLst>
          </p:cNvPr>
          <p:cNvGraphicFramePr>
            <a:graphicFrameLocks noChangeAspect="1"/>
          </p:cNvGraphicFramePr>
          <p:nvPr/>
        </p:nvGraphicFramePr>
        <p:xfrm>
          <a:off x="914400" y="3602038"/>
          <a:ext cx="6057900" cy="571500"/>
        </p:xfrm>
        <a:graphic>
          <a:graphicData uri="http://schemas.openxmlformats.org/presentationml/2006/ole">
            <mc:AlternateContent xmlns:mc="http://schemas.openxmlformats.org/markup-compatibility/2006">
              <mc:Choice xmlns:v="urn:schemas-microsoft-com:vml" Requires="v">
                <p:oleObj spid="_x0000_s247936" name="Equation" r:id="rId5" imgW="6057720" imgH="571320" progId="Equation.3">
                  <p:embed/>
                </p:oleObj>
              </mc:Choice>
              <mc:Fallback>
                <p:oleObj name="Equation" r:id="rId5" imgW="6057720" imgH="57132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3602038"/>
                        <a:ext cx="60579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7812" name="Object 4">
            <a:extLst>
              <a:ext uri="{FF2B5EF4-FFF2-40B4-BE49-F238E27FC236}">
                <a16:creationId xmlns:a16="http://schemas.microsoft.com/office/drawing/2014/main" id="{666435DD-981A-4BF4-8E23-394C22BF3C58}"/>
              </a:ext>
            </a:extLst>
          </p:cNvPr>
          <p:cNvGraphicFramePr>
            <a:graphicFrameLocks noChangeAspect="1"/>
          </p:cNvGraphicFramePr>
          <p:nvPr/>
        </p:nvGraphicFramePr>
        <p:xfrm>
          <a:off x="911225" y="4327525"/>
          <a:ext cx="7391400" cy="1117600"/>
        </p:xfrm>
        <a:graphic>
          <a:graphicData uri="http://schemas.openxmlformats.org/presentationml/2006/ole">
            <mc:AlternateContent xmlns:mc="http://schemas.openxmlformats.org/markup-compatibility/2006">
              <mc:Choice xmlns:v="urn:schemas-microsoft-com:vml" Requires="v">
                <p:oleObj spid="_x0000_s247937" name="Equation" r:id="rId7" imgW="7391160" imgH="1117440" progId="Equation.3">
                  <p:embed/>
                </p:oleObj>
              </mc:Choice>
              <mc:Fallback>
                <p:oleObj name="Equation" r:id="rId7" imgW="7391160" imgH="111744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1225" y="4327525"/>
                        <a:ext cx="7391400"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47816" name="Group 8">
            <a:extLst>
              <a:ext uri="{FF2B5EF4-FFF2-40B4-BE49-F238E27FC236}">
                <a16:creationId xmlns:a16="http://schemas.microsoft.com/office/drawing/2014/main" id="{6D08DD30-53FC-44D5-8D1B-8BF4B6055BE1}"/>
              </a:ext>
            </a:extLst>
          </p:cNvPr>
          <p:cNvGrpSpPr>
            <a:grpSpLocks noChangeAspect="1"/>
          </p:cNvGrpSpPr>
          <p:nvPr/>
        </p:nvGrpSpPr>
        <p:grpSpPr bwMode="auto">
          <a:xfrm>
            <a:off x="914400" y="5573713"/>
            <a:ext cx="6667500" cy="663575"/>
            <a:chOff x="576" y="2250"/>
            <a:chExt cx="4200" cy="418"/>
          </a:xfrm>
        </p:grpSpPr>
        <p:sp>
          <p:nvSpPr>
            <p:cNvPr id="247815" name="AutoShape 7">
              <a:extLst>
                <a:ext uri="{FF2B5EF4-FFF2-40B4-BE49-F238E27FC236}">
                  <a16:creationId xmlns:a16="http://schemas.microsoft.com/office/drawing/2014/main" id="{073CF3DE-536A-4281-9E96-6510A279C7F8}"/>
                </a:ext>
              </a:extLst>
            </p:cNvPr>
            <p:cNvSpPr>
              <a:spLocks noChangeAspect="1" noChangeArrowheads="1" noTextEdit="1"/>
            </p:cNvSpPr>
            <p:nvPr/>
          </p:nvSpPr>
          <p:spPr bwMode="auto">
            <a:xfrm>
              <a:off x="576" y="2304"/>
              <a:ext cx="420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7817" name="Rectangle 9">
              <a:extLst>
                <a:ext uri="{FF2B5EF4-FFF2-40B4-BE49-F238E27FC236}">
                  <a16:creationId xmlns:a16="http://schemas.microsoft.com/office/drawing/2014/main" id="{F73A5719-6C66-4849-9C28-BF509BD86306}"/>
                </a:ext>
              </a:extLst>
            </p:cNvPr>
            <p:cNvSpPr>
              <a:spLocks noChangeArrowheads="1"/>
            </p:cNvSpPr>
            <p:nvPr/>
          </p:nvSpPr>
          <p:spPr bwMode="auto">
            <a:xfrm>
              <a:off x="1052" y="2308"/>
              <a:ext cx="13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500" b="1">
                  <a:solidFill>
                    <a:srgbClr val="000000"/>
                  </a:solidFill>
                  <a:latin typeface="Symbol" panose="05050102010706020507" pitchFamily="18" charset="2"/>
                </a:rPr>
                <a:t>{</a:t>
              </a:r>
              <a:endParaRPr lang="en-US" altLang="zh-CN"/>
            </a:p>
          </p:txBody>
        </p:sp>
        <p:sp>
          <p:nvSpPr>
            <p:cNvPr id="247818" name="Rectangle 10">
              <a:extLst>
                <a:ext uri="{FF2B5EF4-FFF2-40B4-BE49-F238E27FC236}">
                  <a16:creationId xmlns:a16="http://schemas.microsoft.com/office/drawing/2014/main" id="{97D9E268-0A92-4807-9A17-283655E8ADB0}"/>
                </a:ext>
              </a:extLst>
            </p:cNvPr>
            <p:cNvSpPr>
              <a:spLocks noChangeArrowheads="1"/>
            </p:cNvSpPr>
            <p:nvPr/>
          </p:nvSpPr>
          <p:spPr bwMode="auto">
            <a:xfrm>
              <a:off x="1835" y="2308"/>
              <a:ext cx="13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500" b="1">
                  <a:solidFill>
                    <a:srgbClr val="000000"/>
                  </a:solidFill>
                  <a:latin typeface="Symbol" panose="05050102010706020507" pitchFamily="18" charset="2"/>
                </a:rPr>
                <a:t>}</a:t>
              </a:r>
              <a:endParaRPr lang="en-US" altLang="zh-CN"/>
            </a:p>
          </p:txBody>
        </p:sp>
        <p:sp>
          <p:nvSpPr>
            <p:cNvPr id="247819" name="Rectangle 11">
              <a:extLst>
                <a:ext uri="{FF2B5EF4-FFF2-40B4-BE49-F238E27FC236}">
                  <a16:creationId xmlns:a16="http://schemas.microsoft.com/office/drawing/2014/main" id="{4D9D72FC-740A-453A-9150-776E2B8A8DC4}"/>
                </a:ext>
              </a:extLst>
            </p:cNvPr>
            <p:cNvSpPr>
              <a:spLocks noChangeArrowheads="1"/>
            </p:cNvSpPr>
            <p:nvPr/>
          </p:nvSpPr>
          <p:spPr bwMode="auto">
            <a:xfrm>
              <a:off x="4693" y="2392"/>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7820" name="Rectangle 12">
              <a:extLst>
                <a:ext uri="{FF2B5EF4-FFF2-40B4-BE49-F238E27FC236}">
                  <a16:creationId xmlns:a16="http://schemas.microsoft.com/office/drawing/2014/main" id="{457343E9-C4DB-4D30-8DB0-5989E48B7282}"/>
                </a:ext>
              </a:extLst>
            </p:cNvPr>
            <p:cNvSpPr>
              <a:spLocks noChangeArrowheads="1"/>
            </p:cNvSpPr>
            <p:nvPr/>
          </p:nvSpPr>
          <p:spPr bwMode="auto">
            <a:xfrm>
              <a:off x="4500" y="2392"/>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7821" name="Rectangle 13">
              <a:extLst>
                <a:ext uri="{FF2B5EF4-FFF2-40B4-BE49-F238E27FC236}">
                  <a16:creationId xmlns:a16="http://schemas.microsoft.com/office/drawing/2014/main" id="{8B29769C-97A8-44A3-8BFB-673708CABFD3}"/>
                </a:ext>
              </a:extLst>
            </p:cNvPr>
            <p:cNvSpPr>
              <a:spLocks noChangeArrowheads="1"/>
            </p:cNvSpPr>
            <p:nvPr/>
          </p:nvSpPr>
          <p:spPr bwMode="auto">
            <a:xfrm>
              <a:off x="3913" y="2392"/>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47822" name="Rectangle 14">
              <a:extLst>
                <a:ext uri="{FF2B5EF4-FFF2-40B4-BE49-F238E27FC236}">
                  <a16:creationId xmlns:a16="http://schemas.microsoft.com/office/drawing/2014/main" id="{C691202C-B498-4DE7-89C8-D9F9210BF8A7}"/>
                </a:ext>
              </a:extLst>
            </p:cNvPr>
            <p:cNvSpPr>
              <a:spLocks noChangeArrowheads="1"/>
            </p:cNvSpPr>
            <p:nvPr/>
          </p:nvSpPr>
          <p:spPr bwMode="auto">
            <a:xfrm>
              <a:off x="3160" y="2392"/>
              <a:ext cx="13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7823" name="Rectangle 15">
              <a:extLst>
                <a:ext uri="{FF2B5EF4-FFF2-40B4-BE49-F238E27FC236}">
                  <a16:creationId xmlns:a16="http://schemas.microsoft.com/office/drawing/2014/main" id="{D3C26EBC-F13E-4306-81BE-E930F7CD9F7C}"/>
                </a:ext>
              </a:extLst>
            </p:cNvPr>
            <p:cNvSpPr>
              <a:spLocks noChangeArrowheads="1"/>
            </p:cNvSpPr>
            <p:nvPr/>
          </p:nvSpPr>
          <p:spPr bwMode="auto">
            <a:xfrm>
              <a:off x="2967" y="2392"/>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7824" name="Rectangle 16">
              <a:extLst>
                <a:ext uri="{FF2B5EF4-FFF2-40B4-BE49-F238E27FC236}">
                  <a16:creationId xmlns:a16="http://schemas.microsoft.com/office/drawing/2014/main" id="{9FC53518-8619-4F4F-96E6-F0E5AC93C11E}"/>
                </a:ext>
              </a:extLst>
            </p:cNvPr>
            <p:cNvSpPr>
              <a:spLocks noChangeArrowheads="1"/>
            </p:cNvSpPr>
            <p:nvPr/>
          </p:nvSpPr>
          <p:spPr bwMode="auto">
            <a:xfrm>
              <a:off x="2703" y="2392"/>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7825" name="Rectangle 17">
              <a:extLst>
                <a:ext uri="{FF2B5EF4-FFF2-40B4-BE49-F238E27FC236}">
                  <a16:creationId xmlns:a16="http://schemas.microsoft.com/office/drawing/2014/main" id="{E7C7D042-A725-4FA8-B36C-811201C02C4A}"/>
                </a:ext>
              </a:extLst>
            </p:cNvPr>
            <p:cNvSpPr>
              <a:spLocks noChangeArrowheads="1"/>
            </p:cNvSpPr>
            <p:nvPr/>
          </p:nvSpPr>
          <p:spPr bwMode="auto">
            <a:xfrm>
              <a:off x="2451" y="2392"/>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7826" name="Rectangle 18">
              <a:extLst>
                <a:ext uri="{FF2B5EF4-FFF2-40B4-BE49-F238E27FC236}">
                  <a16:creationId xmlns:a16="http://schemas.microsoft.com/office/drawing/2014/main" id="{7C55FB14-BEFE-4C31-88E9-F936B286A507}"/>
                </a:ext>
              </a:extLst>
            </p:cNvPr>
            <p:cNvSpPr>
              <a:spLocks noChangeArrowheads="1"/>
            </p:cNvSpPr>
            <p:nvPr/>
          </p:nvSpPr>
          <p:spPr bwMode="auto">
            <a:xfrm>
              <a:off x="1708" y="2392"/>
              <a:ext cx="1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7827" name="Rectangle 19">
              <a:extLst>
                <a:ext uri="{FF2B5EF4-FFF2-40B4-BE49-F238E27FC236}">
                  <a16:creationId xmlns:a16="http://schemas.microsoft.com/office/drawing/2014/main" id="{E75D46FB-E40F-42E6-A4C8-76A4C506B0C2}"/>
                </a:ext>
              </a:extLst>
            </p:cNvPr>
            <p:cNvSpPr>
              <a:spLocks noChangeArrowheads="1"/>
            </p:cNvSpPr>
            <p:nvPr/>
          </p:nvSpPr>
          <p:spPr bwMode="auto">
            <a:xfrm>
              <a:off x="1515" y="2392"/>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7828" name="Rectangle 20">
              <a:extLst>
                <a:ext uri="{FF2B5EF4-FFF2-40B4-BE49-F238E27FC236}">
                  <a16:creationId xmlns:a16="http://schemas.microsoft.com/office/drawing/2014/main" id="{B5E6691F-A6D4-4654-9C8A-25FC2666F477}"/>
                </a:ext>
              </a:extLst>
            </p:cNvPr>
            <p:cNvSpPr>
              <a:spLocks noChangeArrowheads="1"/>
            </p:cNvSpPr>
            <p:nvPr/>
          </p:nvSpPr>
          <p:spPr bwMode="auto">
            <a:xfrm>
              <a:off x="1301" y="2392"/>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7829" name="Rectangle 21">
              <a:extLst>
                <a:ext uri="{FF2B5EF4-FFF2-40B4-BE49-F238E27FC236}">
                  <a16:creationId xmlns:a16="http://schemas.microsoft.com/office/drawing/2014/main" id="{1383D660-2FAF-4E87-BC1C-FB0C1DEC1389}"/>
                </a:ext>
              </a:extLst>
            </p:cNvPr>
            <p:cNvSpPr>
              <a:spLocks noChangeArrowheads="1"/>
            </p:cNvSpPr>
            <p:nvPr/>
          </p:nvSpPr>
          <p:spPr bwMode="auto">
            <a:xfrm>
              <a:off x="778" y="2392"/>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7830" name="Rectangle 22">
              <a:extLst>
                <a:ext uri="{FF2B5EF4-FFF2-40B4-BE49-F238E27FC236}">
                  <a16:creationId xmlns:a16="http://schemas.microsoft.com/office/drawing/2014/main" id="{AE08C6A4-AAC2-4825-9B90-78DA6E4692A3}"/>
                </a:ext>
              </a:extLst>
            </p:cNvPr>
            <p:cNvSpPr>
              <a:spLocks noChangeArrowheads="1"/>
            </p:cNvSpPr>
            <p:nvPr/>
          </p:nvSpPr>
          <p:spPr bwMode="auto">
            <a:xfrm>
              <a:off x="662" y="2392"/>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6</a:t>
              </a:r>
              <a:endParaRPr lang="en-US" altLang="zh-CN"/>
            </a:p>
          </p:txBody>
        </p:sp>
        <p:sp>
          <p:nvSpPr>
            <p:cNvPr id="247831" name="Rectangle 23">
              <a:extLst>
                <a:ext uri="{FF2B5EF4-FFF2-40B4-BE49-F238E27FC236}">
                  <a16:creationId xmlns:a16="http://schemas.microsoft.com/office/drawing/2014/main" id="{29ACA300-ECD8-4AD8-8541-0C0E557D998D}"/>
                </a:ext>
              </a:extLst>
            </p:cNvPr>
            <p:cNvSpPr>
              <a:spLocks noChangeArrowheads="1"/>
            </p:cNvSpPr>
            <p:nvPr/>
          </p:nvSpPr>
          <p:spPr bwMode="auto">
            <a:xfrm>
              <a:off x="582" y="2392"/>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7832" name="Rectangle 24">
              <a:extLst>
                <a:ext uri="{FF2B5EF4-FFF2-40B4-BE49-F238E27FC236}">
                  <a16:creationId xmlns:a16="http://schemas.microsoft.com/office/drawing/2014/main" id="{4A6E9C1B-BF56-482A-907C-4BD4EC4A631D}"/>
                </a:ext>
              </a:extLst>
            </p:cNvPr>
            <p:cNvSpPr>
              <a:spLocks noChangeArrowheads="1"/>
            </p:cNvSpPr>
            <p:nvPr/>
          </p:nvSpPr>
          <p:spPr bwMode="auto">
            <a:xfrm>
              <a:off x="4591" y="2392"/>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247833" name="Rectangle 25">
              <a:extLst>
                <a:ext uri="{FF2B5EF4-FFF2-40B4-BE49-F238E27FC236}">
                  <a16:creationId xmlns:a16="http://schemas.microsoft.com/office/drawing/2014/main" id="{C9CAAE7A-8715-47F2-B06B-D1782915E6E4}"/>
                </a:ext>
              </a:extLst>
            </p:cNvPr>
            <p:cNvSpPr>
              <a:spLocks noChangeArrowheads="1"/>
            </p:cNvSpPr>
            <p:nvPr/>
          </p:nvSpPr>
          <p:spPr bwMode="auto">
            <a:xfrm>
              <a:off x="4381" y="2392"/>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g</a:t>
              </a:r>
              <a:endParaRPr lang="en-US" altLang="zh-CN"/>
            </a:p>
          </p:txBody>
        </p:sp>
        <p:sp>
          <p:nvSpPr>
            <p:cNvPr id="247834" name="Rectangle 26">
              <a:extLst>
                <a:ext uri="{FF2B5EF4-FFF2-40B4-BE49-F238E27FC236}">
                  <a16:creationId xmlns:a16="http://schemas.microsoft.com/office/drawing/2014/main" id="{2B7E0B02-AC3D-4530-AE01-B8C6AFD9D612}"/>
                </a:ext>
              </a:extLst>
            </p:cNvPr>
            <p:cNvSpPr>
              <a:spLocks noChangeArrowheads="1"/>
            </p:cNvSpPr>
            <p:nvPr/>
          </p:nvSpPr>
          <p:spPr bwMode="auto">
            <a:xfrm>
              <a:off x="3969" y="2392"/>
              <a:ext cx="14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w</a:t>
              </a:r>
              <a:endParaRPr lang="en-US" altLang="zh-CN"/>
            </a:p>
          </p:txBody>
        </p:sp>
        <p:sp>
          <p:nvSpPr>
            <p:cNvPr id="247835" name="Rectangle 27">
              <a:extLst>
                <a:ext uri="{FF2B5EF4-FFF2-40B4-BE49-F238E27FC236}">
                  <a16:creationId xmlns:a16="http://schemas.microsoft.com/office/drawing/2014/main" id="{4ABCAC38-C7D6-4D6C-B4D2-B974414B6293}"/>
                </a:ext>
              </a:extLst>
            </p:cNvPr>
            <p:cNvSpPr>
              <a:spLocks noChangeArrowheads="1"/>
            </p:cNvSpPr>
            <p:nvPr/>
          </p:nvSpPr>
          <p:spPr bwMode="auto">
            <a:xfrm>
              <a:off x="3058" y="2392"/>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247836" name="Rectangle 28">
              <a:extLst>
                <a:ext uri="{FF2B5EF4-FFF2-40B4-BE49-F238E27FC236}">
                  <a16:creationId xmlns:a16="http://schemas.microsoft.com/office/drawing/2014/main" id="{F94058D9-B84D-4803-8F99-2DCB3905A60E}"/>
                </a:ext>
              </a:extLst>
            </p:cNvPr>
            <p:cNvSpPr>
              <a:spLocks noChangeArrowheads="1"/>
            </p:cNvSpPr>
            <p:nvPr/>
          </p:nvSpPr>
          <p:spPr bwMode="auto">
            <a:xfrm>
              <a:off x="2794" y="2392"/>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g</a:t>
              </a:r>
              <a:endParaRPr lang="en-US" altLang="zh-CN"/>
            </a:p>
          </p:txBody>
        </p:sp>
        <p:sp>
          <p:nvSpPr>
            <p:cNvPr id="247837" name="Rectangle 29">
              <a:extLst>
                <a:ext uri="{FF2B5EF4-FFF2-40B4-BE49-F238E27FC236}">
                  <a16:creationId xmlns:a16="http://schemas.microsoft.com/office/drawing/2014/main" id="{D5647091-A353-4631-BDCB-21194D56C12A}"/>
                </a:ext>
              </a:extLst>
            </p:cNvPr>
            <p:cNvSpPr>
              <a:spLocks noChangeArrowheads="1"/>
            </p:cNvSpPr>
            <p:nvPr/>
          </p:nvSpPr>
          <p:spPr bwMode="auto">
            <a:xfrm>
              <a:off x="2538" y="2392"/>
              <a:ext cx="14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w</a:t>
              </a:r>
              <a:endParaRPr lang="en-US" altLang="zh-CN"/>
            </a:p>
          </p:txBody>
        </p:sp>
        <p:sp>
          <p:nvSpPr>
            <p:cNvPr id="247838" name="Rectangle 30">
              <a:extLst>
                <a:ext uri="{FF2B5EF4-FFF2-40B4-BE49-F238E27FC236}">
                  <a16:creationId xmlns:a16="http://schemas.microsoft.com/office/drawing/2014/main" id="{C18F7247-0980-4930-81C1-B0E48FD2BA56}"/>
                </a:ext>
              </a:extLst>
            </p:cNvPr>
            <p:cNvSpPr>
              <a:spLocks noChangeArrowheads="1"/>
            </p:cNvSpPr>
            <p:nvPr/>
          </p:nvSpPr>
          <p:spPr bwMode="auto">
            <a:xfrm>
              <a:off x="2275" y="2392"/>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f</a:t>
              </a:r>
              <a:endParaRPr lang="en-US" altLang="zh-CN"/>
            </a:p>
          </p:txBody>
        </p:sp>
        <p:sp>
          <p:nvSpPr>
            <p:cNvPr id="247839" name="Rectangle 31">
              <a:extLst>
                <a:ext uri="{FF2B5EF4-FFF2-40B4-BE49-F238E27FC236}">
                  <a16:creationId xmlns:a16="http://schemas.microsoft.com/office/drawing/2014/main" id="{4177A1C9-03D0-46C5-8C6C-7B7371E224D9}"/>
                </a:ext>
              </a:extLst>
            </p:cNvPr>
            <p:cNvSpPr>
              <a:spLocks noChangeArrowheads="1"/>
            </p:cNvSpPr>
            <p:nvPr/>
          </p:nvSpPr>
          <p:spPr bwMode="auto">
            <a:xfrm>
              <a:off x="1606" y="2392"/>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247840" name="Rectangle 32">
              <a:extLst>
                <a:ext uri="{FF2B5EF4-FFF2-40B4-BE49-F238E27FC236}">
                  <a16:creationId xmlns:a16="http://schemas.microsoft.com/office/drawing/2014/main" id="{B02E1B6A-C155-4A5E-A943-AF641FA7428C}"/>
                </a:ext>
              </a:extLst>
            </p:cNvPr>
            <p:cNvSpPr>
              <a:spLocks noChangeArrowheads="1"/>
            </p:cNvSpPr>
            <p:nvPr/>
          </p:nvSpPr>
          <p:spPr bwMode="auto">
            <a:xfrm>
              <a:off x="1395" y="2392"/>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g</a:t>
              </a:r>
              <a:endParaRPr lang="en-US" altLang="zh-CN"/>
            </a:p>
          </p:txBody>
        </p:sp>
        <p:sp>
          <p:nvSpPr>
            <p:cNvPr id="247841" name="Rectangle 33">
              <a:extLst>
                <a:ext uri="{FF2B5EF4-FFF2-40B4-BE49-F238E27FC236}">
                  <a16:creationId xmlns:a16="http://schemas.microsoft.com/office/drawing/2014/main" id="{EEEADDEB-DA81-44BF-88B4-F7674F4AEF2F}"/>
                </a:ext>
              </a:extLst>
            </p:cNvPr>
            <p:cNvSpPr>
              <a:spLocks noChangeArrowheads="1"/>
            </p:cNvSpPr>
            <p:nvPr/>
          </p:nvSpPr>
          <p:spPr bwMode="auto">
            <a:xfrm>
              <a:off x="1188" y="2392"/>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f</a:t>
              </a:r>
              <a:endParaRPr lang="en-US" altLang="zh-CN"/>
            </a:p>
          </p:txBody>
        </p:sp>
        <p:sp>
          <p:nvSpPr>
            <p:cNvPr id="247842" name="Rectangle 34">
              <a:extLst>
                <a:ext uri="{FF2B5EF4-FFF2-40B4-BE49-F238E27FC236}">
                  <a16:creationId xmlns:a16="http://schemas.microsoft.com/office/drawing/2014/main" id="{E65E338E-1323-4DAE-AE29-2EB8C9FBEB54}"/>
                </a:ext>
              </a:extLst>
            </p:cNvPr>
            <p:cNvSpPr>
              <a:spLocks noChangeArrowheads="1"/>
            </p:cNvSpPr>
            <p:nvPr/>
          </p:nvSpPr>
          <p:spPr bwMode="auto">
            <a:xfrm>
              <a:off x="4182" y="2367"/>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247843" name="Rectangle 35">
              <a:extLst>
                <a:ext uri="{FF2B5EF4-FFF2-40B4-BE49-F238E27FC236}">
                  <a16:creationId xmlns:a16="http://schemas.microsoft.com/office/drawing/2014/main" id="{5BF5F5CD-5D47-4640-8BEF-DCDA2B0FCC2D}"/>
                </a:ext>
              </a:extLst>
            </p:cNvPr>
            <p:cNvSpPr>
              <a:spLocks noChangeArrowheads="1"/>
            </p:cNvSpPr>
            <p:nvPr/>
          </p:nvSpPr>
          <p:spPr bwMode="auto">
            <a:xfrm>
              <a:off x="2910" y="2354"/>
              <a:ext cx="5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247844" name="Rectangle 36">
              <a:extLst>
                <a:ext uri="{FF2B5EF4-FFF2-40B4-BE49-F238E27FC236}">
                  <a16:creationId xmlns:a16="http://schemas.microsoft.com/office/drawing/2014/main" id="{90DE0C04-5AB2-4897-8024-928113E5200D}"/>
                </a:ext>
              </a:extLst>
            </p:cNvPr>
            <p:cNvSpPr>
              <a:spLocks noChangeArrowheads="1"/>
            </p:cNvSpPr>
            <p:nvPr/>
          </p:nvSpPr>
          <p:spPr bwMode="auto">
            <a:xfrm>
              <a:off x="2394" y="2354"/>
              <a:ext cx="5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247845" name="Rectangle 37">
              <a:extLst>
                <a:ext uri="{FF2B5EF4-FFF2-40B4-BE49-F238E27FC236}">
                  <a16:creationId xmlns:a16="http://schemas.microsoft.com/office/drawing/2014/main" id="{9EF78A42-C769-45D3-8267-94810CA56345}"/>
                </a:ext>
              </a:extLst>
            </p:cNvPr>
            <p:cNvSpPr>
              <a:spLocks noChangeArrowheads="1"/>
            </p:cNvSpPr>
            <p:nvPr/>
          </p:nvSpPr>
          <p:spPr bwMode="auto">
            <a:xfrm>
              <a:off x="2044" y="2367"/>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247846" name="Rectangle 38">
              <a:extLst>
                <a:ext uri="{FF2B5EF4-FFF2-40B4-BE49-F238E27FC236}">
                  <a16:creationId xmlns:a16="http://schemas.microsoft.com/office/drawing/2014/main" id="{DF55FD96-602D-4696-8C65-97FFB7FD92B7}"/>
                </a:ext>
              </a:extLst>
            </p:cNvPr>
            <p:cNvSpPr>
              <a:spLocks noChangeArrowheads="1"/>
            </p:cNvSpPr>
            <p:nvPr/>
          </p:nvSpPr>
          <p:spPr bwMode="auto">
            <a:xfrm>
              <a:off x="1915" y="2250"/>
              <a:ext cx="5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247847" name="Rectangle 39">
              <a:extLst>
                <a:ext uri="{FF2B5EF4-FFF2-40B4-BE49-F238E27FC236}">
                  <a16:creationId xmlns:a16="http://schemas.microsoft.com/office/drawing/2014/main" id="{AE9EF037-CF43-4C0B-B3D6-64980F726059}"/>
                </a:ext>
              </a:extLst>
            </p:cNvPr>
            <p:cNvSpPr>
              <a:spLocks noChangeArrowheads="1"/>
            </p:cNvSpPr>
            <p:nvPr/>
          </p:nvSpPr>
          <p:spPr bwMode="auto">
            <a:xfrm>
              <a:off x="3493" y="2399"/>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其中</a:t>
              </a:r>
              <a:endParaRPr lang="zh-CN" altLang="en-US">
                <a:latin typeface="仿宋_GB2312" pitchFamily="49" charset="-122"/>
              </a:endParaRPr>
            </a:p>
          </p:txBody>
        </p:sp>
      </p:grpSp>
      <p:sp>
        <p:nvSpPr>
          <p:cNvPr id="247895" name="Text Box 87">
            <a:extLst>
              <a:ext uri="{FF2B5EF4-FFF2-40B4-BE49-F238E27FC236}">
                <a16:creationId xmlns:a16="http://schemas.microsoft.com/office/drawing/2014/main" id="{EA698BC4-A72B-47EE-8E89-F5BE55278B0F}"/>
              </a:ext>
            </a:extLst>
          </p:cNvPr>
          <p:cNvSpPr txBox="1">
            <a:spLocks noChangeArrowheads="1"/>
          </p:cNvSpPr>
          <p:nvPr/>
        </p:nvSpPr>
        <p:spPr bwMode="auto">
          <a:xfrm>
            <a:off x="971550" y="836613"/>
            <a:ext cx="4953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b="1">
                <a:solidFill>
                  <a:srgbClr val="BA00BA"/>
                </a:solidFill>
                <a:latin typeface="Times New Roman" panose="02020603050405020304" pitchFamily="18" charset="0"/>
              </a:rPr>
              <a:t>求导公式与法则</a:t>
            </a:r>
            <a:r>
              <a:rPr kumimoji="1" lang="en-US" altLang="zh-CN" b="1">
                <a:solidFill>
                  <a:srgbClr val="BA00BA"/>
                </a:solidFill>
                <a:latin typeface="Times New Roman" panose="02020603050405020304" pitchFamily="18" charset="0"/>
                <a:ea typeface="宋体" panose="02010600030101010101" pitchFamily="2" charset="-122"/>
              </a:rPr>
              <a:t>:</a:t>
            </a:r>
          </a:p>
        </p:txBody>
      </p:sp>
      <p:grpSp>
        <p:nvGrpSpPr>
          <p:cNvPr id="247896" name="Group 88">
            <a:extLst>
              <a:ext uri="{FF2B5EF4-FFF2-40B4-BE49-F238E27FC236}">
                <a16:creationId xmlns:a16="http://schemas.microsoft.com/office/drawing/2014/main" id="{E9BA299E-7202-4C89-A720-C2EB67015199}"/>
              </a:ext>
            </a:extLst>
          </p:cNvPr>
          <p:cNvGrpSpPr>
            <a:grpSpLocks noChangeAspect="1"/>
          </p:cNvGrpSpPr>
          <p:nvPr/>
        </p:nvGrpSpPr>
        <p:grpSpPr bwMode="auto">
          <a:xfrm>
            <a:off x="930275" y="1285875"/>
            <a:ext cx="4902200" cy="638175"/>
            <a:chOff x="586" y="2806"/>
            <a:chExt cx="3088" cy="402"/>
          </a:xfrm>
        </p:grpSpPr>
        <p:sp>
          <p:nvSpPr>
            <p:cNvPr id="247897" name="AutoShape 89">
              <a:extLst>
                <a:ext uri="{FF2B5EF4-FFF2-40B4-BE49-F238E27FC236}">
                  <a16:creationId xmlns:a16="http://schemas.microsoft.com/office/drawing/2014/main" id="{0489DB8D-464D-48F9-91DA-061DCDBF6A4E}"/>
                </a:ext>
              </a:extLst>
            </p:cNvPr>
            <p:cNvSpPr>
              <a:spLocks noChangeAspect="1" noChangeArrowheads="1" noTextEdit="1"/>
            </p:cNvSpPr>
            <p:nvPr/>
          </p:nvSpPr>
          <p:spPr bwMode="auto">
            <a:xfrm>
              <a:off x="586" y="2860"/>
              <a:ext cx="3088"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7898" name="Rectangle 90">
              <a:extLst>
                <a:ext uri="{FF2B5EF4-FFF2-40B4-BE49-F238E27FC236}">
                  <a16:creationId xmlns:a16="http://schemas.microsoft.com/office/drawing/2014/main" id="{AB3DD943-B806-4C97-96FC-6C86FAB2E604}"/>
                </a:ext>
              </a:extLst>
            </p:cNvPr>
            <p:cNvSpPr>
              <a:spLocks noChangeArrowheads="1"/>
            </p:cNvSpPr>
            <p:nvPr/>
          </p:nvSpPr>
          <p:spPr bwMode="auto">
            <a:xfrm>
              <a:off x="3427" y="2932"/>
              <a:ext cx="2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47899" name="Rectangle 91">
              <a:extLst>
                <a:ext uri="{FF2B5EF4-FFF2-40B4-BE49-F238E27FC236}">
                  <a16:creationId xmlns:a16="http://schemas.microsoft.com/office/drawing/2014/main" id="{40369E06-3C4B-4F6B-84E5-08A4C97D039B}"/>
                </a:ext>
              </a:extLst>
            </p:cNvPr>
            <p:cNvSpPr>
              <a:spLocks noChangeArrowheads="1"/>
            </p:cNvSpPr>
            <p:nvPr/>
          </p:nvSpPr>
          <p:spPr bwMode="auto">
            <a:xfrm>
              <a:off x="3385" y="2932"/>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7900" name="Rectangle 92">
              <a:extLst>
                <a:ext uri="{FF2B5EF4-FFF2-40B4-BE49-F238E27FC236}">
                  <a16:creationId xmlns:a16="http://schemas.microsoft.com/office/drawing/2014/main" id="{C4684A72-EEF5-4AC8-9408-E84DE84BC6D0}"/>
                </a:ext>
              </a:extLst>
            </p:cNvPr>
            <p:cNvSpPr>
              <a:spLocks noChangeArrowheads="1"/>
            </p:cNvSpPr>
            <p:nvPr/>
          </p:nvSpPr>
          <p:spPr bwMode="auto">
            <a:xfrm>
              <a:off x="1764" y="2932"/>
              <a:ext cx="1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47901" name="Rectangle 93">
              <a:extLst>
                <a:ext uri="{FF2B5EF4-FFF2-40B4-BE49-F238E27FC236}">
                  <a16:creationId xmlns:a16="http://schemas.microsoft.com/office/drawing/2014/main" id="{7F73925D-2249-4296-AD0B-69F43366E7F3}"/>
                </a:ext>
              </a:extLst>
            </p:cNvPr>
            <p:cNvSpPr>
              <a:spLocks noChangeArrowheads="1"/>
            </p:cNvSpPr>
            <p:nvPr/>
          </p:nvSpPr>
          <p:spPr bwMode="auto">
            <a:xfrm>
              <a:off x="1718" y="2932"/>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7902" name="Rectangle 94">
              <a:extLst>
                <a:ext uri="{FF2B5EF4-FFF2-40B4-BE49-F238E27FC236}">
                  <a16:creationId xmlns:a16="http://schemas.microsoft.com/office/drawing/2014/main" id="{6E34B7BA-FF6D-4DA6-92A1-30175CA375A7}"/>
                </a:ext>
              </a:extLst>
            </p:cNvPr>
            <p:cNvSpPr>
              <a:spLocks noChangeArrowheads="1"/>
            </p:cNvSpPr>
            <p:nvPr/>
          </p:nvSpPr>
          <p:spPr bwMode="auto">
            <a:xfrm>
              <a:off x="1606" y="2932"/>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0</a:t>
              </a:r>
              <a:endParaRPr lang="en-US" altLang="zh-CN"/>
            </a:p>
          </p:txBody>
        </p:sp>
        <p:sp>
          <p:nvSpPr>
            <p:cNvPr id="247903" name="Rectangle 95">
              <a:extLst>
                <a:ext uri="{FF2B5EF4-FFF2-40B4-BE49-F238E27FC236}">
                  <a16:creationId xmlns:a16="http://schemas.microsoft.com/office/drawing/2014/main" id="{3B2E0F7F-E9A2-4548-9057-A7B8C39EEC36}"/>
                </a:ext>
              </a:extLst>
            </p:cNvPr>
            <p:cNvSpPr>
              <a:spLocks noChangeArrowheads="1"/>
            </p:cNvSpPr>
            <p:nvPr/>
          </p:nvSpPr>
          <p:spPr bwMode="auto">
            <a:xfrm>
              <a:off x="1241" y="2932"/>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7904" name="Rectangle 96">
              <a:extLst>
                <a:ext uri="{FF2B5EF4-FFF2-40B4-BE49-F238E27FC236}">
                  <a16:creationId xmlns:a16="http://schemas.microsoft.com/office/drawing/2014/main" id="{504C079E-3099-4233-94D0-8C29A6471636}"/>
                </a:ext>
              </a:extLst>
            </p:cNvPr>
            <p:cNvSpPr>
              <a:spLocks noChangeArrowheads="1"/>
            </p:cNvSpPr>
            <p:nvPr/>
          </p:nvSpPr>
          <p:spPr bwMode="auto">
            <a:xfrm>
              <a:off x="1048" y="2932"/>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7905" name="Rectangle 97">
              <a:extLst>
                <a:ext uri="{FF2B5EF4-FFF2-40B4-BE49-F238E27FC236}">
                  <a16:creationId xmlns:a16="http://schemas.microsoft.com/office/drawing/2014/main" id="{C6B04FF0-06F4-4749-818A-CE39B5472E1D}"/>
                </a:ext>
              </a:extLst>
            </p:cNvPr>
            <p:cNvSpPr>
              <a:spLocks noChangeArrowheads="1"/>
            </p:cNvSpPr>
            <p:nvPr/>
          </p:nvSpPr>
          <p:spPr bwMode="auto">
            <a:xfrm>
              <a:off x="771" y="2932"/>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7906" name="Rectangle 98">
              <a:extLst>
                <a:ext uri="{FF2B5EF4-FFF2-40B4-BE49-F238E27FC236}">
                  <a16:creationId xmlns:a16="http://schemas.microsoft.com/office/drawing/2014/main" id="{D997E1C4-54C5-476E-B2AA-AFCC429546BB}"/>
                </a:ext>
              </a:extLst>
            </p:cNvPr>
            <p:cNvSpPr>
              <a:spLocks noChangeArrowheads="1"/>
            </p:cNvSpPr>
            <p:nvPr/>
          </p:nvSpPr>
          <p:spPr bwMode="auto">
            <a:xfrm>
              <a:off x="662" y="2932"/>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1</a:t>
              </a:r>
              <a:endParaRPr lang="en-US" altLang="zh-CN"/>
            </a:p>
          </p:txBody>
        </p:sp>
        <p:sp>
          <p:nvSpPr>
            <p:cNvPr id="247907" name="Rectangle 99">
              <a:extLst>
                <a:ext uri="{FF2B5EF4-FFF2-40B4-BE49-F238E27FC236}">
                  <a16:creationId xmlns:a16="http://schemas.microsoft.com/office/drawing/2014/main" id="{A4903BFF-60DE-4F9C-9F15-A76FAE9E3FE5}"/>
                </a:ext>
              </a:extLst>
            </p:cNvPr>
            <p:cNvSpPr>
              <a:spLocks noChangeArrowheads="1"/>
            </p:cNvSpPr>
            <p:nvPr/>
          </p:nvSpPr>
          <p:spPr bwMode="auto">
            <a:xfrm>
              <a:off x="592" y="2932"/>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7908" name="Rectangle 100">
              <a:extLst>
                <a:ext uri="{FF2B5EF4-FFF2-40B4-BE49-F238E27FC236}">
                  <a16:creationId xmlns:a16="http://schemas.microsoft.com/office/drawing/2014/main" id="{4CF49E81-A445-4240-B0AF-4F7A75B92CAC}"/>
                </a:ext>
              </a:extLst>
            </p:cNvPr>
            <p:cNvSpPr>
              <a:spLocks noChangeArrowheads="1"/>
            </p:cNvSpPr>
            <p:nvPr/>
          </p:nvSpPr>
          <p:spPr bwMode="auto">
            <a:xfrm>
              <a:off x="2474" y="2939"/>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为复常数</a:t>
              </a:r>
              <a:endParaRPr lang="zh-CN" altLang="en-US">
                <a:latin typeface="仿宋_GB2312" pitchFamily="49" charset="-122"/>
              </a:endParaRPr>
            </a:p>
          </p:txBody>
        </p:sp>
        <p:sp>
          <p:nvSpPr>
            <p:cNvPr id="247909" name="Rectangle 101">
              <a:extLst>
                <a:ext uri="{FF2B5EF4-FFF2-40B4-BE49-F238E27FC236}">
                  <a16:creationId xmlns:a16="http://schemas.microsoft.com/office/drawing/2014/main" id="{F1E6BEAC-E204-4088-B6B1-CDDA1577AC3B}"/>
                </a:ext>
              </a:extLst>
            </p:cNvPr>
            <p:cNvSpPr>
              <a:spLocks noChangeArrowheads="1"/>
            </p:cNvSpPr>
            <p:nvPr/>
          </p:nvSpPr>
          <p:spPr bwMode="auto">
            <a:xfrm>
              <a:off x="1921" y="2939"/>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其中</a:t>
              </a:r>
              <a:endParaRPr lang="zh-CN" altLang="en-US">
                <a:latin typeface="仿宋_GB2312" pitchFamily="49" charset="-122"/>
              </a:endParaRPr>
            </a:p>
          </p:txBody>
        </p:sp>
        <p:sp>
          <p:nvSpPr>
            <p:cNvPr id="247910" name="Rectangle 102">
              <a:extLst>
                <a:ext uri="{FF2B5EF4-FFF2-40B4-BE49-F238E27FC236}">
                  <a16:creationId xmlns:a16="http://schemas.microsoft.com/office/drawing/2014/main" id="{86278896-A98C-40D4-9873-4B6E85689516}"/>
                </a:ext>
              </a:extLst>
            </p:cNvPr>
            <p:cNvSpPr>
              <a:spLocks noChangeArrowheads="1"/>
            </p:cNvSpPr>
            <p:nvPr/>
          </p:nvSpPr>
          <p:spPr bwMode="auto">
            <a:xfrm>
              <a:off x="2376" y="2932"/>
              <a:ext cx="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c</a:t>
              </a:r>
              <a:endParaRPr lang="en-US" altLang="zh-CN"/>
            </a:p>
          </p:txBody>
        </p:sp>
        <p:sp>
          <p:nvSpPr>
            <p:cNvPr id="247911" name="Rectangle 103">
              <a:extLst>
                <a:ext uri="{FF2B5EF4-FFF2-40B4-BE49-F238E27FC236}">
                  <a16:creationId xmlns:a16="http://schemas.microsoft.com/office/drawing/2014/main" id="{D2B60493-D46C-4DF3-B1AA-38078D4B2147}"/>
                </a:ext>
              </a:extLst>
            </p:cNvPr>
            <p:cNvSpPr>
              <a:spLocks noChangeArrowheads="1"/>
            </p:cNvSpPr>
            <p:nvPr/>
          </p:nvSpPr>
          <p:spPr bwMode="auto">
            <a:xfrm>
              <a:off x="1129" y="2932"/>
              <a:ext cx="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c</a:t>
              </a:r>
              <a:endParaRPr lang="en-US" altLang="zh-CN"/>
            </a:p>
          </p:txBody>
        </p:sp>
        <p:sp>
          <p:nvSpPr>
            <p:cNvPr id="247912" name="Rectangle 104">
              <a:extLst>
                <a:ext uri="{FF2B5EF4-FFF2-40B4-BE49-F238E27FC236}">
                  <a16:creationId xmlns:a16="http://schemas.microsoft.com/office/drawing/2014/main" id="{DCF70AD2-CB91-4E79-89FF-C3A42C0F0A14}"/>
                </a:ext>
              </a:extLst>
            </p:cNvPr>
            <p:cNvSpPr>
              <a:spLocks noChangeArrowheads="1"/>
            </p:cNvSpPr>
            <p:nvPr/>
          </p:nvSpPr>
          <p:spPr bwMode="auto">
            <a:xfrm>
              <a:off x="1431" y="2907"/>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247913" name="Rectangle 105">
              <a:extLst>
                <a:ext uri="{FF2B5EF4-FFF2-40B4-BE49-F238E27FC236}">
                  <a16:creationId xmlns:a16="http://schemas.microsoft.com/office/drawing/2014/main" id="{829617A5-352E-4819-B159-7AA12D5CFA1B}"/>
                </a:ext>
              </a:extLst>
            </p:cNvPr>
            <p:cNvSpPr>
              <a:spLocks noChangeArrowheads="1"/>
            </p:cNvSpPr>
            <p:nvPr/>
          </p:nvSpPr>
          <p:spPr bwMode="auto">
            <a:xfrm>
              <a:off x="1308" y="2806"/>
              <a:ext cx="5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grpSp>
      <p:grpSp>
        <p:nvGrpSpPr>
          <p:cNvPr id="247914" name="Group 106">
            <a:extLst>
              <a:ext uri="{FF2B5EF4-FFF2-40B4-BE49-F238E27FC236}">
                <a16:creationId xmlns:a16="http://schemas.microsoft.com/office/drawing/2014/main" id="{F6CAEF53-F621-4AA8-AC13-2A7E55CE9602}"/>
              </a:ext>
            </a:extLst>
          </p:cNvPr>
          <p:cNvGrpSpPr>
            <a:grpSpLocks noChangeAspect="1"/>
          </p:cNvGrpSpPr>
          <p:nvPr/>
        </p:nvGrpSpPr>
        <p:grpSpPr bwMode="auto">
          <a:xfrm>
            <a:off x="938213" y="2105025"/>
            <a:ext cx="5803900" cy="638175"/>
            <a:chOff x="591" y="3322"/>
            <a:chExt cx="3656" cy="402"/>
          </a:xfrm>
        </p:grpSpPr>
        <p:sp>
          <p:nvSpPr>
            <p:cNvPr id="247915" name="AutoShape 107">
              <a:extLst>
                <a:ext uri="{FF2B5EF4-FFF2-40B4-BE49-F238E27FC236}">
                  <a16:creationId xmlns:a16="http://schemas.microsoft.com/office/drawing/2014/main" id="{A067852B-D3E1-4561-9C3E-5AA08E1F0681}"/>
                </a:ext>
              </a:extLst>
            </p:cNvPr>
            <p:cNvSpPr>
              <a:spLocks noChangeAspect="1" noChangeArrowheads="1" noTextEdit="1"/>
            </p:cNvSpPr>
            <p:nvPr/>
          </p:nvSpPr>
          <p:spPr bwMode="auto">
            <a:xfrm>
              <a:off x="591" y="3376"/>
              <a:ext cx="3656"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7916" name="Rectangle 108">
              <a:extLst>
                <a:ext uri="{FF2B5EF4-FFF2-40B4-BE49-F238E27FC236}">
                  <a16:creationId xmlns:a16="http://schemas.microsoft.com/office/drawing/2014/main" id="{5E4E9EB7-DC3F-43B0-B20E-42F455A73433}"/>
                </a:ext>
              </a:extLst>
            </p:cNvPr>
            <p:cNvSpPr>
              <a:spLocks noChangeArrowheads="1"/>
            </p:cNvSpPr>
            <p:nvPr/>
          </p:nvSpPr>
          <p:spPr bwMode="auto">
            <a:xfrm>
              <a:off x="4002" y="3448"/>
              <a:ext cx="2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    </a:t>
              </a:r>
              <a:endParaRPr lang="en-US" altLang="zh-CN"/>
            </a:p>
          </p:txBody>
        </p:sp>
        <p:sp>
          <p:nvSpPr>
            <p:cNvPr id="247917" name="Rectangle 109">
              <a:extLst>
                <a:ext uri="{FF2B5EF4-FFF2-40B4-BE49-F238E27FC236}">
                  <a16:creationId xmlns:a16="http://schemas.microsoft.com/office/drawing/2014/main" id="{BC9D71AB-671C-491A-A730-091941CE4D22}"/>
                </a:ext>
              </a:extLst>
            </p:cNvPr>
            <p:cNvSpPr>
              <a:spLocks noChangeArrowheads="1"/>
            </p:cNvSpPr>
            <p:nvPr/>
          </p:nvSpPr>
          <p:spPr bwMode="auto">
            <a:xfrm>
              <a:off x="3960" y="3448"/>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7918" name="Rectangle 110">
              <a:extLst>
                <a:ext uri="{FF2B5EF4-FFF2-40B4-BE49-F238E27FC236}">
                  <a16:creationId xmlns:a16="http://schemas.microsoft.com/office/drawing/2014/main" id="{19F02C3E-1167-473D-9C81-A04BC90241C5}"/>
                </a:ext>
              </a:extLst>
            </p:cNvPr>
            <p:cNvSpPr>
              <a:spLocks noChangeArrowheads="1"/>
            </p:cNvSpPr>
            <p:nvPr/>
          </p:nvSpPr>
          <p:spPr bwMode="auto">
            <a:xfrm>
              <a:off x="2209" y="3448"/>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7919" name="Rectangle 111">
              <a:extLst>
                <a:ext uri="{FF2B5EF4-FFF2-40B4-BE49-F238E27FC236}">
                  <a16:creationId xmlns:a16="http://schemas.microsoft.com/office/drawing/2014/main" id="{A2AB3669-620C-416C-8591-5C57E9D3BE79}"/>
                </a:ext>
              </a:extLst>
            </p:cNvPr>
            <p:cNvSpPr>
              <a:spLocks noChangeArrowheads="1"/>
            </p:cNvSpPr>
            <p:nvPr/>
          </p:nvSpPr>
          <p:spPr bwMode="auto">
            <a:xfrm>
              <a:off x="1371" y="3448"/>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7920" name="Rectangle 112">
              <a:extLst>
                <a:ext uri="{FF2B5EF4-FFF2-40B4-BE49-F238E27FC236}">
                  <a16:creationId xmlns:a16="http://schemas.microsoft.com/office/drawing/2014/main" id="{3E2D2A6A-7851-4E27-B810-B96F0419D558}"/>
                </a:ext>
              </a:extLst>
            </p:cNvPr>
            <p:cNvSpPr>
              <a:spLocks noChangeArrowheads="1"/>
            </p:cNvSpPr>
            <p:nvPr/>
          </p:nvSpPr>
          <p:spPr bwMode="auto">
            <a:xfrm>
              <a:off x="1074" y="3448"/>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7921" name="Rectangle 113">
              <a:extLst>
                <a:ext uri="{FF2B5EF4-FFF2-40B4-BE49-F238E27FC236}">
                  <a16:creationId xmlns:a16="http://schemas.microsoft.com/office/drawing/2014/main" id="{591941C1-64F0-434F-9E55-D222C048D932}"/>
                </a:ext>
              </a:extLst>
            </p:cNvPr>
            <p:cNvSpPr>
              <a:spLocks noChangeArrowheads="1"/>
            </p:cNvSpPr>
            <p:nvPr/>
          </p:nvSpPr>
          <p:spPr bwMode="auto">
            <a:xfrm>
              <a:off x="797" y="3448"/>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7922" name="Rectangle 114">
              <a:extLst>
                <a:ext uri="{FF2B5EF4-FFF2-40B4-BE49-F238E27FC236}">
                  <a16:creationId xmlns:a16="http://schemas.microsoft.com/office/drawing/2014/main" id="{2C3F0EEE-A3F3-4463-B82E-93A446280562}"/>
                </a:ext>
              </a:extLst>
            </p:cNvPr>
            <p:cNvSpPr>
              <a:spLocks noChangeArrowheads="1"/>
            </p:cNvSpPr>
            <p:nvPr/>
          </p:nvSpPr>
          <p:spPr bwMode="auto">
            <a:xfrm>
              <a:off x="681" y="3448"/>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2</a:t>
              </a:r>
              <a:endParaRPr lang="en-US" altLang="zh-CN"/>
            </a:p>
          </p:txBody>
        </p:sp>
        <p:sp>
          <p:nvSpPr>
            <p:cNvPr id="247923" name="Rectangle 115">
              <a:extLst>
                <a:ext uri="{FF2B5EF4-FFF2-40B4-BE49-F238E27FC236}">
                  <a16:creationId xmlns:a16="http://schemas.microsoft.com/office/drawing/2014/main" id="{9581A6EC-A2E7-4359-AC2E-F959209B2A22}"/>
                </a:ext>
              </a:extLst>
            </p:cNvPr>
            <p:cNvSpPr>
              <a:spLocks noChangeArrowheads="1"/>
            </p:cNvSpPr>
            <p:nvPr/>
          </p:nvSpPr>
          <p:spPr bwMode="auto">
            <a:xfrm>
              <a:off x="597" y="3448"/>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rPr>
                <a:t>(</a:t>
              </a:r>
              <a:endParaRPr lang="en-US" altLang="zh-CN"/>
            </a:p>
          </p:txBody>
        </p:sp>
        <p:sp>
          <p:nvSpPr>
            <p:cNvPr id="247924" name="Rectangle 116">
              <a:extLst>
                <a:ext uri="{FF2B5EF4-FFF2-40B4-BE49-F238E27FC236}">
                  <a16:creationId xmlns:a16="http://schemas.microsoft.com/office/drawing/2014/main" id="{AEFC0847-7504-4142-9B80-7933C4549204}"/>
                </a:ext>
              </a:extLst>
            </p:cNvPr>
            <p:cNvSpPr>
              <a:spLocks noChangeArrowheads="1"/>
            </p:cNvSpPr>
            <p:nvPr/>
          </p:nvSpPr>
          <p:spPr bwMode="auto">
            <a:xfrm>
              <a:off x="2123" y="3426"/>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1</a:t>
              </a:r>
              <a:endParaRPr lang="en-US" altLang="zh-CN"/>
            </a:p>
          </p:txBody>
        </p:sp>
        <p:sp>
          <p:nvSpPr>
            <p:cNvPr id="247925" name="Rectangle 117">
              <a:extLst>
                <a:ext uri="{FF2B5EF4-FFF2-40B4-BE49-F238E27FC236}">
                  <a16:creationId xmlns:a16="http://schemas.microsoft.com/office/drawing/2014/main" id="{61D962E8-B480-4A32-AB13-E5A3C73518D7}"/>
                </a:ext>
              </a:extLst>
            </p:cNvPr>
            <p:cNvSpPr>
              <a:spLocks noChangeArrowheads="1"/>
            </p:cNvSpPr>
            <p:nvPr/>
          </p:nvSpPr>
          <p:spPr bwMode="auto">
            <a:xfrm>
              <a:off x="3050" y="3455"/>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为正整数</a:t>
              </a:r>
              <a:endParaRPr lang="zh-CN" altLang="en-US">
                <a:latin typeface="仿宋_GB2312" pitchFamily="49" charset="-122"/>
              </a:endParaRPr>
            </a:p>
          </p:txBody>
        </p:sp>
        <p:sp>
          <p:nvSpPr>
            <p:cNvPr id="247926" name="Rectangle 118">
              <a:extLst>
                <a:ext uri="{FF2B5EF4-FFF2-40B4-BE49-F238E27FC236}">
                  <a16:creationId xmlns:a16="http://schemas.microsoft.com/office/drawing/2014/main" id="{B3C85280-EF4A-4160-B13E-EC8DCD39983F}"/>
                </a:ext>
              </a:extLst>
            </p:cNvPr>
            <p:cNvSpPr>
              <a:spLocks noChangeArrowheads="1"/>
            </p:cNvSpPr>
            <p:nvPr/>
          </p:nvSpPr>
          <p:spPr bwMode="auto">
            <a:xfrm>
              <a:off x="2469" y="3455"/>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仿宋_GB2312" pitchFamily="49" charset="-122"/>
                </a:rPr>
                <a:t>其中</a:t>
              </a:r>
              <a:endParaRPr lang="zh-CN" altLang="en-US">
                <a:latin typeface="仿宋_GB2312" pitchFamily="49" charset="-122"/>
              </a:endParaRPr>
            </a:p>
          </p:txBody>
        </p:sp>
        <p:sp>
          <p:nvSpPr>
            <p:cNvPr id="247927" name="Rectangle 119">
              <a:extLst>
                <a:ext uri="{FF2B5EF4-FFF2-40B4-BE49-F238E27FC236}">
                  <a16:creationId xmlns:a16="http://schemas.microsoft.com/office/drawing/2014/main" id="{46EC3B13-D6D0-42AC-9EFE-33107134006B}"/>
                </a:ext>
              </a:extLst>
            </p:cNvPr>
            <p:cNvSpPr>
              <a:spLocks noChangeArrowheads="1"/>
            </p:cNvSpPr>
            <p:nvPr/>
          </p:nvSpPr>
          <p:spPr bwMode="auto">
            <a:xfrm>
              <a:off x="2924" y="3448"/>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n</a:t>
              </a:r>
              <a:endParaRPr lang="en-US" altLang="zh-CN"/>
            </a:p>
          </p:txBody>
        </p:sp>
        <p:sp>
          <p:nvSpPr>
            <p:cNvPr id="247928" name="Rectangle 120">
              <a:extLst>
                <a:ext uri="{FF2B5EF4-FFF2-40B4-BE49-F238E27FC236}">
                  <a16:creationId xmlns:a16="http://schemas.microsoft.com/office/drawing/2014/main" id="{2F189B2F-466B-41BC-9D96-73B3E2D728CD}"/>
                </a:ext>
              </a:extLst>
            </p:cNvPr>
            <p:cNvSpPr>
              <a:spLocks noChangeArrowheads="1"/>
            </p:cNvSpPr>
            <p:nvPr/>
          </p:nvSpPr>
          <p:spPr bwMode="auto">
            <a:xfrm>
              <a:off x="1740" y="3448"/>
              <a:ext cx="2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nz</a:t>
              </a:r>
              <a:endParaRPr lang="en-US" altLang="zh-CN"/>
            </a:p>
          </p:txBody>
        </p:sp>
        <p:sp>
          <p:nvSpPr>
            <p:cNvPr id="247929" name="Rectangle 121">
              <a:extLst>
                <a:ext uri="{FF2B5EF4-FFF2-40B4-BE49-F238E27FC236}">
                  <a16:creationId xmlns:a16="http://schemas.microsoft.com/office/drawing/2014/main" id="{DD2838BE-36C6-4765-9678-8234853762DB}"/>
                </a:ext>
              </a:extLst>
            </p:cNvPr>
            <p:cNvSpPr>
              <a:spLocks noChangeArrowheads="1"/>
            </p:cNvSpPr>
            <p:nvPr/>
          </p:nvSpPr>
          <p:spPr bwMode="auto">
            <a:xfrm>
              <a:off x="1165" y="3448"/>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rPr>
                <a:t>z</a:t>
              </a:r>
              <a:endParaRPr lang="en-US" altLang="zh-CN"/>
            </a:p>
          </p:txBody>
        </p:sp>
        <p:sp>
          <p:nvSpPr>
            <p:cNvPr id="247930" name="Rectangle 122">
              <a:extLst>
                <a:ext uri="{FF2B5EF4-FFF2-40B4-BE49-F238E27FC236}">
                  <a16:creationId xmlns:a16="http://schemas.microsoft.com/office/drawing/2014/main" id="{9060C943-354D-4C66-BEBA-3EBCCAD0DEB5}"/>
                </a:ext>
              </a:extLst>
            </p:cNvPr>
            <p:cNvSpPr>
              <a:spLocks noChangeArrowheads="1"/>
            </p:cNvSpPr>
            <p:nvPr/>
          </p:nvSpPr>
          <p:spPr bwMode="auto">
            <a:xfrm>
              <a:off x="1969" y="3426"/>
              <a:ext cx="7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n</a:t>
              </a:r>
              <a:endParaRPr lang="en-US" altLang="zh-CN"/>
            </a:p>
          </p:txBody>
        </p:sp>
        <p:sp>
          <p:nvSpPr>
            <p:cNvPr id="247931" name="Rectangle 123">
              <a:extLst>
                <a:ext uri="{FF2B5EF4-FFF2-40B4-BE49-F238E27FC236}">
                  <a16:creationId xmlns:a16="http://schemas.microsoft.com/office/drawing/2014/main" id="{B5DC4B08-AC7F-440D-B91A-3A560506A163}"/>
                </a:ext>
              </a:extLst>
            </p:cNvPr>
            <p:cNvSpPr>
              <a:spLocks noChangeArrowheads="1"/>
            </p:cNvSpPr>
            <p:nvPr/>
          </p:nvSpPr>
          <p:spPr bwMode="auto">
            <a:xfrm>
              <a:off x="1269" y="3426"/>
              <a:ext cx="7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n</a:t>
              </a:r>
              <a:endParaRPr lang="en-US" altLang="zh-CN"/>
            </a:p>
          </p:txBody>
        </p:sp>
        <p:sp>
          <p:nvSpPr>
            <p:cNvPr id="247932" name="Rectangle 124">
              <a:extLst>
                <a:ext uri="{FF2B5EF4-FFF2-40B4-BE49-F238E27FC236}">
                  <a16:creationId xmlns:a16="http://schemas.microsoft.com/office/drawing/2014/main" id="{F4C5A848-4078-49D6-A24B-3D10E58D95A7}"/>
                </a:ext>
              </a:extLst>
            </p:cNvPr>
            <p:cNvSpPr>
              <a:spLocks noChangeArrowheads="1"/>
            </p:cNvSpPr>
            <p:nvPr/>
          </p:nvSpPr>
          <p:spPr bwMode="auto">
            <a:xfrm>
              <a:off x="2049" y="3410"/>
              <a:ext cx="7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Symbol" panose="05050102010706020507" pitchFamily="18" charset="2"/>
                </a:rPr>
                <a:t>-</a:t>
              </a:r>
              <a:endParaRPr lang="en-US" altLang="zh-CN"/>
            </a:p>
          </p:txBody>
        </p:sp>
        <p:sp>
          <p:nvSpPr>
            <p:cNvPr id="247933" name="Rectangle 125">
              <a:extLst>
                <a:ext uri="{FF2B5EF4-FFF2-40B4-BE49-F238E27FC236}">
                  <a16:creationId xmlns:a16="http://schemas.microsoft.com/office/drawing/2014/main" id="{F46B2583-8A4A-4BB8-BEDD-4BAC4DE761E0}"/>
                </a:ext>
              </a:extLst>
            </p:cNvPr>
            <p:cNvSpPr>
              <a:spLocks noChangeArrowheads="1"/>
            </p:cNvSpPr>
            <p:nvPr/>
          </p:nvSpPr>
          <p:spPr bwMode="auto">
            <a:xfrm>
              <a:off x="1561" y="3423"/>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sp>
          <p:nvSpPr>
            <p:cNvPr id="247934" name="Rectangle 126">
              <a:extLst>
                <a:ext uri="{FF2B5EF4-FFF2-40B4-BE49-F238E27FC236}">
                  <a16:creationId xmlns:a16="http://schemas.microsoft.com/office/drawing/2014/main" id="{34649E99-3AEA-4C5B-B79E-7FF2E065EABC}"/>
                </a:ext>
              </a:extLst>
            </p:cNvPr>
            <p:cNvSpPr>
              <a:spLocks noChangeArrowheads="1"/>
            </p:cNvSpPr>
            <p:nvPr/>
          </p:nvSpPr>
          <p:spPr bwMode="auto">
            <a:xfrm>
              <a:off x="1438" y="3322"/>
              <a:ext cx="5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rPr>
                <a:t>¢</a:t>
              </a:r>
              <a:endParaRPr lang="en-US" altLang="zh-CN"/>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7895"/>
                                        </p:tgtEl>
                                        <p:attrNameLst>
                                          <p:attrName>style.visibility</p:attrName>
                                        </p:attrNameLst>
                                      </p:cBhvr>
                                      <p:to>
                                        <p:strVal val="visible"/>
                                      </p:to>
                                    </p:set>
                                    <p:animEffect transition="in" filter="wipe(left)">
                                      <p:cBhvr>
                                        <p:cTn id="7" dur="500"/>
                                        <p:tgtEl>
                                          <p:spTgt spid="2478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47896"/>
                                        </p:tgtEl>
                                        <p:attrNameLst>
                                          <p:attrName>style.visibility</p:attrName>
                                        </p:attrNameLst>
                                      </p:cBhvr>
                                      <p:to>
                                        <p:strVal val="visible"/>
                                      </p:to>
                                    </p:set>
                                    <p:animEffect transition="in" filter="wipe(left)">
                                      <p:cBhvr>
                                        <p:cTn id="12" dur="2000"/>
                                        <p:tgtEl>
                                          <p:spTgt spid="2478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47914"/>
                                        </p:tgtEl>
                                        <p:attrNameLst>
                                          <p:attrName>style.visibility</p:attrName>
                                        </p:attrNameLst>
                                      </p:cBhvr>
                                      <p:to>
                                        <p:strVal val="visible"/>
                                      </p:to>
                                    </p:set>
                                    <p:animEffect transition="in" filter="wipe(left)">
                                      <p:cBhvr>
                                        <p:cTn id="17" dur="2000"/>
                                        <p:tgtEl>
                                          <p:spTgt spid="2479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47810"/>
                                        </p:tgtEl>
                                        <p:attrNameLst>
                                          <p:attrName>style.visibility</p:attrName>
                                        </p:attrNameLst>
                                      </p:cBhvr>
                                      <p:to>
                                        <p:strVal val="visible"/>
                                      </p:to>
                                    </p:set>
                                    <p:animEffect transition="in" filter="wipe(left)">
                                      <p:cBhvr>
                                        <p:cTn id="22" dur="2000"/>
                                        <p:tgtEl>
                                          <p:spTgt spid="2478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47811"/>
                                        </p:tgtEl>
                                        <p:attrNameLst>
                                          <p:attrName>style.visibility</p:attrName>
                                        </p:attrNameLst>
                                      </p:cBhvr>
                                      <p:to>
                                        <p:strVal val="visible"/>
                                      </p:to>
                                    </p:set>
                                    <p:animEffect transition="in" filter="wipe(left)">
                                      <p:cBhvr>
                                        <p:cTn id="27" dur="500"/>
                                        <p:tgtEl>
                                          <p:spTgt spid="2478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47812"/>
                                        </p:tgtEl>
                                        <p:attrNameLst>
                                          <p:attrName>style.visibility</p:attrName>
                                        </p:attrNameLst>
                                      </p:cBhvr>
                                      <p:to>
                                        <p:strVal val="visible"/>
                                      </p:to>
                                    </p:set>
                                    <p:animEffect transition="in" filter="wipe(left)">
                                      <p:cBhvr>
                                        <p:cTn id="32" dur="500"/>
                                        <p:tgtEl>
                                          <p:spTgt spid="2478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47816"/>
                                        </p:tgtEl>
                                        <p:attrNameLst>
                                          <p:attrName>style.visibility</p:attrName>
                                        </p:attrNameLst>
                                      </p:cBhvr>
                                      <p:to>
                                        <p:strVal val="visible"/>
                                      </p:to>
                                    </p:set>
                                    <p:animEffect transition="in" filter="wipe(left)">
                                      <p:cBhvr>
                                        <p:cTn id="37" dur="2000"/>
                                        <p:tgtEl>
                                          <p:spTgt spid="2478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95"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日期占位符 3">
            <a:extLst>
              <a:ext uri="{FF2B5EF4-FFF2-40B4-BE49-F238E27FC236}">
                <a16:creationId xmlns:a16="http://schemas.microsoft.com/office/drawing/2014/main" id="{BE1F20B7-A91D-4DF3-906C-CF711FA82A55}"/>
              </a:ext>
            </a:extLst>
          </p:cNvPr>
          <p:cNvSpPr>
            <a:spLocks noGrp="1"/>
          </p:cNvSpPr>
          <p:nvPr>
            <p:ph type="dt" sz="half" idx="10"/>
          </p:nvPr>
        </p:nvSpPr>
        <p:spPr/>
        <p:txBody>
          <a:bodyPr/>
          <a:lstStyle/>
          <a:p>
            <a:fld id="{D451C90E-4C0E-4BAF-BE22-551506A4EB29}" type="datetime1">
              <a:rPr lang="zh-CN" altLang="en-US"/>
              <a:pPr/>
              <a:t>2017/9/8</a:t>
            </a:fld>
            <a:endParaRPr lang="en-US" altLang="zh-CN"/>
          </a:p>
        </p:txBody>
      </p:sp>
      <p:sp>
        <p:nvSpPr>
          <p:cNvPr id="39" name="灯片编号占位符 5">
            <a:extLst>
              <a:ext uri="{FF2B5EF4-FFF2-40B4-BE49-F238E27FC236}">
                <a16:creationId xmlns:a16="http://schemas.microsoft.com/office/drawing/2014/main" id="{E6FBD767-2D7A-4A4B-8E65-84C8E17E2A6F}"/>
              </a:ext>
            </a:extLst>
          </p:cNvPr>
          <p:cNvSpPr>
            <a:spLocks noGrp="1"/>
          </p:cNvSpPr>
          <p:nvPr>
            <p:ph type="sldNum" sz="quarter" idx="12"/>
          </p:nvPr>
        </p:nvSpPr>
        <p:spPr/>
        <p:txBody>
          <a:bodyPr/>
          <a:lstStyle/>
          <a:p>
            <a:fld id="{9BE0BCD6-B3EA-4389-874E-E5E6A7F3580A}" type="slidenum">
              <a:rPr lang="en-US" altLang="zh-CN"/>
              <a:pPr/>
              <a:t>8</a:t>
            </a:fld>
            <a:endParaRPr lang="en-US" altLang="zh-CN"/>
          </a:p>
        </p:txBody>
      </p:sp>
      <p:sp>
        <p:nvSpPr>
          <p:cNvPr id="347139" name="Text Box 3">
            <a:extLst>
              <a:ext uri="{FF2B5EF4-FFF2-40B4-BE49-F238E27FC236}">
                <a16:creationId xmlns:a16="http://schemas.microsoft.com/office/drawing/2014/main" id="{0F4EE423-776D-43C0-ADAD-48A7C7B665EE}"/>
              </a:ext>
            </a:extLst>
          </p:cNvPr>
          <p:cNvSpPr txBox="1">
            <a:spLocks noChangeArrowheads="1"/>
          </p:cNvSpPr>
          <p:nvPr/>
        </p:nvSpPr>
        <p:spPr bwMode="auto">
          <a:xfrm>
            <a:off x="827088" y="1412875"/>
            <a:ext cx="2160587"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b="1">
                <a:solidFill>
                  <a:schemeClr val="accent2"/>
                </a:solidFill>
                <a:latin typeface="黑体" panose="02010609060101010101" pitchFamily="49" charset="-122"/>
                <a:ea typeface="黑体" panose="02010609060101010101" pitchFamily="49" charset="-122"/>
              </a:rPr>
              <a:t>  1. </a:t>
            </a:r>
            <a:r>
              <a:rPr kumimoji="1" lang="zh-CN" altLang="en-US" b="1">
                <a:solidFill>
                  <a:schemeClr val="accent2"/>
                </a:solidFill>
                <a:latin typeface="黑体" panose="02010609060101010101" pitchFamily="49" charset="-122"/>
                <a:ea typeface="黑体" panose="02010609060101010101" pitchFamily="49" charset="-122"/>
              </a:rPr>
              <a:t>虚单位</a:t>
            </a:r>
          </a:p>
        </p:txBody>
      </p:sp>
      <p:sp>
        <p:nvSpPr>
          <p:cNvPr id="347142" name="Rectangle 6">
            <a:extLst>
              <a:ext uri="{FF2B5EF4-FFF2-40B4-BE49-F238E27FC236}">
                <a16:creationId xmlns:a16="http://schemas.microsoft.com/office/drawing/2014/main" id="{37FA156B-AD97-4A03-947B-0A7FD3ACFB11}"/>
              </a:ext>
            </a:extLst>
          </p:cNvPr>
          <p:cNvSpPr>
            <a:spLocks noChangeArrowheads="1"/>
          </p:cNvSpPr>
          <p:nvPr/>
        </p:nvSpPr>
        <p:spPr bwMode="auto">
          <a:xfrm>
            <a:off x="1012825" y="3817938"/>
            <a:ext cx="4114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b="1">
                <a:latin typeface="仿宋_GB2312" pitchFamily="49" charset="-122"/>
              </a:rPr>
              <a:t>对虚数单位的规定</a:t>
            </a:r>
            <a:r>
              <a:rPr kumimoji="1" lang="en-US" altLang="zh-CN" b="1">
                <a:latin typeface="仿宋_GB2312" pitchFamily="49" charset="-122"/>
              </a:rPr>
              <a:t>:</a:t>
            </a:r>
          </a:p>
        </p:txBody>
      </p:sp>
      <p:graphicFrame>
        <p:nvGraphicFramePr>
          <p:cNvPr id="347143" name="Object 7">
            <a:extLst>
              <a:ext uri="{FF2B5EF4-FFF2-40B4-BE49-F238E27FC236}">
                <a16:creationId xmlns:a16="http://schemas.microsoft.com/office/drawing/2014/main" id="{C9D89A26-A761-4147-AF69-A1A09EF85CE0}"/>
              </a:ext>
            </a:extLst>
          </p:cNvPr>
          <p:cNvGraphicFramePr>
            <a:graphicFrameLocks noChangeAspect="1"/>
          </p:cNvGraphicFramePr>
          <p:nvPr/>
        </p:nvGraphicFramePr>
        <p:xfrm>
          <a:off x="1116013" y="4292600"/>
          <a:ext cx="3816350" cy="681038"/>
        </p:xfrm>
        <a:graphic>
          <a:graphicData uri="http://schemas.openxmlformats.org/presentationml/2006/ole">
            <mc:AlternateContent xmlns:mc="http://schemas.openxmlformats.org/markup-compatibility/2006">
              <mc:Choice xmlns:v="urn:schemas-microsoft-com:vml" Requires="v">
                <p:oleObj spid="_x0000_s347182" name="Equation" r:id="rId3" imgW="1206360" imgH="215640" progId="Equation.DSMT4">
                  <p:embed/>
                </p:oleObj>
              </mc:Choice>
              <mc:Fallback>
                <p:oleObj name="Equation" r:id="rId3" imgW="1206360" imgH="21564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4292600"/>
                        <a:ext cx="3816350" cy="681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7146" name="Text Box 10">
            <a:extLst>
              <a:ext uri="{FF2B5EF4-FFF2-40B4-BE49-F238E27FC236}">
                <a16:creationId xmlns:a16="http://schemas.microsoft.com/office/drawing/2014/main" id="{EA049E20-C3C8-4CB9-8678-296D86C8E61C}"/>
              </a:ext>
            </a:extLst>
          </p:cNvPr>
          <p:cNvSpPr txBox="1">
            <a:spLocks noChangeArrowheads="1"/>
          </p:cNvSpPr>
          <p:nvPr>
            <p:ph type="title"/>
          </p:nvPr>
        </p:nvSpPr>
        <p:spPr>
          <a:xfrm>
            <a:off x="2555875" y="342900"/>
            <a:ext cx="4114800" cy="782638"/>
          </a:xfrm>
          <a:noFill/>
          <a:ln/>
          <a:extLst>
            <a:ext uri="{909E8E84-426E-40DD-AFC4-6F175D3DCCD1}">
              <a14:hiddenFill xmlns:a14="http://schemas.microsoft.com/office/drawing/2010/main">
                <a:solidFill>
                  <a:schemeClr val="bg1"/>
                </a:solidFill>
              </a14:hiddenFill>
            </a:ext>
          </a:extLst>
        </p:spPr>
        <p:txBody>
          <a:bodyPr/>
          <a:lstStyle/>
          <a:p>
            <a:pPr algn="l"/>
            <a:r>
              <a:rPr lang="en-US" altLang="zh-CN" sz="3200" b="1">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1.1 </a:t>
            </a:r>
            <a:r>
              <a:rPr lang="zh-CN" altLang="en-US" sz="3200" b="1">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复数与复数运算</a:t>
            </a:r>
          </a:p>
        </p:txBody>
      </p:sp>
      <p:grpSp>
        <p:nvGrpSpPr>
          <p:cNvPr id="347179" name="Group 43">
            <a:extLst>
              <a:ext uri="{FF2B5EF4-FFF2-40B4-BE49-F238E27FC236}">
                <a16:creationId xmlns:a16="http://schemas.microsoft.com/office/drawing/2014/main" id="{19ECE275-C990-4F6E-9160-24F0887F6F06}"/>
              </a:ext>
            </a:extLst>
          </p:cNvPr>
          <p:cNvGrpSpPr>
            <a:grpSpLocks/>
          </p:cNvGrpSpPr>
          <p:nvPr/>
        </p:nvGrpSpPr>
        <p:grpSpPr bwMode="auto">
          <a:xfrm>
            <a:off x="1257300" y="2055813"/>
            <a:ext cx="5880100" cy="477837"/>
            <a:chOff x="792" y="1295"/>
            <a:chExt cx="3704" cy="301"/>
          </a:xfrm>
        </p:grpSpPr>
        <p:sp>
          <p:nvSpPr>
            <p:cNvPr id="347147" name="AutoShape 11">
              <a:extLst>
                <a:ext uri="{FF2B5EF4-FFF2-40B4-BE49-F238E27FC236}">
                  <a16:creationId xmlns:a16="http://schemas.microsoft.com/office/drawing/2014/main" id="{0455A463-D2F6-4AAA-87F2-72BAC122E424}"/>
                </a:ext>
              </a:extLst>
            </p:cNvPr>
            <p:cNvSpPr>
              <a:spLocks noChangeAspect="1" noChangeArrowheads="1" noTextEdit="1"/>
            </p:cNvSpPr>
            <p:nvPr/>
          </p:nvSpPr>
          <p:spPr bwMode="auto">
            <a:xfrm>
              <a:off x="792" y="1296"/>
              <a:ext cx="3704"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7149" name="Rectangle 13">
              <a:extLst>
                <a:ext uri="{FF2B5EF4-FFF2-40B4-BE49-F238E27FC236}">
                  <a16:creationId xmlns:a16="http://schemas.microsoft.com/office/drawing/2014/main" id="{688373AF-9B64-49A6-97AE-EDF777F0E63B}"/>
                </a:ext>
              </a:extLst>
            </p:cNvPr>
            <p:cNvSpPr>
              <a:spLocks noChangeArrowheads="1"/>
            </p:cNvSpPr>
            <p:nvPr/>
          </p:nvSpPr>
          <p:spPr bwMode="auto">
            <a:xfrm>
              <a:off x="4212" y="1320"/>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347150" name="Rectangle 14">
              <a:extLst>
                <a:ext uri="{FF2B5EF4-FFF2-40B4-BE49-F238E27FC236}">
                  <a16:creationId xmlns:a16="http://schemas.microsoft.com/office/drawing/2014/main" id="{3F3BA4D9-CA75-482B-9F04-A3DDE4AF6A6B}"/>
                </a:ext>
              </a:extLst>
            </p:cNvPr>
            <p:cNvSpPr>
              <a:spLocks noChangeArrowheads="1"/>
            </p:cNvSpPr>
            <p:nvPr/>
          </p:nvSpPr>
          <p:spPr bwMode="auto">
            <a:xfrm>
              <a:off x="2521" y="1320"/>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1</a:t>
              </a:r>
              <a:endParaRPr lang="en-US" altLang="zh-CN">
                <a:ea typeface="黑体" panose="02010609060101010101" pitchFamily="49" charset="-122"/>
              </a:endParaRPr>
            </a:p>
          </p:txBody>
        </p:sp>
        <p:sp>
          <p:nvSpPr>
            <p:cNvPr id="347151" name="Rectangle 15">
              <a:extLst>
                <a:ext uri="{FF2B5EF4-FFF2-40B4-BE49-F238E27FC236}">
                  <a16:creationId xmlns:a16="http://schemas.microsoft.com/office/drawing/2014/main" id="{34A8F9CA-8827-4824-BE8C-54941FC2EC07}"/>
                </a:ext>
              </a:extLst>
            </p:cNvPr>
            <p:cNvSpPr>
              <a:spLocks noChangeArrowheads="1"/>
            </p:cNvSpPr>
            <p:nvPr/>
          </p:nvSpPr>
          <p:spPr bwMode="auto">
            <a:xfrm>
              <a:off x="1326" y="1320"/>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347152" name="Rectangle 16">
              <a:extLst>
                <a:ext uri="{FF2B5EF4-FFF2-40B4-BE49-F238E27FC236}">
                  <a16:creationId xmlns:a16="http://schemas.microsoft.com/office/drawing/2014/main" id="{20DB8ADF-C948-4258-9A64-63AF161AC8AB}"/>
                </a:ext>
              </a:extLst>
            </p:cNvPr>
            <p:cNvSpPr>
              <a:spLocks noChangeArrowheads="1"/>
            </p:cNvSpPr>
            <p:nvPr/>
          </p:nvSpPr>
          <p:spPr bwMode="auto">
            <a:xfrm>
              <a:off x="1274" y="1320"/>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347153" name="Rectangle 17">
              <a:extLst>
                <a:ext uri="{FF2B5EF4-FFF2-40B4-BE49-F238E27FC236}">
                  <a16:creationId xmlns:a16="http://schemas.microsoft.com/office/drawing/2014/main" id="{D75B7F60-369C-42A7-9D0E-54F142FB0A6D}"/>
                </a:ext>
              </a:extLst>
            </p:cNvPr>
            <p:cNvSpPr>
              <a:spLocks noChangeArrowheads="1"/>
            </p:cNvSpPr>
            <p:nvPr/>
          </p:nvSpPr>
          <p:spPr bwMode="auto">
            <a:xfrm>
              <a:off x="2077" y="1298"/>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ea typeface="黑体" panose="02010609060101010101" pitchFamily="49" charset="-122"/>
                </a:rPr>
                <a:t>2</a:t>
              </a:r>
              <a:endParaRPr lang="en-US" altLang="zh-CN">
                <a:ea typeface="黑体" panose="02010609060101010101" pitchFamily="49" charset="-122"/>
              </a:endParaRPr>
            </a:p>
          </p:txBody>
        </p:sp>
        <p:sp>
          <p:nvSpPr>
            <p:cNvPr id="347154" name="Rectangle 18">
              <a:extLst>
                <a:ext uri="{FF2B5EF4-FFF2-40B4-BE49-F238E27FC236}">
                  <a16:creationId xmlns:a16="http://schemas.microsoft.com/office/drawing/2014/main" id="{8C8D9EAC-CDB0-4BC9-8C15-A6345F5E0B0E}"/>
                </a:ext>
              </a:extLst>
            </p:cNvPr>
            <p:cNvSpPr>
              <a:spLocks noChangeArrowheads="1"/>
            </p:cNvSpPr>
            <p:nvPr/>
          </p:nvSpPr>
          <p:spPr bwMode="auto">
            <a:xfrm>
              <a:off x="2622" y="1327"/>
              <a:ext cx="15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在实数集中无解</a:t>
              </a:r>
              <a:endParaRPr lang="zh-CN" altLang="en-US"/>
            </a:p>
          </p:txBody>
        </p:sp>
        <p:sp>
          <p:nvSpPr>
            <p:cNvPr id="347155" name="Rectangle 19">
              <a:extLst>
                <a:ext uri="{FF2B5EF4-FFF2-40B4-BE49-F238E27FC236}">
                  <a16:creationId xmlns:a16="http://schemas.microsoft.com/office/drawing/2014/main" id="{557A8D6A-517C-4711-86C3-C4CB1DAD5E8F}"/>
                </a:ext>
              </a:extLst>
            </p:cNvPr>
            <p:cNvSpPr>
              <a:spLocks noChangeArrowheads="1"/>
            </p:cNvSpPr>
            <p:nvPr/>
          </p:nvSpPr>
          <p:spPr bwMode="auto">
            <a:xfrm>
              <a:off x="1428" y="1327"/>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方程</a:t>
              </a:r>
              <a:endParaRPr lang="zh-CN" altLang="en-US"/>
            </a:p>
          </p:txBody>
        </p:sp>
        <p:sp>
          <p:nvSpPr>
            <p:cNvPr id="347156" name="Rectangle 20">
              <a:extLst>
                <a:ext uri="{FF2B5EF4-FFF2-40B4-BE49-F238E27FC236}">
                  <a16:creationId xmlns:a16="http://schemas.microsoft.com/office/drawing/2014/main" id="{9F61187A-8717-42FE-9CA7-5D2297368C0B}"/>
                </a:ext>
              </a:extLst>
            </p:cNvPr>
            <p:cNvSpPr>
              <a:spLocks noChangeArrowheads="1"/>
            </p:cNvSpPr>
            <p:nvPr/>
          </p:nvSpPr>
          <p:spPr bwMode="auto">
            <a:xfrm>
              <a:off x="794" y="1327"/>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anose="02010600030101010101" pitchFamily="2" charset="-122"/>
                </a:rPr>
                <a:t>实例</a:t>
              </a:r>
              <a:endParaRPr lang="zh-CN" altLang="en-US"/>
            </a:p>
          </p:txBody>
        </p:sp>
        <p:sp>
          <p:nvSpPr>
            <p:cNvPr id="347157" name="Rectangle 21">
              <a:extLst>
                <a:ext uri="{FF2B5EF4-FFF2-40B4-BE49-F238E27FC236}">
                  <a16:creationId xmlns:a16="http://schemas.microsoft.com/office/drawing/2014/main" id="{CABC3F51-3550-439C-8AA4-9523E512B6F4}"/>
                </a:ext>
              </a:extLst>
            </p:cNvPr>
            <p:cNvSpPr>
              <a:spLocks noChangeArrowheads="1"/>
            </p:cNvSpPr>
            <p:nvPr/>
          </p:nvSpPr>
          <p:spPr bwMode="auto">
            <a:xfrm>
              <a:off x="2395" y="1295"/>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347158" name="Rectangle 22">
              <a:extLst>
                <a:ext uri="{FF2B5EF4-FFF2-40B4-BE49-F238E27FC236}">
                  <a16:creationId xmlns:a16="http://schemas.microsoft.com/office/drawing/2014/main" id="{F6D6B55E-6A80-46FA-BA28-3D17AAB096CC}"/>
                </a:ext>
              </a:extLst>
            </p:cNvPr>
            <p:cNvSpPr>
              <a:spLocks noChangeArrowheads="1"/>
            </p:cNvSpPr>
            <p:nvPr/>
          </p:nvSpPr>
          <p:spPr bwMode="auto">
            <a:xfrm>
              <a:off x="2216" y="1295"/>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347159" name="Rectangle 23">
              <a:extLst>
                <a:ext uri="{FF2B5EF4-FFF2-40B4-BE49-F238E27FC236}">
                  <a16:creationId xmlns:a16="http://schemas.microsoft.com/office/drawing/2014/main" id="{A001E0B3-AE98-4C43-8246-395CEEB5B44E}"/>
                </a:ext>
              </a:extLst>
            </p:cNvPr>
            <p:cNvSpPr>
              <a:spLocks noChangeArrowheads="1"/>
            </p:cNvSpPr>
            <p:nvPr/>
          </p:nvSpPr>
          <p:spPr bwMode="auto">
            <a:xfrm>
              <a:off x="1949" y="1320"/>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Times New Roman" panose="02020603050405020304" pitchFamily="18" charset="0"/>
                  <a:ea typeface="黑体" panose="02010609060101010101" pitchFamily="49" charset="-122"/>
                </a:rPr>
                <a:t>x</a:t>
              </a:r>
              <a:endParaRPr lang="en-US" altLang="zh-CN">
                <a:ea typeface="黑体" panose="02010609060101010101" pitchFamily="49" charset="-122"/>
              </a:endParaRPr>
            </a:p>
          </p:txBody>
        </p:sp>
      </p:grpSp>
      <p:grpSp>
        <p:nvGrpSpPr>
          <p:cNvPr id="347181" name="Group 45">
            <a:extLst>
              <a:ext uri="{FF2B5EF4-FFF2-40B4-BE49-F238E27FC236}">
                <a16:creationId xmlns:a16="http://schemas.microsoft.com/office/drawing/2014/main" id="{34DD381C-A695-4518-8017-00BBF2B13208}"/>
              </a:ext>
            </a:extLst>
          </p:cNvPr>
          <p:cNvGrpSpPr>
            <a:grpSpLocks/>
          </p:cNvGrpSpPr>
          <p:nvPr/>
        </p:nvGrpSpPr>
        <p:grpSpPr bwMode="auto">
          <a:xfrm>
            <a:off x="1187450" y="5032375"/>
            <a:ext cx="6985000" cy="1050925"/>
            <a:chOff x="748" y="3170"/>
            <a:chExt cx="4400" cy="662"/>
          </a:xfrm>
        </p:grpSpPr>
        <p:sp>
          <p:nvSpPr>
            <p:cNvPr id="347162" name="Rectangle 26">
              <a:extLst>
                <a:ext uri="{FF2B5EF4-FFF2-40B4-BE49-F238E27FC236}">
                  <a16:creationId xmlns:a16="http://schemas.microsoft.com/office/drawing/2014/main" id="{C1518055-7635-4002-8D87-DC1733B95A1F}"/>
                </a:ext>
              </a:extLst>
            </p:cNvPr>
            <p:cNvSpPr>
              <a:spLocks noChangeArrowheads="1"/>
            </p:cNvSpPr>
            <p:nvPr/>
          </p:nvSpPr>
          <p:spPr bwMode="auto">
            <a:xfrm>
              <a:off x="2067" y="3536"/>
              <a:ext cx="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347163" name="Rectangle 27">
              <a:extLst>
                <a:ext uri="{FF2B5EF4-FFF2-40B4-BE49-F238E27FC236}">
                  <a16:creationId xmlns:a16="http://schemas.microsoft.com/office/drawing/2014/main" id="{D89E2312-5FCA-4974-A7CE-B93BD7D057DB}"/>
                </a:ext>
              </a:extLst>
            </p:cNvPr>
            <p:cNvSpPr>
              <a:spLocks noChangeArrowheads="1"/>
            </p:cNvSpPr>
            <p:nvPr/>
          </p:nvSpPr>
          <p:spPr bwMode="auto">
            <a:xfrm>
              <a:off x="956" y="3170"/>
              <a:ext cx="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347164" name="Rectangle 28">
              <a:extLst>
                <a:ext uri="{FF2B5EF4-FFF2-40B4-BE49-F238E27FC236}">
                  <a16:creationId xmlns:a16="http://schemas.microsoft.com/office/drawing/2014/main" id="{0E81ABDC-8061-4F1C-9640-36D8CA821208}"/>
                </a:ext>
              </a:extLst>
            </p:cNvPr>
            <p:cNvSpPr>
              <a:spLocks noChangeArrowheads="1"/>
            </p:cNvSpPr>
            <p:nvPr/>
          </p:nvSpPr>
          <p:spPr bwMode="auto">
            <a:xfrm>
              <a:off x="838" y="3170"/>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a:solidFill>
                    <a:srgbClr val="000000"/>
                  </a:solidFill>
                  <a:latin typeface="Times New Roman" panose="02020603050405020304" pitchFamily="18" charset="0"/>
                  <a:ea typeface="黑体" panose="02010609060101010101" pitchFamily="49" charset="-122"/>
                </a:rPr>
                <a:t>2</a:t>
              </a:r>
              <a:endParaRPr lang="en-US" altLang="zh-CN">
                <a:ea typeface="黑体" panose="02010609060101010101" pitchFamily="49" charset="-122"/>
              </a:endParaRPr>
            </a:p>
          </p:txBody>
        </p:sp>
        <p:sp>
          <p:nvSpPr>
            <p:cNvPr id="347165" name="Rectangle 29">
              <a:extLst>
                <a:ext uri="{FF2B5EF4-FFF2-40B4-BE49-F238E27FC236}">
                  <a16:creationId xmlns:a16="http://schemas.microsoft.com/office/drawing/2014/main" id="{161136F1-9808-4ED0-A458-15D3FF9B41BA}"/>
                </a:ext>
              </a:extLst>
            </p:cNvPr>
            <p:cNvSpPr>
              <a:spLocks noChangeArrowheads="1"/>
            </p:cNvSpPr>
            <p:nvPr/>
          </p:nvSpPr>
          <p:spPr bwMode="auto">
            <a:xfrm>
              <a:off x="748" y="3170"/>
              <a:ext cx="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347166" name="Rectangle 30">
              <a:extLst>
                <a:ext uri="{FF2B5EF4-FFF2-40B4-BE49-F238E27FC236}">
                  <a16:creationId xmlns:a16="http://schemas.microsoft.com/office/drawing/2014/main" id="{3D617CAF-03F3-46A6-9761-79D732323A83}"/>
                </a:ext>
              </a:extLst>
            </p:cNvPr>
            <p:cNvSpPr>
              <a:spLocks noChangeArrowheads="1"/>
            </p:cNvSpPr>
            <p:nvPr/>
          </p:nvSpPr>
          <p:spPr bwMode="auto">
            <a:xfrm>
              <a:off x="1133" y="3544"/>
              <a:ext cx="9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000" b="1">
                  <a:solidFill>
                    <a:srgbClr val="000000"/>
                  </a:solidFill>
                  <a:latin typeface="宋体" panose="02010600030101010101" pitchFamily="2" charset="-122"/>
                </a:rPr>
                <a:t>四则运算</a:t>
              </a:r>
              <a:endParaRPr lang="zh-CN" altLang="en-US"/>
            </a:p>
          </p:txBody>
        </p:sp>
        <p:sp>
          <p:nvSpPr>
            <p:cNvPr id="347167" name="Rectangle 31">
              <a:extLst>
                <a:ext uri="{FF2B5EF4-FFF2-40B4-BE49-F238E27FC236}">
                  <a16:creationId xmlns:a16="http://schemas.microsoft.com/office/drawing/2014/main" id="{EB5B8C8C-9921-4B50-B8D5-9300746C93A5}"/>
                </a:ext>
              </a:extLst>
            </p:cNvPr>
            <p:cNvSpPr>
              <a:spLocks noChangeArrowheads="1"/>
            </p:cNvSpPr>
            <p:nvPr/>
          </p:nvSpPr>
          <p:spPr bwMode="auto">
            <a:xfrm>
              <a:off x="3702" y="3178"/>
              <a:ext cx="14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000" b="1">
                  <a:solidFill>
                    <a:srgbClr val="000000"/>
                  </a:solidFill>
                  <a:latin typeface="宋体" panose="02010600030101010101" pitchFamily="2" charset="-122"/>
                </a:rPr>
                <a:t>样的法则进行</a:t>
              </a:r>
              <a:endParaRPr lang="zh-CN" altLang="en-US"/>
            </a:p>
          </p:txBody>
        </p:sp>
        <p:sp>
          <p:nvSpPr>
            <p:cNvPr id="347168" name="Rectangle 32">
              <a:extLst>
                <a:ext uri="{FF2B5EF4-FFF2-40B4-BE49-F238E27FC236}">
                  <a16:creationId xmlns:a16="http://schemas.microsoft.com/office/drawing/2014/main" id="{7E0234CC-9FEB-4AAD-A572-501A4389377E}"/>
                </a:ext>
              </a:extLst>
            </p:cNvPr>
            <p:cNvSpPr>
              <a:spLocks noChangeArrowheads="1"/>
            </p:cNvSpPr>
            <p:nvPr/>
          </p:nvSpPr>
          <p:spPr bwMode="auto">
            <a:xfrm>
              <a:off x="1278" y="3178"/>
              <a:ext cx="24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000" b="1">
                  <a:solidFill>
                    <a:srgbClr val="000000"/>
                  </a:solidFill>
                  <a:latin typeface="宋体" panose="02010600030101010101" pitchFamily="2" charset="-122"/>
                </a:rPr>
                <a:t>可以与实数在一起按同</a:t>
              </a:r>
              <a:endParaRPr lang="zh-CN" altLang="en-US"/>
            </a:p>
          </p:txBody>
        </p:sp>
        <p:sp>
          <p:nvSpPr>
            <p:cNvPr id="347169" name="Rectangle 33">
              <a:extLst>
                <a:ext uri="{FF2B5EF4-FFF2-40B4-BE49-F238E27FC236}">
                  <a16:creationId xmlns:a16="http://schemas.microsoft.com/office/drawing/2014/main" id="{6BF2B3FE-7795-47CE-8453-2494E656174A}"/>
                </a:ext>
              </a:extLst>
            </p:cNvPr>
            <p:cNvSpPr>
              <a:spLocks noChangeArrowheads="1"/>
            </p:cNvSpPr>
            <p:nvPr/>
          </p:nvSpPr>
          <p:spPr bwMode="auto">
            <a:xfrm>
              <a:off x="1153" y="3170"/>
              <a:ext cx="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i="1">
                  <a:solidFill>
                    <a:srgbClr val="000000"/>
                  </a:solidFill>
                  <a:latin typeface="Times New Roman" panose="02020603050405020304" pitchFamily="18" charset="0"/>
                  <a:ea typeface="黑体" panose="02010609060101010101" pitchFamily="49" charset="-122"/>
                </a:rPr>
                <a:t>i</a:t>
              </a:r>
              <a:endParaRPr lang="en-US" altLang="zh-CN">
                <a:ea typeface="黑体" panose="02010609060101010101" pitchFamily="49" charset="-122"/>
              </a:endParaRPr>
            </a:p>
          </p:txBody>
        </p:sp>
      </p:grpSp>
      <p:grpSp>
        <p:nvGrpSpPr>
          <p:cNvPr id="347180" name="Group 44">
            <a:extLst>
              <a:ext uri="{FF2B5EF4-FFF2-40B4-BE49-F238E27FC236}">
                <a16:creationId xmlns:a16="http://schemas.microsoft.com/office/drawing/2014/main" id="{9DBEB360-2405-41A1-A293-DBCB98FBB5E6}"/>
              </a:ext>
            </a:extLst>
          </p:cNvPr>
          <p:cNvGrpSpPr>
            <a:grpSpLocks/>
          </p:cNvGrpSpPr>
          <p:nvPr/>
        </p:nvGrpSpPr>
        <p:grpSpPr bwMode="auto">
          <a:xfrm>
            <a:off x="1066800" y="2743200"/>
            <a:ext cx="6669088" cy="982663"/>
            <a:chOff x="672" y="1728"/>
            <a:chExt cx="4201" cy="619"/>
          </a:xfrm>
        </p:grpSpPr>
        <p:sp>
          <p:nvSpPr>
            <p:cNvPr id="347170" name="AutoShape 34">
              <a:extLst>
                <a:ext uri="{FF2B5EF4-FFF2-40B4-BE49-F238E27FC236}">
                  <a16:creationId xmlns:a16="http://schemas.microsoft.com/office/drawing/2014/main" id="{539E15E2-06C2-488B-BCE6-1D5FAE73A9A6}"/>
                </a:ext>
              </a:extLst>
            </p:cNvPr>
            <p:cNvSpPr>
              <a:spLocks noChangeAspect="1" noChangeArrowheads="1" noTextEdit="1"/>
            </p:cNvSpPr>
            <p:nvPr/>
          </p:nvSpPr>
          <p:spPr bwMode="auto">
            <a:xfrm>
              <a:off x="672" y="1728"/>
              <a:ext cx="4201"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7172" name="Rectangle 36">
              <a:extLst>
                <a:ext uri="{FF2B5EF4-FFF2-40B4-BE49-F238E27FC236}">
                  <a16:creationId xmlns:a16="http://schemas.microsoft.com/office/drawing/2014/main" id="{D83E32FD-7167-461C-AB63-90C940C6BE36}"/>
                </a:ext>
              </a:extLst>
            </p:cNvPr>
            <p:cNvSpPr>
              <a:spLocks noChangeArrowheads="1"/>
            </p:cNvSpPr>
            <p:nvPr/>
          </p:nvSpPr>
          <p:spPr bwMode="auto">
            <a:xfrm>
              <a:off x="2043" y="2071"/>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CC0066"/>
                  </a:solidFill>
                  <a:latin typeface="Times New Roman" panose="02020603050405020304" pitchFamily="18" charset="0"/>
                  <a:ea typeface="黑体" panose="02010609060101010101" pitchFamily="49" charset="-122"/>
                </a:rPr>
                <a:t>.</a:t>
              </a:r>
              <a:endParaRPr lang="en-US" altLang="zh-CN">
                <a:solidFill>
                  <a:srgbClr val="CC0066"/>
                </a:solidFill>
                <a:ea typeface="黑体" panose="02010609060101010101" pitchFamily="49" charset="-122"/>
              </a:endParaRPr>
            </a:p>
          </p:txBody>
        </p:sp>
        <p:sp>
          <p:nvSpPr>
            <p:cNvPr id="347173" name="Rectangle 37">
              <a:extLst>
                <a:ext uri="{FF2B5EF4-FFF2-40B4-BE49-F238E27FC236}">
                  <a16:creationId xmlns:a16="http://schemas.microsoft.com/office/drawing/2014/main" id="{A308A5C4-59D0-4371-A82F-1D1D9525B80F}"/>
                </a:ext>
              </a:extLst>
            </p:cNvPr>
            <p:cNvSpPr>
              <a:spLocks noChangeArrowheads="1"/>
            </p:cNvSpPr>
            <p:nvPr/>
          </p:nvSpPr>
          <p:spPr bwMode="auto">
            <a:xfrm>
              <a:off x="4517" y="1728"/>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CC0066"/>
                  </a:solidFill>
                  <a:latin typeface="Times New Roman" panose="02020603050405020304" pitchFamily="18" charset="0"/>
                  <a:ea typeface="黑体" panose="02010609060101010101" pitchFamily="49" charset="-122"/>
                </a:rPr>
                <a:t>,</a:t>
              </a:r>
              <a:endParaRPr lang="en-US" altLang="zh-CN">
                <a:solidFill>
                  <a:srgbClr val="CC0066"/>
                </a:solidFill>
                <a:ea typeface="黑体" panose="02010609060101010101" pitchFamily="49" charset="-122"/>
              </a:endParaRPr>
            </a:p>
          </p:txBody>
        </p:sp>
        <p:sp>
          <p:nvSpPr>
            <p:cNvPr id="347174" name="Rectangle 38">
              <a:extLst>
                <a:ext uri="{FF2B5EF4-FFF2-40B4-BE49-F238E27FC236}">
                  <a16:creationId xmlns:a16="http://schemas.microsoft.com/office/drawing/2014/main" id="{A1886837-8148-4BB2-A3E5-561F0DA554B2}"/>
                </a:ext>
              </a:extLst>
            </p:cNvPr>
            <p:cNvSpPr>
              <a:spLocks noChangeArrowheads="1"/>
            </p:cNvSpPr>
            <p:nvPr/>
          </p:nvSpPr>
          <p:spPr bwMode="auto">
            <a:xfrm>
              <a:off x="2941" y="1728"/>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CC0066"/>
                  </a:solidFill>
                  <a:latin typeface="Times New Roman" panose="02020603050405020304" pitchFamily="18" charset="0"/>
                  <a:ea typeface="黑体" panose="02010609060101010101" pitchFamily="49" charset="-122"/>
                </a:rPr>
                <a:t>,</a:t>
              </a:r>
              <a:endParaRPr lang="en-US" altLang="zh-CN">
                <a:solidFill>
                  <a:srgbClr val="CC0066"/>
                </a:solidFill>
                <a:ea typeface="黑体" panose="02010609060101010101" pitchFamily="49" charset="-122"/>
              </a:endParaRPr>
            </a:p>
          </p:txBody>
        </p:sp>
        <p:sp>
          <p:nvSpPr>
            <p:cNvPr id="347175" name="Rectangle 39">
              <a:extLst>
                <a:ext uri="{FF2B5EF4-FFF2-40B4-BE49-F238E27FC236}">
                  <a16:creationId xmlns:a16="http://schemas.microsoft.com/office/drawing/2014/main" id="{34B2281C-4AAD-4655-85B7-4753BAE16D75}"/>
                </a:ext>
              </a:extLst>
            </p:cNvPr>
            <p:cNvSpPr>
              <a:spLocks noChangeArrowheads="1"/>
            </p:cNvSpPr>
            <p:nvPr/>
          </p:nvSpPr>
          <p:spPr bwMode="auto">
            <a:xfrm>
              <a:off x="681" y="2078"/>
              <a:ext cx="13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CC0066"/>
                  </a:solidFill>
                  <a:latin typeface="黑体" panose="02010609060101010101" pitchFamily="49" charset="-122"/>
                  <a:ea typeface="黑体" panose="02010609060101010101" pitchFamily="49" charset="-122"/>
                </a:rPr>
                <a:t>称为虚数单位</a:t>
              </a:r>
              <a:endParaRPr lang="zh-CN" altLang="en-US">
                <a:solidFill>
                  <a:srgbClr val="CC0066"/>
                </a:solidFill>
                <a:ea typeface="黑体" panose="02010609060101010101" pitchFamily="49" charset="-122"/>
              </a:endParaRPr>
            </a:p>
          </p:txBody>
        </p:sp>
        <p:sp>
          <p:nvSpPr>
            <p:cNvPr id="347176" name="Rectangle 40">
              <a:extLst>
                <a:ext uri="{FF2B5EF4-FFF2-40B4-BE49-F238E27FC236}">
                  <a16:creationId xmlns:a16="http://schemas.microsoft.com/office/drawing/2014/main" id="{8DCC70AB-89C4-4373-A7DC-E2EB46B1E70E}"/>
                </a:ext>
              </a:extLst>
            </p:cNvPr>
            <p:cNvSpPr>
              <a:spLocks noChangeArrowheads="1"/>
            </p:cNvSpPr>
            <p:nvPr/>
          </p:nvSpPr>
          <p:spPr bwMode="auto">
            <a:xfrm>
              <a:off x="3025" y="1735"/>
              <a:ext cx="13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CC0066"/>
                  </a:solidFill>
                  <a:latin typeface="黑体" panose="02010609060101010101" pitchFamily="49" charset="-122"/>
                  <a:ea typeface="黑体" panose="02010609060101010101" pitchFamily="49" charset="-122"/>
                </a:rPr>
                <a:t>引入一个新数</a:t>
              </a:r>
              <a:endParaRPr lang="zh-CN" altLang="en-US">
                <a:solidFill>
                  <a:srgbClr val="CC0066"/>
                </a:solidFill>
                <a:ea typeface="黑体" panose="02010609060101010101" pitchFamily="49" charset="-122"/>
              </a:endParaRPr>
            </a:p>
          </p:txBody>
        </p:sp>
        <p:sp>
          <p:nvSpPr>
            <p:cNvPr id="347177" name="Rectangle 41">
              <a:extLst>
                <a:ext uri="{FF2B5EF4-FFF2-40B4-BE49-F238E27FC236}">
                  <a16:creationId xmlns:a16="http://schemas.microsoft.com/office/drawing/2014/main" id="{84459EBA-A0AD-4BCF-9824-D9925BFA258F}"/>
                </a:ext>
              </a:extLst>
            </p:cNvPr>
            <p:cNvSpPr>
              <a:spLocks noChangeArrowheads="1"/>
            </p:cNvSpPr>
            <p:nvPr/>
          </p:nvSpPr>
          <p:spPr bwMode="auto">
            <a:xfrm>
              <a:off x="1124" y="1735"/>
              <a:ext cx="18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CC0066"/>
                  </a:solidFill>
                  <a:latin typeface="黑体" panose="02010609060101010101" pitchFamily="49" charset="-122"/>
                  <a:ea typeface="黑体" panose="02010609060101010101" pitchFamily="49" charset="-122"/>
                </a:rPr>
                <a:t>为了解方程的需要</a:t>
              </a:r>
              <a:endParaRPr lang="zh-CN" altLang="en-US">
                <a:solidFill>
                  <a:srgbClr val="CC0066"/>
                </a:solidFill>
                <a:ea typeface="黑体" panose="02010609060101010101" pitchFamily="49" charset="-122"/>
              </a:endParaRPr>
            </a:p>
          </p:txBody>
        </p:sp>
        <p:sp>
          <p:nvSpPr>
            <p:cNvPr id="347178" name="Rectangle 42">
              <a:extLst>
                <a:ext uri="{FF2B5EF4-FFF2-40B4-BE49-F238E27FC236}">
                  <a16:creationId xmlns:a16="http://schemas.microsoft.com/office/drawing/2014/main" id="{B3DF87DD-D5E5-4C33-AA14-A81635A289F7}"/>
                </a:ext>
              </a:extLst>
            </p:cNvPr>
            <p:cNvSpPr>
              <a:spLocks noChangeArrowheads="1"/>
            </p:cNvSpPr>
            <p:nvPr/>
          </p:nvSpPr>
          <p:spPr bwMode="auto">
            <a:xfrm>
              <a:off x="4440" y="1728"/>
              <a:ext cx="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CC0066"/>
                  </a:solidFill>
                  <a:latin typeface="Times New Roman" panose="02020603050405020304" pitchFamily="18" charset="0"/>
                  <a:ea typeface="黑体" panose="02010609060101010101" pitchFamily="49" charset="-122"/>
                </a:rPr>
                <a:t>i</a:t>
              </a:r>
              <a:endParaRPr lang="en-US" altLang="zh-CN" i="1">
                <a:solidFill>
                  <a:srgbClr val="CC0066"/>
                </a:solidFill>
                <a:ea typeface="黑体" panose="02010609060101010101" pitchFamily="49" charset="-122"/>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7139"/>
                                        </p:tgtEl>
                                        <p:attrNameLst>
                                          <p:attrName>style.visibility</p:attrName>
                                        </p:attrNameLst>
                                      </p:cBhvr>
                                      <p:to>
                                        <p:strVal val="visible"/>
                                      </p:to>
                                    </p:set>
                                    <p:animEffect transition="in" filter="wipe(left)">
                                      <p:cBhvr>
                                        <p:cTn id="7" dur="500"/>
                                        <p:tgtEl>
                                          <p:spTgt spid="3471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47179"/>
                                        </p:tgtEl>
                                        <p:attrNameLst>
                                          <p:attrName>style.visibility</p:attrName>
                                        </p:attrNameLst>
                                      </p:cBhvr>
                                      <p:to>
                                        <p:strVal val="visible"/>
                                      </p:to>
                                    </p:set>
                                    <p:animEffect transition="in" filter="wipe(left)">
                                      <p:cBhvr>
                                        <p:cTn id="12" dur="2000"/>
                                        <p:tgtEl>
                                          <p:spTgt spid="3471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47180"/>
                                        </p:tgtEl>
                                        <p:attrNameLst>
                                          <p:attrName>style.visibility</p:attrName>
                                        </p:attrNameLst>
                                      </p:cBhvr>
                                      <p:to>
                                        <p:strVal val="visible"/>
                                      </p:to>
                                    </p:set>
                                    <p:animEffect transition="in" filter="wipe(left)">
                                      <p:cBhvr>
                                        <p:cTn id="17" dur="2000"/>
                                        <p:tgtEl>
                                          <p:spTgt spid="3471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7142"/>
                                        </p:tgtEl>
                                        <p:attrNameLst>
                                          <p:attrName>style.visibility</p:attrName>
                                        </p:attrNameLst>
                                      </p:cBhvr>
                                      <p:to>
                                        <p:strVal val="visible"/>
                                      </p:to>
                                    </p:set>
                                    <p:animEffect transition="in" filter="wipe(left)">
                                      <p:cBhvr>
                                        <p:cTn id="22" dur="500"/>
                                        <p:tgtEl>
                                          <p:spTgt spid="3471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47143"/>
                                        </p:tgtEl>
                                        <p:attrNameLst>
                                          <p:attrName>style.visibility</p:attrName>
                                        </p:attrNameLst>
                                      </p:cBhvr>
                                      <p:to>
                                        <p:strVal val="visible"/>
                                      </p:to>
                                    </p:set>
                                    <p:animEffect transition="in" filter="wipe(left)">
                                      <p:cBhvr>
                                        <p:cTn id="27" dur="500"/>
                                        <p:tgtEl>
                                          <p:spTgt spid="3471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47181"/>
                                        </p:tgtEl>
                                        <p:attrNameLst>
                                          <p:attrName>style.visibility</p:attrName>
                                        </p:attrNameLst>
                                      </p:cBhvr>
                                      <p:to>
                                        <p:strVal val="visible"/>
                                      </p:to>
                                    </p:set>
                                    <p:animEffect transition="in" filter="wipe(left)">
                                      <p:cBhvr>
                                        <p:cTn id="32" dur="2000"/>
                                        <p:tgtEl>
                                          <p:spTgt spid="347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9" grpId="0" autoUpdateAnimBg="0"/>
      <p:bldP spid="347142"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日期占位符 1">
            <a:extLst>
              <a:ext uri="{FF2B5EF4-FFF2-40B4-BE49-F238E27FC236}">
                <a16:creationId xmlns:a16="http://schemas.microsoft.com/office/drawing/2014/main" id="{D3177F24-DC9F-40D9-94A5-C9CC5EFC98A2}"/>
              </a:ext>
            </a:extLst>
          </p:cNvPr>
          <p:cNvSpPr>
            <a:spLocks noGrp="1"/>
          </p:cNvSpPr>
          <p:nvPr>
            <p:ph type="dt" sz="half" idx="10"/>
          </p:nvPr>
        </p:nvSpPr>
        <p:spPr/>
        <p:txBody>
          <a:bodyPr/>
          <a:lstStyle/>
          <a:p>
            <a:fld id="{714A4127-3B9C-4633-9A8D-936B90878A6F}" type="datetime1">
              <a:rPr lang="zh-CN" altLang="en-US"/>
              <a:pPr/>
              <a:t>2017/9/8</a:t>
            </a:fld>
            <a:endParaRPr lang="en-US" altLang="zh-CN"/>
          </a:p>
        </p:txBody>
      </p:sp>
      <p:sp>
        <p:nvSpPr>
          <p:cNvPr id="31" name="灯片编号占位符 3">
            <a:extLst>
              <a:ext uri="{FF2B5EF4-FFF2-40B4-BE49-F238E27FC236}">
                <a16:creationId xmlns:a16="http://schemas.microsoft.com/office/drawing/2014/main" id="{CAC58138-095A-4919-8CFE-7C35BB52A11C}"/>
              </a:ext>
            </a:extLst>
          </p:cNvPr>
          <p:cNvSpPr>
            <a:spLocks noGrp="1"/>
          </p:cNvSpPr>
          <p:nvPr>
            <p:ph type="sldNum" sz="quarter" idx="12"/>
          </p:nvPr>
        </p:nvSpPr>
        <p:spPr/>
        <p:txBody>
          <a:bodyPr/>
          <a:lstStyle/>
          <a:p>
            <a:fld id="{24152DA3-A217-4773-B256-314C4F351431}" type="slidenum">
              <a:rPr lang="en-US" altLang="zh-CN"/>
              <a:pPr/>
              <a:t>80</a:t>
            </a:fld>
            <a:endParaRPr lang="en-US" altLang="zh-CN"/>
          </a:p>
        </p:txBody>
      </p:sp>
      <p:sp>
        <p:nvSpPr>
          <p:cNvPr id="9239" name="Text Box 23">
            <a:extLst>
              <a:ext uri="{FF2B5EF4-FFF2-40B4-BE49-F238E27FC236}">
                <a16:creationId xmlns:a16="http://schemas.microsoft.com/office/drawing/2014/main" id="{20CC94D5-3E58-4846-9400-068FA4F2FD71}"/>
              </a:ext>
            </a:extLst>
          </p:cNvPr>
          <p:cNvSpPr txBox="1">
            <a:spLocks noChangeArrowheads="1"/>
          </p:cNvSpPr>
          <p:nvPr/>
        </p:nvSpPr>
        <p:spPr bwMode="auto">
          <a:xfrm>
            <a:off x="755650" y="765175"/>
            <a:ext cx="7848600" cy="60483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b="1">
                <a:effectLst>
                  <a:outerShdw blurRad="38100" dist="38100" dir="2700000" algn="tl">
                    <a:srgbClr val="FFFFFF"/>
                  </a:outerShdw>
                </a:effectLst>
                <a:ea typeface="黑体" panose="02010609060101010101" pitchFamily="49" charset="-122"/>
              </a:rPr>
              <a:t>可导</a:t>
            </a:r>
            <a:r>
              <a:rPr lang="zh-CN" altLang="en-US" b="1">
                <a:effectLst>
                  <a:outerShdw blurRad="38100" dist="38100" dir="2700000" algn="tl">
                    <a:srgbClr val="FFFFFF"/>
                  </a:outerShdw>
                </a:effectLst>
                <a:ea typeface="宋体" panose="02010600030101010101" pitchFamily="2" charset="-122"/>
              </a:rPr>
              <a:t>：</a:t>
            </a:r>
            <a:r>
              <a:rPr lang="zh-CN" altLang="en-US" b="1"/>
              <a:t>对任何方向的</a:t>
            </a:r>
            <a:r>
              <a:rPr lang="zh-CN" altLang="en-US" b="1">
                <a:ea typeface="宋体" panose="02010600030101010101" pitchFamily="2" charset="-122"/>
              </a:rPr>
              <a:t>，</a:t>
            </a:r>
            <a:r>
              <a:rPr lang="zh-CN" altLang="en-US" b="1"/>
              <a:t>极限都存在并唯一。</a:t>
            </a:r>
          </a:p>
        </p:txBody>
      </p:sp>
      <p:grpSp>
        <p:nvGrpSpPr>
          <p:cNvPr id="9271" name="Group 55">
            <a:extLst>
              <a:ext uri="{FF2B5EF4-FFF2-40B4-BE49-F238E27FC236}">
                <a16:creationId xmlns:a16="http://schemas.microsoft.com/office/drawing/2014/main" id="{614C2B14-BB78-4D1F-BECD-57B731FBA66C}"/>
              </a:ext>
            </a:extLst>
          </p:cNvPr>
          <p:cNvGrpSpPr>
            <a:grpSpLocks/>
          </p:cNvGrpSpPr>
          <p:nvPr/>
        </p:nvGrpSpPr>
        <p:grpSpPr bwMode="auto">
          <a:xfrm>
            <a:off x="2339975" y="3789363"/>
            <a:ext cx="2843213" cy="2376487"/>
            <a:chOff x="91" y="119"/>
            <a:chExt cx="1791" cy="1497"/>
          </a:xfrm>
        </p:grpSpPr>
        <p:sp>
          <p:nvSpPr>
            <p:cNvPr id="9229" name="Line 13">
              <a:extLst>
                <a:ext uri="{FF2B5EF4-FFF2-40B4-BE49-F238E27FC236}">
                  <a16:creationId xmlns:a16="http://schemas.microsoft.com/office/drawing/2014/main" id="{C94E9B23-D457-45D6-A9D4-AF011DA98F37}"/>
                </a:ext>
              </a:extLst>
            </p:cNvPr>
            <p:cNvSpPr>
              <a:spLocks noChangeShapeType="1"/>
            </p:cNvSpPr>
            <p:nvPr/>
          </p:nvSpPr>
          <p:spPr bwMode="auto">
            <a:xfrm flipV="1">
              <a:off x="612" y="119"/>
              <a:ext cx="0" cy="149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30" name="Line 14">
              <a:extLst>
                <a:ext uri="{FF2B5EF4-FFF2-40B4-BE49-F238E27FC236}">
                  <a16:creationId xmlns:a16="http://schemas.microsoft.com/office/drawing/2014/main" id="{3AF14301-7952-462E-A071-4AF728F0E7BD}"/>
                </a:ext>
              </a:extLst>
            </p:cNvPr>
            <p:cNvSpPr>
              <a:spLocks noChangeShapeType="1"/>
            </p:cNvSpPr>
            <p:nvPr/>
          </p:nvSpPr>
          <p:spPr bwMode="auto">
            <a:xfrm>
              <a:off x="249" y="1253"/>
              <a:ext cx="158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31" name="Text Box 15">
              <a:extLst>
                <a:ext uri="{FF2B5EF4-FFF2-40B4-BE49-F238E27FC236}">
                  <a16:creationId xmlns:a16="http://schemas.microsoft.com/office/drawing/2014/main" id="{1772B883-9C2D-49AB-A9D7-50EC439A9F51}"/>
                </a:ext>
              </a:extLst>
            </p:cNvPr>
            <p:cNvSpPr txBox="1">
              <a:spLocks noChangeArrowheads="1"/>
            </p:cNvSpPr>
            <p:nvPr/>
          </p:nvSpPr>
          <p:spPr bwMode="auto">
            <a:xfrm>
              <a:off x="1655" y="1253"/>
              <a:ext cx="1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i="1">
                  <a:latin typeface="Times New Roman" panose="02020603050405020304" pitchFamily="18" charset="0"/>
                  <a:ea typeface="宋体" panose="02010600030101010101" pitchFamily="2" charset="-122"/>
                </a:rPr>
                <a:t>x</a:t>
              </a:r>
            </a:p>
          </p:txBody>
        </p:sp>
        <p:sp>
          <p:nvSpPr>
            <p:cNvPr id="9232" name="Text Box 16">
              <a:extLst>
                <a:ext uri="{FF2B5EF4-FFF2-40B4-BE49-F238E27FC236}">
                  <a16:creationId xmlns:a16="http://schemas.microsoft.com/office/drawing/2014/main" id="{573ED235-AA31-46C8-80B1-968EF7340895}"/>
                </a:ext>
              </a:extLst>
            </p:cNvPr>
            <p:cNvSpPr txBox="1">
              <a:spLocks noChangeArrowheads="1"/>
            </p:cNvSpPr>
            <p:nvPr/>
          </p:nvSpPr>
          <p:spPr bwMode="auto">
            <a:xfrm>
              <a:off x="385" y="164"/>
              <a:ext cx="1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Times New Roman" panose="02020603050405020304" pitchFamily="18" charset="0"/>
                  <a:ea typeface="宋体" panose="02010600030101010101" pitchFamily="2" charset="-122"/>
                </a:rPr>
                <a:t>y</a:t>
              </a:r>
            </a:p>
          </p:txBody>
        </p:sp>
        <p:sp>
          <p:nvSpPr>
            <p:cNvPr id="9233" name="Line 17">
              <a:extLst>
                <a:ext uri="{FF2B5EF4-FFF2-40B4-BE49-F238E27FC236}">
                  <a16:creationId xmlns:a16="http://schemas.microsoft.com/office/drawing/2014/main" id="{C7D984BF-E421-4332-8E05-A632C96AE7F2}"/>
                </a:ext>
              </a:extLst>
            </p:cNvPr>
            <p:cNvSpPr>
              <a:spLocks noChangeShapeType="1"/>
            </p:cNvSpPr>
            <p:nvPr/>
          </p:nvSpPr>
          <p:spPr bwMode="auto">
            <a:xfrm flipV="1">
              <a:off x="1066" y="436"/>
              <a:ext cx="226" cy="2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34" name="Line 18">
              <a:extLst>
                <a:ext uri="{FF2B5EF4-FFF2-40B4-BE49-F238E27FC236}">
                  <a16:creationId xmlns:a16="http://schemas.microsoft.com/office/drawing/2014/main" id="{E9EBC12D-C5DB-4AFC-B738-4073F4D6B1B0}"/>
                </a:ext>
              </a:extLst>
            </p:cNvPr>
            <p:cNvSpPr>
              <a:spLocks noChangeShapeType="1"/>
            </p:cNvSpPr>
            <p:nvPr/>
          </p:nvSpPr>
          <p:spPr bwMode="auto">
            <a:xfrm>
              <a:off x="1066" y="709"/>
              <a:ext cx="272" cy="22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35" name="Text Box 19">
              <a:extLst>
                <a:ext uri="{FF2B5EF4-FFF2-40B4-BE49-F238E27FC236}">
                  <a16:creationId xmlns:a16="http://schemas.microsoft.com/office/drawing/2014/main" id="{A10AC869-26E8-4CA9-B2AC-DDF0BF06B3F6}"/>
                </a:ext>
              </a:extLst>
            </p:cNvPr>
            <p:cNvSpPr txBox="1">
              <a:spLocks noChangeArrowheads="1"/>
            </p:cNvSpPr>
            <p:nvPr/>
          </p:nvSpPr>
          <p:spPr bwMode="auto">
            <a:xfrm>
              <a:off x="930" y="709"/>
              <a:ext cx="1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Times New Roman" panose="02020603050405020304" pitchFamily="18" charset="0"/>
                  <a:ea typeface="宋体" panose="02010600030101010101" pitchFamily="2" charset="-122"/>
                </a:rPr>
                <a:t>z</a:t>
              </a:r>
            </a:p>
          </p:txBody>
        </p:sp>
        <p:graphicFrame>
          <p:nvGraphicFramePr>
            <p:cNvPr id="9237" name="Object 21">
              <a:extLst>
                <a:ext uri="{FF2B5EF4-FFF2-40B4-BE49-F238E27FC236}">
                  <a16:creationId xmlns:a16="http://schemas.microsoft.com/office/drawing/2014/main" id="{855876D0-5D74-46B0-A429-3F75F7A154DC}"/>
                </a:ext>
              </a:extLst>
            </p:cNvPr>
            <p:cNvGraphicFramePr>
              <a:graphicFrameLocks noChangeAspect="1"/>
            </p:cNvGraphicFramePr>
            <p:nvPr/>
          </p:nvGraphicFramePr>
          <p:xfrm>
            <a:off x="1338" y="272"/>
            <a:ext cx="453" cy="178"/>
          </p:xfrm>
          <a:graphic>
            <a:graphicData uri="http://schemas.openxmlformats.org/presentationml/2006/ole">
              <mc:AlternateContent xmlns:mc="http://schemas.openxmlformats.org/markup-compatibility/2006">
                <mc:Choice xmlns:v="urn:schemas-microsoft-com:vml" Requires="v">
                  <p:oleObj spid="_x0000_s9275" name="公式" r:id="rId3" imgW="419040" imgH="164880" progId="Equation.3">
                    <p:embed/>
                  </p:oleObj>
                </mc:Choice>
                <mc:Fallback>
                  <p:oleObj name="公式" r:id="rId3" imgW="419040" imgH="164880" progId="Equation.3">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8" y="272"/>
                          <a:ext cx="453"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8" name="Object 22">
              <a:extLst>
                <a:ext uri="{FF2B5EF4-FFF2-40B4-BE49-F238E27FC236}">
                  <a16:creationId xmlns:a16="http://schemas.microsoft.com/office/drawing/2014/main" id="{881DCF3B-9DD6-4116-ACBB-FF98BE006F33}"/>
                </a:ext>
              </a:extLst>
            </p:cNvPr>
            <p:cNvGraphicFramePr>
              <a:graphicFrameLocks noChangeAspect="1"/>
            </p:cNvGraphicFramePr>
            <p:nvPr/>
          </p:nvGraphicFramePr>
          <p:xfrm>
            <a:off x="1383" y="854"/>
            <a:ext cx="499" cy="185"/>
          </p:xfrm>
          <a:graphic>
            <a:graphicData uri="http://schemas.openxmlformats.org/presentationml/2006/ole">
              <mc:AlternateContent xmlns:mc="http://schemas.openxmlformats.org/markup-compatibility/2006">
                <mc:Choice xmlns:v="urn:schemas-microsoft-com:vml" Requires="v">
                  <p:oleObj spid="_x0000_s9276" name="公式" r:id="rId5" imgW="444240" imgH="164880" progId="Equation.3">
                    <p:embed/>
                  </p:oleObj>
                </mc:Choice>
                <mc:Fallback>
                  <p:oleObj name="公式" r:id="rId5" imgW="444240" imgH="164880" progId="Equation.3">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3" y="854"/>
                          <a:ext cx="499"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53" name="Text Box 37">
              <a:extLst>
                <a:ext uri="{FF2B5EF4-FFF2-40B4-BE49-F238E27FC236}">
                  <a16:creationId xmlns:a16="http://schemas.microsoft.com/office/drawing/2014/main" id="{2A40CFDE-0C10-4645-B4C6-7081C47AD5D3}"/>
                </a:ext>
              </a:extLst>
            </p:cNvPr>
            <p:cNvSpPr txBox="1">
              <a:spLocks noChangeArrowheads="1"/>
            </p:cNvSpPr>
            <p:nvPr/>
          </p:nvSpPr>
          <p:spPr bwMode="auto">
            <a:xfrm>
              <a:off x="91" y="436"/>
              <a:ext cx="566"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CC0066"/>
                  </a:solidFill>
                  <a:ea typeface="黑体" panose="02010609060101010101" pitchFamily="49" charset="-122"/>
                </a:rPr>
                <a:t>复数</a:t>
              </a:r>
            </a:p>
          </p:txBody>
        </p:sp>
      </p:grpSp>
      <p:sp>
        <p:nvSpPr>
          <p:cNvPr id="9254" name="Text Box 38">
            <a:extLst>
              <a:ext uri="{FF2B5EF4-FFF2-40B4-BE49-F238E27FC236}">
                <a16:creationId xmlns:a16="http://schemas.microsoft.com/office/drawing/2014/main" id="{F01051DA-FBEF-492B-8F90-75E17DBA023A}"/>
              </a:ext>
            </a:extLst>
          </p:cNvPr>
          <p:cNvSpPr txBox="1">
            <a:spLocks noChangeArrowheads="1"/>
          </p:cNvSpPr>
          <p:nvPr/>
        </p:nvSpPr>
        <p:spPr bwMode="auto">
          <a:xfrm>
            <a:off x="684213" y="2895600"/>
            <a:ext cx="5364162"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b="1">
                <a:solidFill>
                  <a:srgbClr val="3333FF"/>
                </a:solidFill>
                <a:ea typeface="黑体" panose="02010609060101010101" pitchFamily="49" charset="-122"/>
              </a:rPr>
              <a:t>复变函数</a:t>
            </a:r>
            <a:r>
              <a:rPr lang="zh-CN" altLang="en-US" b="1"/>
              <a:t>：</a:t>
            </a:r>
            <a:r>
              <a:rPr lang="zh-CN" altLang="en-US" b="1">
                <a:ea typeface="黑体" panose="02010609060101010101" pitchFamily="49" charset="-122"/>
                <a:sym typeface="Symbol" panose="05050102010706020507" pitchFamily="18" charset="2"/>
              </a:rPr>
              <a:t></a:t>
            </a:r>
            <a:r>
              <a:rPr lang="en-US" altLang="zh-CN" b="1" i="1">
                <a:latin typeface="Times New Roman" panose="02020603050405020304" pitchFamily="18" charset="0"/>
                <a:ea typeface="黑体" panose="02010609060101010101" pitchFamily="49" charset="-122"/>
                <a:sym typeface="Symbol" panose="05050102010706020507" pitchFamily="18" charset="2"/>
              </a:rPr>
              <a:t>z</a:t>
            </a:r>
            <a:r>
              <a:rPr lang="zh-CN" altLang="en-US" b="1">
                <a:sym typeface="Symbol" panose="05050102010706020507" pitchFamily="18" charset="2"/>
              </a:rPr>
              <a:t>沿任一曲线</a:t>
            </a:r>
            <a:r>
              <a:rPr lang="zh-CN" altLang="en-US" b="1"/>
              <a:t>逼近零。</a:t>
            </a:r>
          </a:p>
        </p:txBody>
      </p:sp>
      <p:sp>
        <p:nvSpPr>
          <p:cNvPr id="9255" name="Text Box 39">
            <a:extLst>
              <a:ext uri="{FF2B5EF4-FFF2-40B4-BE49-F238E27FC236}">
                <a16:creationId xmlns:a16="http://schemas.microsoft.com/office/drawing/2014/main" id="{10AEBBA7-5DF3-4C4B-AE73-EB9E265BEC3A}"/>
              </a:ext>
            </a:extLst>
          </p:cNvPr>
          <p:cNvSpPr txBox="1">
            <a:spLocks noChangeArrowheads="1"/>
          </p:cNvSpPr>
          <p:nvPr/>
        </p:nvSpPr>
        <p:spPr bwMode="auto">
          <a:xfrm>
            <a:off x="539750" y="260350"/>
            <a:ext cx="7777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0066"/>
                </a:solidFill>
                <a:latin typeface="黑体" panose="02010609060101010101" pitchFamily="49" charset="-122"/>
                <a:ea typeface="黑体" panose="02010609060101010101" pitchFamily="49" charset="-122"/>
              </a:rPr>
              <a:t>4.</a:t>
            </a:r>
            <a:r>
              <a:rPr lang="zh-CN" altLang="en-US" b="1">
                <a:solidFill>
                  <a:srgbClr val="FF0066"/>
                </a:solidFill>
                <a:latin typeface="黑体" panose="02010609060101010101" pitchFamily="49" charset="-122"/>
                <a:ea typeface="黑体" panose="02010609060101010101" pitchFamily="49" charset="-122"/>
              </a:rPr>
              <a:t>柯西</a:t>
            </a:r>
            <a:r>
              <a:rPr lang="en-US" altLang="zh-CN" b="1">
                <a:solidFill>
                  <a:srgbClr val="FF0066"/>
                </a:solidFill>
                <a:ea typeface="黑体" panose="02010609060101010101" pitchFamily="49" charset="-122"/>
              </a:rPr>
              <a:t>—</a:t>
            </a:r>
            <a:r>
              <a:rPr lang="zh-CN" altLang="en-US" b="1">
                <a:solidFill>
                  <a:srgbClr val="FF0066"/>
                </a:solidFill>
                <a:latin typeface="黑体" panose="02010609060101010101" pitchFamily="49" charset="-122"/>
                <a:ea typeface="黑体" panose="02010609060101010101" pitchFamily="49" charset="-122"/>
              </a:rPr>
              <a:t>黎曼方程</a:t>
            </a:r>
            <a:r>
              <a:rPr lang="zh-CN" altLang="en-US" b="1">
                <a:solidFill>
                  <a:srgbClr val="3333FF"/>
                </a:solidFill>
                <a:latin typeface="黑体" panose="02010609060101010101" pitchFamily="49" charset="-122"/>
                <a:ea typeface="黑体" panose="02010609060101010101" pitchFamily="49" charset="-122"/>
              </a:rPr>
              <a:t>（复变函数可导必要条件）</a:t>
            </a:r>
          </a:p>
        </p:txBody>
      </p:sp>
      <p:grpSp>
        <p:nvGrpSpPr>
          <p:cNvPr id="9272" name="Group 56">
            <a:extLst>
              <a:ext uri="{FF2B5EF4-FFF2-40B4-BE49-F238E27FC236}">
                <a16:creationId xmlns:a16="http://schemas.microsoft.com/office/drawing/2014/main" id="{08A5FCC8-8BA9-430C-B733-E22B2B7DCC9F}"/>
              </a:ext>
            </a:extLst>
          </p:cNvPr>
          <p:cNvGrpSpPr>
            <a:grpSpLocks/>
          </p:cNvGrpSpPr>
          <p:nvPr/>
        </p:nvGrpSpPr>
        <p:grpSpPr bwMode="auto">
          <a:xfrm>
            <a:off x="2268538" y="2122488"/>
            <a:ext cx="2879725" cy="874712"/>
            <a:chOff x="204" y="1888"/>
            <a:chExt cx="1814" cy="551"/>
          </a:xfrm>
        </p:grpSpPr>
        <p:sp>
          <p:nvSpPr>
            <p:cNvPr id="9241" name="Line 25">
              <a:extLst>
                <a:ext uri="{FF2B5EF4-FFF2-40B4-BE49-F238E27FC236}">
                  <a16:creationId xmlns:a16="http://schemas.microsoft.com/office/drawing/2014/main" id="{20CBD3D6-3E69-4D1A-8806-068C4C06382B}"/>
                </a:ext>
              </a:extLst>
            </p:cNvPr>
            <p:cNvSpPr>
              <a:spLocks noChangeShapeType="1"/>
            </p:cNvSpPr>
            <p:nvPr/>
          </p:nvSpPr>
          <p:spPr bwMode="auto">
            <a:xfrm>
              <a:off x="204" y="1979"/>
              <a:ext cx="1769"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43" name="Line 27">
              <a:extLst>
                <a:ext uri="{FF2B5EF4-FFF2-40B4-BE49-F238E27FC236}">
                  <a16:creationId xmlns:a16="http://schemas.microsoft.com/office/drawing/2014/main" id="{5C10D066-6D5A-4457-AB43-23ABABE4C3CC}"/>
                </a:ext>
              </a:extLst>
            </p:cNvPr>
            <p:cNvSpPr>
              <a:spLocks noChangeShapeType="1"/>
            </p:cNvSpPr>
            <p:nvPr/>
          </p:nvSpPr>
          <p:spPr bwMode="auto">
            <a:xfrm>
              <a:off x="476" y="1888"/>
              <a:ext cx="0"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45" name="Rectangle 29">
              <a:extLst>
                <a:ext uri="{FF2B5EF4-FFF2-40B4-BE49-F238E27FC236}">
                  <a16:creationId xmlns:a16="http://schemas.microsoft.com/office/drawing/2014/main" id="{A47C2F13-7BA8-4D8F-940C-A3CFAD7E81CE}"/>
                </a:ext>
              </a:extLst>
            </p:cNvPr>
            <p:cNvSpPr>
              <a:spLocks noChangeArrowheads="1"/>
            </p:cNvSpPr>
            <p:nvPr/>
          </p:nvSpPr>
          <p:spPr bwMode="auto">
            <a:xfrm>
              <a:off x="371" y="192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ea typeface="宋体" panose="02010600030101010101" pitchFamily="2" charset="-122"/>
                </a:rPr>
                <a:t>0</a:t>
              </a:r>
            </a:p>
          </p:txBody>
        </p:sp>
        <p:sp>
          <p:nvSpPr>
            <p:cNvPr id="9246" name="Line 30">
              <a:extLst>
                <a:ext uri="{FF2B5EF4-FFF2-40B4-BE49-F238E27FC236}">
                  <a16:creationId xmlns:a16="http://schemas.microsoft.com/office/drawing/2014/main" id="{957B1520-51DD-4C75-AFF8-B6C45BD71D48}"/>
                </a:ext>
              </a:extLst>
            </p:cNvPr>
            <p:cNvSpPr>
              <a:spLocks noChangeShapeType="1"/>
            </p:cNvSpPr>
            <p:nvPr/>
          </p:nvSpPr>
          <p:spPr bwMode="auto">
            <a:xfrm flipV="1">
              <a:off x="1066" y="1933"/>
              <a:ext cx="0" cy="4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47" name="Line 31">
              <a:extLst>
                <a:ext uri="{FF2B5EF4-FFF2-40B4-BE49-F238E27FC236}">
                  <a16:creationId xmlns:a16="http://schemas.microsoft.com/office/drawing/2014/main" id="{7EE031CF-2866-45F1-B53E-5F36E4EC7186}"/>
                </a:ext>
              </a:extLst>
            </p:cNvPr>
            <p:cNvSpPr>
              <a:spLocks noChangeShapeType="1"/>
            </p:cNvSpPr>
            <p:nvPr/>
          </p:nvSpPr>
          <p:spPr bwMode="auto">
            <a:xfrm>
              <a:off x="1610" y="1933"/>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48" name="Line 32">
              <a:extLst>
                <a:ext uri="{FF2B5EF4-FFF2-40B4-BE49-F238E27FC236}">
                  <a16:creationId xmlns:a16="http://schemas.microsoft.com/office/drawing/2014/main" id="{751B2C0C-E09A-4DBB-BDB5-3D03708A4368}"/>
                </a:ext>
              </a:extLst>
            </p:cNvPr>
            <p:cNvSpPr>
              <a:spLocks noChangeShapeType="1"/>
            </p:cNvSpPr>
            <p:nvPr/>
          </p:nvSpPr>
          <p:spPr bwMode="auto">
            <a:xfrm>
              <a:off x="1610" y="1933"/>
              <a:ext cx="0" cy="4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50" name="Line 34">
              <a:extLst>
                <a:ext uri="{FF2B5EF4-FFF2-40B4-BE49-F238E27FC236}">
                  <a16:creationId xmlns:a16="http://schemas.microsoft.com/office/drawing/2014/main" id="{1FBDACA5-E091-4465-A470-008CE822719C}"/>
                </a:ext>
              </a:extLst>
            </p:cNvPr>
            <p:cNvSpPr>
              <a:spLocks noChangeShapeType="1"/>
            </p:cNvSpPr>
            <p:nvPr/>
          </p:nvSpPr>
          <p:spPr bwMode="auto">
            <a:xfrm>
              <a:off x="1066" y="1979"/>
              <a:ext cx="5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9251" name="Object 35">
              <a:extLst>
                <a:ext uri="{FF2B5EF4-FFF2-40B4-BE49-F238E27FC236}">
                  <a16:creationId xmlns:a16="http://schemas.microsoft.com/office/drawing/2014/main" id="{CB1F8316-E9E5-48B4-A99D-9B70F6796884}"/>
                </a:ext>
              </a:extLst>
            </p:cNvPr>
            <p:cNvGraphicFramePr>
              <a:graphicFrameLocks noChangeAspect="1"/>
            </p:cNvGraphicFramePr>
            <p:nvPr/>
          </p:nvGraphicFramePr>
          <p:xfrm>
            <a:off x="1429" y="2024"/>
            <a:ext cx="589" cy="241"/>
          </p:xfrm>
          <a:graphic>
            <a:graphicData uri="http://schemas.openxmlformats.org/presentationml/2006/ole">
              <mc:AlternateContent xmlns:mc="http://schemas.openxmlformats.org/markup-compatibility/2006">
                <mc:Choice xmlns:v="urn:schemas-microsoft-com:vml" Requires="v">
                  <p:oleObj spid="_x0000_s9277" name="公式" r:id="rId7" imgW="431640" imgH="177480" progId="Equation.3">
                    <p:embed/>
                  </p:oleObj>
                </mc:Choice>
                <mc:Fallback>
                  <p:oleObj name="公式" r:id="rId7" imgW="431640" imgH="177480" progId="Equation.3">
                    <p:embed/>
                    <p:pic>
                      <p:nvPicPr>
                        <p:cNvPr id="0"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9" y="2024"/>
                          <a:ext cx="589" cy="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52" name="Text Box 36">
              <a:extLst>
                <a:ext uri="{FF2B5EF4-FFF2-40B4-BE49-F238E27FC236}">
                  <a16:creationId xmlns:a16="http://schemas.microsoft.com/office/drawing/2014/main" id="{1F64601B-2336-4CBE-99F6-8A1DF003A5A1}"/>
                </a:ext>
              </a:extLst>
            </p:cNvPr>
            <p:cNvSpPr txBox="1">
              <a:spLocks noChangeArrowheads="1"/>
            </p:cNvSpPr>
            <p:nvPr/>
          </p:nvSpPr>
          <p:spPr bwMode="auto">
            <a:xfrm>
              <a:off x="204" y="2151"/>
              <a:ext cx="726"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solidFill>
                    <a:srgbClr val="CC0066"/>
                  </a:solidFill>
                  <a:ea typeface="黑体" panose="02010609060101010101" pitchFamily="49" charset="-122"/>
                </a:rPr>
                <a:t>实数</a:t>
              </a:r>
            </a:p>
          </p:txBody>
        </p:sp>
        <p:graphicFrame>
          <p:nvGraphicFramePr>
            <p:cNvPr id="9269" name="Object 53">
              <a:extLst>
                <a:ext uri="{FF2B5EF4-FFF2-40B4-BE49-F238E27FC236}">
                  <a16:creationId xmlns:a16="http://schemas.microsoft.com/office/drawing/2014/main" id="{0D23B6B9-1635-4E9E-ACC7-2579BB4A4C06}"/>
                </a:ext>
              </a:extLst>
            </p:cNvPr>
            <p:cNvGraphicFramePr>
              <a:graphicFrameLocks noChangeAspect="1"/>
            </p:cNvGraphicFramePr>
            <p:nvPr/>
          </p:nvGraphicFramePr>
          <p:xfrm>
            <a:off x="975" y="2069"/>
            <a:ext cx="206" cy="227"/>
          </p:xfrm>
          <a:graphic>
            <a:graphicData uri="http://schemas.openxmlformats.org/presentationml/2006/ole">
              <mc:AlternateContent xmlns:mc="http://schemas.openxmlformats.org/markup-compatibility/2006">
                <mc:Choice xmlns:v="urn:schemas-microsoft-com:vml" Requires="v">
                  <p:oleObj spid="_x0000_s9278" name="Equation" r:id="rId9" imgW="114120" imgH="126720" progId="Equation.DSMT4">
                    <p:embed/>
                  </p:oleObj>
                </mc:Choice>
                <mc:Fallback>
                  <p:oleObj name="Equation" r:id="rId9" imgW="114120" imgH="126720" progId="Equation.DSMT4">
                    <p:embed/>
                    <p:pic>
                      <p:nvPicPr>
                        <p:cNvPr id="0" name="Object 5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5" y="2069"/>
                          <a:ext cx="206"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273" name="Text Box 57">
            <a:extLst>
              <a:ext uri="{FF2B5EF4-FFF2-40B4-BE49-F238E27FC236}">
                <a16:creationId xmlns:a16="http://schemas.microsoft.com/office/drawing/2014/main" id="{7B01043D-24A8-47B7-B662-FB260FE78468}"/>
              </a:ext>
            </a:extLst>
          </p:cNvPr>
          <p:cNvSpPr txBox="1">
            <a:spLocks noChangeArrowheads="1"/>
          </p:cNvSpPr>
          <p:nvPr/>
        </p:nvSpPr>
        <p:spPr bwMode="auto">
          <a:xfrm>
            <a:off x="684213" y="1412875"/>
            <a:ext cx="7848600" cy="60483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b="1">
                <a:solidFill>
                  <a:srgbClr val="3333FF"/>
                </a:solidFill>
                <a:ea typeface="黑体" panose="02010609060101010101" pitchFamily="49" charset="-122"/>
              </a:rPr>
              <a:t>实变数</a:t>
            </a:r>
            <a:r>
              <a:rPr lang="zh-CN" altLang="en-US" b="1">
                <a:ea typeface="宋体" panose="02010600030101010101" pitchFamily="2" charset="-122"/>
              </a:rPr>
              <a:t>： </a:t>
            </a:r>
            <a:r>
              <a:rPr lang="zh-CN" altLang="en-US" b="1">
                <a:ea typeface="宋体" panose="02010600030101010101" pitchFamily="2" charset="-122"/>
                <a:sym typeface="Symbol" panose="05050102010706020507" pitchFamily="18" charset="2"/>
              </a:rPr>
              <a:t></a:t>
            </a:r>
            <a:r>
              <a:rPr lang="en-US" altLang="zh-CN" b="1" i="1">
                <a:latin typeface="Times New Roman" panose="02020603050405020304" pitchFamily="18" charset="0"/>
                <a:ea typeface="宋体" panose="02010600030101010101" pitchFamily="2" charset="-122"/>
                <a:sym typeface="Symbol" panose="05050102010706020507" pitchFamily="18" charset="2"/>
              </a:rPr>
              <a:t>x</a:t>
            </a:r>
            <a:r>
              <a:rPr lang="zh-CN" altLang="en-US" b="1"/>
              <a:t>沿实轴逼近零。</a:t>
            </a:r>
          </a:p>
        </p:txBody>
      </p:sp>
      <p:sp>
        <p:nvSpPr>
          <p:cNvPr id="9274" name="Text Box 58">
            <a:extLst>
              <a:ext uri="{FF2B5EF4-FFF2-40B4-BE49-F238E27FC236}">
                <a16:creationId xmlns:a16="http://schemas.microsoft.com/office/drawing/2014/main" id="{304318D0-CEE3-45AA-9357-C33AAF215F20}"/>
              </a:ext>
            </a:extLst>
          </p:cNvPr>
          <p:cNvSpPr txBox="1">
            <a:spLocks noChangeArrowheads="1"/>
          </p:cNvSpPr>
          <p:nvPr/>
        </p:nvSpPr>
        <p:spPr bwMode="auto">
          <a:xfrm>
            <a:off x="5508625" y="3789363"/>
            <a:ext cx="3313113"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b="1"/>
              <a:t>因此，复函数的可导性是比实函数的可导性条件强得多。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39"/>
                                        </p:tgtEl>
                                        <p:attrNameLst>
                                          <p:attrName>style.visibility</p:attrName>
                                        </p:attrNameLst>
                                      </p:cBhvr>
                                      <p:to>
                                        <p:strVal val="visible"/>
                                      </p:to>
                                    </p:set>
                                    <p:animEffect transition="in" filter="wipe(left)">
                                      <p:cBhvr>
                                        <p:cTn id="7" dur="2000"/>
                                        <p:tgtEl>
                                          <p:spTgt spid="92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9272"/>
                                        </p:tgtEl>
                                        <p:attrNameLst>
                                          <p:attrName>style.visibility</p:attrName>
                                        </p:attrNameLst>
                                      </p:cBhvr>
                                      <p:to>
                                        <p:strVal val="visible"/>
                                      </p:to>
                                    </p:set>
                                    <p:anim calcmode="lin" valueType="num">
                                      <p:cBhvr additive="base">
                                        <p:cTn id="12" dur="500" fill="hold"/>
                                        <p:tgtEl>
                                          <p:spTgt spid="9272"/>
                                        </p:tgtEl>
                                        <p:attrNameLst>
                                          <p:attrName>ppt_x</p:attrName>
                                        </p:attrNameLst>
                                      </p:cBhvr>
                                      <p:tavLst>
                                        <p:tav tm="0">
                                          <p:val>
                                            <p:strVal val="#ppt_x"/>
                                          </p:val>
                                        </p:tav>
                                        <p:tav tm="100000">
                                          <p:val>
                                            <p:strVal val="#ppt_x"/>
                                          </p:val>
                                        </p:tav>
                                      </p:tavLst>
                                    </p:anim>
                                    <p:anim calcmode="lin" valueType="num">
                                      <p:cBhvr additive="base">
                                        <p:cTn id="13" dur="500" fill="hold"/>
                                        <p:tgtEl>
                                          <p:spTgt spid="927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9273"/>
                                        </p:tgtEl>
                                        <p:attrNameLst>
                                          <p:attrName>style.visibility</p:attrName>
                                        </p:attrNameLst>
                                      </p:cBhvr>
                                      <p:to>
                                        <p:strVal val="visible"/>
                                      </p:to>
                                    </p:set>
                                    <p:animEffect transition="in" filter="wipe(left)">
                                      <p:cBhvr>
                                        <p:cTn id="18" dur="2000"/>
                                        <p:tgtEl>
                                          <p:spTgt spid="927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9271"/>
                                        </p:tgtEl>
                                        <p:attrNameLst>
                                          <p:attrName>style.visibility</p:attrName>
                                        </p:attrNameLst>
                                      </p:cBhvr>
                                      <p:to>
                                        <p:strVal val="visible"/>
                                      </p:to>
                                    </p:set>
                                    <p:anim calcmode="lin" valueType="num">
                                      <p:cBhvr additive="base">
                                        <p:cTn id="23" dur="500" fill="hold"/>
                                        <p:tgtEl>
                                          <p:spTgt spid="9271"/>
                                        </p:tgtEl>
                                        <p:attrNameLst>
                                          <p:attrName>ppt_x</p:attrName>
                                        </p:attrNameLst>
                                      </p:cBhvr>
                                      <p:tavLst>
                                        <p:tav tm="0">
                                          <p:val>
                                            <p:strVal val="#ppt_x"/>
                                          </p:val>
                                        </p:tav>
                                        <p:tav tm="100000">
                                          <p:val>
                                            <p:strVal val="#ppt_x"/>
                                          </p:val>
                                        </p:tav>
                                      </p:tavLst>
                                    </p:anim>
                                    <p:anim calcmode="lin" valueType="num">
                                      <p:cBhvr additive="base">
                                        <p:cTn id="24" dur="500" fill="hold"/>
                                        <p:tgtEl>
                                          <p:spTgt spid="9271"/>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9254"/>
                                        </p:tgtEl>
                                        <p:attrNameLst>
                                          <p:attrName>style.visibility</p:attrName>
                                        </p:attrNameLst>
                                      </p:cBhvr>
                                      <p:to>
                                        <p:strVal val="visible"/>
                                      </p:to>
                                    </p:set>
                                    <p:animEffect transition="in" filter="wipe(left)">
                                      <p:cBhvr>
                                        <p:cTn id="29" dur="2000"/>
                                        <p:tgtEl>
                                          <p:spTgt spid="925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9274"/>
                                        </p:tgtEl>
                                        <p:attrNameLst>
                                          <p:attrName>style.visibility</p:attrName>
                                        </p:attrNameLst>
                                      </p:cBhvr>
                                      <p:to>
                                        <p:strVal val="visible"/>
                                      </p:to>
                                    </p:set>
                                    <p:animEffect transition="in" filter="wipe(left)">
                                      <p:cBhvr>
                                        <p:cTn id="34" dur="2000"/>
                                        <p:tgtEl>
                                          <p:spTgt spid="9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9" grpId="0"/>
      <p:bldP spid="9254" grpId="0"/>
      <p:bldP spid="9273" grpId="0"/>
      <p:bldP spid="927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1">
            <a:extLst>
              <a:ext uri="{FF2B5EF4-FFF2-40B4-BE49-F238E27FC236}">
                <a16:creationId xmlns:a16="http://schemas.microsoft.com/office/drawing/2014/main" id="{E559DCE8-DEE2-4237-B7C1-3D7110E85331}"/>
              </a:ext>
            </a:extLst>
          </p:cNvPr>
          <p:cNvSpPr>
            <a:spLocks noGrp="1"/>
          </p:cNvSpPr>
          <p:nvPr>
            <p:ph type="dt" sz="half" idx="10"/>
          </p:nvPr>
        </p:nvSpPr>
        <p:spPr/>
        <p:txBody>
          <a:bodyPr/>
          <a:lstStyle/>
          <a:p>
            <a:fld id="{BC1338C2-D22F-4F26-AD16-90D1532B18F4}" type="datetime1">
              <a:rPr lang="zh-CN" altLang="en-US"/>
              <a:pPr/>
              <a:t>2017/9/8</a:t>
            </a:fld>
            <a:endParaRPr lang="en-US" altLang="zh-CN"/>
          </a:p>
        </p:txBody>
      </p:sp>
      <p:sp>
        <p:nvSpPr>
          <p:cNvPr id="8" name="灯片编号占位符 3">
            <a:extLst>
              <a:ext uri="{FF2B5EF4-FFF2-40B4-BE49-F238E27FC236}">
                <a16:creationId xmlns:a16="http://schemas.microsoft.com/office/drawing/2014/main" id="{83539AA7-7D66-4A0C-A9DB-3EA954190AF4}"/>
              </a:ext>
            </a:extLst>
          </p:cNvPr>
          <p:cNvSpPr>
            <a:spLocks noGrp="1"/>
          </p:cNvSpPr>
          <p:nvPr>
            <p:ph type="sldNum" sz="quarter" idx="12"/>
          </p:nvPr>
        </p:nvSpPr>
        <p:spPr/>
        <p:txBody>
          <a:bodyPr/>
          <a:lstStyle/>
          <a:p>
            <a:fld id="{8E2F6EE1-5896-4D6B-86AB-145477DD83AF}" type="slidenum">
              <a:rPr lang="en-US" altLang="zh-CN"/>
              <a:pPr/>
              <a:t>81</a:t>
            </a:fld>
            <a:endParaRPr lang="en-US" altLang="zh-CN"/>
          </a:p>
        </p:txBody>
      </p:sp>
      <p:sp>
        <p:nvSpPr>
          <p:cNvPr id="304152" name="Text Box 24">
            <a:extLst>
              <a:ext uri="{FF2B5EF4-FFF2-40B4-BE49-F238E27FC236}">
                <a16:creationId xmlns:a16="http://schemas.microsoft.com/office/drawing/2014/main" id="{62477128-3727-44AB-8143-64DF44190555}"/>
              </a:ext>
            </a:extLst>
          </p:cNvPr>
          <p:cNvSpPr txBox="1">
            <a:spLocks noChangeArrowheads="1"/>
          </p:cNvSpPr>
          <p:nvPr/>
        </p:nvSpPr>
        <p:spPr bwMode="auto">
          <a:xfrm>
            <a:off x="1004888" y="1628775"/>
            <a:ext cx="27352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3333FF"/>
                </a:solidFill>
                <a:effectLst>
                  <a:outerShdw blurRad="38100" dist="38100" dir="2700000" algn="tl">
                    <a:srgbClr val="000000"/>
                  </a:outerShdw>
                </a:effectLst>
                <a:latin typeface="Times New Roman" panose="02020603050405020304" pitchFamily="18" charset="0"/>
                <a:ea typeface="宋体" panose="02010600030101010101" pitchFamily="2" charset="-122"/>
                <a:sym typeface="Symbol" panose="05050102010706020507" pitchFamily="18" charset="2"/>
              </a:rPr>
              <a:t></a:t>
            </a:r>
            <a:r>
              <a:rPr lang="en-US" altLang="zh-CN" b="1" i="1">
                <a:solidFill>
                  <a:srgbClr val="3333FF"/>
                </a:solidFill>
                <a:effectLst>
                  <a:outerShdw blurRad="38100" dist="38100" dir="2700000" algn="tl">
                    <a:srgbClr val="000000"/>
                  </a:outerShdw>
                </a:effectLst>
                <a:latin typeface="Times New Roman" panose="02020603050405020304" pitchFamily="18" charset="0"/>
                <a:ea typeface="宋体" panose="02010600030101010101" pitchFamily="2" charset="-122"/>
                <a:sym typeface="Symbol" panose="05050102010706020507" pitchFamily="18" charset="2"/>
              </a:rPr>
              <a:t>z</a:t>
            </a:r>
            <a:r>
              <a:rPr lang="zh-CN" altLang="en-US" b="1">
                <a:solidFill>
                  <a:srgbClr val="3333FF"/>
                </a:solidFill>
                <a:effectLst>
                  <a:outerShdw blurRad="38100" dist="38100" dir="2700000" algn="tl">
                    <a:srgbClr val="000000"/>
                  </a:outerShdw>
                </a:effectLst>
                <a:latin typeface="Times New Roman" panose="02020603050405020304" pitchFamily="18" charset="0"/>
              </a:rPr>
              <a:t>沿实轴</a:t>
            </a:r>
            <a:r>
              <a:rPr lang="en-US" altLang="zh-CN" b="1">
                <a:solidFill>
                  <a:srgbClr val="3333FF"/>
                </a:solidFill>
                <a:effectLst>
                  <a:outerShdw blurRad="38100" dist="38100" dir="2700000" algn="tl">
                    <a:srgbClr val="000000"/>
                  </a:outerShdw>
                </a:effectLst>
                <a:latin typeface="Times New Roman" panose="02020603050405020304" pitchFamily="18" charset="0"/>
                <a:ea typeface="宋体" panose="02010600030101010101" pitchFamily="2" charset="-122"/>
              </a:rPr>
              <a:t>, </a:t>
            </a:r>
            <a:r>
              <a:rPr lang="en-US" altLang="zh-CN" b="1">
                <a:solidFill>
                  <a:srgbClr val="3333FF"/>
                </a:solidFill>
                <a:effectLst>
                  <a:outerShdw blurRad="38100" dist="38100" dir="2700000" algn="tl">
                    <a:srgbClr val="000000"/>
                  </a:outerShdw>
                </a:effectLst>
                <a:latin typeface="Times New Roman" panose="02020603050405020304" pitchFamily="18" charset="0"/>
                <a:ea typeface="宋体" panose="02010600030101010101" pitchFamily="2" charset="-122"/>
                <a:sym typeface="Symbol" panose="05050102010706020507" pitchFamily="18" charset="2"/>
              </a:rPr>
              <a:t></a:t>
            </a:r>
            <a:r>
              <a:rPr lang="en-US" altLang="zh-CN" b="1" i="1">
                <a:solidFill>
                  <a:srgbClr val="3333FF"/>
                </a:solidFill>
                <a:effectLst>
                  <a:outerShdw blurRad="38100" dist="38100" dir="2700000" algn="tl">
                    <a:srgbClr val="000000"/>
                  </a:outerShdw>
                </a:effectLst>
                <a:latin typeface="Times New Roman" panose="02020603050405020304" pitchFamily="18" charset="0"/>
                <a:ea typeface="宋体" panose="02010600030101010101" pitchFamily="2" charset="-122"/>
                <a:sym typeface="Symbol" panose="05050102010706020507" pitchFamily="18" charset="2"/>
              </a:rPr>
              <a:t>y</a:t>
            </a:r>
            <a:r>
              <a:rPr lang="en-US" altLang="zh-CN" b="1">
                <a:solidFill>
                  <a:srgbClr val="3333FF"/>
                </a:solidFill>
                <a:effectLst>
                  <a:outerShdw blurRad="38100" dist="38100" dir="2700000" algn="tl">
                    <a:srgbClr val="000000"/>
                  </a:outerShdw>
                </a:effectLst>
                <a:latin typeface="Times New Roman" panose="02020603050405020304" pitchFamily="18" charset="0"/>
                <a:ea typeface="宋体" panose="02010600030101010101" pitchFamily="2" charset="-122"/>
                <a:sym typeface="Symbol" panose="05050102010706020507" pitchFamily="18" charset="2"/>
              </a:rPr>
              <a:t>0</a:t>
            </a:r>
          </a:p>
        </p:txBody>
      </p:sp>
      <p:graphicFrame>
        <p:nvGraphicFramePr>
          <p:cNvPr id="304153" name="Object 25">
            <a:extLst>
              <a:ext uri="{FF2B5EF4-FFF2-40B4-BE49-F238E27FC236}">
                <a16:creationId xmlns:a16="http://schemas.microsoft.com/office/drawing/2014/main" id="{024665C1-406F-4ABB-A1E6-C361B5011765}"/>
              </a:ext>
            </a:extLst>
          </p:cNvPr>
          <p:cNvGraphicFramePr>
            <a:graphicFrameLocks noChangeAspect="1"/>
          </p:cNvGraphicFramePr>
          <p:nvPr/>
        </p:nvGraphicFramePr>
        <p:xfrm>
          <a:off x="1042988" y="2420938"/>
          <a:ext cx="6015037" cy="2365375"/>
        </p:xfrm>
        <a:graphic>
          <a:graphicData uri="http://schemas.openxmlformats.org/presentationml/2006/ole">
            <mc:AlternateContent xmlns:mc="http://schemas.openxmlformats.org/markup-compatibility/2006">
              <mc:Choice xmlns:v="urn:schemas-microsoft-com:vml" Requires="v">
                <p:oleObj spid="_x0000_s304163" name="Equation" r:id="rId3" imgW="11036160" imgH="4114800" progId="Equation.DSMT4">
                  <p:embed/>
                </p:oleObj>
              </mc:Choice>
              <mc:Fallback>
                <p:oleObj name="Equation" r:id="rId3" imgW="11036160" imgH="4114800" progId="Equation.DSMT4">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420938"/>
                        <a:ext cx="6015037" cy="2365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4154" name="Object 26">
            <a:extLst>
              <a:ext uri="{FF2B5EF4-FFF2-40B4-BE49-F238E27FC236}">
                <a16:creationId xmlns:a16="http://schemas.microsoft.com/office/drawing/2014/main" id="{22407AEC-368D-4B02-873D-C0B2ED49AF63}"/>
              </a:ext>
            </a:extLst>
          </p:cNvPr>
          <p:cNvGraphicFramePr>
            <a:graphicFrameLocks noChangeAspect="1"/>
          </p:cNvGraphicFramePr>
          <p:nvPr/>
        </p:nvGraphicFramePr>
        <p:xfrm>
          <a:off x="971550" y="4941888"/>
          <a:ext cx="4967288" cy="923925"/>
        </p:xfrm>
        <a:graphic>
          <a:graphicData uri="http://schemas.openxmlformats.org/presentationml/2006/ole">
            <mc:AlternateContent xmlns:mc="http://schemas.openxmlformats.org/markup-compatibility/2006">
              <mc:Choice xmlns:v="urn:schemas-microsoft-com:vml" Requires="v">
                <p:oleObj spid="_x0000_s304164" name="Equation" r:id="rId5" imgW="7835760" imgH="1460160" progId="Equation.DSMT4">
                  <p:embed/>
                </p:oleObj>
              </mc:Choice>
              <mc:Fallback>
                <p:oleObj name="Equation" r:id="rId5" imgW="7835760" imgH="1460160" progId="Equation.DSMT4">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4941888"/>
                        <a:ext cx="4967288"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4162" name="Text Box 34">
            <a:extLst>
              <a:ext uri="{FF2B5EF4-FFF2-40B4-BE49-F238E27FC236}">
                <a16:creationId xmlns:a16="http://schemas.microsoft.com/office/drawing/2014/main" id="{9FE0148E-3763-4B3F-8175-9636346C7436}"/>
              </a:ext>
            </a:extLst>
          </p:cNvPr>
          <p:cNvSpPr txBox="1">
            <a:spLocks noChangeArrowheads="1"/>
          </p:cNvSpPr>
          <p:nvPr/>
        </p:nvSpPr>
        <p:spPr bwMode="auto">
          <a:xfrm>
            <a:off x="395288" y="466725"/>
            <a:ext cx="8280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anose="02020603050405020304" pitchFamily="18" charset="0"/>
                <a:sym typeface="Symbol" panose="05050102010706020507" pitchFamily="18" charset="2"/>
              </a:rPr>
              <a:t>       </a:t>
            </a:r>
            <a:r>
              <a:rPr lang="zh-CN" altLang="en-US" b="1">
                <a:latin typeface="Times New Roman" panose="02020603050405020304" pitchFamily="18" charset="0"/>
                <a:sym typeface="Symbol" panose="05050102010706020507" pitchFamily="18" charset="2"/>
              </a:rPr>
              <a:t>下面分析</a:t>
            </a:r>
            <a:r>
              <a:rPr lang="zh-CN" altLang="en-US" b="1">
                <a:latin typeface="Times New Roman" panose="02020603050405020304" pitchFamily="18" charset="0"/>
                <a:ea typeface="宋体" panose="02010600030101010101" pitchFamily="2" charset="-122"/>
                <a:sym typeface="Symbol" panose="05050102010706020507" pitchFamily="18" charset="2"/>
              </a:rPr>
              <a:t></a:t>
            </a:r>
            <a:r>
              <a:rPr lang="en-US" altLang="zh-CN" b="1" i="1">
                <a:latin typeface="Times New Roman" panose="02020603050405020304" pitchFamily="18" charset="0"/>
                <a:ea typeface="宋体" panose="02010600030101010101" pitchFamily="2" charset="-122"/>
                <a:sym typeface="Symbol" panose="05050102010706020507" pitchFamily="18" charset="2"/>
              </a:rPr>
              <a:t>z</a:t>
            </a:r>
            <a:r>
              <a:rPr lang="zh-CN" altLang="en-US" b="1">
                <a:latin typeface="Times New Roman" panose="02020603050405020304" pitchFamily="18" charset="0"/>
                <a:sym typeface="Symbol" panose="05050102010706020507" pitchFamily="18" charset="2"/>
              </a:rPr>
              <a:t>分别</a:t>
            </a:r>
            <a:r>
              <a:rPr lang="zh-CN" altLang="en-US" b="1">
                <a:latin typeface="Times New Roman" panose="02020603050405020304" pitchFamily="18" charset="0"/>
              </a:rPr>
              <a:t>沿</a:t>
            </a:r>
            <a:r>
              <a:rPr lang="zh-CN" altLang="en-US" b="1">
                <a:solidFill>
                  <a:srgbClr val="FF0000"/>
                </a:solidFill>
                <a:effectLst>
                  <a:outerShdw blurRad="38100" dist="38100" dir="2700000" algn="tl">
                    <a:srgbClr val="000000"/>
                  </a:outerShdw>
                </a:effectLst>
                <a:latin typeface="Times New Roman" panose="02020603050405020304" pitchFamily="18" charset="0"/>
              </a:rPr>
              <a:t>平行于实轴</a:t>
            </a:r>
            <a:r>
              <a:rPr lang="zh-CN" altLang="en-US" b="1">
                <a:latin typeface="Times New Roman" panose="02020603050405020304" pitchFamily="18" charset="0"/>
              </a:rPr>
              <a:t>（</a:t>
            </a:r>
            <a:r>
              <a:rPr lang="zh-CN" altLang="en-US" b="1">
                <a:latin typeface="Times New Roman" panose="02020603050405020304" pitchFamily="18" charset="0"/>
                <a:ea typeface="宋体" panose="02010600030101010101" pitchFamily="2" charset="-122"/>
              </a:rPr>
              <a:t> </a:t>
            </a:r>
            <a:r>
              <a:rPr lang="zh-CN" altLang="en-US" b="1">
                <a:latin typeface="Times New Roman" panose="02020603050405020304" pitchFamily="18" charset="0"/>
                <a:ea typeface="宋体" panose="02010600030101010101" pitchFamily="2" charset="-122"/>
                <a:sym typeface="Symbol" panose="05050102010706020507" pitchFamily="18" charset="2"/>
              </a:rPr>
              <a:t></a:t>
            </a:r>
            <a:r>
              <a:rPr lang="en-US" altLang="zh-CN" b="1" i="1">
                <a:latin typeface="Times New Roman" panose="02020603050405020304" pitchFamily="18" charset="0"/>
                <a:ea typeface="宋体" panose="02010600030101010101" pitchFamily="2" charset="-122"/>
                <a:sym typeface="Symbol" panose="05050102010706020507" pitchFamily="18" charset="2"/>
              </a:rPr>
              <a:t>y</a:t>
            </a:r>
            <a:r>
              <a:rPr lang="en-US" altLang="zh-CN" b="1">
                <a:latin typeface="Times New Roman" panose="02020603050405020304" pitchFamily="18" charset="0"/>
                <a:ea typeface="宋体" panose="02010600030101010101" pitchFamily="2" charset="-122"/>
                <a:sym typeface="Symbol" panose="05050102010706020507" pitchFamily="18" charset="2"/>
              </a:rPr>
              <a:t>0</a:t>
            </a:r>
            <a:r>
              <a:rPr lang="zh-CN" altLang="en-US" b="1">
                <a:latin typeface="Times New Roman" panose="02020603050405020304" pitchFamily="18" charset="0"/>
                <a:ea typeface="宋体" panose="02010600030101010101" pitchFamily="2" charset="-122"/>
                <a:sym typeface="Symbol" panose="05050102010706020507" pitchFamily="18" charset="2"/>
              </a:rPr>
              <a:t>）和</a:t>
            </a:r>
            <a:r>
              <a:rPr lang="zh-CN" altLang="en-US" b="1">
                <a:solidFill>
                  <a:srgbClr val="FF0000"/>
                </a:solidFill>
                <a:effectLst>
                  <a:outerShdw blurRad="38100" dist="38100" dir="2700000" algn="tl">
                    <a:srgbClr val="000000"/>
                  </a:outerShdw>
                </a:effectLst>
              </a:rPr>
              <a:t>平行于虚轴</a:t>
            </a:r>
            <a:r>
              <a:rPr lang="zh-CN" altLang="en-US" b="1"/>
              <a:t>（ </a:t>
            </a:r>
            <a:r>
              <a:rPr lang="zh-CN" altLang="en-US" b="1">
                <a:latin typeface="Times New Roman" panose="02020603050405020304" pitchFamily="18" charset="0"/>
                <a:sym typeface="Symbol" panose="05050102010706020507" pitchFamily="18" charset="2"/>
              </a:rPr>
              <a:t></a:t>
            </a:r>
            <a:r>
              <a:rPr lang="en-US" altLang="zh-CN" b="1" i="1">
                <a:latin typeface="Times New Roman" panose="02020603050405020304" pitchFamily="18" charset="0"/>
                <a:sym typeface="Symbol" panose="05050102010706020507" pitchFamily="18" charset="2"/>
              </a:rPr>
              <a:t>x</a:t>
            </a:r>
            <a:r>
              <a:rPr lang="en-US" altLang="zh-CN" b="1">
                <a:latin typeface="Times New Roman" panose="02020603050405020304" pitchFamily="18" charset="0"/>
                <a:sym typeface="Symbol" panose="05050102010706020507" pitchFamily="18" charset="2"/>
              </a:rPr>
              <a:t>0</a:t>
            </a:r>
            <a:r>
              <a:rPr lang="zh-CN" altLang="en-US" b="1">
                <a:sym typeface="Symbol" panose="05050102010706020507" pitchFamily="18" charset="2"/>
              </a:rPr>
              <a:t>）趋于零的</a:t>
            </a:r>
            <a:r>
              <a:rPr lang="zh-CN" altLang="en-US" b="1">
                <a:solidFill>
                  <a:srgbClr val="3333FF"/>
                </a:solidFill>
                <a:effectLst>
                  <a:outerShdw blurRad="38100" dist="38100" dir="2700000" algn="tl">
                    <a:srgbClr val="000000"/>
                  </a:outerShdw>
                </a:effectLst>
                <a:sym typeface="Symbol" panose="05050102010706020507" pitchFamily="18" charset="2"/>
              </a:rPr>
              <a:t>特殊情况</a:t>
            </a:r>
            <a:r>
              <a:rPr lang="zh-CN" altLang="en-US" b="1">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4162"/>
                                        </p:tgtEl>
                                        <p:attrNameLst>
                                          <p:attrName>style.visibility</p:attrName>
                                        </p:attrNameLst>
                                      </p:cBhvr>
                                      <p:to>
                                        <p:strVal val="visible"/>
                                      </p:to>
                                    </p:set>
                                    <p:animEffect transition="in" filter="wipe(left)">
                                      <p:cBhvr>
                                        <p:cTn id="7" dur="2000"/>
                                        <p:tgtEl>
                                          <p:spTgt spid="3041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4152"/>
                                        </p:tgtEl>
                                        <p:attrNameLst>
                                          <p:attrName>style.visibility</p:attrName>
                                        </p:attrNameLst>
                                      </p:cBhvr>
                                      <p:to>
                                        <p:strVal val="visible"/>
                                      </p:to>
                                    </p:set>
                                    <p:animEffect transition="in" filter="wipe(left)">
                                      <p:cBhvr>
                                        <p:cTn id="12" dur="2000"/>
                                        <p:tgtEl>
                                          <p:spTgt spid="3041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04153"/>
                                        </p:tgtEl>
                                        <p:attrNameLst>
                                          <p:attrName>style.visibility</p:attrName>
                                        </p:attrNameLst>
                                      </p:cBhvr>
                                      <p:to>
                                        <p:strVal val="visible"/>
                                      </p:to>
                                    </p:set>
                                    <p:animEffect transition="in" filter="wipe(left)">
                                      <p:cBhvr>
                                        <p:cTn id="17" dur="2000"/>
                                        <p:tgtEl>
                                          <p:spTgt spid="3041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04154"/>
                                        </p:tgtEl>
                                        <p:attrNameLst>
                                          <p:attrName>style.visibility</p:attrName>
                                        </p:attrNameLst>
                                      </p:cBhvr>
                                      <p:to>
                                        <p:strVal val="visible"/>
                                      </p:to>
                                    </p:set>
                                    <p:animEffect transition="in" filter="wipe(left)">
                                      <p:cBhvr>
                                        <p:cTn id="22" dur="2000"/>
                                        <p:tgtEl>
                                          <p:spTgt spid="304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52" grpId="0"/>
      <p:bldP spid="30416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1">
            <a:extLst>
              <a:ext uri="{FF2B5EF4-FFF2-40B4-BE49-F238E27FC236}">
                <a16:creationId xmlns:a16="http://schemas.microsoft.com/office/drawing/2014/main" id="{7932E38E-DDA5-4FF3-B971-8572D19E50BB}"/>
              </a:ext>
            </a:extLst>
          </p:cNvPr>
          <p:cNvSpPr>
            <a:spLocks noGrp="1"/>
          </p:cNvSpPr>
          <p:nvPr>
            <p:ph type="dt" sz="half" idx="10"/>
          </p:nvPr>
        </p:nvSpPr>
        <p:spPr/>
        <p:txBody>
          <a:bodyPr/>
          <a:lstStyle/>
          <a:p>
            <a:fld id="{0441D726-8AED-4D57-B135-95C74432CA0C}" type="datetime1">
              <a:rPr lang="zh-CN" altLang="en-US"/>
              <a:pPr/>
              <a:t>2017/9/8</a:t>
            </a:fld>
            <a:endParaRPr lang="en-US" altLang="zh-CN"/>
          </a:p>
        </p:txBody>
      </p:sp>
      <p:sp>
        <p:nvSpPr>
          <p:cNvPr id="13" name="灯片编号占位符 3">
            <a:extLst>
              <a:ext uri="{FF2B5EF4-FFF2-40B4-BE49-F238E27FC236}">
                <a16:creationId xmlns:a16="http://schemas.microsoft.com/office/drawing/2014/main" id="{61F3E89E-910F-4E70-9740-6522C4C559A4}"/>
              </a:ext>
            </a:extLst>
          </p:cNvPr>
          <p:cNvSpPr>
            <a:spLocks noGrp="1"/>
          </p:cNvSpPr>
          <p:nvPr>
            <p:ph type="sldNum" sz="quarter" idx="12"/>
          </p:nvPr>
        </p:nvSpPr>
        <p:spPr/>
        <p:txBody>
          <a:bodyPr/>
          <a:lstStyle/>
          <a:p>
            <a:fld id="{F7446554-8D99-48CE-BF69-87DE97B3FE07}" type="slidenum">
              <a:rPr lang="en-US" altLang="zh-CN"/>
              <a:pPr/>
              <a:t>82</a:t>
            </a:fld>
            <a:endParaRPr lang="en-US" altLang="zh-CN"/>
          </a:p>
        </p:txBody>
      </p:sp>
      <p:sp>
        <p:nvSpPr>
          <p:cNvPr id="608258" name="Line 2">
            <a:extLst>
              <a:ext uri="{FF2B5EF4-FFF2-40B4-BE49-F238E27FC236}">
                <a16:creationId xmlns:a16="http://schemas.microsoft.com/office/drawing/2014/main" id="{73AE61F8-FA9A-452F-AEDD-1E0089719458}"/>
              </a:ext>
            </a:extLst>
          </p:cNvPr>
          <p:cNvSpPr>
            <a:spLocks noChangeShapeType="1"/>
          </p:cNvSpPr>
          <p:nvPr/>
        </p:nvSpPr>
        <p:spPr bwMode="auto">
          <a:xfrm>
            <a:off x="2773363" y="4141788"/>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8259" name="Text Box 3">
            <a:extLst>
              <a:ext uri="{FF2B5EF4-FFF2-40B4-BE49-F238E27FC236}">
                <a16:creationId xmlns:a16="http://schemas.microsoft.com/office/drawing/2014/main" id="{FE2D556C-A8EF-46E4-8C8E-BDB9C7E244D6}"/>
              </a:ext>
            </a:extLst>
          </p:cNvPr>
          <p:cNvSpPr txBox="1">
            <a:spLocks noChangeArrowheads="1"/>
          </p:cNvSpPr>
          <p:nvPr/>
        </p:nvSpPr>
        <p:spPr bwMode="auto">
          <a:xfrm>
            <a:off x="5508625" y="5013325"/>
            <a:ext cx="316865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003300"/>
                </a:solidFill>
                <a:effectLst>
                  <a:outerShdw blurRad="38100" dist="38100" dir="2700000" algn="tl">
                    <a:srgbClr val="000000"/>
                  </a:outerShdw>
                </a:effectLst>
                <a:latin typeface="黑体" panose="02010609060101010101" pitchFamily="49" charset="-122"/>
                <a:ea typeface="黑体" panose="02010609060101010101" pitchFamily="49" charset="-122"/>
              </a:rPr>
              <a:t>柯西</a:t>
            </a:r>
            <a:r>
              <a:rPr lang="en-US" altLang="zh-CN" b="1">
                <a:solidFill>
                  <a:srgbClr val="003300"/>
                </a:solidFill>
                <a:effectLst>
                  <a:outerShdw blurRad="38100" dist="38100" dir="2700000" algn="tl">
                    <a:srgbClr val="000000"/>
                  </a:outerShdw>
                </a:effectLst>
                <a:ea typeface="黑体" panose="02010609060101010101" pitchFamily="49" charset="-122"/>
              </a:rPr>
              <a:t>—</a:t>
            </a:r>
            <a:r>
              <a:rPr lang="zh-CN" altLang="en-US" b="1">
                <a:solidFill>
                  <a:srgbClr val="003300"/>
                </a:solidFill>
                <a:effectLst>
                  <a:outerShdw blurRad="38100" dist="38100" dir="2700000" algn="tl">
                    <a:srgbClr val="000000"/>
                  </a:outerShdw>
                </a:effectLst>
                <a:latin typeface="黑体" panose="02010609060101010101" pitchFamily="49" charset="-122"/>
                <a:ea typeface="黑体" panose="02010609060101010101" pitchFamily="49" charset="-122"/>
              </a:rPr>
              <a:t>黎曼方程</a:t>
            </a:r>
          </a:p>
          <a:p>
            <a:pPr>
              <a:spcBef>
                <a:spcPct val="50000"/>
              </a:spcBef>
            </a:pPr>
            <a:r>
              <a:rPr lang="zh-CN" altLang="en-US" b="1">
                <a:solidFill>
                  <a:srgbClr val="003300"/>
                </a:solidFill>
                <a:effectLst>
                  <a:outerShdw blurRad="38100" dist="38100" dir="2700000" algn="tl">
                    <a:srgbClr val="000000"/>
                  </a:outerShdw>
                </a:effectLst>
                <a:latin typeface="Times New Roman" panose="02020603050405020304" pitchFamily="18" charset="0"/>
                <a:ea typeface="黑体" panose="02010609060101010101" pitchFamily="49" charset="-122"/>
              </a:rPr>
              <a:t>或</a:t>
            </a:r>
            <a:r>
              <a:rPr lang="en-US" altLang="zh-CN" b="1">
                <a:solidFill>
                  <a:srgbClr val="003300"/>
                </a:solidFill>
                <a:effectLst>
                  <a:outerShdw blurRad="38100" dist="38100" dir="2700000" algn="tl">
                    <a:srgbClr val="000000"/>
                  </a:outerShdw>
                </a:effectLst>
                <a:latin typeface="Times New Roman" panose="02020603050405020304" pitchFamily="18" charset="0"/>
                <a:ea typeface="黑体" panose="02010609060101010101" pitchFamily="49" charset="-122"/>
              </a:rPr>
              <a:t>C-R</a:t>
            </a:r>
            <a:r>
              <a:rPr lang="zh-CN" altLang="en-US" b="1">
                <a:solidFill>
                  <a:srgbClr val="003300"/>
                </a:solidFill>
                <a:effectLst>
                  <a:outerShdw blurRad="38100" dist="38100" dir="2700000" algn="tl">
                    <a:srgbClr val="000000"/>
                  </a:outerShdw>
                </a:effectLst>
                <a:latin typeface="黑体" panose="02010609060101010101" pitchFamily="49" charset="-122"/>
                <a:ea typeface="黑体" panose="02010609060101010101" pitchFamily="49" charset="-122"/>
              </a:rPr>
              <a:t>条件</a:t>
            </a:r>
          </a:p>
        </p:txBody>
      </p:sp>
      <p:graphicFrame>
        <p:nvGraphicFramePr>
          <p:cNvPr id="608263" name="Object 7">
            <a:extLst>
              <a:ext uri="{FF2B5EF4-FFF2-40B4-BE49-F238E27FC236}">
                <a16:creationId xmlns:a16="http://schemas.microsoft.com/office/drawing/2014/main" id="{E11DEBC7-520A-4650-9C56-97C149DA62D3}"/>
              </a:ext>
            </a:extLst>
          </p:cNvPr>
          <p:cNvGraphicFramePr>
            <a:graphicFrameLocks noChangeAspect="1"/>
          </p:cNvGraphicFramePr>
          <p:nvPr/>
        </p:nvGraphicFramePr>
        <p:xfrm>
          <a:off x="865188" y="981075"/>
          <a:ext cx="6430962" cy="2738438"/>
        </p:xfrm>
        <a:graphic>
          <a:graphicData uri="http://schemas.openxmlformats.org/presentationml/2006/ole">
            <mc:AlternateContent xmlns:mc="http://schemas.openxmlformats.org/markup-compatibility/2006">
              <mc:Choice xmlns:v="urn:schemas-microsoft-com:vml" Requires="v">
                <p:oleObj spid="_x0000_s608271" name="Equation" r:id="rId3" imgW="3365280" imgH="1358640" progId="Equation.DSMT4">
                  <p:embed/>
                </p:oleObj>
              </mc:Choice>
              <mc:Fallback>
                <p:oleObj name="Equation" r:id="rId3" imgW="3365280" imgH="135864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188" y="981075"/>
                        <a:ext cx="6430962" cy="273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8264" name="Object 8">
            <a:extLst>
              <a:ext uri="{FF2B5EF4-FFF2-40B4-BE49-F238E27FC236}">
                <a16:creationId xmlns:a16="http://schemas.microsoft.com/office/drawing/2014/main" id="{A81CE638-56CE-4A90-8D67-3D63C662A3A3}"/>
              </a:ext>
            </a:extLst>
          </p:cNvPr>
          <p:cNvGraphicFramePr>
            <a:graphicFrameLocks noChangeAspect="1"/>
          </p:cNvGraphicFramePr>
          <p:nvPr/>
        </p:nvGraphicFramePr>
        <p:xfrm>
          <a:off x="827088" y="3678238"/>
          <a:ext cx="5064125" cy="1012825"/>
        </p:xfrm>
        <a:graphic>
          <a:graphicData uri="http://schemas.openxmlformats.org/presentationml/2006/ole">
            <mc:AlternateContent xmlns:mc="http://schemas.openxmlformats.org/markup-compatibility/2006">
              <mc:Choice xmlns:v="urn:schemas-microsoft-com:vml" Requires="v">
                <p:oleObj spid="_x0000_s608272" name="Equation" r:id="rId5" imgW="2476440" imgH="495000" progId="Equation.DSMT4">
                  <p:embed/>
                </p:oleObj>
              </mc:Choice>
              <mc:Fallback>
                <p:oleObj name="Equation" r:id="rId5" imgW="2476440" imgH="4950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3678238"/>
                        <a:ext cx="5064125" cy="101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8265" name="Text Box 9">
            <a:extLst>
              <a:ext uri="{FF2B5EF4-FFF2-40B4-BE49-F238E27FC236}">
                <a16:creationId xmlns:a16="http://schemas.microsoft.com/office/drawing/2014/main" id="{29B11B29-965F-4555-A1BC-B6796D33998A}"/>
              </a:ext>
            </a:extLst>
          </p:cNvPr>
          <p:cNvSpPr txBox="1">
            <a:spLocks noChangeArrowheads="1"/>
          </p:cNvSpPr>
          <p:nvPr/>
        </p:nvSpPr>
        <p:spPr bwMode="auto">
          <a:xfrm>
            <a:off x="901700" y="4638675"/>
            <a:ext cx="3419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003300"/>
                </a:solidFill>
                <a:effectLst>
                  <a:outerShdw blurRad="38100" dist="38100" dir="2700000" algn="tl">
                    <a:srgbClr val="000000"/>
                  </a:outerShdw>
                </a:effectLst>
              </a:rPr>
              <a:t>可导，要求二者相等</a:t>
            </a:r>
          </a:p>
        </p:txBody>
      </p:sp>
      <p:graphicFrame>
        <p:nvGraphicFramePr>
          <p:cNvPr id="608266" name="Object 10">
            <a:extLst>
              <a:ext uri="{FF2B5EF4-FFF2-40B4-BE49-F238E27FC236}">
                <a16:creationId xmlns:a16="http://schemas.microsoft.com/office/drawing/2014/main" id="{3483F43F-7FD6-4A90-B5F4-85F98CF1BFF4}"/>
              </a:ext>
            </a:extLst>
          </p:cNvPr>
          <p:cNvGraphicFramePr>
            <a:graphicFrameLocks noChangeAspect="1"/>
          </p:cNvGraphicFramePr>
          <p:nvPr/>
        </p:nvGraphicFramePr>
        <p:xfrm>
          <a:off x="1331913" y="5229225"/>
          <a:ext cx="3692525" cy="790575"/>
        </p:xfrm>
        <a:graphic>
          <a:graphicData uri="http://schemas.openxmlformats.org/presentationml/2006/ole">
            <mc:AlternateContent xmlns:mc="http://schemas.openxmlformats.org/markup-compatibility/2006">
              <mc:Choice xmlns:v="urn:schemas-microsoft-com:vml" Requires="v">
                <p:oleObj spid="_x0000_s608273" name="Equation" r:id="rId7" imgW="1511280" imgH="419040" progId="Equation.DSMT4">
                  <p:embed/>
                </p:oleObj>
              </mc:Choice>
              <mc:Fallback>
                <p:oleObj name="Equation" r:id="rId7" imgW="1511280" imgH="41904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5229225"/>
                        <a:ext cx="3692525" cy="7905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8267" name="Text Box 11">
            <a:extLst>
              <a:ext uri="{FF2B5EF4-FFF2-40B4-BE49-F238E27FC236}">
                <a16:creationId xmlns:a16="http://schemas.microsoft.com/office/drawing/2014/main" id="{2E985FC6-7E36-404F-9BAB-3A9AA7BB73EB}"/>
              </a:ext>
            </a:extLst>
          </p:cNvPr>
          <p:cNvSpPr txBox="1">
            <a:spLocks noChangeArrowheads="1"/>
          </p:cNvSpPr>
          <p:nvPr/>
        </p:nvSpPr>
        <p:spPr bwMode="auto">
          <a:xfrm>
            <a:off x="1908175" y="6092825"/>
            <a:ext cx="2447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0000"/>
                </a:solidFill>
                <a:effectLst>
                  <a:outerShdw blurRad="38100" dist="38100" dir="2700000" algn="tl">
                    <a:srgbClr val="000000"/>
                  </a:outerShdw>
                </a:effectLst>
                <a:latin typeface="Times New Roman" panose="02020603050405020304" pitchFamily="18" charset="0"/>
              </a:rPr>
              <a:t>可导必要条件</a:t>
            </a:r>
          </a:p>
        </p:txBody>
      </p:sp>
      <p:sp>
        <p:nvSpPr>
          <p:cNvPr id="608268" name="Text Box 12">
            <a:extLst>
              <a:ext uri="{FF2B5EF4-FFF2-40B4-BE49-F238E27FC236}">
                <a16:creationId xmlns:a16="http://schemas.microsoft.com/office/drawing/2014/main" id="{AB18CF4D-F588-4A4C-81DE-86BEAE6D9FA5}"/>
              </a:ext>
            </a:extLst>
          </p:cNvPr>
          <p:cNvSpPr txBox="1">
            <a:spLocks noChangeArrowheads="1"/>
          </p:cNvSpPr>
          <p:nvPr/>
        </p:nvSpPr>
        <p:spPr bwMode="auto">
          <a:xfrm>
            <a:off x="755650" y="404813"/>
            <a:ext cx="27352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3333FF"/>
                </a:solidFill>
                <a:effectLst>
                  <a:outerShdw blurRad="38100" dist="38100" dir="2700000" algn="tl">
                    <a:srgbClr val="000000"/>
                  </a:outerShdw>
                </a:effectLst>
                <a:latin typeface="Times New Roman" panose="02020603050405020304" pitchFamily="18" charset="0"/>
                <a:ea typeface="宋体" panose="02010600030101010101" pitchFamily="2" charset="-122"/>
                <a:sym typeface="Symbol" panose="05050102010706020507" pitchFamily="18" charset="2"/>
              </a:rPr>
              <a:t></a:t>
            </a:r>
            <a:r>
              <a:rPr lang="en-US" altLang="zh-CN" b="1" i="1">
                <a:solidFill>
                  <a:srgbClr val="3333FF"/>
                </a:solidFill>
                <a:effectLst>
                  <a:outerShdw blurRad="38100" dist="38100" dir="2700000" algn="tl">
                    <a:srgbClr val="000000"/>
                  </a:outerShdw>
                </a:effectLst>
                <a:latin typeface="Times New Roman" panose="02020603050405020304" pitchFamily="18" charset="0"/>
                <a:ea typeface="宋体" panose="02010600030101010101" pitchFamily="2" charset="-122"/>
                <a:sym typeface="Symbol" panose="05050102010706020507" pitchFamily="18" charset="2"/>
              </a:rPr>
              <a:t>z</a:t>
            </a:r>
            <a:r>
              <a:rPr lang="zh-CN" altLang="en-US" b="1">
                <a:solidFill>
                  <a:srgbClr val="3333FF"/>
                </a:solidFill>
                <a:effectLst>
                  <a:outerShdw blurRad="38100" dist="38100" dir="2700000" algn="tl">
                    <a:srgbClr val="000000"/>
                  </a:outerShdw>
                </a:effectLst>
                <a:latin typeface="Times New Roman" panose="02020603050405020304" pitchFamily="18" charset="0"/>
              </a:rPr>
              <a:t>沿虚轴</a:t>
            </a:r>
            <a:r>
              <a:rPr lang="en-US" altLang="zh-CN" b="1">
                <a:solidFill>
                  <a:srgbClr val="3333FF"/>
                </a:solidFill>
                <a:effectLst>
                  <a:outerShdw blurRad="38100" dist="38100" dir="2700000" algn="tl">
                    <a:srgbClr val="000000"/>
                  </a:outerShdw>
                </a:effectLst>
                <a:latin typeface="Times New Roman" panose="02020603050405020304" pitchFamily="18" charset="0"/>
                <a:ea typeface="宋体" panose="02010600030101010101" pitchFamily="2" charset="-122"/>
              </a:rPr>
              <a:t>, </a:t>
            </a:r>
            <a:r>
              <a:rPr lang="en-US" altLang="zh-CN" b="1">
                <a:solidFill>
                  <a:srgbClr val="3333FF"/>
                </a:solidFill>
                <a:effectLst>
                  <a:outerShdw blurRad="38100" dist="38100" dir="2700000" algn="tl">
                    <a:srgbClr val="000000"/>
                  </a:outerShdw>
                </a:effectLst>
                <a:latin typeface="Times New Roman" panose="02020603050405020304" pitchFamily="18" charset="0"/>
                <a:ea typeface="宋体" panose="02010600030101010101" pitchFamily="2" charset="-122"/>
                <a:sym typeface="Symbol" panose="05050102010706020507" pitchFamily="18" charset="2"/>
              </a:rPr>
              <a:t></a:t>
            </a:r>
            <a:r>
              <a:rPr lang="en-US" altLang="zh-CN" b="1" i="1">
                <a:solidFill>
                  <a:srgbClr val="3333FF"/>
                </a:solidFill>
                <a:effectLst>
                  <a:outerShdw blurRad="38100" dist="38100" dir="2700000" algn="tl">
                    <a:srgbClr val="000000"/>
                  </a:outerShdw>
                </a:effectLst>
                <a:latin typeface="Times New Roman" panose="02020603050405020304" pitchFamily="18" charset="0"/>
                <a:ea typeface="宋体" panose="02010600030101010101" pitchFamily="2" charset="-122"/>
                <a:sym typeface="Symbol" panose="05050102010706020507" pitchFamily="18" charset="2"/>
              </a:rPr>
              <a:t>x</a:t>
            </a:r>
            <a:r>
              <a:rPr lang="en-US" altLang="zh-CN" b="1">
                <a:solidFill>
                  <a:srgbClr val="3333FF"/>
                </a:solidFill>
                <a:effectLst>
                  <a:outerShdw blurRad="38100" dist="38100" dir="2700000" algn="tl">
                    <a:srgbClr val="000000"/>
                  </a:outerShdw>
                </a:effectLst>
                <a:latin typeface="Times New Roman" panose="02020603050405020304" pitchFamily="18" charset="0"/>
                <a:ea typeface="宋体" panose="02010600030101010101" pitchFamily="2" charset="-122"/>
                <a:sym typeface="Symbol" panose="05050102010706020507" pitchFamily="18" charset="2"/>
              </a:rPr>
              <a:t>0</a:t>
            </a:r>
          </a:p>
        </p:txBody>
      </p:sp>
      <p:graphicFrame>
        <p:nvGraphicFramePr>
          <p:cNvPr id="608270" name="Object 14">
            <a:extLst>
              <a:ext uri="{FF2B5EF4-FFF2-40B4-BE49-F238E27FC236}">
                <a16:creationId xmlns:a16="http://schemas.microsoft.com/office/drawing/2014/main" id="{03ACCE2A-376E-499D-B647-993660B9E477}"/>
              </a:ext>
            </a:extLst>
          </p:cNvPr>
          <p:cNvGraphicFramePr>
            <a:graphicFrameLocks noChangeAspect="1"/>
          </p:cNvGraphicFramePr>
          <p:nvPr/>
        </p:nvGraphicFramePr>
        <p:xfrm>
          <a:off x="6300788" y="120650"/>
          <a:ext cx="2519362" cy="900113"/>
        </p:xfrm>
        <a:graphic>
          <a:graphicData uri="http://schemas.openxmlformats.org/presentationml/2006/ole">
            <mc:AlternateContent xmlns:mc="http://schemas.openxmlformats.org/markup-compatibility/2006">
              <mc:Choice xmlns:v="urn:schemas-microsoft-com:vml" Requires="v">
                <p:oleObj spid="_x0000_s608274" name="Equation" r:id="rId9" imgW="3974760" imgH="1422360" progId="Equation.DSMT4">
                  <p:embed/>
                </p:oleObj>
              </mc:Choice>
              <mc:Fallback>
                <p:oleObj name="Equation" r:id="rId9" imgW="3974760" imgH="142236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00788" y="120650"/>
                        <a:ext cx="2519362" cy="900113"/>
                      </a:xfrm>
                      <a:prstGeom prst="rect">
                        <a:avLst/>
                      </a:prstGeom>
                      <a:noFill/>
                      <a:ln w="38100" cmpd="dbl">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8268"/>
                                        </p:tgtEl>
                                        <p:attrNameLst>
                                          <p:attrName>style.visibility</p:attrName>
                                        </p:attrNameLst>
                                      </p:cBhvr>
                                      <p:to>
                                        <p:strVal val="visible"/>
                                      </p:to>
                                    </p:set>
                                    <p:animEffect transition="in" filter="wipe(left)">
                                      <p:cBhvr>
                                        <p:cTn id="7" dur="2000"/>
                                        <p:tgtEl>
                                          <p:spTgt spid="6082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08263"/>
                                        </p:tgtEl>
                                        <p:attrNameLst>
                                          <p:attrName>style.visibility</p:attrName>
                                        </p:attrNameLst>
                                      </p:cBhvr>
                                      <p:to>
                                        <p:strVal val="visible"/>
                                      </p:to>
                                    </p:set>
                                    <p:animEffect transition="in" filter="wipe(left)">
                                      <p:cBhvr>
                                        <p:cTn id="12" dur="2000"/>
                                        <p:tgtEl>
                                          <p:spTgt spid="6082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08264"/>
                                        </p:tgtEl>
                                        <p:attrNameLst>
                                          <p:attrName>style.visibility</p:attrName>
                                        </p:attrNameLst>
                                      </p:cBhvr>
                                      <p:to>
                                        <p:strVal val="visible"/>
                                      </p:to>
                                    </p:set>
                                    <p:animEffect transition="in" filter="wipe(left)">
                                      <p:cBhvr>
                                        <p:cTn id="17" dur="2000"/>
                                        <p:tgtEl>
                                          <p:spTgt spid="6082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08270"/>
                                        </p:tgtEl>
                                        <p:attrNameLst>
                                          <p:attrName>style.visibility</p:attrName>
                                        </p:attrNameLst>
                                      </p:cBhvr>
                                      <p:to>
                                        <p:strVal val="visible"/>
                                      </p:to>
                                    </p:set>
                                    <p:animEffect transition="in" filter="wipe(left)">
                                      <p:cBhvr>
                                        <p:cTn id="22" dur="2000"/>
                                        <p:tgtEl>
                                          <p:spTgt spid="60827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08265"/>
                                        </p:tgtEl>
                                        <p:attrNameLst>
                                          <p:attrName>style.visibility</p:attrName>
                                        </p:attrNameLst>
                                      </p:cBhvr>
                                      <p:to>
                                        <p:strVal val="visible"/>
                                      </p:to>
                                    </p:set>
                                    <p:animEffect transition="in" filter="wipe(left)">
                                      <p:cBhvr>
                                        <p:cTn id="27" dur="2000"/>
                                        <p:tgtEl>
                                          <p:spTgt spid="60826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08266"/>
                                        </p:tgtEl>
                                        <p:attrNameLst>
                                          <p:attrName>style.visibility</p:attrName>
                                        </p:attrNameLst>
                                      </p:cBhvr>
                                      <p:to>
                                        <p:strVal val="visible"/>
                                      </p:to>
                                    </p:set>
                                    <p:animEffect transition="in" filter="wipe(left)">
                                      <p:cBhvr>
                                        <p:cTn id="32" dur="1000"/>
                                        <p:tgtEl>
                                          <p:spTgt spid="60826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08259"/>
                                        </p:tgtEl>
                                        <p:attrNameLst>
                                          <p:attrName>style.visibility</p:attrName>
                                        </p:attrNameLst>
                                      </p:cBhvr>
                                      <p:to>
                                        <p:strVal val="visible"/>
                                      </p:to>
                                    </p:set>
                                    <p:animEffect transition="in" filter="wipe(left)">
                                      <p:cBhvr>
                                        <p:cTn id="37" dur="2000"/>
                                        <p:tgtEl>
                                          <p:spTgt spid="60825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608267"/>
                                        </p:tgtEl>
                                        <p:attrNameLst>
                                          <p:attrName>style.visibility</p:attrName>
                                        </p:attrNameLst>
                                      </p:cBhvr>
                                      <p:to>
                                        <p:strVal val="visible"/>
                                      </p:to>
                                    </p:set>
                                    <p:anim calcmode="lin" valueType="num">
                                      <p:cBhvr additive="base">
                                        <p:cTn id="42" dur="500" fill="hold"/>
                                        <p:tgtEl>
                                          <p:spTgt spid="608267"/>
                                        </p:tgtEl>
                                        <p:attrNameLst>
                                          <p:attrName>ppt_x</p:attrName>
                                        </p:attrNameLst>
                                      </p:cBhvr>
                                      <p:tavLst>
                                        <p:tav tm="0">
                                          <p:val>
                                            <p:strVal val="#ppt_x"/>
                                          </p:val>
                                        </p:tav>
                                        <p:tav tm="100000">
                                          <p:val>
                                            <p:strVal val="#ppt_x"/>
                                          </p:val>
                                        </p:tav>
                                      </p:tavLst>
                                    </p:anim>
                                    <p:anim calcmode="lin" valueType="num">
                                      <p:cBhvr additive="base">
                                        <p:cTn id="43" dur="500" fill="hold"/>
                                        <p:tgtEl>
                                          <p:spTgt spid="6082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259" grpId="0"/>
      <p:bldP spid="608265" grpId="0"/>
      <p:bldP spid="608267" grpId="0"/>
      <p:bldP spid="608268"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1">
            <a:extLst>
              <a:ext uri="{FF2B5EF4-FFF2-40B4-BE49-F238E27FC236}">
                <a16:creationId xmlns:a16="http://schemas.microsoft.com/office/drawing/2014/main" id="{0DFD4201-E862-4A53-BBCA-FF5FF43FB826}"/>
              </a:ext>
            </a:extLst>
          </p:cNvPr>
          <p:cNvSpPr>
            <a:spLocks noGrp="1"/>
          </p:cNvSpPr>
          <p:nvPr>
            <p:ph type="dt" sz="half" idx="10"/>
          </p:nvPr>
        </p:nvSpPr>
        <p:spPr/>
        <p:txBody>
          <a:bodyPr/>
          <a:lstStyle/>
          <a:p>
            <a:fld id="{B6246FB0-8F93-4D0F-AC60-F17486921D8B}" type="datetime1">
              <a:rPr lang="zh-CN" altLang="en-US"/>
              <a:pPr/>
              <a:t>2017/9/8</a:t>
            </a:fld>
            <a:endParaRPr lang="en-US" altLang="zh-CN"/>
          </a:p>
        </p:txBody>
      </p:sp>
      <p:sp>
        <p:nvSpPr>
          <p:cNvPr id="16" name="灯片编号占位符 3">
            <a:extLst>
              <a:ext uri="{FF2B5EF4-FFF2-40B4-BE49-F238E27FC236}">
                <a16:creationId xmlns:a16="http://schemas.microsoft.com/office/drawing/2014/main" id="{0E85C57F-2707-4BF1-AADC-443897B6F15A}"/>
              </a:ext>
            </a:extLst>
          </p:cNvPr>
          <p:cNvSpPr>
            <a:spLocks noGrp="1"/>
          </p:cNvSpPr>
          <p:nvPr>
            <p:ph type="sldNum" sz="quarter" idx="12"/>
          </p:nvPr>
        </p:nvSpPr>
        <p:spPr/>
        <p:txBody>
          <a:bodyPr/>
          <a:lstStyle/>
          <a:p>
            <a:fld id="{98658573-FFF5-4812-86B6-46C15AC91ED1}" type="slidenum">
              <a:rPr lang="en-US" altLang="zh-CN"/>
              <a:pPr/>
              <a:t>83</a:t>
            </a:fld>
            <a:endParaRPr lang="en-US" altLang="zh-CN"/>
          </a:p>
        </p:txBody>
      </p:sp>
      <p:sp>
        <p:nvSpPr>
          <p:cNvPr id="647170" name="Text Box 2">
            <a:extLst>
              <a:ext uri="{FF2B5EF4-FFF2-40B4-BE49-F238E27FC236}">
                <a16:creationId xmlns:a16="http://schemas.microsoft.com/office/drawing/2014/main" id="{45C14FE9-BD22-4FFB-A16C-5DC1152B33B5}"/>
              </a:ext>
            </a:extLst>
          </p:cNvPr>
          <p:cNvSpPr txBox="1">
            <a:spLocks noChangeArrowheads="1"/>
          </p:cNvSpPr>
          <p:nvPr/>
        </p:nvSpPr>
        <p:spPr bwMode="auto">
          <a:xfrm>
            <a:off x="1116013" y="1052513"/>
            <a:ext cx="7343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可导的充分条件是</a:t>
            </a:r>
            <a:r>
              <a:rPr lang="en-US" altLang="zh-CN">
                <a:ea typeface="宋体" panose="02010600030101010101" pitchFamily="2" charset="-122"/>
              </a:rPr>
              <a:t>:</a:t>
            </a:r>
            <a:r>
              <a:rPr lang="en-US" altLang="zh-CN" b="1" i="1">
                <a:latin typeface="Times New Roman" panose="02020603050405020304" pitchFamily="18" charset="0"/>
                <a:ea typeface="宋体" panose="02010600030101010101" pitchFamily="2" charset="-122"/>
              </a:rPr>
              <a:t>f</a:t>
            </a:r>
            <a:r>
              <a:rPr lang="en-US" altLang="zh-CN" b="1">
                <a:latin typeface="Times New Roman" panose="02020603050405020304" pitchFamily="18" charset="0"/>
                <a:ea typeface="宋体" panose="02010600030101010101" pitchFamily="2" charset="-122"/>
              </a:rPr>
              <a:t>(</a:t>
            </a:r>
            <a:r>
              <a:rPr lang="en-US" altLang="zh-CN" b="1" i="1">
                <a:latin typeface="Times New Roman" panose="02020603050405020304" pitchFamily="18" charset="0"/>
                <a:ea typeface="宋体" panose="02010600030101010101" pitchFamily="2" charset="-122"/>
              </a:rPr>
              <a:t>z</a:t>
            </a:r>
            <a:r>
              <a:rPr lang="en-US" altLang="zh-CN" b="1">
                <a:latin typeface="Times New Roman" panose="02020603050405020304" pitchFamily="18" charset="0"/>
                <a:ea typeface="宋体" panose="02010600030101010101" pitchFamily="2" charset="-122"/>
              </a:rPr>
              <a:t>)</a:t>
            </a:r>
            <a:r>
              <a:rPr lang="zh-CN" altLang="en-US" b="1"/>
              <a:t>的                       存在，</a:t>
            </a:r>
          </a:p>
        </p:txBody>
      </p:sp>
      <p:graphicFrame>
        <p:nvGraphicFramePr>
          <p:cNvPr id="647171" name="Object 3">
            <a:extLst>
              <a:ext uri="{FF2B5EF4-FFF2-40B4-BE49-F238E27FC236}">
                <a16:creationId xmlns:a16="http://schemas.microsoft.com/office/drawing/2014/main" id="{828A97C6-8096-4117-AAFF-13BB1EBA20D0}"/>
              </a:ext>
            </a:extLst>
          </p:cNvPr>
          <p:cNvGraphicFramePr>
            <a:graphicFrameLocks noChangeAspect="1"/>
          </p:cNvGraphicFramePr>
          <p:nvPr/>
        </p:nvGraphicFramePr>
        <p:xfrm>
          <a:off x="5227638" y="949325"/>
          <a:ext cx="2008187" cy="923925"/>
        </p:xfrm>
        <a:graphic>
          <a:graphicData uri="http://schemas.openxmlformats.org/presentationml/2006/ole">
            <mc:AlternateContent xmlns:mc="http://schemas.openxmlformats.org/markup-compatibility/2006">
              <mc:Choice xmlns:v="urn:schemas-microsoft-com:vml" Requires="v">
                <p:oleObj spid="_x0000_s647191" name="Equation" r:id="rId3" imgW="825480" imgH="380880" progId="Equation.DSMT4">
                  <p:embed/>
                </p:oleObj>
              </mc:Choice>
              <mc:Fallback>
                <p:oleObj name="Equation" r:id="rId3" imgW="825480" imgH="38088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7638" y="949325"/>
                        <a:ext cx="2008187"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7172" name="Text Box 4">
            <a:extLst>
              <a:ext uri="{FF2B5EF4-FFF2-40B4-BE49-F238E27FC236}">
                <a16:creationId xmlns:a16="http://schemas.microsoft.com/office/drawing/2014/main" id="{097ED39D-F06D-4296-AE71-42FCC23A600C}"/>
              </a:ext>
            </a:extLst>
          </p:cNvPr>
          <p:cNvSpPr txBox="1">
            <a:spLocks noChangeArrowheads="1"/>
          </p:cNvSpPr>
          <p:nvPr/>
        </p:nvSpPr>
        <p:spPr bwMode="auto">
          <a:xfrm>
            <a:off x="684213" y="1916113"/>
            <a:ext cx="5832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连续且满足柯西</a:t>
            </a:r>
            <a:r>
              <a:rPr lang="en-US" altLang="zh-CN" b="1"/>
              <a:t>—</a:t>
            </a:r>
            <a:r>
              <a:rPr lang="zh-CN" altLang="en-US" b="1"/>
              <a:t>黎曼方程。</a:t>
            </a:r>
          </a:p>
        </p:txBody>
      </p:sp>
      <p:sp>
        <p:nvSpPr>
          <p:cNvPr id="647173" name="Text Box 5">
            <a:extLst>
              <a:ext uri="{FF2B5EF4-FFF2-40B4-BE49-F238E27FC236}">
                <a16:creationId xmlns:a16="http://schemas.microsoft.com/office/drawing/2014/main" id="{86D2C0BC-125C-4DE0-9315-895BF79D92B1}"/>
              </a:ext>
            </a:extLst>
          </p:cNvPr>
          <p:cNvSpPr txBox="1">
            <a:spLocks noChangeArrowheads="1"/>
          </p:cNvSpPr>
          <p:nvPr/>
        </p:nvSpPr>
        <p:spPr bwMode="auto">
          <a:xfrm>
            <a:off x="323850" y="2773363"/>
            <a:ext cx="9350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证：</a:t>
            </a:r>
            <a:endParaRPr lang="zh-CN" altLang="en-US" b="1">
              <a:solidFill>
                <a:srgbClr val="FF3300"/>
              </a:solidFill>
            </a:endParaRPr>
          </a:p>
        </p:txBody>
      </p:sp>
      <p:sp>
        <p:nvSpPr>
          <p:cNvPr id="647174" name="Text Box 6">
            <a:extLst>
              <a:ext uri="{FF2B5EF4-FFF2-40B4-BE49-F238E27FC236}">
                <a16:creationId xmlns:a16="http://schemas.microsoft.com/office/drawing/2014/main" id="{A5E5B715-9C01-43F6-B132-AFDB5E0A5FD3}"/>
              </a:ext>
            </a:extLst>
          </p:cNvPr>
          <p:cNvSpPr txBox="1">
            <a:spLocks noChangeArrowheads="1"/>
          </p:cNvSpPr>
          <p:nvPr/>
        </p:nvSpPr>
        <p:spPr bwMode="auto">
          <a:xfrm>
            <a:off x="1331913" y="2844800"/>
            <a:ext cx="698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latin typeface="仿宋_GB2312" pitchFamily="49" charset="-122"/>
              </a:rPr>
              <a:t>偏导数连续，则二元函数</a:t>
            </a:r>
            <a:r>
              <a:rPr lang="en-US" altLang="zh-CN" sz="2400" b="1" i="1">
                <a:latin typeface="Times New Roman" panose="02020603050405020304" pitchFamily="18" charset="0"/>
              </a:rPr>
              <a:t>u</a:t>
            </a:r>
            <a:r>
              <a:rPr lang="en-US" altLang="zh-CN" sz="2400" b="1">
                <a:latin typeface="Times New Roman" panose="02020603050405020304" pitchFamily="18" charset="0"/>
              </a:rPr>
              <a:t> </a:t>
            </a:r>
            <a:r>
              <a:rPr lang="zh-CN" altLang="en-US" sz="2400" b="1">
                <a:latin typeface="仿宋_GB2312" pitchFamily="49" charset="-122"/>
              </a:rPr>
              <a:t>和</a:t>
            </a:r>
            <a:r>
              <a:rPr lang="en-US" altLang="zh-CN" sz="2400" b="1" i="1">
                <a:latin typeface="Times New Roman" panose="02020603050405020304" pitchFamily="18" charset="0"/>
              </a:rPr>
              <a:t>v</a:t>
            </a:r>
            <a:r>
              <a:rPr lang="en-US" altLang="zh-CN" sz="2400" b="1">
                <a:latin typeface="仿宋_GB2312" pitchFamily="49" charset="-122"/>
              </a:rPr>
              <a:t> </a:t>
            </a:r>
            <a:r>
              <a:rPr lang="zh-CN" altLang="en-US" sz="2400" b="1">
                <a:latin typeface="仿宋_GB2312" pitchFamily="49" charset="-122"/>
              </a:rPr>
              <a:t>的增量可分别写为</a:t>
            </a:r>
          </a:p>
        </p:txBody>
      </p:sp>
      <p:graphicFrame>
        <p:nvGraphicFramePr>
          <p:cNvPr id="647175" name="Object 7">
            <a:extLst>
              <a:ext uri="{FF2B5EF4-FFF2-40B4-BE49-F238E27FC236}">
                <a16:creationId xmlns:a16="http://schemas.microsoft.com/office/drawing/2014/main" id="{44CACEEB-6BF4-4347-8E55-332ADE334100}"/>
              </a:ext>
            </a:extLst>
          </p:cNvPr>
          <p:cNvGraphicFramePr>
            <a:graphicFrameLocks noChangeAspect="1"/>
          </p:cNvGraphicFramePr>
          <p:nvPr/>
        </p:nvGraphicFramePr>
        <p:xfrm>
          <a:off x="1146175" y="3573463"/>
          <a:ext cx="5916613" cy="981075"/>
        </p:xfrm>
        <a:graphic>
          <a:graphicData uri="http://schemas.openxmlformats.org/presentationml/2006/ole">
            <mc:AlternateContent xmlns:mc="http://schemas.openxmlformats.org/markup-compatibility/2006">
              <mc:Choice xmlns:v="urn:schemas-microsoft-com:vml" Requires="v">
                <p:oleObj spid="_x0000_s647192" name="Equation" r:id="rId5" imgW="1777680" imgH="380880" progId="Equation.DSMT4">
                  <p:embed/>
                </p:oleObj>
              </mc:Choice>
              <mc:Fallback>
                <p:oleObj name="Equation" r:id="rId5" imgW="1777680" imgH="38088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6175" y="3573463"/>
                        <a:ext cx="5916613" cy="981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7176" name="Object 8">
            <a:extLst>
              <a:ext uri="{FF2B5EF4-FFF2-40B4-BE49-F238E27FC236}">
                <a16:creationId xmlns:a16="http://schemas.microsoft.com/office/drawing/2014/main" id="{5894A857-6B7B-46BA-A924-80A861EAC1ED}"/>
              </a:ext>
            </a:extLst>
          </p:cNvPr>
          <p:cNvGraphicFramePr>
            <a:graphicFrameLocks noChangeAspect="1"/>
          </p:cNvGraphicFramePr>
          <p:nvPr/>
        </p:nvGraphicFramePr>
        <p:xfrm>
          <a:off x="1042988" y="4581525"/>
          <a:ext cx="5930900" cy="982663"/>
        </p:xfrm>
        <a:graphic>
          <a:graphicData uri="http://schemas.openxmlformats.org/presentationml/2006/ole">
            <mc:AlternateContent xmlns:mc="http://schemas.openxmlformats.org/markup-compatibility/2006">
              <mc:Choice xmlns:v="urn:schemas-microsoft-com:vml" Requires="v">
                <p:oleObj spid="_x0000_s647193" name="Equation" r:id="rId7" imgW="1777680" imgH="380880" progId="Equation.DSMT4">
                  <p:embed/>
                </p:oleObj>
              </mc:Choice>
              <mc:Fallback>
                <p:oleObj name="Equation" r:id="rId7" imgW="1777680" imgH="38088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4581525"/>
                        <a:ext cx="5930900" cy="982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7177" name="Rectangle 9">
            <a:extLst>
              <a:ext uri="{FF2B5EF4-FFF2-40B4-BE49-F238E27FC236}">
                <a16:creationId xmlns:a16="http://schemas.microsoft.com/office/drawing/2014/main" id="{D0F34283-C1A1-49E2-817D-79FB2EC672ED}"/>
              </a:ext>
            </a:extLst>
          </p:cNvPr>
          <p:cNvSpPr>
            <a:spLocks noChangeArrowheads="1"/>
          </p:cNvSpPr>
          <p:nvPr/>
        </p:nvSpPr>
        <p:spPr bwMode="auto">
          <a:xfrm>
            <a:off x="1233488" y="5661025"/>
            <a:ext cx="1370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t>随着</a:t>
            </a:r>
          </a:p>
        </p:txBody>
      </p:sp>
      <p:sp>
        <p:nvSpPr>
          <p:cNvPr id="647178" name="Rectangle 10">
            <a:extLst>
              <a:ext uri="{FF2B5EF4-FFF2-40B4-BE49-F238E27FC236}">
                <a16:creationId xmlns:a16="http://schemas.microsoft.com/office/drawing/2014/main" id="{9D8F7174-18AD-4F30-8261-BFA51AB553E7}"/>
              </a:ext>
            </a:extLst>
          </p:cNvPr>
          <p:cNvSpPr>
            <a:spLocks noChangeArrowheads="1"/>
          </p:cNvSpPr>
          <p:nvPr/>
        </p:nvSpPr>
        <p:spPr bwMode="auto">
          <a:xfrm>
            <a:off x="3178175" y="5661025"/>
            <a:ext cx="50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t>则</a:t>
            </a:r>
          </a:p>
        </p:txBody>
      </p:sp>
      <p:graphicFrame>
        <p:nvGraphicFramePr>
          <p:cNvPr id="647188" name="Object 20">
            <a:extLst>
              <a:ext uri="{FF2B5EF4-FFF2-40B4-BE49-F238E27FC236}">
                <a16:creationId xmlns:a16="http://schemas.microsoft.com/office/drawing/2014/main" id="{A12914FD-F6F1-47E8-A310-AEDF35AC9D8F}"/>
              </a:ext>
            </a:extLst>
          </p:cNvPr>
          <p:cNvGraphicFramePr>
            <a:graphicFrameLocks noChangeAspect="1"/>
          </p:cNvGraphicFramePr>
          <p:nvPr/>
        </p:nvGraphicFramePr>
        <p:xfrm>
          <a:off x="2025650" y="5734050"/>
          <a:ext cx="1008063" cy="357188"/>
        </p:xfrm>
        <a:graphic>
          <a:graphicData uri="http://schemas.openxmlformats.org/presentationml/2006/ole">
            <mc:AlternateContent xmlns:mc="http://schemas.openxmlformats.org/markup-compatibility/2006">
              <mc:Choice xmlns:v="urn:schemas-microsoft-com:vml" Requires="v">
                <p:oleObj spid="_x0000_s647194" name="Equation" r:id="rId9" imgW="431640" imgH="152280" progId="Equation.DSMT4">
                  <p:embed/>
                </p:oleObj>
              </mc:Choice>
              <mc:Fallback>
                <p:oleObj name="Equation" r:id="rId9" imgW="431640" imgH="152280" progId="Equation.DSMT4">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25650" y="5734050"/>
                        <a:ext cx="1008063"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7189" name="Object 21">
            <a:extLst>
              <a:ext uri="{FF2B5EF4-FFF2-40B4-BE49-F238E27FC236}">
                <a16:creationId xmlns:a16="http://schemas.microsoft.com/office/drawing/2014/main" id="{20609F30-CC23-42B2-A67E-C6E98DC95352}"/>
              </a:ext>
            </a:extLst>
          </p:cNvPr>
          <p:cNvGraphicFramePr>
            <a:graphicFrameLocks noChangeAspect="1"/>
          </p:cNvGraphicFramePr>
          <p:nvPr/>
        </p:nvGraphicFramePr>
        <p:xfrm>
          <a:off x="4113213" y="5661025"/>
          <a:ext cx="1035050" cy="503238"/>
        </p:xfrm>
        <a:graphic>
          <a:graphicData uri="http://schemas.openxmlformats.org/presentationml/2006/ole">
            <mc:AlternateContent xmlns:mc="http://schemas.openxmlformats.org/markup-compatibility/2006">
              <mc:Choice xmlns:v="urn:schemas-microsoft-com:vml" Requires="v">
                <p:oleObj spid="_x0000_s647195" name="Equation" r:id="rId11" imgW="393480" imgH="190440" progId="Equation.DSMT4">
                  <p:embed/>
                </p:oleObj>
              </mc:Choice>
              <mc:Fallback>
                <p:oleObj name="Equation" r:id="rId11" imgW="393480" imgH="190440" progId="Equation.DSMT4">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13213" y="5661025"/>
                        <a:ext cx="1035050"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7190" name="Text Box 22">
            <a:extLst>
              <a:ext uri="{FF2B5EF4-FFF2-40B4-BE49-F238E27FC236}">
                <a16:creationId xmlns:a16="http://schemas.microsoft.com/office/drawing/2014/main" id="{E6BAD112-435E-42EC-B32B-7732990FE857}"/>
              </a:ext>
            </a:extLst>
          </p:cNvPr>
          <p:cNvSpPr txBox="1">
            <a:spLocks noChangeArrowheads="1"/>
          </p:cNvSpPr>
          <p:nvPr/>
        </p:nvSpPr>
        <p:spPr bwMode="auto">
          <a:xfrm>
            <a:off x="468313" y="404813"/>
            <a:ext cx="47513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0000"/>
                </a:solidFill>
                <a:ea typeface="黑体" panose="02010609060101010101" pitchFamily="49" charset="-122"/>
              </a:rPr>
              <a:t>5.</a:t>
            </a:r>
            <a:r>
              <a:rPr lang="zh-CN" altLang="en-US" b="1">
                <a:solidFill>
                  <a:srgbClr val="FF0000"/>
                </a:solidFill>
                <a:ea typeface="黑体" panose="02010609060101010101" pitchFamily="49" charset="-122"/>
              </a:rPr>
              <a:t>复变函数可导的充分条件：</a:t>
            </a:r>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7190"/>
                                        </p:tgtEl>
                                        <p:attrNameLst>
                                          <p:attrName>style.visibility</p:attrName>
                                        </p:attrNameLst>
                                      </p:cBhvr>
                                      <p:to>
                                        <p:strVal val="visible"/>
                                      </p:to>
                                    </p:set>
                                    <p:animEffect transition="in" filter="wipe(left)">
                                      <p:cBhvr>
                                        <p:cTn id="7" dur="2000"/>
                                        <p:tgtEl>
                                          <p:spTgt spid="6471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7170"/>
                                        </p:tgtEl>
                                        <p:attrNameLst>
                                          <p:attrName>style.visibility</p:attrName>
                                        </p:attrNameLst>
                                      </p:cBhvr>
                                      <p:to>
                                        <p:strVal val="visible"/>
                                      </p:to>
                                    </p:set>
                                    <p:animEffect transition="in" filter="wipe(left)">
                                      <p:cBhvr>
                                        <p:cTn id="12" dur="2000"/>
                                        <p:tgtEl>
                                          <p:spTgt spid="647170"/>
                                        </p:tgtEl>
                                      </p:cBhvr>
                                    </p:animEffect>
                                  </p:childTnLst>
                                </p:cTn>
                              </p:par>
                              <p:par>
                                <p:cTn id="13" presetID="22" presetClass="entr" presetSubtype="8" fill="hold" nodeType="withEffect">
                                  <p:stCondLst>
                                    <p:cond delay="0"/>
                                  </p:stCondLst>
                                  <p:childTnLst>
                                    <p:set>
                                      <p:cBhvr>
                                        <p:cTn id="14" dur="1" fill="hold">
                                          <p:stCondLst>
                                            <p:cond delay="0"/>
                                          </p:stCondLst>
                                        </p:cTn>
                                        <p:tgtEl>
                                          <p:spTgt spid="647171"/>
                                        </p:tgtEl>
                                        <p:attrNameLst>
                                          <p:attrName>style.visibility</p:attrName>
                                        </p:attrNameLst>
                                      </p:cBhvr>
                                      <p:to>
                                        <p:strVal val="visible"/>
                                      </p:to>
                                    </p:set>
                                    <p:animEffect transition="in" filter="wipe(left)">
                                      <p:cBhvr>
                                        <p:cTn id="15" dur="2000"/>
                                        <p:tgtEl>
                                          <p:spTgt spid="64717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47172"/>
                                        </p:tgtEl>
                                        <p:attrNameLst>
                                          <p:attrName>style.visibility</p:attrName>
                                        </p:attrNameLst>
                                      </p:cBhvr>
                                      <p:to>
                                        <p:strVal val="visible"/>
                                      </p:to>
                                    </p:set>
                                    <p:animEffect transition="in" filter="wipe(left)">
                                      <p:cBhvr>
                                        <p:cTn id="20" dur="2000"/>
                                        <p:tgtEl>
                                          <p:spTgt spid="64717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47173"/>
                                        </p:tgtEl>
                                        <p:attrNameLst>
                                          <p:attrName>style.visibility</p:attrName>
                                        </p:attrNameLst>
                                      </p:cBhvr>
                                      <p:to>
                                        <p:strVal val="visible"/>
                                      </p:to>
                                    </p:set>
                                    <p:anim calcmode="lin" valueType="num">
                                      <p:cBhvr additive="base">
                                        <p:cTn id="25" dur="500" fill="hold"/>
                                        <p:tgtEl>
                                          <p:spTgt spid="647173"/>
                                        </p:tgtEl>
                                        <p:attrNameLst>
                                          <p:attrName>ppt_x</p:attrName>
                                        </p:attrNameLst>
                                      </p:cBhvr>
                                      <p:tavLst>
                                        <p:tav tm="0">
                                          <p:val>
                                            <p:strVal val="#ppt_x"/>
                                          </p:val>
                                        </p:tav>
                                        <p:tav tm="100000">
                                          <p:val>
                                            <p:strVal val="#ppt_x"/>
                                          </p:val>
                                        </p:tav>
                                      </p:tavLst>
                                    </p:anim>
                                    <p:anim calcmode="lin" valueType="num">
                                      <p:cBhvr additive="base">
                                        <p:cTn id="26" dur="500" fill="hold"/>
                                        <p:tgtEl>
                                          <p:spTgt spid="647173"/>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47174"/>
                                        </p:tgtEl>
                                        <p:attrNameLst>
                                          <p:attrName>style.visibility</p:attrName>
                                        </p:attrNameLst>
                                      </p:cBhvr>
                                      <p:to>
                                        <p:strVal val="visible"/>
                                      </p:to>
                                    </p:set>
                                    <p:animEffect transition="in" filter="wipe(left)">
                                      <p:cBhvr>
                                        <p:cTn id="31" dur="2000"/>
                                        <p:tgtEl>
                                          <p:spTgt spid="64717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647175"/>
                                        </p:tgtEl>
                                        <p:attrNameLst>
                                          <p:attrName>style.visibility</p:attrName>
                                        </p:attrNameLst>
                                      </p:cBhvr>
                                      <p:to>
                                        <p:strVal val="visible"/>
                                      </p:to>
                                    </p:set>
                                    <p:animEffect transition="in" filter="wipe(left)">
                                      <p:cBhvr>
                                        <p:cTn id="36" dur="2000"/>
                                        <p:tgtEl>
                                          <p:spTgt spid="64717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647176"/>
                                        </p:tgtEl>
                                        <p:attrNameLst>
                                          <p:attrName>style.visibility</p:attrName>
                                        </p:attrNameLst>
                                      </p:cBhvr>
                                      <p:to>
                                        <p:strVal val="visible"/>
                                      </p:to>
                                    </p:set>
                                    <p:animEffect transition="in" filter="wipe(left)">
                                      <p:cBhvr>
                                        <p:cTn id="41" dur="2000"/>
                                        <p:tgtEl>
                                          <p:spTgt spid="64717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647177"/>
                                        </p:tgtEl>
                                        <p:attrNameLst>
                                          <p:attrName>style.visibility</p:attrName>
                                        </p:attrNameLst>
                                      </p:cBhvr>
                                      <p:to>
                                        <p:strVal val="visible"/>
                                      </p:to>
                                    </p:set>
                                    <p:animEffect transition="in" filter="wipe(left)">
                                      <p:cBhvr>
                                        <p:cTn id="46" dur="2000"/>
                                        <p:tgtEl>
                                          <p:spTgt spid="647177"/>
                                        </p:tgtEl>
                                      </p:cBhvr>
                                    </p:animEffect>
                                  </p:childTnLst>
                                </p:cTn>
                              </p:par>
                              <p:par>
                                <p:cTn id="47" presetID="22" presetClass="entr" presetSubtype="8" fill="hold" nodeType="withEffect">
                                  <p:stCondLst>
                                    <p:cond delay="0"/>
                                  </p:stCondLst>
                                  <p:childTnLst>
                                    <p:set>
                                      <p:cBhvr>
                                        <p:cTn id="48" dur="1" fill="hold">
                                          <p:stCondLst>
                                            <p:cond delay="0"/>
                                          </p:stCondLst>
                                        </p:cTn>
                                        <p:tgtEl>
                                          <p:spTgt spid="647188"/>
                                        </p:tgtEl>
                                        <p:attrNameLst>
                                          <p:attrName>style.visibility</p:attrName>
                                        </p:attrNameLst>
                                      </p:cBhvr>
                                      <p:to>
                                        <p:strVal val="visible"/>
                                      </p:to>
                                    </p:set>
                                    <p:animEffect transition="in" filter="wipe(left)">
                                      <p:cBhvr>
                                        <p:cTn id="49" dur="2000"/>
                                        <p:tgtEl>
                                          <p:spTgt spid="64718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647178"/>
                                        </p:tgtEl>
                                        <p:attrNameLst>
                                          <p:attrName>style.visibility</p:attrName>
                                        </p:attrNameLst>
                                      </p:cBhvr>
                                      <p:to>
                                        <p:strVal val="visible"/>
                                      </p:to>
                                    </p:set>
                                    <p:animEffect transition="in" filter="wipe(left)">
                                      <p:cBhvr>
                                        <p:cTn id="54" dur="2000"/>
                                        <p:tgtEl>
                                          <p:spTgt spid="647178"/>
                                        </p:tgtEl>
                                      </p:cBhvr>
                                    </p:animEffect>
                                  </p:childTnLst>
                                </p:cTn>
                              </p:par>
                              <p:par>
                                <p:cTn id="55" presetID="22" presetClass="entr" presetSubtype="8" fill="hold" nodeType="withEffect">
                                  <p:stCondLst>
                                    <p:cond delay="0"/>
                                  </p:stCondLst>
                                  <p:childTnLst>
                                    <p:set>
                                      <p:cBhvr>
                                        <p:cTn id="56" dur="1" fill="hold">
                                          <p:stCondLst>
                                            <p:cond delay="0"/>
                                          </p:stCondLst>
                                        </p:cTn>
                                        <p:tgtEl>
                                          <p:spTgt spid="647189"/>
                                        </p:tgtEl>
                                        <p:attrNameLst>
                                          <p:attrName>style.visibility</p:attrName>
                                        </p:attrNameLst>
                                      </p:cBhvr>
                                      <p:to>
                                        <p:strVal val="visible"/>
                                      </p:to>
                                    </p:set>
                                    <p:animEffect transition="in" filter="wipe(left)">
                                      <p:cBhvr>
                                        <p:cTn id="57" dur="2000"/>
                                        <p:tgtEl>
                                          <p:spTgt spid="647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7170" grpId="0"/>
      <p:bldP spid="647172" grpId="0"/>
      <p:bldP spid="647173" grpId="0"/>
      <p:bldP spid="647174" grpId="0"/>
      <p:bldP spid="647177" grpId="0"/>
      <p:bldP spid="647178" grpId="0"/>
      <p:bldP spid="647190"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1">
            <a:extLst>
              <a:ext uri="{FF2B5EF4-FFF2-40B4-BE49-F238E27FC236}">
                <a16:creationId xmlns:a16="http://schemas.microsoft.com/office/drawing/2014/main" id="{15A0CAC3-86AB-43D7-8B39-BA191DB0F25A}"/>
              </a:ext>
            </a:extLst>
          </p:cNvPr>
          <p:cNvSpPr>
            <a:spLocks noGrp="1"/>
          </p:cNvSpPr>
          <p:nvPr>
            <p:ph type="dt" sz="half" idx="10"/>
          </p:nvPr>
        </p:nvSpPr>
        <p:spPr/>
        <p:txBody>
          <a:bodyPr/>
          <a:lstStyle/>
          <a:p>
            <a:fld id="{3B00E33D-900D-488A-860C-EFBB65BD403C}" type="datetime1">
              <a:rPr lang="zh-CN" altLang="en-US"/>
              <a:pPr/>
              <a:t>2017/9/8</a:t>
            </a:fld>
            <a:endParaRPr lang="en-US" altLang="zh-CN"/>
          </a:p>
        </p:txBody>
      </p:sp>
      <p:sp>
        <p:nvSpPr>
          <p:cNvPr id="14" name="灯片编号占位符 3">
            <a:extLst>
              <a:ext uri="{FF2B5EF4-FFF2-40B4-BE49-F238E27FC236}">
                <a16:creationId xmlns:a16="http://schemas.microsoft.com/office/drawing/2014/main" id="{DC845689-8033-4107-89A6-F418D2CA873D}"/>
              </a:ext>
            </a:extLst>
          </p:cNvPr>
          <p:cNvSpPr>
            <a:spLocks noGrp="1"/>
          </p:cNvSpPr>
          <p:nvPr>
            <p:ph type="sldNum" sz="quarter" idx="12"/>
          </p:nvPr>
        </p:nvSpPr>
        <p:spPr/>
        <p:txBody>
          <a:bodyPr/>
          <a:lstStyle/>
          <a:p>
            <a:fld id="{084CCFAC-D7D8-4C62-A199-2F4DD8602D85}" type="slidenum">
              <a:rPr lang="en-US" altLang="zh-CN"/>
              <a:pPr/>
              <a:t>84</a:t>
            </a:fld>
            <a:endParaRPr lang="en-US" altLang="zh-CN"/>
          </a:p>
        </p:txBody>
      </p:sp>
      <p:graphicFrame>
        <p:nvGraphicFramePr>
          <p:cNvPr id="27665" name="Object 17">
            <a:extLst>
              <a:ext uri="{FF2B5EF4-FFF2-40B4-BE49-F238E27FC236}">
                <a16:creationId xmlns:a16="http://schemas.microsoft.com/office/drawing/2014/main" id="{80066589-06A2-452D-9E6D-D9CAF8B207B0}"/>
              </a:ext>
            </a:extLst>
          </p:cNvPr>
          <p:cNvGraphicFramePr>
            <a:graphicFrameLocks noChangeAspect="1"/>
          </p:cNvGraphicFramePr>
          <p:nvPr/>
        </p:nvGraphicFramePr>
        <p:xfrm>
          <a:off x="250825" y="476250"/>
          <a:ext cx="7620000" cy="1193800"/>
        </p:xfrm>
        <a:graphic>
          <a:graphicData uri="http://schemas.openxmlformats.org/presentationml/2006/ole">
            <mc:AlternateContent xmlns:mc="http://schemas.openxmlformats.org/markup-compatibility/2006">
              <mc:Choice xmlns:v="urn:schemas-microsoft-com:vml" Requires="v">
                <p:oleObj spid="_x0000_s27679" name="Equation" r:id="rId3" imgW="3314520" imgH="520560" progId="Equation.DSMT4">
                  <p:embed/>
                </p:oleObj>
              </mc:Choice>
              <mc:Fallback>
                <p:oleObj name="Equation" r:id="rId3" imgW="3314520" imgH="520560" progId="Equation.DSMT4">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476250"/>
                        <a:ext cx="7620000" cy="1193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66" name="Object 18">
            <a:extLst>
              <a:ext uri="{FF2B5EF4-FFF2-40B4-BE49-F238E27FC236}">
                <a16:creationId xmlns:a16="http://schemas.microsoft.com/office/drawing/2014/main" id="{DFE2BDD1-70E8-4168-833A-D708C408BE73}"/>
              </a:ext>
            </a:extLst>
          </p:cNvPr>
          <p:cNvGraphicFramePr>
            <a:graphicFrameLocks noChangeAspect="1"/>
          </p:cNvGraphicFramePr>
          <p:nvPr/>
        </p:nvGraphicFramePr>
        <p:xfrm>
          <a:off x="3132138" y="3221038"/>
          <a:ext cx="4524375" cy="1144587"/>
        </p:xfrm>
        <a:graphic>
          <a:graphicData uri="http://schemas.openxmlformats.org/presentationml/2006/ole">
            <mc:AlternateContent xmlns:mc="http://schemas.openxmlformats.org/markup-compatibility/2006">
              <mc:Choice xmlns:v="urn:schemas-microsoft-com:vml" Requires="v">
                <p:oleObj spid="_x0000_s27680" name="Equation" r:id="rId5" imgW="1955520" imgH="495000" progId="Equation.DSMT4">
                  <p:embed/>
                </p:oleObj>
              </mc:Choice>
              <mc:Fallback>
                <p:oleObj name="Equation" r:id="rId5" imgW="1955520" imgH="495000" progId="Equation.DSMT4">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2138" y="3221038"/>
                        <a:ext cx="4524375" cy="11445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67" name="Object 19">
            <a:extLst>
              <a:ext uri="{FF2B5EF4-FFF2-40B4-BE49-F238E27FC236}">
                <a16:creationId xmlns:a16="http://schemas.microsoft.com/office/drawing/2014/main" id="{F8ECC014-10D8-49FF-A002-D2E9577731DD}"/>
              </a:ext>
            </a:extLst>
          </p:cNvPr>
          <p:cNvGraphicFramePr>
            <a:graphicFrameLocks noChangeAspect="1"/>
          </p:cNvGraphicFramePr>
          <p:nvPr/>
        </p:nvGraphicFramePr>
        <p:xfrm>
          <a:off x="3132138" y="4365625"/>
          <a:ext cx="1597025" cy="911225"/>
        </p:xfrm>
        <a:graphic>
          <a:graphicData uri="http://schemas.openxmlformats.org/presentationml/2006/ole">
            <mc:AlternateContent xmlns:mc="http://schemas.openxmlformats.org/markup-compatibility/2006">
              <mc:Choice xmlns:v="urn:schemas-microsoft-com:vml" Requires="v">
                <p:oleObj spid="_x0000_s27681" name="Equation" r:id="rId7" imgW="622080" imgH="355320" progId="Equation.DSMT4">
                  <p:embed/>
                </p:oleObj>
              </mc:Choice>
              <mc:Fallback>
                <p:oleObj name="Equation" r:id="rId7" imgW="622080" imgH="355320" progId="Equation.DSMT4">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2138" y="4365625"/>
                        <a:ext cx="1597025" cy="9112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68" name="Rectangle 20">
            <a:extLst>
              <a:ext uri="{FF2B5EF4-FFF2-40B4-BE49-F238E27FC236}">
                <a16:creationId xmlns:a16="http://schemas.microsoft.com/office/drawing/2014/main" id="{2914EA05-ADDE-4BBB-9420-704452BDAA00}"/>
              </a:ext>
            </a:extLst>
          </p:cNvPr>
          <p:cNvSpPr>
            <a:spLocks noChangeArrowheads="1"/>
          </p:cNvSpPr>
          <p:nvPr/>
        </p:nvSpPr>
        <p:spPr bwMode="auto">
          <a:xfrm>
            <a:off x="395288" y="2060575"/>
            <a:ext cx="231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0066FF"/>
                </a:solidFill>
                <a:effectLst>
                  <a:outerShdw blurRad="38100" dist="38100" dir="2700000" algn="tl">
                    <a:srgbClr val="000000"/>
                  </a:outerShdw>
                </a:effectLst>
                <a:ea typeface="黑体" panose="02010609060101010101" pitchFamily="49" charset="-122"/>
              </a:rPr>
              <a:t>柯西</a:t>
            </a:r>
            <a:r>
              <a:rPr lang="en-US" altLang="zh-CN" sz="2400">
                <a:solidFill>
                  <a:srgbClr val="0066FF"/>
                </a:solidFill>
                <a:effectLst>
                  <a:outerShdw blurRad="38100" dist="38100" dir="2700000" algn="tl">
                    <a:srgbClr val="000000"/>
                  </a:outerShdw>
                </a:effectLst>
                <a:ea typeface="黑体" panose="02010609060101010101" pitchFamily="49" charset="-122"/>
              </a:rPr>
              <a:t>—</a:t>
            </a:r>
            <a:r>
              <a:rPr lang="zh-CN" altLang="en-US" sz="2400">
                <a:solidFill>
                  <a:srgbClr val="0066FF"/>
                </a:solidFill>
                <a:effectLst>
                  <a:outerShdw blurRad="38100" dist="38100" dir="2700000" algn="tl">
                    <a:srgbClr val="000000"/>
                  </a:outerShdw>
                </a:effectLst>
                <a:ea typeface="黑体" panose="02010609060101010101" pitchFamily="49" charset="-122"/>
              </a:rPr>
              <a:t>黎曼方程</a:t>
            </a:r>
          </a:p>
        </p:txBody>
      </p:sp>
      <p:graphicFrame>
        <p:nvGraphicFramePr>
          <p:cNvPr id="27670" name="Object 22">
            <a:extLst>
              <a:ext uri="{FF2B5EF4-FFF2-40B4-BE49-F238E27FC236}">
                <a16:creationId xmlns:a16="http://schemas.microsoft.com/office/drawing/2014/main" id="{C8FFD0D4-11DA-4E91-B867-4E67B6C3FB45}"/>
              </a:ext>
            </a:extLst>
          </p:cNvPr>
          <p:cNvGraphicFramePr>
            <a:graphicFrameLocks noChangeAspect="1"/>
          </p:cNvGraphicFramePr>
          <p:nvPr/>
        </p:nvGraphicFramePr>
        <p:xfrm>
          <a:off x="4427538" y="1628775"/>
          <a:ext cx="1238250" cy="1657350"/>
        </p:xfrm>
        <a:graphic>
          <a:graphicData uri="http://schemas.openxmlformats.org/presentationml/2006/ole">
            <mc:AlternateContent xmlns:mc="http://schemas.openxmlformats.org/markup-compatibility/2006">
              <mc:Choice xmlns:v="urn:schemas-microsoft-com:vml" Requires="v">
                <p:oleObj spid="_x0000_s27682" name="Equation" r:id="rId9" imgW="558720" imgH="749160" progId="Equation.DSMT4">
                  <p:embed/>
                </p:oleObj>
              </mc:Choice>
              <mc:Fallback>
                <p:oleObj name="Equation" r:id="rId9" imgW="558720" imgH="749160" progId="Equation.DSMT4">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27538" y="1628775"/>
                        <a:ext cx="1238250" cy="165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7677" name="Group 29">
            <a:extLst>
              <a:ext uri="{FF2B5EF4-FFF2-40B4-BE49-F238E27FC236}">
                <a16:creationId xmlns:a16="http://schemas.microsoft.com/office/drawing/2014/main" id="{35E7D575-BCBC-40D0-905F-B4B16F48EA8C}"/>
              </a:ext>
            </a:extLst>
          </p:cNvPr>
          <p:cNvGrpSpPr>
            <a:grpSpLocks/>
          </p:cNvGrpSpPr>
          <p:nvPr/>
        </p:nvGrpSpPr>
        <p:grpSpPr bwMode="auto">
          <a:xfrm>
            <a:off x="1331913" y="5445125"/>
            <a:ext cx="5965825" cy="457200"/>
            <a:chOff x="1156" y="3884"/>
            <a:chExt cx="3758" cy="288"/>
          </a:xfrm>
        </p:grpSpPr>
        <p:sp>
          <p:nvSpPr>
            <p:cNvPr id="27672" name="Rectangle 24">
              <a:extLst>
                <a:ext uri="{FF2B5EF4-FFF2-40B4-BE49-F238E27FC236}">
                  <a16:creationId xmlns:a16="http://schemas.microsoft.com/office/drawing/2014/main" id="{E1DF44AC-043F-423B-B981-942E37872CC4}"/>
                </a:ext>
              </a:extLst>
            </p:cNvPr>
            <p:cNvSpPr>
              <a:spLocks noChangeArrowheads="1"/>
            </p:cNvSpPr>
            <p:nvPr/>
          </p:nvSpPr>
          <p:spPr bwMode="auto">
            <a:xfrm>
              <a:off x="1156" y="3884"/>
              <a:ext cx="12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3333FF"/>
                  </a:solidFill>
                  <a:effectLst>
                    <a:outerShdw blurRad="38100" dist="38100" dir="2700000" algn="tl">
                      <a:srgbClr val="000000"/>
                    </a:outerShdw>
                  </a:effectLst>
                </a:rPr>
                <a:t>这一极限是与</a:t>
              </a:r>
            </a:p>
          </p:txBody>
        </p:sp>
        <p:sp>
          <p:nvSpPr>
            <p:cNvPr id="27673" name="Rectangle 25">
              <a:extLst>
                <a:ext uri="{FF2B5EF4-FFF2-40B4-BE49-F238E27FC236}">
                  <a16:creationId xmlns:a16="http://schemas.microsoft.com/office/drawing/2014/main" id="{4A61FDDA-D0FF-4C66-817B-3257BA9C7336}"/>
                </a:ext>
              </a:extLst>
            </p:cNvPr>
            <p:cNvSpPr>
              <a:spLocks noChangeArrowheads="1"/>
            </p:cNvSpPr>
            <p:nvPr/>
          </p:nvSpPr>
          <p:spPr bwMode="auto">
            <a:xfrm>
              <a:off x="3061" y="3884"/>
              <a:ext cx="18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3333FF"/>
                  </a:solidFill>
                  <a:effectLst>
                    <a:outerShdw blurRad="38100" dist="38100" dir="2700000" algn="tl">
                      <a:srgbClr val="000000"/>
                    </a:outerShdw>
                  </a:effectLst>
                </a:rPr>
                <a:t>的方式无关的有限值</a:t>
              </a:r>
            </a:p>
          </p:txBody>
        </p:sp>
        <p:graphicFrame>
          <p:nvGraphicFramePr>
            <p:cNvPr id="27674" name="Object 26">
              <a:extLst>
                <a:ext uri="{FF2B5EF4-FFF2-40B4-BE49-F238E27FC236}">
                  <a16:creationId xmlns:a16="http://schemas.microsoft.com/office/drawing/2014/main" id="{5FA9FC4D-5137-4445-85CD-CCED41ABC485}"/>
                </a:ext>
              </a:extLst>
            </p:cNvPr>
            <p:cNvGraphicFramePr>
              <a:graphicFrameLocks noChangeAspect="1"/>
            </p:cNvGraphicFramePr>
            <p:nvPr/>
          </p:nvGraphicFramePr>
          <p:xfrm>
            <a:off x="2426" y="3929"/>
            <a:ext cx="680" cy="241"/>
          </p:xfrm>
          <a:graphic>
            <a:graphicData uri="http://schemas.openxmlformats.org/presentationml/2006/ole">
              <mc:AlternateContent xmlns:mc="http://schemas.openxmlformats.org/markup-compatibility/2006">
                <mc:Choice xmlns:v="urn:schemas-microsoft-com:vml" Requires="v">
                  <p:oleObj spid="_x0000_s27683" name="Equation" r:id="rId11" imgW="431640" imgH="152280" progId="Equation.DSMT4">
                    <p:embed/>
                  </p:oleObj>
                </mc:Choice>
                <mc:Fallback>
                  <p:oleObj name="Equation" r:id="rId11" imgW="431640" imgH="152280" progId="Equation.DSMT4">
                    <p:embed/>
                    <p:pic>
                      <p:nvPicPr>
                        <p:cNvPr id="0"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26" y="3929"/>
                          <a:ext cx="680" cy="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7678" name="AutoShape 30">
            <a:extLst>
              <a:ext uri="{FF2B5EF4-FFF2-40B4-BE49-F238E27FC236}">
                <a16:creationId xmlns:a16="http://schemas.microsoft.com/office/drawing/2014/main" id="{B1A01F45-96DE-4AEA-B67B-3D6C1D96DC79}"/>
              </a:ext>
            </a:extLst>
          </p:cNvPr>
          <p:cNvSpPr>
            <a:spLocks noChangeArrowheads="1"/>
          </p:cNvSpPr>
          <p:nvPr/>
        </p:nvSpPr>
        <p:spPr bwMode="auto">
          <a:xfrm>
            <a:off x="2916238" y="1700213"/>
            <a:ext cx="431800" cy="1944687"/>
          </a:xfrm>
          <a:prstGeom prst="downArrow">
            <a:avLst>
              <a:gd name="adj1" fmla="val 50000"/>
              <a:gd name="adj2" fmla="val 112592"/>
            </a:avLst>
          </a:prstGeom>
          <a:solidFill>
            <a:srgbClr val="00FF00"/>
          </a:solidFill>
          <a:ln w="9525">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665"/>
                                        </p:tgtEl>
                                        <p:attrNameLst>
                                          <p:attrName>style.visibility</p:attrName>
                                        </p:attrNameLst>
                                      </p:cBhvr>
                                      <p:to>
                                        <p:strVal val="visible"/>
                                      </p:to>
                                    </p:set>
                                    <p:animEffect transition="in" filter="wipe(left)">
                                      <p:cBhvr>
                                        <p:cTn id="7" dur="2000"/>
                                        <p:tgtEl>
                                          <p:spTgt spid="276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7668"/>
                                        </p:tgtEl>
                                        <p:attrNameLst>
                                          <p:attrName>style.visibility</p:attrName>
                                        </p:attrNameLst>
                                      </p:cBhvr>
                                      <p:to>
                                        <p:strVal val="visible"/>
                                      </p:to>
                                    </p:set>
                                    <p:anim calcmode="lin" valueType="num">
                                      <p:cBhvr additive="base">
                                        <p:cTn id="12" dur="500" fill="hold"/>
                                        <p:tgtEl>
                                          <p:spTgt spid="27668"/>
                                        </p:tgtEl>
                                        <p:attrNameLst>
                                          <p:attrName>ppt_x</p:attrName>
                                        </p:attrNameLst>
                                      </p:cBhvr>
                                      <p:tavLst>
                                        <p:tav tm="0">
                                          <p:val>
                                            <p:strVal val="#ppt_x"/>
                                          </p:val>
                                        </p:tav>
                                        <p:tav tm="100000">
                                          <p:val>
                                            <p:strVal val="#ppt_x"/>
                                          </p:val>
                                        </p:tav>
                                      </p:tavLst>
                                    </p:anim>
                                    <p:anim calcmode="lin" valueType="num">
                                      <p:cBhvr additive="base">
                                        <p:cTn id="13" dur="500" fill="hold"/>
                                        <p:tgtEl>
                                          <p:spTgt spid="27668"/>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27670"/>
                                        </p:tgtEl>
                                        <p:attrNameLst>
                                          <p:attrName>style.visibility</p:attrName>
                                        </p:attrNameLst>
                                      </p:cBhvr>
                                      <p:to>
                                        <p:strVal val="visible"/>
                                      </p:to>
                                    </p:set>
                                    <p:animEffect transition="in" filter="wipe(left)">
                                      <p:cBhvr>
                                        <p:cTn id="18" dur="3000"/>
                                        <p:tgtEl>
                                          <p:spTgt spid="2767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27678"/>
                                        </p:tgtEl>
                                        <p:attrNameLst>
                                          <p:attrName>style.visibility</p:attrName>
                                        </p:attrNameLst>
                                      </p:cBhvr>
                                      <p:to>
                                        <p:strVal val="visible"/>
                                      </p:to>
                                    </p:set>
                                    <p:animEffect transition="in" filter="wipe(up)">
                                      <p:cBhvr>
                                        <p:cTn id="23" dur="500"/>
                                        <p:tgtEl>
                                          <p:spTgt spid="2767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8" presetClass="entr" presetSubtype="16" fill="hold" nodeType="clickEffect">
                                  <p:stCondLst>
                                    <p:cond delay="0"/>
                                  </p:stCondLst>
                                  <p:childTnLst>
                                    <p:set>
                                      <p:cBhvr>
                                        <p:cTn id="27" dur="1" fill="hold">
                                          <p:stCondLst>
                                            <p:cond delay="0"/>
                                          </p:stCondLst>
                                        </p:cTn>
                                        <p:tgtEl>
                                          <p:spTgt spid="27666"/>
                                        </p:tgtEl>
                                        <p:attrNameLst>
                                          <p:attrName>style.visibility</p:attrName>
                                        </p:attrNameLst>
                                      </p:cBhvr>
                                      <p:to>
                                        <p:strVal val="visible"/>
                                      </p:to>
                                    </p:set>
                                    <p:animEffect transition="in" filter="diamond(in)">
                                      <p:cBhvr>
                                        <p:cTn id="28" dur="2000"/>
                                        <p:tgtEl>
                                          <p:spTgt spid="2766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nodeType="clickEffect">
                                  <p:stCondLst>
                                    <p:cond delay="0"/>
                                  </p:stCondLst>
                                  <p:childTnLst>
                                    <p:set>
                                      <p:cBhvr>
                                        <p:cTn id="32" dur="1" fill="hold">
                                          <p:stCondLst>
                                            <p:cond delay="0"/>
                                          </p:stCondLst>
                                        </p:cTn>
                                        <p:tgtEl>
                                          <p:spTgt spid="27667"/>
                                        </p:tgtEl>
                                        <p:attrNameLst>
                                          <p:attrName>style.visibility</p:attrName>
                                        </p:attrNameLst>
                                      </p:cBhvr>
                                      <p:to>
                                        <p:strVal val="visible"/>
                                      </p:to>
                                    </p:set>
                                    <p:animEffect transition="in" filter="checkerboard(across)">
                                      <p:cBhvr>
                                        <p:cTn id="33" dur="500"/>
                                        <p:tgtEl>
                                          <p:spTgt spid="2766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27677"/>
                                        </p:tgtEl>
                                        <p:attrNameLst>
                                          <p:attrName>style.visibility</p:attrName>
                                        </p:attrNameLst>
                                      </p:cBhvr>
                                      <p:to>
                                        <p:strVal val="visible"/>
                                      </p:to>
                                    </p:set>
                                    <p:animEffect transition="in" filter="wipe(left)">
                                      <p:cBhvr>
                                        <p:cTn id="38" dur="2000"/>
                                        <p:tgtEl>
                                          <p:spTgt spid="27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68"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3">
            <a:extLst>
              <a:ext uri="{FF2B5EF4-FFF2-40B4-BE49-F238E27FC236}">
                <a16:creationId xmlns:a16="http://schemas.microsoft.com/office/drawing/2014/main" id="{B3526129-2258-45A7-9529-37D284FE337A}"/>
              </a:ext>
            </a:extLst>
          </p:cNvPr>
          <p:cNvSpPr>
            <a:spLocks noGrp="1"/>
          </p:cNvSpPr>
          <p:nvPr>
            <p:ph type="dt" sz="half" idx="10"/>
          </p:nvPr>
        </p:nvSpPr>
        <p:spPr/>
        <p:txBody>
          <a:bodyPr/>
          <a:lstStyle/>
          <a:p>
            <a:fld id="{626C36EA-F4F2-46DB-B82A-501362FEC17F}" type="datetime1">
              <a:rPr lang="zh-CN" altLang="en-US"/>
              <a:pPr/>
              <a:t>2017/9/8</a:t>
            </a:fld>
            <a:endParaRPr lang="en-US" altLang="zh-CN"/>
          </a:p>
        </p:txBody>
      </p:sp>
      <p:sp>
        <p:nvSpPr>
          <p:cNvPr id="14" name="灯片编号占位符 5">
            <a:extLst>
              <a:ext uri="{FF2B5EF4-FFF2-40B4-BE49-F238E27FC236}">
                <a16:creationId xmlns:a16="http://schemas.microsoft.com/office/drawing/2014/main" id="{6B302AA5-FF51-4924-BBA0-F41BBF9D31C2}"/>
              </a:ext>
            </a:extLst>
          </p:cNvPr>
          <p:cNvSpPr>
            <a:spLocks noGrp="1"/>
          </p:cNvSpPr>
          <p:nvPr>
            <p:ph type="sldNum" sz="quarter" idx="12"/>
          </p:nvPr>
        </p:nvSpPr>
        <p:spPr/>
        <p:txBody>
          <a:bodyPr/>
          <a:lstStyle/>
          <a:p>
            <a:fld id="{1EEBF1CB-F80C-44AB-A228-D2D201CFE0EE}" type="slidenum">
              <a:rPr lang="en-US" altLang="zh-CN"/>
              <a:pPr/>
              <a:t>85</a:t>
            </a:fld>
            <a:endParaRPr lang="en-US" altLang="zh-CN"/>
          </a:p>
        </p:txBody>
      </p:sp>
      <p:sp>
        <p:nvSpPr>
          <p:cNvPr id="622594" name="Rectangle 2">
            <a:extLst>
              <a:ext uri="{FF2B5EF4-FFF2-40B4-BE49-F238E27FC236}">
                <a16:creationId xmlns:a16="http://schemas.microsoft.com/office/drawing/2014/main" id="{D0EE71C8-F8F5-46C7-AAA1-E5D01063D10C}"/>
              </a:ext>
            </a:extLst>
          </p:cNvPr>
          <p:cNvSpPr>
            <a:spLocks noGrp="1" noChangeArrowheads="1"/>
          </p:cNvSpPr>
          <p:nvPr>
            <p:ph type="body" idx="1"/>
          </p:nvPr>
        </p:nvSpPr>
        <p:spPr>
          <a:xfrm>
            <a:off x="250825" y="727075"/>
            <a:ext cx="3889375" cy="685800"/>
          </a:xfrm>
        </p:spPr>
        <p:txBody>
          <a:bodyPr/>
          <a:lstStyle/>
          <a:p>
            <a:pPr>
              <a:lnSpc>
                <a:spcPct val="90000"/>
              </a:lnSpc>
              <a:buFontTx/>
              <a:buNone/>
            </a:pPr>
            <a:r>
              <a:rPr lang="zh-CN" altLang="en-US" sz="2800">
                <a:solidFill>
                  <a:srgbClr val="3333FF"/>
                </a:solidFill>
                <a:effectLst>
                  <a:outerShdw blurRad="38100" dist="38100" dir="2700000" algn="tl">
                    <a:srgbClr val="000000"/>
                  </a:outerShdw>
                </a:effectLst>
                <a:ea typeface="黑体" panose="02010609060101010101" pitchFamily="49" charset="-122"/>
              </a:rPr>
              <a:t>（一）解析函数的概念</a:t>
            </a:r>
          </a:p>
        </p:txBody>
      </p:sp>
      <p:sp>
        <p:nvSpPr>
          <p:cNvPr id="622595" name="Text Box 3">
            <a:extLst>
              <a:ext uri="{FF2B5EF4-FFF2-40B4-BE49-F238E27FC236}">
                <a16:creationId xmlns:a16="http://schemas.microsoft.com/office/drawing/2014/main" id="{6F21BF97-8CF5-4C7D-B921-DD8B348C431E}"/>
              </a:ext>
            </a:extLst>
          </p:cNvPr>
          <p:cNvSpPr txBox="1">
            <a:spLocks noChangeArrowheads="1"/>
          </p:cNvSpPr>
          <p:nvPr/>
        </p:nvSpPr>
        <p:spPr bwMode="auto">
          <a:xfrm>
            <a:off x="468313" y="1230313"/>
            <a:ext cx="8382000"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en-US" altLang="zh-CN" b="1">
                <a:latin typeface="Tahoma" panose="020B0604030504040204" pitchFamily="34" charset="0"/>
                <a:ea typeface="宋体" panose="02010600030101010101" pitchFamily="2" charset="-122"/>
              </a:rPr>
              <a:t>      </a:t>
            </a:r>
            <a:r>
              <a:rPr kumimoji="1" lang="zh-CN" altLang="en-US" b="1">
                <a:solidFill>
                  <a:srgbClr val="003300"/>
                </a:solidFill>
                <a:effectLst>
                  <a:outerShdw blurRad="38100" dist="38100" dir="2700000" algn="tl">
                    <a:srgbClr val="000000"/>
                  </a:outerShdw>
                </a:effectLst>
                <a:latin typeface="Tahoma" panose="020B0604030504040204" pitchFamily="34" charset="0"/>
              </a:rPr>
              <a:t>若</a:t>
            </a:r>
            <a:r>
              <a:rPr kumimoji="1" lang="zh-CN" altLang="en-US" b="1">
                <a:latin typeface="Tahoma" panose="020B0604030504040204" pitchFamily="34" charset="0"/>
              </a:rPr>
              <a:t>函数</a:t>
            </a:r>
            <a:r>
              <a:rPr kumimoji="1" lang="en-US" altLang="zh-CN" b="1" i="1">
                <a:latin typeface="Times New Roman" panose="02020603050405020304" pitchFamily="18" charset="0"/>
                <a:ea typeface="宋体" panose="02010600030101010101" pitchFamily="2" charset="-122"/>
                <a:sym typeface="Math1" pitchFamily="2" charset="2"/>
              </a:rPr>
              <a:t>f</a:t>
            </a:r>
            <a:r>
              <a:rPr kumimoji="1" lang="en-US" altLang="zh-CN" b="1">
                <a:latin typeface="Times New Roman" panose="02020603050405020304" pitchFamily="18" charset="0"/>
                <a:ea typeface="宋体" panose="02010600030101010101" pitchFamily="2" charset="-122"/>
                <a:sym typeface="Math1" pitchFamily="2" charset="2"/>
              </a:rPr>
              <a:t>(</a:t>
            </a:r>
            <a:r>
              <a:rPr kumimoji="1" lang="en-US" altLang="zh-CN" b="1" i="1">
                <a:latin typeface="Times New Roman" panose="02020603050405020304" pitchFamily="18" charset="0"/>
                <a:ea typeface="宋体" panose="02010600030101010101" pitchFamily="2" charset="-122"/>
                <a:sym typeface="Math1" pitchFamily="2" charset="2"/>
              </a:rPr>
              <a:t>z</a:t>
            </a:r>
            <a:r>
              <a:rPr kumimoji="1" lang="en-US" altLang="zh-CN" b="1">
                <a:latin typeface="Times New Roman" panose="02020603050405020304" pitchFamily="18" charset="0"/>
                <a:ea typeface="宋体" panose="02010600030101010101" pitchFamily="2" charset="-122"/>
                <a:sym typeface="Math1" pitchFamily="2" charset="2"/>
              </a:rPr>
              <a:t>)</a:t>
            </a:r>
            <a:r>
              <a:rPr kumimoji="1" lang="zh-CN" altLang="en-US" b="1">
                <a:latin typeface="Times New Roman" panose="02020603050405020304" pitchFamily="18" charset="0"/>
                <a:sym typeface="Math1" pitchFamily="2" charset="2"/>
              </a:rPr>
              <a:t>在</a:t>
            </a:r>
            <a:r>
              <a:rPr kumimoji="1" lang="zh-CN" altLang="en-US" b="1">
                <a:latin typeface="Tahoma" panose="020B0604030504040204" pitchFamily="34" charset="0"/>
                <a:sym typeface="Math1" pitchFamily="2" charset="2"/>
              </a:rPr>
              <a:t>点</a:t>
            </a:r>
            <a:r>
              <a:rPr kumimoji="1" lang="en-US" altLang="zh-CN" b="1" i="1">
                <a:latin typeface="Times New Roman" panose="02020603050405020304" pitchFamily="18" charset="0"/>
                <a:ea typeface="宋体" panose="02010600030101010101" pitchFamily="2" charset="-122"/>
                <a:sym typeface="Math1" pitchFamily="2" charset="2"/>
              </a:rPr>
              <a:t>z</a:t>
            </a:r>
            <a:r>
              <a:rPr kumimoji="1" lang="en-US" altLang="zh-CN" b="1" baseline="-25000">
                <a:latin typeface="Times New Roman" panose="02020603050405020304" pitchFamily="18" charset="0"/>
                <a:ea typeface="宋体" panose="02010600030101010101" pitchFamily="2" charset="-122"/>
                <a:sym typeface="Math1" pitchFamily="2" charset="2"/>
              </a:rPr>
              <a:t>0</a:t>
            </a:r>
            <a:r>
              <a:rPr kumimoji="1" lang="zh-CN" altLang="en-US" b="1">
                <a:latin typeface="Times New Roman" panose="02020603050405020304" pitchFamily="18" charset="0"/>
                <a:sym typeface="Math1" pitchFamily="2" charset="2"/>
              </a:rPr>
              <a:t>的</a:t>
            </a:r>
            <a:r>
              <a:rPr kumimoji="1" lang="zh-CN" altLang="en-US" b="1">
                <a:effectLst>
                  <a:outerShdw blurRad="38100" dist="38100" dir="2700000" algn="tl">
                    <a:srgbClr val="FFFFFF"/>
                  </a:outerShdw>
                </a:effectLst>
                <a:latin typeface="Times New Roman" panose="02020603050405020304" pitchFamily="18" charset="0"/>
                <a:sym typeface="Math1" pitchFamily="2" charset="2"/>
              </a:rPr>
              <a:t>某邻域内</a:t>
            </a:r>
            <a:r>
              <a:rPr kumimoji="1" lang="zh-CN" altLang="en-US" b="1">
                <a:solidFill>
                  <a:srgbClr val="3333FF"/>
                </a:solidFill>
                <a:latin typeface="Times New Roman" panose="02020603050405020304" pitchFamily="18" charset="0"/>
                <a:sym typeface="Math1" pitchFamily="2" charset="2"/>
              </a:rPr>
              <a:t>处处可导</a:t>
            </a:r>
            <a:r>
              <a:rPr kumimoji="1" lang="zh-CN" altLang="en-US" b="1">
                <a:latin typeface="Times New Roman" panose="02020603050405020304" pitchFamily="18" charset="0"/>
                <a:sym typeface="Math1" pitchFamily="2" charset="2"/>
              </a:rPr>
              <a:t>，则称</a:t>
            </a:r>
            <a:r>
              <a:rPr kumimoji="1" lang="zh-CN" altLang="en-US" b="1">
                <a:latin typeface="Tahoma" panose="020B0604030504040204" pitchFamily="34" charset="0"/>
              </a:rPr>
              <a:t>函数</a:t>
            </a:r>
            <a:r>
              <a:rPr kumimoji="1" lang="en-US" altLang="zh-CN" b="1" i="1">
                <a:latin typeface="Times New Roman" panose="02020603050405020304" pitchFamily="18" charset="0"/>
                <a:ea typeface="宋体" panose="02010600030101010101" pitchFamily="2" charset="-122"/>
                <a:sym typeface="Math1" pitchFamily="2" charset="2"/>
              </a:rPr>
              <a:t>f</a:t>
            </a:r>
            <a:r>
              <a:rPr kumimoji="1" lang="en-US" altLang="zh-CN" b="1">
                <a:latin typeface="Times New Roman" panose="02020603050405020304" pitchFamily="18" charset="0"/>
                <a:ea typeface="宋体" panose="02010600030101010101" pitchFamily="2" charset="-122"/>
                <a:sym typeface="Math1" pitchFamily="2" charset="2"/>
              </a:rPr>
              <a:t>(</a:t>
            </a:r>
            <a:r>
              <a:rPr kumimoji="1" lang="en-US" altLang="zh-CN" b="1" i="1">
                <a:latin typeface="Times New Roman" panose="02020603050405020304" pitchFamily="18" charset="0"/>
                <a:ea typeface="宋体" panose="02010600030101010101" pitchFamily="2" charset="-122"/>
                <a:sym typeface="Math1" pitchFamily="2" charset="2"/>
              </a:rPr>
              <a:t>z</a:t>
            </a:r>
            <a:r>
              <a:rPr kumimoji="1" lang="en-US" altLang="zh-CN" b="1">
                <a:latin typeface="Times New Roman" panose="02020603050405020304" pitchFamily="18" charset="0"/>
                <a:ea typeface="宋体" panose="02010600030101010101" pitchFamily="2" charset="-122"/>
                <a:sym typeface="Math1" pitchFamily="2" charset="2"/>
              </a:rPr>
              <a:t>)</a:t>
            </a:r>
            <a:r>
              <a:rPr kumimoji="1" lang="zh-CN" altLang="en-US" b="1">
                <a:latin typeface="Times New Roman" panose="02020603050405020304" pitchFamily="18" charset="0"/>
                <a:sym typeface="Math1" pitchFamily="2" charset="2"/>
              </a:rPr>
              <a:t>在</a:t>
            </a:r>
            <a:r>
              <a:rPr kumimoji="1" lang="zh-CN" altLang="en-US" b="1">
                <a:latin typeface="Tahoma" panose="020B0604030504040204" pitchFamily="34" charset="0"/>
                <a:sym typeface="Math1" pitchFamily="2" charset="2"/>
              </a:rPr>
              <a:t>点</a:t>
            </a:r>
            <a:r>
              <a:rPr kumimoji="1" lang="en-US" altLang="zh-CN" b="1" i="1">
                <a:latin typeface="Times New Roman" panose="02020603050405020304" pitchFamily="18" charset="0"/>
                <a:ea typeface="宋体" panose="02010600030101010101" pitchFamily="2" charset="-122"/>
                <a:sym typeface="Math1" pitchFamily="2" charset="2"/>
              </a:rPr>
              <a:t>z</a:t>
            </a:r>
            <a:r>
              <a:rPr kumimoji="1" lang="en-US" altLang="zh-CN" b="1" baseline="-25000">
                <a:latin typeface="Times New Roman" panose="02020603050405020304" pitchFamily="18" charset="0"/>
                <a:ea typeface="宋体" panose="02010600030101010101" pitchFamily="2" charset="-122"/>
                <a:sym typeface="Math1" pitchFamily="2" charset="2"/>
              </a:rPr>
              <a:t>0</a:t>
            </a:r>
            <a:r>
              <a:rPr kumimoji="1" lang="zh-CN" altLang="en-US" b="1">
                <a:latin typeface="Times New Roman" panose="02020603050405020304" pitchFamily="18" charset="0"/>
                <a:sym typeface="Math1" pitchFamily="2" charset="2"/>
              </a:rPr>
              <a:t>处解析</a:t>
            </a:r>
            <a:r>
              <a:rPr kumimoji="1" lang="zh-CN" altLang="en-US" b="1">
                <a:latin typeface="Times New Roman" panose="02020603050405020304" pitchFamily="18" charset="0"/>
                <a:ea typeface="宋体" panose="02010600030101010101" pitchFamily="2" charset="-122"/>
                <a:sym typeface="Math1" pitchFamily="2" charset="2"/>
              </a:rPr>
              <a:t>；</a:t>
            </a:r>
            <a:r>
              <a:rPr kumimoji="1" lang="zh-CN" altLang="en-US" b="1">
                <a:latin typeface="Times New Roman" panose="02020603050405020304" pitchFamily="18" charset="0"/>
                <a:sym typeface="Math1" pitchFamily="2" charset="2"/>
              </a:rPr>
              <a:t>又</a:t>
            </a:r>
            <a:r>
              <a:rPr kumimoji="1" lang="zh-CN" altLang="en-US" b="1">
                <a:solidFill>
                  <a:srgbClr val="003300"/>
                </a:solidFill>
                <a:effectLst>
                  <a:outerShdw blurRad="38100" dist="38100" dir="2700000" algn="tl">
                    <a:srgbClr val="000000"/>
                  </a:outerShdw>
                </a:effectLst>
                <a:latin typeface="Times New Roman" panose="02020603050405020304" pitchFamily="18" charset="0"/>
                <a:sym typeface="Math1" pitchFamily="2" charset="2"/>
              </a:rPr>
              <a:t>若</a:t>
            </a:r>
            <a:r>
              <a:rPr kumimoji="1" lang="en-US" altLang="zh-CN" b="1" i="1">
                <a:latin typeface="Times New Roman" panose="02020603050405020304" pitchFamily="18" charset="0"/>
                <a:ea typeface="宋体" panose="02010600030101010101" pitchFamily="2" charset="-122"/>
                <a:sym typeface="Math1" pitchFamily="2" charset="2"/>
              </a:rPr>
              <a:t>f</a:t>
            </a:r>
            <a:r>
              <a:rPr kumimoji="1" lang="en-US" altLang="zh-CN" b="1">
                <a:latin typeface="Times New Roman" panose="02020603050405020304" pitchFamily="18" charset="0"/>
                <a:ea typeface="宋体" panose="02010600030101010101" pitchFamily="2" charset="-122"/>
                <a:sym typeface="Math1" pitchFamily="2" charset="2"/>
              </a:rPr>
              <a:t>(</a:t>
            </a:r>
            <a:r>
              <a:rPr kumimoji="1" lang="en-US" altLang="zh-CN" b="1" i="1">
                <a:latin typeface="Times New Roman" panose="02020603050405020304" pitchFamily="18" charset="0"/>
                <a:ea typeface="宋体" panose="02010600030101010101" pitchFamily="2" charset="-122"/>
                <a:sym typeface="Math1" pitchFamily="2" charset="2"/>
              </a:rPr>
              <a:t>z</a:t>
            </a:r>
            <a:r>
              <a:rPr kumimoji="1" lang="en-US" altLang="zh-CN" b="1">
                <a:latin typeface="Times New Roman" panose="02020603050405020304" pitchFamily="18" charset="0"/>
                <a:ea typeface="宋体" panose="02010600030101010101" pitchFamily="2" charset="-122"/>
                <a:sym typeface="Math1" pitchFamily="2" charset="2"/>
              </a:rPr>
              <a:t>)</a:t>
            </a:r>
            <a:r>
              <a:rPr kumimoji="1" lang="zh-CN" altLang="en-US" b="1">
                <a:latin typeface="Times New Roman" panose="02020603050405020304" pitchFamily="18" charset="0"/>
                <a:sym typeface="Math1" pitchFamily="2" charset="2"/>
              </a:rPr>
              <a:t>在区域</a:t>
            </a:r>
            <a:r>
              <a:rPr kumimoji="1" lang="en-US" altLang="zh-CN" b="1" i="1">
                <a:latin typeface="Times New Roman" panose="02020603050405020304" pitchFamily="18" charset="0"/>
                <a:ea typeface="宋体" panose="02010600030101010101" pitchFamily="2" charset="-122"/>
                <a:sym typeface="Math1" pitchFamily="2" charset="2"/>
              </a:rPr>
              <a:t>B</a:t>
            </a:r>
            <a:r>
              <a:rPr kumimoji="1" lang="zh-CN" altLang="en-US" b="1">
                <a:latin typeface="Times New Roman" panose="02020603050405020304" pitchFamily="18" charset="0"/>
                <a:sym typeface="Math1" pitchFamily="2" charset="2"/>
              </a:rPr>
              <a:t>内的每一点解析，则称</a:t>
            </a:r>
            <a:r>
              <a:rPr kumimoji="1" lang="en-US" altLang="zh-CN" b="1" i="1">
                <a:latin typeface="Times New Roman" panose="02020603050405020304" pitchFamily="18" charset="0"/>
                <a:ea typeface="宋体" panose="02010600030101010101" pitchFamily="2" charset="-122"/>
                <a:sym typeface="Math1" pitchFamily="2" charset="2"/>
              </a:rPr>
              <a:t>f</a:t>
            </a:r>
            <a:r>
              <a:rPr kumimoji="1" lang="en-US" altLang="zh-CN" b="1">
                <a:latin typeface="Times New Roman" panose="02020603050405020304" pitchFamily="18" charset="0"/>
                <a:ea typeface="宋体" panose="02010600030101010101" pitchFamily="2" charset="-122"/>
                <a:sym typeface="Math1" pitchFamily="2" charset="2"/>
              </a:rPr>
              <a:t>(</a:t>
            </a:r>
            <a:r>
              <a:rPr kumimoji="1" lang="en-US" altLang="zh-CN" b="1" i="1">
                <a:latin typeface="Times New Roman" panose="02020603050405020304" pitchFamily="18" charset="0"/>
                <a:ea typeface="宋体" panose="02010600030101010101" pitchFamily="2" charset="-122"/>
                <a:sym typeface="Math1" pitchFamily="2" charset="2"/>
              </a:rPr>
              <a:t>z</a:t>
            </a:r>
            <a:r>
              <a:rPr kumimoji="1" lang="en-US" altLang="zh-CN" b="1">
                <a:latin typeface="Times New Roman" panose="02020603050405020304" pitchFamily="18" charset="0"/>
                <a:ea typeface="宋体" panose="02010600030101010101" pitchFamily="2" charset="-122"/>
                <a:sym typeface="Math1" pitchFamily="2" charset="2"/>
              </a:rPr>
              <a:t>)</a:t>
            </a:r>
            <a:r>
              <a:rPr kumimoji="1" lang="zh-CN" altLang="en-US" b="1">
                <a:latin typeface="Times New Roman" panose="02020603050405020304" pitchFamily="18" charset="0"/>
                <a:sym typeface="Math1" pitchFamily="2" charset="2"/>
              </a:rPr>
              <a:t>在区域</a:t>
            </a:r>
            <a:r>
              <a:rPr kumimoji="1" lang="en-US" altLang="zh-CN" b="1" i="1">
                <a:latin typeface="Times New Roman" panose="02020603050405020304" pitchFamily="18" charset="0"/>
                <a:ea typeface="宋体" panose="02010600030101010101" pitchFamily="2" charset="-122"/>
                <a:sym typeface="Math1" pitchFamily="2" charset="2"/>
              </a:rPr>
              <a:t>B</a:t>
            </a:r>
            <a:r>
              <a:rPr kumimoji="1" lang="zh-CN" altLang="en-US" b="1">
                <a:latin typeface="Times New Roman" panose="02020603050405020304" pitchFamily="18" charset="0"/>
                <a:sym typeface="Math1" pitchFamily="2" charset="2"/>
              </a:rPr>
              <a:t>内是解析函数</a:t>
            </a:r>
          </a:p>
        </p:txBody>
      </p:sp>
      <p:sp>
        <p:nvSpPr>
          <p:cNvPr id="622596" name="Text Box 4">
            <a:extLst>
              <a:ext uri="{FF2B5EF4-FFF2-40B4-BE49-F238E27FC236}">
                <a16:creationId xmlns:a16="http://schemas.microsoft.com/office/drawing/2014/main" id="{A2F3B9C0-8759-45FB-9490-2567A08B7E7C}"/>
              </a:ext>
            </a:extLst>
          </p:cNvPr>
          <p:cNvSpPr txBox="1">
            <a:spLocks noChangeArrowheads="1"/>
          </p:cNvSpPr>
          <p:nvPr/>
        </p:nvSpPr>
        <p:spPr bwMode="auto">
          <a:xfrm>
            <a:off x="684213" y="2924175"/>
            <a:ext cx="16557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a:solidFill>
                  <a:srgbClr val="FF0000"/>
                </a:solidFill>
                <a:effectLst>
                  <a:outerShdw blurRad="38100" dist="38100" dir="2700000" algn="tl">
                    <a:srgbClr val="000000"/>
                  </a:outerShdw>
                </a:effectLst>
                <a:latin typeface="Tahoma" panose="020B0604030504040204" pitchFamily="34" charset="0"/>
                <a:ea typeface="黑体" panose="02010609060101010101" pitchFamily="49" charset="-122"/>
              </a:rPr>
              <a:t>说明：</a:t>
            </a:r>
          </a:p>
        </p:txBody>
      </p:sp>
      <p:sp>
        <p:nvSpPr>
          <p:cNvPr id="622599" name="Rectangle 7">
            <a:extLst>
              <a:ext uri="{FF2B5EF4-FFF2-40B4-BE49-F238E27FC236}">
                <a16:creationId xmlns:a16="http://schemas.microsoft.com/office/drawing/2014/main" id="{F2BADD3B-BC41-40A4-B16E-35CA197AE225}"/>
              </a:ext>
            </a:extLst>
          </p:cNvPr>
          <p:cNvSpPr>
            <a:spLocks noChangeArrowheads="1"/>
          </p:cNvSpPr>
          <p:nvPr/>
        </p:nvSpPr>
        <p:spPr bwMode="auto">
          <a:xfrm>
            <a:off x="1042988" y="3497263"/>
            <a:ext cx="40338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rgbClr val="3333FF"/>
                </a:solidFill>
                <a:latin typeface="黑体" panose="02010609060101010101" pitchFamily="49" charset="-122"/>
                <a:ea typeface="黑体" panose="02010609060101010101" pitchFamily="49" charset="-122"/>
              </a:rPr>
              <a:t>1.</a:t>
            </a:r>
            <a:r>
              <a:rPr kumimoji="1" lang="zh-CN" altLang="en-US" b="1">
                <a:solidFill>
                  <a:srgbClr val="3333FF"/>
                </a:solidFill>
                <a:latin typeface="黑体" panose="02010609060101010101" pitchFamily="49" charset="-122"/>
                <a:ea typeface="黑体" panose="02010609060101010101" pitchFamily="49" charset="-122"/>
              </a:rPr>
              <a:t>解析与</a:t>
            </a:r>
            <a:r>
              <a:rPr kumimoji="1" lang="zh-CN" altLang="en-US" b="1">
                <a:solidFill>
                  <a:srgbClr val="3333FF"/>
                </a:solidFill>
                <a:latin typeface="黑体" panose="02010609060101010101" pitchFamily="49" charset="-122"/>
                <a:ea typeface="黑体" panose="02010609060101010101" pitchFamily="49" charset="-122"/>
                <a:sym typeface="Math1" pitchFamily="2" charset="2"/>
              </a:rPr>
              <a:t>可导不等价</a:t>
            </a:r>
            <a:r>
              <a:rPr kumimoji="1" lang="zh-CN" altLang="en-US">
                <a:solidFill>
                  <a:srgbClr val="3333FF"/>
                </a:solidFill>
                <a:latin typeface="黑体" panose="02010609060101010101" pitchFamily="49" charset="-122"/>
                <a:ea typeface="黑体" panose="02010609060101010101" pitchFamily="49" charset="-122"/>
                <a:sym typeface="Math1" pitchFamily="2" charset="2"/>
              </a:rPr>
              <a:t>                 </a:t>
            </a:r>
          </a:p>
        </p:txBody>
      </p:sp>
      <p:sp>
        <p:nvSpPr>
          <p:cNvPr id="622600" name="Rectangle 8">
            <a:extLst>
              <a:ext uri="{FF2B5EF4-FFF2-40B4-BE49-F238E27FC236}">
                <a16:creationId xmlns:a16="http://schemas.microsoft.com/office/drawing/2014/main" id="{B5324ABE-9B42-4C2A-BEE5-9BB71A84A42B}"/>
              </a:ext>
            </a:extLst>
          </p:cNvPr>
          <p:cNvSpPr>
            <a:spLocks noChangeArrowheads="1"/>
          </p:cNvSpPr>
          <p:nvPr/>
        </p:nvSpPr>
        <p:spPr bwMode="auto">
          <a:xfrm>
            <a:off x="1500188" y="3989388"/>
            <a:ext cx="74644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latin typeface="仿宋_GB2312" pitchFamily="49" charset="-122"/>
              </a:rPr>
              <a:t>函数在某点解析，则必在该点</a:t>
            </a:r>
            <a:r>
              <a:rPr kumimoji="1" lang="zh-CN" altLang="en-US" b="1">
                <a:latin typeface="仿宋_GB2312" pitchFamily="49" charset="-122"/>
                <a:sym typeface="Math1" pitchFamily="2" charset="2"/>
              </a:rPr>
              <a:t>可导；反之不然                 </a:t>
            </a:r>
          </a:p>
        </p:txBody>
      </p:sp>
      <p:sp>
        <p:nvSpPr>
          <p:cNvPr id="622601" name="Rectangle 9">
            <a:extLst>
              <a:ext uri="{FF2B5EF4-FFF2-40B4-BE49-F238E27FC236}">
                <a16:creationId xmlns:a16="http://schemas.microsoft.com/office/drawing/2014/main" id="{B8CCD0DE-FF6E-4342-B039-6D4F4A5145BA}"/>
              </a:ext>
            </a:extLst>
          </p:cNvPr>
          <p:cNvSpPr>
            <a:spLocks noChangeArrowheads="1"/>
          </p:cNvSpPr>
          <p:nvPr/>
        </p:nvSpPr>
        <p:spPr bwMode="auto">
          <a:xfrm>
            <a:off x="1476375" y="4652963"/>
            <a:ext cx="6400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latin typeface="Tahoma" panose="020B0604030504040204" pitchFamily="34" charset="0"/>
              </a:rPr>
              <a:t>在区域</a:t>
            </a:r>
            <a:r>
              <a:rPr kumimoji="1" lang="en-US" altLang="zh-CN" i="1">
                <a:latin typeface="Times New Roman" panose="02020603050405020304" pitchFamily="18" charset="0"/>
                <a:ea typeface="宋体" panose="02010600030101010101" pitchFamily="2" charset="-122"/>
                <a:sym typeface="Math1" pitchFamily="2" charset="2"/>
              </a:rPr>
              <a:t>B</a:t>
            </a:r>
            <a:r>
              <a:rPr kumimoji="1" lang="zh-CN" altLang="en-US" b="1">
                <a:latin typeface="Tahoma" panose="020B0604030504040204" pitchFamily="34" charset="0"/>
              </a:rPr>
              <a:t>内的解析函数必</a:t>
            </a:r>
            <a:r>
              <a:rPr kumimoji="1" lang="zh-CN" altLang="en-US" b="1">
                <a:latin typeface="Tahoma" panose="020B0604030504040204" pitchFamily="34" charset="0"/>
                <a:sym typeface="Math1" pitchFamily="2" charset="2"/>
              </a:rPr>
              <a:t>在</a:t>
            </a:r>
            <a:r>
              <a:rPr kumimoji="1" lang="en-US" altLang="zh-CN" i="1">
                <a:latin typeface="Times New Roman" panose="02020603050405020304" pitchFamily="18" charset="0"/>
                <a:ea typeface="宋体" panose="02010600030101010101" pitchFamily="2" charset="-122"/>
                <a:sym typeface="Math1" pitchFamily="2" charset="2"/>
              </a:rPr>
              <a:t>B</a:t>
            </a:r>
            <a:r>
              <a:rPr kumimoji="1" lang="zh-CN" altLang="en-US" b="1">
                <a:latin typeface="Tahoma" panose="020B0604030504040204" pitchFamily="34" charset="0"/>
                <a:sym typeface="Math1" pitchFamily="2" charset="2"/>
              </a:rPr>
              <a:t>内可导</a:t>
            </a:r>
            <a:r>
              <a:rPr kumimoji="1" lang="zh-CN" altLang="en-US">
                <a:latin typeface="Times New Roman" panose="02020603050405020304" pitchFamily="18" charset="0"/>
                <a:ea typeface="宋体" panose="02010600030101010101" pitchFamily="2" charset="-122"/>
                <a:sym typeface="Math1" pitchFamily="2" charset="2"/>
              </a:rPr>
              <a:t>       </a:t>
            </a:r>
          </a:p>
        </p:txBody>
      </p:sp>
      <p:sp>
        <p:nvSpPr>
          <p:cNvPr id="622602" name="Text Box 10">
            <a:extLst>
              <a:ext uri="{FF2B5EF4-FFF2-40B4-BE49-F238E27FC236}">
                <a16:creationId xmlns:a16="http://schemas.microsoft.com/office/drawing/2014/main" id="{A9892AFC-0F33-4364-A506-F885DAAC9549}"/>
              </a:ext>
            </a:extLst>
          </p:cNvPr>
          <p:cNvSpPr txBox="1">
            <a:spLocks noChangeArrowheads="1"/>
          </p:cNvSpPr>
          <p:nvPr/>
        </p:nvSpPr>
        <p:spPr bwMode="auto">
          <a:xfrm>
            <a:off x="3419475" y="188913"/>
            <a:ext cx="2665413" cy="579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1.4 </a:t>
            </a:r>
            <a:r>
              <a:rPr lang="zh-CN" altLang="en-US" sz="3200" b="1">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解析函数</a:t>
            </a:r>
          </a:p>
        </p:txBody>
      </p:sp>
      <p:sp>
        <p:nvSpPr>
          <p:cNvPr id="622603" name="Rectangle 11">
            <a:extLst>
              <a:ext uri="{FF2B5EF4-FFF2-40B4-BE49-F238E27FC236}">
                <a16:creationId xmlns:a16="http://schemas.microsoft.com/office/drawing/2014/main" id="{4CCDC79E-1FA4-43CB-97E7-ECE3B7F0F51B}"/>
              </a:ext>
            </a:extLst>
          </p:cNvPr>
          <p:cNvSpPr>
            <a:spLocks noChangeArrowheads="1"/>
          </p:cNvSpPr>
          <p:nvPr/>
        </p:nvSpPr>
        <p:spPr bwMode="auto">
          <a:xfrm>
            <a:off x="1476375" y="5211763"/>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FF0000"/>
                </a:solidFill>
                <a:latin typeface="仿宋_GB2312" pitchFamily="49" charset="-122"/>
              </a:rPr>
              <a:t>例</a:t>
            </a:r>
            <a:r>
              <a:rPr lang="zh-CN" altLang="en-US" sz="2400" b="1">
                <a:latin typeface="仿宋_GB2312" pitchFamily="49" charset="-122"/>
              </a:rPr>
              <a:t>：函数</a:t>
            </a:r>
          </a:p>
        </p:txBody>
      </p:sp>
      <p:graphicFrame>
        <p:nvGraphicFramePr>
          <p:cNvPr id="622604" name="Object 12">
            <a:extLst>
              <a:ext uri="{FF2B5EF4-FFF2-40B4-BE49-F238E27FC236}">
                <a16:creationId xmlns:a16="http://schemas.microsoft.com/office/drawing/2014/main" id="{5E97BD89-25B2-4645-ADD4-86F99AE7D49F}"/>
              </a:ext>
            </a:extLst>
          </p:cNvPr>
          <p:cNvGraphicFramePr>
            <a:graphicFrameLocks noChangeAspect="1"/>
          </p:cNvGraphicFramePr>
          <p:nvPr/>
        </p:nvGraphicFramePr>
        <p:xfrm>
          <a:off x="2843213" y="5127625"/>
          <a:ext cx="2690812" cy="606425"/>
        </p:xfrm>
        <a:graphic>
          <a:graphicData uri="http://schemas.openxmlformats.org/presentationml/2006/ole">
            <mc:AlternateContent xmlns:mc="http://schemas.openxmlformats.org/markup-compatibility/2006">
              <mc:Choice xmlns:v="urn:schemas-microsoft-com:vml" Requires="v">
                <p:oleObj spid="_x0000_s622607" name="Equation" r:id="rId4" imgW="1066680" imgH="241200" progId="Equation.DSMT4">
                  <p:embed/>
                </p:oleObj>
              </mc:Choice>
              <mc:Fallback>
                <p:oleObj name="Equation" r:id="rId4" imgW="1066680" imgH="241200" progId="Equation.DSMT4">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213" y="5127625"/>
                        <a:ext cx="2690812"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2605" name="Rectangle 13">
            <a:extLst>
              <a:ext uri="{FF2B5EF4-FFF2-40B4-BE49-F238E27FC236}">
                <a16:creationId xmlns:a16="http://schemas.microsoft.com/office/drawing/2014/main" id="{9A61BACF-F8F9-463E-BEB4-C373017CA5BA}"/>
              </a:ext>
            </a:extLst>
          </p:cNvPr>
          <p:cNvSpPr>
            <a:spLocks noChangeArrowheads="1"/>
          </p:cNvSpPr>
          <p:nvPr/>
        </p:nvSpPr>
        <p:spPr bwMode="auto">
          <a:xfrm>
            <a:off x="1871663" y="5734050"/>
            <a:ext cx="7272337"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zh-CN" altLang="en-US" sz="2400" b="1">
                <a:latin typeface="仿宋_GB2312" pitchFamily="49" charset="-122"/>
              </a:rPr>
              <a:t>只在</a:t>
            </a:r>
            <a:r>
              <a:rPr lang="en-US" altLang="zh-CN" sz="2400" b="1">
                <a:latin typeface="仿宋_GB2312" pitchFamily="49" charset="-122"/>
              </a:rPr>
              <a:t>z=0</a:t>
            </a:r>
            <a:r>
              <a:rPr lang="zh-CN" altLang="en-US" sz="2400" b="1">
                <a:latin typeface="仿宋_GB2312" pitchFamily="49" charset="-122"/>
              </a:rPr>
              <a:t>点可导，因而在复平面上处处不解析</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32CC3217-9153-4DF7-BE8C-26DC874CBCC5}"/>
              </a:ext>
            </a:extLst>
          </p:cNvPr>
          <p:cNvSpPr>
            <a:spLocks noGrp="1"/>
          </p:cNvSpPr>
          <p:nvPr>
            <p:ph type="dt" sz="half" idx="10"/>
          </p:nvPr>
        </p:nvSpPr>
        <p:spPr/>
        <p:txBody>
          <a:bodyPr/>
          <a:lstStyle/>
          <a:p>
            <a:fld id="{9ADD213C-819E-496F-8D60-A260AA915723}" type="datetime1">
              <a:rPr lang="zh-CN" altLang="en-US"/>
              <a:pPr/>
              <a:t>2017/9/8</a:t>
            </a:fld>
            <a:endParaRPr lang="en-US" altLang="zh-CN"/>
          </a:p>
        </p:txBody>
      </p:sp>
      <p:sp>
        <p:nvSpPr>
          <p:cNvPr id="8" name="灯片编号占位符 5">
            <a:extLst>
              <a:ext uri="{FF2B5EF4-FFF2-40B4-BE49-F238E27FC236}">
                <a16:creationId xmlns:a16="http://schemas.microsoft.com/office/drawing/2014/main" id="{3A0B18A7-9751-48AD-87C5-EBEB0D49DD94}"/>
              </a:ext>
            </a:extLst>
          </p:cNvPr>
          <p:cNvSpPr>
            <a:spLocks noGrp="1"/>
          </p:cNvSpPr>
          <p:nvPr>
            <p:ph type="sldNum" sz="quarter" idx="12"/>
          </p:nvPr>
        </p:nvSpPr>
        <p:spPr/>
        <p:txBody>
          <a:bodyPr/>
          <a:lstStyle/>
          <a:p>
            <a:fld id="{E5E0A146-F0B5-46AF-9F28-C7AF259BE79D}" type="slidenum">
              <a:rPr lang="en-US" altLang="zh-CN"/>
              <a:pPr/>
              <a:t>86</a:t>
            </a:fld>
            <a:endParaRPr lang="en-US" altLang="zh-CN"/>
          </a:p>
        </p:txBody>
      </p:sp>
      <p:sp>
        <p:nvSpPr>
          <p:cNvPr id="113670" name="Rectangle 6">
            <a:extLst>
              <a:ext uri="{FF2B5EF4-FFF2-40B4-BE49-F238E27FC236}">
                <a16:creationId xmlns:a16="http://schemas.microsoft.com/office/drawing/2014/main" id="{C112505B-C9C7-4072-9A12-A9D567B45930}"/>
              </a:ext>
            </a:extLst>
          </p:cNvPr>
          <p:cNvSpPr>
            <a:spLocks noChangeArrowheads="1"/>
          </p:cNvSpPr>
          <p:nvPr/>
        </p:nvSpPr>
        <p:spPr bwMode="auto">
          <a:xfrm>
            <a:off x="755650" y="476250"/>
            <a:ext cx="46466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FF"/>
                </a:solidFill>
                <a:latin typeface="黑体" panose="02010609060101010101" pitchFamily="49" charset="-122"/>
                <a:ea typeface="黑体" panose="02010609060101010101" pitchFamily="49" charset="-122"/>
              </a:rPr>
              <a:t>2. </a:t>
            </a:r>
            <a:r>
              <a:rPr kumimoji="1" lang="zh-CN" altLang="en-US" b="1">
                <a:solidFill>
                  <a:srgbClr val="3333FF"/>
                </a:solidFill>
                <a:latin typeface="黑体" panose="02010609060101010101" pitchFamily="49" charset="-122"/>
                <a:ea typeface="黑体" panose="02010609060101010101" pitchFamily="49" charset="-122"/>
              </a:rPr>
              <a:t>称函数的不解析点为</a:t>
            </a:r>
            <a:r>
              <a:rPr kumimoji="1" lang="zh-CN" altLang="en-US" b="1">
                <a:solidFill>
                  <a:srgbClr val="FF0000"/>
                </a:solidFill>
                <a:latin typeface="黑体" panose="02010609060101010101" pitchFamily="49" charset="-122"/>
                <a:ea typeface="黑体" panose="02010609060101010101" pitchFamily="49" charset="-122"/>
              </a:rPr>
              <a:t>奇点</a:t>
            </a:r>
            <a:endParaRPr kumimoji="1" lang="zh-CN" altLang="en-US" b="1">
              <a:solidFill>
                <a:srgbClr val="FF0000"/>
              </a:solidFill>
              <a:latin typeface="黑体" panose="02010609060101010101" pitchFamily="49" charset="-122"/>
              <a:ea typeface="黑体" panose="02010609060101010101" pitchFamily="49" charset="-122"/>
              <a:sym typeface="Math1" pitchFamily="2" charset="2"/>
            </a:endParaRPr>
          </a:p>
        </p:txBody>
      </p:sp>
      <p:sp>
        <p:nvSpPr>
          <p:cNvPr id="113680" name="Text Box 16">
            <a:extLst>
              <a:ext uri="{FF2B5EF4-FFF2-40B4-BE49-F238E27FC236}">
                <a16:creationId xmlns:a16="http://schemas.microsoft.com/office/drawing/2014/main" id="{71F048AC-33C5-4D63-9516-554875BA778A}"/>
              </a:ext>
            </a:extLst>
          </p:cNvPr>
          <p:cNvSpPr txBox="1">
            <a:spLocks noChangeArrowheads="1"/>
          </p:cNvSpPr>
          <p:nvPr/>
        </p:nvSpPr>
        <p:spPr bwMode="auto">
          <a:xfrm>
            <a:off x="684213" y="979488"/>
            <a:ext cx="8207375"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lang="en-US" altLang="zh-CN" b="1" i="1">
                <a:latin typeface="Times New Roman" panose="02020603050405020304" pitchFamily="18" charset="0"/>
              </a:rPr>
              <a:t>f</a:t>
            </a:r>
            <a:r>
              <a:rPr lang="en-US" altLang="zh-CN" b="1">
                <a:latin typeface="Times New Roman" panose="02020603050405020304" pitchFamily="18" charset="0"/>
              </a:rPr>
              <a:t>(</a:t>
            </a:r>
            <a:r>
              <a:rPr lang="en-US" altLang="zh-CN" b="1" i="1">
                <a:latin typeface="Times New Roman" panose="02020603050405020304" pitchFamily="18" charset="0"/>
              </a:rPr>
              <a:t>z</a:t>
            </a:r>
            <a:r>
              <a:rPr lang="en-US" altLang="zh-CN" b="1">
                <a:latin typeface="Times New Roman" panose="02020603050405020304" pitchFamily="18" charset="0"/>
              </a:rPr>
              <a:t>)</a:t>
            </a:r>
            <a:r>
              <a:rPr lang="zh-CN" altLang="en-US" b="1">
                <a:latin typeface="仿宋_GB2312" pitchFamily="49" charset="-122"/>
              </a:rPr>
              <a:t>在点</a:t>
            </a:r>
            <a:r>
              <a:rPr lang="en-US" altLang="zh-CN" b="1" i="1">
                <a:latin typeface="Times New Roman" panose="02020603050405020304" pitchFamily="18" charset="0"/>
              </a:rPr>
              <a:t>z</a:t>
            </a:r>
            <a:r>
              <a:rPr lang="en-US" altLang="zh-CN" b="1" baseline="-25000">
                <a:latin typeface="Times New Roman" panose="02020603050405020304" pitchFamily="18" charset="0"/>
              </a:rPr>
              <a:t>0</a:t>
            </a:r>
            <a:r>
              <a:rPr lang="en-US" altLang="zh-CN" b="1">
                <a:latin typeface="仿宋_GB2312" pitchFamily="49" charset="-122"/>
              </a:rPr>
              <a:t> </a:t>
            </a:r>
            <a:r>
              <a:rPr lang="zh-CN" altLang="en-US" b="1">
                <a:latin typeface="仿宋_GB2312" pitchFamily="49" charset="-122"/>
              </a:rPr>
              <a:t>无定义或无确定值；</a:t>
            </a:r>
          </a:p>
          <a:p>
            <a:pPr>
              <a:lnSpc>
                <a:spcPct val="140000"/>
              </a:lnSpc>
            </a:pPr>
            <a:r>
              <a:rPr lang="en-US" altLang="zh-CN" b="1" i="1">
                <a:latin typeface="Times New Roman" panose="02020603050405020304" pitchFamily="18" charset="0"/>
              </a:rPr>
              <a:t>f</a:t>
            </a:r>
            <a:r>
              <a:rPr lang="en-US" altLang="zh-CN" b="1">
                <a:latin typeface="Times New Roman" panose="02020603050405020304" pitchFamily="18" charset="0"/>
              </a:rPr>
              <a:t>(</a:t>
            </a:r>
            <a:r>
              <a:rPr lang="en-US" altLang="zh-CN" b="1" i="1">
                <a:latin typeface="Times New Roman" panose="02020603050405020304" pitchFamily="18" charset="0"/>
              </a:rPr>
              <a:t>z</a:t>
            </a:r>
            <a:r>
              <a:rPr lang="en-US" altLang="zh-CN" b="1">
                <a:latin typeface="Times New Roman" panose="02020603050405020304" pitchFamily="18" charset="0"/>
              </a:rPr>
              <a:t>)</a:t>
            </a:r>
            <a:r>
              <a:rPr lang="zh-CN" altLang="en-US" b="1">
                <a:latin typeface="仿宋_GB2312" pitchFamily="49" charset="-122"/>
              </a:rPr>
              <a:t>在点</a:t>
            </a:r>
            <a:r>
              <a:rPr lang="en-US" altLang="zh-CN" b="1" i="1">
                <a:latin typeface="Times New Roman" panose="02020603050405020304" pitchFamily="18" charset="0"/>
              </a:rPr>
              <a:t>z</a:t>
            </a:r>
            <a:r>
              <a:rPr lang="en-US" altLang="zh-CN" b="1" baseline="-25000">
                <a:latin typeface="Times New Roman" panose="02020603050405020304" pitchFamily="18" charset="0"/>
              </a:rPr>
              <a:t>0</a:t>
            </a:r>
            <a:r>
              <a:rPr lang="en-US" altLang="zh-CN" b="1">
                <a:latin typeface="仿宋_GB2312" pitchFamily="49" charset="-122"/>
              </a:rPr>
              <a:t> </a:t>
            </a:r>
            <a:r>
              <a:rPr lang="zh-CN" altLang="en-US" b="1">
                <a:latin typeface="仿宋_GB2312" pitchFamily="49" charset="-122"/>
              </a:rPr>
              <a:t>不连续；</a:t>
            </a:r>
          </a:p>
          <a:p>
            <a:pPr>
              <a:lnSpc>
                <a:spcPct val="140000"/>
              </a:lnSpc>
            </a:pPr>
            <a:r>
              <a:rPr lang="en-US" altLang="zh-CN" b="1" i="1">
                <a:latin typeface="Times New Roman" panose="02020603050405020304" pitchFamily="18" charset="0"/>
              </a:rPr>
              <a:t>f</a:t>
            </a:r>
            <a:r>
              <a:rPr lang="en-US" altLang="zh-CN" b="1">
                <a:latin typeface="Times New Roman" panose="02020603050405020304" pitchFamily="18" charset="0"/>
              </a:rPr>
              <a:t>(</a:t>
            </a:r>
            <a:r>
              <a:rPr lang="en-US" altLang="zh-CN" b="1" i="1">
                <a:latin typeface="Times New Roman" panose="02020603050405020304" pitchFamily="18" charset="0"/>
              </a:rPr>
              <a:t>z</a:t>
            </a:r>
            <a:r>
              <a:rPr lang="en-US" altLang="zh-CN" b="1">
                <a:latin typeface="Times New Roman" panose="02020603050405020304" pitchFamily="18" charset="0"/>
              </a:rPr>
              <a:t>)</a:t>
            </a:r>
            <a:r>
              <a:rPr lang="zh-CN" altLang="en-US" b="1">
                <a:latin typeface="仿宋_GB2312" pitchFamily="49" charset="-122"/>
              </a:rPr>
              <a:t>在点</a:t>
            </a:r>
            <a:r>
              <a:rPr lang="en-US" altLang="zh-CN" b="1" i="1">
                <a:latin typeface="Times New Roman" panose="02020603050405020304" pitchFamily="18" charset="0"/>
              </a:rPr>
              <a:t>z</a:t>
            </a:r>
            <a:r>
              <a:rPr lang="en-US" altLang="zh-CN" b="1" baseline="-25000">
                <a:latin typeface="Times New Roman" panose="02020603050405020304" pitchFamily="18" charset="0"/>
              </a:rPr>
              <a:t>0</a:t>
            </a:r>
            <a:r>
              <a:rPr lang="en-US" altLang="zh-CN" b="1">
                <a:latin typeface="仿宋_GB2312" pitchFamily="49" charset="-122"/>
              </a:rPr>
              <a:t> </a:t>
            </a:r>
            <a:r>
              <a:rPr lang="zh-CN" altLang="en-US" b="1">
                <a:latin typeface="仿宋_GB2312" pitchFamily="49" charset="-122"/>
              </a:rPr>
              <a:t>不可导；</a:t>
            </a:r>
          </a:p>
          <a:p>
            <a:pPr>
              <a:lnSpc>
                <a:spcPct val="140000"/>
              </a:lnSpc>
            </a:pPr>
            <a:r>
              <a:rPr lang="en-US" altLang="zh-CN" b="1" i="1">
                <a:latin typeface="Times New Roman" panose="02020603050405020304" pitchFamily="18" charset="0"/>
              </a:rPr>
              <a:t>f</a:t>
            </a:r>
            <a:r>
              <a:rPr lang="en-US" altLang="zh-CN" b="1">
                <a:latin typeface="Times New Roman" panose="02020603050405020304" pitchFamily="18" charset="0"/>
              </a:rPr>
              <a:t>(</a:t>
            </a:r>
            <a:r>
              <a:rPr lang="en-US" altLang="zh-CN" b="1" i="1">
                <a:latin typeface="Times New Roman" panose="02020603050405020304" pitchFamily="18" charset="0"/>
              </a:rPr>
              <a:t>z</a:t>
            </a:r>
            <a:r>
              <a:rPr lang="en-US" altLang="zh-CN" b="1">
                <a:latin typeface="Times New Roman" panose="02020603050405020304" pitchFamily="18" charset="0"/>
              </a:rPr>
              <a:t>)</a:t>
            </a:r>
            <a:r>
              <a:rPr lang="zh-CN" altLang="en-US" b="1">
                <a:latin typeface="仿宋_GB2312" pitchFamily="49" charset="-122"/>
              </a:rPr>
              <a:t>在点</a:t>
            </a:r>
            <a:r>
              <a:rPr lang="en-US" altLang="zh-CN" b="1" i="1">
                <a:latin typeface="Times New Roman" panose="02020603050405020304" pitchFamily="18" charset="0"/>
              </a:rPr>
              <a:t>z</a:t>
            </a:r>
            <a:r>
              <a:rPr lang="en-US" altLang="zh-CN" b="1" baseline="-25000">
                <a:latin typeface="Times New Roman" panose="02020603050405020304" pitchFamily="18" charset="0"/>
              </a:rPr>
              <a:t>0</a:t>
            </a:r>
            <a:r>
              <a:rPr lang="en-US" altLang="zh-CN" b="1">
                <a:latin typeface="仿宋_GB2312" pitchFamily="49" charset="-122"/>
              </a:rPr>
              <a:t> </a:t>
            </a:r>
            <a:r>
              <a:rPr lang="zh-CN" altLang="en-US" b="1">
                <a:latin typeface="仿宋_GB2312" pitchFamily="49" charset="-122"/>
              </a:rPr>
              <a:t>可导</a:t>
            </a:r>
            <a:r>
              <a:rPr lang="en-US" altLang="zh-CN" b="1">
                <a:latin typeface="仿宋_GB2312" pitchFamily="49" charset="-122"/>
              </a:rPr>
              <a:t>,</a:t>
            </a:r>
            <a:r>
              <a:rPr lang="zh-CN" altLang="en-US" b="1">
                <a:latin typeface="仿宋_GB2312" pitchFamily="49" charset="-122"/>
              </a:rPr>
              <a:t>但找不到某个邻域在其内处处可导</a:t>
            </a:r>
          </a:p>
        </p:txBody>
      </p:sp>
      <p:sp>
        <p:nvSpPr>
          <p:cNvPr id="113682" name="Rectangle 18">
            <a:extLst>
              <a:ext uri="{FF2B5EF4-FFF2-40B4-BE49-F238E27FC236}">
                <a16:creationId xmlns:a16="http://schemas.microsoft.com/office/drawing/2014/main" id="{51A769AA-41D4-4EC5-9BDA-5F73FEFE1BCE}"/>
              </a:ext>
            </a:extLst>
          </p:cNvPr>
          <p:cNvSpPr>
            <a:spLocks noChangeArrowheads="1"/>
          </p:cNvSpPr>
          <p:nvPr/>
        </p:nvSpPr>
        <p:spPr bwMode="auto">
          <a:xfrm>
            <a:off x="609600" y="3611563"/>
            <a:ext cx="4629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FF"/>
                </a:solidFill>
                <a:latin typeface="黑体" panose="02010609060101010101" pitchFamily="49" charset="-122"/>
                <a:ea typeface="黑体" panose="02010609060101010101" pitchFamily="49" charset="-122"/>
              </a:rPr>
              <a:t>3. </a:t>
            </a:r>
            <a:r>
              <a:rPr kumimoji="1" lang="zh-CN" altLang="en-US">
                <a:solidFill>
                  <a:srgbClr val="3333FF"/>
                </a:solidFill>
                <a:latin typeface="黑体" panose="02010609060101010101" pitchFamily="49" charset="-122"/>
                <a:ea typeface="黑体" panose="02010609060101010101" pitchFamily="49" charset="-122"/>
              </a:rPr>
              <a:t>解析函数的充分必要条件</a:t>
            </a:r>
            <a:endParaRPr kumimoji="1" lang="zh-CN" altLang="en-US">
              <a:solidFill>
                <a:srgbClr val="3333FF"/>
              </a:solidFill>
              <a:latin typeface="黑体" panose="02010609060101010101" pitchFamily="49" charset="-122"/>
              <a:ea typeface="黑体" panose="02010609060101010101" pitchFamily="49" charset="-122"/>
              <a:sym typeface="Math1" pitchFamily="2" charset="2"/>
            </a:endParaRPr>
          </a:p>
        </p:txBody>
      </p:sp>
      <p:sp>
        <p:nvSpPr>
          <p:cNvPr id="113683" name="Text Box 19">
            <a:extLst>
              <a:ext uri="{FF2B5EF4-FFF2-40B4-BE49-F238E27FC236}">
                <a16:creationId xmlns:a16="http://schemas.microsoft.com/office/drawing/2014/main" id="{0E5148BC-8CBA-45DB-865C-2129AB6E23EE}"/>
              </a:ext>
            </a:extLst>
          </p:cNvPr>
          <p:cNvSpPr txBox="1">
            <a:spLocks noChangeArrowheads="1"/>
          </p:cNvSpPr>
          <p:nvPr/>
        </p:nvSpPr>
        <p:spPr bwMode="auto">
          <a:xfrm>
            <a:off x="900113" y="4259263"/>
            <a:ext cx="8064500" cy="21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50000"/>
              </a:spcBef>
            </a:pPr>
            <a:r>
              <a:rPr kumimoji="1" lang="zh-CN" altLang="en-US" b="1"/>
              <a:t>设函数 </a:t>
            </a:r>
            <a:r>
              <a:rPr kumimoji="1" lang="en-US" altLang="zh-CN" b="1" i="1">
                <a:latin typeface="Times New Roman" panose="02020603050405020304" pitchFamily="18" charset="0"/>
                <a:sym typeface="Math1" pitchFamily="2" charset="2"/>
              </a:rPr>
              <a:t>f</a:t>
            </a:r>
            <a:r>
              <a:rPr kumimoji="1" lang="en-US" altLang="zh-CN" b="1">
                <a:latin typeface="Times New Roman" panose="02020603050405020304" pitchFamily="18" charset="0"/>
                <a:sym typeface="Math1" pitchFamily="2" charset="2"/>
              </a:rPr>
              <a:t>(</a:t>
            </a:r>
            <a:r>
              <a:rPr kumimoji="1" lang="en-US" altLang="zh-CN" b="1" i="1">
                <a:latin typeface="Times New Roman" panose="02020603050405020304" pitchFamily="18" charset="0"/>
                <a:sym typeface="Math1" pitchFamily="2" charset="2"/>
              </a:rPr>
              <a:t>z</a:t>
            </a:r>
            <a:r>
              <a:rPr kumimoji="1" lang="en-US" altLang="zh-CN" b="1">
                <a:latin typeface="Times New Roman" panose="02020603050405020304" pitchFamily="18" charset="0"/>
                <a:sym typeface="Math1" pitchFamily="2" charset="2"/>
              </a:rPr>
              <a:t>)=</a:t>
            </a:r>
            <a:r>
              <a:rPr kumimoji="1" lang="en-US" altLang="zh-CN" b="1" i="1">
                <a:latin typeface="Times New Roman" panose="02020603050405020304" pitchFamily="18" charset="0"/>
                <a:sym typeface="Math1" pitchFamily="2" charset="2"/>
              </a:rPr>
              <a:t>u</a:t>
            </a:r>
            <a:r>
              <a:rPr kumimoji="1" lang="en-US" altLang="zh-CN" b="1">
                <a:latin typeface="Times New Roman" panose="02020603050405020304" pitchFamily="18" charset="0"/>
                <a:sym typeface="Math1" pitchFamily="2" charset="2"/>
              </a:rPr>
              <a:t>(</a:t>
            </a:r>
            <a:r>
              <a:rPr kumimoji="1" lang="en-US" altLang="zh-CN" b="1" i="1">
                <a:latin typeface="Times New Roman" panose="02020603050405020304" pitchFamily="18" charset="0"/>
                <a:sym typeface="Math1" pitchFamily="2" charset="2"/>
              </a:rPr>
              <a:t>x</a:t>
            </a:r>
            <a:r>
              <a:rPr kumimoji="1" lang="en-US" altLang="zh-CN" b="1">
                <a:latin typeface="Times New Roman" panose="02020603050405020304" pitchFamily="18" charset="0"/>
                <a:sym typeface="Math1" pitchFamily="2" charset="2"/>
              </a:rPr>
              <a:t>,</a:t>
            </a:r>
            <a:r>
              <a:rPr kumimoji="1" lang="en-US" altLang="zh-CN" b="1" i="1">
                <a:latin typeface="Times New Roman" panose="02020603050405020304" pitchFamily="18" charset="0"/>
                <a:sym typeface="Math1" pitchFamily="2" charset="2"/>
              </a:rPr>
              <a:t>y</a:t>
            </a:r>
            <a:r>
              <a:rPr kumimoji="1" lang="en-US" altLang="zh-CN" b="1">
                <a:latin typeface="Times New Roman" panose="02020603050405020304" pitchFamily="18" charset="0"/>
                <a:sym typeface="Math1" pitchFamily="2" charset="2"/>
              </a:rPr>
              <a:t>)+i</a:t>
            </a:r>
            <a:r>
              <a:rPr kumimoji="1" lang="en-US" altLang="zh-CN" b="1" i="1">
                <a:latin typeface="Times New Roman" panose="02020603050405020304" pitchFamily="18" charset="0"/>
                <a:sym typeface="Math1" pitchFamily="2" charset="2"/>
              </a:rPr>
              <a:t>v</a:t>
            </a:r>
            <a:r>
              <a:rPr kumimoji="1" lang="en-US" altLang="zh-CN" b="1">
                <a:latin typeface="Times New Roman" panose="02020603050405020304" pitchFamily="18" charset="0"/>
                <a:sym typeface="Math1" pitchFamily="2" charset="2"/>
              </a:rPr>
              <a:t>(</a:t>
            </a:r>
            <a:r>
              <a:rPr kumimoji="1" lang="en-US" altLang="zh-CN" b="1" i="1">
                <a:latin typeface="Times New Roman" panose="02020603050405020304" pitchFamily="18" charset="0"/>
                <a:sym typeface="Math1" pitchFamily="2" charset="2"/>
              </a:rPr>
              <a:t>x</a:t>
            </a:r>
            <a:r>
              <a:rPr kumimoji="1" lang="en-US" altLang="zh-CN" b="1">
                <a:latin typeface="Times New Roman" panose="02020603050405020304" pitchFamily="18" charset="0"/>
                <a:sym typeface="Math1" pitchFamily="2" charset="2"/>
              </a:rPr>
              <a:t>,</a:t>
            </a:r>
            <a:r>
              <a:rPr kumimoji="1" lang="en-US" altLang="zh-CN" b="1" i="1">
                <a:latin typeface="Times New Roman" panose="02020603050405020304" pitchFamily="18" charset="0"/>
                <a:sym typeface="Math1" pitchFamily="2" charset="2"/>
              </a:rPr>
              <a:t>y</a:t>
            </a:r>
            <a:r>
              <a:rPr kumimoji="1" lang="en-US" altLang="zh-CN" b="1">
                <a:latin typeface="Times New Roman" panose="02020603050405020304" pitchFamily="18" charset="0"/>
                <a:sym typeface="Math1" pitchFamily="2" charset="2"/>
              </a:rPr>
              <a:t>)</a:t>
            </a:r>
            <a:r>
              <a:rPr kumimoji="1" lang="en-US" altLang="zh-CN" b="1">
                <a:sym typeface="Math1" pitchFamily="2" charset="2"/>
              </a:rPr>
              <a:t> </a:t>
            </a:r>
            <a:r>
              <a:rPr kumimoji="1" lang="zh-CN" altLang="en-US" b="1">
                <a:latin typeface="Times New Roman" panose="02020603050405020304" pitchFamily="18" charset="0"/>
                <a:sym typeface="Math1" pitchFamily="2" charset="2"/>
              </a:rPr>
              <a:t>在</a:t>
            </a:r>
            <a:r>
              <a:rPr kumimoji="1" lang="zh-CN" altLang="en-US" b="1">
                <a:latin typeface="Tahoma" panose="020B0604030504040204" pitchFamily="34" charset="0"/>
                <a:sym typeface="Math1" pitchFamily="2" charset="2"/>
              </a:rPr>
              <a:t>区域</a:t>
            </a:r>
            <a:r>
              <a:rPr kumimoji="1" lang="en-US" altLang="zh-CN" b="1" i="1">
                <a:latin typeface="Times New Roman" panose="02020603050405020304" pitchFamily="18" charset="0"/>
                <a:ea typeface="宋体" panose="02010600030101010101" pitchFamily="2" charset="-122"/>
                <a:sym typeface="Math1" pitchFamily="2" charset="2"/>
              </a:rPr>
              <a:t>B</a:t>
            </a:r>
            <a:r>
              <a:rPr kumimoji="1" lang="zh-CN" altLang="en-US" b="1">
                <a:latin typeface="仿宋_GB2312" pitchFamily="49" charset="-122"/>
                <a:sym typeface="Math1" pitchFamily="2" charset="2"/>
              </a:rPr>
              <a:t>内解析当且仅当：</a:t>
            </a:r>
          </a:p>
          <a:p>
            <a:pPr>
              <a:lnSpc>
                <a:spcPct val="125000"/>
              </a:lnSpc>
              <a:spcBef>
                <a:spcPct val="50000"/>
              </a:spcBef>
            </a:pPr>
            <a:r>
              <a:rPr kumimoji="1" lang="en-US" altLang="zh-CN" b="1">
                <a:latin typeface="仿宋_GB2312" pitchFamily="49" charset="-122"/>
                <a:sym typeface="Math1" pitchFamily="2" charset="2"/>
              </a:rPr>
              <a:t>(1)</a:t>
            </a:r>
            <a:r>
              <a:rPr kumimoji="1" lang="zh-CN" altLang="en-US" b="1">
                <a:latin typeface="仿宋_GB2312" pitchFamily="49" charset="-122"/>
                <a:sym typeface="Math1" pitchFamily="2" charset="2"/>
              </a:rPr>
              <a:t>实部和虚部在</a:t>
            </a:r>
            <a:r>
              <a:rPr kumimoji="1" lang="en-US" altLang="zh-CN" b="1" i="1">
                <a:latin typeface="Times New Roman" panose="02020603050405020304" pitchFamily="18" charset="0"/>
                <a:ea typeface="宋体" panose="02010600030101010101" pitchFamily="2" charset="-122"/>
                <a:sym typeface="Math1" pitchFamily="2" charset="2"/>
              </a:rPr>
              <a:t>B</a:t>
            </a:r>
            <a:r>
              <a:rPr kumimoji="1" lang="zh-CN" altLang="en-US" b="1">
                <a:latin typeface="仿宋_GB2312" pitchFamily="49" charset="-122"/>
                <a:sym typeface="Math1" pitchFamily="2" charset="2"/>
              </a:rPr>
              <a:t>内可导；</a:t>
            </a:r>
          </a:p>
          <a:p>
            <a:pPr>
              <a:lnSpc>
                <a:spcPct val="125000"/>
              </a:lnSpc>
              <a:spcBef>
                <a:spcPct val="50000"/>
              </a:spcBef>
            </a:pPr>
            <a:r>
              <a:rPr kumimoji="1" lang="en-US" altLang="zh-CN" b="1">
                <a:latin typeface="仿宋_GB2312" pitchFamily="49" charset="-122"/>
                <a:sym typeface="Math1" pitchFamily="2" charset="2"/>
              </a:rPr>
              <a:t>(2)</a:t>
            </a:r>
            <a:r>
              <a:rPr kumimoji="1" lang="zh-CN" altLang="en-US" b="1">
                <a:latin typeface="仿宋_GB2312" pitchFamily="49" charset="-122"/>
                <a:sym typeface="Math1" pitchFamily="2" charset="2"/>
              </a:rPr>
              <a:t>实部和虚部在</a:t>
            </a:r>
            <a:r>
              <a:rPr kumimoji="1" lang="en-US" altLang="zh-CN" b="1" i="1">
                <a:latin typeface="Times New Roman" panose="02020603050405020304" pitchFamily="18" charset="0"/>
                <a:ea typeface="宋体" panose="02010600030101010101" pitchFamily="2" charset="-122"/>
                <a:sym typeface="Math1" pitchFamily="2" charset="2"/>
              </a:rPr>
              <a:t>B</a:t>
            </a:r>
            <a:r>
              <a:rPr kumimoji="1" lang="zh-CN" altLang="en-US" b="1">
                <a:latin typeface="Times New Roman" panose="02020603050405020304" pitchFamily="18" charset="0"/>
                <a:sym typeface="Math1" pitchFamily="2" charset="2"/>
              </a:rPr>
              <a:t>内每一点满足</a:t>
            </a:r>
            <a:r>
              <a:rPr lang="zh-CN" altLang="en-US">
                <a:solidFill>
                  <a:srgbClr val="0066FF"/>
                </a:solidFill>
                <a:effectLst>
                  <a:outerShdw blurRad="38100" dist="38100" dir="2700000" algn="tl">
                    <a:srgbClr val="000000"/>
                  </a:outerShdw>
                </a:effectLst>
              </a:rPr>
              <a:t>柯西</a:t>
            </a:r>
            <a:r>
              <a:rPr lang="en-US" altLang="zh-CN">
                <a:solidFill>
                  <a:srgbClr val="0066FF"/>
                </a:solidFill>
                <a:effectLst>
                  <a:outerShdw blurRad="38100" dist="38100" dir="2700000" algn="tl">
                    <a:srgbClr val="000000"/>
                  </a:outerShdw>
                </a:effectLst>
              </a:rPr>
              <a:t>—</a:t>
            </a:r>
            <a:r>
              <a:rPr lang="zh-CN" altLang="en-US">
                <a:solidFill>
                  <a:srgbClr val="0066FF"/>
                </a:solidFill>
                <a:effectLst>
                  <a:outerShdw blurRad="38100" dist="38100" dir="2700000" algn="tl">
                    <a:srgbClr val="000000"/>
                  </a:outerShdw>
                </a:effectLst>
              </a:rPr>
              <a:t>黎曼</a:t>
            </a:r>
            <a:r>
              <a:rPr kumimoji="1" lang="zh-CN" altLang="en-US" b="1">
                <a:latin typeface="Times New Roman" panose="02020603050405020304" pitchFamily="18" charset="0"/>
                <a:sym typeface="Math1" pitchFamily="2" charset="2"/>
              </a:rPr>
              <a:t>条件</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5">
            <a:extLst>
              <a:ext uri="{FF2B5EF4-FFF2-40B4-BE49-F238E27FC236}">
                <a16:creationId xmlns:a16="http://schemas.microsoft.com/office/drawing/2014/main" id="{FF1192B8-9EA0-4624-8491-2CC9CA8BED9E}"/>
              </a:ext>
            </a:extLst>
          </p:cNvPr>
          <p:cNvSpPr>
            <a:spLocks noGrp="1"/>
          </p:cNvSpPr>
          <p:nvPr>
            <p:ph type="dt" sz="half" idx="10"/>
          </p:nvPr>
        </p:nvSpPr>
        <p:spPr/>
        <p:txBody>
          <a:bodyPr/>
          <a:lstStyle/>
          <a:p>
            <a:fld id="{D750DDB3-26EB-4926-8059-E4E369C5EEFC}" type="datetime1">
              <a:rPr lang="zh-CN" altLang="en-US"/>
              <a:pPr/>
              <a:t>2017/9/8</a:t>
            </a:fld>
            <a:endParaRPr lang="en-US" altLang="zh-CN"/>
          </a:p>
        </p:txBody>
      </p:sp>
      <p:sp>
        <p:nvSpPr>
          <p:cNvPr id="11" name="灯片编号占位符 7">
            <a:extLst>
              <a:ext uri="{FF2B5EF4-FFF2-40B4-BE49-F238E27FC236}">
                <a16:creationId xmlns:a16="http://schemas.microsoft.com/office/drawing/2014/main" id="{800FB5D3-77B6-4120-B14C-94BE329645A3}"/>
              </a:ext>
            </a:extLst>
          </p:cNvPr>
          <p:cNvSpPr>
            <a:spLocks noGrp="1"/>
          </p:cNvSpPr>
          <p:nvPr>
            <p:ph type="sldNum" sz="quarter" idx="12"/>
          </p:nvPr>
        </p:nvSpPr>
        <p:spPr/>
        <p:txBody>
          <a:bodyPr/>
          <a:lstStyle/>
          <a:p>
            <a:fld id="{AA470AA1-BA0F-4A48-8882-7C56684D9FF6}" type="slidenum">
              <a:rPr lang="en-US" altLang="zh-CN"/>
              <a:pPr/>
              <a:t>87</a:t>
            </a:fld>
            <a:endParaRPr lang="en-US" altLang="zh-CN"/>
          </a:p>
        </p:txBody>
      </p:sp>
      <p:sp>
        <p:nvSpPr>
          <p:cNvPr id="516098" name="Rectangle 2">
            <a:extLst>
              <a:ext uri="{FF2B5EF4-FFF2-40B4-BE49-F238E27FC236}">
                <a16:creationId xmlns:a16="http://schemas.microsoft.com/office/drawing/2014/main" id="{DF71E3FC-DFAB-4413-A1CB-8FACB7F94D8E}"/>
              </a:ext>
            </a:extLst>
          </p:cNvPr>
          <p:cNvSpPr>
            <a:spLocks noGrp="1" noChangeArrowheads="1"/>
          </p:cNvSpPr>
          <p:nvPr>
            <p:ph type="title"/>
          </p:nvPr>
        </p:nvSpPr>
        <p:spPr>
          <a:xfrm>
            <a:off x="539750" y="0"/>
            <a:ext cx="7966075" cy="1143000"/>
          </a:xfrm>
        </p:spPr>
        <p:txBody>
          <a:bodyPr/>
          <a:lstStyle/>
          <a:p>
            <a:pPr algn="l"/>
            <a:r>
              <a:rPr lang="zh-CN" altLang="en-US" sz="2800" b="1">
                <a:solidFill>
                  <a:srgbClr val="FF0000"/>
                </a:solidFill>
                <a:latin typeface="黑体" panose="02010609060101010101" pitchFamily="49" charset="-122"/>
                <a:ea typeface="黑体" panose="02010609060101010101" pitchFamily="49" charset="-122"/>
              </a:rPr>
              <a:t>例</a:t>
            </a:r>
            <a:r>
              <a:rPr lang="en-US" altLang="zh-CN" sz="2800" b="1">
                <a:solidFill>
                  <a:srgbClr val="FF0000"/>
                </a:solidFill>
                <a:latin typeface="黑体" panose="02010609060101010101" pitchFamily="49" charset="-122"/>
                <a:ea typeface="黑体" panose="02010609060101010101" pitchFamily="49" charset="-122"/>
              </a:rPr>
              <a:t>1 </a:t>
            </a:r>
            <a:r>
              <a:rPr lang="zh-CN" altLang="en-US" sz="2800" b="1">
                <a:solidFill>
                  <a:schemeClr val="tx1"/>
                </a:solidFill>
                <a:latin typeface="仿宋_GB2312" pitchFamily="49" charset="-122"/>
                <a:ea typeface="仿宋_GB2312" pitchFamily="49" charset="-122"/>
              </a:rPr>
              <a:t>判断下列函数在何处可导</a:t>
            </a:r>
            <a:r>
              <a:rPr lang="en-US" altLang="zh-CN" sz="2800" b="1">
                <a:solidFill>
                  <a:schemeClr val="tx1"/>
                </a:solidFill>
                <a:latin typeface="仿宋_GB2312" pitchFamily="49" charset="-122"/>
                <a:ea typeface="仿宋_GB2312" pitchFamily="49" charset="-122"/>
              </a:rPr>
              <a:t>, </a:t>
            </a:r>
            <a:r>
              <a:rPr lang="zh-CN" altLang="en-US" sz="2800" b="1">
                <a:solidFill>
                  <a:schemeClr val="tx1"/>
                </a:solidFill>
                <a:latin typeface="仿宋_GB2312" pitchFamily="49" charset="-122"/>
                <a:ea typeface="仿宋_GB2312" pitchFamily="49" charset="-122"/>
              </a:rPr>
              <a:t>在何处解析</a:t>
            </a:r>
            <a:r>
              <a:rPr lang="en-US" altLang="zh-CN" sz="2800" b="1">
                <a:solidFill>
                  <a:schemeClr val="tx1"/>
                </a:solidFill>
              </a:rPr>
              <a:t>:</a:t>
            </a:r>
            <a:endParaRPr lang="en-US" altLang="zh-CN" sz="2800" b="1"/>
          </a:p>
        </p:txBody>
      </p:sp>
      <p:graphicFrame>
        <p:nvGraphicFramePr>
          <p:cNvPr id="516099" name="Object 3">
            <a:extLst>
              <a:ext uri="{FF2B5EF4-FFF2-40B4-BE49-F238E27FC236}">
                <a16:creationId xmlns:a16="http://schemas.microsoft.com/office/drawing/2014/main" id="{D5B36C8F-963B-44A8-8C97-DE947EA07DC3}"/>
              </a:ext>
            </a:extLst>
          </p:cNvPr>
          <p:cNvGraphicFramePr>
            <a:graphicFrameLocks noChangeAspect="1"/>
          </p:cNvGraphicFramePr>
          <p:nvPr>
            <p:ph sz="quarter" idx="1"/>
          </p:nvPr>
        </p:nvGraphicFramePr>
        <p:xfrm>
          <a:off x="611188" y="862013"/>
          <a:ext cx="7775575" cy="546100"/>
        </p:xfrm>
        <a:graphic>
          <a:graphicData uri="http://schemas.openxmlformats.org/presentationml/2006/ole">
            <mc:AlternateContent xmlns:mc="http://schemas.openxmlformats.org/markup-compatibility/2006">
              <mc:Choice xmlns:v="urn:schemas-microsoft-com:vml" Requires="v">
                <p:oleObj spid="_x0000_s516105" name="Equation" r:id="rId3" imgW="2895480" imgH="203040" progId="Equation.DSMT4">
                  <p:embed/>
                </p:oleObj>
              </mc:Choice>
              <mc:Fallback>
                <p:oleObj name="Equation" r:id="rId3" imgW="2895480" imgH="20304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862013"/>
                        <a:ext cx="7775575" cy="546100"/>
                      </a:xfrm>
                      <a:prstGeom prst="rect">
                        <a:avLst/>
                      </a:prstGeom>
                    </p:spPr>
                  </p:pic>
                </p:oleObj>
              </mc:Fallback>
            </mc:AlternateContent>
          </a:graphicData>
        </a:graphic>
      </p:graphicFrame>
      <p:graphicFrame>
        <p:nvGraphicFramePr>
          <p:cNvPr id="516100" name="Object 4">
            <a:extLst>
              <a:ext uri="{FF2B5EF4-FFF2-40B4-BE49-F238E27FC236}">
                <a16:creationId xmlns:a16="http://schemas.microsoft.com/office/drawing/2014/main" id="{3B512F16-F7BE-462E-81C8-DB54B52758A3}"/>
              </a:ext>
            </a:extLst>
          </p:cNvPr>
          <p:cNvGraphicFramePr>
            <a:graphicFrameLocks noChangeAspect="1"/>
          </p:cNvGraphicFramePr>
          <p:nvPr>
            <p:ph sz="quarter" idx="2"/>
          </p:nvPr>
        </p:nvGraphicFramePr>
        <p:xfrm>
          <a:off x="1835150" y="2060575"/>
          <a:ext cx="5184775" cy="895350"/>
        </p:xfrm>
        <a:graphic>
          <a:graphicData uri="http://schemas.openxmlformats.org/presentationml/2006/ole">
            <mc:AlternateContent xmlns:mc="http://schemas.openxmlformats.org/markup-compatibility/2006">
              <mc:Choice xmlns:v="urn:schemas-microsoft-com:vml" Requires="v">
                <p:oleObj spid="_x0000_s516106" name="Equation" r:id="rId5" imgW="2095200" imgH="406080" progId="Equation.3">
                  <p:embed/>
                </p:oleObj>
              </mc:Choice>
              <mc:Fallback>
                <p:oleObj name="Equation" r:id="rId5" imgW="2095200" imgH="40608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2060575"/>
                        <a:ext cx="5184775" cy="895350"/>
                      </a:xfrm>
                      <a:prstGeom prst="rect">
                        <a:avLst/>
                      </a:prstGeom>
                    </p:spPr>
                  </p:pic>
                </p:oleObj>
              </mc:Fallback>
            </mc:AlternateContent>
          </a:graphicData>
        </a:graphic>
      </p:graphicFrame>
      <p:sp>
        <p:nvSpPr>
          <p:cNvPr id="516101" name="Rectangle 5">
            <a:extLst>
              <a:ext uri="{FF2B5EF4-FFF2-40B4-BE49-F238E27FC236}">
                <a16:creationId xmlns:a16="http://schemas.microsoft.com/office/drawing/2014/main" id="{658BC916-F39B-4093-A0C0-224560CDA3ED}"/>
              </a:ext>
            </a:extLst>
          </p:cNvPr>
          <p:cNvSpPr>
            <a:spLocks noGrp="1" noChangeArrowheads="1"/>
          </p:cNvSpPr>
          <p:nvPr>
            <p:ph type="body" sz="half" idx="3"/>
          </p:nvPr>
        </p:nvSpPr>
        <p:spPr>
          <a:xfrm>
            <a:off x="611188" y="1412875"/>
            <a:ext cx="8031162" cy="611188"/>
          </a:xfrm>
        </p:spPr>
        <p:txBody>
          <a:bodyPr/>
          <a:lstStyle/>
          <a:p>
            <a:pPr>
              <a:buFontTx/>
              <a:buNone/>
            </a:pPr>
            <a:r>
              <a:rPr lang="en-US" altLang="zh-CN" sz="2800" b="1"/>
              <a:t>[</a:t>
            </a:r>
            <a:r>
              <a:rPr lang="zh-CN" altLang="en-US" sz="2800" b="1">
                <a:solidFill>
                  <a:schemeClr val="tx2"/>
                </a:solidFill>
              </a:rPr>
              <a:t>解</a:t>
            </a:r>
            <a:r>
              <a:rPr lang="en-US" altLang="zh-CN" sz="2800" b="1"/>
              <a:t>]  </a:t>
            </a:r>
            <a:r>
              <a:rPr lang="zh-CN" altLang="en-US" sz="2800" b="1">
                <a:solidFill>
                  <a:srgbClr val="FF0000"/>
                </a:solidFill>
                <a:latin typeface="Times New Roman" panose="02020603050405020304" pitchFamily="18" charset="0"/>
              </a:rPr>
              <a:t>（</a:t>
            </a:r>
            <a:r>
              <a:rPr lang="en-US" altLang="zh-CN" sz="2800" b="1">
                <a:solidFill>
                  <a:srgbClr val="FF0000"/>
                </a:solidFill>
                <a:latin typeface="Times New Roman" panose="02020603050405020304" pitchFamily="18" charset="0"/>
              </a:rPr>
              <a:t>1</a:t>
            </a:r>
            <a:r>
              <a:rPr lang="zh-CN" altLang="en-US" sz="2800" b="1">
                <a:solidFill>
                  <a:srgbClr val="FF0000"/>
                </a:solidFill>
                <a:latin typeface="Times New Roman" panose="02020603050405020304" pitchFamily="18" charset="0"/>
              </a:rPr>
              <a:t>）</a:t>
            </a:r>
            <a:r>
              <a:rPr lang="zh-CN" altLang="en-US" sz="2800" b="1"/>
              <a:t>  </a:t>
            </a:r>
            <a:r>
              <a:rPr lang="zh-CN" altLang="en-US" sz="2800" b="1">
                <a:ea typeface="仿宋_GB2312" pitchFamily="49" charset="-122"/>
              </a:rPr>
              <a:t>因为</a:t>
            </a:r>
            <a:r>
              <a:rPr lang="en-US" altLang="zh-CN" sz="2800" b="1" i="1">
                <a:latin typeface="Times New Roman" panose="02020603050405020304" pitchFamily="18" charset="0"/>
              </a:rPr>
              <a:t>u</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v</a:t>
            </a:r>
            <a:r>
              <a:rPr lang="en-US" altLang="zh-CN" sz="2800" b="1">
                <a:latin typeface="Times New Roman" panose="02020603050405020304" pitchFamily="18" charset="0"/>
              </a:rPr>
              <a:t>=</a:t>
            </a:r>
            <a:r>
              <a:rPr lang="en-US" altLang="zh-CN" sz="2800" b="1">
                <a:latin typeface="仿宋_GB2312" pitchFamily="49" charset="-122"/>
                <a:ea typeface="仿宋_GB2312" pitchFamily="49" charset="-122"/>
              </a:rPr>
              <a:t>-</a:t>
            </a:r>
            <a:r>
              <a:rPr lang="en-US" altLang="zh-CN" sz="2800" b="1" i="1">
                <a:latin typeface="Times New Roman" panose="02020603050405020304" pitchFamily="18" charset="0"/>
              </a:rPr>
              <a:t>y</a:t>
            </a:r>
            <a:r>
              <a:rPr lang="en-US" altLang="zh-CN" sz="2800" b="1">
                <a:latin typeface="Times New Roman" panose="02020603050405020304" pitchFamily="18" charset="0"/>
              </a:rPr>
              <a:t>,</a:t>
            </a:r>
          </a:p>
        </p:txBody>
      </p:sp>
      <p:sp>
        <p:nvSpPr>
          <p:cNvPr id="516102" name="Text Box 6">
            <a:extLst>
              <a:ext uri="{FF2B5EF4-FFF2-40B4-BE49-F238E27FC236}">
                <a16:creationId xmlns:a16="http://schemas.microsoft.com/office/drawing/2014/main" id="{8D75BA19-C273-412A-86E0-BC96875C87C9}"/>
              </a:ext>
            </a:extLst>
          </p:cNvPr>
          <p:cNvSpPr txBox="1">
            <a:spLocks noChangeArrowheads="1"/>
          </p:cNvSpPr>
          <p:nvPr/>
        </p:nvSpPr>
        <p:spPr bwMode="auto">
          <a:xfrm>
            <a:off x="611188" y="3068638"/>
            <a:ext cx="822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b="1">
                <a:latin typeface="Times New Roman" panose="02020603050405020304" pitchFamily="18" charset="0"/>
                <a:ea typeface="宋体" panose="02010600030101010101" pitchFamily="2" charset="-122"/>
              </a:rPr>
              <a:t>       </a:t>
            </a:r>
            <a:r>
              <a:rPr kumimoji="1" lang="zh-CN" altLang="en-US" b="1">
                <a:latin typeface="仿宋_GB2312" pitchFamily="49" charset="-122"/>
              </a:rPr>
              <a:t>可知柯西</a:t>
            </a:r>
            <a:r>
              <a:rPr kumimoji="1" lang="en-US" altLang="zh-CN" b="1">
                <a:latin typeface="仿宋_GB2312" pitchFamily="49" charset="-122"/>
              </a:rPr>
              <a:t>-</a:t>
            </a:r>
            <a:r>
              <a:rPr kumimoji="1" lang="zh-CN" altLang="en-US" b="1">
                <a:latin typeface="仿宋_GB2312" pitchFamily="49" charset="-122"/>
              </a:rPr>
              <a:t>黎曼方程不满足</a:t>
            </a:r>
            <a:r>
              <a:rPr kumimoji="1" lang="en-US" altLang="zh-CN" b="1">
                <a:latin typeface="仿宋_GB2312" pitchFamily="49" charset="-122"/>
              </a:rPr>
              <a:t>, </a:t>
            </a:r>
            <a:r>
              <a:rPr kumimoji="1" lang="zh-CN" altLang="en-US" b="1">
                <a:latin typeface="仿宋_GB2312" pitchFamily="49" charset="-122"/>
              </a:rPr>
              <a:t>所以</a:t>
            </a:r>
            <a:r>
              <a:rPr kumimoji="1" lang="zh-CN" altLang="en-US" b="1">
                <a:latin typeface="Times New Roman" panose="02020603050405020304" pitchFamily="18" charset="0"/>
                <a:ea typeface="宋体" panose="02010600030101010101" pitchFamily="2" charset="-122"/>
              </a:rPr>
              <a:t> </a:t>
            </a:r>
            <a:r>
              <a:rPr kumimoji="1" lang="en-US" altLang="zh-CN" b="1" i="1">
                <a:latin typeface="Times New Roman" panose="02020603050405020304" pitchFamily="18" charset="0"/>
                <a:ea typeface="宋体" panose="02010600030101010101" pitchFamily="2" charset="-122"/>
              </a:rPr>
              <a:t>w </a:t>
            </a:r>
            <a:r>
              <a:rPr kumimoji="1" lang="en-US" altLang="zh-CN" b="1">
                <a:latin typeface="Times New Roman" panose="02020603050405020304" pitchFamily="18" charset="0"/>
                <a:ea typeface="宋体" panose="02010600030101010101" pitchFamily="2" charset="-122"/>
              </a:rPr>
              <a:t>=</a:t>
            </a:r>
            <a:r>
              <a:rPr kumimoji="1" lang="en-US" altLang="zh-CN" b="1" baseline="-2000">
                <a:latin typeface="Times New Roman" panose="02020603050405020304" pitchFamily="18" charset="0"/>
                <a:ea typeface="宋体" panose="02010600030101010101" pitchFamily="2" charset="-122"/>
                <a:sym typeface="Symbol" panose="05050102010706020507" pitchFamily="18" charset="2"/>
              </a:rPr>
              <a:t></a:t>
            </a:r>
            <a:r>
              <a:rPr kumimoji="1" lang="en-US" altLang="zh-CN" b="1" i="1">
                <a:latin typeface="Times New Roman" panose="02020603050405020304" pitchFamily="18" charset="0"/>
                <a:ea typeface="宋体" panose="02010600030101010101" pitchFamily="2" charset="-122"/>
              </a:rPr>
              <a:t>z </a:t>
            </a:r>
            <a:r>
              <a:rPr kumimoji="1" lang="zh-CN" altLang="en-US" b="1">
                <a:latin typeface="仿宋_GB2312" pitchFamily="49" charset="-122"/>
              </a:rPr>
              <a:t>在复平面内处处不可导</a:t>
            </a:r>
            <a:r>
              <a:rPr kumimoji="1" lang="en-US" altLang="zh-CN" b="1">
                <a:latin typeface="仿宋_GB2312" pitchFamily="49" charset="-122"/>
              </a:rPr>
              <a:t>, </a:t>
            </a:r>
            <a:r>
              <a:rPr kumimoji="1" lang="zh-CN" altLang="en-US" b="1">
                <a:latin typeface="仿宋_GB2312" pitchFamily="49" charset="-122"/>
              </a:rPr>
              <a:t>处处不解析</a:t>
            </a:r>
          </a:p>
        </p:txBody>
      </p:sp>
      <p:sp>
        <p:nvSpPr>
          <p:cNvPr id="516103" name="Rectangle 7">
            <a:extLst>
              <a:ext uri="{FF2B5EF4-FFF2-40B4-BE49-F238E27FC236}">
                <a16:creationId xmlns:a16="http://schemas.microsoft.com/office/drawing/2014/main" id="{84BD0E4C-CB9C-4652-9E2D-EED0D6D33A8F}"/>
              </a:ext>
            </a:extLst>
          </p:cNvPr>
          <p:cNvSpPr>
            <a:spLocks noChangeArrowheads="1"/>
          </p:cNvSpPr>
          <p:nvPr/>
        </p:nvSpPr>
        <p:spPr bwMode="auto">
          <a:xfrm>
            <a:off x="625475" y="3967163"/>
            <a:ext cx="5891213"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zh-CN" altLang="en-US" sz="2800" b="1">
                <a:solidFill>
                  <a:schemeClr val="tx1"/>
                </a:solidFill>
                <a:latin typeface="Times New Roman" panose="02020603050405020304" pitchFamily="18" charset="0"/>
              </a:rPr>
              <a:t>（</a:t>
            </a:r>
            <a:r>
              <a:rPr lang="en-US" altLang="zh-CN" sz="2800" b="1">
                <a:solidFill>
                  <a:schemeClr val="tx1"/>
                </a:solidFill>
                <a:latin typeface="Times New Roman" panose="02020603050405020304" pitchFamily="18" charset="0"/>
              </a:rPr>
              <a:t>2</a:t>
            </a:r>
            <a:r>
              <a:rPr lang="zh-CN" altLang="en-US" sz="2800" b="1">
                <a:solidFill>
                  <a:schemeClr val="tx1"/>
                </a:solidFill>
                <a:latin typeface="Times New Roman" panose="02020603050405020304" pitchFamily="18" charset="0"/>
              </a:rPr>
              <a:t>）</a:t>
            </a:r>
            <a:r>
              <a:rPr lang="zh-CN" altLang="en-US" sz="2800" b="1">
                <a:solidFill>
                  <a:schemeClr val="tx1"/>
                </a:solidFill>
              </a:rPr>
              <a:t> </a:t>
            </a:r>
            <a:r>
              <a:rPr lang="zh-CN" altLang="en-US" sz="2800" b="1">
                <a:solidFill>
                  <a:schemeClr val="tx1"/>
                </a:solidFill>
                <a:latin typeface="仿宋_GB2312" pitchFamily="49" charset="-122"/>
                <a:ea typeface="仿宋_GB2312" pitchFamily="49" charset="-122"/>
              </a:rPr>
              <a:t> 因为</a:t>
            </a:r>
            <a:r>
              <a:rPr lang="en-US" altLang="zh-CN" sz="2800" b="1" i="1">
                <a:solidFill>
                  <a:schemeClr val="tx1"/>
                </a:solidFill>
                <a:latin typeface="Times New Roman" panose="02020603050405020304" pitchFamily="18" charset="0"/>
              </a:rPr>
              <a:t>u</a:t>
            </a:r>
            <a:r>
              <a:rPr lang="en-US" altLang="zh-CN" sz="2800" b="1">
                <a:solidFill>
                  <a:schemeClr val="tx1"/>
                </a:solidFill>
                <a:latin typeface="Times New Roman" panose="02020603050405020304" pitchFamily="18" charset="0"/>
              </a:rPr>
              <a:t>=e</a:t>
            </a:r>
            <a:r>
              <a:rPr lang="en-US" altLang="zh-CN" sz="2800" b="1" i="1" baseline="30000">
                <a:solidFill>
                  <a:schemeClr val="tx1"/>
                </a:solidFill>
                <a:latin typeface="Times New Roman" panose="02020603050405020304" pitchFamily="18" charset="0"/>
              </a:rPr>
              <a:t>x</a:t>
            </a:r>
            <a:r>
              <a:rPr lang="en-US" altLang="zh-CN" sz="2800" b="1">
                <a:solidFill>
                  <a:schemeClr val="tx1"/>
                </a:solidFill>
                <a:latin typeface="Times New Roman" panose="02020603050405020304" pitchFamily="18" charset="0"/>
              </a:rPr>
              <a:t>cos </a:t>
            </a:r>
            <a:r>
              <a:rPr lang="en-US" altLang="zh-CN" sz="2800" b="1" i="1">
                <a:solidFill>
                  <a:schemeClr val="tx1"/>
                </a:solidFill>
                <a:latin typeface="Times New Roman" panose="02020603050405020304" pitchFamily="18" charset="0"/>
              </a:rPr>
              <a:t>y</a:t>
            </a:r>
            <a:r>
              <a:rPr lang="en-US" altLang="zh-CN" sz="2800" b="1">
                <a:solidFill>
                  <a:schemeClr val="tx1"/>
                </a:solidFill>
                <a:latin typeface="Times New Roman" panose="02020603050405020304" pitchFamily="18" charset="0"/>
              </a:rPr>
              <a:t>, </a:t>
            </a:r>
            <a:r>
              <a:rPr lang="en-US" altLang="zh-CN" sz="2800" b="1" i="1">
                <a:solidFill>
                  <a:schemeClr val="tx1"/>
                </a:solidFill>
                <a:latin typeface="Times New Roman" panose="02020603050405020304" pitchFamily="18" charset="0"/>
              </a:rPr>
              <a:t>v</a:t>
            </a:r>
            <a:r>
              <a:rPr lang="en-US" altLang="zh-CN" sz="2800" b="1">
                <a:solidFill>
                  <a:schemeClr val="tx1"/>
                </a:solidFill>
                <a:latin typeface="Times New Roman" panose="02020603050405020304" pitchFamily="18" charset="0"/>
              </a:rPr>
              <a:t>=e</a:t>
            </a:r>
            <a:r>
              <a:rPr lang="en-US" altLang="zh-CN" sz="2800" b="1" i="1" baseline="30000">
                <a:solidFill>
                  <a:schemeClr val="tx1"/>
                </a:solidFill>
                <a:latin typeface="Times New Roman" panose="02020603050405020304" pitchFamily="18" charset="0"/>
              </a:rPr>
              <a:t>x</a:t>
            </a:r>
            <a:r>
              <a:rPr lang="en-US" altLang="zh-CN" sz="2800" b="1">
                <a:solidFill>
                  <a:schemeClr val="tx1"/>
                </a:solidFill>
                <a:latin typeface="Times New Roman" panose="02020603050405020304" pitchFamily="18" charset="0"/>
              </a:rPr>
              <a:t>sin </a:t>
            </a:r>
            <a:r>
              <a:rPr lang="en-US" altLang="zh-CN" sz="2800" b="1" i="1">
                <a:solidFill>
                  <a:schemeClr val="tx1"/>
                </a:solidFill>
                <a:latin typeface="Times New Roman" panose="02020603050405020304" pitchFamily="18" charset="0"/>
              </a:rPr>
              <a:t>y</a:t>
            </a:r>
            <a:r>
              <a:rPr lang="en-US" altLang="zh-CN" sz="2800" b="1">
                <a:solidFill>
                  <a:schemeClr val="tx1"/>
                </a:solidFill>
              </a:rPr>
              <a:t>,</a:t>
            </a:r>
          </a:p>
        </p:txBody>
      </p:sp>
      <p:graphicFrame>
        <p:nvGraphicFramePr>
          <p:cNvPr id="516104" name="Object 8">
            <a:extLst>
              <a:ext uri="{FF2B5EF4-FFF2-40B4-BE49-F238E27FC236}">
                <a16:creationId xmlns:a16="http://schemas.microsoft.com/office/drawing/2014/main" id="{2F61CC64-8CA2-4C15-9407-421D11A52449}"/>
              </a:ext>
            </a:extLst>
          </p:cNvPr>
          <p:cNvGraphicFramePr>
            <a:graphicFrameLocks noChangeAspect="1"/>
          </p:cNvGraphicFramePr>
          <p:nvPr/>
        </p:nvGraphicFramePr>
        <p:xfrm>
          <a:off x="1852613" y="4564063"/>
          <a:ext cx="4664075" cy="1960562"/>
        </p:xfrm>
        <a:graphic>
          <a:graphicData uri="http://schemas.openxmlformats.org/presentationml/2006/ole">
            <mc:AlternateContent xmlns:mc="http://schemas.openxmlformats.org/markup-compatibility/2006">
              <mc:Choice xmlns:v="urn:schemas-microsoft-com:vml" Requires="v">
                <p:oleObj spid="_x0000_s516107" name="Equation" r:id="rId7" imgW="1777680" imgH="838080" progId="Equation.3">
                  <p:embed/>
                </p:oleObj>
              </mc:Choice>
              <mc:Fallback>
                <p:oleObj name="Equation" r:id="rId7" imgW="1777680" imgH="83808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2613" y="4564063"/>
                        <a:ext cx="4664075" cy="196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5">
            <a:extLst>
              <a:ext uri="{FF2B5EF4-FFF2-40B4-BE49-F238E27FC236}">
                <a16:creationId xmlns:a16="http://schemas.microsoft.com/office/drawing/2014/main" id="{F435B32B-80AB-4C34-9940-7F757CDE04C7}"/>
              </a:ext>
            </a:extLst>
          </p:cNvPr>
          <p:cNvSpPr>
            <a:spLocks noGrp="1"/>
          </p:cNvSpPr>
          <p:nvPr>
            <p:ph type="dt" sz="half" idx="10"/>
          </p:nvPr>
        </p:nvSpPr>
        <p:spPr/>
        <p:txBody>
          <a:bodyPr/>
          <a:lstStyle/>
          <a:p>
            <a:fld id="{4BA12381-BFF4-4227-A97E-395341FA637C}" type="datetime1">
              <a:rPr lang="zh-CN" altLang="en-US"/>
              <a:pPr/>
              <a:t>2017/9/8</a:t>
            </a:fld>
            <a:endParaRPr lang="en-US" altLang="zh-CN"/>
          </a:p>
        </p:txBody>
      </p:sp>
      <p:sp>
        <p:nvSpPr>
          <p:cNvPr id="8" name="灯片编号占位符 7">
            <a:extLst>
              <a:ext uri="{FF2B5EF4-FFF2-40B4-BE49-F238E27FC236}">
                <a16:creationId xmlns:a16="http://schemas.microsoft.com/office/drawing/2014/main" id="{2EC2C4B0-40A9-40CA-91FF-AEE94EEEB600}"/>
              </a:ext>
            </a:extLst>
          </p:cNvPr>
          <p:cNvSpPr>
            <a:spLocks noGrp="1"/>
          </p:cNvSpPr>
          <p:nvPr>
            <p:ph type="sldNum" sz="quarter" idx="12"/>
          </p:nvPr>
        </p:nvSpPr>
        <p:spPr/>
        <p:txBody>
          <a:bodyPr/>
          <a:lstStyle/>
          <a:p>
            <a:fld id="{7EEF4741-041F-48F1-92E6-063B1E57DBA5}" type="slidenum">
              <a:rPr lang="en-US" altLang="zh-CN"/>
              <a:pPr/>
              <a:t>88</a:t>
            </a:fld>
            <a:endParaRPr lang="en-US" altLang="zh-CN"/>
          </a:p>
        </p:txBody>
      </p:sp>
      <p:sp>
        <p:nvSpPr>
          <p:cNvPr id="517122" name="Rectangle 2">
            <a:extLst>
              <a:ext uri="{FF2B5EF4-FFF2-40B4-BE49-F238E27FC236}">
                <a16:creationId xmlns:a16="http://schemas.microsoft.com/office/drawing/2014/main" id="{ED3E6033-A21B-4E36-837F-F09FA205FE7D}"/>
              </a:ext>
            </a:extLst>
          </p:cNvPr>
          <p:cNvSpPr>
            <a:spLocks noGrp="1" noChangeArrowheads="1"/>
          </p:cNvSpPr>
          <p:nvPr>
            <p:ph type="body" sz="half" idx="3"/>
          </p:nvPr>
        </p:nvSpPr>
        <p:spPr>
          <a:xfrm>
            <a:off x="468313" y="260350"/>
            <a:ext cx="7966075" cy="2506663"/>
          </a:xfrm>
        </p:spPr>
        <p:txBody>
          <a:bodyPr/>
          <a:lstStyle/>
          <a:p>
            <a:r>
              <a:rPr lang="zh-CN" altLang="en-US" sz="2800" b="1">
                <a:latin typeface="仿宋_GB2312" pitchFamily="49" charset="-122"/>
                <a:ea typeface="仿宋_GB2312" pitchFamily="49" charset="-122"/>
              </a:rPr>
              <a:t>柯西</a:t>
            </a:r>
            <a:r>
              <a:rPr lang="en-US" altLang="zh-CN" sz="2800" b="1">
                <a:latin typeface="仿宋_GB2312" pitchFamily="49" charset="-122"/>
                <a:ea typeface="仿宋_GB2312" pitchFamily="49" charset="-122"/>
              </a:rPr>
              <a:t>-</a:t>
            </a:r>
            <a:r>
              <a:rPr lang="zh-CN" altLang="en-US" sz="2800" b="1">
                <a:latin typeface="仿宋_GB2312" pitchFamily="49" charset="-122"/>
                <a:ea typeface="仿宋_GB2312" pitchFamily="49" charset="-122"/>
              </a:rPr>
              <a:t>黎曼方程成立</a:t>
            </a:r>
            <a:r>
              <a:rPr lang="en-US" altLang="zh-CN" sz="2800" b="1">
                <a:latin typeface="仿宋_GB2312" pitchFamily="49" charset="-122"/>
                <a:ea typeface="仿宋_GB2312" pitchFamily="49" charset="-122"/>
              </a:rPr>
              <a:t>, </a:t>
            </a:r>
            <a:r>
              <a:rPr lang="zh-CN" altLang="en-US" sz="2800" b="1">
                <a:latin typeface="仿宋_GB2312" pitchFamily="49" charset="-122"/>
                <a:ea typeface="仿宋_GB2312" pitchFamily="49" charset="-122"/>
              </a:rPr>
              <a:t>由于上面四个偏导数都是连续的</a:t>
            </a:r>
            <a:r>
              <a:rPr lang="en-US" altLang="zh-CN" sz="2800" b="1">
                <a:latin typeface="仿宋_GB2312" pitchFamily="49" charset="-122"/>
                <a:ea typeface="仿宋_GB2312" pitchFamily="49" charset="-122"/>
              </a:rPr>
              <a:t>, </a:t>
            </a:r>
            <a:r>
              <a:rPr lang="zh-CN" altLang="en-US" sz="2800" b="1">
                <a:latin typeface="仿宋_GB2312" pitchFamily="49" charset="-122"/>
                <a:ea typeface="仿宋_GB2312" pitchFamily="49" charset="-122"/>
              </a:rPr>
              <a:t>所以</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z</a:t>
            </a:r>
            <a:r>
              <a:rPr lang="en-US" altLang="zh-CN" sz="2800" b="1">
                <a:latin typeface="Times New Roman" panose="02020603050405020304" pitchFamily="18" charset="0"/>
              </a:rPr>
              <a:t>)</a:t>
            </a:r>
            <a:r>
              <a:rPr lang="zh-CN" altLang="en-US" sz="2800" b="1">
                <a:latin typeface="仿宋_GB2312" pitchFamily="49" charset="-122"/>
                <a:ea typeface="仿宋_GB2312" pitchFamily="49" charset="-122"/>
              </a:rPr>
              <a:t>在复平面内处处可导</a:t>
            </a:r>
            <a:r>
              <a:rPr lang="en-US" altLang="zh-CN" sz="2800" b="1">
                <a:latin typeface="仿宋_GB2312" pitchFamily="49" charset="-122"/>
                <a:ea typeface="仿宋_GB2312" pitchFamily="49" charset="-122"/>
              </a:rPr>
              <a:t>, </a:t>
            </a:r>
            <a:r>
              <a:rPr lang="zh-CN" altLang="en-US" sz="2800" b="1">
                <a:latin typeface="仿宋_GB2312" pitchFamily="49" charset="-122"/>
                <a:ea typeface="仿宋_GB2312" pitchFamily="49" charset="-122"/>
              </a:rPr>
              <a:t>处处解析</a:t>
            </a:r>
            <a:r>
              <a:rPr lang="en-US" altLang="zh-CN" sz="2800" b="1">
                <a:latin typeface="仿宋_GB2312" pitchFamily="49" charset="-122"/>
                <a:ea typeface="仿宋_GB2312" pitchFamily="49" charset="-122"/>
              </a:rPr>
              <a:t>, </a:t>
            </a:r>
            <a:r>
              <a:rPr lang="zh-CN" altLang="en-US" sz="2800" b="1">
                <a:latin typeface="仿宋_GB2312" pitchFamily="49" charset="-122"/>
                <a:ea typeface="仿宋_GB2312" pitchFamily="49" charset="-122"/>
              </a:rPr>
              <a:t>且根据</a:t>
            </a:r>
            <a:r>
              <a:rPr lang="en-US" altLang="zh-CN" sz="2800" b="1">
                <a:latin typeface="仿宋_GB2312" pitchFamily="49" charset="-122"/>
                <a:ea typeface="仿宋_GB2312" pitchFamily="49" charset="-122"/>
              </a:rPr>
              <a:t>(2.2.2)</a:t>
            </a:r>
            <a:r>
              <a:rPr lang="zh-CN" altLang="en-US" sz="2800" b="1">
                <a:latin typeface="仿宋_GB2312" pitchFamily="49" charset="-122"/>
                <a:ea typeface="仿宋_GB2312" pitchFamily="49" charset="-122"/>
              </a:rPr>
              <a:t>式有</a:t>
            </a:r>
          </a:p>
          <a:p>
            <a:r>
              <a:rPr lang="zh-CN" altLang="en-US" sz="2800" b="1"/>
              <a:t>	</a:t>
            </a:r>
            <a:r>
              <a:rPr lang="en-US" altLang="zh-CN" sz="2800" b="1" i="1">
                <a:latin typeface="Times New Roman" panose="02020603050405020304" pitchFamily="18" charset="0"/>
              </a:rPr>
              <a:t>f</a:t>
            </a:r>
            <a:r>
              <a:rPr lang="en-US" altLang="zh-CN" sz="2800" b="1">
                <a:latin typeface="Times New Roman" panose="02020603050405020304" pitchFamily="18" charset="0"/>
              </a:rPr>
              <a:t> '(</a:t>
            </a:r>
            <a:r>
              <a:rPr lang="en-US" altLang="zh-CN" sz="2800" b="1" i="1">
                <a:latin typeface="Times New Roman" panose="02020603050405020304" pitchFamily="18" charset="0"/>
              </a:rPr>
              <a:t>z</a:t>
            </a:r>
            <a:r>
              <a:rPr lang="en-US" altLang="zh-CN" sz="2800" b="1">
                <a:latin typeface="Times New Roman" panose="02020603050405020304" pitchFamily="18" charset="0"/>
              </a:rPr>
              <a:t>)=e</a:t>
            </a:r>
            <a:r>
              <a:rPr lang="en-US" altLang="zh-CN" sz="2800" b="1" i="1" baseline="30000">
                <a:latin typeface="Times New Roman" panose="02020603050405020304" pitchFamily="18" charset="0"/>
              </a:rPr>
              <a:t>x</a:t>
            </a:r>
            <a:r>
              <a:rPr lang="en-US" altLang="zh-CN" sz="2800" b="1">
                <a:latin typeface="Times New Roman" panose="02020603050405020304" pitchFamily="18" charset="0"/>
              </a:rPr>
              <a:t>(cos </a:t>
            </a:r>
            <a:r>
              <a:rPr lang="en-US" altLang="zh-CN" sz="2800" b="1" i="1">
                <a:latin typeface="Times New Roman" panose="02020603050405020304" pitchFamily="18" charset="0"/>
              </a:rPr>
              <a:t>y</a:t>
            </a:r>
            <a:r>
              <a:rPr lang="en-US" altLang="zh-CN" sz="2800" b="1">
                <a:latin typeface="Times New Roman" panose="02020603050405020304" pitchFamily="18" charset="0"/>
              </a:rPr>
              <a:t>+</a:t>
            </a:r>
            <a:r>
              <a:rPr lang="en-US" altLang="zh-CN" sz="2800" b="1" i="1">
                <a:latin typeface="Times New Roman" panose="02020603050405020304" pitchFamily="18" charset="0"/>
              </a:rPr>
              <a:t>i</a:t>
            </a:r>
            <a:r>
              <a:rPr lang="en-US" altLang="zh-CN" sz="2800" b="1">
                <a:latin typeface="Times New Roman" panose="02020603050405020304" pitchFamily="18" charset="0"/>
              </a:rPr>
              <a:t>sin </a:t>
            </a:r>
            <a:r>
              <a:rPr lang="en-US" altLang="zh-CN" sz="2800" b="1" i="1">
                <a:latin typeface="Times New Roman" panose="02020603050405020304" pitchFamily="18" charset="0"/>
              </a:rPr>
              <a:t>y</a:t>
            </a:r>
            <a:r>
              <a:rPr lang="en-US" altLang="zh-CN" sz="2800" b="1">
                <a:latin typeface="Times New Roman" panose="02020603050405020304" pitchFamily="18" charset="0"/>
              </a:rPr>
              <a:t>)=</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z</a:t>
            </a:r>
            <a:r>
              <a:rPr lang="en-US" altLang="zh-CN" sz="2800" b="1">
                <a:latin typeface="Times New Roman" panose="02020603050405020304" pitchFamily="18" charset="0"/>
              </a:rPr>
              <a:t>)</a:t>
            </a:r>
          </a:p>
          <a:p>
            <a:r>
              <a:rPr lang="zh-CN" altLang="en-US" sz="2800" b="1">
                <a:ea typeface="仿宋_GB2312" pitchFamily="49" charset="-122"/>
              </a:rPr>
              <a:t>这个函数就是指数函数</a:t>
            </a:r>
            <a:r>
              <a:rPr lang="en-US" altLang="zh-CN" sz="2800" b="1">
                <a:latin typeface="Times New Roman" panose="02020603050405020304" pitchFamily="18" charset="0"/>
              </a:rPr>
              <a:t>e</a:t>
            </a:r>
            <a:r>
              <a:rPr lang="en-US" altLang="zh-CN" sz="2800" b="1" i="1" baseline="30000">
                <a:latin typeface="Times New Roman" panose="02020603050405020304" pitchFamily="18" charset="0"/>
              </a:rPr>
              <a:t>z</a:t>
            </a:r>
            <a:r>
              <a:rPr lang="en-US" altLang="zh-CN" sz="2800" b="1" i="1"/>
              <a:t>.</a:t>
            </a:r>
            <a:endParaRPr lang="en-US" altLang="zh-CN" sz="2800" b="1" i="1" baseline="30000"/>
          </a:p>
        </p:txBody>
      </p:sp>
      <p:sp>
        <p:nvSpPr>
          <p:cNvPr id="517123" name="Rectangle 3">
            <a:extLst>
              <a:ext uri="{FF2B5EF4-FFF2-40B4-BE49-F238E27FC236}">
                <a16:creationId xmlns:a16="http://schemas.microsoft.com/office/drawing/2014/main" id="{518F152C-D333-4C9D-94D2-048C4A56CCB7}"/>
              </a:ext>
            </a:extLst>
          </p:cNvPr>
          <p:cNvSpPr>
            <a:spLocks noGrp="1" noChangeArrowheads="1"/>
          </p:cNvSpPr>
          <p:nvPr>
            <p:ph type="title"/>
          </p:nvPr>
        </p:nvSpPr>
        <p:spPr>
          <a:xfrm>
            <a:off x="468313" y="2565400"/>
            <a:ext cx="7861300" cy="762000"/>
          </a:xfrm>
          <a:noFill/>
          <a:ln/>
        </p:spPr>
        <p:txBody>
          <a:bodyPr/>
          <a:lstStyle/>
          <a:p>
            <a:pPr algn="l"/>
            <a:r>
              <a:rPr lang="en-US" altLang="zh-CN" sz="2800" b="1">
                <a:latin typeface="仿宋_GB2312" pitchFamily="49" charset="-122"/>
                <a:ea typeface="仿宋_GB2312" pitchFamily="49" charset="-122"/>
              </a:rPr>
              <a:t>3 </a:t>
            </a:r>
            <a:r>
              <a:rPr lang="zh-CN" altLang="en-US" sz="2800" b="1">
                <a:latin typeface="仿宋_GB2312" pitchFamily="49" charset="-122"/>
                <a:ea typeface="仿宋_GB2312" pitchFamily="49" charset="-122"/>
              </a:rPr>
              <a:t>由</a:t>
            </a:r>
            <a:r>
              <a:rPr lang="en-US" altLang="zh-CN" sz="2800" b="1" i="1">
                <a:latin typeface="Times New Roman" panose="02020603050405020304" pitchFamily="18" charset="0"/>
                <a:ea typeface="仿宋_GB2312" pitchFamily="49" charset="-122"/>
              </a:rPr>
              <a:t>w</a:t>
            </a:r>
            <a:r>
              <a:rPr lang="en-US" altLang="zh-CN" sz="2800" b="1">
                <a:latin typeface="Times New Roman" panose="02020603050405020304" pitchFamily="18" charset="0"/>
                <a:ea typeface="仿宋_GB2312" pitchFamily="49" charset="-122"/>
              </a:rPr>
              <a:t>=</a:t>
            </a:r>
            <a:r>
              <a:rPr lang="en-US" altLang="zh-CN" sz="2800" b="1" i="1">
                <a:latin typeface="Times New Roman" panose="02020603050405020304" pitchFamily="18" charset="0"/>
                <a:ea typeface="仿宋_GB2312" pitchFamily="49" charset="-122"/>
              </a:rPr>
              <a:t>z</a:t>
            </a:r>
            <a:r>
              <a:rPr lang="en-US" altLang="zh-CN" sz="2800" b="1">
                <a:latin typeface="Times New Roman" panose="02020603050405020304" pitchFamily="18" charset="0"/>
                <a:ea typeface="仿宋_GB2312" pitchFamily="49" charset="-122"/>
              </a:rPr>
              <a:t>Re(</a:t>
            </a:r>
            <a:r>
              <a:rPr lang="en-US" altLang="zh-CN" sz="2800" b="1" i="1">
                <a:latin typeface="Times New Roman" panose="02020603050405020304" pitchFamily="18" charset="0"/>
                <a:ea typeface="仿宋_GB2312" pitchFamily="49" charset="-122"/>
              </a:rPr>
              <a:t>z</a:t>
            </a:r>
            <a:r>
              <a:rPr lang="en-US" altLang="zh-CN" sz="2800" b="1">
                <a:latin typeface="Times New Roman" panose="02020603050405020304" pitchFamily="18" charset="0"/>
                <a:ea typeface="仿宋_GB2312" pitchFamily="49" charset="-122"/>
              </a:rPr>
              <a:t>)=</a:t>
            </a:r>
            <a:r>
              <a:rPr lang="en-US" altLang="zh-CN" sz="2800" b="1" i="1">
                <a:latin typeface="Times New Roman" panose="02020603050405020304" pitchFamily="18" charset="0"/>
                <a:ea typeface="仿宋_GB2312" pitchFamily="49" charset="-122"/>
              </a:rPr>
              <a:t>x</a:t>
            </a:r>
            <a:r>
              <a:rPr lang="en-US" altLang="zh-CN" sz="2800" b="1" baseline="30000">
                <a:latin typeface="Times New Roman" panose="02020603050405020304" pitchFamily="18" charset="0"/>
                <a:ea typeface="仿宋_GB2312" pitchFamily="49" charset="-122"/>
              </a:rPr>
              <a:t>2</a:t>
            </a:r>
            <a:r>
              <a:rPr lang="en-US" altLang="zh-CN" sz="2800" b="1">
                <a:latin typeface="Times New Roman" panose="02020603050405020304" pitchFamily="18" charset="0"/>
                <a:ea typeface="仿宋_GB2312" pitchFamily="49" charset="-122"/>
              </a:rPr>
              <a:t>+</a:t>
            </a:r>
            <a:r>
              <a:rPr lang="en-US" altLang="zh-CN" sz="2800" b="1" i="1">
                <a:latin typeface="Times New Roman" panose="02020603050405020304" pitchFamily="18" charset="0"/>
                <a:ea typeface="仿宋_GB2312" pitchFamily="49" charset="-122"/>
              </a:rPr>
              <a:t>ixy</a:t>
            </a:r>
            <a:r>
              <a:rPr lang="en-US" altLang="zh-CN" sz="2800" b="1">
                <a:latin typeface="仿宋_GB2312" pitchFamily="49" charset="-122"/>
                <a:ea typeface="仿宋_GB2312" pitchFamily="49" charset="-122"/>
              </a:rPr>
              <a:t>, </a:t>
            </a:r>
            <a:r>
              <a:rPr lang="zh-CN" altLang="en-US" sz="2800" b="1">
                <a:latin typeface="仿宋_GB2312" pitchFamily="49" charset="-122"/>
                <a:ea typeface="仿宋_GB2312" pitchFamily="49" charset="-122"/>
              </a:rPr>
              <a:t>得</a:t>
            </a:r>
            <a:r>
              <a:rPr lang="en-US" altLang="zh-CN" sz="2800" b="1" i="1">
                <a:latin typeface="Times New Roman" panose="02020603050405020304" pitchFamily="18" charset="0"/>
                <a:ea typeface="仿宋_GB2312" pitchFamily="49" charset="-122"/>
              </a:rPr>
              <a:t>u</a:t>
            </a:r>
            <a:r>
              <a:rPr lang="en-US" altLang="zh-CN" sz="2800" b="1">
                <a:latin typeface="Times New Roman" panose="02020603050405020304" pitchFamily="18" charset="0"/>
                <a:ea typeface="仿宋_GB2312" pitchFamily="49" charset="-122"/>
              </a:rPr>
              <a:t>=</a:t>
            </a:r>
            <a:r>
              <a:rPr lang="en-US" altLang="zh-CN" sz="2800" b="1" i="1">
                <a:latin typeface="Times New Roman" panose="02020603050405020304" pitchFamily="18" charset="0"/>
                <a:ea typeface="仿宋_GB2312" pitchFamily="49" charset="-122"/>
              </a:rPr>
              <a:t>x</a:t>
            </a:r>
            <a:r>
              <a:rPr lang="en-US" altLang="zh-CN" sz="2800" b="1" baseline="30000">
                <a:latin typeface="Times New Roman" panose="02020603050405020304" pitchFamily="18" charset="0"/>
                <a:ea typeface="仿宋_GB2312" pitchFamily="49" charset="-122"/>
              </a:rPr>
              <a:t>2</a:t>
            </a:r>
            <a:r>
              <a:rPr lang="en-US" altLang="zh-CN" sz="2800" b="1">
                <a:latin typeface="Times New Roman" panose="02020603050405020304" pitchFamily="18" charset="0"/>
                <a:ea typeface="仿宋_GB2312" pitchFamily="49" charset="-122"/>
              </a:rPr>
              <a:t>, </a:t>
            </a:r>
            <a:r>
              <a:rPr lang="en-US" altLang="zh-CN" sz="2800" b="1" i="1">
                <a:latin typeface="Times New Roman" panose="02020603050405020304" pitchFamily="18" charset="0"/>
                <a:ea typeface="仿宋_GB2312" pitchFamily="49" charset="-122"/>
              </a:rPr>
              <a:t>v</a:t>
            </a:r>
            <a:r>
              <a:rPr lang="en-US" altLang="zh-CN" sz="2800" b="1">
                <a:latin typeface="Times New Roman" panose="02020603050405020304" pitchFamily="18" charset="0"/>
                <a:ea typeface="仿宋_GB2312" pitchFamily="49" charset="-122"/>
              </a:rPr>
              <a:t>=</a:t>
            </a:r>
            <a:r>
              <a:rPr lang="en-US" altLang="zh-CN" sz="2800" b="1" i="1">
                <a:latin typeface="Times New Roman" panose="02020603050405020304" pitchFamily="18" charset="0"/>
                <a:ea typeface="仿宋_GB2312" pitchFamily="49" charset="-122"/>
              </a:rPr>
              <a:t>xy</a:t>
            </a:r>
            <a:r>
              <a:rPr lang="en-US" altLang="zh-CN" sz="2800" b="1">
                <a:latin typeface="仿宋_GB2312" pitchFamily="49" charset="-122"/>
                <a:ea typeface="仿宋_GB2312" pitchFamily="49" charset="-122"/>
              </a:rPr>
              <a:t>, </a:t>
            </a:r>
            <a:r>
              <a:rPr lang="zh-CN" altLang="en-US" sz="2800" b="1">
                <a:latin typeface="仿宋_GB2312" pitchFamily="49" charset="-122"/>
                <a:ea typeface="仿宋_GB2312" pitchFamily="49" charset="-122"/>
              </a:rPr>
              <a:t>所以</a:t>
            </a:r>
          </a:p>
        </p:txBody>
      </p:sp>
      <p:graphicFrame>
        <p:nvGraphicFramePr>
          <p:cNvPr id="517124" name="Object 4">
            <a:extLst>
              <a:ext uri="{FF2B5EF4-FFF2-40B4-BE49-F238E27FC236}">
                <a16:creationId xmlns:a16="http://schemas.microsoft.com/office/drawing/2014/main" id="{4658D895-65D1-4939-9F61-3E903D2BF29D}"/>
              </a:ext>
            </a:extLst>
          </p:cNvPr>
          <p:cNvGraphicFramePr>
            <a:graphicFrameLocks noChangeAspect="1"/>
          </p:cNvGraphicFramePr>
          <p:nvPr>
            <p:ph sz="half" idx="1"/>
          </p:nvPr>
        </p:nvGraphicFramePr>
        <p:xfrm>
          <a:off x="2339975" y="3213100"/>
          <a:ext cx="2319338" cy="1728788"/>
        </p:xfrm>
        <a:graphic>
          <a:graphicData uri="http://schemas.openxmlformats.org/presentationml/2006/ole">
            <mc:AlternateContent xmlns:mc="http://schemas.openxmlformats.org/markup-compatibility/2006">
              <mc:Choice xmlns:v="urn:schemas-microsoft-com:vml" Requires="v">
                <p:oleObj spid="_x0000_s517126" name="Equation" r:id="rId3" imgW="1002960" imgH="838080" progId="Equation.3">
                  <p:embed/>
                </p:oleObj>
              </mc:Choice>
              <mc:Fallback>
                <p:oleObj name="Equation" r:id="rId3" imgW="1002960" imgH="8380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3213100"/>
                        <a:ext cx="2319338" cy="172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7125" name="Rectangle 5">
            <a:extLst>
              <a:ext uri="{FF2B5EF4-FFF2-40B4-BE49-F238E27FC236}">
                <a16:creationId xmlns:a16="http://schemas.microsoft.com/office/drawing/2014/main" id="{AFFCA172-B845-4944-BD66-9C99921F8E9C}"/>
              </a:ext>
            </a:extLst>
          </p:cNvPr>
          <p:cNvSpPr>
            <a:spLocks noChangeArrowheads="1"/>
          </p:cNvSpPr>
          <p:nvPr/>
        </p:nvSpPr>
        <p:spPr bwMode="auto">
          <a:xfrm>
            <a:off x="442913" y="4933950"/>
            <a:ext cx="8701087"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r>
              <a:rPr lang="zh-CN" altLang="en-US" b="1">
                <a:latin typeface="仿宋_GB2312" pitchFamily="49" charset="-122"/>
                <a:ea typeface="仿宋_GB2312" pitchFamily="49" charset="-122"/>
              </a:rPr>
              <a:t>容易看出</a:t>
            </a:r>
            <a:r>
              <a:rPr lang="en-US" altLang="zh-CN" b="1">
                <a:latin typeface="仿宋_GB2312" pitchFamily="49" charset="-122"/>
                <a:ea typeface="仿宋_GB2312" pitchFamily="49" charset="-122"/>
              </a:rPr>
              <a:t>, </a:t>
            </a:r>
            <a:r>
              <a:rPr lang="zh-CN" altLang="en-US" b="1">
                <a:latin typeface="仿宋_GB2312" pitchFamily="49" charset="-122"/>
                <a:ea typeface="仿宋_GB2312" pitchFamily="49" charset="-122"/>
              </a:rPr>
              <a:t>这四个偏导数处处连续</a:t>
            </a:r>
            <a:r>
              <a:rPr lang="en-US" altLang="zh-CN" b="1">
                <a:latin typeface="仿宋_GB2312" pitchFamily="49" charset="-122"/>
                <a:ea typeface="仿宋_GB2312" pitchFamily="49" charset="-122"/>
              </a:rPr>
              <a:t>, </a:t>
            </a:r>
            <a:r>
              <a:rPr lang="zh-CN" altLang="en-US" b="1">
                <a:latin typeface="仿宋_GB2312" pitchFamily="49" charset="-122"/>
                <a:ea typeface="仿宋_GB2312" pitchFamily="49" charset="-122"/>
              </a:rPr>
              <a:t>但仅当</a:t>
            </a:r>
            <a:r>
              <a:rPr lang="en-US" altLang="zh-CN" b="1" i="1">
                <a:latin typeface="Times New Roman" panose="02020603050405020304" pitchFamily="18" charset="0"/>
                <a:ea typeface="仿宋_GB2312" pitchFamily="49" charset="-122"/>
              </a:rPr>
              <a:t>x</a:t>
            </a:r>
            <a:r>
              <a:rPr lang="en-US" altLang="zh-CN" b="1">
                <a:latin typeface="Times New Roman" panose="02020603050405020304" pitchFamily="18" charset="0"/>
                <a:ea typeface="仿宋_GB2312" pitchFamily="49" charset="-122"/>
              </a:rPr>
              <a:t>=</a:t>
            </a:r>
            <a:r>
              <a:rPr lang="en-US" altLang="zh-CN" b="1" i="1">
                <a:latin typeface="Times New Roman" panose="02020603050405020304" pitchFamily="18" charset="0"/>
                <a:ea typeface="仿宋_GB2312" pitchFamily="49" charset="-122"/>
              </a:rPr>
              <a:t>y</a:t>
            </a:r>
            <a:r>
              <a:rPr lang="en-US" altLang="zh-CN" b="1">
                <a:latin typeface="Times New Roman" panose="02020603050405020304" pitchFamily="18" charset="0"/>
                <a:ea typeface="仿宋_GB2312" pitchFamily="49" charset="-122"/>
              </a:rPr>
              <a:t>=0</a:t>
            </a:r>
            <a:r>
              <a:rPr lang="zh-CN" altLang="en-US" b="1">
                <a:latin typeface="仿宋_GB2312" pitchFamily="49" charset="-122"/>
                <a:ea typeface="仿宋_GB2312" pitchFamily="49" charset="-122"/>
              </a:rPr>
              <a:t>时</a:t>
            </a:r>
            <a:r>
              <a:rPr lang="en-US" altLang="zh-CN" b="1">
                <a:latin typeface="仿宋_GB2312" pitchFamily="49" charset="-122"/>
                <a:ea typeface="仿宋_GB2312" pitchFamily="49" charset="-122"/>
              </a:rPr>
              <a:t>, </a:t>
            </a:r>
            <a:r>
              <a:rPr lang="zh-CN" altLang="en-US" b="1">
                <a:latin typeface="仿宋_GB2312" pitchFamily="49" charset="-122"/>
                <a:ea typeface="仿宋_GB2312" pitchFamily="49" charset="-122"/>
              </a:rPr>
              <a:t>它们才满足柯西</a:t>
            </a:r>
            <a:r>
              <a:rPr lang="en-US" altLang="zh-CN" b="1">
                <a:latin typeface="仿宋_GB2312" pitchFamily="49" charset="-122"/>
                <a:ea typeface="仿宋_GB2312" pitchFamily="49" charset="-122"/>
              </a:rPr>
              <a:t>-</a:t>
            </a:r>
            <a:r>
              <a:rPr lang="zh-CN" altLang="en-US" b="1">
                <a:latin typeface="仿宋_GB2312" pitchFamily="49" charset="-122"/>
                <a:ea typeface="仿宋_GB2312" pitchFamily="49" charset="-122"/>
              </a:rPr>
              <a:t>黎曼方程</a:t>
            </a:r>
            <a:r>
              <a:rPr lang="en-US" altLang="zh-CN" b="1">
                <a:latin typeface="仿宋_GB2312" pitchFamily="49" charset="-122"/>
                <a:ea typeface="仿宋_GB2312" pitchFamily="49" charset="-122"/>
              </a:rPr>
              <a:t>, </a:t>
            </a:r>
            <a:r>
              <a:rPr lang="zh-CN" altLang="en-US" b="1">
                <a:latin typeface="仿宋_GB2312" pitchFamily="49" charset="-122"/>
                <a:ea typeface="仿宋_GB2312" pitchFamily="49" charset="-122"/>
              </a:rPr>
              <a:t>因而函数仅在</a:t>
            </a:r>
            <a:r>
              <a:rPr lang="en-US" altLang="zh-CN" b="1" i="1">
                <a:latin typeface="Times New Roman" panose="02020603050405020304" pitchFamily="18" charset="0"/>
                <a:ea typeface="仿宋_GB2312" pitchFamily="49" charset="-122"/>
              </a:rPr>
              <a:t>z</a:t>
            </a:r>
            <a:r>
              <a:rPr lang="en-US" altLang="zh-CN" b="1">
                <a:latin typeface="Times New Roman" panose="02020603050405020304" pitchFamily="18" charset="0"/>
                <a:ea typeface="仿宋_GB2312" pitchFamily="49" charset="-122"/>
              </a:rPr>
              <a:t>=0</a:t>
            </a:r>
            <a:r>
              <a:rPr lang="zh-CN" altLang="en-US" b="1">
                <a:latin typeface="仿宋_GB2312" pitchFamily="49" charset="-122"/>
                <a:ea typeface="仿宋_GB2312" pitchFamily="49" charset="-122"/>
              </a:rPr>
              <a:t>可导</a:t>
            </a:r>
            <a:r>
              <a:rPr lang="en-US" altLang="zh-CN" b="1">
                <a:latin typeface="仿宋_GB2312" pitchFamily="49" charset="-122"/>
                <a:ea typeface="仿宋_GB2312" pitchFamily="49" charset="-122"/>
              </a:rPr>
              <a:t>, </a:t>
            </a:r>
            <a:r>
              <a:rPr lang="zh-CN" altLang="en-US" b="1">
                <a:latin typeface="仿宋_GB2312" pitchFamily="49" charset="-122"/>
                <a:ea typeface="仿宋_GB2312" pitchFamily="49" charset="-122"/>
              </a:rPr>
              <a:t>但在复平面内任何地方都不解析</a:t>
            </a:r>
            <a:r>
              <a:rPr lang="en-US" altLang="zh-CN" b="1">
                <a:latin typeface="仿宋_GB2312" pitchFamily="49" charset="-122"/>
                <a:ea typeface="仿宋_GB2312" pitchFamily="49" charset="-122"/>
              </a:rPr>
              <a:t>.</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1">
            <a:extLst>
              <a:ext uri="{FF2B5EF4-FFF2-40B4-BE49-F238E27FC236}">
                <a16:creationId xmlns:a16="http://schemas.microsoft.com/office/drawing/2014/main" id="{CBF51DFD-ED1B-4320-9BB8-50D007208D8B}"/>
              </a:ext>
            </a:extLst>
          </p:cNvPr>
          <p:cNvSpPr>
            <a:spLocks noGrp="1"/>
          </p:cNvSpPr>
          <p:nvPr>
            <p:ph type="dt" sz="half" idx="10"/>
          </p:nvPr>
        </p:nvSpPr>
        <p:spPr/>
        <p:txBody>
          <a:bodyPr/>
          <a:lstStyle/>
          <a:p>
            <a:fld id="{E12FE9AF-7E57-4C8A-8ECB-F8B879582462}" type="datetime1">
              <a:rPr lang="zh-CN" altLang="en-US"/>
              <a:pPr/>
              <a:t>2017/9/8</a:t>
            </a:fld>
            <a:endParaRPr lang="en-US" altLang="zh-CN"/>
          </a:p>
        </p:txBody>
      </p:sp>
      <p:sp>
        <p:nvSpPr>
          <p:cNvPr id="8" name="灯片编号占位符 3">
            <a:extLst>
              <a:ext uri="{FF2B5EF4-FFF2-40B4-BE49-F238E27FC236}">
                <a16:creationId xmlns:a16="http://schemas.microsoft.com/office/drawing/2014/main" id="{5FBF6AF6-B3E0-4A05-9083-745C8F1A93A0}"/>
              </a:ext>
            </a:extLst>
          </p:cNvPr>
          <p:cNvSpPr>
            <a:spLocks noGrp="1"/>
          </p:cNvSpPr>
          <p:nvPr>
            <p:ph type="sldNum" sz="quarter" idx="12"/>
          </p:nvPr>
        </p:nvSpPr>
        <p:spPr/>
        <p:txBody>
          <a:bodyPr/>
          <a:lstStyle/>
          <a:p>
            <a:fld id="{3BDAC207-FFE1-4A97-B9BD-204C4DC443D5}" type="slidenum">
              <a:rPr lang="en-US" altLang="zh-CN"/>
              <a:pPr/>
              <a:t>89</a:t>
            </a:fld>
            <a:endParaRPr lang="en-US" altLang="zh-CN"/>
          </a:p>
        </p:txBody>
      </p:sp>
      <p:sp>
        <p:nvSpPr>
          <p:cNvPr id="629762" name="Text Box 2">
            <a:extLst>
              <a:ext uri="{FF2B5EF4-FFF2-40B4-BE49-F238E27FC236}">
                <a16:creationId xmlns:a16="http://schemas.microsoft.com/office/drawing/2014/main" id="{5EFF2E8A-F9DB-4728-B410-2968B367171C}"/>
              </a:ext>
            </a:extLst>
          </p:cNvPr>
          <p:cNvSpPr txBox="1">
            <a:spLocks noChangeArrowheads="1"/>
          </p:cNvSpPr>
          <p:nvPr/>
        </p:nvSpPr>
        <p:spPr bwMode="auto">
          <a:xfrm>
            <a:off x="323850" y="246063"/>
            <a:ext cx="6264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3333FF"/>
                </a:solidFill>
                <a:effectLst>
                  <a:outerShdw blurRad="38100" dist="38100" dir="2700000" algn="tl">
                    <a:srgbClr val="000000"/>
                  </a:outerShdw>
                </a:effectLst>
                <a:latin typeface="黑体" panose="02010609060101010101" pitchFamily="49" charset="-122"/>
                <a:ea typeface="黑体" panose="02010609060101010101" pitchFamily="49" charset="-122"/>
              </a:rPr>
              <a:t>（二）解析函数与调和函数的关系</a:t>
            </a:r>
            <a:r>
              <a:rPr lang="zh-CN" altLang="en-US">
                <a:solidFill>
                  <a:srgbClr val="3333FF"/>
                </a:solidFill>
                <a:latin typeface="黑体" panose="02010609060101010101" pitchFamily="49" charset="-122"/>
                <a:ea typeface="黑体" panose="02010609060101010101" pitchFamily="49" charset="-122"/>
              </a:rPr>
              <a:t> </a:t>
            </a:r>
          </a:p>
        </p:txBody>
      </p:sp>
      <p:sp>
        <p:nvSpPr>
          <p:cNvPr id="629779" name="Rectangle 19">
            <a:extLst>
              <a:ext uri="{FF2B5EF4-FFF2-40B4-BE49-F238E27FC236}">
                <a16:creationId xmlns:a16="http://schemas.microsoft.com/office/drawing/2014/main" id="{74A0623E-FC61-4951-9B6E-60890E9AD4F9}"/>
              </a:ext>
            </a:extLst>
          </p:cNvPr>
          <p:cNvSpPr>
            <a:spLocks noChangeArrowheads="1"/>
          </p:cNvSpPr>
          <p:nvPr/>
        </p:nvSpPr>
        <p:spPr bwMode="auto">
          <a:xfrm>
            <a:off x="1042988" y="765175"/>
            <a:ext cx="51863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800000"/>
                </a:solidFill>
                <a:latin typeface="黑体" panose="02010609060101010101" pitchFamily="49" charset="-122"/>
                <a:ea typeface="黑体" panose="02010609060101010101" pitchFamily="49" charset="-122"/>
                <a:sym typeface="Math1" pitchFamily="2" charset="2"/>
              </a:rPr>
              <a:t>1.</a:t>
            </a:r>
            <a:r>
              <a:rPr kumimoji="1" lang="zh-CN" altLang="en-US" b="1">
                <a:solidFill>
                  <a:srgbClr val="800000"/>
                </a:solidFill>
                <a:latin typeface="黑体" panose="02010609060101010101" pitchFamily="49" charset="-122"/>
                <a:ea typeface="黑体" panose="02010609060101010101" pitchFamily="49" charset="-122"/>
                <a:sym typeface="Math1" pitchFamily="2" charset="2"/>
              </a:rPr>
              <a:t>调和函数与共轭调和函数概念</a:t>
            </a:r>
          </a:p>
        </p:txBody>
      </p:sp>
      <p:graphicFrame>
        <p:nvGraphicFramePr>
          <p:cNvPr id="629793" name="Object 33">
            <a:extLst>
              <a:ext uri="{FF2B5EF4-FFF2-40B4-BE49-F238E27FC236}">
                <a16:creationId xmlns:a16="http://schemas.microsoft.com/office/drawing/2014/main" id="{25887919-DD30-4451-80F8-81657C16E45F}"/>
              </a:ext>
            </a:extLst>
          </p:cNvPr>
          <p:cNvGraphicFramePr>
            <a:graphicFrameLocks noChangeAspect="1"/>
          </p:cNvGraphicFramePr>
          <p:nvPr/>
        </p:nvGraphicFramePr>
        <p:xfrm>
          <a:off x="520700" y="1981200"/>
          <a:ext cx="8242300" cy="3517900"/>
        </p:xfrm>
        <a:graphic>
          <a:graphicData uri="http://schemas.openxmlformats.org/presentationml/2006/ole">
            <mc:AlternateContent xmlns:mc="http://schemas.openxmlformats.org/markup-compatibility/2006">
              <mc:Choice xmlns:v="urn:schemas-microsoft-com:vml" Requires="v">
                <p:oleObj spid="_x0000_s629801" name="文档" r:id="rId3" imgW="3189472" imgH="1362766" progId="Word.Document.8">
                  <p:embed/>
                </p:oleObj>
              </mc:Choice>
              <mc:Fallback>
                <p:oleObj name="文档" r:id="rId3" imgW="3189472" imgH="1362766" progId="Word.Document.8">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700" y="1981200"/>
                        <a:ext cx="8242300" cy="351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9795" name="Text Box 35">
            <a:extLst>
              <a:ext uri="{FF2B5EF4-FFF2-40B4-BE49-F238E27FC236}">
                <a16:creationId xmlns:a16="http://schemas.microsoft.com/office/drawing/2014/main" id="{E152B300-1766-4D31-B7F2-A0CD1CD62344}"/>
              </a:ext>
            </a:extLst>
          </p:cNvPr>
          <p:cNvSpPr txBox="1">
            <a:spLocks noChangeArrowheads="1"/>
          </p:cNvSpPr>
          <p:nvPr/>
        </p:nvSpPr>
        <p:spPr bwMode="auto">
          <a:xfrm>
            <a:off x="971550" y="1412875"/>
            <a:ext cx="2808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solidFill>
                  <a:srgbClr val="800000"/>
                </a:solidFill>
                <a:effectLst>
                  <a:outerShdw blurRad="38100" dist="38100" dir="2700000" algn="tl">
                    <a:srgbClr val="000000"/>
                  </a:outerShdw>
                </a:effectLst>
                <a:sym typeface="Math1" pitchFamily="2" charset="2"/>
              </a:rPr>
              <a:t>调和函数</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日期占位符 1">
            <a:extLst>
              <a:ext uri="{FF2B5EF4-FFF2-40B4-BE49-F238E27FC236}">
                <a16:creationId xmlns:a16="http://schemas.microsoft.com/office/drawing/2014/main" id="{F4F0AA38-3D9A-442B-984A-64E58813E9E1}"/>
              </a:ext>
            </a:extLst>
          </p:cNvPr>
          <p:cNvSpPr>
            <a:spLocks noGrp="1"/>
          </p:cNvSpPr>
          <p:nvPr>
            <p:ph type="dt" sz="half" idx="10"/>
          </p:nvPr>
        </p:nvSpPr>
        <p:spPr/>
        <p:txBody>
          <a:bodyPr/>
          <a:lstStyle/>
          <a:p>
            <a:fld id="{A7327736-BD28-4BD2-B276-BC20FDD7A003}" type="datetime1">
              <a:rPr lang="zh-CN" altLang="en-US"/>
              <a:pPr/>
              <a:t>2017/9/8</a:t>
            </a:fld>
            <a:endParaRPr lang="en-US" altLang="zh-CN"/>
          </a:p>
        </p:txBody>
      </p:sp>
      <p:sp>
        <p:nvSpPr>
          <p:cNvPr id="64" name="灯片编号占位符 3">
            <a:extLst>
              <a:ext uri="{FF2B5EF4-FFF2-40B4-BE49-F238E27FC236}">
                <a16:creationId xmlns:a16="http://schemas.microsoft.com/office/drawing/2014/main" id="{7F0910BC-45B4-4BC0-90A7-2C1E6D90A8EE}"/>
              </a:ext>
            </a:extLst>
          </p:cNvPr>
          <p:cNvSpPr>
            <a:spLocks noGrp="1"/>
          </p:cNvSpPr>
          <p:nvPr>
            <p:ph type="sldNum" sz="quarter" idx="12"/>
          </p:nvPr>
        </p:nvSpPr>
        <p:spPr/>
        <p:txBody>
          <a:bodyPr/>
          <a:lstStyle/>
          <a:p>
            <a:fld id="{1BFACAA7-2287-4EF6-AF47-BAD949DEEF11}" type="slidenum">
              <a:rPr lang="en-US" altLang="zh-CN"/>
              <a:pPr/>
              <a:t>9</a:t>
            </a:fld>
            <a:endParaRPr lang="en-US" altLang="zh-CN"/>
          </a:p>
        </p:txBody>
      </p:sp>
      <p:sp>
        <p:nvSpPr>
          <p:cNvPr id="349186" name="Rectangle 2">
            <a:extLst>
              <a:ext uri="{FF2B5EF4-FFF2-40B4-BE49-F238E27FC236}">
                <a16:creationId xmlns:a16="http://schemas.microsoft.com/office/drawing/2014/main" id="{E2905FDF-F321-49F3-9689-50890798DE1A}"/>
              </a:ext>
            </a:extLst>
          </p:cNvPr>
          <p:cNvSpPr>
            <a:spLocks noChangeArrowheads="1"/>
          </p:cNvSpPr>
          <p:nvPr/>
        </p:nvSpPr>
        <p:spPr bwMode="auto">
          <a:xfrm>
            <a:off x="914400" y="333375"/>
            <a:ext cx="48815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kumimoji="1" lang="en-US" altLang="zh-CN" b="1">
                <a:solidFill>
                  <a:schemeClr val="accent2"/>
                </a:solidFill>
                <a:latin typeface="黑体" panose="02010609060101010101" pitchFamily="49" charset="-122"/>
                <a:ea typeface="黑体" panose="02010609060101010101" pitchFamily="49" charset="-122"/>
              </a:rPr>
              <a:t>2.</a:t>
            </a:r>
            <a:r>
              <a:rPr kumimoji="1" lang="zh-CN" altLang="en-US" b="1">
                <a:solidFill>
                  <a:schemeClr val="accent2"/>
                </a:solidFill>
                <a:latin typeface="黑体" panose="02010609060101010101" pitchFamily="49" charset="-122"/>
                <a:ea typeface="黑体" panose="02010609060101010101" pitchFamily="49" charset="-122"/>
              </a:rPr>
              <a:t>复数的代数形式的定义</a:t>
            </a:r>
            <a:r>
              <a:rPr kumimoji="1" lang="en-US" altLang="zh-CN" b="1">
                <a:solidFill>
                  <a:schemeClr val="accent2"/>
                </a:solidFill>
                <a:latin typeface="黑体" panose="02010609060101010101" pitchFamily="49" charset="-122"/>
                <a:ea typeface="黑体" panose="02010609060101010101" pitchFamily="49" charset="-122"/>
              </a:rPr>
              <a:t>:</a:t>
            </a:r>
          </a:p>
        </p:txBody>
      </p:sp>
      <p:graphicFrame>
        <p:nvGraphicFramePr>
          <p:cNvPr id="349189" name="Object 5">
            <a:extLst>
              <a:ext uri="{FF2B5EF4-FFF2-40B4-BE49-F238E27FC236}">
                <a16:creationId xmlns:a16="http://schemas.microsoft.com/office/drawing/2014/main" id="{6466A5CA-2EB3-47C9-8B21-2BB6B3A5E2A5}"/>
              </a:ext>
            </a:extLst>
          </p:cNvPr>
          <p:cNvGraphicFramePr>
            <a:graphicFrameLocks noChangeAspect="1"/>
          </p:cNvGraphicFramePr>
          <p:nvPr/>
        </p:nvGraphicFramePr>
        <p:xfrm>
          <a:off x="1174750" y="3933825"/>
          <a:ext cx="6743700" cy="431800"/>
        </p:xfrm>
        <a:graphic>
          <a:graphicData uri="http://schemas.openxmlformats.org/presentationml/2006/ole">
            <mc:AlternateContent xmlns:mc="http://schemas.openxmlformats.org/markup-compatibility/2006">
              <mc:Choice xmlns:v="urn:schemas-microsoft-com:vml" Requires="v">
                <p:oleObj spid="_x0000_s349275" name="Equation" r:id="rId3" imgW="6743520" imgH="431640" progId="Equation.3">
                  <p:embed/>
                </p:oleObj>
              </mc:Choice>
              <mc:Fallback>
                <p:oleObj name="Equation" r:id="rId3" imgW="6743520" imgH="4316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4750" y="3933825"/>
                        <a:ext cx="67437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9191" name="AutoShape 7">
            <a:extLst>
              <a:ext uri="{FF2B5EF4-FFF2-40B4-BE49-F238E27FC236}">
                <a16:creationId xmlns:a16="http://schemas.microsoft.com/office/drawing/2014/main" id="{2C524D47-6884-41D6-9E9F-F48CE75C80EF}"/>
              </a:ext>
            </a:extLst>
          </p:cNvPr>
          <p:cNvSpPr>
            <a:spLocks noChangeArrowheads="1"/>
          </p:cNvSpPr>
          <p:nvPr/>
        </p:nvSpPr>
        <p:spPr bwMode="auto">
          <a:xfrm>
            <a:off x="5435600" y="0"/>
            <a:ext cx="2376488" cy="1079500"/>
          </a:xfrm>
          <a:prstGeom prst="wedgeRoundRectCallout">
            <a:avLst>
              <a:gd name="adj1" fmla="val -57148"/>
              <a:gd name="adj2" fmla="val 69560"/>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b="1" i="1">
                <a:latin typeface="Times New Roman" panose="02020603050405020304" pitchFamily="18" charset="0"/>
                <a:ea typeface="宋体" panose="02010600030101010101" pitchFamily="2" charset="-122"/>
              </a:rPr>
              <a:t>i</a:t>
            </a:r>
            <a:r>
              <a:rPr kumimoji="1" lang="en-US" altLang="zh-CN" b="1">
                <a:latin typeface="Times New Roman" panose="02020603050405020304" pitchFamily="18" charset="0"/>
                <a:ea typeface="宋体" panose="02010600030101010101" pitchFamily="2" charset="-122"/>
              </a:rPr>
              <a:t>-</a:t>
            </a:r>
            <a:r>
              <a:rPr kumimoji="1" lang="zh-CN" altLang="en-US" b="1">
                <a:latin typeface="Times New Roman" panose="02020603050405020304" pitchFamily="18" charset="0"/>
              </a:rPr>
              <a:t>虚单位</a:t>
            </a:r>
          </a:p>
          <a:p>
            <a:pPr algn="ctr"/>
            <a:r>
              <a:rPr kumimoji="1" lang="zh-CN" altLang="en-US" b="1">
                <a:latin typeface="Times New Roman" panose="02020603050405020304" pitchFamily="18" charset="0"/>
              </a:rPr>
              <a:t>满足</a:t>
            </a:r>
            <a:r>
              <a:rPr kumimoji="1" lang="zh-CN" altLang="en-US" b="1">
                <a:latin typeface="Times New Roman" panose="02020603050405020304" pitchFamily="18" charset="0"/>
                <a:ea typeface="宋体" panose="02010600030101010101" pitchFamily="2" charset="-122"/>
              </a:rPr>
              <a:t>：</a:t>
            </a:r>
            <a:r>
              <a:rPr kumimoji="1" lang="en-US" altLang="zh-CN" b="1" i="1">
                <a:latin typeface="Times New Roman" panose="02020603050405020304" pitchFamily="18" charset="0"/>
                <a:ea typeface="宋体" panose="02010600030101010101" pitchFamily="2" charset="-122"/>
              </a:rPr>
              <a:t>i</a:t>
            </a:r>
            <a:r>
              <a:rPr kumimoji="1" lang="en-US" altLang="zh-CN" b="1" baseline="30000">
                <a:latin typeface="Times New Roman" panose="02020603050405020304" pitchFamily="18" charset="0"/>
                <a:ea typeface="宋体" panose="02010600030101010101" pitchFamily="2" charset="-122"/>
              </a:rPr>
              <a:t>2</a:t>
            </a:r>
            <a:r>
              <a:rPr kumimoji="1" lang="en-US" altLang="zh-CN" b="1">
                <a:latin typeface="Times New Roman" panose="02020603050405020304" pitchFamily="18" charset="0"/>
                <a:ea typeface="宋体" panose="02010600030101010101" pitchFamily="2" charset="-122"/>
              </a:rPr>
              <a:t>=</a:t>
            </a:r>
            <a:r>
              <a:rPr kumimoji="1" lang="en-US" altLang="zh-CN" b="1">
                <a:latin typeface="宋体" panose="02010600030101010101" pitchFamily="2" charset="-122"/>
                <a:ea typeface="宋体" panose="02010600030101010101" pitchFamily="2" charset="-122"/>
              </a:rPr>
              <a:t>-</a:t>
            </a:r>
            <a:r>
              <a:rPr kumimoji="1" lang="en-US" altLang="zh-CN" b="1">
                <a:latin typeface="Times New Roman" panose="02020603050405020304" pitchFamily="18" charset="0"/>
                <a:ea typeface="宋体" panose="02010600030101010101" pitchFamily="2" charset="-122"/>
              </a:rPr>
              <a:t>1</a:t>
            </a:r>
          </a:p>
        </p:txBody>
      </p:sp>
      <p:sp>
        <p:nvSpPr>
          <p:cNvPr id="349192" name="AutoShape 8">
            <a:extLst>
              <a:ext uri="{FF2B5EF4-FFF2-40B4-BE49-F238E27FC236}">
                <a16:creationId xmlns:a16="http://schemas.microsoft.com/office/drawing/2014/main" id="{FF657EFE-C583-4CEF-9366-F3F680C073C6}"/>
              </a:ext>
            </a:extLst>
          </p:cNvPr>
          <p:cNvSpPr>
            <a:spLocks noChangeArrowheads="1"/>
          </p:cNvSpPr>
          <p:nvPr/>
        </p:nvSpPr>
        <p:spPr bwMode="auto">
          <a:xfrm>
            <a:off x="6011863" y="1916113"/>
            <a:ext cx="2592387" cy="936625"/>
          </a:xfrm>
          <a:prstGeom prst="wedgeRoundRectCallout">
            <a:avLst>
              <a:gd name="adj1" fmla="val -86926"/>
              <a:gd name="adj2" fmla="val -72542"/>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a:latin typeface="Times New Roman" panose="02020603050405020304" pitchFamily="18" charset="0"/>
              </a:rPr>
              <a:t>虚部</a:t>
            </a:r>
          </a:p>
          <a:p>
            <a:pPr algn="ctr"/>
            <a:r>
              <a:rPr kumimoji="1" lang="zh-CN" altLang="en-US" b="1">
                <a:latin typeface="Times New Roman" panose="02020603050405020304" pitchFamily="18" charset="0"/>
              </a:rPr>
              <a:t>记做</a:t>
            </a:r>
            <a:r>
              <a:rPr kumimoji="1" lang="zh-CN" altLang="en-US" b="1">
                <a:latin typeface="Times New Roman" panose="02020603050405020304" pitchFamily="18" charset="0"/>
                <a:ea typeface="宋体" panose="02010600030101010101" pitchFamily="2" charset="-122"/>
              </a:rPr>
              <a:t>：</a:t>
            </a:r>
            <a:r>
              <a:rPr kumimoji="1" lang="en-US" altLang="zh-CN" b="1">
                <a:solidFill>
                  <a:srgbClr val="CC00CC"/>
                </a:solidFill>
                <a:latin typeface="Times New Roman" panose="02020603050405020304" pitchFamily="18" charset="0"/>
                <a:ea typeface="宋体" panose="02010600030101010101" pitchFamily="2" charset="-122"/>
              </a:rPr>
              <a:t>Im</a:t>
            </a:r>
            <a:r>
              <a:rPr kumimoji="1" lang="en-US" altLang="zh-CN" b="1" i="1">
                <a:solidFill>
                  <a:srgbClr val="CC00CC"/>
                </a:solidFill>
                <a:latin typeface="Times New Roman" panose="02020603050405020304" pitchFamily="18" charset="0"/>
                <a:ea typeface="宋体" panose="02010600030101010101" pitchFamily="2" charset="-122"/>
              </a:rPr>
              <a:t>z=x</a:t>
            </a:r>
            <a:endParaRPr kumimoji="1" lang="en-US" altLang="zh-CN" b="1">
              <a:solidFill>
                <a:srgbClr val="CC00CC"/>
              </a:solidFill>
              <a:latin typeface="Times New Roman" panose="02020603050405020304" pitchFamily="18" charset="0"/>
              <a:ea typeface="宋体" panose="02010600030101010101" pitchFamily="2" charset="-122"/>
            </a:endParaRPr>
          </a:p>
        </p:txBody>
      </p:sp>
      <p:sp>
        <p:nvSpPr>
          <p:cNvPr id="349193" name="AutoShape 9">
            <a:extLst>
              <a:ext uri="{FF2B5EF4-FFF2-40B4-BE49-F238E27FC236}">
                <a16:creationId xmlns:a16="http://schemas.microsoft.com/office/drawing/2014/main" id="{3B245158-4592-4A4B-9BE9-CD8A8087FCC1}"/>
              </a:ext>
            </a:extLst>
          </p:cNvPr>
          <p:cNvSpPr>
            <a:spLocks noChangeArrowheads="1"/>
          </p:cNvSpPr>
          <p:nvPr/>
        </p:nvSpPr>
        <p:spPr bwMode="auto">
          <a:xfrm>
            <a:off x="1042988" y="1844675"/>
            <a:ext cx="2447925" cy="1079500"/>
          </a:xfrm>
          <a:prstGeom prst="wedgeRoundRectCallout">
            <a:avLst>
              <a:gd name="adj1" fmla="val 87481"/>
              <a:gd name="adj2" fmla="val -75000"/>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a:latin typeface="Times New Roman" panose="02020603050405020304" pitchFamily="18" charset="0"/>
              </a:rPr>
              <a:t>实部</a:t>
            </a:r>
          </a:p>
          <a:p>
            <a:pPr algn="ctr"/>
            <a:r>
              <a:rPr kumimoji="1" lang="zh-CN" altLang="en-US" b="1">
                <a:latin typeface="Times New Roman" panose="02020603050405020304" pitchFamily="18" charset="0"/>
              </a:rPr>
              <a:t>记做</a:t>
            </a:r>
            <a:r>
              <a:rPr kumimoji="1" lang="zh-CN" altLang="en-US" b="1">
                <a:latin typeface="Times New Roman" panose="02020603050405020304" pitchFamily="18" charset="0"/>
                <a:ea typeface="宋体" panose="02010600030101010101" pitchFamily="2" charset="-122"/>
              </a:rPr>
              <a:t>：</a:t>
            </a:r>
            <a:r>
              <a:rPr kumimoji="1" lang="en-US" altLang="zh-CN" b="1">
                <a:solidFill>
                  <a:srgbClr val="CC00CC"/>
                </a:solidFill>
                <a:latin typeface="Times New Roman" panose="02020603050405020304" pitchFamily="18" charset="0"/>
                <a:ea typeface="宋体" panose="02010600030101010101" pitchFamily="2" charset="-122"/>
              </a:rPr>
              <a:t>Re</a:t>
            </a:r>
            <a:r>
              <a:rPr kumimoji="1" lang="en-US" altLang="zh-CN" b="1" i="1">
                <a:solidFill>
                  <a:srgbClr val="CC00CC"/>
                </a:solidFill>
                <a:latin typeface="Times New Roman" panose="02020603050405020304" pitchFamily="18" charset="0"/>
                <a:ea typeface="宋体" panose="02010600030101010101" pitchFamily="2" charset="-122"/>
              </a:rPr>
              <a:t>z</a:t>
            </a:r>
            <a:r>
              <a:rPr kumimoji="1" lang="en-US" altLang="zh-CN" b="1">
                <a:solidFill>
                  <a:srgbClr val="CC00CC"/>
                </a:solidFill>
                <a:latin typeface="Times New Roman" panose="02020603050405020304" pitchFamily="18" charset="0"/>
                <a:ea typeface="宋体" panose="02010600030101010101" pitchFamily="2" charset="-122"/>
              </a:rPr>
              <a:t>=</a:t>
            </a:r>
            <a:r>
              <a:rPr kumimoji="1" lang="en-US" altLang="zh-CN" b="1" i="1">
                <a:solidFill>
                  <a:srgbClr val="CC00CC"/>
                </a:solidFill>
                <a:latin typeface="Times New Roman" panose="02020603050405020304" pitchFamily="18" charset="0"/>
                <a:ea typeface="宋体" panose="02010600030101010101" pitchFamily="2" charset="-122"/>
              </a:rPr>
              <a:t>x</a:t>
            </a:r>
          </a:p>
        </p:txBody>
      </p:sp>
      <p:graphicFrame>
        <p:nvGraphicFramePr>
          <p:cNvPr id="349194" name="Object 10">
            <a:extLst>
              <a:ext uri="{FF2B5EF4-FFF2-40B4-BE49-F238E27FC236}">
                <a16:creationId xmlns:a16="http://schemas.microsoft.com/office/drawing/2014/main" id="{5A78C1C8-B915-487D-B403-5090B056F1F2}"/>
              </a:ext>
            </a:extLst>
          </p:cNvPr>
          <p:cNvGraphicFramePr>
            <a:graphicFrameLocks noChangeAspect="1"/>
          </p:cNvGraphicFramePr>
          <p:nvPr/>
        </p:nvGraphicFramePr>
        <p:xfrm>
          <a:off x="1187450" y="3359150"/>
          <a:ext cx="5803900" cy="431800"/>
        </p:xfrm>
        <a:graphic>
          <a:graphicData uri="http://schemas.openxmlformats.org/presentationml/2006/ole">
            <mc:AlternateContent xmlns:mc="http://schemas.openxmlformats.org/markup-compatibility/2006">
              <mc:Choice xmlns:v="urn:schemas-microsoft-com:vml" Requires="v">
                <p:oleObj spid="_x0000_s349276" name="Equation" r:id="rId5" imgW="5803560" imgH="431640" progId="Equation.3">
                  <p:embed/>
                </p:oleObj>
              </mc:Choice>
              <mc:Fallback>
                <p:oleObj name="Equation" r:id="rId5" imgW="5803560" imgH="43164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3359150"/>
                        <a:ext cx="58039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49197" name="Group 13">
            <a:extLst>
              <a:ext uri="{FF2B5EF4-FFF2-40B4-BE49-F238E27FC236}">
                <a16:creationId xmlns:a16="http://schemas.microsoft.com/office/drawing/2014/main" id="{F7D2E858-5EC0-4335-AE72-2356D0F36380}"/>
              </a:ext>
            </a:extLst>
          </p:cNvPr>
          <p:cNvGrpSpPr>
            <a:grpSpLocks noChangeAspect="1"/>
          </p:cNvGrpSpPr>
          <p:nvPr/>
        </p:nvGrpSpPr>
        <p:grpSpPr bwMode="auto">
          <a:xfrm>
            <a:off x="1116013" y="4581525"/>
            <a:ext cx="6443662" cy="658813"/>
            <a:chOff x="681" y="3487"/>
            <a:chExt cx="4059" cy="415"/>
          </a:xfrm>
        </p:grpSpPr>
        <p:sp>
          <p:nvSpPr>
            <p:cNvPr id="349196" name="AutoShape 12">
              <a:extLst>
                <a:ext uri="{FF2B5EF4-FFF2-40B4-BE49-F238E27FC236}">
                  <a16:creationId xmlns:a16="http://schemas.microsoft.com/office/drawing/2014/main" id="{C50E3DFC-4852-4095-BE00-E41944327259}"/>
                </a:ext>
              </a:extLst>
            </p:cNvPr>
            <p:cNvSpPr>
              <a:spLocks noChangeAspect="1" noChangeArrowheads="1" noTextEdit="1"/>
            </p:cNvSpPr>
            <p:nvPr/>
          </p:nvSpPr>
          <p:spPr bwMode="auto">
            <a:xfrm>
              <a:off x="681" y="3566"/>
              <a:ext cx="4059"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9198" name="Rectangle 14">
              <a:extLst>
                <a:ext uri="{FF2B5EF4-FFF2-40B4-BE49-F238E27FC236}">
                  <a16:creationId xmlns:a16="http://schemas.microsoft.com/office/drawing/2014/main" id="{16193561-9E20-4BBA-A415-BB30025C071F}"/>
                </a:ext>
              </a:extLst>
            </p:cNvPr>
            <p:cNvSpPr>
              <a:spLocks noChangeArrowheads="1"/>
            </p:cNvSpPr>
            <p:nvPr/>
          </p:nvSpPr>
          <p:spPr bwMode="auto">
            <a:xfrm>
              <a:off x="1116" y="3487"/>
              <a:ext cx="15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900">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349199" name="Rectangle 15">
              <a:extLst>
                <a:ext uri="{FF2B5EF4-FFF2-40B4-BE49-F238E27FC236}">
                  <a16:creationId xmlns:a16="http://schemas.microsoft.com/office/drawing/2014/main" id="{255D13AD-EEBB-43B8-ADA2-9F48E21A794D}"/>
                </a:ext>
              </a:extLst>
            </p:cNvPr>
            <p:cNvSpPr>
              <a:spLocks noChangeArrowheads="1"/>
            </p:cNvSpPr>
            <p:nvPr/>
          </p:nvSpPr>
          <p:spPr bwMode="auto">
            <a:xfrm>
              <a:off x="3189" y="3487"/>
              <a:ext cx="15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900">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349200" name="Rectangle 16">
              <a:extLst>
                <a:ext uri="{FF2B5EF4-FFF2-40B4-BE49-F238E27FC236}">
                  <a16:creationId xmlns:a16="http://schemas.microsoft.com/office/drawing/2014/main" id="{E066572C-CD95-4A4E-A85B-0B2E19966184}"/>
                </a:ext>
              </a:extLst>
            </p:cNvPr>
            <p:cNvSpPr>
              <a:spLocks noChangeArrowheads="1"/>
            </p:cNvSpPr>
            <p:nvPr/>
          </p:nvSpPr>
          <p:spPr bwMode="auto">
            <a:xfrm>
              <a:off x="4511" y="3592"/>
              <a:ext cx="1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a:solidFill>
                    <a:srgbClr val="000000"/>
                  </a:solidFill>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
          <p:nvSpPr>
            <p:cNvPr id="349201" name="Rectangle 17">
              <a:extLst>
                <a:ext uri="{FF2B5EF4-FFF2-40B4-BE49-F238E27FC236}">
                  <a16:creationId xmlns:a16="http://schemas.microsoft.com/office/drawing/2014/main" id="{D49ECBDF-C652-497F-9D8E-97017C94A2E1}"/>
                </a:ext>
              </a:extLst>
            </p:cNvPr>
            <p:cNvSpPr>
              <a:spLocks noChangeArrowheads="1"/>
            </p:cNvSpPr>
            <p:nvPr/>
          </p:nvSpPr>
          <p:spPr bwMode="auto">
            <a:xfrm>
              <a:off x="3271" y="3599"/>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Times New Roman" panose="02020603050405020304" pitchFamily="18" charset="0"/>
                </a:rPr>
                <a:t>称</a:t>
              </a:r>
              <a:endParaRPr lang="zh-CN" altLang="en-US" b="1"/>
            </a:p>
          </p:txBody>
        </p:sp>
        <p:sp>
          <p:nvSpPr>
            <p:cNvPr id="349202" name="Rectangle 18">
              <a:extLst>
                <a:ext uri="{FF2B5EF4-FFF2-40B4-BE49-F238E27FC236}">
                  <a16:creationId xmlns:a16="http://schemas.microsoft.com/office/drawing/2014/main" id="{1BA53955-5137-434B-B389-FA4E69656708}"/>
                </a:ext>
              </a:extLst>
            </p:cNvPr>
            <p:cNvSpPr>
              <a:spLocks noChangeArrowheads="1"/>
            </p:cNvSpPr>
            <p:nvPr/>
          </p:nvSpPr>
          <p:spPr bwMode="auto">
            <a:xfrm>
              <a:off x="3509" y="3599"/>
              <a:ext cx="1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Times New Roman" panose="02020603050405020304" pitchFamily="18" charset="0"/>
                </a:rPr>
                <a:t>为为复数集</a:t>
              </a:r>
              <a:endParaRPr lang="zh-CN" altLang="en-US" b="1"/>
            </a:p>
          </p:txBody>
        </p:sp>
        <p:sp>
          <p:nvSpPr>
            <p:cNvPr id="349203" name="Rectangle 19">
              <a:extLst>
                <a:ext uri="{FF2B5EF4-FFF2-40B4-BE49-F238E27FC236}">
                  <a16:creationId xmlns:a16="http://schemas.microsoft.com/office/drawing/2014/main" id="{1206E820-E2C4-4A4A-B10C-7906D8005189}"/>
                </a:ext>
              </a:extLst>
            </p:cNvPr>
            <p:cNvSpPr>
              <a:spLocks noChangeArrowheads="1"/>
            </p:cNvSpPr>
            <p:nvPr/>
          </p:nvSpPr>
          <p:spPr bwMode="auto">
            <a:xfrm>
              <a:off x="2564" y="3592"/>
              <a:ext cx="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349204" name="Rectangle 20">
              <a:extLst>
                <a:ext uri="{FF2B5EF4-FFF2-40B4-BE49-F238E27FC236}">
                  <a16:creationId xmlns:a16="http://schemas.microsoft.com/office/drawing/2014/main" id="{27C9BD5E-380D-459C-BB0B-C3CF629A6C40}"/>
                </a:ext>
              </a:extLst>
            </p:cNvPr>
            <p:cNvSpPr>
              <a:spLocks noChangeArrowheads="1"/>
            </p:cNvSpPr>
            <p:nvPr/>
          </p:nvSpPr>
          <p:spPr bwMode="auto">
            <a:xfrm>
              <a:off x="2330" y="3592"/>
              <a:ext cx="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349205" name="Rectangle 21">
              <a:extLst>
                <a:ext uri="{FF2B5EF4-FFF2-40B4-BE49-F238E27FC236}">
                  <a16:creationId xmlns:a16="http://schemas.microsoft.com/office/drawing/2014/main" id="{FB792A2E-51AE-4392-8FBC-C299E03569E0}"/>
                </a:ext>
              </a:extLst>
            </p:cNvPr>
            <p:cNvSpPr>
              <a:spLocks noChangeArrowheads="1"/>
            </p:cNvSpPr>
            <p:nvPr/>
          </p:nvSpPr>
          <p:spPr bwMode="auto">
            <a:xfrm>
              <a:off x="1350" y="3592"/>
              <a:ext cx="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a:solidFill>
                    <a:srgbClr val="000000"/>
                  </a:solidFill>
                  <a:latin typeface="Times New Roman" panose="02020603050405020304" pitchFamily="18" charset="0"/>
                  <a:ea typeface="黑体" panose="02010609060101010101" pitchFamily="49" charset="-122"/>
                </a:rPr>
                <a:t>|</a:t>
              </a:r>
              <a:endParaRPr lang="en-US" altLang="zh-CN">
                <a:ea typeface="黑体" panose="02010609060101010101" pitchFamily="49" charset="-122"/>
              </a:endParaRPr>
            </a:p>
          </p:txBody>
        </p:sp>
        <p:sp>
          <p:nvSpPr>
            <p:cNvPr id="349206" name="Rectangle 22">
              <a:extLst>
                <a:ext uri="{FF2B5EF4-FFF2-40B4-BE49-F238E27FC236}">
                  <a16:creationId xmlns:a16="http://schemas.microsoft.com/office/drawing/2014/main" id="{8CB5AEE5-6D77-4D1B-A736-44A17912E5ED}"/>
                </a:ext>
              </a:extLst>
            </p:cNvPr>
            <p:cNvSpPr>
              <a:spLocks noChangeArrowheads="1"/>
            </p:cNvSpPr>
            <p:nvPr/>
          </p:nvSpPr>
          <p:spPr bwMode="auto">
            <a:xfrm>
              <a:off x="3035" y="3592"/>
              <a:ext cx="1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i="1">
                  <a:solidFill>
                    <a:srgbClr val="000000"/>
                  </a:solidFill>
                  <a:latin typeface="Times New Roman" panose="02020603050405020304" pitchFamily="18" charset="0"/>
                  <a:ea typeface="黑体" panose="02010609060101010101" pitchFamily="49" charset="-122"/>
                </a:rPr>
                <a:t>R</a:t>
              </a:r>
              <a:endParaRPr lang="en-US" altLang="zh-CN">
                <a:ea typeface="黑体" panose="02010609060101010101" pitchFamily="49" charset="-122"/>
              </a:endParaRPr>
            </a:p>
          </p:txBody>
        </p:sp>
        <p:sp>
          <p:nvSpPr>
            <p:cNvPr id="349207" name="Rectangle 23">
              <a:extLst>
                <a:ext uri="{FF2B5EF4-FFF2-40B4-BE49-F238E27FC236}">
                  <a16:creationId xmlns:a16="http://schemas.microsoft.com/office/drawing/2014/main" id="{23EF13E3-E50D-416B-8110-DA372C402766}"/>
                </a:ext>
              </a:extLst>
            </p:cNvPr>
            <p:cNvSpPr>
              <a:spLocks noChangeArrowheads="1"/>
            </p:cNvSpPr>
            <p:nvPr/>
          </p:nvSpPr>
          <p:spPr bwMode="auto">
            <a:xfrm>
              <a:off x="2683" y="3592"/>
              <a:ext cx="1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i="1">
                  <a:solidFill>
                    <a:srgbClr val="000000"/>
                  </a:solidFill>
                  <a:latin typeface="Times New Roman" panose="02020603050405020304" pitchFamily="18" charset="0"/>
                  <a:ea typeface="黑体" panose="02010609060101010101" pitchFamily="49" charset="-122"/>
                </a:rPr>
                <a:t>y</a:t>
              </a:r>
              <a:endParaRPr lang="en-US" altLang="zh-CN">
                <a:ea typeface="黑体" panose="02010609060101010101" pitchFamily="49" charset="-122"/>
              </a:endParaRPr>
            </a:p>
          </p:txBody>
        </p:sp>
        <p:sp>
          <p:nvSpPr>
            <p:cNvPr id="349208" name="Rectangle 24">
              <a:extLst>
                <a:ext uri="{FF2B5EF4-FFF2-40B4-BE49-F238E27FC236}">
                  <a16:creationId xmlns:a16="http://schemas.microsoft.com/office/drawing/2014/main" id="{E456B3B4-3F45-4400-899F-1E2786A1BB6F}"/>
                </a:ext>
              </a:extLst>
            </p:cNvPr>
            <p:cNvSpPr>
              <a:spLocks noChangeArrowheads="1"/>
            </p:cNvSpPr>
            <p:nvPr/>
          </p:nvSpPr>
          <p:spPr bwMode="auto">
            <a:xfrm>
              <a:off x="2438" y="3592"/>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i="1">
                  <a:solidFill>
                    <a:srgbClr val="000000"/>
                  </a:solidFill>
                  <a:latin typeface="Times New Roman" panose="02020603050405020304" pitchFamily="18" charset="0"/>
                  <a:ea typeface="黑体" panose="02010609060101010101" pitchFamily="49" charset="-122"/>
                </a:rPr>
                <a:t>x</a:t>
              </a:r>
              <a:endParaRPr lang="en-US" altLang="zh-CN">
                <a:ea typeface="黑体" panose="02010609060101010101" pitchFamily="49" charset="-122"/>
              </a:endParaRPr>
            </a:p>
          </p:txBody>
        </p:sp>
        <p:sp>
          <p:nvSpPr>
            <p:cNvPr id="349209" name="Rectangle 25">
              <a:extLst>
                <a:ext uri="{FF2B5EF4-FFF2-40B4-BE49-F238E27FC236}">
                  <a16:creationId xmlns:a16="http://schemas.microsoft.com/office/drawing/2014/main" id="{7CCEA301-48CB-470B-86EE-B123AAD49F8D}"/>
                </a:ext>
              </a:extLst>
            </p:cNvPr>
            <p:cNvSpPr>
              <a:spLocks noChangeArrowheads="1"/>
            </p:cNvSpPr>
            <p:nvPr/>
          </p:nvSpPr>
          <p:spPr bwMode="auto">
            <a:xfrm>
              <a:off x="2152" y="3592"/>
              <a:ext cx="1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i="1">
                  <a:solidFill>
                    <a:srgbClr val="000000"/>
                  </a:solidFill>
                  <a:latin typeface="Times New Roman" panose="02020603050405020304" pitchFamily="18" charset="0"/>
                  <a:ea typeface="黑体" panose="02010609060101010101" pitchFamily="49" charset="-122"/>
                </a:rPr>
                <a:t>iy</a:t>
              </a:r>
              <a:endParaRPr lang="en-US" altLang="zh-CN">
                <a:ea typeface="黑体" panose="02010609060101010101" pitchFamily="49" charset="-122"/>
              </a:endParaRPr>
            </a:p>
          </p:txBody>
        </p:sp>
        <p:sp>
          <p:nvSpPr>
            <p:cNvPr id="349210" name="Rectangle 26">
              <a:extLst>
                <a:ext uri="{FF2B5EF4-FFF2-40B4-BE49-F238E27FC236}">
                  <a16:creationId xmlns:a16="http://schemas.microsoft.com/office/drawing/2014/main" id="{4359A5AD-75C5-4021-A5F9-CD65E46577D2}"/>
                </a:ext>
              </a:extLst>
            </p:cNvPr>
            <p:cNvSpPr>
              <a:spLocks noChangeArrowheads="1"/>
            </p:cNvSpPr>
            <p:nvPr/>
          </p:nvSpPr>
          <p:spPr bwMode="auto">
            <a:xfrm>
              <a:off x="1810" y="3592"/>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i="1">
                  <a:solidFill>
                    <a:srgbClr val="000000"/>
                  </a:solidFill>
                  <a:latin typeface="Times New Roman" panose="02020603050405020304" pitchFamily="18" charset="0"/>
                  <a:ea typeface="黑体" panose="02010609060101010101" pitchFamily="49" charset="-122"/>
                </a:rPr>
                <a:t>x</a:t>
              </a:r>
              <a:endParaRPr lang="en-US" altLang="zh-CN">
                <a:ea typeface="黑体" panose="02010609060101010101" pitchFamily="49" charset="-122"/>
              </a:endParaRPr>
            </a:p>
          </p:txBody>
        </p:sp>
        <p:sp>
          <p:nvSpPr>
            <p:cNvPr id="349211" name="Rectangle 27">
              <a:extLst>
                <a:ext uri="{FF2B5EF4-FFF2-40B4-BE49-F238E27FC236}">
                  <a16:creationId xmlns:a16="http://schemas.microsoft.com/office/drawing/2014/main" id="{E51494CD-D6F7-4C1F-BE82-1E1E37379ED1}"/>
                </a:ext>
              </a:extLst>
            </p:cNvPr>
            <p:cNvSpPr>
              <a:spLocks noChangeArrowheads="1"/>
            </p:cNvSpPr>
            <p:nvPr/>
          </p:nvSpPr>
          <p:spPr bwMode="auto">
            <a:xfrm>
              <a:off x="1450" y="3592"/>
              <a:ext cx="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349212" name="Rectangle 28">
              <a:extLst>
                <a:ext uri="{FF2B5EF4-FFF2-40B4-BE49-F238E27FC236}">
                  <a16:creationId xmlns:a16="http://schemas.microsoft.com/office/drawing/2014/main" id="{634F906B-C395-45B0-9ABB-69A5FB5B63F8}"/>
                </a:ext>
              </a:extLst>
            </p:cNvPr>
            <p:cNvSpPr>
              <a:spLocks noChangeArrowheads="1"/>
            </p:cNvSpPr>
            <p:nvPr/>
          </p:nvSpPr>
          <p:spPr bwMode="auto">
            <a:xfrm>
              <a:off x="1209" y="3592"/>
              <a:ext cx="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i="1">
                  <a:solidFill>
                    <a:srgbClr val="000000"/>
                  </a:solidFill>
                  <a:latin typeface="Times New Roman" panose="02020603050405020304" pitchFamily="18" charset="0"/>
                  <a:ea typeface="黑体" panose="02010609060101010101" pitchFamily="49" charset="-122"/>
                </a:rPr>
                <a:t>z</a:t>
              </a:r>
              <a:endParaRPr lang="en-US" altLang="zh-CN">
                <a:ea typeface="黑体" panose="02010609060101010101" pitchFamily="49" charset="-122"/>
              </a:endParaRPr>
            </a:p>
          </p:txBody>
        </p:sp>
        <p:sp>
          <p:nvSpPr>
            <p:cNvPr id="349213" name="Rectangle 29">
              <a:extLst>
                <a:ext uri="{FF2B5EF4-FFF2-40B4-BE49-F238E27FC236}">
                  <a16:creationId xmlns:a16="http://schemas.microsoft.com/office/drawing/2014/main" id="{5A09147E-F128-499D-9D39-3E30601D8DE6}"/>
                </a:ext>
              </a:extLst>
            </p:cNvPr>
            <p:cNvSpPr>
              <a:spLocks noChangeArrowheads="1"/>
            </p:cNvSpPr>
            <p:nvPr/>
          </p:nvSpPr>
          <p:spPr bwMode="auto">
            <a:xfrm>
              <a:off x="709" y="3592"/>
              <a:ext cx="1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i="1">
                  <a:solidFill>
                    <a:srgbClr val="000000"/>
                  </a:solidFill>
                  <a:latin typeface="Times New Roman" panose="02020603050405020304" pitchFamily="18" charset="0"/>
                  <a:ea typeface="黑体" panose="02010609060101010101" pitchFamily="49" charset="-122"/>
                </a:rPr>
                <a:t>C</a:t>
              </a:r>
              <a:endParaRPr lang="en-US" altLang="zh-CN">
                <a:ea typeface="黑体" panose="02010609060101010101" pitchFamily="49" charset="-122"/>
              </a:endParaRPr>
            </a:p>
          </p:txBody>
        </p:sp>
        <p:sp>
          <p:nvSpPr>
            <p:cNvPr id="349214" name="Rectangle 30">
              <a:extLst>
                <a:ext uri="{FF2B5EF4-FFF2-40B4-BE49-F238E27FC236}">
                  <a16:creationId xmlns:a16="http://schemas.microsoft.com/office/drawing/2014/main" id="{90063F7C-4F62-42DE-8D3C-AC2DEE93D1D0}"/>
                </a:ext>
              </a:extLst>
            </p:cNvPr>
            <p:cNvSpPr>
              <a:spLocks noChangeArrowheads="1"/>
            </p:cNvSpPr>
            <p:nvPr/>
          </p:nvSpPr>
          <p:spPr bwMode="auto">
            <a:xfrm>
              <a:off x="2824" y="3565"/>
              <a:ext cx="17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a:solidFill>
                    <a:srgbClr val="000000"/>
                  </a:solidFill>
                  <a:latin typeface="Symbol" panose="05050102010706020507" pitchFamily="18" charset="2"/>
                  <a:ea typeface="黑体" panose="02010609060101010101" pitchFamily="49" charset="-122"/>
                </a:rPr>
                <a:t>Î</a:t>
              </a:r>
              <a:endParaRPr lang="en-US" altLang="zh-CN">
                <a:ea typeface="黑体" panose="02010609060101010101" pitchFamily="49" charset="-122"/>
              </a:endParaRPr>
            </a:p>
          </p:txBody>
        </p:sp>
        <p:sp>
          <p:nvSpPr>
            <p:cNvPr id="349215" name="Rectangle 31">
              <a:extLst>
                <a:ext uri="{FF2B5EF4-FFF2-40B4-BE49-F238E27FC236}">
                  <a16:creationId xmlns:a16="http://schemas.microsoft.com/office/drawing/2014/main" id="{E2572797-6BCF-4B0D-9EC6-F0912B974DD3}"/>
                </a:ext>
              </a:extLst>
            </p:cNvPr>
            <p:cNvSpPr>
              <a:spLocks noChangeArrowheads="1"/>
            </p:cNvSpPr>
            <p:nvPr/>
          </p:nvSpPr>
          <p:spPr bwMode="auto">
            <a:xfrm>
              <a:off x="1977" y="3565"/>
              <a:ext cx="1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349216" name="Rectangle 32">
              <a:extLst>
                <a:ext uri="{FF2B5EF4-FFF2-40B4-BE49-F238E27FC236}">
                  <a16:creationId xmlns:a16="http://schemas.microsoft.com/office/drawing/2014/main" id="{CE1AE80B-129B-4546-A107-DCD4ECB3F941}"/>
                </a:ext>
              </a:extLst>
            </p:cNvPr>
            <p:cNvSpPr>
              <a:spLocks noChangeArrowheads="1"/>
            </p:cNvSpPr>
            <p:nvPr/>
          </p:nvSpPr>
          <p:spPr bwMode="auto">
            <a:xfrm>
              <a:off x="1606" y="3565"/>
              <a:ext cx="1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sp>
          <p:nvSpPr>
            <p:cNvPr id="349217" name="Rectangle 33">
              <a:extLst>
                <a:ext uri="{FF2B5EF4-FFF2-40B4-BE49-F238E27FC236}">
                  <a16:creationId xmlns:a16="http://schemas.microsoft.com/office/drawing/2014/main" id="{7AED6F46-22D9-4D51-A2DB-8F203B49BD82}"/>
                </a:ext>
              </a:extLst>
            </p:cNvPr>
            <p:cNvSpPr>
              <a:spLocks noChangeArrowheads="1"/>
            </p:cNvSpPr>
            <p:nvPr/>
          </p:nvSpPr>
          <p:spPr bwMode="auto">
            <a:xfrm>
              <a:off x="943" y="3565"/>
              <a:ext cx="1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a:solidFill>
                    <a:srgbClr val="000000"/>
                  </a:solidFill>
                  <a:latin typeface="Symbol" panose="05050102010706020507" pitchFamily="18" charset="2"/>
                  <a:ea typeface="黑体" panose="02010609060101010101" pitchFamily="49" charset="-122"/>
                </a:rPr>
                <a:t>=</a:t>
              </a:r>
              <a:endParaRPr lang="en-US" altLang="zh-CN">
                <a:ea typeface="黑体" panose="02010609060101010101" pitchFamily="49" charset="-122"/>
              </a:endParaRPr>
            </a:p>
          </p:txBody>
        </p:sp>
      </p:grpSp>
      <p:grpSp>
        <p:nvGrpSpPr>
          <p:cNvPr id="349244" name="Group 60">
            <a:extLst>
              <a:ext uri="{FF2B5EF4-FFF2-40B4-BE49-F238E27FC236}">
                <a16:creationId xmlns:a16="http://schemas.microsoft.com/office/drawing/2014/main" id="{F552145E-3595-4C11-8BB9-1962B71B45CA}"/>
              </a:ext>
            </a:extLst>
          </p:cNvPr>
          <p:cNvGrpSpPr>
            <a:grpSpLocks noChangeAspect="1"/>
          </p:cNvGrpSpPr>
          <p:nvPr/>
        </p:nvGrpSpPr>
        <p:grpSpPr bwMode="auto">
          <a:xfrm>
            <a:off x="708025" y="1193800"/>
            <a:ext cx="7759700" cy="546100"/>
            <a:chOff x="446" y="1070"/>
            <a:chExt cx="4888" cy="344"/>
          </a:xfrm>
        </p:grpSpPr>
        <p:sp>
          <p:nvSpPr>
            <p:cNvPr id="349243" name="AutoShape 59">
              <a:extLst>
                <a:ext uri="{FF2B5EF4-FFF2-40B4-BE49-F238E27FC236}">
                  <a16:creationId xmlns:a16="http://schemas.microsoft.com/office/drawing/2014/main" id="{FEC0D1BC-9755-446D-92AB-AC141DA2B5BD}"/>
                </a:ext>
              </a:extLst>
            </p:cNvPr>
            <p:cNvSpPr>
              <a:spLocks noChangeAspect="1" noChangeArrowheads="1" noTextEdit="1"/>
            </p:cNvSpPr>
            <p:nvPr/>
          </p:nvSpPr>
          <p:spPr bwMode="auto">
            <a:xfrm>
              <a:off x="446" y="1071"/>
              <a:ext cx="4888"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9245" name="Rectangle 61">
              <a:extLst>
                <a:ext uri="{FF2B5EF4-FFF2-40B4-BE49-F238E27FC236}">
                  <a16:creationId xmlns:a16="http://schemas.microsoft.com/office/drawing/2014/main" id="{15DA957A-D798-4725-BBA8-005C98D06308}"/>
                </a:ext>
              </a:extLst>
            </p:cNvPr>
            <p:cNvSpPr>
              <a:spLocks noChangeArrowheads="1"/>
            </p:cNvSpPr>
            <p:nvPr/>
          </p:nvSpPr>
          <p:spPr bwMode="auto">
            <a:xfrm>
              <a:off x="5254" y="1097"/>
              <a:ext cx="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a:solidFill>
                    <a:srgbClr val="000000"/>
                  </a:solidFill>
                  <a:latin typeface="Times New Roman" panose="02020603050405020304" pitchFamily="18" charset="0"/>
                  <a:ea typeface="黑体" panose="02010609060101010101" pitchFamily="49" charset="-122"/>
                </a:rPr>
                <a:t>.</a:t>
              </a:r>
              <a:endParaRPr lang="en-US" altLang="zh-CN" b="1">
                <a:ea typeface="黑体" panose="02010609060101010101" pitchFamily="49" charset="-122"/>
              </a:endParaRPr>
            </a:p>
          </p:txBody>
        </p:sp>
        <p:sp>
          <p:nvSpPr>
            <p:cNvPr id="349246" name="Rectangle 62">
              <a:extLst>
                <a:ext uri="{FF2B5EF4-FFF2-40B4-BE49-F238E27FC236}">
                  <a16:creationId xmlns:a16="http://schemas.microsoft.com/office/drawing/2014/main" id="{DC9940BF-6C59-4274-AA3C-002EBA3F3260}"/>
                </a:ext>
              </a:extLst>
            </p:cNvPr>
            <p:cNvSpPr>
              <a:spLocks noChangeArrowheads="1"/>
            </p:cNvSpPr>
            <p:nvPr/>
          </p:nvSpPr>
          <p:spPr bwMode="auto">
            <a:xfrm>
              <a:off x="4486" y="1097"/>
              <a:ext cx="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a:solidFill>
                    <a:srgbClr val="000000"/>
                  </a:solidFill>
                  <a:latin typeface="Times New Roman" panose="02020603050405020304" pitchFamily="18" charset="0"/>
                  <a:ea typeface="黑体" panose="02010609060101010101" pitchFamily="49" charset="-122"/>
                </a:rPr>
                <a:t> </a:t>
              </a:r>
              <a:endParaRPr lang="en-US" altLang="zh-CN" b="1">
                <a:ea typeface="黑体" panose="02010609060101010101" pitchFamily="49" charset="-122"/>
              </a:endParaRPr>
            </a:p>
          </p:txBody>
        </p:sp>
        <p:sp>
          <p:nvSpPr>
            <p:cNvPr id="349247" name="Rectangle 63">
              <a:extLst>
                <a:ext uri="{FF2B5EF4-FFF2-40B4-BE49-F238E27FC236}">
                  <a16:creationId xmlns:a16="http://schemas.microsoft.com/office/drawing/2014/main" id="{5879CB9C-519D-4ED2-8914-26F8B3FE63DC}"/>
                </a:ext>
              </a:extLst>
            </p:cNvPr>
            <p:cNvSpPr>
              <a:spLocks noChangeArrowheads="1"/>
            </p:cNvSpPr>
            <p:nvPr/>
          </p:nvSpPr>
          <p:spPr bwMode="auto">
            <a:xfrm>
              <a:off x="3531" y="1097"/>
              <a:ext cx="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a:solidFill>
                    <a:srgbClr val="000000"/>
                  </a:solidFill>
                  <a:latin typeface="Times New Roman" panose="02020603050405020304" pitchFamily="18" charset="0"/>
                  <a:ea typeface="黑体" panose="02010609060101010101" pitchFamily="49" charset="-122"/>
                </a:rPr>
                <a:t> </a:t>
              </a:r>
              <a:endParaRPr lang="en-US" altLang="zh-CN" b="1">
                <a:ea typeface="黑体" panose="02010609060101010101" pitchFamily="49" charset="-122"/>
              </a:endParaRPr>
            </a:p>
          </p:txBody>
        </p:sp>
        <p:sp>
          <p:nvSpPr>
            <p:cNvPr id="349248" name="Rectangle 64">
              <a:extLst>
                <a:ext uri="{FF2B5EF4-FFF2-40B4-BE49-F238E27FC236}">
                  <a16:creationId xmlns:a16="http://schemas.microsoft.com/office/drawing/2014/main" id="{902EEC9E-DACD-4D9D-B131-7EF36CC565E3}"/>
                </a:ext>
              </a:extLst>
            </p:cNvPr>
            <p:cNvSpPr>
              <a:spLocks noChangeArrowheads="1"/>
            </p:cNvSpPr>
            <p:nvPr/>
          </p:nvSpPr>
          <p:spPr bwMode="auto">
            <a:xfrm>
              <a:off x="2316" y="1097"/>
              <a:ext cx="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a:solidFill>
                    <a:srgbClr val="000000"/>
                  </a:solidFill>
                  <a:latin typeface="Times New Roman" panose="02020603050405020304" pitchFamily="18" charset="0"/>
                  <a:ea typeface="黑体" panose="02010609060101010101" pitchFamily="49" charset="-122"/>
                </a:rPr>
                <a:t> </a:t>
              </a:r>
              <a:endParaRPr lang="en-US" altLang="zh-CN" b="1">
                <a:ea typeface="黑体" panose="02010609060101010101" pitchFamily="49" charset="-122"/>
              </a:endParaRPr>
            </a:p>
          </p:txBody>
        </p:sp>
        <p:sp>
          <p:nvSpPr>
            <p:cNvPr id="349249" name="Rectangle 65">
              <a:extLst>
                <a:ext uri="{FF2B5EF4-FFF2-40B4-BE49-F238E27FC236}">
                  <a16:creationId xmlns:a16="http://schemas.microsoft.com/office/drawing/2014/main" id="{A5305F56-F1C0-4420-BBD2-B1B8B4C201CA}"/>
                </a:ext>
              </a:extLst>
            </p:cNvPr>
            <p:cNvSpPr>
              <a:spLocks noChangeArrowheads="1"/>
            </p:cNvSpPr>
            <p:nvPr/>
          </p:nvSpPr>
          <p:spPr bwMode="auto">
            <a:xfrm>
              <a:off x="2024" y="1097"/>
              <a:ext cx="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a:solidFill>
                    <a:srgbClr val="000000"/>
                  </a:solidFill>
                  <a:latin typeface="Times New Roman" panose="02020603050405020304" pitchFamily="18" charset="0"/>
                  <a:ea typeface="黑体" panose="02010609060101010101" pitchFamily="49" charset="-122"/>
                </a:rPr>
                <a:t> </a:t>
              </a:r>
              <a:endParaRPr lang="en-US" altLang="zh-CN" b="1">
                <a:ea typeface="黑体" panose="02010609060101010101" pitchFamily="49" charset="-122"/>
              </a:endParaRPr>
            </a:p>
          </p:txBody>
        </p:sp>
        <p:sp>
          <p:nvSpPr>
            <p:cNvPr id="349250" name="Rectangle 66">
              <a:extLst>
                <a:ext uri="{FF2B5EF4-FFF2-40B4-BE49-F238E27FC236}">
                  <a16:creationId xmlns:a16="http://schemas.microsoft.com/office/drawing/2014/main" id="{2578D90E-03A6-4D7A-A147-25E060F185E0}"/>
                </a:ext>
              </a:extLst>
            </p:cNvPr>
            <p:cNvSpPr>
              <a:spLocks noChangeArrowheads="1"/>
            </p:cNvSpPr>
            <p:nvPr/>
          </p:nvSpPr>
          <p:spPr bwMode="auto">
            <a:xfrm>
              <a:off x="1975" y="1097"/>
              <a:ext cx="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a:solidFill>
                    <a:srgbClr val="000000"/>
                  </a:solidFill>
                  <a:latin typeface="Times New Roman" panose="02020603050405020304" pitchFamily="18" charset="0"/>
                  <a:ea typeface="黑体" panose="02010609060101010101" pitchFamily="49" charset="-122"/>
                </a:rPr>
                <a:t>,</a:t>
              </a:r>
              <a:endParaRPr lang="en-US" altLang="zh-CN" b="1">
                <a:ea typeface="黑体" panose="02010609060101010101" pitchFamily="49" charset="-122"/>
              </a:endParaRPr>
            </a:p>
          </p:txBody>
        </p:sp>
        <p:sp>
          <p:nvSpPr>
            <p:cNvPr id="349251" name="Rectangle 67">
              <a:extLst>
                <a:ext uri="{FF2B5EF4-FFF2-40B4-BE49-F238E27FC236}">
                  <a16:creationId xmlns:a16="http://schemas.microsoft.com/office/drawing/2014/main" id="{7E5BDC21-B78C-4407-AAE5-655F736537E6}"/>
                </a:ext>
              </a:extLst>
            </p:cNvPr>
            <p:cNvSpPr>
              <a:spLocks noChangeArrowheads="1"/>
            </p:cNvSpPr>
            <p:nvPr/>
          </p:nvSpPr>
          <p:spPr bwMode="auto">
            <a:xfrm>
              <a:off x="1331" y="1097"/>
              <a:ext cx="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a:solidFill>
                    <a:srgbClr val="000000"/>
                  </a:solidFill>
                  <a:latin typeface="Times New Roman" panose="02020603050405020304" pitchFamily="18" charset="0"/>
                  <a:ea typeface="黑体" panose="02010609060101010101" pitchFamily="49" charset="-122"/>
                </a:rPr>
                <a:t>,</a:t>
              </a:r>
              <a:endParaRPr lang="en-US" altLang="zh-CN" b="1">
                <a:ea typeface="黑体" panose="02010609060101010101" pitchFamily="49" charset="-122"/>
              </a:endParaRPr>
            </a:p>
          </p:txBody>
        </p:sp>
        <p:sp>
          <p:nvSpPr>
            <p:cNvPr id="349252" name="Rectangle 68">
              <a:extLst>
                <a:ext uri="{FF2B5EF4-FFF2-40B4-BE49-F238E27FC236}">
                  <a16:creationId xmlns:a16="http://schemas.microsoft.com/office/drawing/2014/main" id="{47D3D512-DC68-4F2A-BFEA-1766B7A5BAE1}"/>
                </a:ext>
              </a:extLst>
            </p:cNvPr>
            <p:cNvSpPr>
              <a:spLocks noChangeArrowheads="1"/>
            </p:cNvSpPr>
            <p:nvPr/>
          </p:nvSpPr>
          <p:spPr bwMode="auto">
            <a:xfrm>
              <a:off x="1126" y="1097"/>
              <a:ext cx="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a:solidFill>
                    <a:srgbClr val="000000"/>
                  </a:solidFill>
                  <a:latin typeface="Times New Roman" panose="02020603050405020304" pitchFamily="18" charset="0"/>
                  <a:ea typeface="黑体" panose="02010609060101010101" pitchFamily="49" charset="-122"/>
                </a:rPr>
                <a:t> </a:t>
              </a:r>
              <a:endParaRPr lang="en-US" altLang="zh-CN" b="1">
                <a:ea typeface="黑体" panose="02010609060101010101" pitchFamily="49" charset="-122"/>
              </a:endParaRPr>
            </a:p>
          </p:txBody>
        </p:sp>
        <p:sp>
          <p:nvSpPr>
            <p:cNvPr id="349253" name="Rectangle 69">
              <a:extLst>
                <a:ext uri="{FF2B5EF4-FFF2-40B4-BE49-F238E27FC236}">
                  <a16:creationId xmlns:a16="http://schemas.microsoft.com/office/drawing/2014/main" id="{EDFD3A60-2112-479B-B815-9AD311035BCF}"/>
                </a:ext>
              </a:extLst>
            </p:cNvPr>
            <p:cNvSpPr>
              <a:spLocks noChangeArrowheads="1"/>
            </p:cNvSpPr>
            <p:nvPr/>
          </p:nvSpPr>
          <p:spPr bwMode="auto">
            <a:xfrm>
              <a:off x="4531" y="1105"/>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方正超大字符集" charset="-122"/>
                </a:rPr>
                <a:t>为复数</a:t>
              </a:r>
              <a:endParaRPr lang="zh-CN" altLang="en-US" b="1"/>
            </a:p>
          </p:txBody>
        </p:sp>
        <p:sp>
          <p:nvSpPr>
            <p:cNvPr id="349254" name="Rectangle 70">
              <a:extLst>
                <a:ext uri="{FF2B5EF4-FFF2-40B4-BE49-F238E27FC236}">
                  <a16:creationId xmlns:a16="http://schemas.microsoft.com/office/drawing/2014/main" id="{E018DD2E-4F25-45D6-B645-E66DFBC4B3DA}"/>
                </a:ext>
              </a:extLst>
            </p:cNvPr>
            <p:cNvSpPr>
              <a:spLocks noChangeArrowheads="1"/>
            </p:cNvSpPr>
            <p:nvPr/>
          </p:nvSpPr>
          <p:spPr bwMode="auto">
            <a:xfrm>
              <a:off x="3300" y="1105"/>
              <a:ext cx="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zh-CN" b="1"/>
            </a:p>
          </p:txBody>
        </p:sp>
        <p:sp>
          <p:nvSpPr>
            <p:cNvPr id="349255" name="Rectangle 71">
              <a:extLst>
                <a:ext uri="{FF2B5EF4-FFF2-40B4-BE49-F238E27FC236}">
                  <a16:creationId xmlns:a16="http://schemas.microsoft.com/office/drawing/2014/main" id="{31E19D0E-69D0-4E80-A51C-5C614064A903}"/>
                </a:ext>
              </a:extLst>
            </p:cNvPr>
            <p:cNvSpPr>
              <a:spLocks noChangeArrowheads="1"/>
            </p:cNvSpPr>
            <p:nvPr/>
          </p:nvSpPr>
          <p:spPr bwMode="auto">
            <a:xfrm>
              <a:off x="2081" y="1105"/>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000" b="1">
                  <a:solidFill>
                    <a:srgbClr val="000000"/>
                  </a:solidFill>
                  <a:latin typeface="宋体-方正超大字符集" charset="-122"/>
                </a:rPr>
                <a:t>称</a:t>
              </a:r>
              <a:endParaRPr lang="zh-CN" altLang="en-US" b="1"/>
            </a:p>
          </p:txBody>
        </p:sp>
        <p:sp>
          <p:nvSpPr>
            <p:cNvPr id="349256" name="Rectangle 72">
              <a:extLst>
                <a:ext uri="{FF2B5EF4-FFF2-40B4-BE49-F238E27FC236}">
                  <a16:creationId xmlns:a16="http://schemas.microsoft.com/office/drawing/2014/main" id="{5FF86D0D-3FD2-4372-8B9C-FA45EFD43B2A}"/>
                </a:ext>
              </a:extLst>
            </p:cNvPr>
            <p:cNvSpPr>
              <a:spLocks noChangeArrowheads="1"/>
            </p:cNvSpPr>
            <p:nvPr/>
          </p:nvSpPr>
          <p:spPr bwMode="auto">
            <a:xfrm>
              <a:off x="483" y="1105"/>
              <a:ext cx="4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000" b="1">
                  <a:solidFill>
                    <a:srgbClr val="000000"/>
                  </a:solidFill>
                  <a:latin typeface="宋体-方正超大字符集" charset="-122"/>
                </a:rPr>
                <a:t>对于</a:t>
              </a:r>
              <a:endParaRPr lang="zh-CN" altLang="en-US" b="1"/>
            </a:p>
          </p:txBody>
        </p:sp>
        <p:sp>
          <p:nvSpPr>
            <p:cNvPr id="349257" name="Rectangle 73">
              <a:extLst>
                <a:ext uri="{FF2B5EF4-FFF2-40B4-BE49-F238E27FC236}">
                  <a16:creationId xmlns:a16="http://schemas.microsoft.com/office/drawing/2014/main" id="{43E69713-5ACE-43D9-AF74-1ABDB8FB342A}"/>
                </a:ext>
              </a:extLst>
            </p:cNvPr>
            <p:cNvSpPr>
              <a:spLocks noChangeArrowheads="1"/>
            </p:cNvSpPr>
            <p:nvPr/>
          </p:nvSpPr>
          <p:spPr bwMode="auto">
            <a:xfrm>
              <a:off x="4311" y="1097"/>
              <a:ext cx="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zh-CN" b="1">
                <a:ea typeface="黑体" panose="02010609060101010101" pitchFamily="49" charset="-122"/>
              </a:endParaRPr>
            </a:p>
          </p:txBody>
        </p:sp>
        <p:sp>
          <p:nvSpPr>
            <p:cNvPr id="349258" name="Rectangle 74">
              <a:extLst>
                <a:ext uri="{FF2B5EF4-FFF2-40B4-BE49-F238E27FC236}">
                  <a16:creationId xmlns:a16="http://schemas.microsoft.com/office/drawing/2014/main" id="{3C41070B-7F25-493D-8AA6-5E77A2374E9C}"/>
                </a:ext>
              </a:extLst>
            </p:cNvPr>
            <p:cNvSpPr>
              <a:spLocks noChangeArrowheads="1"/>
            </p:cNvSpPr>
            <p:nvPr/>
          </p:nvSpPr>
          <p:spPr bwMode="auto">
            <a:xfrm>
              <a:off x="3963" y="1097"/>
              <a:ext cx="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zh-CN" b="1">
                <a:ea typeface="黑体" panose="02010609060101010101" pitchFamily="49" charset="-122"/>
              </a:endParaRPr>
            </a:p>
          </p:txBody>
        </p:sp>
        <p:sp>
          <p:nvSpPr>
            <p:cNvPr id="349259" name="Rectangle 75">
              <a:extLst>
                <a:ext uri="{FF2B5EF4-FFF2-40B4-BE49-F238E27FC236}">
                  <a16:creationId xmlns:a16="http://schemas.microsoft.com/office/drawing/2014/main" id="{9D76E57F-054A-46A6-BE29-E460DCDE43CD}"/>
                </a:ext>
              </a:extLst>
            </p:cNvPr>
            <p:cNvSpPr>
              <a:spLocks noChangeArrowheads="1"/>
            </p:cNvSpPr>
            <p:nvPr/>
          </p:nvSpPr>
          <p:spPr bwMode="auto">
            <a:xfrm>
              <a:off x="3596" y="1097"/>
              <a:ext cx="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zh-CN" b="1">
                <a:ea typeface="黑体" panose="02010609060101010101" pitchFamily="49" charset="-122"/>
              </a:endParaRPr>
            </a:p>
          </p:txBody>
        </p:sp>
        <p:sp>
          <p:nvSpPr>
            <p:cNvPr id="349260" name="Rectangle 76">
              <a:extLst>
                <a:ext uri="{FF2B5EF4-FFF2-40B4-BE49-F238E27FC236}">
                  <a16:creationId xmlns:a16="http://schemas.microsoft.com/office/drawing/2014/main" id="{F17B3C95-DDBA-49F5-97AF-2B7BFC5CDF42}"/>
                </a:ext>
              </a:extLst>
            </p:cNvPr>
            <p:cNvSpPr>
              <a:spLocks noChangeArrowheads="1"/>
            </p:cNvSpPr>
            <p:nvPr/>
          </p:nvSpPr>
          <p:spPr bwMode="auto">
            <a:xfrm>
              <a:off x="3126" y="1097"/>
              <a:ext cx="1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i="1">
                  <a:solidFill>
                    <a:srgbClr val="000000"/>
                  </a:solidFill>
                  <a:latin typeface="Times New Roman" panose="02020603050405020304" pitchFamily="18" charset="0"/>
                  <a:ea typeface="黑体" panose="02010609060101010101" pitchFamily="49" charset="-122"/>
                </a:rPr>
                <a:t>iy</a:t>
              </a:r>
            </a:p>
          </p:txBody>
        </p:sp>
        <p:sp>
          <p:nvSpPr>
            <p:cNvPr id="349261" name="Rectangle 77">
              <a:extLst>
                <a:ext uri="{FF2B5EF4-FFF2-40B4-BE49-F238E27FC236}">
                  <a16:creationId xmlns:a16="http://schemas.microsoft.com/office/drawing/2014/main" id="{96536A15-6356-4F55-8F18-EC34F1B38C5E}"/>
                </a:ext>
              </a:extLst>
            </p:cNvPr>
            <p:cNvSpPr>
              <a:spLocks noChangeArrowheads="1"/>
            </p:cNvSpPr>
            <p:nvPr/>
          </p:nvSpPr>
          <p:spPr bwMode="auto">
            <a:xfrm>
              <a:off x="2747" y="1097"/>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i="1">
                  <a:solidFill>
                    <a:srgbClr val="000000"/>
                  </a:solidFill>
                  <a:latin typeface="Times New Roman" panose="02020603050405020304" pitchFamily="18" charset="0"/>
                  <a:ea typeface="黑体" panose="02010609060101010101" pitchFamily="49" charset="-122"/>
                </a:rPr>
                <a:t>x</a:t>
              </a:r>
              <a:endParaRPr lang="en-US" altLang="zh-CN" b="1">
                <a:ea typeface="黑体" panose="02010609060101010101" pitchFamily="49" charset="-122"/>
              </a:endParaRPr>
            </a:p>
          </p:txBody>
        </p:sp>
        <p:sp>
          <p:nvSpPr>
            <p:cNvPr id="349262" name="Rectangle 78">
              <a:extLst>
                <a:ext uri="{FF2B5EF4-FFF2-40B4-BE49-F238E27FC236}">
                  <a16:creationId xmlns:a16="http://schemas.microsoft.com/office/drawing/2014/main" id="{70D1269A-AE9B-4197-9810-47BE814E0CB2}"/>
                </a:ext>
              </a:extLst>
            </p:cNvPr>
            <p:cNvSpPr>
              <a:spLocks noChangeArrowheads="1"/>
            </p:cNvSpPr>
            <p:nvPr/>
          </p:nvSpPr>
          <p:spPr bwMode="auto">
            <a:xfrm>
              <a:off x="2380" y="1097"/>
              <a:ext cx="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i="1">
                  <a:solidFill>
                    <a:srgbClr val="000000"/>
                  </a:solidFill>
                  <a:latin typeface="Times New Roman" panose="02020603050405020304" pitchFamily="18" charset="0"/>
                  <a:ea typeface="黑体" panose="02010609060101010101" pitchFamily="49" charset="-122"/>
                </a:rPr>
                <a:t>z</a:t>
              </a:r>
              <a:endParaRPr lang="en-US" altLang="zh-CN" b="1">
                <a:ea typeface="黑体" panose="02010609060101010101" pitchFamily="49" charset="-122"/>
              </a:endParaRPr>
            </a:p>
          </p:txBody>
        </p:sp>
        <p:sp>
          <p:nvSpPr>
            <p:cNvPr id="349263" name="Rectangle 79">
              <a:extLst>
                <a:ext uri="{FF2B5EF4-FFF2-40B4-BE49-F238E27FC236}">
                  <a16:creationId xmlns:a16="http://schemas.microsoft.com/office/drawing/2014/main" id="{0CEC89F9-1F22-4715-B8F6-933EF364A897}"/>
                </a:ext>
              </a:extLst>
            </p:cNvPr>
            <p:cNvSpPr>
              <a:spLocks noChangeArrowheads="1"/>
            </p:cNvSpPr>
            <p:nvPr/>
          </p:nvSpPr>
          <p:spPr bwMode="auto">
            <a:xfrm>
              <a:off x="1812" y="1097"/>
              <a:ext cx="1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i="1">
                  <a:solidFill>
                    <a:srgbClr val="000000"/>
                  </a:solidFill>
                  <a:latin typeface="Times New Roman" panose="02020603050405020304" pitchFamily="18" charset="0"/>
                  <a:ea typeface="黑体" panose="02010609060101010101" pitchFamily="49" charset="-122"/>
                </a:rPr>
                <a:t>R</a:t>
              </a:r>
              <a:endParaRPr lang="en-US" altLang="zh-CN" b="1">
                <a:ea typeface="黑体" panose="02010609060101010101" pitchFamily="49" charset="-122"/>
              </a:endParaRPr>
            </a:p>
          </p:txBody>
        </p:sp>
        <p:sp>
          <p:nvSpPr>
            <p:cNvPr id="349264" name="Rectangle 80">
              <a:extLst>
                <a:ext uri="{FF2B5EF4-FFF2-40B4-BE49-F238E27FC236}">
                  <a16:creationId xmlns:a16="http://schemas.microsoft.com/office/drawing/2014/main" id="{39D9E6B8-7155-455F-96A2-6311B40B43C5}"/>
                </a:ext>
              </a:extLst>
            </p:cNvPr>
            <p:cNvSpPr>
              <a:spLocks noChangeArrowheads="1"/>
            </p:cNvSpPr>
            <p:nvPr/>
          </p:nvSpPr>
          <p:spPr bwMode="auto">
            <a:xfrm>
              <a:off x="1452" y="1097"/>
              <a:ext cx="1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i="1">
                  <a:solidFill>
                    <a:srgbClr val="000000"/>
                  </a:solidFill>
                  <a:latin typeface="Times New Roman" panose="02020603050405020304" pitchFamily="18" charset="0"/>
                  <a:ea typeface="黑体" panose="02010609060101010101" pitchFamily="49" charset="-122"/>
                </a:rPr>
                <a:t>y</a:t>
              </a:r>
              <a:endParaRPr lang="en-US" altLang="zh-CN" b="1">
                <a:ea typeface="黑体" panose="02010609060101010101" pitchFamily="49" charset="-122"/>
              </a:endParaRPr>
            </a:p>
          </p:txBody>
        </p:sp>
        <p:sp>
          <p:nvSpPr>
            <p:cNvPr id="349265" name="Rectangle 81">
              <a:extLst>
                <a:ext uri="{FF2B5EF4-FFF2-40B4-BE49-F238E27FC236}">
                  <a16:creationId xmlns:a16="http://schemas.microsoft.com/office/drawing/2014/main" id="{870EF304-454B-4E47-884F-45859E058907}"/>
                </a:ext>
              </a:extLst>
            </p:cNvPr>
            <p:cNvSpPr>
              <a:spLocks noChangeArrowheads="1"/>
            </p:cNvSpPr>
            <p:nvPr/>
          </p:nvSpPr>
          <p:spPr bwMode="auto">
            <a:xfrm>
              <a:off x="1202" y="1097"/>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i="1">
                  <a:solidFill>
                    <a:srgbClr val="000000"/>
                  </a:solidFill>
                  <a:latin typeface="Times New Roman" panose="02020603050405020304" pitchFamily="18" charset="0"/>
                  <a:ea typeface="黑体" panose="02010609060101010101" pitchFamily="49" charset="-122"/>
                </a:rPr>
                <a:t>x</a:t>
              </a:r>
              <a:endParaRPr lang="en-US" altLang="zh-CN" b="1">
                <a:ea typeface="黑体" panose="02010609060101010101" pitchFamily="49" charset="-122"/>
              </a:endParaRPr>
            </a:p>
          </p:txBody>
        </p:sp>
        <p:sp>
          <p:nvSpPr>
            <p:cNvPr id="349266" name="Rectangle 82">
              <a:extLst>
                <a:ext uri="{FF2B5EF4-FFF2-40B4-BE49-F238E27FC236}">
                  <a16:creationId xmlns:a16="http://schemas.microsoft.com/office/drawing/2014/main" id="{D7F023AE-E30C-4919-9E62-F5EF0FE50F31}"/>
                </a:ext>
              </a:extLst>
            </p:cNvPr>
            <p:cNvSpPr>
              <a:spLocks noChangeArrowheads="1"/>
            </p:cNvSpPr>
            <p:nvPr/>
          </p:nvSpPr>
          <p:spPr bwMode="auto">
            <a:xfrm>
              <a:off x="4133" y="1070"/>
              <a:ext cx="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zh-CN" b="1">
                <a:ea typeface="黑体" panose="02010609060101010101" pitchFamily="49" charset="-122"/>
              </a:endParaRPr>
            </a:p>
          </p:txBody>
        </p:sp>
        <p:sp>
          <p:nvSpPr>
            <p:cNvPr id="349267" name="Rectangle 83">
              <a:extLst>
                <a:ext uri="{FF2B5EF4-FFF2-40B4-BE49-F238E27FC236}">
                  <a16:creationId xmlns:a16="http://schemas.microsoft.com/office/drawing/2014/main" id="{D7F3E649-38B7-4B5B-9AA2-EFD1F0303CE3}"/>
                </a:ext>
              </a:extLst>
            </p:cNvPr>
            <p:cNvSpPr>
              <a:spLocks noChangeArrowheads="1"/>
            </p:cNvSpPr>
            <p:nvPr/>
          </p:nvSpPr>
          <p:spPr bwMode="auto">
            <a:xfrm>
              <a:off x="3755" y="1070"/>
              <a:ext cx="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zh-CN" b="1">
                <a:ea typeface="黑体" panose="02010609060101010101" pitchFamily="49" charset="-122"/>
              </a:endParaRPr>
            </a:p>
          </p:txBody>
        </p:sp>
        <p:sp>
          <p:nvSpPr>
            <p:cNvPr id="349268" name="Rectangle 84">
              <a:extLst>
                <a:ext uri="{FF2B5EF4-FFF2-40B4-BE49-F238E27FC236}">
                  <a16:creationId xmlns:a16="http://schemas.microsoft.com/office/drawing/2014/main" id="{72C6E5FE-5225-44E0-91E8-2C83C4A70326}"/>
                </a:ext>
              </a:extLst>
            </p:cNvPr>
            <p:cNvSpPr>
              <a:spLocks noChangeArrowheads="1"/>
            </p:cNvSpPr>
            <p:nvPr/>
          </p:nvSpPr>
          <p:spPr bwMode="auto">
            <a:xfrm>
              <a:off x="2918" y="1070"/>
              <a:ext cx="1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a:solidFill>
                    <a:srgbClr val="000000"/>
                  </a:solidFill>
                  <a:latin typeface="Symbol" panose="05050102010706020507" pitchFamily="18" charset="2"/>
                  <a:ea typeface="黑体" panose="02010609060101010101" pitchFamily="49" charset="-122"/>
                </a:rPr>
                <a:t>+</a:t>
              </a:r>
              <a:endParaRPr lang="en-US" altLang="zh-CN" b="1">
                <a:ea typeface="黑体" panose="02010609060101010101" pitchFamily="49" charset="-122"/>
              </a:endParaRPr>
            </a:p>
          </p:txBody>
        </p:sp>
        <p:sp>
          <p:nvSpPr>
            <p:cNvPr id="349269" name="Rectangle 85">
              <a:extLst>
                <a:ext uri="{FF2B5EF4-FFF2-40B4-BE49-F238E27FC236}">
                  <a16:creationId xmlns:a16="http://schemas.microsoft.com/office/drawing/2014/main" id="{EDEA1614-01F5-4D37-ACC2-8314969A5594}"/>
                </a:ext>
              </a:extLst>
            </p:cNvPr>
            <p:cNvSpPr>
              <a:spLocks noChangeArrowheads="1"/>
            </p:cNvSpPr>
            <p:nvPr/>
          </p:nvSpPr>
          <p:spPr bwMode="auto">
            <a:xfrm>
              <a:off x="2539" y="1070"/>
              <a:ext cx="1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a:solidFill>
                    <a:srgbClr val="000000"/>
                  </a:solidFill>
                  <a:latin typeface="Symbol" panose="05050102010706020507" pitchFamily="18" charset="2"/>
                  <a:ea typeface="黑体" panose="02010609060101010101" pitchFamily="49" charset="-122"/>
                </a:rPr>
                <a:t>=</a:t>
              </a:r>
              <a:endParaRPr lang="en-US" altLang="zh-CN" b="1">
                <a:ea typeface="黑体" panose="02010609060101010101" pitchFamily="49" charset="-122"/>
              </a:endParaRPr>
            </a:p>
          </p:txBody>
        </p:sp>
        <p:sp>
          <p:nvSpPr>
            <p:cNvPr id="349270" name="Rectangle 86">
              <a:extLst>
                <a:ext uri="{FF2B5EF4-FFF2-40B4-BE49-F238E27FC236}">
                  <a16:creationId xmlns:a16="http://schemas.microsoft.com/office/drawing/2014/main" id="{EEAD41FB-9A6D-4047-A188-237420DC9298}"/>
                </a:ext>
              </a:extLst>
            </p:cNvPr>
            <p:cNvSpPr>
              <a:spLocks noChangeArrowheads="1"/>
            </p:cNvSpPr>
            <p:nvPr/>
          </p:nvSpPr>
          <p:spPr bwMode="auto">
            <a:xfrm>
              <a:off x="1596" y="1070"/>
              <a:ext cx="17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a:solidFill>
                    <a:srgbClr val="000000"/>
                  </a:solidFill>
                  <a:latin typeface="Symbol" panose="05050102010706020507" pitchFamily="18" charset="2"/>
                  <a:ea typeface="黑体" panose="02010609060101010101" pitchFamily="49" charset="-122"/>
                </a:rPr>
                <a:t>Î</a:t>
              </a:r>
              <a:endParaRPr lang="en-US" altLang="zh-CN" b="1">
                <a:ea typeface="黑体" panose="02010609060101010101" pitchFamily="49" charset="-122"/>
              </a:endParaRPr>
            </a:p>
          </p:txBody>
        </p:sp>
        <p:sp>
          <p:nvSpPr>
            <p:cNvPr id="349271" name="Rectangle 87">
              <a:extLst>
                <a:ext uri="{FF2B5EF4-FFF2-40B4-BE49-F238E27FC236}">
                  <a16:creationId xmlns:a16="http://schemas.microsoft.com/office/drawing/2014/main" id="{74B89AC0-0489-4EF0-89C6-0734E85D100B}"/>
                </a:ext>
              </a:extLst>
            </p:cNvPr>
            <p:cNvSpPr>
              <a:spLocks noChangeArrowheads="1"/>
            </p:cNvSpPr>
            <p:nvPr/>
          </p:nvSpPr>
          <p:spPr bwMode="auto">
            <a:xfrm>
              <a:off x="967" y="1070"/>
              <a:ext cx="17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a:solidFill>
                    <a:srgbClr val="000000"/>
                  </a:solidFill>
                  <a:latin typeface="Symbol" panose="05050102010706020507" pitchFamily="18" charset="2"/>
                  <a:ea typeface="黑体" panose="02010609060101010101" pitchFamily="49" charset="-122"/>
                </a:rPr>
                <a:t>"</a:t>
              </a:r>
              <a:endParaRPr lang="en-US" altLang="zh-CN" b="1">
                <a:ea typeface="黑体" panose="02010609060101010101" pitchFamily="49" charset="-122"/>
              </a:endParaRPr>
            </a:p>
          </p:txBody>
        </p:sp>
      </p:grpSp>
      <p:sp>
        <p:nvSpPr>
          <p:cNvPr id="349272" name="Rectangle 88">
            <a:extLst>
              <a:ext uri="{FF2B5EF4-FFF2-40B4-BE49-F238E27FC236}">
                <a16:creationId xmlns:a16="http://schemas.microsoft.com/office/drawing/2014/main" id="{F1201ACF-E53A-46C5-9597-0F8A6495661F}"/>
              </a:ext>
            </a:extLst>
          </p:cNvPr>
          <p:cNvSpPr>
            <a:spLocks noChangeArrowheads="1"/>
          </p:cNvSpPr>
          <p:nvPr/>
        </p:nvSpPr>
        <p:spPr bwMode="auto">
          <a:xfrm>
            <a:off x="971550" y="5445125"/>
            <a:ext cx="5343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660066"/>
                </a:solidFill>
                <a:latin typeface="黑体" panose="02010609060101010101" pitchFamily="49" charset="-122"/>
                <a:ea typeface="黑体" panose="02010609060101010101" pitchFamily="49" charset="-122"/>
              </a:rPr>
              <a:t>复数的本质</a:t>
            </a:r>
            <a:r>
              <a:rPr lang="zh-CN" altLang="en-US" b="1">
                <a:latin typeface="仿宋_GB2312" pitchFamily="49" charset="-122"/>
              </a:rPr>
              <a:t>：有序实数对 </a:t>
            </a:r>
            <a:r>
              <a:rPr lang="en-US" altLang="zh-CN" b="1">
                <a:latin typeface="仿宋_GB2312" pitchFamily="49" charset="-122"/>
              </a:rPr>
              <a:t>(</a:t>
            </a:r>
            <a:r>
              <a:rPr lang="en-US" altLang="zh-CN" b="1" i="1">
                <a:latin typeface="Times New Roman" panose="02020603050405020304" pitchFamily="18" charset="0"/>
              </a:rPr>
              <a:t>x</a:t>
            </a:r>
            <a:r>
              <a:rPr lang="en-US" altLang="zh-CN" b="1">
                <a:latin typeface="Times New Roman" panose="02020603050405020304" pitchFamily="18" charset="0"/>
              </a:rPr>
              <a:t>, </a:t>
            </a:r>
            <a:r>
              <a:rPr lang="en-US" altLang="zh-CN" b="1" i="1">
                <a:latin typeface="Times New Roman" panose="02020603050405020304" pitchFamily="18" charset="0"/>
              </a:rPr>
              <a:t>y</a:t>
            </a:r>
            <a:r>
              <a:rPr lang="en-US" altLang="zh-CN" b="1">
                <a:latin typeface="仿宋_GB2312" pitchFamily="49" charset="-122"/>
              </a:rPr>
              <a:t>) </a:t>
            </a:r>
          </a:p>
        </p:txBody>
      </p:sp>
      <p:sp>
        <p:nvSpPr>
          <p:cNvPr id="349273" name="AutoShape 89">
            <a:extLst>
              <a:ext uri="{FF2B5EF4-FFF2-40B4-BE49-F238E27FC236}">
                <a16:creationId xmlns:a16="http://schemas.microsoft.com/office/drawing/2014/main" id="{55D8D206-B490-4FF6-8439-5B14274ABF63}"/>
              </a:ext>
            </a:extLst>
          </p:cNvPr>
          <p:cNvSpPr>
            <a:spLocks noChangeArrowheads="1"/>
          </p:cNvSpPr>
          <p:nvPr/>
        </p:nvSpPr>
        <p:spPr bwMode="auto">
          <a:xfrm>
            <a:off x="6084888" y="5518150"/>
            <a:ext cx="838200" cy="228600"/>
          </a:xfrm>
          <a:prstGeom prst="rightArrow">
            <a:avLst>
              <a:gd name="adj1" fmla="val 50000"/>
              <a:gd name="adj2" fmla="val 91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274" name="Rectangle 90">
            <a:extLst>
              <a:ext uri="{FF2B5EF4-FFF2-40B4-BE49-F238E27FC236}">
                <a16:creationId xmlns:a16="http://schemas.microsoft.com/office/drawing/2014/main" id="{710BED33-4790-42EE-B38E-D7EA5D06F52C}"/>
              </a:ext>
            </a:extLst>
          </p:cNvPr>
          <p:cNvSpPr>
            <a:spLocks noChangeArrowheads="1"/>
          </p:cNvSpPr>
          <p:nvPr/>
        </p:nvSpPr>
        <p:spPr bwMode="auto">
          <a:xfrm>
            <a:off x="7019925" y="5373688"/>
            <a:ext cx="1295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latin typeface="Times New Roman" panose="02020603050405020304" pitchFamily="18" charset="0"/>
              </a:rPr>
              <a:t>z</a:t>
            </a:r>
            <a:r>
              <a:rPr lang="en-US" altLang="zh-CN" b="1">
                <a:latin typeface="Times New Roman" panose="02020603050405020304" pitchFamily="18" charset="0"/>
              </a:rPr>
              <a:t>=</a:t>
            </a:r>
            <a:r>
              <a:rPr lang="en-US" altLang="zh-CN" b="1" i="1">
                <a:latin typeface="Times New Roman" panose="02020603050405020304" pitchFamily="18" charset="0"/>
              </a:rPr>
              <a:t>x+iy</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49244"/>
                                        </p:tgtEl>
                                        <p:attrNameLst>
                                          <p:attrName>style.visibility</p:attrName>
                                        </p:attrNameLst>
                                      </p:cBhvr>
                                      <p:to>
                                        <p:strVal val="visible"/>
                                      </p:to>
                                    </p:set>
                                    <p:animEffect transition="in" filter="wipe(left)">
                                      <p:cBhvr>
                                        <p:cTn id="7" dur="2000"/>
                                        <p:tgtEl>
                                          <p:spTgt spid="3492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349191"/>
                                        </p:tgtEl>
                                        <p:attrNameLst>
                                          <p:attrName>style.visibility</p:attrName>
                                        </p:attrNameLst>
                                      </p:cBhvr>
                                      <p:to>
                                        <p:strVal val="visible"/>
                                      </p:to>
                                    </p:set>
                                    <p:animEffect transition="in" filter="wipe(right)">
                                      <p:cBhvr>
                                        <p:cTn id="12" dur="500"/>
                                        <p:tgtEl>
                                          <p:spTgt spid="3491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9193"/>
                                        </p:tgtEl>
                                        <p:attrNameLst>
                                          <p:attrName>style.visibility</p:attrName>
                                        </p:attrNameLst>
                                      </p:cBhvr>
                                      <p:to>
                                        <p:strVal val="visible"/>
                                      </p:to>
                                    </p:set>
                                    <p:animEffect transition="in" filter="wipe(left)">
                                      <p:cBhvr>
                                        <p:cTn id="17" dur="500"/>
                                        <p:tgtEl>
                                          <p:spTgt spid="3491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349192"/>
                                        </p:tgtEl>
                                        <p:attrNameLst>
                                          <p:attrName>style.visibility</p:attrName>
                                        </p:attrNameLst>
                                      </p:cBhvr>
                                      <p:to>
                                        <p:strVal val="visible"/>
                                      </p:to>
                                    </p:set>
                                    <p:animEffect transition="in" filter="wipe(right)">
                                      <p:cBhvr>
                                        <p:cTn id="22" dur="500"/>
                                        <p:tgtEl>
                                          <p:spTgt spid="34919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49194"/>
                                        </p:tgtEl>
                                        <p:attrNameLst>
                                          <p:attrName>style.visibility</p:attrName>
                                        </p:attrNameLst>
                                      </p:cBhvr>
                                      <p:to>
                                        <p:strVal val="visible"/>
                                      </p:to>
                                    </p:set>
                                    <p:animEffect transition="in" filter="wipe(left)">
                                      <p:cBhvr>
                                        <p:cTn id="27" dur="500"/>
                                        <p:tgtEl>
                                          <p:spTgt spid="34919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49189"/>
                                        </p:tgtEl>
                                        <p:attrNameLst>
                                          <p:attrName>style.visibility</p:attrName>
                                        </p:attrNameLst>
                                      </p:cBhvr>
                                      <p:to>
                                        <p:strVal val="visible"/>
                                      </p:to>
                                    </p:set>
                                    <p:animEffect transition="in" filter="wipe(left)">
                                      <p:cBhvr>
                                        <p:cTn id="32" dur="500"/>
                                        <p:tgtEl>
                                          <p:spTgt spid="34918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49197"/>
                                        </p:tgtEl>
                                        <p:attrNameLst>
                                          <p:attrName>style.visibility</p:attrName>
                                        </p:attrNameLst>
                                      </p:cBhvr>
                                      <p:to>
                                        <p:strVal val="visible"/>
                                      </p:to>
                                    </p:set>
                                    <p:animEffect transition="in" filter="wipe(left)">
                                      <p:cBhvr>
                                        <p:cTn id="37" dur="2000"/>
                                        <p:tgtEl>
                                          <p:spTgt spid="34919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49272"/>
                                        </p:tgtEl>
                                        <p:attrNameLst>
                                          <p:attrName>style.visibility</p:attrName>
                                        </p:attrNameLst>
                                      </p:cBhvr>
                                      <p:to>
                                        <p:strVal val="visible"/>
                                      </p:to>
                                    </p:set>
                                    <p:animEffect transition="in" filter="wipe(left)">
                                      <p:cBhvr>
                                        <p:cTn id="42" dur="500"/>
                                        <p:tgtEl>
                                          <p:spTgt spid="349272"/>
                                        </p:tgtEl>
                                      </p:cBhvr>
                                    </p:animEffect>
                                  </p:childTnLst>
                                </p:cTn>
                              </p:par>
                              <p:par>
                                <p:cTn id="43" presetID="22" presetClass="entr" presetSubtype="8" fill="hold" nodeType="withEffect">
                                  <p:stCondLst>
                                    <p:cond delay="0"/>
                                  </p:stCondLst>
                                  <p:childTnLst>
                                    <p:set>
                                      <p:cBhvr>
                                        <p:cTn id="44" dur="1" fill="hold">
                                          <p:stCondLst>
                                            <p:cond delay="0"/>
                                          </p:stCondLst>
                                        </p:cTn>
                                        <p:tgtEl>
                                          <p:spTgt spid="349273"/>
                                        </p:tgtEl>
                                        <p:attrNameLst>
                                          <p:attrName>style.visibility</p:attrName>
                                        </p:attrNameLst>
                                      </p:cBhvr>
                                      <p:to>
                                        <p:strVal val="visible"/>
                                      </p:to>
                                    </p:set>
                                    <p:animEffect transition="in" filter="wipe(left)">
                                      <p:cBhvr>
                                        <p:cTn id="45" dur="500"/>
                                        <p:tgtEl>
                                          <p:spTgt spid="349273"/>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349274"/>
                                        </p:tgtEl>
                                        <p:attrNameLst>
                                          <p:attrName>style.visibility</p:attrName>
                                        </p:attrNameLst>
                                      </p:cBhvr>
                                      <p:to>
                                        <p:strVal val="visible"/>
                                      </p:to>
                                    </p:set>
                                    <p:animEffect transition="in" filter="wipe(left)">
                                      <p:cBhvr>
                                        <p:cTn id="48" dur="500"/>
                                        <p:tgtEl>
                                          <p:spTgt spid="349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91" grpId="0" animBg="1"/>
      <p:bldP spid="349192" grpId="0" animBg="1"/>
      <p:bldP spid="349193" grpId="0" animBg="1"/>
      <p:bldP spid="349272" grpId="0"/>
      <p:bldP spid="349274"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3">
            <a:extLst>
              <a:ext uri="{FF2B5EF4-FFF2-40B4-BE49-F238E27FC236}">
                <a16:creationId xmlns:a16="http://schemas.microsoft.com/office/drawing/2014/main" id="{55E4C14A-6149-47EC-9A65-A654892D4C0C}"/>
              </a:ext>
            </a:extLst>
          </p:cNvPr>
          <p:cNvSpPr>
            <a:spLocks noGrp="1"/>
          </p:cNvSpPr>
          <p:nvPr>
            <p:ph type="dt" sz="half" idx="10"/>
          </p:nvPr>
        </p:nvSpPr>
        <p:spPr/>
        <p:txBody>
          <a:bodyPr/>
          <a:lstStyle/>
          <a:p>
            <a:fld id="{DA4E7426-5E7D-40F4-863E-836405F41E0A}" type="datetime1">
              <a:rPr lang="zh-CN" altLang="en-US"/>
              <a:pPr/>
              <a:t>2017/9/8</a:t>
            </a:fld>
            <a:endParaRPr lang="en-US" altLang="zh-CN"/>
          </a:p>
        </p:txBody>
      </p:sp>
      <p:sp>
        <p:nvSpPr>
          <p:cNvPr id="11" name="灯片编号占位符 5">
            <a:extLst>
              <a:ext uri="{FF2B5EF4-FFF2-40B4-BE49-F238E27FC236}">
                <a16:creationId xmlns:a16="http://schemas.microsoft.com/office/drawing/2014/main" id="{20369FFF-CB48-4057-892F-972F97CC17C5}"/>
              </a:ext>
            </a:extLst>
          </p:cNvPr>
          <p:cNvSpPr>
            <a:spLocks noGrp="1"/>
          </p:cNvSpPr>
          <p:nvPr>
            <p:ph type="sldNum" sz="quarter" idx="12"/>
          </p:nvPr>
        </p:nvSpPr>
        <p:spPr/>
        <p:txBody>
          <a:bodyPr/>
          <a:lstStyle/>
          <a:p>
            <a:fld id="{C2164D5B-CA82-405C-9513-1DB8AA3DDF20}" type="slidenum">
              <a:rPr lang="en-US" altLang="zh-CN"/>
              <a:pPr/>
              <a:t>90</a:t>
            </a:fld>
            <a:endParaRPr lang="en-US" altLang="zh-CN"/>
          </a:p>
        </p:txBody>
      </p:sp>
      <p:sp>
        <p:nvSpPr>
          <p:cNvPr id="631810" name="Rectangle 2">
            <a:extLst>
              <a:ext uri="{FF2B5EF4-FFF2-40B4-BE49-F238E27FC236}">
                <a16:creationId xmlns:a16="http://schemas.microsoft.com/office/drawing/2014/main" id="{75902BCF-9E69-4C94-9EEC-3134CD92C91F}"/>
              </a:ext>
            </a:extLst>
          </p:cNvPr>
          <p:cNvSpPr>
            <a:spLocks noGrp="1" noChangeArrowheads="1"/>
          </p:cNvSpPr>
          <p:nvPr>
            <p:ph type="title"/>
          </p:nvPr>
        </p:nvSpPr>
        <p:spPr>
          <a:xfrm>
            <a:off x="684213" y="333375"/>
            <a:ext cx="3322637" cy="784225"/>
          </a:xfrm>
        </p:spPr>
        <p:txBody>
          <a:bodyPr/>
          <a:lstStyle/>
          <a:p>
            <a:pPr algn="l"/>
            <a:r>
              <a:rPr lang="zh-CN" altLang="en-US" sz="2800" b="1">
                <a:solidFill>
                  <a:srgbClr val="800000"/>
                </a:solidFill>
                <a:effectLst>
                  <a:outerShdw blurRad="38100" dist="38100" dir="2700000" algn="tl">
                    <a:srgbClr val="000000"/>
                  </a:outerShdw>
                </a:effectLst>
                <a:ea typeface="仿宋_GB2312" pitchFamily="49" charset="-122"/>
              </a:rPr>
              <a:t>共轭调和函数</a:t>
            </a:r>
          </a:p>
        </p:txBody>
      </p:sp>
      <p:sp>
        <p:nvSpPr>
          <p:cNvPr id="631811" name="Rectangle 3">
            <a:extLst>
              <a:ext uri="{FF2B5EF4-FFF2-40B4-BE49-F238E27FC236}">
                <a16:creationId xmlns:a16="http://schemas.microsoft.com/office/drawing/2014/main" id="{C4255620-5FB4-4E27-B465-1524E62EB58B}"/>
              </a:ext>
            </a:extLst>
          </p:cNvPr>
          <p:cNvSpPr>
            <a:spLocks noGrp="1" noChangeArrowheads="1"/>
          </p:cNvSpPr>
          <p:nvPr>
            <p:ph type="body" idx="1"/>
          </p:nvPr>
        </p:nvSpPr>
        <p:spPr>
          <a:xfrm>
            <a:off x="395288" y="1125538"/>
            <a:ext cx="8229600" cy="2519362"/>
          </a:xfrm>
        </p:spPr>
        <p:txBody>
          <a:bodyPr/>
          <a:lstStyle/>
          <a:p>
            <a:r>
              <a:rPr lang="zh-CN" altLang="en-US" sz="2800" b="1">
                <a:ea typeface="仿宋_GB2312" pitchFamily="49" charset="-122"/>
              </a:rPr>
              <a:t>若两实函数</a:t>
            </a:r>
            <a:r>
              <a:rPr lang="en-US" altLang="zh-CN" sz="2800" b="1" i="1">
                <a:latin typeface="Times New Roman" panose="02020603050405020304" pitchFamily="18" charset="0"/>
                <a:ea typeface="仿宋_GB2312" pitchFamily="49" charset="-122"/>
              </a:rPr>
              <a:t>u</a:t>
            </a:r>
            <a:r>
              <a:rPr lang="en-US" altLang="zh-CN" sz="2800" b="1">
                <a:latin typeface="Times New Roman" panose="02020603050405020304" pitchFamily="18" charset="0"/>
                <a:ea typeface="仿宋_GB2312" pitchFamily="49" charset="-122"/>
              </a:rPr>
              <a:t>(</a:t>
            </a:r>
            <a:r>
              <a:rPr lang="en-US" altLang="zh-CN" sz="2800" b="1" i="1">
                <a:latin typeface="Times New Roman" panose="02020603050405020304" pitchFamily="18" charset="0"/>
                <a:ea typeface="仿宋_GB2312" pitchFamily="49" charset="-122"/>
              </a:rPr>
              <a:t>x,y</a:t>
            </a:r>
            <a:r>
              <a:rPr lang="en-US" altLang="zh-CN" sz="2800" b="1">
                <a:latin typeface="Times New Roman" panose="02020603050405020304" pitchFamily="18" charset="0"/>
                <a:ea typeface="仿宋_GB2312" pitchFamily="49" charset="-122"/>
              </a:rPr>
              <a:t>)</a:t>
            </a:r>
            <a:r>
              <a:rPr lang="zh-CN" altLang="en-US" sz="2800" b="1">
                <a:ea typeface="仿宋_GB2312" pitchFamily="49" charset="-122"/>
              </a:rPr>
              <a:t>及</a:t>
            </a:r>
            <a:r>
              <a:rPr lang="en-US" altLang="zh-CN" sz="2800" b="1" i="1">
                <a:latin typeface="Times New Roman" panose="02020603050405020304" pitchFamily="18" charset="0"/>
                <a:ea typeface="仿宋_GB2312" pitchFamily="49" charset="-122"/>
              </a:rPr>
              <a:t>v</a:t>
            </a:r>
            <a:r>
              <a:rPr lang="en-US" altLang="zh-CN" sz="2800" b="1">
                <a:latin typeface="Times New Roman" panose="02020603050405020304" pitchFamily="18" charset="0"/>
                <a:ea typeface="仿宋_GB2312" pitchFamily="49" charset="-122"/>
              </a:rPr>
              <a:t>(</a:t>
            </a:r>
            <a:r>
              <a:rPr lang="en-US" altLang="zh-CN" sz="2800" b="1" i="1">
                <a:latin typeface="Times New Roman" panose="02020603050405020304" pitchFamily="18" charset="0"/>
                <a:ea typeface="仿宋_GB2312" pitchFamily="49" charset="-122"/>
              </a:rPr>
              <a:t>x,y</a:t>
            </a:r>
            <a:r>
              <a:rPr lang="en-US" altLang="zh-CN" sz="2800" b="1">
                <a:latin typeface="Times New Roman" panose="02020603050405020304" pitchFamily="18" charset="0"/>
                <a:ea typeface="仿宋_GB2312" pitchFamily="49" charset="-122"/>
              </a:rPr>
              <a:t>)</a:t>
            </a:r>
            <a:r>
              <a:rPr lang="zh-CN" altLang="en-US" sz="2800" b="1">
                <a:ea typeface="仿宋_GB2312" pitchFamily="49" charset="-122"/>
              </a:rPr>
              <a:t>均为区域</a:t>
            </a:r>
            <a:r>
              <a:rPr lang="en-US" altLang="zh-CN" sz="2800" b="1" i="1"/>
              <a:t>D</a:t>
            </a:r>
            <a:r>
              <a:rPr lang="zh-CN" altLang="en-US" sz="2800" b="1">
                <a:ea typeface="仿宋_GB2312" pitchFamily="49" charset="-122"/>
              </a:rPr>
              <a:t>内的调和函数，且满足柯西－黎曼条件，即</a:t>
            </a:r>
          </a:p>
          <a:p>
            <a:endParaRPr lang="zh-CN" altLang="en-US" sz="2800" b="1">
              <a:ea typeface="仿宋_GB2312" pitchFamily="49" charset="-122"/>
            </a:endParaRPr>
          </a:p>
          <a:p>
            <a:endParaRPr lang="zh-CN" altLang="en-US" sz="2800" b="1"/>
          </a:p>
          <a:p>
            <a:r>
              <a:rPr lang="zh-CN" altLang="en-US" sz="2800" b="1">
                <a:ea typeface="仿宋_GB2312" pitchFamily="49" charset="-122"/>
              </a:rPr>
              <a:t>则称</a:t>
            </a:r>
            <a:r>
              <a:rPr lang="en-US" altLang="zh-CN" sz="2800" b="1" i="1">
                <a:latin typeface="Times New Roman" panose="02020603050405020304" pitchFamily="18" charset="0"/>
                <a:ea typeface="仿宋_GB2312" pitchFamily="49" charset="-122"/>
              </a:rPr>
              <a:t>v</a:t>
            </a:r>
            <a:r>
              <a:rPr lang="zh-CN" altLang="en-US" sz="2800" b="1">
                <a:ea typeface="仿宋_GB2312" pitchFamily="49" charset="-122"/>
              </a:rPr>
              <a:t>为</a:t>
            </a:r>
            <a:r>
              <a:rPr lang="en-US" altLang="zh-CN" sz="2800" b="1" i="1">
                <a:latin typeface="Times New Roman" panose="02020603050405020304" pitchFamily="18" charset="0"/>
                <a:ea typeface="仿宋_GB2312" pitchFamily="49" charset="-122"/>
              </a:rPr>
              <a:t>u</a:t>
            </a:r>
            <a:r>
              <a:rPr lang="zh-CN" altLang="en-US" sz="2800" b="1">
                <a:ea typeface="仿宋_GB2312" pitchFamily="49" charset="-122"/>
              </a:rPr>
              <a:t>的共轭调和函数</a:t>
            </a:r>
            <a:r>
              <a:rPr lang="en-US" altLang="zh-CN" sz="2800" b="1"/>
              <a:t>.</a:t>
            </a:r>
            <a:r>
              <a:rPr lang="en-US" altLang="zh-CN" sz="2800"/>
              <a:t> </a:t>
            </a:r>
          </a:p>
        </p:txBody>
      </p:sp>
      <p:sp>
        <p:nvSpPr>
          <p:cNvPr id="631812" name="Rectangle 4">
            <a:extLst>
              <a:ext uri="{FF2B5EF4-FFF2-40B4-BE49-F238E27FC236}">
                <a16:creationId xmlns:a16="http://schemas.microsoft.com/office/drawing/2014/main" id="{F699F3B7-EE56-42BA-AF08-3543BD92740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31813" name="Object 5">
            <a:extLst>
              <a:ext uri="{FF2B5EF4-FFF2-40B4-BE49-F238E27FC236}">
                <a16:creationId xmlns:a16="http://schemas.microsoft.com/office/drawing/2014/main" id="{065C032C-DD2B-404C-89CC-3BBFB07D8695}"/>
              </a:ext>
            </a:extLst>
          </p:cNvPr>
          <p:cNvGraphicFramePr>
            <a:graphicFrameLocks noChangeAspect="1"/>
          </p:cNvGraphicFramePr>
          <p:nvPr/>
        </p:nvGraphicFramePr>
        <p:xfrm>
          <a:off x="2700338" y="2060575"/>
          <a:ext cx="3673475" cy="1004888"/>
        </p:xfrm>
        <a:graphic>
          <a:graphicData uri="http://schemas.openxmlformats.org/presentationml/2006/ole">
            <mc:AlternateContent xmlns:mc="http://schemas.openxmlformats.org/markup-compatibility/2006">
              <mc:Choice xmlns:v="urn:schemas-microsoft-com:vml" Requires="v">
                <p:oleObj spid="_x0000_s631818" name="Equation" r:id="rId3" imgW="1536700" imgH="419100" progId="Equation.DSMT4">
                  <p:embed/>
                </p:oleObj>
              </mc:Choice>
              <mc:Fallback>
                <p:oleObj name="Equation" r:id="rId3" imgW="1536700" imgH="4191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2060575"/>
                        <a:ext cx="3673475" cy="1004888"/>
                      </a:xfrm>
                      <a:prstGeom prst="rect">
                        <a:avLst/>
                      </a:prstGeom>
                      <a:noFill/>
                      <a:ln>
                        <a:noFill/>
                      </a:ln>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1815" name="Object 7">
            <a:extLst>
              <a:ext uri="{FF2B5EF4-FFF2-40B4-BE49-F238E27FC236}">
                <a16:creationId xmlns:a16="http://schemas.microsoft.com/office/drawing/2014/main" id="{9E2FE443-A7B4-4E69-8EFF-0CD89E0EFE64}"/>
              </a:ext>
            </a:extLst>
          </p:cNvPr>
          <p:cNvGraphicFramePr>
            <a:graphicFrameLocks noChangeAspect="1"/>
          </p:cNvGraphicFramePr>
          <p:nvPr/>
        </p:nvGraphicFramePr>
        <p:xfrm>
          <a:off x="1908175" y="4724400"/>
          <a:ext cx="4824413" cy="588963"/>
        </p:xfrm>
        <a:graphic>
          <a:graphicData uri="http://schemas.openxmlformats.org/presentationml/2006/ole">
            <mc:AlternateContent xmlns:mc="http://schemas.openxmlformats.org/markup-compatibility/2006">
              <mc:Choice xmlns:v="urn:schemas-microsoft-com:vml" Requires="v">
                <p:oleObj spid="_x0000_s631819" name="Equation" r:id="rId5" imgW="1638000" imgH="203040" progId="Equation.DSMT4">
                  <p:embed/>
                </p:oleObj>
              </mc:Choice>
              <mc:Fallback>
                <p:oleObj name="Equation" r:id="rId5" imgW="1638000" imgH="20304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4724400"/>
                        <a:ext cx="4824413" cy="588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1816" name="Rectangle 8">
            <a:extLst>
              <a:ext uri="{FF2B5EF4-FFF2-40B4-BE49-F238E27FC236}">
                <a16:creationId xmlns:a16="http://schemas.microsoft.com/office/drawing/2014/main" id="{A4F725B1-F13E-4B12-8774-18203AF96064}"/>
              </a:ext>
            </a:extLst>
          </p:cNvPr>
          <p:cNvSpPr>
            <a:spLocks noChangeArrowheads="1"/>
          </p:cNvSpPr>
          <p:nvPr/>
        </p:nvSpPr>
        <p:spPr bwMode="auto">
          <a:xfrm>
            <a:off x="395288" y="3706813"/>
            <a:ext cx="63373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8288">
              <a:tabLst>
                <a:tab pos="2903538" algn="ctr"/>
              </a:tabLst>
              <a:defRPr>
                <a:solidFill>
                  <a:schemeClr val="tx1"/>
                </a:solidFill>
                <a:latin typeface="Arial" panose="020B0604020202020204" pitchFamily="34" charset="0"/>
                <a:ea typeface="宋体" panose="02010600030101010101" pitchFamily="2" charset="-122"/>
              </a:defRPr>
            </a:lvl1pPr>
            <a:lvl2pPr>
              <a:tabLst>
                <a:tab pos="2903538" algn="ctr"/>
              </a:tabLst>
              <a:defRPr>
                <a:solidFill>
                  <a:schemeClr val="tx1"/>
                </a:solidFill>
                <a:latin typeface="Arial" panose="020B0604020202020204" pitchFamily="34" charset="0"/>
                <a:ea typeface="宋体" panose="02010600030101010101" pitchFamily="2" charset="-122"/>
              </a:defRPr>
            </a:lvl2pPr>
            <a:lvl3pPr>
              <a:tabLst>
                <a:tab pos="2903538" algn="ctr"/>
              </a:tabLst>
              <a:defRPr>
                <a:solidFill>
                  <a:schemeClr val="tx1"/>
                </a:solidFill>
                <a:latin typeface="Arial" panose="020B0604020202020204" pitchFamily="34" charset="0"/>
                <a:ea typeface="宋体" panose="02010600030101010101" pitchFamily="2" charset="-122"/>
              </a:defRPr>
            </a:lvl3pPr>
            <a:lvl4pPr>
              <a:tabLst>
                <a:tab pos="2903538" algn="ctr"/>
              </a:tabLst>
              <a:defRPr>
                <a:solidFill>
                  <a:schemeClr val="tx1"/>
                </a:solidFill>
                <a:latin typeface="Arial" panose="020B0604020202020204" pitchFamily="34" charset="0"/>
                <a:ea typeface="宋体" panose="02010600030101010101" pitchFamily="2" charset="-122"/>
              </a:defRPr>
            </a:lvl4pPr>
            <a:lvl5pPr>
              <a:tabLst>
                <a:tab pos="2903538" algn="ctr"/>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2903538" algn="ctr"/>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2903538" algn="ctr"/>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2903538" algn="ctr"/>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2903538" algn="ctr"/>
              </a:tabLst>
              <a:defRPr>
                <a:solidFill>
                  <a:schemeClr val="tx1"/>
                </a:solidFill>
                <a:latin typeface="Arial" panose="020B0604020202020204" pitchFamily="34" charset="0"/>
                <a:ea typeface="宋体" panose="02010600030101010101" pitchFamily="2" charset="-122"/>
              </a:defRPr>
            </a:lvl9pPr>
          </a:lstStyle>
          <a:p>
            <a:r>
              <a:rPr lang="en-US" altLang="zh-CN" b="1">
                <a:solidFill>
                  <a:srgbClr val="800000"/>
                </a:solidFill>
                <a:latin typeface="Times New Roman" panose="02020603050405020304" pitchFamily="18" charset="0"/>
                <a:ea typeface="黑体" panose="02010609060101010101" pitchFamily="49" charset="-122"/>
                <a:cs typeface="Times New Roman" panose="02020603050405020304" pitchFamily="18" charset="0"/>
              </a:rPr>
              <a:t>2 </a:t>
            </a:r>
            <a:r>
              <a:rPr lang="zh-CN" altLang="en-US" b="1">
                <a:solidFill>
                  <a:srgbClr val="800000"/>
                </a:solidFill>
                <a:latin typeface="Times New Roman" panose="02020603050405020304" pitchFamily="18" charset="0"/>
                <a:ea typeface="黑体" panose="02010609060101010101" pitchFamily="49" charset="-122"/>
                <a:cs typeface="Times New Roman" panose="02020603050405020304" pitchFamily="18" charset="0"/>
              </a:rPr>
              <a:t>解析函数与调和函数之间的关系</a:t>
            </a:r>
            <a:endParaRPr lang="zh-CN" altLang="en-US">
              <a:solidFill>
                <a:srgbClr val="800000"/>
              </a:solidFill>
              <a:ea typeface="仿宋_GB2312" pitchFamily="49" charset="-122"/>
              <a:cs typeface="Times New Roman" panose="02020603050405020304" pitchFamily="18" charset="0"/>
            </a:endParaRPr>
          </a:p>
          <a:p>
            <a:pPr eaLnBrk="0" hangingPunct="0"/>
            <a:r>
              <a:rPr lang="zh-CN" altLang="en-US" b="1">
                <a:solidFill>
                  <a:srgbClr val="8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b="1">
                <a:latin typeface="仿宋_GB2312" pitchFamily="49" charset="-122"/>
                <a:ea typeface="仿宋_GB2312" pitchFamily="49" charset="-122"/>
                <a:cs typeface="Times New Roman" panose="02020603050405020304" pitchFamily="18" charset="0"/>
              </a:rPr>
              <a:t>任何在区域</a:t>
            </a:r>
            <a:r>
              <a:rPr lang="zh-CN" altLang="en-US" b="1" i="1">
                <a:latin typeface="Times New Roman" panose="02020603050405020304" pitchFamily="18" charset="0"/>
                <a:cs typeface="Times New Roman" panose="02020603050405020304" pitchFamily="18" charset="0"/>
              </a:rPr>
              <a:t> </a:t>
            </a:r>
            <a:r>
              <a:rPr lang="en-US" altLang="zh-CN" b="1" i="1">
                <a:latin typeface="Times New Roman" panose="02020603050405020304" pitchFamily="18" charset="0"/>
                <a:cs typeface="Times New Roman" panose="02020603050405020304" pitchFamily="18" charset="0"/>
              </a:rPr>
              <a:t>D </a:t>
            </a:r>
            <a:r>
              <a:rPr lang="zh-CN" altLang="en-US" b="1">
                <a:ea typeface="仿宋_GB2312" pitchFamily="49" charset="-122"/>
              </a:rPr>
              <a:t>内</a:t>
            </a:r>
            <a:r>
              <a:rPr lang="zh-CN" altLang="en-US" b="1">
                <a:solidFill>
                  <a:srgbClr val="3333FF"/>
                </a:solidFill>
                <a:ea typeface="仿宋_GB2312" pitchFamily="49" charset="-122"/>
              </a:rPr>
              <a:t>解析的函数</a:t>
            </a:r>
          </a:p>
        </p:txBody>
      </p:sp>
      <p:sp>
        <p:nvSpPr>
          <p:cNvPr id="631817" name="Rectangle 9">
            <a:extLst>
              <a:ext uri="{FF2B5EF4-FFF2-40B4-BE49-F238E27FC236}">
                <a16:creationId xmlns:a16="http://schemas.microsoft.com/office/drawing/2014/main" id="{522E1D40-9925-4897-A903-A1A9DD6216B7}"/>
              </a:ext>
            </a:extLst>
          </p:cNvPr>
          <p:cNvSpPr>
            <a:spLocks noChangeArrowheads="1"/>
          </p:cNvSpPr>
          <p:nvPr/>
        </p:nvSpPr>
        <p:spPr bwMode="auto">
          <a:xfrm>
            <a:off x="827088" y="5438775"/>
            <a:ext cx="77057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b="1">
                <a:latin typeface="仿宋_GB2312" pitchFamily="49" charset="-122"/>
                <a:cs typeface="Times New Roman" panose="02020603050405020304" pitchFamily="18" charset="0"/>
              </a:rPr>
              <a:t>，其实部和虚部都是</a:t>
            </a:r>
            <a:r>
              <a:rPr lang="en-US" altLang="zh-CN" b="1" i="1">
                <a:latin typeface="Times New Roman" panose="02020603050405020304" pitchFamily="18" charset="0"/>
                <a:cs typeface="Times New Roman" panose="02020603050405020304" pitchFamily="18" charset="0"/>
              </a:rPr>
              <a:t>D</a:t>
            </a:r>
            <a:r>
              <a:rPr lang="zh-CN" altLang="en-US" b="1">
                <a:latin typeface="仿宋_GB2312" pitchFamily="49" charset="-122"/>
                <a:cs typeface="Times New Roman" panose="02020603050405020304" pitchFamily="18" charset="0"/>
              </a:rPr>
              <a:t>内的调和函数</a:t>
            </a:r>
            <a:r>
              <a:rPr lang="en-US" altLang="zh-CN" b="1">
                <a:latin typeface="仿宋_GB2312" pitchFamily="49" charset="-122"/>
                <a:cs typeface="Times New Roman" panose="02020603050405020304" pitchFamily="18" charset="0"/>
              </a:rPr>
              <a:t>.</a:t>
            </a:r>
            <a:r>
              <a:rPr lang="zh-CN" altLang="en-US" b="1">
                <a:latin typeface="仿宋_GB2312" pitchFamily="49" charset="-122"/>
                <a:cs typeface="Times New Roman" panose="02020603050405020304" pitchFamily="18" charset="0"/>
              </a:rPr>
              <a:t>且虚部为实部的共轭调</a:t>
            </a:r>
            <a:r>
              <a:rPr lang="zh-CN" altLang="en-US" b="1">
                <a:cs typeface="Times New Roman" panose="02020603050405020304" pitchFamily="18" charset="0"/>
              </a:rPr>
              <a:t>和函数</a:t>
            </a:r>
            <a:r>
              <a:rPr lang="en-US" altLang="zh-CN" b="1">
                <a:cs typeface="Times New Roman" panose="02020603050405020304" pitchFamily="18" charset="0"/>
              </a:rPr>
              <a:t>.</a:t>
            </a:r>
            <a:r>
              <a:rPr lang="en-US" altLang="zh-CN">
                <a:cs typeface="Times New Roman" panose="02020603050405020304" pitchFamily="18" charset="0"/>
              </a:rPr>
              <a:t> </a:t>
            </a:r>
            <a:r>
              <a:rPr lang="en-US" altLang="zh-CN">
                <a:latin typeface="仿宋_GB2312" pitchFamily="49" charset="-122"/>
                <a:cs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31811">
                                            <p:txEl>
                                              <p:pRg st="0" end="0"/>
                                            </p:txEl>
                                          </p:spTgt>
                                        </p:tgtEl>
                                        <p:attrNameLst>
                                          <p:attrName>style.visibility</p:attrName>
                                        </p:attrNameLst>
                                      </p:cBhvr>
                                      <p:to>
                                        <p:strVal val="visible"/>
                                      </p:to>
                                    </p:set>
                                    <p:animEffect transition="in" filter="wipe(left)">
                                      <p:cBhvr>
                                        <p:cTn id="7" dur="2000"/>
                                        <p:tgtEl>
                                          <p:spTgt spid="6318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31813"/>
                                        </p:tgtEl>
                                        <p:attrNameLst>
                                          <p:attrName>style.visibility</p:attrName>
                                        </p:attrNameLst>
                                      </p:cBhvr>
                                      <p:to>
                                        <p:strVal val="visible"/>
                                      </p:to>
                                    </p:set>
                                    <p:animEffect transition="in" filter="wipe(left)">
                                      <p:cBhvr>
                                        <p:cTn id="12" dur="2000"/>
                                        <p:tgtEl>
                                          <p:spTgt spid="6318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31811">
                                            <p:txEl>
                                              <p:pRg st="3" end="3"/>
                                            </p:txEl>
                                          </p:spTgt>
                                        </p:tgtEl>
                                        <p:attrNameLst>
                                          <p:attrName>style.visibility</p:attrName>
                                        </p:attrNameLst>
                                      </p:cBhvr>
                                      <p:to>
                                        <p:strVal val="visible"/>
                                      </p:to>
                                    </p:set>
                                    <p:animEffect transition="in" filter="wipe(left)">
                                      <p:cBhvr>
                                        <p:cTn id="17" dur="2000"/>
                                        <p:tgtEl>
                                          <p:spTgt spid="63181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31816"/>
                                        </p:tgtEl>
                                        <p:attrNameLst>
                                          <p:attrName>style.visibility</p:attrName>
                                        </p:attrNameLst>
                                      </p:cBhvr>
                                      <p:to>
                                        <p:strVal val="visible"/>
                                      </p:to>
                                    </p:set>
                                    <p:animEffect transition="in" filter="wipe(left)">
                                      <p:cBhvr>
                                        <p:cTn id="22" dur="2000"/>
                                        <p:tgtEl>
                                          <p:spTgt spid="6318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31815"/>
                                        </p:tgtEl>
                                        <p:attrNameLst>
                                          <p:attrName>style.visibility</p:attrName>
                                        </p:attrNameLst>
                                      </p:cBhvr>
                                      <p:to>
                                        <p:strVal val="visible"/>
                                      </p:to>
                                    </p:set>
                                    <p:animEffect transition="in" filter="wipe(left)">
                                      <p:cBhvr>
                                        <p:cTn id="27" dur="2000"/>
                                        <p:tgtEl>
                                          <p:spTgt spid="6318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31817"/>
                                        </p:tgtEl>
                                        <p:attrNameLst>
                                          <p:attrName>style.visibility</p:attrName>
                                        </p:attrNameLst>
                                      </p:cBhvr>
                                      <p:to>
                                        <p:strVal val="visible"/>
                                      </p:to>
                                    </p:set>
                                    <p:animEffect transition="in" filter="wipe(left)">
                                      <p:cBhvr>
                                        <p:cTn id="32" dur="2000"/>
                                        <p:tgtEl>
                                          <p:spTgt spid="6318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16" grpId="0"/>
      <p:bldP spid="631817"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1">
            <a:extLst>
              <a:ext uri="{FF2B5EF4-FFF2-40B4-BE49-F238E27FC236}">
                <a16:creationId xmlns:a16="http://schemas.microsoft.com/office/drawing/2014/main" id="{E3C24375-0C03-41F1-8037-180051D76BA0}"/>
              </a:ext>
            </a:extLst>
          </p:cNvPr>
          <p:cNvSpPr>
            <a:spLocks noGrp="1"/>
          </p:cNvSpPr>
          <p:nvPr>
            <p:ph type="dt" sz="half" idx="10"/>
          </p:nvPr>
        </p:nvSpPr>
        <p:spPr/>
        <p:txBody>
          <a:bodyPr/>
          <a:lstStyle/>
          <a:p>
            <a:fld id="{8EF52CC9-A858-44CB-8FE3-591A03593845}" type="datetime1">
              <a:rPr lang="zh-CN" altLang="en-US"/>
              <a:pPr/>
              <a:t>2017/9/8</a:t>
            </a:fld>
            <a:endParaRPr lang="en-US" altLang="zh-CN"/>
          </a:p>
        </p:txBody>
      </p:sp>
      <p:sp>
        <p:nvSpPr>
          <p:cNvPr id="13" name="灯片编号占位符 3">
            <a:extLst>
              <a:ext uri="{FF2B5EF4-FFF2-40B4-BE49-F238E27FC236}">
                <a16:creationId xmlns:a16="http://schemas.microsoft.com/office/drawing/2014/main" id="{7DFB2FA3-AE74-4049-BC9E-CAA3B5D8A73E}"/>
              </a:ext>
            </a:extLst>
          </p:cNvPr>
          <p:cNvSpPr>
            <a:spLocks noGrp="1"/>
          </p:cNvSpPr>
          <p:nvPr>
            <p:ph type="sldNum" sz="quarter" idx="12"/>
          </p:nvPr>
        </p:nvSpPr>
        <p:spPr/>
        <p:txBody>
          <a:bodyPr/>
          <a:lstStyle/>
          <a:p>
            <a:fld id="{F28373DB-EA0B-4E65-9283-DB93C0FA5811}" type="slidenum">
              <a:rPr lang="en-US" altLang="zh-CN"/>
              <a:pPr/>
              <a:t>91</a:t>
            </a:fld>
            <a:endParaRPr lang="en-US" altLang="zh-CN"/>
          </a:p>
        </p:txBody>
      </p:sp>
      <p:sp>
        <p:nvSpPr>
          <p:cNvPr id="121869" name="Text Box 13">
            <a:extLst>
              <a:ext uri="{FF2B5EF4-FFF2-40B4-BE49-F238E27FC236}">
                <a16:creationId xmlns:a16="http://schemas.microsoft.com/office/drawing/2014/main" id="{EBF1643A-8BF0-4C86-972A-401F8D41CA64}"/>
              </a:ext>
            </a:extLst>
          </p:cNvPr>
          <p:cNvSpPr txBox="1">
            <a:spLocks noChangeArrowheads="1"/>
          </p:cNvSpPr>
          <p:nvPr/>
        </p:nvSpPr>
        <p:spPr bwMode="auto">
          <a:xfrm>
            <a:off x="827088" y="908050"/>
            <a:ext cx="3527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由柯西</a:t>
            </a:r>
            <a:r>
              <a:rPr lang="en-US" altLang="zh-CN" b="1"/>
              <a:t>—</a:t>
            </a:r>
            <a:r>
              <a:rPr lang="zh-CN" altLang="en-US" b="1"/>
              <a:t>黎曼方程</a:t>
            </a:r>
          </a:p>
        </p:txBody>
      </p:sp>
      <p:graphicFrame>
        <p:nvGraphicFramePr>
          <p:cNvPr id="121870" name="Object 14">
            <a:extLst>
              <a:ext uri="{FF2B5EF4-FFF2-40B4-BE49-F238E27FC236}">
                <a16:creationId xmlns:a16="http://schemas.microsoft.com/office/drawing/2014/main" id="{3D42AE50-42D4-40FC-B293-70DFA341D4A5}"/>
              </a:ext>
            </a:extLst>
          </p:cNvPr>
          <p:cNvGraphicFramePr>
            <a:graphicFrameLocks noChangeAspect="1"/>
          </p:cNvGraphicFramePr>
          <p:nvPr/>
        </p:nvGraphicFramePr>
        <p:xfrm>
          <a:off x="684213" y="1844675"/>
          <a:ext cx="4689475" cy="1979613"/>
        </p:xfrm>
        <a:graphic>
          <a:graphicData uri="http://schemas.openxmlformats.org/presentationml/2006/ole">
            <mc:AlternateContent xmlns:mc="http://schemas.openxmlformats.org/markup-compatibility/2006">
              <mc:Choice xmlns:v="urn:schemas-microsoft-com:vml" Requires="v">
                <p:oleObj spid="_x0000_s121903" name="Equation" r:id="rId3" imgW="1371600" imgH="749160" progId="Equation.DSMT4">
                  <p:embed/>
                </p:oleObj>
              </mc:Choice>
              <mc:Fallback>
                <p:oleObj name="Equation" r:id="rId3" imgW="1371600" imgH="749160" progId="Equation.DSMT4">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844675"/>
                        <a:ext cx="4689475" cy="19796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871" name="Object 15">
            <a:extLst>
              <a:ext uri="{FF2B5EF4-FFF2-40B4-BE49-F238E27FC236}">
                <a16:creationId xmlns:a16="http://schemas.microsoft.com/office/drawing/2014/main" id="{E1CBB8BD-707D-47E5-92CF-CB738B7E1091}"/>
              </a:ext>
            </a:extLst>
          </p:cNvPr>
          <p:cNvGraphicFramePr>
            <a:graphicFrameLocks noChangeAspect="1"/>
          </p:cNvGraphicFramePr>
          <p:nvPr/>
        </p:nvGraphicFramePr>
        <p:xfrm>
          <a:off x="6227763" y="2133600"/>
          <a:ext cx="2735262" cy="1057275"/>
        </p:xfrm>
        <a:graphic>
          <a:graphicData uri="http://schemas.openxmlformats.org/presentationml/2006/ole">
            <mc:AlternateContent xmlns:mc="http://schemas.openxmlformats.org/markup-compatibility/2006">
              <mc:Choice xmlns:v="urn:schemas-microsoft-com:vml" Requires="v">
                <p:oleObj spid="_x0000_s121904" name="Equation" r:id="rId5" imgW="761760" imgH="380880" progId="Equation.DSMT4">
                  <p:embed/>
                </p:oleObj>
              </mc:Choice>
              <mc:Fallback>
                <p:oleObj name="Equation" r:id="rId5" imgW="761760" imgH="380880" progId="Equation.DSMT4">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7763" y="2133600"/>
                        <a:ext cx="2735262" cy="1057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1876" name="AutoShape 20">
            <a:extLst>
              <a:ext uri="{FF2B5EF4-FFF2-40B4-BE49-F238E27FC236}">
                <a16:creationId xmlns:a16="http://schemas.microsoft.com/office/drawing/2014/main" id="{D92B236D-FF63-4EBA-9D29-9CE797AB97B6}"/>
              </a:ext>
            </a:extLst>
          </p:cNvPr>
          <p:cNvSpPr>
            <a:spLocks noChangeArrowheads="1"/>
          </p:cNvSpPr>
          <p:nvPr/>
        </p:nvSpPr>
        <p:spPr bwMode="auto">
          <a:xfrm>
            <a:off x="5580063" y="2492375"/>
            <a:ext cx="431800" cy="287338"/>
          </a:xfrm>
          <a:prstGeom prst="leftRightArrow">
            <a:avLst>
              <a:gd name="adj1" fmla="val 50000"/>
              <a:gd name="adj2" fmla="val 30055"/>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1895" name="Object 39">
            <a:extLst>
              <a:ext uri="{FF2B5EF4-FFF2-40B4-BE49-F238E27FC236}">
                <a16:creationId xmlns:a16="http://schemas.microsoft.com/office/drawing/2014/main" id="{E51C6B44-6AA5-40B6-B6B7-9C44BE0F0CC0}"/>
              </a:ext>
            </a:extLst>
          </p:cNvPr>
          <p:cNvGraphicFramePr>
            <a:graphicFrameLocks noChangeAspect="1"/>
          </p:cNvGraphicFramePr>
          <p:nvPr/>
        </p:nvGraphicFramePr>
        <p:xfrm>
          <a:off x="4211638" y="836613"/>
          <a:ext cx="3194050" cy="866775"/>
        </p:xfrm>
        <a:graphic>
          <a:graphicData uri="http://schemas.openxmlformats.org/presentationml/2006/ole">
            <mc:AlternateContent xmlns:mc="http://schemas.openxmlformats.org/markup-compatibility/2006">
              <mc:Choice xmlns:v="urn:schemas-microsoft-com:vml" Requires="v">
                <p:oleObj spid="_x0000_s121905" name="Equation" r:id="rId7" imgW="1549080" imgH="419040" progId="Equation.DSMT4">
                  <p:embed/>
                </p:oleObj>
              </mc:Choice>
              <mc:Fallback>
                <p:oleObj name="Equation" r:id="rId7" imgW="1549080" imgH="419040" progId="Equation.DSMT4">
                  <p:embed/>
                  <p:pic>
                    <p:nvPicPr>
                      <p:cNvPr id="0" name="Object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11638" y="836613"/>
                        <a:ext cx="3194050" cy="866775"/>
                      </a:xfrm>
                      <a:prstGeom prst="rect">
                        <a:avLst/>
                      </a:prstGeom>
                      <a:noFill/>
                      <a:ln>
                        <a:noFill/>
                      </a:ln>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1897" name="Text Box 41">
            <a:extLst>
              <a:ext uri="{FF2B5EF4-FFF2-40B4-BE49-F238E27FC236}">
                <a16:creationId xmlns:a16="http://schemas.microsoft.com/office/drawing/2014/main" id="{73C13640-ACE5-45DC-BA47-367BD8CB7FF8}"/>
              </a:ext>
            </a:extLst>
          </p:cNvPr>
          <p:cNvSpPr txBox="1">
            <a:spLocks noChangeArrowheads="1"/>
          </p:cNvSpPr>
          <p:nvPr/>
        </p:nvSpPr>
        <p:spPr bwMode="auto">
          <a:xfrm>
            <a:off x="827088" y="260350"/>
            <a:ext cx="1368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3333FF"/>
                </a:solidFill>
                <a:effectLst>
                  <a:outerShdw blurRad="38100" dist="38100" dir="2700000" algn="tl">
                    <a:srgbClr val="000000"/>
                  </a:outerShdw>
                </a:effectLst>
                <a:ea typeface="黑体" panose="02010609060101010101" pitchFamily="49" charset="-122"/>
              </a:rPr>
              <a:t>证明：</a:t>
            </a:r>
          </a:p>
        </p:txBody>
      </p:sp>
      <p:graphicFrame>
        <p:nvGraphicFramePr>
          <p:cNvPr id="121900" name="Object 44">
            <a:extLst>
              <a:ext uri="{FF2B5EF4-FFF2-40B4-BE49-F238E27FC236}">
                <a16:creationId xmlns:a16="http://schemas.microsoft.com/office/drawing/2014/main" id="{9753EB53-E816-4641-B024-92FC2DB4EE1E}"/>
              </a:ext>
            </a:extLst>
          </p:cNvPr>
          <p:cNvGraphicFramePr>
            <a:graphicFrameLocks noChangeAspect="1"/>
          </p:cNvGraphicFramePr>
          <p:nvPr/>
        </p:nvGraphicFramePr>
        <p:xfrm>
          <a:off x="503238" y="4076700"/>
          <a:ext cx="5338762" cy="1979613"/>
        </p:xfrm>
        <a:graphic>
          <a:graphicData uri="http://schemas.openxmlformats.org/presentationml/2006/ole">
            <mc:AlternateContent xmlns:mc="http://schemas.openxmlformats.org/markup-compatibility/2006">
              <mc:Choice xmlns:v="urn:schemas-microsoft-com:vml" Requires="v">
                <p:oleObj spid="_x0000_s121906" name="Equation" r:id="rId9" imgW="1562040" imgH="749160" progId="Equation.DSMT4">
                  <p:embed/>
                </p:oleObj>
              </mc:Choice>
              <mc:Fallback>
                <p:oleObj name="Equation" r:id="rId9" imgW="1562040" imgH="749160" progId="Equation.DSMT4">
                  <p:embed/>
                  <p:pic>
                    <p:nvPicPr>
                      <p:cNvPr id="0" name="Object 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3238" y="4076700"/>
                        <a:ext cx="5338762" cy="19796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901" name="Object 45">
            <a:extLst>
              <a:ext uri="{FF2B5EF4-FFF2-40B4-BE49-F238E27FC236}">
                <a16:creationId xmlns:a16="http://schemas.microsoft.com/office/drawing/2014/main" id="{2753CF57-DAB2-470F-8029-6FED817B0B51}"/>
              </a:ext>
            </a:extLst>
          </p:cNvPr>
          <p:cNvGraphicFramePr>
            <a:graphicFrameLocks noChangeAspect="1"/>
          </p:cNvGraphicFramePr>
          <p:nvPr/>
        </p:nvGraphicFramePr>
        <p:xfrm>
          <a:off x="6372225" y="4508500"/>
          <a:ext cx="2519363" cy="990600"/>
        </p:xfrm>
        <a:graphic>
          <a:graphicData uri="http://schemas.openxmlformats.org/presentationml/2006/ole">
            <mc:AlternateContent xmlns:mc="http://schemas.openxmlformats.org/markup-compatibility/2006">
              <mc:Choice xmlns:v="urn:schemas-microsoft-com:vml" Requires="v">
                <p:oleObj spid="_x0000_s121907" name="Equation" r:id="rId11" imgW="749160" imgH="380880" progId="Equation.DSMT4">
                  <p:embed/>
                </p:oleObj>
              </mc:Choice>
              <mc:Fallback>
                <p:oleObj name="Equation" r:id="rId11" imgW="749160" imgH="380880" progId="Equation.DSMT4">
                  <p:embed/>
                  <p:pic>
                    <p:nvPicPr>
                      <p:cNvPr id="0" name="Object 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72225" y="4508500"/>
                        <a:ext cx="2519363" cy="990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1902" name="AutoShape 46">
            <a:extLst>
              <a:ext uri="{FF2B5EF4-FFF2-40B4-BE49-F238E27FC236}">
                <a16:creationId xmlns:a16="http://schemas.microsoft.com/office/drawing/2014/main" id="{E5102E38-CAA2-4D2D-B20A-43605F9788AC}"/>
              </a:ext>
            </a:extLst>
          </p:cNvPr>
          <p:cNvSpPr>
            <a:spLocks noChangeArrowheads="1"/>
          </p:cNvSpPr>
          <p:nvPr/>
        </p:nvSpPr>
        <p:spPr bwMode="auto">
          <a:xfrm>
            <a:off x="5795963" y="4941888"/>
            <a:ext cx="431800" cy="287337"/>
          </a:xfrm>
          <a:prstGeom prst="leftRightArrow">
            <a:avLst>
              <a:gd name="adj1" fmla="val 50000"/>
              <a:gd name="adj2" fmla="val 30055"/>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869"/>
                                        </p:tgtEl>
                                        <p:attrNameLst>
                                          <p:attrName>style.visibility</p:attrName>
                                        </p:attrNameLst>
                                      </p:cBhvr>
                                      <p:to>
                                        <p:strVal val="visible"/>
                                      </p:to>
                                    </p:set>
                                    <p:animEffect transition="in" filter="wipe(left)">
                                      <p:cBhvr>
                                        <p:cTn id="7" dur="2000"/>
                                        <p:tgtEl>
                                          <p:spTgt spid="1218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21870"/>
                                        </p:tgtEl>
                                        <p:attrNameLst>
                                          <p:attrName>style.visibility</p:attrName>
                                        </p:attrNameLst>
                                      </p:cBhvr>
                                      <p:to>
                                        <p:strVal val="visible"/>
                                      </p:to>
                                    </p:set>
                                    <p:anim calcmode="lin" valueType="num">
                                      <p:cBhvr additive="base">
                                        <p:cTn id="12" dur="500" fill="hold"/>
                                        <p:tgtEl>
                                          <p:spTgt spid="121870"/>
                                        </p:tgtEl>
                                        <p:attrNameLst>
                                          <p:attrName>ppt_x</p:attrName>
                                        </p:attrNameLst>
                                      </p:cBhvr>
                                      <p:tavLst>
                                        <p:tav tm="0">
                                          <p:val>
                                            <p:strVal val="#ppt_x"/>
                                          </p:val>
                                        </p:tav>
                                        <p:tav tm="100000">
                                          <p:val>
                                            <p:strVal val="#ppt_x"/>
                                          </p:val>
                                        </p:tav>
                                      </p:tavLst>
                                    </p:anim>
                                    <p:anim calcmode="lin" valueType="num">
                                      <p:cBhvr additive="base">
                                        <p:cTn id="13" dur="500" fill="hold"/>
                                        <p:tgtEl>
                                          <p:spTgt spid="121870"/>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21876"/>
                                        </p:tgtEl>
                                        <p:attrNameLst>
                                          <p:attrName>style.visibility</p:attrName>
                                        </p:attrNameLst>
                                      </p:cBhvr>
                                      <p:to>
                                        <p:strVal val="visible"/>
                                      </p:to>
                                    </p:set>
                                    <p:anim calcmode="lin" valueType="num">
                                      <p:cBhvr additive="base">
                                        <p:cTn id="18" dur="500" fill="hold"/>
                                        <p:tgtEl>
                                          <p:spTgt spid="121876"/>
                                        </p:tgtEl>
                                        <p:attrNameLst>
                                          <p:attrName>ppt_x</p:attrName>
                                        </p:attrNameLst>
                                      </p:cBhvr>
                                      <p:tavLst>
                                        <p:tav tm="0">
                                          <p:val>
                                            <p:strVal val="#ppt_x"/>
                                          </p:val>
                                        </p:tav>
                                        <p:tav tm="100000">
                                          <p:val>
                                            <p:strVal val="#ppt_x"/>
                                          </p:val>
                                        </p:tav>
                                      </p:tavLst>
                                    </p:anim>
                                    <p:anim calcmode="lin" valueType="num">
                                      <p:cBhvr additive="base">
                                        <p:cTn id="19" dur="500" fill="hold"/>
                                        <p:tgtEl>
                                          <p:spTgt spid="121876"/>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121871"/>
                                        </p:tgtEl>
                                        <p:attrNameLst>
                                          <p:attrName>style.visibility</p:attrName>
                                        </p:attrNameLst>
                                      </p:cBhvr>
                                      <p:to>
                                        <p:strVal val="visible"/>
                                      </p:to>
                                    </p:set>
                                    <p:anim calcmode="lin" valueType="num">
                                      <p:cBhvr additive="base">
                                        <p:cTn id="24" dur="500" fill="hold"/>
                                        <p:tgtEl>
                                          <p:spTgt spid="121871"/>
                                        </p:tgtEl>
                                        <p:attrNameLst>
                                          <p:attrName>ppt_x</p:attrName>
                                        </p:attrNameLst>
                                      </p:cBhvr>
                                      <p:tavLst>
                                        <p:tav tm="0">
                                          <p:val>
                                            <p:strVal val="#ppt_x"/>
                                          </p:val>
                                        </p:tav>
                                        <p:tav tm="100000">
                                          <p:val>
                                            <p:strVal val="#ppt_x"/>
                                          </p:val>
                                        </p:tav>
                                      </p:tavLst>
                                    </p:anim>
                                    <p:anim calcmode="lin" valueType="num">
                                      <p:cBhvr additive="base">
                                        <p:cTn id="25" dur="500" fill="hold"/>
                                        <p:tgtEl>
                                          <p:spTgt spid="121871"/>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121900"/>
                                        </p:tgtEl>
                                        <p:attrNameLst>
                                          <p:attrName>style.visibility</p:attrName>
                                        </p:attrNameLst>
                                      </p:cBhvr>
                                      <p:to>
                                        <p:strVal val="visible"/>
                                      </p:to>
                                    </p:set>
                                    <p:anim calcmode="lin" valueType="num">
                                      <p:cBhvr additive="base">
                                        <p:cTn id="30" dur="500" fill="hold"/>
                                        <p:tgtEl>
                                          <p:spTgt spid="121900"/>
                                        </p:tgtEl>
                                        <p:attrNameLst>
                                          <p:attrName>ppt_x</p:attrName>
                                        </p:attrNameLst>
                                      </p:cBhvr>
                                      <p:tavLst>
                                        <p:tav tm="0">
                                          <p:val>
                                            <p:strVal val="#ppt_x"/>
                                          </p:val>
                                        </p:tav>
                                        <p:tav tm="100000">
                                          <p:val>
                                            <p:strVal val="#ppt_x"/>
                                          </p:val>
                                        </p:tav>
                                      </p:tavLst>
                                    </p:anim>
                                    <p:anim calcmode="lin" valueType="num">
                                      <p:cBhvr additive="base">
                                        <p:cTn id="31" dur="500" fill="hold"/>
                                        <p:tgtEl>
                                          <p:spTgt spid="121900"/>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121901"/>
                                        </p:tgtEl>
                                        <p:attrNameLst>
                                          <p:attrName>style.visibility</p:attrName>
                                        </p:attrNameLst>
                                      </p:cBhvr>
                                      <p:to>
                                        <p:strVal val="visible"/>
                                      </p:to>
                                    </p:set>
                                    <p:anim calcmode="lin" valueType="num">
                                      <p:cBhvr additive="base">
                                        <p:cTn id="34" dur="500" fill="hold"/>
                                        <p:tgtEl>
                                          <p:spTgt spid="121901"/>
                                        </p:tgtEl>
                                        <p:attrNameLst>
                                          <p:attrName>ppt_x</p:attrName>
                                        </p:attrNameLst>
                                      </p:cBhvr>
                                      <p:tavLst>
                                        <p:tav tm="0">
                                          <p:val>
                                            <p:strVal val="#ppt_x"/>
                                          </p:val>
                                        </p:tav>
                                        <p:tav tm="100000">
                                          <p:val>
                                            <p:strVal val="#ppt_x"/>
                                          </p:val>
                                        </p:tav>
                                      </p:tavLst>
                                    </p:anim>
                                    <p:anim calcmode="lin" valueType="num">
                                      <p:cBhvr additive="base">
                                        <p:cTn id="35" dur="500" fill="hold"/>
                                        <p:tgtEl>
                                          <p:spTgt spid="121901"/>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nodeType="clickEffect">
                                  <p:stCondLst>
                                    <p:cond delay="0"/>
                                  </p:stCondLst>
                                  <p:childTnLst>
                                    <p:set>
                                      <p:cBhvr>
                                        <p:cTn id="39" dur="1" fill="hold">
                                          <p:stCondLst>
                                            <p:cond delay="0"/>
                                          </p:stCondLst>
                                        </p:cTn>
                                        <p:tgtEl>
                                          <p:spTgt spid="121902"/>
                                        </p:tgtEl>
                                        <p:attrNameLst>
                                          <p:attrName>style.visibility</p:attrName>
                                        </p:attrNameLst>
                                      </p:cBhvr>
                                      <p:to>
                                        <p:strVal val="visible"/>
                                      </p:to>
                                    </p:set>
                                    <p:anim calcmode="lin" valueType="num">
                                      <p:cBhvr additive="base">
                                        <p:cTn id="40" dur="500" fill="hold"/>
                                        <p:tgtEl>
                                          <p:spTgt spid="121902"/>
                                        </p:tgtEl>
                                        <p:attrNameLst>
                                          <p:attrName>ppt_x</p:attrName>
                                        </p:attrNameLst>
                                      </p:cBhvr>
                                      <p:tavLst>
                                        <p:tav tm="0">
                                          <p:val>
                                            <p:strVal val="#ppt_x"/>
                                          </p:val>
                                        </p:tav>
                                        <p:tav tm="100000">
                                          <p:val>
                                            <p:strVal val="#ppt_x"/>
                                          </p:val>
                                        </p:tav>
                                      </p:tavLst>
                                    </p:anim>
                                    <p:anim calcmode="lin" valueType="num">
                                      <p:cBhvr additive="base">
                                        <p:cTn id="41" dur="500" fill="hold"/>
                                        <p:tgtEl>
                                          <p:spTgt spid="1219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9"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日期占位符 1">
            <a:extLst>
              <a:ext uri="{FF2B5EF4-FFF2-40B4-BE49-F238E27FC236}">
                <a16:creationId xmlns:a16="http://schemas.microsoft.com/office/drawing/2014/main" id="{C360B655-7063-45FF-9D5F-F51ED933F925}"/>
              </a:ext>
            </a:extLst>
          </p:cNvPr>
          <p:cNvSpPr>
            <a:spLocks noGrp="1"/>
          </p:cNvSpPr>
          <p:nvPr>
            <p:ph type="dt" sz="half" idx="10"/>
          </p:nvPr>
        </p:nvSpPr>
        <p:spPr/>
        <p:txBody>
          <a:bodyPr/>
          <a:lstStyle/>
          <a:p>
            <a:fld id="{5BB2BBA3-CFBC-48F7-B512-E9334585435D}" type="datetime1">
              <a:rPr lang="zh-CN" altLang="en-US"/>
              <a:pPr/>
              <a:t>2017/9/8</a:t>
            </a:fld>
            <a:endParaRPr lang="en-US" altLang="zh-CN"/>
          </a:p>
        </p:txBody>
      </p:sp>
      <p:sp>
        <p:nvSpPr>
          <p:cNvPr id="21" name="灯片编号占位符 3">
            <a:extLst>
              <a:ext uri="{FF2B5EF4-FFF2-40B4-BE49-F238E27FC236}">
                <a16:creationId xmlns:a16="http://schemas.microsoft.com/office/drawing/2014/main" id="{B4135809-F78C-4FA0-85E9-9FE60027E34F}"/>
              </a:ext>
            </a:extLst>
          </p:cNvPr>
          <p:cNvSpPr>
            <a:spLocks noGrp="1"/>
          </p:cNvSpPr>
          <p:nvPr>
            <p:ph type="sldNum" sz="quarter" idx="12"/>
          </p:nvPr>
        </p:nvSpPr>
        <p:spPr/>
        <p:txBody>
          <a:bodyPr/>
          <a:lstStyle/>
          <a:p>
            <a:fld id="{2AB70C83-0ADB-4368-B22B-31E56B971E9B}" type="slidenum">
              <a:rPr lang="en-US" altLang="zh-CN"/>
              <a:pPr/>
              <a:t>92</a:t>
            </a:fld>
            <a:endParaRPr lang="en-US" altLang="zh-CN"/>
          </a:p>
        </p:txBody>
      </p:sp>
      <p:sp>
        <p:nvSpPr>
          <p:cNvPr id="32773" name="Text Box 5">
            <a:extLst>
              <a:ext uri="{FF2B5EF4-FFF2-40B4-BE49-F238E27FC236}">
                <a16:creationId xmlns:a16="http://schemas.microsoft.com/office/drawing/2014/main" id="{F963562B-7EB3-4CAE-A122-8162020847AA}"/>
              </a:ext>
            </a:extLst>
          </p:cNvPr>
          <p:cNvSpPr txBox="1">
            <a:spLocks noChangeArrowheads="1"/>
          </p:cNvSpPr>
          <p:nvPr/>
        </p:nvSpPr>
        <p:spPr bwMode="auto">
          <a:xfrm>
            <a:off x="900113" y="549275"/>
            <a:ext cx="1800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800000"/>
                </a:solidFill>
                <a:latin typeface="黑体" panose="02010609060101010101" pitchFamily="49" charset="-122"/>
                <a:ea typeface="黑体" panose="02010609060101010101" pitchFamily="49" charset="-122"/>
              </a:rPr>
              <a:t>3 </a:t>
            </a:r>
            <a:r>
              <a:rPr lang="zh-CN" altLang="en-US" b="1">
                <a:solidFill>
                  <a:srgbClr val="800000"/>
                </a:solidFill>
                <a:latin typeface="黑体" panose="02010609060101010101" pitchFamily="49" charset="-122"/>
                <a:ea typeface="黑体" panose="02010609060101010101" pitchFamily="49" charset="-122"/>
              </a:rPr>
              <a:t>曲线族</a:t>
            </a:r>
          </a:p>
        </p:txBody>
      </p:sp>
      <p:graphicFrame>
        <p:nvGraphicFramePr>
          <p:cNvPr id="32774" name="Object 6">
            <a:extLst>
              <a:ext uri="{FF2B5EF4-FFF2-40B4-BE49-F238E27FC236}">
                <a16:creationId xmlns:a16="http://schemas.microsoft.com/office/drawing/2014/main" id="{44EBCD7E-91EA-4500-9853-90658F483415}"/>
              </a:ext>
            </a:extLst>
          </p:cNvPr>
          <p:cNvGraphicFramePr>
            <a:graphicFrameLocks noChangeAspect="1"/>
          </p:cNvGraphicFramePr>
          <p:nvPr/>
        </p:nvGraphicFramePr>
        <p:xfrm>
          <a:off x="2628900" y="531813"/>
          <a:ext cx="3671888" cy="468312"/>
        </p:xfrm>
        <a:graphic>
          <a:graphicData uri="http://schemas.openxmlformats.org/presentationml/2006/ole">
            <mc:AlternateContent xmlns:mc="http://schemas.openxmlformats.org/markup-compatibility/2006">
              <mc:Choice xmlns:v="urn:schemas-microsoft-com:vml" Requires="v">
                <p:oleObj spid="_x0000_s32803" name="Equation" r:id="rId3" imgW="1688760" imgH="215640" progId="Equation.DSMT4">
                  <p:embed/>
                </p:oleObj>
              </mc:Choice>
              <mc:Fallback>
                <p:oleObj name="Equation" r:id="rId3" imgW="1688760" imgH="21564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8900" y="531813"/>
                        <a:ext cx="3671888"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5" name="Text Box 7">
            <a:extLst>
              <a:ext uri="{FF2B5EF4-FFF2-40B4-BE49-F238E27FC236}">
                <a16:creationId xmlns:a16="http://schemas.microsoft.com/office/drawing/2014/main" id="{D27C18A3-ABC6-4466-B5E6-65588BA20ACE}"/>
              </a:ext>
            </a:extLst>
          </p:cNvPr>
          <p:cNvSpPr txBox="1">
            <a:spLocks noChangeArrowheads="1"/>
          </p:cNvSpPr>
          <p:nvPr/>
        </p:nvSpPr>
        <p:spPr bwMode="auto">
          <a:xfrm>
            <a:off x="6229350" y="476250"/>
            <a:ext cx="20875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800000"/>
                </a:solidFill>
                <a:latin typeface="黑体" panose="02010609060101010101" pitchFamily="49" charset="-122"/>
                <a:ea typeface="黑体" panose="02010609060101010101" pitchFamily="49" charset="-122"/>
              </a:rPr>
              <a:t>相互正交。</a:t>
            </a:r>
          </a:p>
        </p:txBody>
      </p:sp>
      <p:graphicFrame>
        <p:nvGraphicFramePr>
          <p:cNvPr id="32776" name="Object 8">
            <a:extLst>
              <a:ext uri="{FF2B5EF4-FFF2-40B4-BE49-F238E27FC236}">
                <a16:creationId xmlns:a16="http://schemas.microsoft.com/office/drawing/2014/main" id="{65AB3AB7-68E5-435F-96F1-D64B42CCDEAD}"/>
              </a:ext>
            </a:extLst>
          </p:cNvPr>
          <p:cNvGraphicFramePr>
            <a:graphicFrameLocks noChangeAspect="1"/>
          </p:cNvGraphicFramePr>
          <p:nvPr/>
        </p:nvGraphicFramePr>
        <p:xfrm>
          <a:off x="1331913" y="1879600"/>
          <a:ext cx="2087562" cy="893763"/>
        </p:xfrm>
        <a:graphic>
          <a:graphicData uri="http://schemas.openxmlformats.org/presentationml/2006/ole">
            <mc:AlternateContent xmlns:mc="http://schemas.openxmlformats.org/markup-compatibility/2006">
              <mc:Choice xmlns:v="urn:schemas-microsoft-com:vml" Requires="v">
                <p:oleObj spid="_x0000_s32804" name="Equation" r:id="rId5" imgW="888840" imgH="380880" progId="Equation.DSMT4">
                  <p:embed/>
                </p:oleObj>
              </mc:Choice>
              <mc:Fallback>
                <p:oleObj name="Equation" r:id="rId5" imgW="888840" imgH="38088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1879600"/>
                        <a:ext cx="2087562" cy="89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7" name="Text Box 9">
            <a:extLst>
              <a:ext uri="{FF2B5EF4-FFF2-40B4-BE49-F238E27FC236}">
                <a16:creationId xmlns:a16="http://schemas.microsoft.com/office/drawing/2014/main" id="{8104EBD2-1920-42FE-81F4-8072FE9DCF2A}"/>
              </a:ext>
            </a:extLst>
          </p:cNvPr>
          <p:cNvSpPr txBox="1">
            <a:spLocks noChangeArrowheads="1"/>
          </p:cNvSpPr>
          <p:nvPr/>
        </p:nvSpPr>
        <p:spPr bwMode="auto">
          <a:xfrm>
            <a:off x="3492500" y="1989138"/>
            <a:ext cx="863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ea typeface="宋体" panose="02010600030101010101" pitchFamily="2" charset="-122"/>
              </a:rPr>
              <a:t>即</a:t>
            </a:r>
          </a:p>
        </p:txBody>
      </p:sp>
      <p:sp>
        <p:nvSpPr>
          <p:cNvPr id="32778" name="Text Box 10">
            <a:extLst>
              <a:ext uri="{FF2B5EF4-FFF2-40B4-BE49-F238E27FC236}">
                <a16:creationId xmlns:a16="http://schemas.microsoft.com/office/drawing/2014/main" id="{26662327-75A2-4797-8A23-AB4F0EC3B017}"/>
              </a:ext>
            </a:extLst>
          </p:cNvPr>
          <p:cNvSpPr txBox="1">
            <a:spLocks noChangeArrowheads="1"/>
          </p:cNvSpPr>
          <p:nvPr/>
        </p:nvSpPr>
        <p:spPr bwMode="auto">
          <a:xfrm>
            <a:off x="611188" y="1125538"/>
            <a:ext cx="3419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由柯西</a:t>
            </a:r>
            <a:r>
              <a:rPr lang="en-US" altLang="zh-CN" sz="2400" b="1"/>
              <a:t>—</a:t>
            </a:r>
            <a:r>
              <a:rPr lang="zh-CN" altLang="en-US" sz="2400" b="1"/>
              <a:t>黎曼方程</a:t>
            </a:r>
          </a:p>
        </p:txBody>
      </p:sp>
      <p:graphicFrame>
        <p:nvGraphicFramePr>
          <p:cNvPr id="32779" name="Object 11">
            <a:extLst>
              <a:ext uri="{FF2B5EF4-FFF2-40B4-BE49-F238E27FC236}">
                <a16:creationId xmlns:a16="http://schemas.microsoft.com/office/drawing/2014/main" id="{8CDDB39E-884B-4E2D-8F01-80E8101CA67C}"/>
              </a:ext>
            </a:extLst>
          </p:cNvPr>
          <p:cNvGraphicFramePr>
            <a:graphicFrameLocks noChangeAspect="1"/>
          </p:cNvGraphicFramePr>
          <p:nvPr/>
        </p:nvGraphicFramePr>
        <p:xfrm>
          <a:off x="4211638" y="1833563"/>
          <a:ext cx="3619500" cy="930275"/>
        </p:xfrm>
        <a:graphic>
          <a:graphicData uri="http://schemas.openxmlformats.org/presentationml/2006/ole">
            <mc:AlternateContent xmlns:mc="http://schemas.openxmlformats.org/markup-compatibility/2006">
              <mc:Choice xmlns:v="urn:schemas-microsoft-com:vml" Requires="v">
                <p:oleObj spid="_x0000_s32805" name="Equation" r:id="rId7" imgW="1485720" imgH="380880" progId="Equation.DSMT4">
                  <p:embed/>
                </p:oleObj>
              </mc:Choice>
              <mc:Fallback>
                <p:oleObj name="Equation" r:id="rId7" imgW="1485720" imgH="38088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11638" y="1833563"/>
                        <a:ext cx="3619500"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80" name="Text Box 12">
            <a:extLst>
              <a:ext uri="{FF2B5EF4-FFF2-40B4-BE49-F238E27FC236}">
                <a16:creationId xmlns:a16="http://schemas.microsoft.com/office/drawing/2014/main" id="{2160CDB4-0CDB-4180-92FE-068FF206C04C}"/>
              </a:ext>
            </a:extLst>
          </p:cNvPr>
          <p:cNvSpPr txBox="1">
            <a:spLocks noChangeArrowheads="1"/>
          </p:cNvSpPr>
          <p:nvPr/>
        </p:nvSpPr>
        <p:spPr bwMode="auto">
          <a:xfrm>
            <a:off x="2627313" y="2854325"/>
            <a:ext cx="2951162" cy="457200"/>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两族曲线的梯度正交</a:t>
            </a:r>
          </a:p>
        </p:txBody>
      </p:sp>
      <p:sp>
        <p:nvSpPr>
          <p:cNvPr id="32782" name="Text Box 14">
            <a:extLst>
              <a:ext uri="{FF2B5EF4-FFF2-40B4-BE49-F238E27FC236}">
                <a16:creationId xmlns:a16="http://schemas.microsoft.com/office/drawing/2014/main" id="{E8030B6B-8451-40EE-862C-3ACEBF94FAB8}"/>
              </a:ext>
            </a:extLst>
          </p:cNvPr>
          <p:cNvSpPr txBox="1">
            <a:spLocks noChangeArrowheads="1"/>
          </p:cNvSpPr>
          <p:nvPr/>
        </p:nvSpPr>
        <p:spPr bwMode="auto">
          <a:xfrm>
            <a:off x="6083300" y="2828925"/>
            <a:ext cx="2233613" cy="457200"/>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两族曲线正交</a:t>
            </a:r>
          </a:p>
        </p:txBody>
      </p:sp>
      <p:sp>
        <p:nvSpPr>
          <p:cNvPr id="32791" name="AutoShape 23">
            <a:extLst>
              <a:ext uri="{FF2B5EF4-FFF2-40B4-BE49-F238E27FC236}">
                <a16:creationId xmlns:a16="http://schemas.microsoft.com/office/drawing/2014/main" id="{9EC2BA0F-E4C9-420F-AD88-7ECEF6A75E77}"/>
              </a:ext>
            </a:extLst>
          </p:cNvPr>
          <p:cNvSpPr>
            <a:spLocks noChangeArrowheads="1"/>
          </p:cNvSpPr>
          <p:nvPr/>
        </p:nvSpPr>
        <p:spPr bwMode="auto">
          <a:xfrm>
            <a:off x="5578475" y="2925763"/>
            <a:ext cx="431800" cy="287337"/>
          </a:xfrm>
          <a:prstGeom prst="leftRightArrow">
            <a:avLst>
              <a:gd name="adj1" fmla="val 50000"/>
              <a:gd name="adj2" fmla="val 30055"/>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2793" name="Picture 25">
            <a:extLst>
              <a:ext uri="{FF2B5EF4-FFF2-40B4-BE49-F238E27FC236}">
                <a16:creationId xmlns:a16="http://schemas.microsoft.com/office/drawing/2014/main" id="{14AD7FD0-454C-44A5-94E7-325453200DB0}"/>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0" y="3933825"/>
            <a:ext cx="2879725" cy="287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94" name="Text Box 26">
            <a:extLst>
              <a:ext uri="{FF2B5EF4-FFF2-40B4-BE49-F238E27FC236}">
                <a16:creationId xmlns:a16="http://schemas.microsoft.com/office/drawing/2014/main" id="{81C32FC6-C9C9-4440-81E2-3448B5BDDD68}"/>
              </a:ext>
            </a:extLst>
          </p:cNvPr>
          <p:cNvSpPr txBox="1">
            <a:spLocks noChangeArrowheads="1"/>
          </p:cNvSpPr>
          <p:nvPr/>
        </p:nvSpPr>
        <p:spPr bwMode="auto">
          <a:xfrm>
            <a:off x="609600" y="3552825"/>
            <a:ext cx="1371600" cy="544513"/>
          </a:xfrm>
          <a:prstGeom prst="rect">
            <a:avLst/>
          </a:prstGeom>
          <a:noFill/>
          <a:ln w="25400">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a:latin typeface="Tahoma" panose="020B0604030504040204" pitchFamily="34" charset="0"/>
                <a:ea typeface="黑体" panose="02010609060101010101" pitchFamily="49" charset="-122"/>
              </a:rPr>
              <a:t>举例</a:t>
            </a:r>
          </a:p>
        </p:txBody>
      </p:sp>
      <p:pic>
        <p:nvPicPr>
          <p:cNvPr id="32795" name="Picture 27">
            <a:extLst>
              <a:ext uri="{FF2B5EF4-FFF2-40B4-BE49-F238E27FC236}">
                <a16:creationId xmlns:a16="http://schemas.microsoft.com/office/drawing/2014/main" id="{BEE1492E-9C0E-46B8-A789-4DDD00DC0F2B}"/>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38800" y="3933825"/>
            <a:ext cx="2879725" cy="287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96" name="Text Box 28">
            <a:extLst>
              <a:ext uri="{FF2B5EF4-FFF2-40B4-BE49-F238E27FC236}">
                <a16:creationId xmlns:a16="http://schemas.microsoft.com/office/drawing/2014/main" id="{6906EBBA-C322-427E-AA24-88BA9BF95D90}"/>
              </a:ext>
            </a:extLst>
          </p:cNvPr>
          <p:cNvSpPr txBox="1">
            <a:spLocks noChangeArrowheads="1"/>
          </p:cNvSpPr>
          <p:nvPr/>
        </p:nvSpPr>
        <p:spPr bwMode="auto">
          <a:xfrm>
            <a:off x="457200" y="5153025"/>
            <a:ext cx="13716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solidFill>
                  <a:srgbClr val="FF0000"/>
                </a:solidFill>
                <a:latin typeface="仿宋_GB2312" pitchFamily="49" charset="-122"/>
              </a:rPr>
              <a:t>红</a:t>
            </a:r>
            <a:r>
              <a:rPr kumimoji="1" lang="en-US" altLang="zh-CN" sz="2400" b="1">
                <a:latin typeface="仿宋_GB2312" pitchFamily="49" charset="-122"/>
              </a:rPr>
              <a:t>:</a:t>
            </a:r>
            <a:r>
              <a:rPr kumimoji="1" lang="zh-CN" altLang="en-US" sz="2400" b="1">
                <a:solidFill>
                  <a:srgbClr val="FF0000"/>
                </a:solidFill>
                <a:latin typeface="仿宋_GB2312" pitchFamily="49" charset="-122"/>
              </a:rPr>
              <a:t>实部</a:t>
            </a:r>
          </a:p>
          <a:p>
            <a:pPr algn="ctr">
              <a:spcBef>
                <a:spcPct val="50000"/>
              </a:spcBef>
            </a:pPr>
            <a:r>
              <a:rPr kumimoji="1" lang="zh-CN" altLang="en-US" sz="2400" b="1">
                <a:solidFill>
                  <a:srgbClr val="3333FF"/>
                </a:solidFill>
                <a:latin typeface="仿宋_GB2312" pitchFamily="49" charset="-122"/>
              </a:rPr>
              <a:t>兰</a:t>
            </a:r>
            <a:r>
              <a:rPr kumimoji="1" lang="en-US" altLang="zh-CN" sz="2400" b="1">
                <a:solidFill>
                  <a:srgbClr val="3333FF"/>
                </a:solidFill>
                <a:latin typeface="仿宋_GB2312" pitchFamily="49" charset="-122"/>
              </a:rPr>
              <a:t>:</a:t>
            </a:r>
            <a:r>
              <a:rPr kumimoji="1" lang="zh-CN" altLang="en-US" sz="2400" b="1">
                <a:solidFill>
                  <a:srgbClr val="3333FF"/>
                </a:solidFill>
                <a:latin typeface="仿宋_GB2312" pitchFamily="49" charset="-122"/>
              </a:rPr>
              <a:t>虚部</a:t>
            </a:r>
          </a:p>
        </p:txBody>
      </p:sp>
      <p:graphicFrame>
        <p:nvGraphicFramePr>
          <p:cNvPr id="32797" name="Object 29">
            <a:extLst>
              <a:ext uri="{FF2B5EF4-FFF2-40B4-BE49-F238E27FC236}">
                <a16:creationId xmlns:a16="http://schemas.microsoft.com/office/drawing/2014/main" id="{7E77BDC2-66F9-49F3-BC92-9CF0B2CB94E7}"/>
              </a:ext>
            </a:extLst>
          </p:cNvPr>
          <p:cNvGraphicFramePr>
            <a:graphicFrameLocks noChangeAspect="1"/>
          </p:cNvGraphicFramePr>
          <p:nvPr/>
        </p:nvGraphicFramePr>
        <p:xfrm>
          <a:off x="6248400" y="3400425"/>
          <a:ext cx="1470025" cy="554038"/>
        </p:xfrm>
        <a:graphic>
          <a:graphicData uri="http://schemas.openxmlformats.org/presentationml/2006/ole">
            <mc:AlternateContent xmlns:mc="http://schemas.openxmlformats.org/markup-compatibility/2006">
              <mc:Choice xmlns:v="urn:schemas-microsoft-com:vml" Requires="v">
                <p:oleObj spid="_x0000_s32806" name="Equation" r:id="rId11" imgW="609480" imgH="228600" progId="Equation.3">
                  <p:embed/>
                </p:oleObj>
              </mc:Choice>
              <mc:Fallback>
                <p:oleObj name="Equation" r:id="rId11" imgW="609480" imgH="228600" progId="Equation.3">
                  <p:embed/>
                  <p:pic>
                    <p:nvPicPr>
                      <p:cNvPr id="0" name="Object 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48400" y="3400425"/>
                        <a:ext cx="1470025" cy="55403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98" name="Object 30">
            <a:extLst>
              <a:ext uri="{FF2B5EF4-FFF2-40B4-BE49-F238E27FC236}">
                <a16:creationId xmlns:a16="http://schemas.microsoft.com/office/drawing/2014/main" id="{B33DAEA3-311C-4F17-922A-A819A1E536FC}"/>
              </a:ext>
            </a:extLst>
          </p:cNvPr>
          <p:cNvGraphicFramePr>
            <a:graphicFrameLocks noChangeAspect="1"/>
          </p:cNvGraphicFramePr>
          <p:nvPr/>
        </p:nvGraphicFramePr>
        <p:xfrm>
          <a:off x="2971800" y="3400425"/>
          <a:ext cx="1468438" cy="552450"/>
        </p:xfrm>
        <a:graphic>
          <a:graphicData uri="http://schemas.openxmlformats.org/presentationml/2006/ole">
            <mc:AlternateContent xmlns:mc="http://schemas.openxmlformats.org/markup-compatibility/2006">
              <mc:Choice xmlns:v="urn:schemas-microsoft-com:vml" Requires="v">
                <p:oleObj spid="_x0000_s32807" name="Equation" r:id="rId13" imgW="609480" imgH="228600" progId="Equation.3">
                  <p:embed/>
                </p:oleObj>
              </mc:Choice>
              <mc:Fallback>
                <p:oleObj name="Equation" r:id="rId13" imgW="609480" imgH="228600" progId="Equation.3">
                  <p:embed/>
                  <p:pic>
                    <p:nvPicPr>
                      <p:cNvPr id="0" name="Object 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71800" y="3400425"/>
                        <a:ext cx="1468438" cy="5524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01" name="Object 33">
            <a:extLst>
              <a:ext uri="{FF2B5EF4-FFF2-40B4-BE49-F238E27FC236}">
                <a16:creationId xmlns:a16="http://schemas.microsoft.com/office/drawing/2014/main" id="{6D1B2CFD-94B0-4D24-A9AA-9179E47F54DC}"/>
              </a:ext>
            </a:extLst>
          </p:cNvPr>
          <p:cNvGraphicFramePr>
            <a:graphicFrameLocks noChangeAspect="1"/>
          </p:cNvGraphicFramePr>
          <p:nvPr/>
        </p:nvGraphicFramePr>
        <p:xfrm>
          <a:off x="3551238" y="981075"/>
          <a:ext cx="2617787" cy="787400"/>
        </p:xfrm>
        <a:graphic>
          <a:graphicData uri="http://schemas.openxmlformats.org/presentationml/2006/ole">
            <mc:AlternateContent xmlns:mc="http://schemas.openxmlformats.org/markup-compatibility/2006">
              <mc:Choice xmlns:v="urn:schemas-microsoft-com:vml" Requires="v">
                <p:oleObj spid="_x0000_s32808" name="Equation" r:id="rId15" imgW="1396800" imgH="419040" progId="Equation.DSMT4">
                  <p:embed/>
                </p:oleObj>
              </mc:Choice>
              <mc:Fallback>
                <p:oleObj name="Equation" r:id="rId15" imgW="1396800" imgH="419040" progId="Equation.DSMT4">
                  <p:embed/>
                  <p:pic>
                    <p:nvPicPr>
                      <p:cNvPr id="0" name="Object 3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51238" y="981075"/>
                        <a:ext cx="2617787" cy="787400"/>
                      </a:xfrm>
                      <a:prstGeom prst="rect">
                        <a:avLst/>
                      </a:prstGeom>
                      <a:noFill/>
                      <a:ln>
                        <a:noFill/>
                      </a:ln>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773"/>
                                        </p:tgtEl>
                                        <p:attrNameLst>
                                          <p:attrName>style.visibility</p:attrName>
                                        </p:attrNameLst>
                                      </p:cBhvr>
                                      <p:to>
                                        <p:strVal val="visible"/>
                                      </p:to>
                                    </p:set>
                                    <p:anim calcmode="lin" valueType="num">
                                      <p:cBhvr additive="base">
                                        <p:cTn id="7" dur="500" fill="hold"/>
                                        <p:tgtEl>
                                          <p:spTgt spid="32773"/>
                                        </p:tgtEl>
                                        <p:attrNameLst>
                                          <p:attrName>ppt_x</p:attrName>
                                        </p:attrNameLst>
                                      </p:cBhvr>
                                      <p:tavLst>
                                        <p:tav tm="0">
                                          <p:val>
                                            <p:strVal val="#ppt_x"/>
                                          </p:val>
                                        </p:tav>
                                        <p:tav tm="100000">
                                          <p:val>
                                            <p:strVal val="#ppt_x"/>
                                          </p:val>
                                        </p:tav>
                                      </p:tavLst>
                                    </p:anim>
                                    <p:anim calcmode="lin" valueType="num">
                                      <p:cBhvr additive="base">
                                        <p:cTn id="8" dur="500" fill="hold"/>
                                        <p:tgtEl>
                                          <p:spTgt spid="3277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774"/>
                                        </p:tgtEl>
                                        <p:attrNameLst>
                                          <p:attrName>style.visibility</p:attrName>
                                        </p:attrNameLst>
                                      </p:cBhvr>
                                      <p:to>
                                        <p:strVal val="visible"/>
                                      </p:to>
                                    </p:set>
                                    <p:anim calcmode="lin" valueType="num">
                                      <p:cBhvr additive="base">
                                        <p:cTn id="11" dur="500" fill="hold"/>
                                        <p:tgtEl>
                                          <p:spTgt spid="32774"/>
                                        </p:tgtEl>
                                        <p:attrNameLst>
                                          <p:attrName>ppt_x</p:attrName>
                                        </p:attrNameLst>
                                      </p:cBhvr>
                                      <p:tavLst>
                                        <p:tav tm="0">
                                          <p:val>
                                            <p:strVal val="#ppt_x"/>
                                          </p:val>
                                        </p:tav>
                                        <p:tav tm="100000">
                                          <p:val>
                                            <p:strVal val="#ppt_x"/>
                                          </p:val>
                                        </p:tav>
                                      </p:tavLst>
                                    </p:anim>
                                    <p:anim calcmode="lin" valueType="num">
                                      <p:cBhvr additive="base">
                                        <p:cTn id="12" dur="500" fill="hold"/>
                                        <p:tgtEl>
                                          <p:spTgt spid="3277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2775"/>
                                        </p:tgtEl>
                                        <p:attrNameLst>
                                          <p:attrName>style.visibility</p:attrName>
                                        </p:attrNameLst>
                                      </p:cBhvr>
                                      <p:to>
                                        <p:strVal val="visible"/>
                                      </p:to>
                                    </p:set>
                                    <p:anim calcmode="lin" valueType="num">
                                      <p:cBhvr additive="base">
                                        <p:cTn id="15" dur="500" fill="hold"/>
                                        <p:tgtEl>
                                          <p:spTgt spid="32775"/>
                                        </p:tgtEl>
                                        <p:attrNameLst>
                                          <p:attrName>ppt_x</p:attrName>
                                        </p:attrNameLst>
                                      </p:cBhvr>
                                      <p:tavLst>
                                        <p:tav tm="0">
                                          <p:val>
                                            <p:strVal val="#ppt_x"/>
                                          </p:val>
                                        </p:tav>
                                        <p:tav tm="100000">
                                          <p:val>
                                            <p:strVal val="#ppt_x"/>
                                          </p:val>
                                        </p:tav>
                                      </p:tavLst>
                                    </p:anim>
                                    <p:anim calcmode="lin" valueType="num">
                                      <p:cBhvr additive="base">
                                        <p:cTn id="16" dur="500" fill="hold"/>
                                        <p:tgtEl>
                                          <p:spTgt spid="32775"/>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8" presetClass="entr" presetSubtype="16" fill="hold" grpId="0" nodeType="clickEffect">
                                  <p:stCondLst>
                                    <p:cond delay="0"/>
                                  </p:stCondLst>
                                  <p:childTnLst>
                                    <p:set>
                                      <p:cBhvr>
                                        <p:cTn id="20" dur="1" fill="hold">
                                          <p:stCondLst>
                                            <p:cond delay="0"/>
                                          </p:stCondLst>
                                        </p:cTn>
                                        <p:tgtEl>
                                          <p:spTgt spid="32794"/>
                                        </p:tgtEl>
                                        <p:attrNameLst>
                                          <p:attrName>style.visibility</p:attrName>
                                        </p:attrNameLst>
                                      </p:cBhvr>
                                      <p:to>
                                        <p:strVal val="visible"/>
                                      </p:to>
                                    </p:set>
                                    <p:animEffect transition="in" filter="diamond(in)">
                                      <p:cBhvr>
                                        <p:cTn id="21" dur="2000"/>
                                        <p:tgtEl>
                                          <p:spTgt spid="32794"/>
                                        </p:tgtEl>
                                      </p:cBhvr>
                                    </p:animEffect>
                                  </p:childTnLst>
                                </p:cTn>
                              </p:par>
                              <p:par>
                                <p:cTn id="22" presetID="8" presetClass="entr" presetSubtype="16" fill="hold" nodeType="withEffect">
                                  <p:stCondLst>
                                    <p:cond delay="0"/>
                                  </p:stCondLst>
                                  <p:childTnLst>
                                    <p:set>
                                      <p:cBhvr>
                                        <p:cTn id="23" dur="1" fill="hold">
                                          <p:stCondLst>
                                            <p:cond delay="0"/>
                                          </p:stCondLst>
                                        </p:cTn>
                                        <p:tgtEl>
                                          <p:spTgt spid="32798"/>
                                        </p:tgtEl>
                                        <p:attrNameLst>
                                          <p:attrName>style.visibility</p:attrName>
                                        </p:attrNameLst>
                                      </p:cBhvr>
                                      <p:to>
                                        <p:strVal val="visible"/>
                                      </p:to>
                                    </p:set>
                                    <p:animEffect transition="in" filter="diamond(in)">
                                      <p:cBhvr>
                                        <p:cTn id="24" dur="2000"/>
                                        <p:tgtEl>
                                          <p:spTgt spid="32798"/>
                                        </p:tgtEl>
                                      </p:cBhvr>
                                    </p:animEffect>
                                  </p:childTnLst>
                                </p:cTn>
                              </p:par>
                              <p:par>
                                <p:cTn id="25" presetID="8" presetClass="entr" presetSubtype="16" fill="hold" nodeType="withEffect">
                                  <p:stCondLst>
                                    <p:cond delay="0"/>
                                  </p:stCondLst>
                                  <p:childTnLst>
                                    <p:set>
                                      <p:cBhvr>
                                        <p:cTn id="26" dur="1" fill="hold">
                                          <p:stCondLst>
                                            <p:cond delay="0"/>
                                          </p:stCondLst>
                                        </p:cTn>
                                        <p:tgtEl>
                                          <p:spTgt spid="32797"/>
                                        </p:tgtEl>
                                        <p:attrNameLst>
                                          <p:attrName>style.visibility</p:attrName>
                                        </p:attrNameLst>
                                      </p:cBhvr>
                                      <p:to>
                                        <p:strVal val="visible"/>
                                      </p:to>
                                    </p:set>
                                    <p:animEffect transition="in" filter="diamond(in)">
                                      <p:cBhvr>
                                        <p:cTn id="27" dur="2000"/>
                                        <p:tgtEl>
                                          <p:spTgt spid="32797"/>
                                        </p:tgtEl>
                                      </p:cBhvr>
                                    </p:animEffect>
                                  </p:childTnLst>
                                </p:cTn>
                              </p:par>
                              <p:par>
                                <p:cTn id="28" presetID="8" presetClass="entr" presetSubtype="16" fill="hold" nodeType="withEffect">
                                  <p:stCondLst>
                                    <p:cond delay="0"/>
                                  </p:stCondLst>
                                  <p:childTnLst>
                                    <p:set>
                                      <p:cBhvr>
                                        <p:cTn id="29" dur="1" fill="hold">
                                          <p:stCondLst>
                                            <p:cond delay="0"/>
                                          </p:stCondLst>
                                        </p:cTn>
                                        <p:tgtEl>
                                          <p:spTgt spid="32793"/>
                                        </p:tgtEl>
                                        <p:attrNameLst>
                                          <p:attrName>style.visibility</p:attrName>
                                        </p:attrNameLst>
                                      </p:cBhvr>
                                      <p:to>
                                        <p:strVal val="visible"/>
                                      </p:to>
                                    </p:set>
                                    <p:animEffect transition="in" filter="diamond(in)">
                                      <p:cBhvr>
                                        <p:cTn id="30" dur="2000"/>
                                        <p:tgtEl>
                                          <p:spTgt spid="32793"/>
                                        </p:tgtEl>
                                      </p:cBhvr>
                                    </p:animEffect>
                                  </p:childTnLst>
                                </p:cTn>
                              </p:par>
                              <p:par>
                                <p:cTn id="31" presetID="8" presetClass="entr" presetSubtype="16" fill="hold" nodeType="withEffect">
                                  <p:stCondLst>
                                    <p:cond delay="0"/>
                                  </p:stCondLst>
                                  <p:childTnLst>
                                    <p:set>
                                      <p:cBhvr>
                                        <p:cTn id="32" dur="1" fill="hold">
                                          <p:stCondLst>
                                            <p:cond delay="0"/>
                                          </p:stCondLst>
                                        </p:cTn>
                                        <p:tgtEl>
                                          <p:spTgt spid="32795"/>
                                        </p:tgtEl>
                                        <p:attrNameLst>
                                          <p:attrName>style.visibility</p:attrName>
                                        </p:attrNameLst>
                                      </p:cBhvr>
                                      <p:to>
                                        <p:strVal val="visible"/>
                                      </p:to>
                                    </p:set>
                                    <p:animEffect transition="in" filter="diamond(in)">
                                      <p:cBhvr>
                                        <p:cTn id="33" dur="2000"/>
                                        <p:tgtEl>
                                          <p:spTgt spid="32795"/>
                                        </p:tgtEl>
                                      </p:cBhvr>
                                    </p:animEffect>
                                  </p:childTnLst>
                                </p:cTn>
                              </p:par>
                              <p:par>
                                <p:cTn id="34" presetID="8" presetClass="entr" presetSubtype="16" fill="hold" grpId="0" nodeType="withEffect">
                                  <p:stCondLst>
                                    <p:cond delay="0"/>
                                  </p:stCondLst>
                                  <p:childTnLst>
                                    <p:set>
                                      <p:cBhvr>
                                        <p:cTn id="35" dur="1" fill="hold">
                                          <p:stCondLst>
                                            <p:cond delay="0"/>
                                          </p:stCondLst>
                                        </p:cTn>
                                        <p:tgtEl>
                                          <p:spTgt spid="32796"/>
                                        </p:tgtEl>
                                        <p:attrNameLst>
                                          <p:attrName>style.visibility</p:attrName>
                                        </p:attrNameLst>
                                      </p:cBhvr>
                                      <p:to>
                                        <p:strVal val="visible"/>
                                      </p:to>
                                    </p:set>
                                    <p:animEffect transition="in" filter="diamond(in)">
                                      <p:cBhvr>
                                        <p:cTn id="36" dur="2000"/>
                                        <p:tgtEl>
                                          <p:spTgt spid="3279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2778"/>
                                        </p:tgtEl>
                                        <p:attrNameLst>
                                          <p:attrName>style.visibility</p:attrName>
                                        </p:attrNameLst>
                                      </p:cBhvr>
                                      <p:to>
                                        <p:strVal val="visible"/>
                                      </p:to>
                                    </p:set>
                                    <p:animEffect transition="in" filter="wipe(left)">
                                      <p:cBhvr>
                                        <p:cTn id="41" dur="2000"/>
                                        <p:tgtEl>
                                          <p:spTgt spid="3277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32801"/>
                                        </p:tgtEl>
                                        <p:attrNameLst>
                                          <p:attrName>style.visibility</p:attrName>
                                        </p:attrNameLst>
                                      </p:cBhvr>
                                      <p:to>
                                        <p:strVal val="visible"/>
                                      </p:to>
                                    </p:set>
                                    <p:animEffect transition="in" filter="wipe(left)">
                                      <p:cBhvr>
                                        <p:cTn id="46" dur="2000"/>
                                        <p:tgtEl>
                                          <p:spTgt spid="3280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32776"/>
                                        </p:tgtEl>
                                        <p:attrNameLst>
                                          <p:attrName>style.visibility</p:attrName>
                                        </p:attrNameLst>
                                      </p:cBhvr>
                                      <p:to>
                                        <p:strVal val="visible"/>
                                      </p:to>
                                    </p:set>
                                    <p:anim calcmode="lin" valueType="num">
                                      <p:cBhvr additive="base">
                                        <p:cTn id="51" dur="500" fill="hold"/>
                                        <p:tgtEl>
                                          <p:spTgt spid="32776"/>
                                        </p:tgtEl>
                                        <p:attrNameLst>
                                          <p:attrName>ppt_x</p:attrName>
                                        </p:attrNameLst>
                                      </p:cBhvr>
                                      <p:tavLst>
                                        <p:tav tm="0">
                                          <p:val>
                                            <p:strVal val="#ppt_x"/>
                                          </p:val>
                                        </p:tav>
                                        <p:tav tm="100000">
                                          <p:val>
                                            <p:strVal val="#ppt_x"/>
                                          </p:val>
                                        </p:tav>
                                      </p:tavLst>
                                    </p:anim>
                                    <p:anim calcmode="lin" valueType="num">
                                      <p:cBhvr additive="base">
                                        <p:cTn id="52" dur="500" fill="hold"/>
                                        <p:tgtEl>
                                          <p:spTgt spid="32776"/>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32777"/>
                                        </p:tgtEl>
                                        <p:attrNameLst>
                                          <p:attrName>style.visibility</p:attrName>
                                        </p:attrNameLst>
                                      </p:cBhvr>
                                      <p:to>
                                        <p:strVal val="visible"/>
                                      </p:to>
                                    </p:set>
                                    <p:anim calcmode="lin" valueType="num">
                                      <p:cBhvr additive="base">
                                        <p:cTn id="57" dur="500" fill="hold"/>
                                        <p:tgtEl>
                                          <p:spTgt spid="32777"/>
                                        </p:tgtEl>
                                        <p:attrNameLst>
                                          <p:attrName>ppt_x</p:attrName>
                                        </p:attrNameLst>
                                      </p:cBhvr>
                                      <p:tavLst>
                                        <p:tav tm="0">
                                          <p:val>
                                            <p:strVal val="#ppt_x"/>
                                          </p:val>
                                        </p:tav>
                                        <p:tav tm="100000">
                                          <p:val>
                                            <p:strVal val="#ppt_x"/>
                                          </p:val>
                                        </p:tav>
                                      </p:tavLst>
                                    </p:anim>
                                    <p:anim calcmode="lin" valueType="num">
                                      <p:cBhvr additive="base">
                                        <p:cTn id="58" dur="500" fill="hold"/>
                                        <p:tgtEl>
                                          <p:spTgt spid="32777"/>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32780"/>
                                        </p:tgtEl>
                                        <p:attrNameLst>
                                          <p:attrName>style.visibility</p:attrName>
                                        </p:attrNameLst>
                                      </p:cBhvr>
                                      <p:to>
                                        <p:strVal val="visible"/>
                                      </p:to>
                                    </p:set>
                                    <p:animEffect transition="in" filter="wipe(left)">
                                      <p:cBhvr>
                                        <p:cTn id="63" dur="2000"/>
                                        <p:tgtEl>
                                          <p:spTgt spid="32780"/>
                                        </p:tgtEl>
                                      </p:cBhvr>
                                    </p:animEffect>
                                  </p:childTnLst>
                                </p:cTn>
                              </p:par>
                              <p:par>
                                <p:cTn id="64" presetID="22" presetClass="entr" presetSubtype="8" fill="hold" nodeType="withEffect">
                                  <p:stCondLst>
                                    <p:cond delay="0"/>
                                  </p:stCondLst>
                                  <p:childTnLst>
                                    <p:set>
                                      <p:cBhvr>
                                        <p:cTn id="65" dur="1" fill="hold">
                                          <p:stCondLst>
                                            <p:cond delay="0"/>
                                          </p:stCondLst>
                                        </p:cTn>
                                        <p:tgtEl>
                                          <p:spTgt spid="32779"/>
                                        </p:tgtEl>
                                        <p:attrNameLst>
                                          <p:attrName>style.visibility</p:attrName>
                                        </p:attrNameLst>
                                      </p:cBhvr>
                                      <p:to>
                                        <p:strVal val="visible"/>
                                      </p:to>
                                    </p:set>
                                    <p:animEffect transition="in" filter="wipe(left)">
                                      <p:cBhvr>
                                        <p:cTn id="66" dur="2000"/>
                                        <p:tgtEl>
                                          <p:spTgt spid="32779"/>
                                        </p:tgtEl>
                                      </p:cBhvr>
                                    </p:animEffect>
                                  </p:childTnLst>
                                </p:cTn>
                              </p:par>
                              <p:par>
                                <p:cTn id="67" presetID="22" presetClass="entr" presetSubtype="8" fill="hold" nodeType="withEffect">
                                  <p:stCondLst>
                                    <p:cond delay="0"/>
                                  </p:stCondLst>
                                  <p:childTnLst>
                                    <p:set>
                                      <p:cBhvr>
                                        <p:cTn id="68" dur="1" fill="hold">
                                          <p:stCondLst>
                                            <p:cond delay="0"/>
                                          </p:stCondLst>
                                        </p:cTn>
                                        <p:tgtEl>
                                          <p:spTgt spid="32791"/>
                                        </p:tgtEl>
                                        <p:attrNameLst>
                                          <p:attrName>style.visibility</p:attrName>
                                        </p:attrNameLst>
                                      </p:cBhvr>
                                      <p:to>
                                        <p:strVal val="visible"/>
                                      </p:to>
                                    </p:set>
                                    <p:animEffect transition="in" filter="wipe(left)">
                                      <p:cBhvr>
                                        <p:cTn id="69" dur="2000"/>
                                        <p:tgtEl>
                                          <p:spTgt spid="32791"/>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4" presetClass="entr" presetSubtype="16" fill="hold" grpId="0" nodeType="clickEffect">
                                  <p:stCondLst>
                                    <p:cond delay="0"/>
                                  </p:stCondLst>
                                  <p:childTnLst>
                                    <p:set>
                                      <p:cBhvr>
                                        <p:cTn id="73" dur="1" fill="hold">
                                          <p:stCondLst>
                                            <p:cond delay="0"/>
                                          </p:stCondLst>
                                        </p:cTn>
                                        <p:tgtEl>
                                          <p:spTgt spid="32782"/>
                                        </p:tgtEl>
                                        <p:attrNameLst>
                                          <p:attrName>style.visibility</p:attrName>
                                        </p:attrNameLst>
                                      </p:cBhvr>
                                      <p:to>
                                        <p:strVal val="visible"/>
                                      </p:to>
                                    </p:set>
                                    <p:animEffect transition="in" filter="box(in)">
                                      <p:cBhvr>
                                        <p:cTn id="74" dur="500"/>
                                        <p:tgtEl>
                                          <p:spTgt spid="32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p:bldP spid="32775" grpId="0"/>
      <p:bldP spid="32777" grpId="0"/>
      <p:bldP spid="32778" grpId="0"/>
      <p:bldP spid="32780" grpId="0" animBg="1"/>
      <p:bldP spid="32782" grpId="0" animBg="1"/>
      <p:bldP spid="32794" grpId="0" animBg="1"/>
      <p:bldP spid="32796"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3">
            <a:extLst>
              <a:ext uri="{FF2B5EF4-FFF2-40B4-BE49-F238E27FC236}">
                <a16:creationId xmlns:a16="http://schemas.microsoft.com/office/drawing/2014/main" id="{E09B9ABB-9629-48F6-8F94-0FA4CD749609}"/>
              </a:ext>
            </a:extLst>
          </p:cNvPr>
          <p:cNvSpPr>
            <a:spLocks noGrp="1"/>
          </p:cNvSpPr>
          <p:nvPr>
            <p:ph type="dt" sz="half" idx="10"/>
          </p:nvPr>
        </p:nvSpPr>
        <p:spPr/>
        <p:txBody>
          <a:bodyPr/>
          <a:lstStyle/>
          <a:p>
            <a:fld id="{072BDE12-17A2-40F4-9EBF-2D579088A969}" type="datetime1">
              <a:rPr lang="zh-CN" altLang="en-US"/>
              <a:pPr/>
              <a:t>2017/9/8</a:t>
            </a:fld>
            <a:endParaRPr lang="en-US" altLang="zh-CN"/>
          </a:p>
        </p:txBody>
      </p:sp>
      <p:sp>
        <p:nvSpPr>
          <p:cNvPr id="14" name="灯片编号占位符 5">
            <a:extLst>
              <a:ext uri="{FF2B5EF4-FFF2-40B4-BE49-F238E27FC236}">
                <a16:creationId xmlns:a16="http://schemas.microsoft.com/office/drawing/2014/main" id="{84C00C65-12C7-46BE-AFA2-1186A868FC4E}"/>
              </a:ext>
            </a:extLst>
          </p:cNvPr>
          <p:cNvSpPr>
            <a:spLocks noGrp="1"/>
          </p:cNvSpPr>
          <p:nvPr>
            <p:ph type="sldNum" sz="quarter" idx="12"/>
          </p:nvPr>
        </p:nvSpPr>
        <p:spPr/>
        <p:txBody>
          <a:bodyPr/>
          <a:lstStyle/>
          <a:p>
            <a:fld id="{8CFB328B-592B-41B8-9540-8F1BABFEE0F7}" type="slidenum">
              <a:rPr lang="en-US" altLang="zh-CN"/>
              <a:pPr/>
              <a:t>93</a:t>
            </a:fld>
            <a:endParaRPr lang="en-US" altLang="zh-CN"/>
          </a:p>
        </p:txBody>
      </p:sp>
      <p:sp>
        <p:nvSpPr>
          <p:cNvPr id="632835" name="Rectangle 3">
            <a:extLst>
              <a:ext uri="{FF2B5EF4-FFF2-40B4-BE49-F238E27FC236}">
                <a16:creationId xmlns:a16="http://schemas.microsoft.com/office/drawing/2014/main" id="{E83F347F-9E13-4180-8235-D3AAA4C9737B}"/>
              </a:ext>
            </a:extLst>
          </p:cNvPr>
          <p:cNvSpPr>
            <a:spLocks noGrp="1" noChangeArrowheads="1"/>
          </p:cNvSpPr>
          <p:nvPr>
            <p:ph type="body" idx="1"/>
          </p:nvPr>
        </p:nvSpPr>
        <p:spPr>
          <a:xfrm>
            <a:off x="323850" y="1196975"/>
            <a:ext cx="8229600" cy="4176713"/>
          </a:xfrm>
        </p:spPr>
        <p:txBody>
          <a:bodyPr/>
          <a:lstStyle/>
          <a:p>
            <a:r>
              <a:rPr lang="en-US" altLang="zh-CN" sz="2800" b="1">
                <a:latin typeface="仿宋_GB2312" pitchFamily="49" charset="-122"/>
                <a:ea typeface="仿宋_GB2312" pitchFamily="49" charset="-122"/>
              </a:rPr>
              <a:t>    </a:t>
            </a:r>
            <a:r>
              <a:rPr lang="zh-CN" altLang="en-US" sz="2800" b="1">
                <a:latin typeface="仿宋_GB2312" pitchFamily="49" charset="-122"/>
                <a:ea typeface="仿宋_GB2312" pitchFamily="49" charset="-122"/>
              </a:rPr>
              <a:t>由上述讨论可知，</a:t>
            </a:r>
            <a:r>
              <a:rPr lang="zh-CN" altLang="en-US" sz="2800" b="1">
                <a:solidFill>
                  <a:srgbClr val="FF0000"/>
                </a:solidFill>
                <a:latin typeface="仿宋_GB2312" pitchFamily="49" charset="-122"/>
                <a:ea typeface="仿宋_GB2312" pitchFamily="49" charset="-122"/>
              </a:rPr>
              <a:t>如果在区域内</a:t>
            </a:r>
            <a:r>
              <a:rPr lang="zh-CN" altLang="en-US" sz="2800" b="1">
                <a:solidFill>
                  <a:srgbClr val="3333FF"/>
                </a:solidFill>
                <a:latin typeface="仿宋_GB2312" pitchFamily="49" charset="-122"/>
                <a:ea typeface="仿宋_GB2312" pitchFamily="49" charset="-122"/>
              </a:rPr>
              <a:t>任选</a:t>
            </a:r>
            <a:r>
              <a:rPr lang="zh-CN" altLang="en-US" sz="2800" b="1">
                <a:solidFill>
                  <a:srgbClr val="FF0000"/>
                </a:solidFill>
                <a:latin typeface="仿宋_GB2312" pitchFamily="49" charset="-122"/>
                <a:ea typeface="仿宋_GB2312" pitchFamily="49" charset="-122"/>
              </a:rPr>
              <a:t>两个调和函数            ，则函数      在区域内不一定是解析函数</a:t>
            </a:r>
            <a:r>
              <a:rPr lang="en-US" altLang="zh-CN" sz="2800" b="1">
                <a:solidFill>
                  <a:srgbClr val="FF0000"/>
                </a:solidFill>
                <a:latin typeface="仿宋_GB2312" pitchFamily="49" charset="-122"/>
                <a:ea typeface="仿宋_GB2312" pitchFamily="49" charset="-122"/>
              </a:rPr>
              <a:t>.</a:t>
            </a:r>
            <a:r>
              <a:rPr lang="zh-CN" altLang="en-US" sz="2800" b="1">
                <a:solidFill>
                  <a:srgbClr val="3333FF"/>
                </a:solidFill>
                <a:latin typeface="仿宋_GB2312" pitchFamily="49" charset="-122"/>
                <a:ea typeface="仿宋_GB2312" pitchFamily="49" charset="-122"/>
              </a:rPr>
              <a:t>只有当</a:t>
            </a:r>
            <a:r>
              <a:rPr lang="en-US" altLang="zh-CN" sz="2800" b="1" i="1">
                <a:solidFill>
                  <a:srgbClr val="3333FF"/>
                </a:solidFill>
                <a:latin typeface="Times New Roman" panose="02020603050405020304" pitchFamily="18" charset="0"/>
                <a:ea typeface="仿宋_GB2312" pitchFamily="49" charset="-122"/>
              </a:rPr>
              <a:t>u</a:t>
            </a:r>
            <a:r>
              <a:rPr lang="zh-CN" altLang="en-US" sz="2800" b="1">
                <a:solidFill>
                  <a:srgbClr val="3333FF"/>
                </a:solidFill>
                <a:latin typeface="仿宋_GB2312" pitchFamily="49" charset="-122"/>
                <a:ea typeface="仿宋_GB2312" pitchFamily="49" charset="-122"/>
              </a:rPr>
              <a:t>和</a:t>
            </a:r>
            <a:r>
              <a:rPr lang="en-US" altLang="zh-CN" sz="2800" b="1" i="1">
                <a:solidFill>
                  <a:srgbClr val="3333FF"/>
                </a:solidFill>
                <a:latin typeface="Times New Roman" panose="02020603050405020304" pitchFamily="18" charset="0"/>
                <a:ea typeface="仿宋_GB2312" pitchFamily="49" charset="-122"/>
              </a:rPr>
              <a:t>v</a:t>
            </a:r>
            <a:r>
              <a:rPr lang="zh-CN" altLang="en-US" sz="2800" b="1">
                <a:solidFill>
                  <a:srgbClr val="3333FF"/>
                </a:solidFill>
                <a:latin typeface="仿宋_GB2312" pitchFamily="49" charset="-122"/>
                <a:ea typeface="仿宋_GB2312" pitchFamily="49" charset="-122"/>
              </a:rPr>
              <a:t>还满足相应的</a:t>
            </a:r>
            <a:r>
              <a:rPr lang="en-US" altLang="zh-CN" sz="2800" b="1">
                <a:solidFill>
                  <a:srgbClr val="3333FF"/>
                </a:solidFill>
                <a:latin typeface="Times New Roman" panose="02020603050405020304" pitchFamily="18" charset="0"/>
                <a:ea typeface="仿宋_GB2312" pitchFamily="49" charset="-122"/>
              </a:rPr>
              <a:t>C-R</a:t>
            </a:r>
            <a:r>
              <a:rPr lang="zh-CN" altLang="en-US" sz="2800" b="1">
                <a:solidFill>
                  <a:srgbClr val="3333FF"/>
                </a:solidFill>
                <a:latin typeface="仿宋_GB2312" pitchFamily="49" charset="-122"/>
                <a:ea typeface="仿宋_GB2312" pitchFamily="49" charset="-122"/>
              </a:rPr>
              <a:t>条件，对应函数      在区域内才解析（而      却不一定解析）。</a:t>
            </a:r>
          </a:p>
          <a:p>
            <a:r>
              <a:rPr lang="zh-CN" altLang="en-US" sz="2800" b="1">
                <a:latin typeface="仿宋_GB2312" pitchFamily="49" charset="-122"/>
                <a:ea typeface="仿宋_GB2312" pitchFamily="49" charset="-122"/>
              </a:rPr>
              <a:t>　　由此提供了构成一个解析函数的方法，</a:t>
            </a:r>
            <a:r>
              <a:rPr lang="zh-CN" altLang="en-US" sz="2800" b="1">
                <a:solidFill>
                  <a:srgbClr val="800000"/>
                </a:solidFill>
                <a:effectLst>
                  <a:outerShdw blurRad="38100" dist="38100" dir="2700000" algn="tl">
                    <a:srgbClr val="000000"/>
                  </a:outerShdw>
                </a:effectLst>
                <a:latin typeface="楷体_GB2312" pitchFamily="49" charset="-122"/>
                <a:ea typeface="楷体_GB2312" pitchFamily="49" charset="-122"/>
              </a:rPr>
              <a:t>即由一个调和函数，利用柯西－黎曼条件可求出另一个与之共轭的调和函数，再由这一对共轭调和函数构建出一个解析函数。</a:t>
            </a:r>
          </a:p>
        </p:txBody>
      </p:sp>
      <p:sp>
        <p:nvSpPr>
          <p:cNvPr id="632836" name="Rectangle 4">
            <a:extLst>
              <a:ext uri="{FF2B5EF4-FFF2-40B4-BE49-F238E27FC236}">
                <a16:creationId xmlns:a16="http://schemas.microsoft.com/office/drawing/2014/main" id="{8D5B92DF-B628-464D-A2CF-21B3F86B5F49}"/>
              </a:ext>
            </a:extLst>
          </p:cNvPr>
          <p:cNvSpPr>
            <a:spLocks noChangeArrowheads="1"/>
          </p:cNvSpPr>
          <p:nvPr/>
        </p:nvSpPr>
        <p:spPr bwMode="auto">
          <a:xfrm>
            <a:off x="395288" y="622300"/>
            <a:ext cx="3794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903538" algn="ctr"/>
              </a:tabLst>
              <a:defRPr>
                <a:solidFill>
                  <a:schemeClr val="tx1"/>
                </a:solidFill>
                <a:latin typeface="Arial" panose="020B0604020202020204" pitchFamily="34" charset="0"/>
                <a:ea typeface="宋体" panose="02010600030101010101" pitchFamily="2" charset="-122"/>
              </a:defRPr>
            </a:lvl1pPr>
            <a:lvl2pPr>
              <a:tabLst>
                <a:tab pos="2903538" algn="ctr"/>
              </a:tabLst>
              <a:defRPr>
                <a:solidFill>
                  <a:schemeClr val="tx1"/>
                </a:solidFill>
                <a:latin typeface="Arial" panose="020B0604020202020204" pitchFamily="34" charset="0"/>
                <a:ea typeface="宋体" panose="02010600030101010101" pitchFamily="2" charset="-122"/>
              </a:defRPr>
            </a:lvl2pPr>
            <a:lvl3pPr>
              <a:tabLst>
                <a:tab pos="2903538" algn="ctr"/>
              </a:tabLst>
              <a:defRPr>
                <a:solidFill>
                  <a:schemeClr val="tx1"/>
                </a:solidFill>
                <a:latin typeface="Arial" panose="020B0604020202020204" pitchFamily="34" charset="0"/>
                <a:ea typeface="宋体" panose="02010600030101010101" pitchFamily="2" charset="-122"/>
              </a:defRPr>
            </a:lvl3pPr>
            <a:lvl4pPr>
              <a:tabLst>
                <a:tab pos="2903538" algn="ctr"/>
              </a:tabLst>
              <a:defRPr>
                <a:solidFill>
                  <a:schemeClr val="tx1"/>
                </a:solidFill>
                <a:latin typeface="Arial" panose="020B0604020202020204" pitchFamily="34" charset="0"/>
                <a:ea typeface="宋体" panose="02010600030101010101" pitchFamily="2" charset="-122"/>
              </a:defRPr>
            </a:lvl4pPr>
            <a:lvl5pPr>
              <a:tabLst>
                <a:tab pos="2903538" algn="ctr"/>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2903538" algn="ctr"/>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2903538" algn="ctr"/>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2903538" algn="ctr"/>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2903538" algn="ctr"/>
              </a:tabLst>
              <a:defRPr>
                <a:solidFill>
                  <a:schemeClr val="tx1"/>
                </a:solidFill>
                <a:latin typeface="Arial" panose="020B0604020202020204" pitchFamily="34" charset="0"/>
                <a:ea typeface="宋体" panose="02010600030101010101" pitchFamily="2" charset="-122"/>
              </a:defRPr>
            </a:lvl9pPr>
          </a:lstStyle>
          <a:p>
            <a:r>
              <a:rPr lang="en-US" altLang="zh-CN" b="1">
                <a:solidFill>
                  <a:srgbClr val="FF0000"/>
                </a:solidFill>
                <a:effectLst>
                  <a:outerShdw blurRad="38100" dist="38100" dir="2700000" algn="tl">
                    <a:srgbClr val="000000"/>
                  </a:outerShdw>
                </a:effectLst>
                <a:ea typeface="仿宋_GB2312" pitchFamily="49" charset="-122"/>
              </a:rPr>
              <a:t>3. </a:t>
            </a:r>
            <a:r>
              <a:rPr lang="zh-CN" altLang="en-US" b="1">
                <a:solidFill>
                  <a:srgbClr val="FF0000"/>
                </a:solidFill>
                <a:effectLst>
                  <a:outerShdw blurRad="38100" dist="38100" dir="2700000" algn="tl">
                    <a:srgbClr val="000000"/>
                  </a:outerShdw>
                </a:effectLst>
                <a:ea typeface="仿宋_GB2312" pitchFamily="49" charset="-122"/>
              </a:rPr>
              <a:t>解析函数的构建方法</a:t>
            </a:r>
          </a:p>
        </p:txBody>
      </p:sp>
      <p:sp>
        <p:nvSpPr>
          <p:cNvPr id="632838" name="Rectangle 6">
            <a:extLst>
              <a:ext uri="{FF2B5EF4-FFF2-40B4-BE49-F238E27FC236}">
                <a16:creationId xmlns:a16="http://schemas.microsoft.com/office/drawing/2014/main" id="{CB05D9F9-5665-4FE1-A6A1-216E3157648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32837" name="Object 5">
            <a:extLst>
              <a:ext uri="{FF2B5EF4-FFF2-40B4-BE49-F238E27FC236}">
                <a16:creationId xmlns:a16="http://schemas.microsoft.com/office/drawing/2014/main" id="{05F6BA71-AF89-438F-B7CD-672048E07010}"/>
              </a:ext>
            </a:extLst>
          </p:cNvPr>
          <p:cNvGraphicFramePr>
            <a:graphicFrameLocks noChangeAspect="1"/>
          </p:cNvGraphicFramePr>
          <p:nvPr/>
        </p:nvGraphicFramePr>
        <p:xfrm>
          <a:off x="1908175" y="1701800"/>
          <a:ext cx="1944688" cy="425450"/>
        </p:xfrm>
        <a:graphic>
          <a:graphicData uri="http://schemas.openxmlformats.org/presentationml/2006/ole">
            <mc:AlternateContent xmlns:mc="http://schemas.openxmlformats.org/markup-compatibility/2006">
              <mc:Choice xmlns:v="urn:schemas-microsoft-com:vml" Requires="v">
                <p:oleObj spid="_x0000_s632846" name="Equation" r:id="rId3" imgW="914400" imgH="203040" progId="Equation.DSMT4">
                  <p:embed/>
                </p:oleObj>
              </mc:Choice>
              <mc:Fallback>
                <p:oleObj name="Equation" r:id="rId3" imgW="914400" imgH="20304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1701800"/>
                        <a:ext cx="1944688"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2840" name="Rectangle 8">
            <a:extLst>
              <a:ext uri="{FF2B5EF4-FFF2-40B4-BE49-F238E27FC236}">
                <a16:creationId xmlns:a16="http://schemas.microsoft.com/office/drawing/2014/main" id="{50976CD8-E87D-41EF-B350-686EAEEAB96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32839" name="Object 7">
            <a:extLst>
              <a:ext uri="{FF2B5EF4-FFF2-40B4-BE49-F238E27FC236}">
                <a16:creationId xmlns:a16="http://schemas.microsoft.com/office/drawing/2014/main" id="{200E91C1-B7D7-45FD-8F11-250E37A98F1C}"/>
              </a:ext>
            </a:extLst>
          </p:cNvPr>
          <p:cNvGraphicFramePr>
            <a:graphicFrameLocks noChangeAspect="1"/>
          </p:cNvGraphicFramePr>
          <p:nvPr/>
        </p:nvGraphicFramePr>
        <p:xfrm>
          <a:off x="5435600" y="1701800"/>
          <a:ext cx="865188" cy="401638"/>
        </p:xfrm>
        <a:graphic>
          <a:graphicData uri="http://schemas.openxmlformats.org/presentationml/2006/ole">
            <mc:AlternateContent xmlns:mc="http://schemas.openxmlformats.org/markup-compatibility/2006">
              <mc:Choice xmlns:v="urn:schemas-microsoft-com:vml" Requires="v">
                <p:oleObj spid="_x0000_s632847" name="Equation" r:id="rId5" imgW="393359" imgH="177646" progId="Equation.DSMT4">
                  <p:embed/>
                </p:oleObj>
              </mc:Choice>
              <mc:Fallback>
                <p:oleObj name="Equation" r:id="rId5" imgW="393359" imgH="177646"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5600" y="1701800"/>
                        <a:ext cx="865188"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2842" name="Rectangle 10">
            <a:extLst>
              <a:ext uri="{FF2B5EF4-FFF2-40B4-BE49-F238E27FC236}">
                <a16:creationId xmlns:a16="http://schemas.microsoft.com/office/drawing/2014/main" id="{61BC9B69-C534-4569-99BC-DF1DA06E7752}"/>
              </a:ext>
            </a:extLst>
          </p:cNvPr>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32841" name="Object 9">
            <a:extLst>
              <a:ext uri="{FF2B5EF4-FFF2-40B4-BE49-F238E27FC236}">
                <a16:creationId xmlns:a16="http://schemas.microsoft.com/office/drawing/2014/main" id="{3EE27398-24DC-4F60-82C4-44FADA617C07}"/>
              </a:ext>
            </a:extLst>
          </p:cNvPr>
          <p:cNvGraphicFramePr>
            <a:graphicFrameLocks noChangeAspect="1"/>
          </p:cNvGraphicFramePr>
          <p:nvPr/>
        </p:nvGraphicFramePr>
        <p:xfrm>
          <a:off x="2916238" y="2565400"/>
          <a:ext cx="863600" cy="409575"/>
        </p:xfrm>
        <a:graphic>
          <a:graphicData uri="http://schemas.openxmlformats.org/presentationml/2006/ole">
            <mc:AlternateContent xmlns:mc="http://schemas.openxmlformats.org/markup-compatibility/2006">
              <mc:Choice xmlns:v="urn:schemas-microsoft-com:vml" Requires="v">
                <p:oleObj spid="_x0000_s632848" name="Equation" r:id="rId7" imgW="380670" imgH="177646" progId="Equation.DSMT4">
                  <p:embed/>
                </p:oleObj>
              </mc:Choice>
              <mc:Fallback>
                <p:oleObj name="Equation" r:id="rId7" imgW="380670" imgH="177646"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6238" y="2565400"/>
                        <a:ext cx="86360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2844" name="Rectangle 12">
            <a:extLst>
              <a:ext uri="{FF2B5EF4-FFF2-40B4-BE49-F238E27FC236}">
                <a16:creationId xmlns:a16="http://schemas.microsoft.com/office/drawing/2014/main" id="{E79F6A38-A235-4868-9D5D-86416F3C164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32843" name="Object 11">
            <a:extLst>
              <a:ext uri="{FF2B5EF4-FFF2-40B4-BE49-F238E27FC236}">
                <a16:creationId xmlns:a16="http://schemas.microsoft.com/office/drawing/2014/main" id="{21CD37C6-7595-487D-A118-C31E1D0A412E}"/>
              </a:ext>
            </a:extLst>
          </p:cNvPr>
          <p:cNvGraphicFramePr>
            <a:graphicFrameLocks noChangeAspect="1"/>
          </p:cNvGraphicFramePr>
          <p:nvPr/>
        </p:nvGraphicFramePr>
        <p:xfrm>
          <a:off x="7235825" y="2493963"/>
          <a:ext cx="936625" cy="444500"/>
        </p:xfrm>
        <a:graphic>
          <a:graphicData uri="http://schemas.openxmlformats.org/presentationml/2006/ole">
            <mc:AlternateContent xmlns:mc="http://schemas.openxmlformats.org/markup-compatibility/2006">
              <mc:Choice xmlns:v="urn:schemas-microsoft-com:vml" Requires="v">
                <p:oleObj spid="_x0000_s632849" name="Equation" r:id="rId9" imgW="380670" imgH="177646" progId="Equation.DSMT4">
                  <p:embed/>
                </p:oleObj>
              </mc:Choice>
              <mc:Fallback>
                <p:oleObj name="Equation" r:id="rId9" imgW="380670" imgH="177646"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35825" y="2493963"/>
                        <a:ext cx="936625"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a:extLst>
              <a:ext uri="{FF2B5EF4-FFF2-40B4-BE49-F238E27FC236}">
                <a16:creationId xmlns:a16="http://schemas.microsoft.com/office/drawing/2014/main" id="{03D3A99D-AE74-441D-82D2-2F7D13DECFC5}"/>
              </a:ext>
            </a:extLst>
          </p:cNvPr>
          <p:cNvSpPr>
            <a:spLocks noGrp="1"/>
          </p:cNvSpPr>
          <p:nvPr>
            <p:ph type="dt" sz="half" idx="10"/>
          </p:nvPr>
        </p:nvSpPr>
        <p:spPr/>
        <p:txBody>
          <a:bodyPr/>
          <a:lstStyle/>
          <a:p>
            <a:fld id="{A73D2A39-74FF-4CE3-A157-A7B928E31DC0}" type="datetime1">
              <a:rPr lang="zh-CN" altLang="en-US"/>
              <a:pPr/>
              <a:t>2017/9/8</a:t>
            </a:fld>
            <a:endParaRPr lang="en-US" altLang="zh-CN"/>
          </a:p>
        </p:txBody>
      </p:sp>
      <p:sp>
        <p:nvSpPr>
          <p:cNvPr id="5" name="灯片编号占位符 5">
            <a:extLst>
              <a:ext uri="{FF2B5EF4-FFF2-40B4-BE49-F238E27FC236}">
                <a16:creationId xmlns:a16="http://schemas.microsoft.com/office/drawing/2014/main" id="{C4C42B4B-A994-418B-A6C3-5E1DAD1B3317}"/>
              </a:ext>
            </a:extLst>
          </p:cNvPr>
          <p:cNvSpPr>
            <a:spLocks noGrp="1"/>
          </p:cNvSpPr>
          <p:nvPr>
            <p:ph type="sldNum" sz="quarter" idx="12"/>
          </p:nvPr>
        </p:nvSpPr>
        <p:spPr/>
        <p:txBody>
          <a:bodyPr/>
          <a:lstStyle/>
          <a:p>
            <a:fld id="{DBFD9406-2D8C-4D79-A256-C573B0DDB9D5}" type="slidenum">
              <a:rPr lang="en-US" altLang="zh-CN"/>
              <a:pPr/>
              <a:t>94</a:t>
            </a:fld>
            <a:endParaRPr lang="en-US" altLang="zh-CN"/>
          </a:p>
        </p:txBody>
      </p:sp>
      <p:sp>
        <p:nvSpPr>
          <p:cNvPr id="633859" name="Rectangle 3">
            <a:extLst>
              <a:ext uri="{FF2B5EF4-FFF2-40B4-BE49-F238E27FC236}">
                <a16:creationId xmlns:a16="http://schemas.microsoft.com/office/drawing/2014/main" id="{CCC70F4A-2E90-4DB4-89A5-904B458E90E1}"/>
              </a:ext>
            </a:extLst>
          </p:cNvPr>
          <p:cNvSpPr>
            <a:spLocks noGrp="1" noChangeArrowheads="1"/>
          </p:cNvSpPr>
          <p:nvPr>
            <p:ph type="body" idx="1"/>
          </p:nvPr>
        </p:nvSpPr>
        <p:spPr>
          <a:xfrm>
            <a:off x="468313" y="1125538"/>
            <a:ext cx="8229600" cy="4525962"/>
          </a:xfrm>
        </p:spPr>
        <p:txBody>
          <a:bodyPr/>
          <a:lstStyle/>
          <a:p>
            <a:pPr>
              <a:lnSpc>
                <a:spcPct val="90000"/>
              </a:lnSpc>
              <a:buFontTx/>
              <a:buNone/>
            </a:pPr>
            <a:r>
              <a:rPr lang="en-US" altLang="zh-CN" sz="2800" b="1">
                <a:solidFill>
                  <a:schemeClr val="tx2"/>
                </a:solidFill>
                <a:latin typeface="仿宋_GB2312" pitchFamily="49" charset="-122"/>
                <a:ea typeface="仿宋_GB2312" pitchFamily="49" charset="-122"/>
              </a:rPr>
              <a:t> </a:t>
            </a:r>
            <a:r>
              <a:rPr lang="zh-CN" altLang="en-US" sz="2800" b="1">
                <a:solidFill>
                  <a:schemeClr val="tx2"/>
                </a:solidFill>
                <a:latin typeface="仿宋_GB2312" pitchFamily="49" charset="-122"/>
                <a:ea typeface="仿宋_GB2312" pitchFamily="49" charset="-122"/>
              </a:rPr>
              <a:t>已知一个调和函数，要构成一个解析函数的具体方法如下：</a:t>
            </a:r>
          </a:p>
          <a:p>
            <a:pPr>
              <a:lnSpc>
                <a:spcPct val="90000"/>
              </a:lnSpc>
              <a:buFontTx/>
              <a:buNone/>
            </a:pPr>
            <a:r>
              <a:rPr lang="zh-CN" altLang="en-US" sz="2800" b="1">
                <a:solidFill>
                  <a:schemeClr val="tx2"/>
                </a:solidFill>
                <a:latin typeface="仿宋_GB2312" pitchFamily="49" charset="-122"/>
                <a:ea typeface="仿宋_GB2312" pitchFamily="49" charset="-122"/>
              </a:rPr>
              <a:t>  </a:t>
            </a:r>
            <a:r>
              <a:rPr lang="en-US" altLang="zh-CN" sz="2800" b="1">
                <a:solidFill>
                  <a:schemeClr val="tx2"/>
                </a:solidFill>
                <a:latin typeface="仿宋_GB2312" pitchFamily="49" charset="-122"/>
                <a:ea typeface="仿宋_GB2312" pitchFamily="49" charset="-122"/>
              </a:rPr>
              <a:t>(1)</a:t>
            </a:r>
            <a:r>
              <a:rPr lang="zh-CN" altLang="en-US" sz="2800" b="1">
                <a:solidFill>
                  <a:schemeClr val="tx2"/>
                </a:solidFill>
                <a:latin typeface="仿宋_GB2312" pitchFamily="49" charset="-122"/>
                <a:ea typeface="仿宋_GB2312" pitchFamily="49" charset="-122"/>
              </a:rPr>
              <a:t>不定积分法；</a:t>
            </a:r>
          </a:p>
          <a:p>
            <a:pPr>
              <a:lnSpc>
                <a:spcPct val="90000"/>
              </a:lnSpc>
              <a:buFontTx/>
              <a:buNone/>
            </a:pPr>
            <a:r>
              <a:rPr lang="zh-CN" altLang="en-US" sz="2800" b="1">
                <a:solidFill>
                  <a:schemeClr val="tx2"/>
                </a:solidFill>
                <a:latin typeface="仿宋_GB2312" pitchFamily="49" charset="-122"/>
                <a:ea typeface="仿宋_GB2312" pitchFamily="49" charset="-122"/>
              </a:rPr>
              <a:t> （</a:t>
            </a:r>
            <a:r>
              <a:rPr lang="en-US" altLang="zh-CN" sz="2800" b="1">
                <a:solidFill>
                  <a:schemeClr val="tx2"/>
                </a:solidFill>
                <a:latin typeface="仿宋_GB2312" pitchFamily="49" charset="-122"/>
                <a:ea typeface="仿宋_GB2312" pitchFamily="49" charset="-122"/>
              </a:rPr>
              <a:t>2</a:t>
            </a:r>
            <a:r>
              <a:rPr lang="zh-CN" altLang="en-US" sz="2800" b="1">
                <a:solidFill>
                  <a:schemeClr val="tx2"/>
                </a:solidFill>
                <a:latin typeface="仿宋_GB2312" pitchFamily="49" charset="-122"/>
                <a:ea typeface="仿宋_GB2312" pitchFamily="49" charset="-122"/>
              </a:rPr>
              <a:t>）全微分法；</a:t>
            </a:r>
          </a:p>
          <a:p>
            <a:pPr>
              <a:lnSpc>
                <a:spcPct val="90000"/>
              </a:lnSpc>
              <a:buFontTx/>
              <a:buNone/>
            </a:pPr>
            <a:r>
              <a:rPr lang="zh-CN" altLang="en-US" sz="2800" b="1">
                <a:solidFill>
                  <a:schemeClr val="tx2"/>
                </a:solidFill>
                <a:latin typeface="仿宋_GB2312" pitchFamily="49" charset="-122"/>
                <a:ea typeface="仿宋_GB2312" pitchFamily="49" charset="-122"/>
              </a:rPr>
              <a:t> （</a:t>
            </a:r>
            <a:r>
              <a:rPr lang="en-US" altLang="zh-CN" sz="2800" b="1">
                <a:solidFill>
                  <a:schemeClr val="tx2"/>
                </a:solidFill>
                <a:latin typeface="仿宋_GB2312" pitchFamily="49" charset="-122"/>
                <a:ea typeface="仿宋_GB2312" pitchFamily="49" charset="-122"/>
              </a:rPr>
              <a:t>3</a:t>
            </a:r>
            <a:r>
              <a:rPr lang="zh-CN" altLang="en-US" sz="2800" b="1">
                <a:solidFill>
                  <a:schemeClr val="tx2"/>
                </a:solidFill>
                <a:latin typeface="仿宋_GB2312" pitchFamily="49" charset="-122"/>
                <a:ea typeface="仿宋_GB2312" pitchFamily="49" charset="-122"/>
              </a:rPr>
              <a:t>）利用导数公式；</a:t>
            </a:r>
          </a:p>
          <a:p>
            <a:pPr>
              <a:lnSpc>
                <a:spcPct val="90000"/>
              </a:lnSpc>
              <a:buFontTx/>
              <a:buNone/>
            </a:pPr>
            <a:r>
              <a:rPr lang="zh-CN" altLang="en-US" sz="2800" b="1">
                <a:solidFill>
                  <a:schemeClr val="tx2"/>
                </a:solidFill>
                <a:latin typeface="仿宋_GB2312" pitchFamily="49" charset="-122"/>
                <a:ea typeface="仿宋_GB2312" pitchFamily="49" charset="-122"/>
              </a:rPr>
              <a:t> （</a:t>
            </a:r>
            <a:r>
              <a:rPr lang="en-US" altLang="zh-CN" sz="2800" b="1">
                <a:solidFill>
                  <a:schemeClr val="tx2"/>
                </a:solidFill>
                <a:latin typeface="仿宋_GB2312" pitchFamily="49" charset="-122"/>
                <a:ea typeface="仿宋_GB2312" pitchFamily="49" charset="-122"/>
              </a:rPr>
              <a:t>4</a:t>
            </a:r>
            <a:r>
              <a:rPr lang="zh-CN" altLang="en-US" sz="2800" b="1">
                <a:solidFill>
                  <a:schemeClr val="tx2"/>
                </a:solidFill>
                <a:latin typeface="仿宋_GB2312" pitchFamily="49" charset="-122"/>
                <a:ea typeface="仿宋_GB2312" pitchFamily="49" charset="-122"/>
              </a:rPr>
              <a:t>）曲线积分法</a:t>
            </a:r>
            <a:r>
              <a:rPr lang="en-US" altLang="zh-CN" sz="2800" b="1">
                <a:solidFill>
                  <a:schemeClr val="tx2"/>
                </a:solidFill>
                <a:latin typeface="仿宋_GB2312" pitchFamily="49" charset="-122"/>
                <a:ea typeface="仿宋_GB2312" pitchFamily="49" charset="-122"/>
              </a:rPr>
              <a:t>.</a:t>
            </a:r>
          </a:p>
          <a:p>
            <a:pPr>
              <a:lnSpc>
                <a:spcPct val="90000"/>
              </a:lnSpc>
              <a:buFontTx/>
              <a:buNone/>
            </a:pPr>
            <a:r>
              <a:rPr lang="en-US" altLang="zh-CN" sz="2800" b="1">
                <a:solidFill>
                  <a:schemeClr val="tx2"/>
                </a:solidFill>
                <a:latin typeface="仿宋_GB2312" pitchFamily="49" charset="-122"/>
                <a:ea typeface="仿宋_GB2312" pitchFamily="49" charset="-122"/>
              </a:rPr>
              <a:t>      </a:t>
            </a:r>
            <a:r>
              <a:rPr lang="zh-CN" altLang="en-US" sz="2800" b="1">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注意</a:t>
            </a:r>
            <a:r>
              <a:rPr lang="zh-CN" altLang="en-US" sz="2800" b="1">
                <a:solidFill>
                  <a:schemeClr val="tx2"/>
                </a:solidFill>
                <a:latin typeface="仿宋_GB2312" pitchFamily="49" charset="-122"/>
                <a:ea typeface="仿宋_GB2312" pitchFamily="49" charset="-122"/>
              </a:rPr>
              <a:t>：作此类题时，首先一定要验证给定的函数是否是调和函数</a:t>
            </a:r>
            <a:r>
              <a:rPr lang="en-US" altLang="zh-CN" sz="2800" b="1">
                <a:solidFill>
                  <a:schemeClr val="tx2"/>
                </a:solidFill>
                <a:latin typeface="仿宋_GB2312" pitchFamily="49" charset="-122"/>
                <a:ea typeface="仿宋_GB2312" pitchFamily="49" charset="-122"/>
              </a:rPr>
              <a:t>.</a:t>
            </a:r>
          </a:p>
          <a:p>
            <a:pPr>
              <a:lnSpc>
                <a:spcPct val="90000"/>
              </a:lnSpc>
              <a:buFontTx/>
              <a:buNone/>
            </a:pPr>
            <a:r>
              <a:rPr lang="en-US" altLang="zh-CN" sz="2800" b="1">
                <a:solidFill>
                  <a:schemeClr val="tx2"/>
                </a:solidFill>
                <a:latin typeface="仿宋_GB2312" pitchFamily="49" charset="-122"/>
                <a:ea typeface="仿宋_GB2312" pitchFamily="49" charset="-122"/>
              </a:rPr>
              <a:t>     </a:t>
            </a:r>
            <a:r>
              <a:rPr lang="zh-CN" altLang="en-US" sz="2800" b="1">
                <a:solidFill>
                  <a:schemeClr val="tx2"/>
                </a:solidFill>
                <a:latin typeface="仿宋_GB2312" pitchFamily="49" charset="-122"/>
                <a:ea typeface="仿宋_GB2312" pitchFamily="49" charset="-122"/>
              </a:rPr>
              <a:t>下面分别以四种方法来说明解析函数的构建方法</a:t>
            </a:r>
            <a:r>
              <a:rPr lang="en-US" altLang="zh-CN" sz="2800" b="1">
                <a:solidFill>
                  <a:schemeClr val="tx2"/>
                </a:solidFill>
                <a:latin typeface="仿宋_GB2312" pitchFamily="49" charset="-122"/>
                <a:ea typeface="仿宋_GB2312" pitchFamily="49" charset="-122"/>
              </a:rPr>
              <a:t>.</a:t>
            </a:r>
            <a:r>
              <a:rPr lang="zh-CN" altLang="en-US" sz="2800" b="1">
                <a:solidFill>
                  <a:schemeClr val="tx2"/>
                </a:solidFill>
                <a:latin typeface="仿宋_GB2312" pitchFamily="49" charset="-122"/>
                <a:ea typeface="仿宋_GB2312" pitchFamily="49" charset="-122"/>
              </a:rPr>
              <a:t>具体解题时选其中最简单的方法即可</a:t>
            </a:r>
            <a:r>
              <a:rPr lang="en-US" altLang="zh-CN" sz="2800" b="1">
                <a:solidFill>
                  <a:schemeClr val="tx2"/>
                </a:solidFill>
                <a:latin typeface="仿宋_GB2312" pitchFamily="49" charset="-122"/>
                <a:ea typeface="仿宋_GB2312" pitchFamily="49" charset="-122"/>
              </a:rPr>
              <a:t>.</a:t>
            </a:r>
          </a:p>
          <a:p>
            <a:pPr>
              <a:lnSpc>
                <a:spcPct val="90000"/>
              </a:lnSpc>
            </a:pPr>
            <a:endParaRPr lang="en-US" altLang="zh-CN" sz="2800" b="1">
              <a:latin typeface="仿宋_GB2312" pitchFamily="49" charset="-122"/>
              <a:ea typeface="仿宋_GB2312" pitchFamily="49"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3">
            <a:extLst>
              <a:ext uri="{FF2B5EF4-FFF2-40B4-BE49-F238E27FC236}">
                <a16:creationId xmlns:a16="http://schemas.microsoft.com/office/drawing/2014/main" id="{46263F7E-C5CB-4A70-8FAB-8520FECBF123}"/>
              </a:ext>
            </a:extLst>
          </p:cNvPr>
          <p:cNvSpPr>
            <a:spLocks noGrp="1"/>
          </p:cNvSpPr>
          <p:nvPr>
            <p:ph type="dt" sz="half" idx="10"/>
          </p:nvPr>
        </p:nvSpPr>
        <p:spPr/>
        <p:txBody>
          <a:bodyPr/>
          <a:lstStyle/>
          <a:p>
            <a:fld id="{C9D4077E-0F63-4EF0-BBAA-F0CCE93F6DB0}" type="datetime1">
              <a:rPr lang="zh-CN" altLang="en-US"/>
              <a:pPr/>
              <a:t>2017/9/8</a:t>
            </a:fld>
            <a:endParaRPr lang="en-US" altLang="zh-CN"/>
          </a:p>
        </p:txBody>
      </p:sp>
      <p:sp>
        <p:nvSpPr>
          <p:cNvPr id="17" name="灯片编号占位符 5">
            <a:extLst>
              <a:ext uri="{FF2B5EF4-FFF2-40B4-BE49-F238E27FC236}">
                <a16:creationId xmlns:a16="http://schemas.microsoft.com/office/drawing/2014/main" id="{8529F243-96EB-449E-8365-BB1DF05ABD05}"/>
              </a:ext>
            </a:extLst>
          </p:cNvPr>
          <p:cNvSpPr>
            <a:spLocks noGrp="1"/>
          </p:cNvSpPr>
          <p:nvPr>
            <p:ph type="sldNum" sz="quarter" idx="12"/>
          </p:nvPr>
        </p:nvSpPr>
        <p:spPr/>
        <p:txBody>
          <a:bodyPr/>
          <a:lstStyle/>
          <a:p>
            <a:fld id="{4BE7FD1F-A189-4CB8-BFF6-E3CB03839AC5}" type="slidenum">
              <a:rPr lang="en-US" altLang="zh-CN"/>
              <a:pPr/>
              <a:t>95</a:t>
            </a:fld>
            <a:endParaRPr lang="en-US" altLang="zh-CN"/>
          </a:p>
        </p:txBody>
      </p:sp>
      <p:sp>
        <p:nvSpPr>
          <p:cNvPr id="636930" name="Rectangle 2">
            <a:extLst>
              <a:ext uri="{FF2B5EF4-FFF2-40B4-BE49-F238E27FC236}">
                <a16:creationId xmlns:a16="http://schemas.microsoft.com/office/drawing/2014/main" id="{B5BA9DB4-56FE-4F11-934D-FECB03CAF4A5}"/>
              </a:ext>
            </a:extLst>
          </p:cNvPr>
          <p:cNvSpPr>
            <a:spLocks noGrp="1" noChangeArrowheads="1"/>
          </p:cNvSpPr>
          <p:nvPr>
            <p:ph type="title"/>
          </p:nvPr>
        </p:nvSpPr>
        <p:spPr>
          <a:xfrm flipV="1">
            <a:off x="442913" y="0"/>
            <a:ext cx="8243887" cy="103188"/>
          </a:xfrm>
        </p:spPr>
        <p:txBody>
          <a:bodyPr/>
          <a:lstStyle/>
          <a:p>
            <a:endParaRPr lang="zh-CN" altLang="zh-CN" sz="4000"/>
          </a:p>
        </p:txBody>
      </p:sp>
      <p:sp>
        <p:nvSpPr>
          <p:cNvPr id="636931" name="Rectangle 3">
            <a:extLst>
              <a:ext uri="{FF2B5EF4-FFF2-40B4-BE49-F238E27FC236}">
                <a16:creationId xmlns:a16="http://schemas.microsoft.com/office/drawing/2014/main" id="{7630F35F-97A9-402A-AC6B-35E9FAF574D6}"/>
              </a:ext>
            </a:extLst>
          </p:cNvPr>
          <p:cNvSpPr>
            <a:spLocks noGrp="1" noChangeArrowheads="1"/>
          </p:cNvSpPr>
          <p:nvPr>
            <p:ph type="body" idx="1"/>
          </p:nvPr>
        </p:nvSpPr>
        <p:spPr>
          <a:xfrm>
            <a:off x="323850" y="188913"/>
            <a:ext cx="8640763" cy="6408737"/>
          </a:xfrm>
          <a:noFill/>
          <a:extLst>
            <a:ext uri="{909E8E84-426E-40DD-AFC4-6F175D3DCCD1}">
              <a14:hiddenFill xmlns:a14="http://schemas.microsoft.com/office/drawing/2010/main">
                <a:solidFill>
                  <a:srgbClr val="FFFFFF"/>
                </a:solidFill>
              </a14:hiddenFill>
            </a:ext>
          </a:extLst>
        </p:spPr>
        <p:txBody>
          <a:bodyPr/>
          <a:lstStyle/>
          <a:p>
            <a:pPr>
              <a:buFontTx/>
              <a:buNone/>
            </a:pPr>
            <a:r>
              <a:rPr lang="en-US" altLang="zh-CN" b="1">
                <a:latin typeface="仿宋_GB2312" pitchFamily="49" charset="-122"/>
                <a:ea typeface="仿宋_GB2312" pitchFamily="49" charset="-122"/>
              </a:rPr>
              <a:t>     </a:t>
            </a:r>
            <a:r>
              <a:rPr lang="zh-CN" altLang="en-US" b="1">
                <a:solidFill>
                  <a:srgbClr val="FF0000"/>
                </a:solidFill>
                <a:latin typeface="黑体" panose="02010609060101010101" pitchFamily="49" charset="-122"/>
                <a:ea typeface="黑体" panose="02010609060101010101" pitchFamily="49" charset="-122"/>
              </a:rPr>
              <a:t>例</a:t>
            </a:r>
            <a:r>
              <a:rPr lang="en-US" altLang="zh-CN" b="1">
                <a:solidFill>
                  <a:srgbClr val="FF0000"/>
                </a:solidFill>
                <a:latin typeface="黑体" panose="02010609060101010101" pitchFamily="49" charset="-122"/>
                <a:ea typeface="黑体" panose="02010609060101010101" pitchFamily="49" charset="-122"/>
              </a:rPr>
              <a:t>2</a:t>
            </a:r>
            <a:r>
              <a:rPr lang="en-US" altLang="zh-CN" b="1">
                <a:solidFill>
                  <a:schemeClr val="tx2"/>
                </a:solidFill>
                <a:latin typeface="仿宋_GB2312" pitchFamily="49" charset="-122"/>
                <a:ea typeface="仿宋_GB2312" pitchFamily="49" charset="-122"/>
              </a:rPr>
              <a:t> </a:t>
            </a:r>
            <a:r>
              <a:rPr lang="zh-CN" altLang="en-US" b="1">
                <a:solidFill>
                  <a:schemeClr val="tx2"/>
                </a:solidFill>
                <a:latin typeface="仿宋_GB2312" pitchFamily="49" charset="-122"/>
                <a:ea typeface="仿宋_GB2312" pitchFamily="49" charset="-122"/>
              </a:rPr>
              <a:t>已知              ，求解析函数               ，并满足      </a:t>
            </a:r>
            <a:r>
              <a:rPr lang="en-US" altLang="zh-CN" b="1">
                <a:solidFill>
                  <a:schemeClr val="tx2"/>
                </a:solidFill>
                <a:latin typeface="仿宋_GB2312" pitchFamily="49" charset="-122"/>
                <a:ea typeface="仿宋_GB2312" pitchFamily="49" charset="-122"/>
              </a:rPr>
              <a:t>.</a:t>
            </a:r>
          </a:p>
          <a:p>
            <a:pPr>
              <a:buFontTx/>
              <a:buNone/>
            </a:pPr>
            <a:r>
              <a:rPr lang="en-US" altLang="zh-CN" b="1">
                <a:solidFill>
                  <a:schemeClr val="tx2"/>
                </a:solidFill>
                <a:latin typeface="仿宋_GB2312" pitchFamily="49" charset="-122"/>
                <a:ea typeface="仿宋_GB2312" pitchFamily="49" charset="-122"/>
              </a:rPr>
              <a:t>   </a:t>
            </a:r>
            <a:r>
              <a:rPr lang="en-US" altLang="zh-CN" sz="2800" b="1">
                <a:solidFill>
                  <a:srgbClr val="FF0000"/>
                </a:solidFill>
                <a:effectLst>
                  <a:outerShdw blurRad="38100" dist="38100" dir="2700000" algn="tl">
                    <a:srgbClr val="000000"/>
                  </a:outerShdw>
                </a:effectLst>
                <a:latin typeface="仿宋_GB2312" pitchFamily="49" charset="-122"/>
                <a:ea typeface="仿宋_GB2312" pitchFamily="49" charset="-122"/>
              </a:rPr>
              <a:t>1. </a:t>
            </a:r>
            <a:r>
              <a:rPr lang="zh-CN" altLang="en-US" sz="2800" b="1">
                <a:solidFill>
                  <a:srgbClr val="FF0000"/>
                </a:solidFill>
                <a:effectLst>
                  <a:outerShdw blurRad="38100" dist="38100" dir="2700000" algn="tl">
                    <a:srgbClr val="000000"/>
                  </a:outerShdw>
                </a:effectLst>
                <a:latin typeface="仿宋_GB2312" pitchFamily="49" charset="-122"/>
                <a:ea typeface="仿宋_GB2312" pitchFamily="49" charset="-122"/>
              </a:rPr>
              <a:t>不定积分法</a:t>
            </a:r>
          </a:p>
          <a:p>
            <a:pPr>
              <a:buFontTx/>
              <a:buNone/>
            </a:pPr>
            <a:r>
              <a:rPr lang="zh-CN" altLang="en-US" b="1">
                <a:solidFill>
                  <a:schemeClr val="tx2"/>
                </a:solidFill>
                <a:latin typeface="仿宋_GB2312" pitchFamily="49" charset="-122"/>
                <a:ea typeface="仿宋_GB2312" pitchFamily="49" charset="-122"/>
              </a:rPr>
              <a:t>     </a:t>
            </a:r>
            <a:r>
              <a:rPr lang="en-US" altLang="zh-CN" sz="2800" b="1">
                <a:solidFill>
                  <a:schemeClr val="tx2"/>
                </a:solidFill>
                <a:latin typeface="仿宋_GB2312" pitchFamily="49" charset="-122"/>
                <a:ea typeface="仿宋_GB2312" pitchFamily="49" charset="-122"/>
              </a:rPr>
              <a:t>[</a:t>
            </a:r>
            <a:r>
              <a:rPr lang="zh-CN" altLang="en-US" sz="2800" b="1">
                <a:solidFill>
                  <a:schemeClr val="tx2"/>
                </a:solidFill>
                <a:latin typeface="仿宋_GB2312" pitchFamily="49" charset="-122"/>
                <a:ea typeface="仿宋_GB2312" pitchFamily="49" charset="-122"/>
              </a:rPr>
              <a:t>解</a:t>
            </a:r>
            <a:r>
              <a:rPr lang="en-US" altLang="zh-CN" sz="2800" b="1">
                <a:solidFill>
                  <a:schemeClr val="tx2"/>
                </a:solidFill>
                <a:latin typeface="仿宋_GB2312" pitchFamily="49" charset="-122"/>
                <a:ea typeface="仿宋_GB2312" pitchFamily="49" charset="-122"/>
              </a:rPr>
              <a:t>]</a:t>
            </a:r>
            <a:r>
              <a:rPr lang="zh-CN" altLang="en-US" sz="2800" b="1">
                <a:solidFill>
                  <a:schemeClr val="tx2"/>
                </a:solidFill>
                <a:latin typeface="仿宋_GB2312" pitchFamily="49" charset="-122"/>
                <a:ea typeface="仿宋_GB2312" pitchFamily="49" charset="-122"/>
              </a:rPr>
              <a:t>首先验证     是否为调和函数，容易得到</a:t>
            </a:r>
          </a:p>
          <a:p>
            <a:pPr>
              <a:buFontTx/>
              <a:buNone/>
            </a:pPr>
            <a:r>
              <a:rPr lang="zh-CN" altLang="en-US" b="1">
                <a:solidFill>
                  <a:schemeClr val="tx2"/>
                </a:solidFill>
                <a:latin typeface="仿宋_GB2312" pitchFamily="49" charset="-122"/>
                <a:ea typeface="仿宋_GB2312" pitchFamily="49" charset="-122"/>
              </a:rPr>
              <a:t>     </a:t>
            </a:r>
          </a:p>
          <a:p>
            <a:pPr>
              <a:buFontTx/>
              <a:buNone/>
            </a:pPr>
            <a:endParaRPr lang="zh-CN" altLang="en-US" b="1">
              <a:solidFill>
                <a:schemeClr val="tx2"/>
              </a:solidFill>
              <a:latin typeface="仿宋_GB2312" pitchFamily="49" charset="-122"/>
              <a:ea typeface="仿宋_GB2312" pitchFamily="49" charset="-122"/>
            </a:endParaRPr>
          </a:p>
          <a:p>
            <a:pPr>
              <a:buFontTx/>
              <a:buNone/>
            </a:pPr>
            <a:endParaRPr lang="zh-CN" altLang="en-US" b="1">
              <a:solidFill>
                <a:schemeClr val="tx2"/>
              </a:solidFill>
              <a:latin typeface="仿宋_GB2312" pitchFamily="49" charset="-122"/>
              <a:ea typeface="仿宋_GB2312" pitchFamily="49" charset="-122"/>
            </a:endParaRPr>
          </a:p>
          <a:p>
            <a:pPr>
              <a:buFontTx/>
              <a:buNone/>
            </a:pPr>
            <a:r>
              <a:rPr lang="zh-CN" altLang="en-US" b="1">
                <a:solidFill>
                  <a:schemeClr val="tx2"/>
                </a:solidFill>
                <a:latin typeface="仿宋_GB2312" pitchFamily="49" charset="-122"/>
                <a:ea typeface="仿宋_GB2312" pitchFamily="49" charset="-122"/>
              </a:rPr>
              <a:t>   </a:t>
            </a:r>
            <a:r>
              <a:rPr lang="zh-CN" altLang="en-US" sz="2800" b="1">
                <a:solidFill>
                  <a:schemeClr val="tx2"/>
                </a:solidFill>
                <a:latin typeface="仿宋_GB2312" pitchFamily="49" charset="-122"/>
                <a:ea typeface="仿宋_GB2312" pitchFamily="49" charset="-122"/>
              </a:rPr>
              <a:t>故为      调和函数，因此只需找到它的共轭调和函数      ，即可构建解析函数</a:t>
            </a:r>
            <a:r>
              <a:rPr lang="en-US" altLang="zh-CN" sz="2800" b="1">
                <a:solidFill>
                  <a:schemeClr val="tx2"/>
                </a:solidFill>
                <a:latin typeface="仿宋_GB2312" pitchFamily="49" charset="-122"/>
                <a:ea typeface="仿宋_GB2312" pitchFamily="49" charset="-122"/>
              </a:rPr>
              <a:t>.</a:t>
            </a:r>
            <a:r>
              <a:rPr lang="zh-CN" altLang="en-US" sz="2800" b="1">
                <a:solidFill>
                  <a:schemeClr val="tx2"/>
                </a:solidFill>
                <a:latin typeface="仿宋_GB2312" pitchFamily="49" charset="-122"/>
                <a:ea typeface="仿宋_GB2312" pitchFamily="49" charset="-122"/>
              </a:rPr>
              <a:t>由</a:t>
            </a:r>
            <a:r>
              <a:rPr lang="en-US" altLang="zh-CN" sz="2800" b="1">
                <a:solidFill>
                  <a:schemeClr val="tx2"/>
                </a:solidFill>
                <a:latin typeface="仿宋_GB2312" pitchFamily="49" charset="-122"/>
                <a:ea typeface="仿宋_GB2312" pitchFamily="49" charset="-122"/>
              </a:rPr>
              <a:t>C-R</a:t>
            </a:r>
            <a:r>
              <a:rPr lang="zh-CN" altLang="en-US" sz="2800" b="1">
                <a:solidFill>
                  <a:schemeClr val="tx2"/>
                </a:solidFill>
                <a:latin typeface="仿宋_GB2312" pitchFamily="49" charset="-122"/>
                <a:ea typeface="仿宋_GB2312" pitchFamily="49" charset="-122"/>
              </a:rPr>
              <a:t>条件得</a:t>
            </a:r>
          </a:p>
          <a:p>
            <a:pPr>
              <a:buFontTx/>
              <a:buNone/>
            </a:pPr>
            <a:endParaRPr lang="zh-CN" altLang="en-US" sz="2800" b="1">
              <a:solidFill>
                <a:schemeClr val="tx2"/>
              </a:solidFill>
              <a:latin typeface="仿宋_GB2312" pitchFamily="49" charset="-122"/>
              <a:ea typeface="仿宋_GB2312" pitchFamily="49" charset="-122"/>
            </a:endParaRPr>
          </a:p>
          <a:p>
            <a:pPr>
              <a:buFontTx/>
              <a:buNone/>
            </a:pPr>
            <a:r>
              <a:rPr lang="zh-CN" altLang="en-US" b="1">
                <a:solidFill>
                  <a:schemeClr val="tx2"/>
                </a:solidFill>
                <a:latin typeface="仿宋_GB2312" pitchFamily="49" charset="-122"/>
                <a:ea typeface="仿宋_GB2312" pitchFamily="49" charset="-122"/>
              </a:rPr>
              <a:t>  所以 </a:t>
            </a:r>
          </a:p>
        </p:txBody>
      </p:sp>
      <p:graphicFrame>
        <p:nvGraphicFramePr>
          <p:cNvPr id="636932" name="Object 4">
            <a:extLst>
              <a:ext uri="{FF2B5EF4-FFF2-40B4-BE49-F238E27FC236}">
                <a16:creationId xmlns:a16="http://schemas.microsoft.com/office/drawing/2014/main" id="{678E5E8B-746D-4C47-8B7C-6E5A85FAB1B8}"/>
              </a:ext>
            </a:extLst>
          </p:cNvPr>
          <p:cNvGraphicFramePr>
            <a:graphicFrameLocks noChangeAspect="1"/>
          </p:cNvGraphicFramePr>
          <p:nvPr/>
        </p:nvGraphicFramePr>
        <p:xfrm>
          <a:off x="3067050" y="188913"/>
          <a:ext cx="2868613" cy="558800"/>
        </p:xfrm>
        <a:graphic>
          <a:graphicData uri="http://schemas.openxmlformats.org/presentationml/2006/ole">
            <mc:AlternateContent xmlns:mc="http://schemas.openxmlformats.org/markup-compatibility/2006">
              <mc:Choice xmlns:v="urn:schemas-microsoft-com:vml" Requires="v">
                <p:oleObj spid="_x0000_s636943" name="Equation" r:id="rId3" imgW="1371600" imgH="215640" progId="Equation.DSMT4">
                  <p:embed/>
                </p:oleObj>
              </mc:Choice>
              <mc:Fallback>
                <p:oleObj name="Equation" r:id="rId3" imgW="1371600" imgH="215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7050" y="188913"/>
                        <a:ext cx="2868613"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6933" name="Object 5">
            <a:extLst>
              <a:ext uri="{FF2B5EF4-FFF2-40B4-BE49-F238E27FC236}">
                <a16:creationId xmlns:a16="http://schemas.microsoft.com/office/drawing/2014/main" id="{DF14CE84-67BD-4DA4-9C45-CB25E80E633C}"/>
              </a:ext>
            </a:extLst>
          </p:cNvPr>
          <p:cNvGraphicFramePr>
            <a:graphicFrameLocks noChangeAspect="1"/>
          </p:cNvGraphicFramePr>
          <p:nvPr/>
        </p:nvGraphicFramePr>
        <p:xfrm>
          <a:off x="1138238" y="765175"/>
          <a:ext cx="3052762" cy="431800"/>
        </p:xfrm>
        <a:graphic>
          <a:graphicData uri="http://schemas.openxmlformats.org/presentationml/2006/ole">
            <mc:AlternateContent xmlns:mc="http://schemas.openxmlformats.org/markup-compatibility/2006">
              <mc:Choice xmlns:v="urn:schemas-microsoft-com:vml" Requires="v">
                <p:oleObj spid="_x0000_s636944" name="Equation" r:id="rId5" imgW="1549080" imgH="203040" progId="Equation.DSMT4">
                  <p:embed/>
                </p:oleObj>
              </mc:Choice>
              <mc:Fallback>
                <p:oleObj name="Equation" r:id="rId5" imgW="1549080" imgH="20304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8238" y="765175"/>
                        <a:ext cx="3052762"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6934" name="Object 6">
            <a:extLst>
              <a:ext uri="{FF2B5EF4-FFF2-40B4-BE49-F238E27FC236}">
                <a16:creationId xmlns:a16="http://schemas.microsoft.com/office/drawing/2014/main" id="{3E558DDF-11BB-4420-BB98-79FD720076CC}"/>
              </a:ext>
            </a:extLst>
          </p:cNvPr>
          <p:cNvGraphicFramePr>
            <a:graphicFrameLocks noChangeAspect="1"/>
          </p:cNvGraphicFramePr>
          <p:nvPr/>
        </p:nvGraphicFramePr>
        <p:xfrm>
          <a:off x="5929313" y="765175"/>
          <a:ext cx="1008062" cy="433388"/>
        </p:xfrm>
        <a:graphic>
          <a:graphicData uri="http://schemas.openxmlformats.org/presentationml/2006/ole">
            <mc:AlternateContent xmlns:mc="http://schemas.openxmlformats.org/markup-compatibility/2006">
              <mc:Choice xmlns:v="urn:schemas-microsoft-com:vml" Requires="v">
                <p:oleObj spid="_x0000_s636945" name="Equation" r:id="rId7" imgW="571320" imgH="203040" progId="Equation.DSMT4">
                  <p:embed/>
                </p:oleObj>
              </mc:Choice>
              <mc:Fallback>
                <p:oleObj name="Equation" r:id="rId7" imgW="571320" imgH="20304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29313" y="765175"/>
                        <a:ext cx="1008062"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6935" name="Object 7">
            <a:extLst>
              <a:ext uri="{FF2B5EF4-FFF2-40B4-BE49-F238E27FC236}">
                <a16:creationId xmlns:a16="http://schemas.microsoft.com/office/drawing/2014/main" id="{53F7D8C6-4343-4E32-B125-E529C3B3E640}"/>
              </a:ext>
            </a:extLst>
          </p:cNvPr>
          <p:cNvGraphicFramePr>
            <a:graphicFrameLocks noChangeAspect="1"/>
          </p:cNvGraphicFramePr>
          <p:nvPr/>
        </p:nvGraphicFramePr>
        <p:xfrm>
          <a:off x="1908175" y="4292600"/>
          <a:ext cx="863600" cy="431800"/>
        </p:xfrm>
        <a:graphic>
          <a:graphicData uri="http://schemas.openxmlformats.org/presentationml/2006/ole">
            <mc:AlternateContent xmlns:mc="http://schemas.openxmlformats.org/markup-compatibility/2006">
              <mc:Choice xmlns:v="urn:schemas-microsoft-com:vml" Requires="v">
                <p:oleObj spid="_x0000_s636946" name="Equation" r:id="rId9" imgW="457200" imgH="203040" progId="Equation.DSMT4">
                  <p:embed/>
                </p:oleObj>
              </mc:Choice>
              <mc:Fallback>
                <p:oleObj name="Equation" r:id="rId9" imgW="457200" imgH="20304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8175" y="4292600"/>
                        <a:ext cx="8636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6936" name="Object 8">
            <a:extLst>
              <a:ext uri="{FF2B5EF4-FFF2-40B4-BE49-F238E27FC236}">
                <a16:creationId xmlns:a16="http://schemas.microsoft.com/office/drawing/2014/main" id="{9CA1D502-49D6-40FC-990A-29422BE1F5CE}"/>
              </a:ext>
            </a:extLst>
          </p:cNvPr>
          <p:cNvGraphicFramePr>
            <a:graphicFrameLocks noChangeAspect="1"/>
          </p:cNvGraphicFramePr>
          <p:nvPr/>
        </p:nvGraphicFramePr>
        <p:xfrm>
          <a:off x="2339975" y="2349500"/>
          <a:ext cx="4067175" cy="609600"/>
        </p:xfrm>
        <a:graphic>
          <a:graphicData uri="http://schemas.openxmlformats.org/presentationml/2006/ole">
            <mc:AlternateContent xmlns:mc="http://schemas.openxmlformats.org/markup-compatibility/2006">
              <mc:Choice xmlns:v="urn:schemas-microsoft-com:vml" Requires="v">
                <p:oleObj spid="_x0000_s636947" name="Equation" r:id="rId11" imgW="1587240" imgH="241200" progId="Equation.DSMT4">
                  <p:embed/>
                </p:oleObj>
              </mc:Choice>
              <mc:Fallback>
                <p:oleObj name="Equation" r:id="rId11" imgW="1587240" imgH="24120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39975" y="2349500"/>
                        <a:ext cx="406717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6937" name="Object 9">
            <a:extLst>
              <a:ext uri="{FF2B5EF4-FFF2-40B4-BE49-F238E27FC236}">
                <a16:creationId xmlns:a16="http://schemas.microsoft.com/office/drawing/2014/main" id="{48E169B9-ACAF-4FA2-9E92-4B8A5929B552}"/>
              </a:ext>
            </a:extLst>
          </p:cNvPr>
          <p:cNvGraphicFramePr>
            <a:graphicFrameLocks noChangeAspect="1"/>
          </p:cNvGraphicFramePr>
          <p:nvPr/>
        </p:nvGraphicFramePr>
        <p:xfrm>
          <a:off x="2339975" y="2997200"/>
          <a:ext cx="2232025" cy="1150938"/>
        </p:xfrm>
        <a:graphic>
          <a:graphicData uri="http://schemas.openxmlformats.org/presentationml/2006/ole">
            <mc:AlternateContent xmlns:mc="http://schemas.openxmlformats.org/markup-compatibility/2006">
              <mc:Choice xmlns:v="urn:schemas-microsoft-com:vml" Requires="v">
                <p:oleObj spid="_x0000_s636948" name="Equation" r:id="rId13" imgW="1168200" imgH="482400" progId="Equation.DSMT4">
                  <p:embed/>
                </p:oleObj>
              </mc:Choice>
              <mc:Fallback>
                <p:oleObj name="Equation" r:id="rId13" imgW="1168200" imgH="482400"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39975" y="2997200"/>
                        <a:ext cx="2232025" cy="1150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6938" name="Object 10">
            <a:extLst>
              <a:ext uri="{FF2B5EF4-FFF2-40B4-BE49-F238E27FC236}">
                <a16:creationId xmlns:a16="http://schemas.microsoft.com/office/drawing/2014/main" id="{ECEB5B5C-08C6-4BE7-A1FB-F0515FEB42B2}"/>
              </a:ext>
            </a:extLst>
          </p:cNvPr>
          <p:cNvGraphicFramePr>
            <a:graphicFrameLocks noChangeAspect="1"/>
          </p:cNvGraphicFramePr>
          <p:nvPr/>
        </p:nvGraphicFramePr>
        <p:xfrm>
          <a:off x="3635375" y="1917700"/>
          <a:ext cx="898525" cy="503238"/>
        </p:xfrm>
        <a:graphic>
          <a:graphicData uri="http://schemas.openxmlformats.org/presentationml/2006/ole">
            <mc:AlternateContent xmlns:mc="http://schemas.openxmlformats.org/markup-compatibility/2006">
              <mc:Choice xmlns:v="urn:schemas-microsoft-com:vml" Requires="v">
                <p:oleObj spid="_x0000_s636949" name="Equation" r:id="rId15" imgW="457200" imgH="203040" progId="Equation.DSMT4">
                  <p:embed/>
                </p:oleObj>
              </mc:Choice>
              <mc:Fallback>
                <p:oleObj name="Equation" r:id="rId15" imgW="457200" imgH="203040" progId="Equation.DSMT4">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35375" y="1917700"/>
                        <a:ext cx="898525"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6939" name="Object 11">
            <a:extLst>
              <a:ext uri="{FF2B5EF4-FFF2-40B4-BE49-F238E27FC236}">
                <a16:creationId xmlns:a16="http://schemas.microsoft.com/office/drawing/2014/main" id="{AD1BBB78-A82B-405D-BC67-41AEB5CD2B63}"/>
              </a:ext>
            </a:extLst>
          </p:cNvPr>
          <p:cNvGraphicFramePr>
            <a:graphicFrameLocks noChangeAspect="1"/>
          </p:cNvGraphicFramePr>
          <p:nvPr/>
        </p:nvGraphicFramePr>
        <p:xfrm>
          <a:off x="1908175" y="4652963"/>
          <a:ext cx="935038" cy="647700"/>
        </p:xfrm>
        <a:graphic>
          <a:graphicData uri="http://schemas.openxmlformats.org/presentationml/2006/ole">
            <mc:AlternateContent xmlns:mc="http://schemas.openxmlformats.org/markup-compatibility/2006">
              <mc:Choice xmlns:v="urn:schemas-microsoft-com:vml" Requires="v">
                <p:oleObj spid="_x0000_s636950" name="Equation" r:id="rId17" imgW="482400" imgH="253800" progId="Equation.DSMT4">
                  <p:embed/>
                </p:oleObj>
              </mc:Choice>
              <mc:Fallback>
                <p:oleObj name="Equation" r:id="rId17" imgW="482400" imgH="253800" progId="Equation.DSMT4">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08175" y="4652963"/>
                        <a:ext cx="935038"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6940" name="Object 12">
            <a:extLst>
              <a:ext uri="{FF2B5EF4-FFF2-40B4-BE49-F238E27FC236}">
                <a16:creationId xmlns:a16="http://schemas.microsoft.com/office/drawing/2014/main" id="{4A7ECF59-4401-40C7-AFBA-457D68BA8712}"/>
              </a:ext>
            </a:extLst>
          </p:cNvPr>
          <p:cNvGraphicFramePr>
            <a:graphicFrameLocks noChangeAspect="1"/>
          </p:cNvGraphicFramePr>
          <p:nvPr/>
        </p:nvGraphicFramePr>
        <p:xfrm>
          <a:off x="2700338" y="5157788"/>
          <a:ext cx="2268537" cy="576262"/>
        </p:xfrm>
        <a:graphic>
          <a:graphicData uri="http://schemas.openxmlformats.org/presentationml/2006/ole">
            <mc:AlternateContent xmlns:mc="http://schemas.openxmlformats.org/markup-compatibility/2006">
              <mc:Choice xmlns:v="urn:schemas-microsoft-com:vml" Requires="v">
                <p:oleObj spid="_x0000_s636951" name="Equation" r:id="rId19" imgW="1002960" imgH="241200" progId="Equation.DSMT4">
                  <p:embed/>
                </p:oleObj>
              </mc:Choice>
              <mc:Fallback>
                <p:oleObj name="Equation" r:id="rId19" imgW="1002960" imgH="241200" progId="Equation.DSMT4">
                  <p:embed/>
                  <p:pic>
                    <p:nvPicPr>
                      <p:cNvPr id="0"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00338" y="5157788"/>
                        <a:ext cx="2268537"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6941" name="Object 13">
            <a:extLst>
              <a:ext uri="{FF2B5EF4-FFF2-40B4-BE49-F238E27FC236}">
                <a16:creationId xmlns:a16="http://schemas.microsoft.com/office/drawing/2014/main" id="{29B79DCF-EF70-4F4F-BC6E-582E850F8BDF}"/>
              </a:ext>
            </a:extLst>
          </p:cNvPr>
          <p:cNvGraphicFramePr>
            <a:graphicFrameLocks noChangeAspect="1"/>
          </p:cNvGraphicFramePr>
          <p:nvPr/>
        </p:nvGraphicFramePr>
        <p:xfrm>
          <a:off x="1922463" y="5589588"/>
          <a:ext cx="4978400" cy="936625"/>
        </p:xfrm>
        <a:graphic>
          <a:graphicData uri="http://schemas.openxmlformats.org/presentationml/2006/ole">
            <mc:AlternateContent xmlns:mc="http://schemas.openxmlformats.org/markup-compatibility/2006">
              <mc:Choice xmlns:v="urn:schemas-microsoft-com:vml" Requires="v">
                <p:oleObj spid="_x0000_s636952" name="Equation" r:id="rId21" imgW="2552400" imgH="393480" progId="Equation.DSMT4">
                  <p:embed/>
                </p:oleObj>
              </mc:Choice>
              <mc:Fallback>
                <p:oleObj name="Equation" r:id="rId21" imgW="2552400" imgH="393480" progId="Equation.DSMT4">
                  <p:embed/>
                  <p:pic>
                    <p:nvPicPr>
                      <p:cNvPr id="0" name="Object 1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922463" y="5589588"/>
                        <a:ext cx="4978400"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6942" name="Rectangle 14">
            <a:extLst>
              <a:ext uri="{FF2B5EF4-FFF2-40B4-BE49-F238E27FC236}">
                <a16:creationId xmlns:a16="http://schemas.microsoft.com/office/drawing/2014/main" id="{A11CE5C1-27C1-4BA1-BE0A-06B9D7DDDFB4}"/>
              </a:ext>
            </a:extLst>
          </p:cNvPr>
          <p:cNvSpPr>
            <a:spLocks noChangeArrowheads="1"/>
          </p:cNvSpPr>
          <p:nvPr/>
        </p:nvSpPr>
        <p:spPr bwMode="auto">
          <a:xfrm>
            <a:off x="827088" y="572135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zh-CN" altLang="zh-CN" sz="240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36932"/>
                                        </p:tgtEl>
                                        <p:attrNameLst>
                                          <p:attrName>style.visibility</p:attrName>
                                        </p:attrNameLst>
                                      </p:cBhvr>
                                      <p:to>
                                        <p:strVal val="visible"/>
                                      </p:to>
                                    </p:set>
                                    <p:anim calcmode="lin" valueType="num">
                                      <p:cBhvr additive="base">
                                        <p:cTn id="7" dur="500" fill="hold"/>
                                        <p:tgtEl>
                                          <p:spTgt spid="636932"/>
                                        </p:tgtEl>
                                        <p:attrNameLst>
                                          <p:attrName>ppt_x</p:attrName>
                                        </p:attrNameLst>
                                      </p:cBhvr>
                                      <p:tavLst>
                                        <p:tav tm="0">
                                          <p:val>
                                            <p:strVal val="#ppt_x"/>
                                          </p:val>
                                        </p:tav>
                                        <p:tav tm="100000">
                                          <p:val>
                                            <p:strVal val="#ppt_x"/>
                                          </p:val>
                                        </p:tav>
                                      </p:tavLst>
                                    </p:anim>
                                    <p:anim calcmode="lin" valueType="num">
                                      <p:cBhvr additive="base">
                                        <p:cTn id="8" dur="500" fill="hold"/>
                                        <p:tgtEl>
                                          <p:spTgt spid="63693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36933"/>
                                        </p:tgtEl>
                                        <p:attrNameLst>
                                          <p:attrName>style.visibility</p:attrName>
                                        </p:attrNameLst>
                                      </p:cBhvr>
                                      <p:to>
                                        <p:strVal val="visible"/>
                                      </p:to>
                                    </p:set>
                                    <p:anim calcmode="lin" valueType="num">
                                      <p:cBhvr additive="base">
                                        <p:cTn id="11" dur="500" fill="hold"/>
                                        <p:tgtEl>
                                          <p:spTgt spid="636933"/>
                                        </p:tgtEl>
                                        <p:attrNameLst>
                                          <p:attrName>ppt_x</p:attrName>
                                        </p:attrNameLst>
                                      </p:cBhvr>
                                      <p:tavLst>
                                        <p:tav tm="0">
                                          <p:val>
                                            <p:strVal val="#ppt_x"/>
                                          </p:val>
                                        </p:tav>
                                        <p:tav tm="100000">
                                          <p:val>
                                            <p:strVal val="#ppt_x"/>
                                          </p:val>
                                        </p:tav>
                                      </p:tavLst>
                                    </p:anim>
                                    <p:anim calcmode="lin" valueType="num">
                                      <p:cBhvr additive="base">
                                        <p:cTn id="12" dur="500" fill="hold"/>
                                        <p:tgtEl>
                                          <p:spTgt spid="63693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36934"/>
                                        </p:tgtEl>
                                        <p:attrNameLst>
                                          <p:attrName>style.visibility</p:attrName>
                                        </p:attrNameLst>
                                      </p:cBhvr>
                                      <p:to>
                                        <p:strVal val="visible"/>
                                      </p:to>
                                    </p:set>
                                    <p:anim calcmode="lin" valueType="num">
                                      <p:cBhvr additive="base">
                                        <p:cTn id="15" dur="500" fill="hold"/>
                                        <p:tgtEl>
                                          <p:spTgt spid="636934"/>
                                        </p:tgtEl>
                                        <p:attrNameLst>
                                          <p:attrName>ppt_x</p:attrName>
                                        </p:attrNameLst>
                                      </p:cBhvr>
                                      <p:tavLst>
                                        <p:tav tm="0">
                                          <p:val>
                                            <p:strVal val="#ppt_x"/>
                                          </p:val>
                                        </p:tav>
                                        <p:tav tm="100000">
                                          <p:val>
                                            <p:strVal val="#ppt_x"/>
                                          </p:val>
                                        </p:tav>
                                      </p:tavLst>
                                    </p:anim>
                                    <p:anim calcmode="lin" valueType="num">
                                      <p:cBhvr additive="base">
                                        <p:cTn id="16" dur="500" fill="hold"/>
                                        <p:tgtEl>
                                          <p:spTgt spid="63693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36931">
                                            <p:txEl>
                                              <p:pRg st="0" end="0"/>
                                            </p:txEl>
                                          </p:spTgt>
                                        </p:tgtEl>
                                        <p:attrNameLst>
                                          <p:attrName>style.visibility</p:attrName>
                                        </p:attrNameLst>
                                      </p:cBhvr>
                                      <p:to>
                                        <p:strVal val="visible"/>
                                      </p:to>
                                    </p:set>
                                    <p:anim calcmode="lin" valueType="num">
                                      <p:cBhvr additive="base">
                                        <p:cTn id="19" dur="500" fill="hold"/>
                                        <p:tgtEl>
                                          <p:spTgt spid="636931">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369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36931">
                                            <p:txEl>
                                              <p:pRg st="1" end="1"/>
                                            </p:txEl>
                                          </p:spTgt>
                                        </p:tgtEl>
                                        <p:attrNameLst>
                                          <p:attrName>style.visibility</p:attrName>
                                        </p:attrNameLst>
                                      </p:cBhvr>
                                      <p:to>
                                        <p:strVal val="visible"/>
                                      </p:to>
                                    </p:set>
                                    <p:anim calcmode="lin" valueType="num">
                                      <p:cBhvr additive="base">
                                        <p:cTn id="25" dur="500" fill="hold"/>
                                        <p:tgtEl>
                                          <p:spTgt spid="636931">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369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636931">
                                            <p:txEl>
                                              <p:pRg st="2" end="2"/>
                                            </p:txEl>
                                          </p:spTgt>
                                        </p:tgtEl>
                                        <p:attrNameLst>
                                          <p:attrName>style.visibility</p:attrName>
                                        </p:attrNameLst>
                                      </p:cBhvr>
                                      <p:to>
                                        <p:strVal val="visible"/>
                                      </p:to>
                                    </p:set>
                                    <p:anim calcmode="lin" valueType="num">
                                      <p:cBhvr additive="base">
                                        <p:cTn id="31" dur="500" fill="hold"/>
                                        <p:tgtEl>
                                          <p:spTgt spid="636931">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36931">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36938"/>
                                        </p:tgtEl>
                                        <p:attrNameLst>
                                          <p:attrName>style.visibility</p:attrName>
                                        </p:attrNameLst>
                                      </p:cBhvr>
                                      <p:to>
                                        <p:strVal val="visible"/>
                                      </p:to>
                                    </p:set>
                                    <p:anim calcmode="lin" valueType="num">
                                      <p:cBhvr additive="base">
                                        <p:cTn id="35" dur="500" fill="hold"/>
                                        <p:tgtEl>
                                          <p:spTgt spid="636938"/>
                                        </p:tgtEl>
                                        <p:attrNameLst>
                                          <p:attrName>ppt_x</p:attrName>
                                        </p:attrNameLst>
                                      </p:cBhvr>
                                      <p:tavLst>
                                        <p:tav tm="0">
                                          <p:val>
                                            <p:strVal val="#ppt_x"/>
                                          </p:val>
                                        </p:tav>
                                        <p:tav tm="100000">
                                          <p:val>
                                            <p:strVal val="#ppt_x"/>
                                          </p:val>
                                        </p:tav>
                                      </p:tavLst>
                                    </p:anim>
                                    <p:anim calcmode="lin" valueType="num">
                                      <p:cBhvr additive="base">
                                        <p:cTn id="36" dur="500" fill="hold"/>
                                        <p:tgtEl>
                                          <p:spTgt spid="636938"/>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636936"/>
                                        </p:tgtEl>
                                        <p:attrNameLst>
                                          <p:attrName>style.visibility</p:attrName>
                                        </p:attrNameLst>
                                      </p:cBhvr>
                                      <p:to>
                                        <p:strVal val="visible"/>
                                      </p:to>
                                    </p:set>
                                    <p:anim calcmode="lin" valueType="num">
                                      <p:cBhvr additive="base">
                                        <p:cTn id="41" dur="500" fill="hold"/>
                                        <p:tgtEl>
                                          <p:spTgt spid="636936"/>
                                        </p:tgtEl>
                                        <p:attrNameLst>
                                          <p:attrName>ppt_x</p:attrName>
                                        </p:attrNameLst>
                                      </p:cBhvr>
                                      <p:tavLst>
                                        <p:tav tm="0">
                                          <p:val>
                                            <p:strVal val="#ppt_x"/>
                                          </p:val>
                                        </p:tav>
                                        <p:tav tm="100000">
                                          <p:val>
                                            <p:strVal val="#ppt_x"/>
                                          </p:val>
                                        </p:tav>
                                      </p:tavLst>
                                    </p:anim>
                                    <p:anim calcmode="lin" valueType="num">
                                      <p:cBhvr additive="base">
                                        <p:cTn id="42" dur="500" fill="hold"/>
                                        <p:tgtEl>
                                          <p:spTgt spid="63693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636937"/>
                                        </p:tgtEl>
                                        <p:attrNameLst>
                                          <p:attrName>style.visibility</p:attrName>
                                        </p:attrNameLst>
                                      </p:cBhvr>
                                      <p:to>
                                        <p:strVal val="visible"/>
                                      </p:to>
                                    </p:set>
                                    <p:anim calcmode="lin" valueType="num">
                                      <p:cBhvr additive="base">
                                        <p:cTn id="45" dur="500" fill="hold"/>
                                        <p:tgtEl>
                                          <p:spTgt spid="636937"/>
                                        </p:tgtEl>
                                        <p:attrNameLst>
                                          <p:attrName>ppt_x</p:attrName>
                                        </p:attrNameLst>
                                      </p:cBhvr>
                                      <p:tavLst>
                                        <p:tav tm="0">
                                          <p:val>
                                            <p:strVal val="#ppt_x"/>
                                          </p:val>
                                        </p:tav>
                                        <p:tav tm="100000">
                                          <p:val>
                                            <p:strVal val="#ppt_x"/>
                                          </p:val>
                                        </p:tav>
                                      </p:tavLst>
                                    </p:anim>
                                    <p:anim calcmode="lin" valueType="num">
                                      <p:cBhvr additive="base">
                                        <p:cTn id="46" dur="500" fill="hold"/>
                                        <p:tgtEl>
                                          <p:spTgt spid="636937"/>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636931">
                                            <p:txEl>
                                              <p:pRg st="6" end="6"/>
                                            </p:txEl>
                                          </p:spTgt>
                                        </p:tgtEl>
                                        <p:attrNameLst>
                                          <p:attrName>style.visibility</p:attrName>
                                        </p:attrNameLst>
                                      </p:cBhvr>
                                      <p:to>
                                        <p:strVal val="visible"/>
                                      </p:to>
                                    </p:set>
                                    <p:anim calcmode="lin" valueType="num">
                                      <p:cBhvr additive="base">
                                        <p:cTn id="51" dur="500" fill="hold"/>
                                        <p:tgtEl>
                                          <p:spTgt spid="636931">
                                            <p:txEl>
                                              <p:pRg st="6" end="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36931">
                                            <p:txEl>
                                              <p:pRg st="6" end="6"/>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36935"/>
                                        </p:tgtEl>
                                        <p:attrNameLst>
                                          <p:attrName>style.visibility</p:attrName>
                                        </p:attrNameLst>
                                      </p:cBhvr>
                                      <p:to>
                                        <p:strVal val="visible"/>
                                      </p:to>
                                    </p:set>
                                    <p:anim calcmode="lin" valueType="num">
                                      <p:cBhvr additive="base">
                                        <p:cTn id="55" dur="500" fill="hold"/>
                                        <p:tgtEl>
                                          <p:spTgt spid="636935"/>
                                        </p:tgtEl>
                                        <p:attrNameLst>
                                          <p:attrName>ppt_x</p:attrName>
                                        </p:attrNameLst>
                                      </p:cBhvr>
                                      <p:tavLst>
                                        <p:tav tm="0">
                                          <p:val>
                                            <p:strVal val="#ppt_x"/>
                                          </p:val>
                                        </p:tav>
                                        <p:tav tm="100000">
                                          <p:val>
                                            <p:strVal val="#ppt_x"/>
                                          </p:val>
                                        </p:tav>
                                      </p:tavLst>
                                    </p:anim>
                                    <p:anim calcmode="lin" valueType="num">
                                      <p:cBhvr additive="base">
                                        <p:cTn id="56" dur="500" fill="hold"/>
                                        <p:tgtEl>
                                          <p:spTgt spid="636935"/>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636939"/>
                                        </p:tgtEl>
                                        <p:attrNameLst>
                                          <p:attrName>style.visibility</p:attrName>
                                        </p:attrNameLst>
                                      </p:cBhvr>
                                      <p:to>
                                        <p:strVal val="visible"/>
                                      </p:to>
                                    </p:set>
                                    <p:anim calcmode="lin" valueType="num">
                                      <p:cBhvr additive="base">
                                        <p:cTn id="59" dur="500" fill="hold"/>
                                        <p:tgtEl>
                                          <p:spTgt spid="636939"/>
                                        </p:tgtEl>
                                        <p:attrNameLst>
                                          <p:attrName>ppt_x</p:attrName>
                                        </p:attrNameLst>
                                      </p:cBhvr>
                                      <p:tavLst>
                                        <p:tav tm="0">
                                          <p:val>
                                            <p:strVal val="#ppt_x"/>
                                          </p:val>
                                        </p:tav>
                                        <p:tav tm="100000">
                                          <p:val>
                                            <p:strVal val="#ppt_x"/>
                                          </p:val>
                                        </p:tav>
                                      </p:tavLst>
                                    </p:anim>
                                    <p:anim calcmode="lin" valueType="num">
                                      <p:cBhvr additive="base">
                                        <p:cTn id="60" dur="500" fill="hold"/>
                                        <p:tgtEl>
                                          <p:spTgt spid="636939"/>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636940"/>
                                        </p:tgtEl>
                                        <p:attrNameLst>
                                          <p:attrName>style.visibility</p:attrName>
                                        </p:attrNameLst>
                                      </p:cBhvr>
                                      <p:to>
                                        <p:strVal val="visible"/>
                                      </p:to>
                                    </p:set>
                                    <p:anim calcmode="lin" valueType="num">
                                      <p:cBhvr additive="base">
                                        <p:cTn id="63" dur="500" fill="hold"/>
                                        <p:tgtEl>
                                          <p:spTgt spid="636940"/>
                                        </p:tgtEl>
                                        <p:attrNameLst>
                                          <p:attrName>ppt_x</p:attrName>
                                        </p:attrNameLst>
                                      </p:cBhvr>
                                      <p:tavLst>
                                        <p:tav tm="0">
                                          <p:val>
                                            <p:strVal val="#ppt_x"/>
                                          </p:val>
                                        </p:tav>
                                        <p:tav tm="100000">
                                          <p:val>
                                            <p:strVal val="#ppt_x"/>
                                          </p:val>
                                        </p:tav>
                                      </p:tavLst>
                                    </p:anim>
                                    <p:anim calcmode="lin" valueType="num">
                                      <p:cBhvr additive="base">
                                        <p:cTn id="64" dur="500" fill="hold"/>
                                        <p:tgtEl>
                                          <p:spTgt spid="636940"/>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4" fill="hold" nodeType="clickEffect">
                                  <p:stCondLst>
                                    <p:cond delay="0"/>
                                  </p:stCondLst>
                                  <p:childTnLst>
                                    <p:set>
                                      <p:cBhvr>
                                        <p:cTn id="68" dur="1" fill="hold">
                                          <p:stCondLst>
                                            <p:cond delay="0"/>
                                          </p:stCondLst>
                                        </p:cTn>
                                        <p:tgtEl>
                                          <p:spTgt spid="636931">
                                            <p:txEl>
                                              <p:pRg st="8" end="8"/>
                                            </p:txEl>
                                          </p:spTgt>
                                        </p:tgtEl>
                                        <p:attrNameLst>
                                          <p:attrName>style.visibility</p:attrName>
                                        </p:attrNameLst>
                                      </p:cBhvr>
                                      <p:to>
                                        <p:strVal val="visible"/>
                                      </p:to>
                                    </p:set>
                                    <p:anim calcmode="lin" valueType="num">
                                      <p:cBhvr additive="base">
                                        <p:cTn id="69" dur="500" fill="hold"/>
                                        <p:tgtEl>
                                          <p:spTgt spid="636931">
                                            <p:txEl>
                                              <p:pRg st="8" end="8"/>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636931">
                                            <p:txEl>
                                              <p:pRg st="8" end="8"/>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636941"/>
                                        </p:tgtEl>
                                        <p:attrNameLst>
                                          <p:attrName>style.visibility</p:attrName>
                                        </p:attrNameLst>
                                      </p:cBhvr>
                                      <p:to>
                                        <p:strVal val="visible"/>
                                      </p:to>
                                    </p:set>
                                    <p:anim calcmode="lin" valueType="num">
                                      <p:cBhvr additive="base">
                                        <p:cTn id="73" dur="500" fill="hold"/>
                                        <p:tgtEl>
                                          <p:spTgt spid="636941"/>
                                        </p:tgtEl>
                                        <p:attrNameLst>
                                          <p:attrName>ppt_x</p:attrName>
                                        </p:attrNameLst>
                                      </p:cBhvr>
                                      <p:tavLst>
                                        <p:tav tm="0">
                                          <p:val>
                                            <p:strVal val="#ppt_x"/>
                                          </p:val>
                                        </p:tav>
                                        <p:tav tm="100000">
                                          <p:val>
                                            <p:strVal val="#ppt_x"/>
                                          </p:val>
                                        </p:tav>
                                      </p:tavLst>
                                    </p:anim>
                                    <p:anim calcmode="lin" valueType="num">
                                      <p:cBhvr additive="base">
                                        <p:cTn id="74" dur="500" fill="hold"/>
                                        <p:tgtEl>
                                          <p:spTgt spid="6369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3">
            <a:extLst>
              <a:ext uri="{FF2B5EF4-FFF2-40B4-BE49-F238E27FC236}">
                <a16:creationId xmlns:a16="http://schemas.microsoft.com/office/drawing/2014/main" id="{AA6667A8-0C90-4539-98C5-CFDC9EA184AC}"/>
              </a:ext>
            </a:extLst>
          </p:cNvPr>
          <p:cNvSpPr>
            <a:spLocks noGrp="1"/>
          </p:cNvSpPr>
          <p:nvPr>
            <p:ph type="dt" sz="half" idx="10"/>
          </p:nvPr>
        </p:nvSpPr>
        <p:spPr/>
        <p:txBody>
          <a:bodyPr/>
          <a:lstStyle/>
          <a:p>
            <a:fld id="{B1F8BC52-7009-4264-BDCE-9FD2D8F74C2C}" type="datetime1">
              <a:rPr lang="zh-CN" altLang="en-US"/>
              <a:pPr/>
              <a:t>2017/9/8</a:t>
            </a:fld>
            <a:endParaRPr lang="en-US" altLang="zh-CN"/>
          </a:p>
        </p:txBody>
      </p:sp>
      <p:sp>
        <p:nvSpPr>
          <p:cNvPr id="16" name="灯片编号占位符 5">
            <a:extLst>
              <a:ext uri="{FF2B5EF4-FFF2-40B4-BE49-F238E27FC236}">
                <a16:creationId xmlns:a16="http://schemas.microsoft.com/office/drawing/2014/main" id="{DDFD12DA-E589-486A-9711-57D703641D69}"/>
              </a:ext>
            </a:extLst>
          </p:cNvPr>
          <p:cNvSpPr>
            <a:spLocks noGrp="1"/>
          </p:cNvSpPr>
          <p:nvPr>
            <p:ph type="sldNum" sz="quarter" idx="12"/>
          </p:nvPr>
        </p:nvSpPr>
        <p:spPr/>
        <p:txBody>
          <a:bodyPr/>
          <a:lstStyle/>
          <a:p>
            <a:fld id="{A7A088B3-97AB-4A2B-B327-AFA0C9925D70}" type="slidenum">
              <a:rPr lang="en-US" altLang="zh-CN"/>
              <a:pPr/>
              <a:t>96</a:t>
            </a:fld>
            <a:endParaRPr lang="en-US" altLang="zh-CN"/>
          </a:p>
        </p:txBody>
      </p:sp>
      <p:graphicFrame>
        <p:nvGraphicFramePr>
          <p:cNvPr id="637956" name="Object 4">
            <a:extLst>
              <a:ext uri="{FF2B5EF4-FFF2-40B4-BE49-F238E27FC236}">
                <a16:creationId xmlns:a16="http://schemas.microsoft.com/office/drawing/2014/main" id="{BE17362A-C393-4C6A-8433-5D31AEED451E}"/>
              </a:ext>
            </a:extLst>
          </p:cNvPr>
          <p:cNvGraphicFramePr>
            <a:graphicFrameLocks noChangeAspect="1"/>
          </p:cNvGraphicFramePr>
          <p:nvPr/>
        </p:nvGraphicFramePr>
        <p:xfrm>
          <a:off x="1979613" y="908050"/>
          <a:ext cx="5473700" cy="673100"/>
        </p:xfrm>
        <a:graphic>
          <a:graphicData uri="http://schemas.openxmlformats.org/presentationml/2006/ole">
            <mc:AlternateContent xmlns:mc="http://schemas.openxmlformats.org/markup-compatibility/2006">
              <mc:Choice xmlns:v="urn:schemas-microsoft-com:vml" Requires="v">
                <p:oleObj spid="_x0000_s637968" name="Equation" r:id="rId3" imgW="1930400" imgH="241300" progId="Equation.DSMT4">
                  <p:embed/>
                </p:oleObj>
              </mc:Choice>
              <mc:Fallback>
                <p:oleObj name="Equation" r:id="rId3" imgW="1930400" imgH="2413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908050"/>
                        <a:ext cx="5473700"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7955" name="Object 3">
            <a:extLst>
              <a:ext uri="{FF2B5EF4-FFF2-40B4-BE49-F238E27FC236}">
                <a16:creationId xmlns:a16="http://schemas.microsoft.com/office/drawing/2014/main" id="{3F3563A3-5A51-46D8-82EF-8B58225E63FA}"/>
              </a:ext>
            </a:extLst>
          </p:cNvPr>
          <p:cNvGraphicFramePr>
            <a:graphicFrameLocks noChangeAspect="1"/>
          </p:cNvGraphicFramePr>
          <p:nvPr/>
        </p:nvGraphicFramePr>
        <p:xfrm>
          <a:off x="2843213" y="1773238"/>
          <a:ext cx="1800225" cy="531812"/>
        </p:xfrm>
        <a:graphic>
          <a:graphicData uri="http://schemas.openxmlformats.org/presentationml/2006/ole">
            <mc:AlternateContent xmlns:mc="http://schemas.openxmlformats.org/markup-compatibility/2006">
              <mc:Choice xmlns:v="urn:schemas-microsoft-com:vml" Requires="v">
                <p:oleObj spid="_x0000_s637969" name="Equation" r:id="rId5" imgW="672808" imgH="203112" progId="Equation.DSMT4">
                  <p:embed/>
                </p:oleObj>
              </mc:Choice>
              <mc:Fallback>
                <p:oleObj name="Equation" r:id="rId5" imgW="672808" imgH="203112"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1773238"/>
                        <a:ext cx="1800225"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7957" name="Rectangle 5">
            <a:extLst>
              <a:ext uri="{FF2B5EF4-FFF2-40B4-BE49-F238E27FC236}">
                <a16:creationId xmlns:a16="http://schemas.microsoft.com/office/drawing/2014/main" id="{71829283-5A25-4438-918E-7ACF5581C268}"/>
              </a:ext>
            </a:extLst>
          </p:cNvPr>
          <p:cNvSpPr>
            <a:spLocks noChangeArrowheads="1"/>
          </p:cNvSpPr>
          <p:nvPr/>
        </p:nvSpPr>
        <p:spPr bwMode="auto">
          <a:xfrm>
            <a:off x="827088" y="336550"/>
            <a:ext cx="23796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13335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latin typeface="仿宋_GB2312" pitchFamily="49" charset="-122"/>
                <a:ea typeface="仿宋_GB2312" pitchFamily="49" charset="-122"/>
                <a:cs typeface="宋体" panose="02010600030101010101" pitchFamily="2" charset="-122"/>
              </a:rPr>
              <a:t>由</a:t>
            </a:r>
            <a:r>
              <a:rPr lang="en-US" altLang="zh-CN" b="1">
                <a:latin typeface="Times New Roman" panose="02020603050405020304" pitchFamily="18" charset="0"/>
                <a:ea typeface="仿宋_GB2312" pitchFamily="49" charset="-122"/>
                <a:cs typeface="宋体" panose="02010600030101010101" pitchFamily="2" charset="-122"/>
              </a:rPr>
              <a:t>C-R</a:t>
            </a:r>
            <a:r>
              <a:rPr lang="zh-CN" altLang="en-US" b="1">
                <a:latin typeface="仿宋_GB2312" pitchFamily="49" charset="-122"/>
                <a:ea typeface="仿宋_GB2312" pitchFamily="49" charset="-122"/>
                <a:cs typeface="宋体" panose="02010600030101010101" pitchFamily="2" charset="-122"/>
              </a:rPr>
              <a:t>条件得</a:t>
            </a:r>
          </a:p>
          <a:p>
            <a:pPr eaLnBrk="0" hangingPunct="0"/>
            <a:endParaRPr lang="en-US" altLang="zh-CN" b="1">
              <a:latin typeface="仿宋_GB2312" pitchFamily="49" charset="-122"/>
              <a:ea typeface="仿宋_GB2312" pitchFamily="49" charset="-122"/>
              <a:cs typeface="宋体" panose="02010600030101010101" pitchFamily="2" charset="-122"/>
            </a:endParaRPr>
          </a:p>
        </p:txBody>
      </p:sp>
      <p:sp>
        <p:nvSpPr>
          <p:cNvPr id="637958" name="Rectangle 6">
            <a:extLst>
              <a:ext uri="{FF2B5EF4-FFF2-40B4-BE49-F238E27FC236}">
                <a16:creationId xmlns:a16="http://schemas.microsoft.com/office/drawing/2014/main" id="{56638EE7-6183-4B06-8713-9F5ADFB36207}"/>
              </a:ext>
            </a:extLst>
          </p:cNvPr>
          <p:cNvSpPr>
            <a:spLocks noChangeArrowheads="1"/>
          </p:cNvSpPr>
          <p:nvPr/>
        </p:nvSpPr>
        <p:spPr bwMode="auto">
          <a:xfrm>
            <a:off x="1116013" y="1492250"/>
            <a:ext cx="1974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b="1">
                <a:latin typeface="仿宋_GB2312" pitchFamily="49" charset="-122"/>
                <a:cs typeface="宋体" panose="02010600030101010101" pitchFamily="2" charset="-122"/>
              </a:rPr>
              <a:t>从而      </a:t>
            </a:r>
          </a:p>
        </p:txBody>
      </p:sp>
      <p:sp>
        <p:nvSpPr>
          <p:cNvPr id="637959" name="Rectangle 7">
            <a:extLst>
              <a:ext uri="{FF2B5EF4-FFF2-40B4-BE49-F238E27FC236}">
                <a16:creationId xmlns:a16="http://schemas.microsoft.com/office/drawing/2014/main" id="{0D083195-0BE2-4334-A9D1-882142AB7924}"/>
              </a:ext>
            </a:extLst>
          </p:cNvPr>
          <p:cNvSpPr>
            <a:spLocks noChangeArrowheads="1"/>
          </p:cNvSpPr>
          <p:nvPr/>
        </p:nvSpPr>
        <p:spPr bwMode="auto">
          <a:xfrm>
            <a:off x="1116013" y="2420938"/>
            <a:ext cx="17938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b="1">
                <a:latin typeface="仿宋_GB2312" pitchFamily="49" charset="-122"/>
                <a:cs typeface="宋体" panose="02010600030101010101" pitchFamily="2" charset="-122"/>
              </a:rPr>
              <a:t>由此得   </a:t>
            </a:r>
          </a:p>
        </p:txBody>
      </p:sp>
      <p:sp>
        <p:nvSpPr>
          <p:cNvPr id="637961" name="Rectangle 9">
            <a:extLst>
              <a:ext uri="{FF2B5EF4-FFF2-40B4-BE49-F238E27FC236}">
                <a16:creationId xmlns:a16="http://schemas.microsoft.com/office/drawing/2014/main" id="{B9E5A169-C3AF-4FE9-AC4E-466EBEE0AD9A}"/>
              </a:ext>
            </a:extLst>
          </p:cNvPr>
          <p:cNvSpPr>
            <a:spLocks noChangeArrowheads="1"/>
          </p:cNvSpPr>
          <p:nvPr/>
        </p:nvSpPr>
        <p:spPr bwMode="auto">
          <a:xfrm>
            <a:off x="457200" y="5040313"/>
            <a:ext cx="82296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FontTx/>
              <a:buNone/>
            </a:pPr>
            <a:r>
              <a:rPr lang="en-US" altLang="zh-CN" sz="2800" b="1">
                <a:latin typeface="仿宋_GB2312" pitchFamily="49" charset="-122"/>
                <a:ea typeface="仿宋_GB2312" pitchFamily="49" charset="-122"/>
              </a:rPr>
              <a:t> </a:t>
            </a:r>
            <a:r>
              <a:rPr lang="zh-CN" altLang="en-US" sz="2800" b="1">
                <a:solidFill>
                  <a:schemeClr val="tx2"/>
                </a:solidFill>
                <a:latin typeface="仿宋_GB2312" pitchFamily="49" charset="-122"/>
                <a:ea typeface="仿宋_GB2312" pitchFamily="49" charset="-122"/>
              </a:rPr>
              <a:t>由      得      ，最后得</a:t>
            </a:r>
          </a:p>
        </p:txBody>
      </p:sp>
      <p:graphicFrame>
        <p:nvGraphicFramePr>
          <p:cNvPr id="637962" name="Object 10">
            <a:extLst>
              <a:ext uri="{FF2B5EF4-FFF2-40B4-BE49-F238E27FC236}">
                <a16:creationId xmlns:a16="http://schemas.microsoft.com/office/drawing/2014/main" id="{E4C88DA5-62B2-4978-AFFF-92F3FD13C94F}"/>
              </a:ext>
            </a:extLst>
          </p:cNvPr>
          <p:cNvGraphicFramePr>
            <a:graphicFrameLocks noChangeAspect="1"/>
          </p:cNvGraphicFramePr>
          <p:nvPr/>
        </p:nvGraphicFramePr>
        <p:xfrm>
          <a:off x="2700338" y="2492375"/>
          <a:ext cx="2179637" cy="809625"/>
        </p:xfrm>
        <a:graphic>
          <a:graphicData uri="http://schemas.openxmlformats.org/presentationml/2006/ole">
            <mc:AlternateContent xmlns:mc="http://schemas.openxmlformats.org/markup-compatibility/2006">
              <mc:Choice xmlns:v="urn:schemas-microsoft-com:vml" Requires="v">
                <p:oleObj spid="_x0000_s637970" name="Equation" r:id="rId7" imgW="1054080" imgH="393480" progId="Equation.DSMT4">
                  <p:embed/>
                </p:oleObj>
              </mc:Choice>
              <mc:Fallback>
                <p:oleObj name="Equation" r:id="rId7" imgW="1054080" imgH="39348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00338" y="2492375"/>
                        <a:ext cx="2179637"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7963" name="Object 11">
            <a:extLst>
              <a:ext uri="{FF2B5EF4-FFF2-40B4-BE49-F238E27FC236}">
                <a16:creationId xmlns:a16="http://schemas.microsoft.com/office/drawing/2014/main" id="{5A7E942C-BBD1-4311-8C7C-337B1097EA9D}"/>
              </a:ext>
            </a:extLst>
          </p:cNvPr>
          <p:cNvGraphicFramePr>
            <a:graphicFrameLocks noChangeAspect="1"/>
          </p:cNvGraphicFramePr>
          <p:nvPr/>
        </p:nvGraphicFramePr>
        <p:xfrm>
          <a:off x="2627313" y="3213100"/>
          <a:ext cx="3708400" cy="942975"/>
        </p:xfrm>
        <a:graphic>
          <a:graphicData uri="http://schemas.openxmlformats.org/presentationml/2006/ole">
            <mc:AlternateContent xmlns:mc="http://schemas.openxmlformats.org/markup-compatibility/2006">
              <mc:Choice xmlns:v="urn:schemas-microsoft-com:vml" Requires="v">
                <p:oleObj spid="_x0000_s637971" name="Equation" r:id="rId9" imgW="1612800" imgH="406080" progId="Equation.DSMT4">
                  <p:embed/>
                </p:oleObj>
              </mc:Choice>
              <mc:Fallback>
                <p:oleObj name="Equation" r:id="rId9" imgW="1612800" imgH="40608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27313" y="3213100"/>
                        <a:ext cx="3708400"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7964" name="Object 12">
            <a:extLst>
              <a:ext uri="{FF2B5EF4-FFF2-40B4-BE49-F238E27FC236}">
                <a16:creationId xmlns:a16="http://schemas.microsoft.com/office/drawing/2014/main" id="{76273CBB-F419-4FE9-8BFC-08AB522B539E}"/>
              </a:ext>
            </a:extLst>
          </p:cNvPr>
          <p:cNvGraphicFramePr>
            <a:graphicFrameLocks noChangeAspect="1"/>
          </p:cNvGraphicFramePr>
          <p:nvPr/>
        </p:nvGraphicFramePr>
        <p:xfrm>
          <a:off x="2195513" y="3933825"/>
          <a:ext cx="6049962" cy="1008063"/>
        </p:xfrm>
        <a:graphic>
          <a:graphicData uri="http://schemas.openxmlformats.org/presentationml/2006/ole">
            <mc:AlternateContent xmlns:mc="http://schemas.openxmlformats.org/markup-compatibility/2006">
              <mc:Choice xmlns:v="urn:schemas-microsoft-com:vml" Requires="v">
                <p:oleObj spid="_x0000_s637972" name="Equation" r:id="rId11" imgW="3225600" imgH="393480" progId="Equation.DSMT4">
                  <p:embed/>
                </p:oleObj>
              </mc:Choice>
              <mc:Fallback>
                <p:oleObj name="Equation" r:id="rId11" imgW="3225600" imgH="39348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95513" y="3933825"/>
                        <a:ext cx="6049962" cy="100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7965" name="Object 13">
            <a:extLst>
              <a:ext uri="{FF2B5EF4-FFF2-40B4-BE49-F238E27FC236}">
                <a16:creationId xmlns:a16="http://schemas.microsoft.com/office/drawing/2014/main" id="{855913BE-BCA0-4865-B441-9984B26B883B}"/>
              </a:ext>
            </a:extLst>
          </p:cNvPr>
          <p:cNvGraphicFramePr>
            <a:graphicFrameLocks noChangeAspect="1"/>
          </p:cNvGraphicFramePr>
          <p:nvPr/>
        </p:nvGraphicFramePr>
        <p:xfrm>
          <a:off x="1187450" y="5084763"/>
          <a:ext cx="952500" cy="439737"/>
        </p:xfrm>
        <a:graphic>
          <a:graphicData uri="http://schemas.openxmlformats.org/presentationml/2006/ole">
            <mc:AlternateContent xmlns:mc="http://schemas.openxmlformats.org/markup-compatibility/2006">
              <mc:Choice xmlns:v="urn:schemas-microsoft-com:vml" Requires="v">
                <p:oleObj spid="_x0000_s637973" name="Equation" r:id="rId13" imgW="558720" imgH="203040" progId="Equation.DSMT4">
                  <p:embed/>
                </p:oleObj>
              </mc:Choice>
              <mc:Fallback>
                <p:oleObj name="Equation" r:id="rId13" imgW="558720" imgH="203040"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87450" y="5084763"/>
                        <a:ext cx="952500" cy="439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7966" name="Object 14">
            <a:extLst>
              <a:ext uri="{FF2B5EF4-FFF2-40B4-BE49-F238E27FC236}">
                <a16:creationId xmlns:a16="http://schemas.microsoft.com/office/drawing/2014/main" id="{6F103925-D694-4B95-8818-294E9FF68D19}"/>
              </a:ext>
            </a:extLst>
          </p:cNvPr>
          <p:cNvGraphicFramePr>
            <a:graphicFrameLocks noChangeAspect="1"/>
          </p:cNvGraphicFramePr>
          <p:nvPr/>
        </p:nvGraphicFramePr>
        <p:xfrm>
          <a:off x="2555875" y="5013325"/>
          <a:ext cx="936625" cy="495300"/>
        </p:xfrm>
        <a:graphic>
          <a:graphicData uri="http://schemas.openxmlformats.org/presentationml/2006/ole">
            <mc:AlternateContent xmlns:mc="http://schemas.openxmlformats.org/markup-compatibility/2006">
              <mc:Choice xmlns:v="urn:schemas-microsoft-com:vml" Requires="v">
                <p:oleObj spid="_x0000_s637974" name="Equation" r:id="rId15" imgW="342720" imgH="177480" progId="Equation.DSMT4">
                  <p:embed/>
                </p:oleObj>
              </mc:Choice>
              <mc:Fallback>
                <p:oleObj name="Equation" r:id="rId15" imgW="342720" imgH="177480" progId="Equation.DSMT4">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55875" y="5013325"/>
                        <a:ext cx="936625"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7967" name="Object 15">
            <a:extLst>
              <a:ext uri="{FF2B5EF4-FFF2-40B4-BE49-F238E27FC236}">
                <a16:creationId xmlns:a16="http://schemas.microsoft.com/office/drawing/2014/main" id="{7936CD74-617A-4CEA-985B-54BE93709615}"/>
              </a:ext>
            </a:extLst>
          </p:cNvPr>
          <p:cNvGraphicFramePr>
            <a:graphicFrameLocks noChangeAspect="1"/>
          </p:cNvGraphicFramePr>
          <p:nvPr/>
        </p:nvGraphicFramePr>
        <p:xfrm>
          <a:off x="1476375" y="5661025"/>
          <a:ext cx="6948488" cy="909638"/>
        </p:xfrm>
        <a:graphic>
          <a:graphicData uri="http://schemas.openxmlformats.org/presentationml/2006/ole">
            <mc:AlternateContent xmlns:mc="http://schemas.openxmlformats.org/markup-compatibility/2006">
              <mc:Choice xmlns:v="urn:schemas-microsoft-com:vml" Requires="v">
                <p:oleObj spid="_x0000_s637975" name="Equation" r:id="rId17" imgW="2984400" imgH="393480" progId="Equation.DSMT4">
                  <p:embed/>
                </p:oleObj>
              </mc:Choice>
              <mc:Fallback>
                <p:oleObj name="Equation" r:id="rId17" imgW="2984400" imgH="393480" progId="Equation.DSMT4">
                  <p:embed/>
                  <p:pic>
                    <p:nvPicPr>
                      <p:cNvPr id="0" name="Object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76375" y="5661025"/>
                        <a:ext cx="6948488" cy="909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37962"/>
                                        </p:tgtEl>
                                        <p:attrNameLst>
                                          <p:attrName>style.visibility</p:attrName>
                                        </p:attrNameLst>
                                      </p:cBhvr>
                                      <p:to>
                                        <p:strVal val="visible"/>
                                      </p:to>
                                    </p:set>
                                    <p:anim calcmode="lin" valueType="num">
                                      <p:cBhvr additive="base">
                                        <p:cTn id="7" dur="500" fill="hold"/>
                                        <p:tgtEl>
                                          <p:spTgt spid="637962"/>
                                        </p:tgtEl>
                                        <p:attrNameLst>
                                          <p:attrName>ppt_x</p:attrName>
                                        </p:attrNameLst>
                                      </p:cBhvr>
                                      <p:tavLst>
                                        <p:tav tm="0">
                                          <p:val>
                                            <p:strVal val="#ppt_x"/>
                                          </p:val>
                                        </p:tav>
                                        <p:tav tm="100000">
                                          <p:val>
                                            <p:strVal val="#ppt_x"/>
                                          </p:val>
                                        </p:tav>
                                      </p:tavLst>
                                    </p:anim>
                                    <p:anim calcmode="lin" valueType="num">
                                      <p:cBhvr additive="base">
                                        <p:cTn id="8" dur="500" fill="hold"/>
                                        <p:tgtEl>
                                          <p:spTgt spid="63796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37963"/>
                                        </p:tgtEl>
                                        <p:attrNameLst>
                                          <p:attrName>style.visibility</p:attrName>
                                        </p:attrNameLst>
                                      </p:cBhvr>
                                      <p:to>
                                        <p:strVal val="visible"/>
                                      </p:to>
                                    </p:set>
                                    <p:anim calcmode="lin" valueType="num">
                                      <p:cBhvr additive="base">
                                        <p:cTn id="13" dur="500" fill="hold"/>
                                        <p:tgtEl>
                                          <p:spTgt spid="637963"/>
                                        </p:tgtEl>
                                        <p:attrNameLst>
                                          <p:attrName>ppt_x</p:attrName>
                                        </p:attrNameLst>
                                      </p:cBhvr>
                                      <p:tavLst>
                                        <p:tav tm="0">
                                          <p:val>
                                            <p:strVal val="#ppt_x"/>
                                          </p:val>
                                        </p:tav>
                                        <p:tav tm="100000">
                                          <p:val>
                                            <p:strVal val="#ppt_x"/>
                                          </p:val>
                                        </p:tav>
                                      </p:tavLst>
                                    </p:anim>
                                    <p:anim calcmode="lin" valueType="num">
                                      <p:cBhvr additive="base">
                                        <p:cTn id="14" dur="500" fill="hold"/>
                                        <p:tgtEl>
                                          <p:spTgt spid="63796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37964"/>
                                        </p:tgtEl>
                                        <p:attrNameLst>
                                          <p:attrName>style.visibility</p:attrName>
                                        </p:attrNameLst>
                                      </p:cBhvr>
                                      <p:to>
                                        <p:strVal val="visible"/>
                                      </p:to>
                                    </p:set>
                                    <p:anim calcmode="lin" valueType="num">
                                      <p:cBhvr additive="base">
                                        <p:cTn id="19" dur="500" fill="hold"/>
                                        <p:tgtEl>
                                          <p:spTgt spid="637964"/>
                                        </p:tgtEl>
                                        <p:attrNameLst>
                                          <p:attrName>ppt_x</p:attrName>
                                        </p:attrNameLst>
                                      </p:cBhvr>
                                      <p:tavLst>
                                        <p:tav tm="0">
                                          <p:val>
                                            <p:strVal val="#ppt_x"/>
                                          </p:val>
                                        </p:tav>
                                        <p:tav tm="100000">
                                          <p:val>
                                            <p:strVal val="#ppt_x"/>
                                          </p:val>
                                        </p:tav>
                                      </p:tavLst>
                                    </p:anim>
                                    <p:anim calcmode="lin" valueType="num">
                                      <p:cBhvr additive="base">
                                        <p:cTn id="20" dur="500" fill="hold"/>
                                        <p:tgtEl>
                                          <p:spTgt spid="63796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37961">
                                            <p:txEl>
                                              <p:pRg st="0" end="0"/>
                                            </p:txEl>
                                          </p:spTgt>
                                        </p:tgtEl>
                                        <p:attrNameLst>
                                          <p:attrName>style.visibility</p:attrName>
                                        </p:attrNameLst>
                                      </p:cBhvr>
                                      <p:to>
                                        <p:strVal val="visible"/>
                                      </p:to>
                                    </p:set>
                                    <p:anim calcmode="lin" valueType="num">
                                      <p:cBhvr additive="base">
                                        <p:cTn id="25" dur="500" fill="hold"/>
                                        <p:tgtEl>
                                          <p:spTgt spid="637961">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37961">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37965"/>
                                        </p:tgtEl>
                                        <p:attrNameLst>
                                          <p:attrName>style.visibility</p:attrName>
                                        </p:attrNameLst>
                                      </p:cBhvr>
                                      <p:to>
                                        <p:strVal val="visible"/>
                                      </p:to>
                                    </p:set>
                                    <p:anim calcmode="lin" valueType="num">
                                      <p:cBhvr additive="base">
                                        <p:cTn id="29" dur="500" fill="hold"/>
                                        <p:tgtEl>
                                          <p:spTgt spid="637965"/>
                                        </p:tgtEl>
                                        <p:attrNameLst>
                                          <p:attrName>ppt_x</p:attrName>
                                        </p:attrNameLst>
                                      </p:cBhvr>
                                      <p:tavLst>
                                        <p:tav tm="0">
                                          <p:val>
                                            <p:strVal val="#ppt_x"/>
                                          </p:val>
                                        </p:tav>
                                        <p:tav tm="100000">
                                          <p:val>
                                            <p:strVal val="#ppt_x"/>
                                          </p:val>
                                        </p:tav>
                                      </p:tavLst>
                                    </p:anim>
                                    <p:anim calcmode="lin" valueType="num">
                                      <p:cBhvr additive="base">
                                        <p:cTn id="30" dur="500" fill="hold"/>
                                        <p:tgtEl>
                                          <p:spTgt spid="637965"/>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37966"/>
                                        </p:tgtEl>
                                        <p:attrNameLst>
                                          <p:attrName>style.visibility</p:attrName>
                                        </p:attrNameLst>
                                      </p:cBhvr>
                                      <p:to>
                                        <p:strVal val="visible"/>
                                      </p:to>
                                    </p:set>
                                    <p:anim calcmode="lin" valueType="num">
                                      <p:cBhvr additive="base">
                                        <p:cTn id="33" dur="500" fill="hold"/>
                                        <p:tgtEl>
                                          <p:spTgt spid="637966"/>
                                        </p:tgtEl>
                                        <p:attrNameLst>
                                          <p:attrName>ppt_x</p:attrName>
                                        </p:attrNameLst>
                                      </p:cBhvr>
                                      <p:tavLst>
                                        <p:tav tm="0">
                                          <p:val>
                                            <p:strVal val="#ppt_x"/>
                                          </p:val>
                                        </p:tav>
                                        <p:tav tm="100000">
                                          <p:val>
                                            <p:strVal val="#ppt_x"/>
                                          </p:val>
                                        </p:tav>
                                      </p:tavLst>
                                    </p:anim>
                                    <p:anim calcmode="lin" valueType="num">
                                      <p:cBhvr additive="base">
                                        <p:cTn id="34" dur="500" fill="hold"/>
                                        <p:tgtEl>
                                          <p:spTgt spid="637966"/>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637967"/>
                                        </p:tgtEl>
                                        <p:attrNameLst>
                                          <p:attrName>style.visibility</p:attrName>
                                        </p:attrNameLst>
                                      </p:cBhvr>
                                      <p:to>
                                        <p:strVal val="visible"/>
                                      </p:to>
                                    </p:set>
                                    <p:anim calcmode="lin" valueType="num">
                                      <p:cBhvr additive="base">
                                        <p:cTn id="39" dur="500" fill="hold"/>
                                        <p:tgtEl>
                                          <p:spTgt spid="637967"/>
                                        </p:tgtEl>
                                        <p:attrNameLst>
                                          <p:attrName>ppt_x</p:attrName>
                                        </p:attrNameLst>
                                      </p:cBhvr>
                                      <p:tavLst>
                                        <p:tav tm="0">
                                          <p:val>
                                            <p:strVal val="#ppt_x"/>
                                          </p:val>
                                        </p:tav>
                                        <p:tav tm="100000">
                                          <p:val>
                                            <p:strVal val="#ppt_x"/>
                                          </p:val>
                                        </p:tav>
                                      </p:tavLst>
                                    </p:anim>
                                    <p:anim calcmode="lin" valueType="num">
                                      <p:cBhvr additive="base">
                                        <p:cTn id="40" dur="500" fill="hold"/>
                                        <p:tgtEl>
                                          <p:spTgt spid="6379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a:extLst>
              <a:ext uri="{FF2B5EF4-FFF2-40B4-BE49-F238E27FC236}">
                <a16:creationId xmlns:a16="http://schemas.microsoft.com/office/drawing/2014/main" id="{BBD32EE0-E1BC-4E72-8517-EC433911C838}"/>
              </a:ext>
            </a:extLst>
          </p:cNvPr>
          <p:cNvSpPr>
            <a:spLocks noGrp="1"/>
          </p:cNvSpPr>
          <p:nvPr>
            <p:ph type="dt" sz="half" idx="10"/>
          </p:nvPr>
        </p:nvSpPr>
        <p:spPr/>
        <p:txBody>
          <a:bodyPr/>
          <a:lstStyle/>
          <a:p>
            <a:fld id="{1D2E4912-831F-41FB-A8B7-68CB8508FFF0}" type="datetime1">
              <a:rPr lang="zh-CN" altLang="en-US"/>
              <a:pPr/>
              <a:t>2017/9/8</a:t>
            </a:fld>
            <a:endParaRPr lang="en-US" altLang="zh-CN"/>
          </a:p>
        </p:txBody>
      </p:sp>
      <p:sp>
        <p:nvSpPr>
          <p:cNvPr id="8" name="灯片编号占位符 6">
            <a:extLst>
              <a:ext uri="{FF2B5EF4-FFF2-40B4-BE49-F238E27FC236}">
                <a16:creationId xmlns:a16="http://schemas.microsoft.com/office/drawing/2014/main" id="{330C0C95-88FF-49FC-9C92-687C3E1E0FD2}"/>
              </a:ext>
            </a:extLst>
          </p:cNvPr>
          <p:cNvSpPr>
            <a:spLocks noGrp="1"/>
          </p:cNvSpPr>
          <p:nvPr>
            <p:ph type="sldNum" sz="quarter" idx="12"/>
          </p:nvPr>
        </p:nvSpPr>
        <p:spPr/>
        <p:txBody>
          <a:bodyPr/>
          <a:lstStyle/>
          <a:p>
            <a:fld id="{DA9D6650-FAD7-460D-A3CD-B7275DA30C64}" type="slidenum">
              <a:rPr lang="en-US" altLang="zh-CN"/>
              <a:pPr/>
              <a:t>97</a:t>
            </a:fld>
            <a:endParaRPr lang="en-US" altLang="zh-CN"/>
          </a:p>
        </p:txBody>
      </p:sp>
      <p:graphicFrame>
        <p:nvGraphicFramePr>
          <p:cNvPr id="640002" name="Object 2">
            <a:extLst>
              <a:ext uri="{FF2B5EF4-FFF2-40B4-BE49-F238E27FC236}">
                <a16:creationId xmlns:a16="http://schemas.microsoft.com/office/drawing/2014/main" id="{D0AFB01A-FD54-451F-A261-1A7CE9C839FC}"/>
              </a:ext>
            </a:extLst>
          </p:cNvPr>
          <p:cNvGraphicFramePr>
            <a:graphicFrameLocks noChangeAspect="1"/>
          </p:cNvGraphicFramePr>
          <p:nvPr>
            <p:ph sz="half" idx="1"/>
          </p:nvPr>
        </p:nvGraphicFramePr>
        <p:xfrm>
          <a:off x="330200" y="977900"/>
          <a:ext cx="8559800" cy="5232400"/>
        </p:xfrm>
        <a:graphic>
          <a:graphicData uri="http://schemas.openxmlformats.org/presentationml/2006/ole">
            <mc:AlternateContent xmlns:mc="http://schemas.openxmlformats.org/markup-compatibility/2006">
              <mc:Choice xmlns:v="urn:schemas-microsoft-com:vml" Requires="v">
                <p:oleObj spid="_x0000_s640008" name="文档" r:id="rId3" imgW="4036026" imgH="2468073" progId="Word.Document.8">
                  <p:embed/>
                </p:oleObj>
              </mc:Choice>
              <mc:Fallback>
                <p:oleObj name="文档" r:id="rId3" imgW="4036026" imgH="2468073"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200" y="977900"/>
                        <a:ext cx="8559800" cy="5232400"/>
                      </a:xfrm>
                      <a:prstGeom prst="rect">
                        <a:avLst/>
                      </a:prstGeom>
                      <a:noFill/>
                      <a:ln>
                        <a:noFill/>
                      </a:ln>
                      <a:effectLst/>
                      <a:extLst>
                        <a:ext uri="{909E8E84-426E-40DD-AFC4-6F175D3DCCD1}">
                          <a14:hiddenFill xmlns:a14="http://schemas.microsoft.com/office/drawing/2010/main">
                            <a:solidFill>
                              <a:srgbClr val="3333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0005" name="Rectangle 5">
            <a:extLst>
              <a:ext uri="{FF2B5EF4-FFF2-40B4-BE49-F238E27FC236}">
                <a16:creationId xmlns:a16="http://schemas.microsoft.com/office/drawing/2014/main" id="{239652B6-3A65-40F5-A702-58417109255E}"/>
              </a:ext>
            </a:extLst>
          </p:cNvPr>
          <p:cNvSpPr>
            <a:spLocks noChangeArrowheads="1"/>
          </p:cNvSpPr>
          <p:nvPr/>
        </p:nvSpPr>
        <p:spPr bwMode="auto">
          <a:xfrm>
            <a:off x="684213" y="333375"/>
            <a:ext cx="24526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903538" algn="ctr"/>
              </a:tabLst>
              <a:defRPr>
                <a:solidFill>
                  <a:schemeClr val="tx1"/>
                </a:solidFill>
                <a:latin typeface="Arial" panose="020B0604020202020204" pitchFamily="34" charset="0"/>
                <a:ea typeface="宋体" panose="02010600030101010101" pitchFamily="2" charset="-122"/>
              </a:defRPr>
            </a:lvl1pPr>
            <a:lvl2pPr>
              <a:tabLst>
                <a:tab pos="2903538" algn="ctr"/>
              </a:tabLst>
              <a:defRPr>
                <a:solidFill>
                  <a:schemeClr val="tx1"/>
                </a:solidFill>
                <a:latin typeface="Arial" panose="020B0604020202020204" pitchFamily="34" charset="0"/>
                <a:ea typeface="宋体" panose="02010600030101010101" pitchFamily="2" charset="-122"/>
              </a:defRPr>
            </a:lvl2pPr>
            <a:lvl3pPr>
              <a:tabLst>
                <a:tab pos="2903538" algn="ctr"/>
              </a:tabLst>
              <a:defRPr>
                <a:solidFill>
                  <a:schemeClr val="tx1"/>
                </a:solidFill>
                <a:latin typeface="Arial" panose="020B0604020202020204" pitchFamily="34" charset="0"/>
                <a:ea typeface="宋体" panose="02010600030101010101" pitchFamily="2" charset="-122"/>
              </a:defRPr>
            </a:lvl3pPr>
            <a:lvl4pPr>
              <a:tabLst>
                <a:tab pos="2903538" algn="ctr"/>
              </a:tabLst>
              <a:defRPr>
                <a:solidFill>
                  <a:schemeClr val="tx1"/>
                </a:solidFill>
                <a:latin typeface="Arial" panose="020B0604020202020204" pitchFamily="34" charset="0"/>
                <a:ea typeface="宋体" panose="02010600030101010101" pitchFamily="2" charset="-122"/>
              </a:defRPr>
            </a:lvl4pPr>
            <a:lvl5pPr>
              <a:tabLst>
                <a:tab pos="2903538" algn="ctr"/>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2903538" algn="ctr"/>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2903538" algn="ctr"/>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2903538" algn="ctr"/>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2903538" algn="ctr"/>
              </a:tabLst>
              <a:defRPr>
                <a:solidFill>
                  <a:schemeClr val="tx1"/>
                </a:solidFill>
                <a:latin typeface="Arial" panose="020B0604020202020204" pitchFamily="34" charset="0"/>
                <a:ea typeface="宋体" panose="02010600030101010101" pitchFamily="2" charset="-122"/>
              </a:defRPr>
            </a:lvl9pPr>
          </a:lstStyle>
          <a:p>
            <a:r>
              <a:rPr lang="en-US" altLang="zh-CN" b="1">
                <a:solidFill>
                  <a:srgbClr val="FF0000"/>
                </a:solidFill>
                <a:effectLst>
                  <a:outerShdw blurRad="38100" dist="38100" dir="2700000" algn="tl">
                    <a:srgbClr val="000000"/>
                  </a:outerShdw>
                </a:effectLst>
                <a:ea typeface="仿宋_GB2312" pitchFamily="49" charset="-122"/>
              </a:rPr>
              <a:t>2. </a:t>
            </a:r>
            <a:r>
              <a:rPr lang="zh-CN" altLang="en-US" b="1">
                <a:solidFill>
                  <a:srgbClr val="FF0000"/>
                </a:solidFill>
                <a:effectLst>
                  <a:outerShdw blurRad="38100" dist="38100" dir="2700000" algn="tl">
                    <a:srgbClr val="000000"/>
                  </a:outerShdw>
                </a:effectLst>
                <a:ea typeface="仿宋_GB2312" pitchFamily="49" charset="-122"/>
              </a:rPr>
              <a:t>全微分法</a:t>
            </a:r>
          </a:p>
        </p:txBody>
      </p:sp>
      <p:graphicFrame>
        <p:nvGraphicFramePr>
          <p:cNvPr id="640006" name="Object 6">
            <a:extLst>
              <a:ext uri="{FF2B5EF4-FFF2-40B4-BE49-F238E27FC236}">
                <a16:creationId xmlns:a16="http://schemas.microsoft.com/office/drawing/2014/main" id="{36E9F8C9-F10E-4A2C-A5A2-27F23D5838C7}"/>
              </a:ext>
            </a:extLst>
          </p:cNvPr>
          <p:cNvGraphicFramePr>
            <a:graphicFrameLocks noChangeAspect="1"/>
          </p:cNvGraphicFramePr>
          <p:nvPr/>
        </p:nvGraphicFramePr>
        <p:xfrm>
          <a:off x="3563938" y="188913"/>
          <a:ext cx="2868612" cy="558800"/>
        </p:xfrm>
        <a:graphic>
          <a:graphicData uri="http://schemas.openxmlformats.org/presentationml/2006/ole">
            <mc:AlternateContent xmlns:mc="http://schemas.openxmlformats.org/markup-compatibility/2006">
              <mc:Choice xmlns:v="urn:schemas-microsoft-com:vml" Requires="v">
                <p:oleObj spid="_x0000_s640009" name="Equation" r:id="rId5" imgW="1371600" imgH="215640" progId="Equation.DSMT4">
                  <p:embed/>
                </p:oleObj>
              </mc:Choice>
              <mc:Fallback>
                <p:oleObj name="Equation" r:id="rId5" imgW="1371600" imgH="21564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938" y="188913"/>
                        <a:ext cx="2868612"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0007" name="Object 7">
            <a:extLst>
              <a:ext uri="{FF2B5EF4-FFF2-40B4-BE49-F238E27FC236}">
                <a16:creationId xmlns:a16="http://schemas.microsoft.com/office/drawing/2014/main" id="{2E07D8A4-984C-4970-B86F-7BC00D327370}"/>
              </a:ext>
            </a:extLst>
          </p:cNvPr>
          <p:cNvGraphicFramePr>
            <a:graphicFrameLocks noChangeAspect="1"/>
          </p:cNvGraphicFramePr>
          <p:nvPr/>
        </p:nvGraphicFramePr>
        <p:xfrm>
          <a:off x="6659563" y="333375"/>
          <a:ext cx="1008062" cy="433388"/>
        </p:xfrm>
        <a:graphic>
          <a:graphicData uri="http://schemas.openxmlformats.org/presentationml/2006/ole">
            <mc:AlternateContent xmlns:mc="http://schemas.openxmlformats.org/markup-compatibility/2006">
              <mc:Choice xmlns:v="urn:schemas-microsoft-com:vml" Requires="v">
                <p:oleObj spid="_x0000_s640010" name="Equation" r:id="rId7" imgW="571320" imgH="203040" progId="Equation.DSMT4">
                  <p:embed/>
                </p:oleObj>
              </mc:Choice>
              <mc:Fallback>
                <p:oleObj name="Equation" r:id="rId7" imgW="571320" imgH="20304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59563" y="333375"/>
                        <a:ext cx="1008062"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40006"/>
                                        </p:tgtEl>
                                        <p:attrNameLst>
                                          <p:attrName>style.visibility</p:attrName>
                                        </p:attrNameLst>
                                      </p:cBhvr>
                                      <p:to>
                                        <p:strVal val="visible"/>
                                      </p:to>
                                    </p:set>
                                    <p:anim calcmode="lin" valueType="num">
                                      <p:cBhvr additive="base">
                                        <p:cTn id="7" dur="500" fill="hold"/>
                                        <p:tgtEl>
                                          <p:spTgt spid="640006"/>
                                        </p:tgtEl>
                                        <p:attrNameLst>
                                          <p:attrName>ppt_x</p:attrName>
                                        </p:attrNameLst>
                                      </p:cBhvr>
                                      <p:tavLst>
                                        <p:tav tm="0">
                                          <p:val>
                                            <p:strVal val="#ppt_x"/>
                                          </p:val>
                                        </p:tav>
                                        <p:tav tm="100000">
                                          <p:val>
                                            <p:strVal val="#ppt_x"/>
                                          </p:val>
                                        </p:tav>
                                      </p:tavLst>
                                    </p:anim>
                                    <p:anim calcmode="lin" valueType="num">
                                      <p:cBhvr additive="base">
                                        <p:cTn id="8" dur="500" fill="hold"/>
                                        <p:tgtEl>
                                          <p:spTgt spid="64000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40007"/>
                                        </p:tgtEl>
                                        <p:attrNameLst>
                                          <p:attrName>style.visibility</p:attrName>
                                        </p:attrNameLst>
                                      </p:cBhvr>
                                      <p:to>
                                        <p:strVal val="visible"/>
                                      </p:to>
                                    </p:set>
                                    <p:anim calcmode="lin" valueType="num">
                                      <p:cBhvr additive="base">
                                        <p:cTn id="11" dur="500" fill="hold"/>
                                        <p:tgtEl>
                                          <p:spTgt spid="640007"/>
                                        </p:tgtEl>
                                        <p:attrNameLst>
                                          <p:attrName>ppt_x</p:attrName>
                                        </p:attrNameLst>
                                      </p:cBhvr>
                                      <p:tavLst>
                                        <p:tav tm="0">
                                          <p:val>
                                            <p:strVal val="#ppt_x"/>
                                          </p:val>
                                        </p:tav>
                                        <p:tav tm="100000">
                                          <p:val>
                                            <p:strVal val="#ppt_x"/>
                                          </p:val>
                                        </p:tav>
                                      </p:tavLst>
                                    </p:anim>
                                    <p:anim calcmode="lin" valueType="num">
                                      <p:cBhvr additive="base">
                                        <p:cTn id="12" dur="500" fill="hold"/>
                                        <p:tgtEl>
                                          <p:spTgt spid="640007"/>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5" presetClass="entr" presetSubtype="0" fill="hold" nodeType="clickEffect">
                                  <p:stCondLst>
                                    <p:cond delay="0"/>
                                  </p:stCondLst>
                                  <p:childTnLst>
                                    <p:set>
                                      <p:cBhvr>
                                        <p:cTn id="16" dur="1" fill="hold">
                                          <p:stCondLst>
                                            <p:cond delay="0"/>
                                          </p:stCondLst>
                                        </p:cTn>
                                        <p:tgtEl>
                                          <p:spTgt spid="640002"/>
                                        </p:tgtEl>
                                        <p:attrNameLst>
                                          <p:attrName>style.visibility</p:attrName>
                                        </p:attrNameLst>
                                      </p:cBhvr>
                                      <p:to>
                                        <p:strVal val="visible"/>
                                      </p:to>
                                    </p:set>
                                    <p:anim calcmode="lin" valueType="num">
                                      <p:cBhvr>
                                        <p:cTn id="17" dur="1000" fill="hold"/>
                                        <p:tgtEl>
                                          <p:spTgt spid="640002"/>
                                        </p:tgtEl>
                                        <p:attrNameLst>
                                          <p:attrName>ppt_w</p:attrName>
                                        </p:attrNameLst>
                                      </p:cBhvr>
                                      <p:tavLst>
                                        <p:tav tm="0">
                                          <p:val>
                                            <p:fltVal val="0"/>
                                          </p:val>
                                        </p:tav>
                                        <p:tav tm="100000">
                                          <p:val>
                                            <p:strVal val="#ppt_w"/>
                                          </p:val>
                                        </p:tav>
                                      </p:tavLst>
                                    </p:anim>
                                    <p:anim calcmode="lin" valueType="num">
                                      <p:cBhvr>
                                        <p:cTn id="18" dur="1000" fill="hold"/>
                                        <p:tgtEl>
                                          <p:spTgt spid="640002"/>
                                        </p:tgtEl>
                                        <p:attrNameLst>
                                          <p:attrName>ppt_h</p:attrName>
                                        </p:attrNameLst>
                                      </p:cBhvr>
                                      <p:tavLst>
                                        <p:tav tm="0">
                                          <p:val>
                                            <p:fltVal val="0"/>
                                          </p:val>
                                        </p:tav>
                                        <p:tav tm="100000">
                                          <p:val>
                                            <p:strVal val="#ppt_h"/>
                                          </p:val>
                                        </p:tav>
                                      </p:tavLst>
                                    </p:anim>
                                    <p:anim calcmode="lin" valueType="num">
                                      <p:cBhvr>
                                        <p:cTn id="19" dur="1000" fill="hold"/>
                                        <p:tgtEl>
                                          <p:spTgt spid="640002"/>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64000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3">
            <a:extLst>
              <a:ext uri="{FF2B5EF4-FFF2-40B4-BE49-F238E27FC236}">
                <a16:creationId xmlns:a16="http://schemas.microsoft.com/office/drawing/2014/main" id="{C364FBDA-D659-48C8-AFCC-ED1124AA8BAE}"/>
              </a:ext>
            </a:extLst>
          </p:cNvPr>
          <p:cNvSpPr>
            <a:spLocks noGrp="1"/>
          </p:cNvSpPr>
          <p:nvPr>
            <p:ph type="dt" sz="half" idx="10"/>
          </p:nvPr>
        </p:nvSpPr>
        <p:spPr/>
        <p:txBody>
          <a:bodyPr/>
          <a:lstStyle/>
          <a:p>
            <a:fld id="{5E35D18A-A3D2-4CE5-9639-983C48168156}" type="datetime1">
              <a:rPr lang="zh-CN" altLang="en-US"/>
              <a:pPr/>
              <a:t>2017/9/8</a:t>
            </a:fld>
            <a:endParaRPr lang="en-US" altLang="zh-CN"/>
          </a:p>
        </p:txBody>
      </p:sp>
      <p:sp>
        <p:nvSpPr>
          <p:cNvPr id="13" name="灯片编号占位符 5">
            <a:extLst>
              <a:ext uri="{FF2B5EF4-FFF2-40B4-BE49-F238E27FC236}">
                <a16:creationId xmlns:a16="http://schemas.microsoft.com/office/drawing/2014/main" id="{625941B8-C400-4893-81E9-E56988B54611}"/>
              </a:ext>
            </a:extLst>
          </p:cNvPr>
          <p:cNvSpPr>
            <a:spLocks noGrp="1"/>
          </p:cNvSpPr>
          <p:nvPr>
            <p:ph type="sldNum" sz="quarter" idx="12"/>
          </p:nvPr>
        </p:nvSpPr>
        <p:spPr/>
        <p:txBody>
          <a:bodyPr/>
          <a:lstStyle/>
          <a:p>
            <a:fld id="{6AA17B98-1EF3-4A93-9CE5-43582DD906BA}" type="slidenum">
              <a:rPr lang="en-US" altLang="zh-CN"/>
              <a:pPr/>
              <a:t>98</a:t>
            </a:fld>
            <a:endParaRPr lang="en-US" altLang="zh-CN"/>
          </a:p>
        </p:txBody>
      </p:sp>
      <p:sp>
        <p:nvSpPr>
          <p:cNvPr id="641027" name="Rectangle 3">
            <a:extLst>
              <a:ext uri="{FF2B5EF4-FFF2-40B4-BE49-F238E27FC236}">
                <a16:creationId xmlns:a16="http://schemas.microsoft.com/office/drawing/2014/main" id="{21EF34CA-5145-47C5-BD68-31C77959716B}"/>
              </a:ext>
            </a:extLst>
          </p:cNvPr>
          <p:cNvSpPr>
            <a:spLocks noGrp="1" noChangeArrowheads="1"/>
          </p:cNvSpPr>
          <p:nvPr>
            <p:ph type="body" idx="1"/>
          </p:nvPr>
        </p:nvSpPr>
        <p:spPr>
          <a:xfrm>
            <a:off x="539750" y="333375"/>
            <a:ext cx="8604250" cy="6524625"/>
          </a:xfrm>
          <a:noFill/>
          <a:extLst>
            <a:ext uri="{909E8E84-426E-40DD-AFC4-6F175D3DCCD1}">
              <a14:hiddenFill xmlns:a14="http://schemas.microsoft.com/office/drawing/2010/main">
                <a:solidFill>
                  <a:srgbClr val="FFFFFF"/>
                </a:solidFill>
              </a14:hiddenFill>
            </a:ext>
          </a:extLst>
        </p:spPr>
        <p:txBody>
          <a:bodyPr/>
          <a:lstStyle/>
          <a:p>
            <a:pPr>
              <a:buFontTx/>
              <a:buNone/>
            </a:pPr>
            <a:r>
              <a:rPr lang="en-US" altLang="zh-CN" sz="2800" b="1">
                <a:solidFill>
                  <a:srgbClr val="FF00FF"/>
                </a:solidFill>
                <a:latin typeface="仿宋_GB2312" pitchFamily="49" charset="-122"/>
                <a:ea typeface="仿宋_GB2312" pitchFamily="49" charset="-122"/>
              </a:rPr>
              <a:t>     </a:t>
            </a:r>
            <a:r>
              <a:rPr lang="en-US" altLang="zh-CN" sz="2800" b="1">
                <a:solidFill>
                  <a:srgbClr val="FF0000"/>
                </a:solidFill>
                <a:effectLst>
                  <a:outerShdw blurRad="38100" dist="38100" dir="2700000" algn="tl">
                    <a:srgbClr val="000000"/>
                  </a:outerShdw>
                </a:effectLst>
                <a:latin typeface="仿宋_GB2312" pitchFamily="49" charset="-122"/>
                <a:ea typeface="仿宋_GB2312" pitchFamily="49" charset="-122"/>
              </a:rPr>
              <a:t>3</a:t>
            </a:r>
            <a:r>
              <a:rPr lang="zh-CN" altLang="en-US" sz="2800" b="1">
                <a:solidFill>
                  <a:srgbClr val="FF0000"/>
                </a:solidFill>
                <a:effectLst>
                  <a:outerShdw blurRad="38100" dist="38100" dir="2700000" algn="tl">
                    <a:srgbClr val="000000"/>
                  </a:outerShdw>
                </a:effectLst>
                <a:latin typeface="仿宋_GB2312" pitchFamily="49" charset="-122"/>
                <a:ea typeface="仿宋_GB2312" pitchFamily="49" charset="-122"/>
              </a:rPr>
              <a:t>．利用导数公式</a:t>
            </a:r>
          </a:p>
          <a:p>
            <a:pPr>
              <a:buFontTx/>
              <a:buNone/>
            </a:pPr>
            <a:r>
              <a:rPr lang="zh-CN" altLang="en-US" sz="2800" b="1">
                <a:solidFill>
                  <a:srgbClr val="001212"/>
                </a:solidFill>
                <a:latin typeface="仿宋_GB2312" pitchFamily="49" charset="-122"/>
                <a:ea typeface="仿宋_GB2312" pitchFamily="49" charset="-122"/>
              </a:rPr>
              <a:t>  </a:t>
            </a:r>
            <a:r>
              <a:rPr lang="en-US" altLang="zh-CN" sz="2800" b="1">
                <a:latin typeface="仿宋_GB2312" pitchFamily="49" charset="-122"/>
                <a:ea typeface="仿宋_GB2312" pitchFamily="49" charset="-122"/>
              </a:rPr>
              <a:t>[</a:t>
            </a:r>
            <a:r>
              <a:rPr lang="zh-CN" altLang="en-US" sz="2800" b="1">
                <a:latin typeface="仿宋_GB2312" pitchFamily="49" charset="-122"/>
                <a:ea typeface="仿宋_GB2312" pitchFamily="49" charset="-122"/>
              </a:rPr>
              <a:t>解</a:t>
            </a:r>
            <a:r>
              <a:rPr lang="en-US" altLang="zh-CN" sz="2800" b="1">
                <a:latin typeface="仿宋_GB2312" pitchFamily="49" charset="-122"/>
                <a:ea typeface="仿宋_GB2312" pitchFamily="49" charset="-122"/>
              </a:rPr>
              <a:t>] </a:t>
            </a:r>
            <a:r>
              <a:rPr lang="zh-CN" altLang="en-US" sz="2800" b="1">
                <a:latin typeface="仿宋_GB2312" pitchFamily="49" charset="-122"/>
                <a:ea typeface="仿宋_GB2312" pitchFamily="49" charset="-122"/>
              </a:rPr>
              <a:t>容易验证所给函数       为调和函数</a:t>
            </a:r>
            <a:r>
              <a:rPr lang="en-US" altLang="zh-CN" sz="2800" b="1">
                <a:latin typeface="仿宋_GB2312" pitchFamily="49" charset="-122"/>
                <a:ea typeface="仿宋_GB2312" pitchFamily="49" charset="-122"/>
              </a:rPr>
              <a:t>. </a:t>
            </a:r>
            <a:r>
              <a:rPr lang="zh-CN" altLang="en-US" sz="2800" b="1">
                <a:latin typeface="仿宋_GB2312" pitchFamily="49" charset="-122"/>
                <a:ea typeface="仿宋_GB2312" pitchFamily="49" charset="-122"/>
              </a:rPr>
              <a:t>要构建解析函数      ，故其导数存在，且			</a:t>
            </a:r>
          </a:p>
          <a:p>
            <a:pPr>
              <a:buFontTx/>
              <a:buNone/>
            </a:pPr>
            <a:r>
              <a:rPr lang="zh-CN" altLang="en-US" sz="2800" b="1">
                <a:latin typeface="仿宋_GB2312" pitchFamily="49" charset="-122"/>
                <a:ea typeface="仿宋_GB2312" pitchFamily="49" charset="-122"/>
              </a:rPr>
              <a:t>  </a:t>
            </a:r>
          </a:p>
          <a:p>
            <a:pPr>
              <a:buFontTx/>
              <a:buNone/>
            </a:pPr>
            <a:r>
              <a:rPr lang="zh-CN" altLang="en-US" sz="2800" b="1">
                <a:latin typeface="仿宋_GB2312" pitchFamily="49" charset="-122"/>
                <a:ea typeface="仿宋_GB2312" pitchFamily="49" charset="-122"/>
              </a:rPr>
              <a:t>  </a:t>
            </a:r>
          </a:p>
          <a:p>
            <a:pPr>
              <a:buFontTx/>
              <a:buNone/>
            </a:pPr>
            <a:r>
              <a:rPr lang="zh-CN" altLang="en-US" sz="2800" b="1">
                <a:latin typeface="仿宋_GB2312" pitchFamily="49" charset="-122"/>
                <a:ea typeface="仿宋_GB2312" pitchFamily="49" charset="-122"/>
              </a:rPr>
              <a:t>  将上式两边对</a:t>
            </a:r>
            <a:r>
              <a:rPr lang="en-US" altLang="zh-CN" sz="2800" b="1">
                <a:latin typeface="仿宋_GB2312" pitchFamily="49" charset="-122"/>
                <a:ea typeface="仿宋_GB2312" pitchFamily="49" charset="-122"/>
              </a:rPr>
              <a:t>z</a:t>
            </a:r>
            <a:r>
              <a:rPr lang="zh-CN" altLang="en-US" sz="2800" b="1">
                <a:latin typeface="仿宋_GB2312" pitchFamily="49" charset="-122"/>
                <a:ea typeface="仿宋_GB2312" pitchFamily="49" charset="-122"/>
              </a:rPr>
              <a:t>积分得到</a:t>
            </a:r>
          </a:p>
          <a:p>
            <a:pPr>
              <a:buFontTx/>
              <a:buNone/>
            </a:pPr>
            <a:r>
              <a:rPr lang="zh-CN" altLang="en-US" sz="2800" b="1">
                <a:latin typeface="仿宋_GB2312" pitchFamily="49" charset="-122"/>
                <a:ea typeface="仿宋_GB2312" pitchFamily="49" charset="-122"/>
              </a:rPr>
              <a:t>              </a:t>
            </a:r>
          </a:p>
          <a:p>
            <a:pPr>
              <a:buFontTx/>
              <a:buNone/>
            </a:pPr>
            <a:r>
              <a:rPr lang="zh-CN" altLang="en-US" sz="2800" b="1">
                <a:latin typeface="仿宋_GB2312" pitchFamily="49" charset="-122"/>
                <a:ea typeface="仿宋_GB2312" pitchFamily="49" charset="-122"/>
              </a:rPr>
              <a:t>  </a:t>
            </a:r>
          </a:p>
          <a:p>
            <a:pPr>
              <a:buFontTx/>
              <a:buNone/>
            </a:pPr>
            <a:r>
              <a:rPr lang="zh-CN" altLang="en-US" sz="2800" b="1">
                <a:latin typeface="仿宋_GB2312" pitchFamily="49" charset="-122"/>
                <a:ea typeface="仿宋_GB2312" pitchFamily="49" charset="-122"/>
              </a:rPr>
              <a:t>   根据条件         ，故得 </a:t>
            </a:r>
          </a:p>
        </p:txBody>
      </p:sp>
      <p:graphicFrame>
        <p:nvGraphicFramePr>
          <p:cNvPr id="641028" name="Object 4">
            <a:extLst>
              <a:ext uri="{FF2B5EF4-FFF2-40B4-BE49-F238E27FC236}">
                <a16:creationId xmlns:a16="http://schemas.microsoft.com/office/drawing/2014/main" id="{EF7EDC96-196D-47C1-8452-1F7B144B5707}"/>
              </a:ext>
            </a:extLst>
          </p:cNvPr>
          <p:cNvGraphicFramePr>
            <a:graphicFrameLocks noChangeAspect="1"/>
          </p:cNvGraphicFramePr>
          <p:nvPr/>
        </p:nvGraphicFramePr>
        <p:xfrm>
          <a:off x="4932363" y="836613"/>
          <a:ext cx="936625" cy="498475"/>
        </p:xfrm>
        <a:graphic>
          <a:graphicData uri="http://schemas.openxmlformats.org/presentationml/2006/ole">
            <mc:AlternateContent xmlns:mc="http://schemas.openxmlformats.org/markup-compatibility/2006">
              <mc:Choice xmlns:v="urn:schemas-microsoft-com:vml" Requires="v">
                <p:oleObj spid="_x0000_s641037" name="Equation" r:id="rId3" imgW="457200" imgH="203040" progId="Equation.DSMT4">
                  <p:embed/>
                </p:oleObj>
              </mc:Choice>
              <mc:Fallback>
                <p:oleObj name="Equation" r:id="rId3" imgW="457200" imgH="2030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836613"/>
                        <a:ext cx="936625"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1029" name="Object 5">
            <a:extLst>
              <a:ext uri="{FF2B5EF4-FFF2-40B4-BE49-F238E27FC236}">
                <a16:creationId xmlns:a16="http://schemas.microsoft.com/office/drawing/2014/main" id="{33582B7B-2EE8-4226-BB21-703AE85EDC84}"/>
              </a:ext>
            </a:extLst>
          </p:cNvPr>
          <p:cNvGraphicFramePr>
            <a:graphicFrameLocks noChangeAspect="1"/>
          </p:cNvGraphicFramePr>
          <p:nvPr/>
        </p:nvGraphicFramePr>
        <p:xfrm>
          <a:off x="2771775" y="1341438"/>
          <a:ext cx="936625" cy="431800"/>
        </p:xfrm>
        <a:graphic>
          <a:graphicData uri="http://schemas.openxmlformats.org/presentationml/2006/ole">
            <mc:AlternateContent xmlns:mc="http://schemas.openxmlformats.org/markup-compatibility/2006">
              <mc:Choice xmlns:v="urn:schemas-microsoft-com:vml" Requires="v">
                <p:oleObj spid="_x0000_s641038" name="Equation" r:id="rId5" imgW="330120" imgH="203040" progId="Equation.DSMT4">
                  <p:embed/>
                </p:oleObj>
              </mc:Choice>
              <mc:Fallback>
                <p:oleObj name="Equation" r:id="rId5" imgW="330120" imgH="20304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1341438"/>
                        <a:ext cx="93662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1030" name="Object 6">
            <a:extLst>
              <a:ext uri="{FF2B5EF4-FFF2-40B4-BE49-F238E27FC236}">
                <a16:creationId xmlns:a16="http://schemas.microsoft.com/office/drawing/2014/main" id="{558679D6-668E-4C31-9E19-2640AE968650}"/>
              </a:ext>
            </a:extLst>
          </p:cNvPr>
          <p:cNvGraphicFramePr>
            <a:graphicFrameLocks noChangeAspect="1"/>
          </p:cNvGraphicFramePr>
          <p:nvPr/>
        </p:nvGraphicFramePr>
        <p:xfrm>
          <a:off x="1835150" y="1989138"/>
          <a:ext cx="5688013" cy="1152525"/>
        </p:xfrm>
        <a:graphic>
          <a:graphicData uri="http://schemas.openxmlformats.org/presentationml/2006/ole">
            <mc:AlternateContent xmlns:mc="http://schemas.openxmlformats.org/markup-compatibility/2006">
              <mc:Choice xmlns:v="urn:schemas-microsoft-com:vml" Requires="v">
                <p:oleObj spid="_x0000_s641039" name="Equation" r:id="rId7" imgW="2882880" imgH="457200" progId="Equation.DSMT4">
                  <p:embed/>
                </p:oleObj>
              </mc:Choice>
              <mc:Fallback>
                <p:oleObj name="Equation" r:id="rId7" imgW="2882880" imgH="4572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1989138"/>
                        <a:ext cx="5688013" cy="1152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1031" name="Object 7">
            <a:extLst>
              <a:ext uri="{FF2B5EF4-FFF2-40B4-BE49-F238E27FC236}">
                <a16:creationId xmlns:a16="http://schemas.microsoft.com/office/drawing/2014/main" id="{13AB3ED4-475F-48B2-9E70-0DBC342B3398}"/>
              </a:ext>
            </a:extLst>
          </p:cNvPr>
          <p:cNvGraphicFramePr>
            <a:graphicFrameLocks noChangeAspect="1"/>
          </p:cNvGraphicFramePr>
          <p:nvPr/>
        </p:nvGraphicFramePr>
        <p:xfrm>
          <a:off x="2555875" y="3716338"/>
          <a:ext cx="4248150" cy="957262"/>
        </p:xfrm>
        <a:graphic>
          <a:graphicData uri="http://schemas.openxmlformats.org/presentationml/2006/ole">
            <mc:AlternateContent xmlns:mc="http://schemas.openxmlformats.org/markup-compatibility/2006">
              <mc:Choice xmlns:v="urn:schemas-microsoft-com:vml" Requires="v">
                <p:oleObj spid="_x0000_s641040" name="Equation" r:id="rId9" imgW="2019240" imgH="393480" progId="Equation.DSMT4">
                  <p:embed/>
                </p:oleObj>
              </mc:Choice>
              <mc:Fallback>
                <p:oleObj name="Equation" r:id="rId9" imgW="2019240" imgH="39348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55875" y="3716338"/>
                        <a:ext cx="4248150" cy="957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1032" name="Object 8">
            <a:extLst>
              <a:ext uri="{FF2B5EF4-FFF2-40B4-BE49-F238E27FC236}">
                <a16:creationId xmlns:a16="http://schemas.microsoft.com/office/drawing/2014/main" id="{1C314221-4D65-4C35-B850-DDC7D4688D03}"/>
              </a:ext>
            </a:extLst>
          </p:cNvPr>
          <p:cNvGraphicFramePr>
            <a:graphicFrameLocks noChangeAspect="1"/>
          </p:cNvGraphicFramePr>
          <p:nvPr/>
        </p:nvGraphicFramePr>
        <p:xfrm>
          <a:off x="2771775" y="4868863"/>
          <a:ext cx="1296988" cy="461962"/>
        </p:xfrm>
        <a:graphic>
          <a:graphicData uri="http://schemas.openxmlformats.org/presentationml/2006/ole">
            <mc:AlternateContent xmlns:mc="http://schemas.openxmlformats.org/markup-compatibility/2006">
              <mc:Choice xmlns:v="urn:schemas-microsoft-com:vml" Requires="v">
                <p:oleObj spid="_x0000_s641041" name="Equation" r:id="rId11" imgW="558720" imgH="203040" progId="Equation.DSMT4">
                  <p:embed/>
                </p:oleObj>
              </mc:Choice>
              <mc:Fallback>
                <p:oleObj name="Equation" r:id="rId11" imgW="558720" imgH="20304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71775" y="4868863"/>
                        <a:ext cx="129698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1033" name="Object 9">
            <a:extLst>
              <a:ext uri="{FF2B5EF4-FFF2-40B4-BE49-F238E27FC236}">
                <a16:creationId xmlns:a16="http://schemas.microsoft.com/office/drawing/2014/main" id="{3B1F111B-5277-4403-AABD-726FAD3A8040}"/>
              </a:ext>
            </a:extLst>
          </p:cNvPr>
          <p:cNvGraphicFramePr>
            <a:graphicFrameLocks noChangeAspect="1"/>
          </p:cNvGraphicFramePr>
          <p:nvPr/>
        </p:nvGraphicFramePr>
        <p:xfrm>
          <a:off x="3779838" y="5445125"/>
          <a:ext cx="2087562" cy="879475"/>
        </p:xfrm>
        <a:graphic>
          <a:graphicData uri="http://schemas.openxmlformats.org/presentationml/2006/ole">
            <mc:AlternateContent xmlns:mc="http://schemas.openxmlformats.org/markup-compatibility/2006">
              <mc:Choice xmlns:v="urn:schemas-microsoft-com:vml" Requires="v">
                <p:oleObj spid="_x0000_s641042" name="Equation" r:id="rId13" imgW="1054080" imgH="393480" progId="Equation.DSMT4">
                  <p:embed/>
                </p:oleObj>
              </mc:Choice>
              <mc:Fallback>
                <p:oleObj name="Equation" r:id="rId13" imgW="1054080" imgH="393480"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79838" y="5445125"/>
                        <a:ext cx="2087562" cy="879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1035" name="Object 11">
            <a:extLst>
              <a:ext uri="{FF2B5EF4-FFF2-40B4-BE49-F238E27FC236}">
                <a16:creationId xmlns:a16="http://schemas.microsoft.com/office/drawing/2014/main" id="{7BF69E2C-F715-4B2E-8D28-0BF56B9DCC76}"/>
              </a:ext>
            </a:extLst>
          </p:cNvPr>
          <p:cNvGraphicFramePr>
            <a:graphicFrameLocks noChangeAspect="1"/>
          </p:cNvGraphicFramePr>
          <p:nvPr/>
        </p:nvGraphicFramePr>
        <p:xfrm>
          <a:off x="4572000" y="258763"/>
          <a:ext cx="2868613" cy="558800"/>
        </p:xfrm>
        <a:graphic>
          <a:graphicData uri="http://schemas.openxmlformats.org/presentationml/2006/ole">
            <mc:AlternateContent xmlns:mc="http://schemas.openxmlformats.org/markup-compatibility/2006">
              <mc:Choice xmlns:v="urn:schemas-microsoft-com:vml" Requires="v">
                <p:oleObj spid="_x0000_s641043" name="Equation" r:id="rId15" imgW="1371600" imgH="215640" progId="Equation.DSMT4">
                  <p:embed/>
                </p:oleObj>
              </mc:Choice>
              <mc:Fallback>
                <p:oleObj name="Equation" r:id="rId15" imgW="1371600" imgH="215640" progId="Equation.DSMT4">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72000" y="258763"/>
                        <a:ext cx="2868613"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1036" name="Object 12">
            <a:extLst>
              <a:ext uri="{FF2B5EF4-FFF2-40B4-BE49-F238E27FC236}">
                <a16:creationId xmlns:a16="http://schemas.microsoft.com/office/drawing/2014/main" id="{E9316545-AF5A-4494-96F3-DFB488D77945}"/>
              </a:ext>
            </a:extLst>
          </p:cNvPr>
          <p:cNvGraphicFramePr>
            <a:graphicFrameLocks noChangeAspect="1"/>
          </p:cNvGraphicFramePr>
          <p:nvPr/>
        </p:nvGraphicFramePr>
        <p:xfrm>
          <a:off x="7667625" y="403225"/>
          <a:ext cx="1008063" cy="433388"/>
        </p:xfrm>
        <a:graphic>
          <a:graphicData uri="http://schemas.openxmlformats.org/presentationml/2006/ole">
            <mc:AlternateContent xmlns:mc="http://schemas.openxmlformats.org/markup-compatibility/2006">
              <mc:Choice xmlns:v="urn:schemas-microsoft-com:vml" Requires="v">
                <p:oleObj spid="_x0000_s641044" name="Equation" r:id="rId17" imgW="571320" imgH="203040" progId="Equation.DSMT4">
                  <p:embed/>
                </p:oleObj>
              </mc:Choice>
              <mc:Fallback>
                <p:oleObj name="Equation" r:id="rId17" imgW="571320" imgH="203040" progId="Equation.DSMT4">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667625" y="403225"/>
                        <a:ext cx="1008063"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41035"/>
                                        </p:tgtEl>
                                        <p:attrNameLst>
                                          <p:attrName>style.visibility</p:attrName>
                                        </p:attrNameLst>
                                      </p:cBhvr>
                                      <p:to>
                                        <p:strVal val="visible"/>
                                      </p:to>
                                    </p:set>
                                    <p:anim calcmode="lin" valueType="num">
                                      <p:cBhvr additive="base">
                                        <p:cTn id="7" dur="500" fill="hold"/>
                                        <p:tgtEl>
                                          <p:spTgt spid="641035"/>
                                        </p:tgtEl>
                                        <p:attrNameLst>
                                          <p:attrName>ppt_x</p:attrName>
                                        </p:attrNameLst>
                                      </p:cBhvr>
                                      <p:tavLst>
                                        <p:tav tm="0">
                                          <p:val>
                                            <p:strVal val="#ppt_x"/>
                                          </p:val>
                                        </p:tav>
                                        <p:tav tm="100000">
                                          <p:val>
                                            <p:strVal val="#ppt_x"/>
                                          </p:val>
                                        </p:tav>
                                      </p:tavLst>
                                    </p:anim>
                                    <p:anim calcmode="lin" valueType="num">
                                      <p:cBhvr additive="base">
                                        <p:cTn id="8" dur="500" fill="hold"/>
                                        <p:tgtEl>
                                          <p:spTgt spid="64103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41036"/>
                                        </p:tgtEl>
                                        <p:attrNameLst>
                                          <p:attrName>style.visibility</p:attrName>
                                        </p:attrNameLst>
                                      </p:cBhvr>
                                      <p:to>
                                        <p:strVal val="visible"/>
                                      </p:to>
                                    </p:set>
                                    <p:anim calcmode="lin" valueType="num">
                                      <p:cBhvr additive="base">
                                        <p:cTn id="11" dur="500" fill="hold"/>
                                        <p:tgtEl>
                                          <p:spTgt spid="641036"/>
                                        </p:tgtEl>
                                        <p:attrNameLst>
                                          <p:attrName>ppt_x</p:attrName>
                                        </p:attrNameLst>
                                      </p:cBhvr>
                                      <p:tavLst>
                                        <p:tav tm="0">
                                          <p:val>
                                            <p:strVal val="#ppt_x"/>
                                          </p:val>
                                        </p:tav>
                                        <p:tav tm="100000">
                                          <p:val>
                                            <p:strVal val="#ppt_x"/>
                                          </p:val>
                                        </p:tav>
                                      </p:tavLst>
                                    </p:anim>
                                    <p:anim calcmode="lin" valueType="num">
                                      <p:cBhvr additive="base">
                                        <p:cTn id="12" dur="500" fill="hold"/>
                                        <p:tgtEl>
                                          <p:spTgt spid="641036"/>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641027">
                                            <p:txEl>
                                              <p:pRg st="0" end="0"/>
                                            </p:txEl>
                                          </p:spTgt>
                                        </p:tgtEl>
                                        <p:attrNameLst>
                                          <p:attrName>style.visibility</p:attrName>
                                        </p:attrNameLst>
                                      </p:cBhvr>
                                      <p:to>
                                        <p:strVal val="visible"/>
                                      </p:to>
                                    </p:set>
                                    <p:anim calcmode="lin" valueType="num">
                                      <p:cBhvr additive="base">
                                        <p:cTn id="17" dur="500" fill="hold"/>
                                        <p:tgtEl>
                                          <p:spTgt spid="64102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4102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41027">
                                            <p:txEl>
                                              <p:pRg st="1" end="1"/>
                                            </p:txEl>
                                          </p:spTgt>
                                        </p:tgtEl>
                                        <p:attrNameLst>
                                          <p:attrName>style.visibility</p:attrName>
                                        </p:attrNameLst>
                                      </p:cBhvr>
                                      <p:to>
                                        <p:strVal val="visible"/>
                                      </p:to>
                                    </p:set>
                                    <p:anim calcmode="lin" valueType="num">
                                      <p:cBhvr additive="base">
                                        <p:cTn id="21" dur="500" fill="hold"/>
                                        <p:tgtEl>
                                          <p:spTgt spid="64102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4102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41028"/>
                                        </p:tgtEl>
                                        <p:attrNameLst>
                                          <p:attrName>style.visibility</p:attrName>
                                        </p:attrNameLst>
                                      </p:cBhvr>
                                      <p:to>
                                        <p:strVal val="visible"/>
                                      </p:to>
                                    </p:set>
                                    <p:anim calcmode="lin" valueType="num">
                                      <p:cBhvr additive="base">
                                        <p:cTn id="25" dur="500" fill="hold"/>
                                        <p:tgtEl>
                                          <p:spTgt spid="641028"/>
                                        </p:tgtEl>
                                        <p:attrNameLst>
                                          <p:attrName>ppt_x</p:attrName>
                                        </p:attrNameLst>
                                      </p:cBhvr>
                                      <p:tavLst>
                                        <p:tav tm="0">
                                          <p:val>
                                            <p:strVal val="#ppt_x"/>
                                          </p:val>
                                        </p:tav>
                                        <p:tav tm="100000">
                                          <p:val>
                                            <p:strVal val="#ppt_x"/>
                                          </p:val>
                                        </p:tav>
                                      </p:tavLst>
                                    </p:anim>
                                    <p:anim calcmode="lin" valueType="num">
                                      <p:cBhvr additive="base">
                                        <p:cTn id="26" dur="500" fill="hold"/>
                                        <p:tgtEl>
                                          <p:spTgt spid="641028"/>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41029"/>
                                        </p:tgtEl>
                                        <p:attrNameLst>
                                          <p:attrName>style.visibility</p:attrName>
                                        </p:attrNameLst>
                                      </p:cBhvr>
                                      <p:to>
                                        <p:strVal val="visible"/>
                                      </p:to>
                                    </p:set>
                                    <p:anim calcmode="lin" valueType="num">
                                      <p:cBhvr additive="base">
                                        <p:cTn id="29" dur="500" fill="hold"/>
                                        <p:tgtEl>
                                          <p:spTgt spid="641029"/>
                                        </p:tgtEl>
                                        <p:attrNameLst>
                                          <p:attrName>ppt_x</p:attrName>
                                        </p:attrNameLst>
                                      </p:cBhvr>
                                      <p:tavLst>
                                        <p:tav tm="0">
                                          <p:val>
                                            <p:strVal val="#ppt_x"/>
                                          </p:val>
                                        </p:tav>
                                        <p:tav tm="100000">
                                          <p:val>
                                            <p:strVal val="#ppt_x"/>
                                          </p:val>
                                        </p:tav>
                                      </p:tavLst>
                                    </p:anim>
                                    <p:anim calcmode="lin" valueType="num">
                                      <p:cBhvr additive="base">
                                        <p:cTn id="30" dur="500" fill="hold"/>
                                        <p:tgtEl>
                                          <p:spTgt spid="641029"/>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641030"/>
                                        </p:tgtEl>
                                        <p:attrNameLst>
                                          <p:attrName>style.visibility</p:attrName>
                                        </p:attrNameLst>
                                      </p:cBhvr>
                                      <p:to>
                                        <p:strVal val="visible"/>
                                      </p:to>
                                    </p:set>
                                    <p:anim calcmode="lin" valueType="num">
                                      <p:cBhvr additive="base">
                                        <p:cTn id="35" dur="500" fill="hold"/>
                                        <p:tgtEl>
                                          <p:spTgt spid="641030"/>
                                        </p:tgtEl>
                                        <p:attrNameLst>
                                          <p:attrName>ppt_x</p:attrName>
                                        </p:attrNameLst>
                                      </p:cBhvr>
                                      <p:tavLst>
                                        <p:tav tm="0">
                                          <p:val>
                                            <p:strVal val="#ppt_x"/>
                                          </p:val>
                                        </p:tav>
                                        <p:tav tm="100000">
                                          <p:val>
                                            <p:strVal val="#ppt_x"/>
                                          </p:val>
                                        </p:tav>
                                      </p:tavLst>
                                    </p:anim>
                                    <p:anim calcmode="lin" valueType="num">
                                      <p:cBhvr additive="base">
                                        <p:cTn id="36" dur="500" fill="hold"/>
                                        <p:tgtEl>
                                          <p:spTgt spid="641030"/>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641027">
                                            <p:txEl>
                                              <p:pRg st="3" end="3"/>
                                            </p:txEl>
                                          </p:spTgt>
                                        </p:tgtEl>
                                        <p:attrNameLst>
                                          <p:attrName>style.visibility</p:attrName>
                                        </p:attrNameLst>
                                      </p:cBhvr>
                                      <p:to>
                                        <p:strVal val="visible"/>
                                      </p:to>
                                    </p:set>
                                    <p:anim calcmode="lin" valueType="num">
                                      <p:cBhvr additive="base">
                                        <p:cTn id="41" dur="500" fill="hold"/>
                                        <p:tgtEl>
                                          <p:spTgt spid="641027">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410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641027">
                                            <p:txEl>
                                              <p:pRg st="4" end="4"/>
                                            </p:txEl>
                                          </p:spTgt>
                                        </p:tgtEl>
                                        <p:attrNameLst>
                                          <p:attrName>style.visibility</p:attrName>
                                        </p:attrNameLst>
                                      </p:cBhvr>
                                      <p:to>
                                        <p:strVal val="visible"/>
                                      </p:to>
                                    </p:set>
                                    <p:anim calcmode="lin" valueType="num">
                                      <p:cBhvr additive="base">
                                        <p:cTn id="47" dur="500" fill="hold"/>
                                        <p:tgtEl>
                                          <p:spTgt spid="641027">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41027">
                                            <p:txEl>
                                              <p:pRg st="4" end="4"/>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41027">
                                            <p:txEl>
                                              <p:pRg st="5" end="5"/>
                                            </p:txEl>
                                          </p:spTgt>
                                        </p:tgtEl>
                                        <p:attrNameLst>
                                          <p:attrName>style.visibility</p:attrName>
                                        </p:attrNameLst>
                                      </p:cBhvr>
                                      <p:to>
                                        <p:strVal val="visible"/>
                                      </p:to>
                                    </p:set>
                                    <p:anim calcmode="lin" valueType="num">
                                      <p:cBhvr additive="base">
                                        <p:cTn id="51" dur="500" fill="hold"/>
                                        <p:tgtEl>
                                          <p:spTgt spid="641027">
                                            <p:txEl>
                                              <p:pRg st="5" end="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41027">
                                            <p:txEl>
                                              <p:pRg st="5" end="5"/>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41031"/>
                                        </p:tgtEl>
                                        <p:attrNameLst>
                                          <p:attrName>style.visibility</p:attrName>
                                        </p:attrNameLst>
                                      </p:cBhvr>
                                      <p:to>
                                        <p:strVal val="visible"/>
                                      </p:to>
                                    </p:set>
                                    <p:anim calcmode="lin" valueType="num">
                                      <p:cBhvr additive="base">
                                        <p:cTn id="55" dur="500" fill="hold"/>
                                        <p:tgtEl>
                                          <p:spTgt spid="641031"/>
                                        </p:tgtEl>
                                        <p:attrNameLst>
                                          <p:attrName>ppt_x</p:attrName>
                                        </p:attrNameLst>
                                      </p:cBhvr>
                                      <p:tavLst>
                                        <p:tav tm="0">
                                          <p:val>
                                            <p:strVal val="#ppt_x"/>
                                          </p:val>
                                        </p:tav>
                                        <p:tav tm="100000">
                                          <p:val>
                                            <p:strVal val="#ppt_x"/>
                                          </p:val>
                                        </p:tav>
                                      </p:tavLst>
                                    </p:anim>
                                    <p:anim calcmode="lin" valueType="num">
                                      <p:cBhvr additive="base">
                                        <p:cTn id="56" dur="500" fill="hold"/>
                                        <p:tgtEl>
                                          <p:spTgt spid="641031"/>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641027">
                                            <p:txEl>
                                              <p:pRg st="6" end="6"/>
                                            </p:txEl>
                                          </p:spTgt>
                                        </p:tgtEl>
                                        <p:attrNameLst>
                                          <p:attrName>style.visibility</p:attrName>
                                        </p:attrNameLst>
                                      </p:cBhvr>
                                      <p:to>
                                        <p:strVal val="visible"/>
                                      </p:to>
                                    </p:set>
                                    <p:anim calcmode="lin" valueType="num">
                                      <p:cBhvr additive="base">
                                        <p:cTn id="61" dur="500" fill="hold"/>
                                        <p:tgtEl>
                                          <p:spTgt spid="641027">
                                            <p:txEl>
                                              <p:pRg st="6" end="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4102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641027">
                                            <p:txEl>
                                              <p:pRg st="7" end="7"/>
                                            </p:txEl>
                                          </p:spTgt>
                                        </p:tgtEl>
                                        <p:attrNameLst>
                                          <p:attrName>style.visibility</p:attrName>
                                        </p:attrNameLst>
                                      </p:cBhvr>
                                      <p:to>
                                        <p:strVal val="visible"/>
                                      </p:to>
                                    </p:set>
                                    <p:anim calcmode="lin" valueType="num">
                                      <p:cBhvr additive="base">
                                        <p:cTn id="67" dur="500" fill="hold"/>
                                        <p:tgtEl>
                                          <p:spTgt spid="641027">
                                            <p:txEl>
                                              <p:pRg st="7" end="7"/>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41027">
                                            <p:txEl>
                                              <p:pRg st="7" end="7"/>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641032"/>
                                        </p:tgtEl>
                                        <p:attrNameLst>
                                          <p:attrName>style.visibility</p:attrName>
                                        </p:attrNameLst>
                                      </p:cBhvr>
                                      <p:to>
                                        <p:strVal val="visible"/>
                                      </p:to>
                                    </p:set>
                                    <p:anim calcmode="lin" valueType="num">
                                      <p:cBhvr additive="base">
                                        <p:cTn id="71" dur="500" fill="hold"/>
                                        <p:tgtEl>
                                          <p:spTgt spid="641032"/>
                                        </p:tgtEl>
                                        <p:attrNameLst>
                                          <p:attrName>ppt_x</p:attrName>
                                        </p:attrNameLst>
                                      </p:cBhvr>
                                      <p:tavLst>
                                        <p:tav tm="0">
                                          <p:val>
                                            <p:strVal val="#ppt_x"/>
                                          </p:val>
                                        </p:tav>
                                        <p:tav tm="100000">
                                          <p:val>
                                            <p:strVal val="#ppt_x"/>
                                          </p:val>
                                        </p:tav>
                                      </p:tavLst>
                                    </p:anim>
                                    <p:anim calcmode="lin" valueType="num">
                                      <p:cBhvr additive="base">
                                        <p:cTn id="72" dur="500" fill="hold"/>
                                        <p:tgtEl>
                                          <p:spTgt spid="641032"/>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641033"/>
                                        </p:tgtEl>
                                        <p:attrNameLst>
                                          <p:attrName>style.visibility</p:attrName>
                                        </p:attrNameLst>
                                      </p:cBhvr>
                                      <p:to>
                                        <p:strVal val="visible"/>
                                      </p:to>
                                    </p:set>
                                    <p:anim calcmode="lin" valueType="num">
                                      <p:cBhvr additive="base">
                                        <p:cTn id="75" dur="500" fill="hold"/>
                                        <p:tgtEl>
                                          <p:spTgt spid="641033"/>
                                        </p:tgtEl>
                                        <p:attrNameLst>
                                          <p:attrName>ppt_x</p:attrName>
                                        </p:attrNameLst>
                                      </p:cBhvr>
                                      <p:tavLst>
                                        <p:tav tm="0">
                                          <p:val>
                                            <p:strVal val="#ppt_x"/>
                                          </p:val>
                                        </p:tav>
                                        <p:tav tm="100000">
                                          <p:val>
                                            <p:strVal val="#ppt_x"/>
                                          </p:val>
                                        </p:tav>
                                      </p:tavLst>
                                    </p:anim>
                                    <p:anim calcmode="lin" valueType="num">
                                      <p:cBhvr additive="base">
                                        <p:cTn id="76" dur="500" fill="hold"/>
                                        <p:tgtEl>
                                          <p:spTgt spid="6410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FCCC09A-854F-470F-A4A8-C0DE60DD0471}"/>
              </a:ext>
            </a:extLst>
          </p:cNvPr>
          <p:cNvSpPr>
            <a:spLocks noGrp="1"/>
          </p:cNvSpPr>
          <p:nvPr>
            <p:ph type="dt" sz="half" idx="10"/>
          </p:nvPr>
        </p:nvSpPr>
        <p:spPr/>
        <p:txBody>
          <a:bodyPr/>
          <a:lstStyle/>
          <a:p>
            <a:fld id="{CB5384A2-B244-4081-8978-0DB5C603D48E}" type="datetime1">
              <a:rPr lang="zh-CN" altLang="en-US"/>
              <a:pPr/>
              <a:t>2017/9/8</a:t>
            </a:fld>
            <a:endParaRPr lang="en-US" altLang="zh-CN"/>
          </a:p>
        </p:txBody>
      </p:sp>
      <p:sp>
        <p:nvSpPr>
          <p:cNvPr id="6" name="灯片编号占位符 5">
            <a:extLst>
              <a:ext uri="{FF2B5EF4-FFF2-40B4-BE49-F238E27FC236}">
                <a16:creationId xmlns:a16="http://schemas.microsoft.com/office/drawing/2014/main" id="{67DB6CC6-63BF-4C5C-AD8F-B4C40D45D7EF}"/>
              </a:ext>
            </a:extLst>
          </p:cNvPr>
          <p:cNvSpPr>
            <a:spLocks noGrp="1"/>
          </p:cNvSpPr>
          <p:nvPr>
            <p:ph type="sldNum" sz="quarter" idx="12"/>
          </p:nvPr>
        </p:nvSpPr>
        <p:spPr/>
        <p:txBody>
          <a:bodyPr/>
          <a:lstStyle/>
          <a:p>
            <a:fld id="{CA3946C4-4DEB-4AF1-834A-6A46EDC7B697}" type="slidenum">
              <a:rPr lang="en-US" altLang="zh-CN"/>
              <a:pPr/>
              <a:t>99</a:t>
            </a:fld>
            <a:endParaRPr lang="en-US" altLang="zh-CN"/>
          </a:p>
        </p:txBody>
      </p:sp>
      <p:graphicFrame>
        <p:nvGraphicFramePr>
          <p:cNvPr id="642050" name="Object 2">
            <a:extLst>
              <a:ext uri="{FF2B5EF4-FFF2-40B4-BE49-F238E27FC236}">
                <a16:creationId xmlns:a16="http://schemas.microsoft.com/office/drawing/2014/main" id="{286E0B94-7D2C-4B39-AB38-63C86698F2C7}"/>
              </a:ext>
            </a:extLst>
          </p:cNvPr>
          <p:cNvGraphicFramePr>
            <a:graphicFrameLocks noChangeAspect="1"/>
          </p:cNvGraphicFramePr>
          <p:nvPr>
            <p:ph idx="1"/>
          </p:nvPr>
        </p:nvGraphicFramePr>
        <p:xfrm>
          <a:off x="107950" y="1244600"/>
          <a:ext cx="8918575" cy="4129088"/>
        </p:xfrm>
        <a:graphic>
          <a:graphicData uri="http://schemas.openxmlformats.org/presentationml/2006/ole">
            <mc:AlternateContent xmlns:mc="http://schemas.openxmlformats.org/markup-compatibility/2006">
              <mc:Choice xmlns:v="urn:schemas-microsoft-com:vml" Requires="v">
                <p:oleObj spid="_x0000_s642052" name="文档" r:id="rId3" imgW="4339376" imgH="1876974" progId="Word.Document.8">
                  <p:embed/>
                </p:oleObj>
              </mc:Choice>
              <mc:Fallback>
                <p:oleObj name="文档" r:id="rId3" imgW="4339376" imgH="1876974"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1244600"/>
                        <a:ext cx="8918575" cy="412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2051" name="Rectangle 3">
            <a:extLst>
              <a:ext uri="{FF2B5EF4-FFF2-40B4-BE49-F238E27FC236}">
                <a16:creationId xmlns:a16="http://schemas.microsoft.com/office/drawing/2014/main" id="{9779D931-8CF8-41A7-87DB-EB5CB94245E9}"/>
              </a:ext>
            </a:extLst>
          </p:cNvPr>
          <p:cNvSpPr>
            <a:spLocks noChangeArrowheads="1"/>
          </p:cNvSpPr>
          <p:nvPr/>
        </p:nvSpPr>
        <p:spPr bwMode="auto">
          <a:xfrm>
            <a:off x="755650" y="333375"/>
            <a:ext cx="2952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903538" algn="ctr"/>
              </a:tabLst>
              <a:defRPr>
                <a:solidFill>
                  <a:schemeClr val="tx1"/>
                </a:solidFill>
                <a:latin typeface="Arial" panose="020B0604020202020204" pitchFamily="34" charset="0"/>
                <a:ea typeface="宋体" panose="02010600030101010101" pitchFamily="2" charset="-122"/>
              </a:defRPr>
            </a:lvl1pPr>
            <a:lvl2pPr>
              <a:tabLst>
                <a:tab pos="2903538" algn="ctr"/>
              </a:tabLst>
              <a:defRPr>
                <a:solidFill>
                  <a:schemeClr val="tx1"/>
                </a:solidFill>
                <a:latin typeface="Arial" panose="020B0604020202020204" pitchFamily="34" charset="0"/>
                <a:ea typeface="宋体" panose="02010600030101010101" pitchFamily="2" charset="-122"/>
              </a:defRPr>
            </a:lvl2pPr>
            <a:lvl3pPr>
              <a:tabLst>
                <a:tab pos="2903538" algn="ctr"/>
              </a:tabLst>
              <a:defRPr>
                <a:solidFill>
                  <a:schemeClr val="tx1"/>
                </a:solidFill>
                <a:latin typeface="Arial" panose="020B0604020202020204" pitchFamily="34" charset="0"/>
                <a:ea typeface="宋体" panose="02010600030101010101" pitchFamily="2" charset="-122"/>
              </a:defRPr>
            </a:lvl3pPr>
            <a:lvl4pPr>
              <a:tabLst>
                <a:tab pos="2903538" algn="ctr"/>
              </a:tabLst>
              <a:defRPr>
                <a:solidFill>
                  <a:schemeClr val="tx1"/>
                </a:solidFill>
                <a:latin typeface="Arial" panose="020B0604020202020204" pitchFamily="34" charset="0"/>
                <a:ea typeface="宋体" panose="02010600030101010101" pitchFamily="2" charset="-122"/>
              </a:defRPr>
            </a:lvl4pPr>
            <a:lvl5pPr>
              <a:tabLst>
                <a:tab pos="2903538" algn="ctr"/>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2903538" algn="ctr"/>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2903538" algn="ctr"/>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2903538" algn="ctr"/>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2903538" algn="ctr"/>
              </a:tabLst>
              <a:defRPr>
                <a:solidFill>
                  <a:schemeClr val="tx1"/>
                </a:solidFill>
                <a:latin typeface="Arial" panose="020B0604020202020204" pitchFamily="34" charset="0"/>
                <a:ea typeface="宋体" panose="02010600030101010101" pitchFamily="2" charset="-122"/>
              </a:defRPr>
            </a:lvl9pPr>
          </a:lstStyle>
          <a:p>
            <a:r>
              <a:rPr lang="en-US" altLang="zh-CN" b="1">
                <a:solidFill>
                  <a:srgbClr val="FF0000"/>
                </a:solidFill>
                <a:effectLst>
                  <a:outerShdw blurRad="38100" dist="38100" dir="2700000" algn="tl">
                    <a:srgbClr val="000000"/>
                  </a:outerShdw>
                </a:effectLst>
                <a:latin typeface="仿宋_GB2312" pitchFamily="49" charset="-122"/>
                <a:ea typeface="仿宋_GB2312" pitchFamily="49" charset="-122"/>
              </a:rPr>
              <a:t>4. </a:t>
            </a:r>
            <a:r>
              <a:rPr lang="zh-CN" altLang="en-US" b="1">
                <a:solidFill>
                  <a:srgbClr val="FF0000"/>
                </a:solidFill>
                <a:effectLst>
                  <a:outerShdw blurRad="38100" dist="38100" dir="2700000" algn="tl">
                    <a:srgbClr val="000000"/>
                  </a:outerShdw>
                </a:effectLst>
                <a:latin typeface="仿宋_GB2312" pitchFamily="49" charset="-122"/>
                <a:ea typeface="仿宋_GB2312" pitchFamily="49" charset="-122"/>
              </a:rPr>
              <a:t>曲线积分法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642050"/>
                                        </p:tgtEl>
                                        <p:attrNameLst>
                                          <p:attrName>style.visibility</p:attrName>
                                        </p:attrNameLst>
                                      </p:cBhvr>
                                      <p:to>
                                        <p:strVal val="visible"/>
                                      </p:to>
                                    </p:set>
                                    <p:anim calcmode="lin" valueType="num">
                                      <p:cBhvr>
                                        <p:cTn id="7" dur="1000" fill="hold"/>
                                        <p:tgtEl>
                                          <p:spTgt spid="642050"/>
                                        </p:tgtEl>
                                        <p:attrNameLst>
                                          <p:attrName>ppt_w</p:attrName>
                                        </p:attrNameLst>
                                      </p:cBhvr>
                                      <p:tavLst>
                                        <p:tav tm="0">
                                          <p:val>
                                            <p:fltVal val="0"/>
                                          </p:val>
                                        </p:tav>
                                        <p:tav tm="100000">
                                          <p:val>
                                            <p:strVal val="#ppt_w"/>
                                          </p:val>
                                        </p:tav>
                                      </p:tavLst>
                                    </p:anim>
                                    <p:anim calcmode="lin" valueType="num">
                                      <p:cBhvr>
                                        <p:cTn id="8" dur="1000" fill="hold"/>
                                        <p:tgtEl>
                                          <p:spTgt spid="642050"/>
                                        </p:tgtEl>
                                        <p:attrNameLst>
                                          <p:attrName>ppt_h</p:attrName>
                                        </p:attrNameLst>
                                      </p:cBhvr>
                                      <p:tavLst>
                                        <p:tav tm="0">
                                          <p:val>
                                            <p:fltVal val="0"/>
                                          </p:val>
                                        </p:tav>
                                        <p:tav tm="100000">
                                          <p:val>
                                            <p:strVal val="#ppt_h"/>
                                          </p:val>
                                        </p:tav>
                                      </p:tavLst>
                                    </p:anim>
                                    <p:anim calcmode="lin" valueType="num">
                                      <p:cBhvr>
                                        <p:cTn id="9" dur="1000" fill="hold"/>
                                        <p:tgtEl>
                                          <p:spTgt spid="64205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4205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4463</TotalTime>
  <Words>6558</Words>
  <Application>Microsoft Office PowerPoint</Application>
  <PresentationFormat>全屏显示(4:3)</PresentationFormat>
  <Paragraphs>2778</Paragraphs>
  <Slides>113</Slides>
  <Notes>6</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6</vt:i4>
      </vt:variant>
      <vt:variant>
        <vt:lpstr>幻灯片标题</vt:lpstr>
      </vt:variant>
      <vt:variant>
        <vt:i4>113</vt:i4>
      </vt:variant>
    </vt:vector>
  </HeadingPairs>
  <TitlesOfParts>
    <vt:vector size="137" baseType="lpstr">
      <vt:lpstr>Arial</vt:lpstr>
      <vt:lpstr>宋体</vt:lpstr>
      <vt:lpstr>黑体</vt:lpstr>
      <vt:lpstr>仿宋_GB2312</vt:lpstr>
      <vt:lpstr>Wingdings</vt:lpstr>
      <vt:lpstr>Times New Roman</vt:lpstr>
      <vt:lpstr>楷体_GB2312</vt:lpstr>
      <vt:lpstr>Symbol</vt:lpstr>
      <vt:lpstr>宋体-方正超大字符集</vt:lpstr>
      <vt:lpstr>PMingLiU</vt:lpstr>
      <vt:lpstr>Tahoma</vt:lpstr>
      <vt:lpstr>Math1</vt:lpstr>
      <vt:lpstr>方正舒体</vt:lpstr>
      <vt:lpstr>华文楷体</vt:lpstr>
      <vt:lpstr>Viner Hand ITC</vt:lpstr>
      <vt:lpstr>MT Extra</vt:lpstr>
      <vt:lpstr>Verdana</vt:lpstr>
      <vt:lpstr>默认设计模板</vt:lpstr>
      <vt:lpstr>MathType 5.0 Equation</vt:lpstr>
      <vt:lpstr>Microsoft 公式 3.0</vt:lpstr>
      <vt:lpstr>位图图像</vt:lpstr>
      <vt:lpstr>Microsoft Equation 3.0</vt:lpstr>
      <vt:lpstr>Microsoft Word 文档</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1.1 复数与复数运算</vt:lpstr>
      <vt:lpstr>PowerPoint 演示文稿</vt:lpstr>
      <vt:lpstr>PowerPoint 演示文稿</vt:lpstr>
      <vt:lpstr>3.复数的几何表示</vt:lpstr>
      <vt:lpstr>PowerPoint 演示文稿</vt:lpstr>
      <vt:lpstr>PowerPoint 演示文稿</vt:lpstr>
      <vt:lpstr>PowerPoint 演示文稿</vt:lpstr>
      <vt:lpstr>4.复数的三角表示和指数表示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(三）、函数的极限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（四）、函数的连续性</vt:lpstr>
      <vt:lpstr>PowerPoint 演示文稿</vt:lpstr>
      <vt:lpstr>PowerPoint 演示文稿</vt:lpstr>
      <vt:lpstr>(五）初等解析函数</vt:lpstr>
      <vt:lpstr> 2 三角函数</vt:lpstr>
      <vt:lpstr>三角函数</vt:lpstr>
      <vt:lpstr>PowerPoint 演示文稿</vt:lpstr>
      <vt:lpstr>PowerPoint 演示文稿</vt:lpstr>
      <vt:lpstr> 3 双曲函数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(六)、小结与思考</vt:lpstr>
      <vt:lpstr>PowerPoint 演示文稿</vt:lpstr>
      <vt:lpstr>PowerPoint 演示文稿</vt:lpstr>
      <vt:lpstr>PowerPoint 演示文稿</vt:lpstr>
      <vt:lpstr>PowerPoint 演示文稿</vt:lpstr>
      <vt:lpstr>1.3导数(微分)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例1 判断下列函数在何处可导, 在何处解析:</vt:lpstr>
      <vt:lpstr>3 由w=zRe(z)=x2+ixy, 得u=x2, v=xy, 所以</vt:lpstr>
      <vt:lpstr>PowerPoint 演示文稿</vt:lpstr>
      <vt:lpstr>共轭调和函数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三、小结与思考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任国志</dc:creator>
  <cp:lastModifiedBy>张伯望</cp:lastModifiedBy>
  <cp:revision>412</cp:revision>
  <dcterms:created xsi:type="dcterms:W3CDTF">2003-01-29T06:35:40Z</dcterms:created>
  <dcterms:modified xsi:type="dcterms:W3CDTF">2017-09-08T05:22:17Z</dcterms:modified>
</cp:coreProperties>
</file>