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 id="2147483709" r:id="rId2"/>
    <p:sldMasterId id="2147483713" r:id="rId3"/>
  </p:sldMasterIdLst>
  <p:sldIdLst>
    <p:sldId id="256" r:id="rId4"/>
    <p:sldId id="257" r:id="rId5"/>
    <p:sldId id="267" r:id="rId6"/>
    <p:sldId id="268" r:id="rId7"/>
    <p:sldId id="269" r:id="rId8"/>
    <p:sldId id="262" r:id="rId9"/>
    <p:sldId id="263" r:id="rId10"/>
    <p:sldId id="266" r:id="rId11"/>
    <p:sldId id="270" r:id="rId12"/>
    <p:sldId id="271" r:id="rId13"/>
    <p:sldId id="272" r:id="rId14"/>
    <p:sldId id="273" r:id="rId15"/>
    <p:sldId id="274" r:id="rId16"/>
    <p:sldId id="275" r:id="rId17"/>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64" autoAdjust="0"/>
    <p:restoredTop sz="94660"/>
  </p:normalViewPr>
  <p:slideViewPr>
    <p:cSldViewPr>
      <p:cViewPr varScale="1">
        <p:scale>
          <a:sx n="83" d="100"/>
          <a:sy n="83" d="100"/>
        </p:scale>
        <p:origin x="1445"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7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image" Target="../media/image4.wmf"/><Relationship Id="rId1" Type="http://schemas.openxmlformats.org/officeDocument/2006/relationships/image" Target="../media/image3.wmf"/><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78.wmf"/><Relationship Id="rId3" Type="http://schemas.openxmlformats.org/officeDocument/2006/relationships/image" Target="../media/image73.wmf"/><Relationship Id="rId7" Type="http://schemas.openxmlformats.org/officeDocument/2006/relationships/image" Target="../media/image77.wmf"/><Relationship Id="rId2" Type="http://schemas.openxmlformats.org/officeDocument/2006/relationships/image" Target="../media/image72.wmf"/><Relationship Id="rId1" Type="http://schemas.openxmlformats.org/officeDocument/2006/relationships/image" Target="../media/image71.wmf"/><Relationship Id="rId6" Type="http://schemas.openxmlformats.org/officeDocument/2006/relationships/image" Target="../media/image76.wmf"/><Relationship Id="rId11" Type="http://schemas.openxmlformats.org/officeDocument/2006/relationships/image" Target="../media/image81.wmf"/><Relationship Id="rId5" Type="http://schemas.openxmlformats.org/officeDocument/2006/relationships/image" Target="../media/image75.wmf"/><Relationship Id="rId10" Type="http://schemas.openxmlformats.org/officeDocument/2006/relationships/image" Target="../media/image80.wmf"/><Relationship Id="rId4" Type="http://schemas.openxmlformats.org/officeDocument/2006/relationships/image" Target="../media/image74.wmf"/><Relationship Id="rId9" Type="http://schemas.openxmlformats.org/officeDocument/2006/relationships/image" Target="../media/image79.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image" Target="../media/image8.wmf"/><Relationship Id="rId7" Type="http://schemas.openxmlformats.org/officeDocument/2006/relationships/image" Target="../media/image15.wmf"/><Relationship Id="rId12" Type="http://schemas.openxmlformats.org/officeDocument/2006/relationships/image" Target="../media/image9.wmf"/><Relationship Id="rId2" Type="http://schemas.openxmlformats.org/officeDocument/2006/relationships/image" Target="../media/image11.wmf"/><Relationship Id="rId1" Type="http://schemas.openxmlformats.org/officeDocument/2006/relationships/image" Target="../media/image10.wmf"/><Relationship Id="rId6" Type="http://schemas.openxmlformats.org/officeDocument/2006/relationships/image" Target="../media/image14.wmf"/><Relationship Id="rId11" Type="http://schemas.openxmlformats.org/officeDocument/2006/relationships/image" Target="../media/image19.wmf"/><Relationship Id="rId5" Type="http://schemas.openxmlformats.org/officeDocument/2006/relationships/image" Target="../media/image13.wmf"/><Relationship Id="rId10" Type="http://schemas.openxmlformats.org/officeDocument/2006/relationships/image" Target="../media/image18.wmf"/><Relationship Id="rId4" Type="http://schemas.openxmlformats.org/officeDocument/2006/relationships/image" Target="../media/image12.wmf"/><Relationship Id="rId9" Type="http://schemas.openxmlformats.org/officeDocument/2006/relationships/image" Target="../media/image17.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image" Target="../media/image31.wmf"/><Relationship Id="rId3" Type="http://schemas.openxmlformats.org/officeDocument/2006/relationships/image" Target="../media/image22.wmf"/><Relationship Id="rId7" Type="http://schemas.openxmlformats.org/officeDocument/2006/relationships/image" Target="../media/image26.wmf"/><Relationship Id="rId12" Type="http://schemas.openxmlformats.org/officeDocument/2006/relationships/image" Target="../media/image30.wmf"/><Relationship Id="rId2" Type="http://schemas.openxmlformats.org/officeDocument/2006/relationships/image" Target="../media/image21.wmf"/><Relationship Id="rId1" Type="http://schemas.openxmlformats.org/officeDocument/2006/relationships/image" Target="../media/image20.wmf"/><Relationship Id="rId6" Type="http://schemas.openxmlformats.org/officeDocument/2006/relationships/image" Target="../media/image25.wmf"/><Relationship Id="rId11" Type="http://schemas.openxmlformats.org/officeDocument/2006/relationships/image" Target="../media/image29.wmf"/><Relationship Id="rId5" Type="http://schemas.openxmlformats.org/officeDocument/2006/relationships/image" Target="../media/image24.wmf"/><Relationship Id="rId10" Type="http://schemas.openxmlformats.org/officeDocument/2006/relationships/image" Target="../media/image28.wmf"/><Relationship Id="rId4" Type="http://schemas.openxmlformats.org/officeDocument/2006/relationships/image" Target="../media/image23.wmf"/><Relationship Id="rId9" Type="http://schemas.openxmlformats.org/officeDocument/2006/relationships/image" Target="../media/image2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6"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image" Target="../media/image35.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 Id="rId5" Type="http://schemas.openxmlformats.org/officeDocument/2006/relationships/image" Target="../media/image45.wmf"/><Relationship Id="rId4" Type="http://schemas.openxmlformats.org/officeDocument/2006/relationships/image" Target="../media/image44.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image" Target="../media/image48.wmf"/><Relationship Id="rId7" Type="http://schemas.openxmlformats.org/officeDocument/2006/relationships/image" Target="../media/image52.wmf"/><Relationship Id="rId2" Type="http://schemas.openxmlformats.org/officeDocument/2006/relationships/image" Target="../media/image47.wmf"/><Relationship Id="rId1" Type="http://schemas.openxmlformats.org/officeDocument/2006/relationships/image" Target="../media/image46.wmf"/><Relationship Id="rId6" Type="http://schemas.openxmlformats.org/officeDocument/2006/relationships/image" Target="../media/image51.wmf"/><Relationship Id="rId5" Type="http://schemas.openxmlformats.org/officeDocument/2006/relationships/image" Target="../media/image50.wmf"/><Relationship Id="rId4" Type="http://schemas.openxmlformats.org/officeDocument/2006/relationships/image" Target="../media/image49.wmf"/><Relationship Id="rId9" Type="http://schemas.openxmlformats.org/officeDocument/2006/relationships/image" Target="../media/image54.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image" Target="../media/image54.wmf"/><Relationship Id="rId7" Type="http://schemas.openxmlformats.org/officeDocument/2006/relationships/image" Target="../media/image59.wmf"/><Relationship Id="rId2" Type="http://schemas.openxmlformats.org/officeDocument/2006/relationships/image" Target="../media/image53.wmf"/><Relationship Id="rId1" Type="http://schemas.openxmlformats.org/officeDocument/2006/relationships/image" Target="../media/image43.wmf"/><Relationship Id="rId6" Type="http://schemas.openxmlformats.org/officeDocument/2006/relationships/image" Target="../media/image58.wmf"/><Relationship Id="rId5" Type="http://schemas.openxmlformats.org/officeDocument/2006/relationships/image" Target="../media/image57.wmf"/><Relationship Id="rId4" Type="http://schemas.openxmlformats.org/officeDocument/2006/relationships/image" Target="../media/image56.wmf"/><Relationship Id="rId9" Type="http://schemas.openxmlformats.org/officeDocument/2006/relationships/image" Target="../media/image61.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69.wmf"/><Relationship Id="rId3" Type="http://schemas.openxmlformats.org/officeDocument/2006/relationships/image" Target="../media/image64.wmf"/><Relationship Id="rId7" Type="http://schemas.openxmlformats.org/officeDocument/2006/relationships/image" Target="../media/image68.wmf"/><Relationship Id="rId2" Type="http://schemas.openxmlformats.org/officeDocument/2006/relationships/image" Target="../media/image63.wmf"/><Relationship Id="rId1" Type="http://schemas.openxmlformats.org/officeDocument/2006/relationships/image" Target="../media/image62.wmf"/><Relationship Id="rId6" Type="http://schemas.openxmlformats.org/officeDocument/2006/relationships/image" Target="../media/image67.wmf"/><Relationship Id="rId5" Type="http://schemas.openxmlformats.org/officeDocument/2006/relationships/image" Target="../media/image66.wmf"/><Relationship Id="rId4" Type="http://schemas.openxmlformats.org/officeDocument/2006/relationships/image" Target="../media/image6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14690" name="Group 2">
            <a:extLst>
              <a:ext uri="{FF2B5EF4-FFF2-40B4-BE49-F238E27FC236}">
                <a16:creationId xmlns:a16="http://schemas.microsoft.com/office/drawing/2014/main" id="{013C599B-D1DF-41EE-BEEB-B04D0208EA72}"/>
              </a:ext>
            </a:extLst>
          </p:cNvPr>
          <p:cNvGrpSpPr>
            <a:grpSpLocks/>
          </p:cNvGrpSpPr>
          <p:nvPr/>
        </p:nvGrpSpPr>
        <p:grpSpPr bwMode="auto">
          <a:xfrm>
            <a:off x="1658938" y="1600200"/>
            <a:ext cx="6837362" cy="3200400"/>
            <a:chOff x="1045" y="1008"/>
            <a:chExt cx="4307" cy="2016"/>
          </a:xfrm>
        </p:grpSpPr>
        <p:sp>
          <p:nvSpPr>
            <p:cNvPr id="114691" name="Oval 3">
              <a:extLst>
                <a:ext uri="{FF2B5EF4-FFF2-40B4-BE49-F238E27FC236}">
                  <a16:creationId xmlns:a16="http://schemas.microsoft.com/office/drawing/2014/main" id="{7193E0C1-C2B1-4222-B42E-956881CCF9F2}"/>
                </a:ext>
              </a:extLst>
            </p:cNvPr>
            <p:cNvSpPr>
              <a:spLocks noChangeArrowheads="1"/>
            </p:cNvSpPr>
            <p:nvPr/>
          </p:nvSpPr>
          <p:spPr bwMode="hidden">
            <a:xfrm flipH="1">
              <a:off x="4392" y="1008"/>
              <a:ext cx="960" cy="96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sz="2400">
                <a:latin typeface="Times New Roman" panose="02020603050405020304" pitchFamily="18" charset="0"/>
              </a:endParaRPr>
            </a:p>
          </p:txBody>
        </p:sp>
        <p:sp>
          <p:nvSpPr>
            <p:cNvPr id="114692" name="Oval 4">
              <a:extLst>
                <a:ext uri="{FF2B5EF4-FFF2-40B4-BE49-F238E27FC236}">
                  <a16:creationId xmlns:a16="http://schemas.microsoft.com/office/drawing/2014/main" id="{8929DA9A-AAF5-4502-BE7D-5637D5755C4D}"/>
                </a:ext>
              </a:extLst>
            </p:cNvPr>
            <p:cNvSpPr>
              <a:spLocks noChangeArrowheads="1"/>
            </p:cNvSpPr>
            <p:nvPr/>
          </p:nvSpPr>
          <p:spPr bwMode="hidden">
            <a:xfrm flipH="1">
              <a:off x="3264" y="1008"/>
              <a:ext cx="960" cy="960"/>
            </a:xfrm>
            <a:prstGeom prst="ellipse">
              <a:avLst/>
            </a:prstGeom>
            <a:solidFill>
              <a:schemeClr val="accent2"/>
            </a:soli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sz="2400">
                <a:latin typeface="Times New Roman" panose="02020603050405020304" pitchFamily="18" charset="0"/>
              </a:endParaRPr>
            </a:p>
          </p:txBody>
        </p:sp>
        <p:sp>
          <p:nvSpPr>
            <p:cNvPr id="114693" name="Oval 5">
              <a:extLst>
                <a:ext uri="{FF2B5EF4-FFF2-40B4-BE49-F238E27FC236}">
                  <a16:creationId xmlns:a16="http://schemas.microsoft.com/office/drawing/2014/main" id="{017CCA76-2A37-4B2D-8D73-A04542ABB28B}"/>
                </a:ext>
              </a:extLst>
            </p:cNvPr>
            <p:cNvSpPr>
              <a:spLocks noChangeArrowheads="1"/>
            </p:cNvSpPr>
            <p:nvPr/>
          </p:nvSpPr>
          <p:spPr bwMode="hidden">
            <a:xfrm flipH="1">
              <a:off x="2136" y="1008"/>
              <a:ext cx="960" cy="960"/>
            </a:xfrm>
            <a:prstGeom prst="ellipse">
              <a:avLst/>
            </a:prstGeom>
            <a:noFill/>
            <a:ln w="28575">
              <a:solidFill>
                <a:schemeClr val="accent2"/>
              </a:solidFill>
              <a:round/>
              <a:headEnd/>
              <a:tailE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sz="2400">
                <a:latin typeface="Times New Roman" panose="02020603050405020304" pitchFamily="18" charset="0"/>
              </a:endParaRPr>
            </a:p>
          </p:txBody>
        </p:sp>
        <p:sp>
          <p:nvSpPr>
            <p:cNvPr id="114694" name="Oval 6">
              <a:extLst>
                <a:ext uri="{FF2B5EF4-FFF2-40B4-BE49-F238E27FC236}">
                  <a16:creationId xmlns:a16="http://schemas.microsoft.com/office/drawing/2014/main" id="{BAB36AE6-A0D8-43CF-9F9D-F60AF5761C26}"/>
                </a:ext>
              </a:extLst>
            </p:cNvPr>
            <p:cNvSpPr>
              <a:spLocks noChangeArrowheads="1"/>
            </p:cNvSpPr>
            <p:nvPr/>
          </p:nvSpPr>
          <p:spPr bwMode="hidden">
            <a:xfrm flipH="1">
              <a:off x="2136" y="2064"/>
              <a:ext cx="960" cy="960"/>
            </a:xfrm>
            <a:prstGeom prst="ellipse">
              <a:avLst/>
            </a:prstGeom>
            <a:solidFill>
              <a:schemeClr val="accent2"/>
            </a:solidFill>
            <a:ln>
              <a:noFill/>
            </a:ln>
            <a:effectLst/>
            <a:extLst>
              <a:ext uri="{91240B29-F687-4F45-9708-019B960494DF}">
                <a14:hiddenLine xmlns:a14="http://schemas.microsoft.com/office/drawing/2010/main" w="28575">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sz="2400">
                <a:latin typeface="Times New Roman" panose="02020603050405020304" pitchFamily="18" charset="0"/>
              </a:endParaRPr>
            </a:p>
          </p:txBody>
        </p:sp>
        <p:sp>
          <p:nvSpPr>
            <p:cNvPr id="114695" name="Oval 7">
              <a:extLst>
                <a:ext uri="{FF2B5EF4-FFF2-40B4-BE49-F238E27FC236}">
                  <a16:creationId xmlns:a16="http://schemas.microsoft.com/office/drawing/2014/main" id="{F89AA712-77B1-4872-A51C-7659BAFD2760}"/>
                </a:ext>
              </a:extLst>
            </p:cNvPr>
            <p:cNvSpPr>
              <a:spLocks noChangeArrowheads="1"/>
            </p:cNvSpPr>
            <p:nvPr/>
          </p:nvSpPr>
          <p:spPr bwMode="hidden">
            <a:xfrm flipH="1">
              <a:off x="1045" y="2064"/>
              <a:ext cx="960" cy="960"/>
            </a:xfrm>
            <a:prstGeom prst="ellipse">
              <a:avLst/>
            </a:prstGeom>
            <a:solidFill>
              <a:schemeClr val="accent2"/>
            </a:soli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sz="2400">
                <a:latin typeface="Times New Roman" panose="02020603050405020304" pitchFamily="18" charset="0"/>
              </a:endParaRPr>
            </a:p>
          </p:txBody>
        </p:sp>
        <p:sp>
          <p:nvSpPr>
            <p:cNvPr id="114696" name="Oval 8">
              <a:extLst>
                <a:ext uri="{FF2B5EF4-FFF2-40B4-BE49-F238E27FC236}">
                  <a16:creationId xmlns:a16="http://schemas.microsoft.com/office/drawing/2014/main" id="{945DC309-2A19-4A07-B489-97019AEE5A41}"/>
                </a:ext>
              </a:extLst>
            </p:cNvPr>
            <p:cNvSpPr>
              <a:spLocks noChangeArrowheads="1"/>
            </p:cNvSpPr>
            <p:nvPr/>
          </p:nvSpPr>
          <p:spPr bwMode="hidden">
            <a:xfrm flipH="1">
              <a:off x="4392" y="2064"/>
              <a:ext cx="960" cy="960"/>
            </a:xfrm>
            <a:prstGeom prst="ellipse">
              <a:avLst/>
            </a:prstGeom>
            <a:noFill/>
            <a:ln w="28575">
              <a:solidFill>
                <a:schemeClr val="accent2"/>
              </a:solidFill>
              <a:round/>
              <a:headEnd/>
              <a:tailE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sz="2400">
                <a:latin typeface="Times New Roman" panose="02020603050405020304" pitchFamily="18" charset="0"/>
              </a:endParaRPr>
            </a:p>
          </p:txBody>
        </p:sp>
      </p:grpSp>
      <p:sp>
        <p:nvSpPr>
          <p:cNvPr id="114697" name="Rectangle 9">
            <a:extLst>
              <a:ext uri="{FF2B5EF4-FFF2-40B4-BE49-F238E27FC236}">
                <a16:creationId xmlns:a16="http://schemas.microsoft.com/office/drawing/2014/main" id="{1C114019-124D-43FF-AA28-4918DAE025D9}"/>
              </a:ext>
            </a:extLst>
          </p:cNvPr>
          <p:cNvSpPr>
            <a:spLocks noGrp="1" noChangeArrowheads="1"/>
          </p:cNvSpPr>
          <p:nvPr>
            <p:ph type="dt" sz="half" idx="2"/>
          </p:nvPr>
        </p:nvSpPr>
        <p:spPr/>
        <p:txBody>
          <a:bodyPr/>
          <a:lstStyle>
            <a:lvl1pPr>
              <a:defRPr/>
            </a:lvl1pPr>
          </a:lstStyle>
          <a:p>
            <a:endParaRPr lang="en-US" altLang="zh-CN"/>
          </a:p>
        </p:txBody>
      </p:sp>
      <p:sp>
        <p:nvSpPr>
          <p:cNvPr id="114698" name="Rectangle 10">
            <a:extLst>
              <a:ext uri="{FF2B5EF4-FFF2-40B4-BE49-F238E27FC236}">
                <a16:creationId xmlns:a16="http://schemas.microsoft.com/office/drawing/2014/main" id="{33309FC3-4B16-4DC6-9235-BBB70F82885E}"/>
              </a:ext>
            </a:extLst>
          </p:cNvPr>
          <p:cNvSpPr>
            <a:spLocks noGrp="1" noChangeArrowheads="1"/>
          </p:cNvSpPr>
          <p:nvPr>
            <p:ph type="ftr" sz="quarter" idx="3"/>
          </p:nvPr>
        </p:nvSpPr>
        <p:spPr/>
        <p:txBody>
          <a:bodyPr/>
          <a:lstStyle>
            <a:lvl1pPr>
              <a:defRPr/>
            </a:lvl1pPr>
          </a:lstStyle>
          <a:p>
            <a:endParaRPr lang="en-US" altLang="zh-CN"/>
          </a:p>
        </p:txBody>
      </p:sp>
      <p:sp>
        <p:nvSpPr>
          <p:cNvPr id="114699" name="Rectangle 11">
            <a:extLst>
              <a:ext uri="{FF2B5EF4-FFF2-40B4-BE49-F238E27FC236}">
                <a16:creationId xmlns:a16="http://schemas.microsoft.com/office/drawing/2014/main" id="{99048D2F-0B01-45D0-9E3A-79861678675E}"/>
              </a:ext>
            </a:extLst>
          </p:cNvPr>
          <p:cNvSpPr>
            <a:spLocks noGrp="1" noChangeArrowheads="1"/>
          </p:cNvSpPr>
          <p:nvPr>
            <p:ph type="sldNum" sz="quarter" idx="4"/>
          </p:nvPr>
        </p:nvSpPr>
        <p:spPr/>
        <p:txBody>
          <a:bodyPr/>
          <a:lstStyle>
            <a:lvl1pPr>
              <a:defRPr/>
            </a:lvl1pPr>
          </a:lstStyle>
          <a:p>
            <a:fld id="{5FEE6185-2763-428F-AD8F-0B098951F51F}" type="slidenum">
              <a:rPr lang="en-US" altLang="zh-CN"/>
              <a:pPr/>
              <a:t>‹#›</a:t>
            </a:fld>
            <a:endParaRPr lang="en-US" altLang="zh-CN"/>
          </a:p>
        </p:txBody>
      </p:sp>
      <p:sp>
        <p:nvSpPr>
          <p:cNvPr id="114700" name="Rectangle 12">
            <a:extLst>
              <a:ext uri="{FF2B5EF4-FFF2-40B4-BE49-F238E27FC236}">
                <a16:creationId xmlns:a16="http://schemas.microsoft.com/office/drawing/2014/main" id="{D3DCE819-13B9-40F8-90E9-B0A42CB7B115}"/>
              </a:ext>
            </a:extLst>
          </p:cNvPr>
          <p:cNvSpPr>
            <a:spLocks noGrp="1" noChangeArrowheads="1"/>
          </p:cNvSpPr>
          <p:nvPr>
            <p:ph type="ctrTitle"/>
          </p:nvPr>
        </p:nvSpPr>
        <p:spPr>
          <a:xfrm>
            <a:off x="685800" y="1219200"/>
            <a:ext cx="7772400" cy="1933575"/>
          </a:xfrm>
        </p:spPr>
        <p:txBody>
          <a:bodyPr anchor="b"/>
          <a:lstStyle>
            <a:lvl1pPr algn="r">
              <a:defRPr sz="4400"/>
            </a:lvl1pPr>
          </a:lstStyle>
          <a:p>
            <a:pPr lvl="0"/>
            <a:r>
              <a:rPr lang="zh-CN" altLang="en-US" noProof="0"/>
              <a:t>单击此处编辑母版标题样式</a:t>
            </a:r>
          </a:p>
        </p:txBody>
      </p:sp>
      <p:sp>
        <p:nvSpPr>
          <p:cNvPr id="114701" name="Rectangle 13">
            <a:extLst>
              <a:ext uri="{FF2B5EF4-FFF2-40B4-BE49-F238E27FC236}">
                <a16:creationId xmlns:a16="http://schemas.microsoft.com/office/drawing/2014/main" id="{EB0086CC-7B47-4D41-A5D5-392EFC27F524}"/>
              </a:ext>
            </a:extLst>
          </p:cNvPr>
          <p:cNvSpPr>
            <a:spLocks noGrp="1" noChangeArrowheads="1"/>
          </p:cNvSpPr>
          <p:nvPr>
            <p:ph type="subTitle" idx="1"/>
          </p:nvPr>
        </p:nvSpPr>
        <p:spPr>
          <a:xfrm>
            <a:off x="2057400" y="3505200"/>
            <a:ext cx="6400800" cy="1752600"/>
          </a:xfrm>
        </p:spPr>
        <p:txBody>
          <a:bodyPr/>
          <a:lstStyle>
            <a:lvl1pPr marL="0" indent="0" algn="r">
              <a:buFont typeface="Wingdings" panose="05000000000000000000" pitchFamily="2" charset="2"/>
              <a:buNone/>
              <a:defRPr/>
            </a:lvl1pPr>
          </a:lstStyle>
          <a:p>
            <a:pPr lvl="0"/>
            <a:r>
              <a:rPr lang="zh-CN" altLang="en-US" noProof="0"/>
              <a:t>单击此处编辑母版副标题样式</a:t>
            </a:r>
          </a:p>
        </p:txBody>
      </p:sp>
    </p:spTree>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E8AB65-F998-4DCD-81F7-0ADC73E522F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90A8613-0C6E-4CC6-8F9E-87EB6759690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4D09A79-7A30-4A0B-8AC9-9FD787B189A3}"/>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A324D95C-2832-4568-8A45-B3ECC16E7CFC}"/>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00986D1C-140E-43F0-BB3F-47A9466D179B}"/>
              </a:ext>
            </a:extLst>
          </p:cNvPr>
          <p:cNvSpPr>
            <a:spLocks noGrp="1"/>
          </p:cNvSpPr>
          <p:nvPr>
            <p:ph type="sldNum" sz="quarter" idx="12"/>
          </p:nvPr>
        </p:nvSpPr>
        <p:spPr/>
        <p:txBody>
          <a:bodyPr/>
          <a:lstStyle>
            <a:lvl1pPr>
              <a:defRPr/>
            </a:lvl1pPr>
          </a:lstStyle>
          <a:p>
            <a:fld id="{CE1A055F-2F55-4095-83D1-D7893B1806EA}" type="slidenum">
              <a:rPr lang="en-US" altLang="zh-CN"/>
              <a:pPr/>
              <a:t>‹#›</a:t>
            </a:fld>
            <a:endParaRPr lang="en-US" altLang="zh-CN"/>
          </a:p>
        </p:txBody>
      </p:sp>
    </p:spTree>
    <p:extLst>
      <p:ext uri="{BB962C8B-B14F-4D97-AF65-F5344CB8AC3E}">
        <p14:creationId xmlns:p14="http://schemas.microsoft.com/office/powerpoint/2010/main" val="3947077766"/>
      </p:ext>
    </p:extLst>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F665BF6-4BA9-4786-8B93-5C9D58479741}"/>
              </a:ext>
            </a:extLst>
          </p:cNvPr>
          <p:cNvSpPr>
            <a:spLocks noGrp="1"/>
          </p:cNvSpPr>
          <p:nvPr>
            <p:ph type="title" orient="vert"/>
          </p:nvPr>
        </p:nvSpPr>
        <p:spPr>
          <a:xfrm>
            <a:off x="6629400" y="274638"/>
            <a:ext cx="2057400" cy="5856287"/>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F8BF8AC-FF18-414D-B112-E7CE22DFD9FA}"/>
              </a:ext>
            </a:extLst>
          </p:cNvPr>
          <p:cNvSpPr>
            <a:spLocks noGrp="1"/>
          </p:cNvSpPr>
          <p:nvPr>
            <p:ph type="body" orient="vert" idx="1"/>
          </p:nvPr>
        </p:nvSpPr>
        <p:spPr>
          <a:xfrm>
            <a:off x="457200" y="274638"/>
            <a:ext cx="6019800" cy="585628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D74E317-E00A-4997-8731-7F06E2D709DA}"/>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FCE06246-4B9E-4C5E-B039-7B8834C08CF6}"/>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915CC894-C056-4C42-973C-695E5ED279D5}"/>
              </a:ext>
            </a:extLst>
          </p:cNvPr>
          <p:cNvSpPr>
            <a:spLocks noGrp="1"/>
          </p:cNvSpPr>
          <p:nvPr>
            <p:ph type="sldNum" sz="quarter" idx="12"/>
          </p:nvPr>
        </p:nvSpPr>
        <p:spPr/>
        <p:txBody>
          <a:bodyPr/>
          <a:lstStyle>
            <a:lvl1pPr>
              <a:defRPr/>
            </a:lvl1pPr>
          </a:lstStyle>
          <a:p>
            <a:fld id="{E5001797-4C9D-448F-85D8-AA4399810FB4}" type="slidenum">
              <a:rPr lang="en-US" altLang="zh-CN"/>
              <a:pPr/>
              <a:t>‹#›</a:t>
            </a:fld>
            <a:endParaRPr lang="en-US" altLang="zh-CN"/>
          </a:p>
        </p:txBody>
      </p:sp>
    </p:spTree>
    <p:extLst>
      <p:ext uri="{BB962C8B-B14F-4D97-AF65-F5344CB8AC3E}">
        <p14:creationId xmlns:p14="http://schemas.microsoft.com/office/powerpoint/2010/main" val="2199880626"/>
      </p:ext>
    </p:extLst>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BE97C7B-B203-4274-8361-DB108BF44CA1}"/>
              </a:ext>
            </a:extLst>
          </p:cNvPr>
          <p:cNvSpPr>
            <a:spLocks noGrp="1"/>
          </p:cNvSpPr>
          <p:nvPr>
            <p:ph/>
          </p:nvPr>
        </p:nvSpPr>
        <p:spPr>
          <a:xfrm>
            <a:off x="457200" y="274638"/>
            <a:ext cx="8229600" cy="585628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3" name="日期占位符 2">
            <a:extLst>
              <a:ext uri="{FF2B5EF4-FFF2-40B4-BE49-F238E27FC236}">
                <a16:creationId xmlns:a16="http://schemas.microsoft.com/office/drawing/2014/main" id="{93525D45-93F1-4774-8A50-96580A5A4785}"/>
              </a:ext>
            </a:extLst>
          </p:cNvPr>
          <p:cNvSpPr>
            <a:spLocks noGrp="1"/>
          </p:cNvSpPr>
          <p:nvPr>
            <p:ph type="dt" sz="half" idx="10"/>
          </p:nvPr>
        </p:nvSpPr>
        <p:spPr>
          <a:xfrm>
            <a:off x="457200" y="6248400"/>
            <a:ext cx="2133600" cy="457200"/>
          </a:xfrm>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B137FF08-0A60-4BF0-B584-643A7C38D64E}"/>
              </a:ext>
            </a:extLst>
          </p:cNvPr>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CBD7CC68-E77C-4654-8A84-1FB30F215C75}"/>
              </a:ext>
            </a:extLst>
          </p:cNvPr>
          <p:cNvSpPr>
            <a:spLocks noGrp="1"/>
          </p:cNvSpPr>
          <p:nvPr>
            <p:ph type="sldNum" sz="quarter" idx="12"/>
          </p:nvPr>
        </p:nvSpPr>
        <p:spPr>
          <a:xfrm>
            <a:off x="6553200" y="6248400"/>
            <a:ext cx="2133600" cy="457200"/>
          </a:xfrm>
        </p:spPr>
        <p:txBody>
          <a:bodyPr/>
          <a:lstStyle>
            <a:lvl1pPr>
              <a:defRPr/>
            </a:lvl1pPr>
          </a:lstStyle>
          <a:p>
            <a:fld id="{6E9D2353-A091-448A-9A3A-66AEE5B2FAA8}" type="slidenum">
              <a:rPr lang="en-US" altLang="zh-CN"/>
              <a:pPr/>
              <a:t>‹#›</a:t>
            </a:fld>
            <a:endParaRPr lang="en-US" altLang="zh-CN"/>
          </a:p>
        </p:txBody>
      </p:sp>
    </p:spTree>
    <p:extLst>
      <p:ext uri="{BB962C8B-B14F-4D97-AF65-F5344CB8AC3E}">
        <p14:creationId xmlns:p14="http://schemas.microsoft.com/office/powerpoint/2010/main" val="3568332241"/>
      </p:ext>
    </p:extLst>
  </p:cSld>
  <p:clrMapOvr>
    <a:masterClrMapping/>
  </p:clrMapOvr>
  <p:transition>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47458" name="Group 2">
            <a:extLst>
              <a:ext uri="{FF2B5EF4-FFF2-40B4-BE49-F238E27FC236}">
                <a16:creationId xmlns:a16="http://schemas.microsoft.com/office/drawing/2014/main" id="{FA1CD2B6-7503-4992-B0D6-45F84D7F8A5A}"/>
              </a:ext>
            </a:extLst>
          </p:cNvPr>
          <p:cNvGrpSpPr>
            <a:grpSpLocks/>
          </p:cNvGrpSpPr>
          <p:nvPr/>
        </p:nvGrpSpPr>
        <p:grpSpPr bwMode="auto">
          <a:xfrm>
            <a:off x="0" y="0"/>
            <a:ext cx="8805863" cy="6858000"/>
            <a:chOff x="0" y="0"/>
            <a:chExt cx="5547" cy="4320"/>
          </a:xfrm>
        </p:grpSpPr>
        <p:grpSp>
          <p:nvGrpSpPr>
            <p:cNvPr id="147459" name="Group 3">
              <a:extLst>
                <a:ext uri="{FF2B5EF4-FFF2-40B4-BE49-F238E27FC236}">
                  <a16:creationId xmlns:a16="http://schemas.microsoft.com/office/drawing/2014/main" id="{3AD43631-52F5-464E-BF22-3EC572357F6F}"/>
                </a:ext>
              </a:extLst>
            </p:cNvPr>
            <p:cNvGrpSpPr>
              <a:grpSpLocks/>
            </p:cNvGrpSpPr>
            <p:nvPr userDrawn="1"/>
          </p:nvGrpSpPr>
          <p:grpSpPr bwMode="auto">
            <a:xfrm rot="-215207">
              <a:off x="3690" y="234"/>
              <a:ext cx="1857" cy="3625"/>
              <a:chOff x="3010" y="778"/>
              <a:chExt cx="1857" cy="3625"/>
            </a:xfrm>
          </p:grpSpPr>
          <p:sp>
            <p:nvSpPr>
              <p:cNvPr id="147460" name="Freeform 4">
                <a:extLst>
                  <a:ext uri="{FF2B5EF4-FFF2-40B4-BE49-F238E27FC236}">
                    <a16:creationId xmlns:a16="http://schemas.microsoft.com/office/drawing/2014/main" id="{950DF09E-854F-4F8E-A280-343C0786F28A}"/>
                  </a:ext>
                </a:extLst>
              </p:cNvPr>
              <p:cNvSpPr>
                <a:spLocks/>
              </p:cNvSpPr>
              <p:nvPr userDrawn="1"/>
            </p:nvSpPr>
            <p:spPr bwMode="ltGray">
              <a:xfrm rot="12185230" flipV="1">
                <a:off x="3534" y="778"/>
                <a:ext cx="1333" cy="1485"/>
              </a:xfrm>
              <a:custGeom>
                <a:avLst/>
                <a:gdLst>
                  <a:gd name="T0" fmla="*/ 16 w 596"/>
                  <a:gd name="T1" fmla="*/ 370 h 666"/>
                  <a:gd name="T2" fmla="*/ 6 w 596"/>
                  <a:gd name="T3" fmla="*/ 341 h 666"/>
                  <a:gd name="T4" fmla="*/ 0 w 596"/>
                  <a:gd name="T5" fmla="*/ 289 h 666"/>
                  <a:gd name="T6" fmla="*/ 4 w 596"/>
                  <a:gd name="T7" fmla="*/ 222 h 666"/>
                  <a:gd name="T8" fmla="*/ 25 w 596"/>
                  <a:gd name="T9" fmla="*/ 151 h 666"/>
                  <a:gd name="T10" fmla="*/ 69 w 596"/>
                  <a:gd name="T11" fmla="*/ 84 h 666"/>
                  <a:gd name="T12" fmla="*/ 142 w 596"/>
                  <a:gd name="T13" fmla="*/ 31 h 666"/>
                  <a:gd name="T14" fmla="*/ 247 w 596"/>
                  <a:gd name="T15" fmla="*/ 2 h 666"/>
                  <a:gd name="T16" fmla="*/ 380 w 596"/>
                  <a:gd name="T17" fmla="*/ 9 h 666"/>
                  <a:gd name="T18" fmla="*/ 484 w 596"/>
                  <a:gd name="T19" fmla="*/ 68 h 666"/>
                  <a:gd name="T20" fmla="*/ 554 w 596"/>
                  <a:gd name="T21" fmla="*/ 165 h 666"/>
                  <a:gd name="T22" fmla="*/ 591 w 596"/>
                  <a:gd name="T23" fmla="*/ 284 h 666"/>
                  <a:gd name="T24" fmla="*/ 595 w 596"/>
                  <a:gd name="T25" fmla="*/ 409 h 666"/>
                  <a:gd name="T26" fmla="*/ 566 w 596"/>
                  <a:gd name="T27" fmla="*/ 525 h 666"/>
                  <a:gd name="T28" fmla="*/ 507 w 596"/>
                  <a:gd name="T29" fmla="*/ 615 h 666"/>
                  <a:gd name="T30" fmla="*/ 417 w 596"/>
                  <a:gd name="T31" fmla="*/ 663 h 666"/>
                  <a:gd name="T32" fmla="*/ 389 w 596"/>
                  <a:gd name="T33" fmla="*/ 659 h 666"/>
                  <a:gd name="T34" fmla="*/ 441 w 596"/>
                  <a:gd name="T35" fmla="*/ 617 h 666"/>
                  <a:gd name="T36" fmla="*/ 482 w 596"/>
                  <a:gd name="T37" fmla="*/ 544 h 666"/>
                  <a:gd name="T38" fmla="*/ 509 w 596"/>
                  <a:gd name="T39" fmla="*/ 454 h 666"/>
                  <a:gd name="T40" fmla="*/ 520 w 596"/>
                  <a:gd name="T41" fmla="*/ 355 h 666"/>
                  <a:gd name="T42" fmla="*/ 514 w 596"/>
                  <a:gd name="T43" fmla="*/ 258 h 666"/>
                  <a:gd name="T44" fmla="*/ 485 w 596"/>
                  <a:gd name="T45" fmla="*/ 174 h 666"/>
                  <a:gd name="T46" fmla="*/ 433 w 596"/>
                  <a:gd name="T47" fmla="*/ 112 h 666"/>
                  <a:gd name="T48" fmla="*/ 341 w 596"/>
                  <a:gd name="T49" fmla="*/ 75 h 666"/>
                  <a:gd name="T50" fmla="*/ 246 w 596"/>
                  <a:gd name="T51" fmla="*/ 61 h 666"/>
                  <a:gd name="T52" fmla="*/ 174 w 596"/>
                  <a:gd name="T53" fmla="*/ 71 h 666"/>
                  <a:gd name="T54" fmla="*/ 121 w 596"/>
                  <a:gd name="T55" fmla="*/ 101 h 666"/>
                  <a:gd name="T56" fmla="*/ 84 w 596"/>
                  <a:gd name="T57" fmla="*/ 149 h 666"/>
                  <a:gd name="T58" fmla="*/ 57 w 596"/>
                  <a:gd name="T59" fmla="*/ 206 h 666"/>
                  <a:gd name="T60" fmla="*/ 40 w 596"/>
                  <a:gd name="T61" fmla="*/ 272 h 666"/>
                  <a:gd name="T62" fmla="*/ 28 w 596"/>
                  <a:gd name="T63" fmla="*/ 339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461" name="Freeform 5">
                <a:extLst>
                  <a:ext uri="{FF2B5EF4-FFF2-40B4-BE49-F238E27FC236}">
                    <a16:creationId xmlns:a16="http://schemas.microsoft.com/office/drawing/2014/main" id="{556B1E42-EB1C-4729-A040-94DDD31C437E}"/>
                  </a:ext>
                </a:extLst>
              </p:cNvPr>
              <p:cNvSpPr>
                <a:spLocks/>
              </p:cNvSpPr>
              <p:nvPr userDrawn="1"/>
            </p:nvSpPr>
            <p:spPr bwMode="ltGray">
              <a:xfrm rot="12185230" flipV="1">
                <a:off x="4029" y="1802"/>
                <a:ext cx="571" cy="531"/>
              </a:xfrm>
              <a:custGeom>
                <a:avLst/>
                <a:gdLst>
                  <a:gd name="T0" fmla="*/ 0 w 257"/>
                  <a:gd name="T1" fmla="*/ 0 h 237"/>
                  <a:gd name="T2" fmla="*/ 0 w 257"/>
                  <a:gd name="T3" fmla="*/ 25 h 237"/>
                  <a:gd name="T4" fmla="*/ 3 w 257"/>
                  <a:gd name="T5" fmla="*/ 50 h 237"/>
                  <a:gd name="T6" fmla="*/ 6 w 257"/>
                  <a:gd name="T7" fmla="*/ 75 h 237"/>
                  <a:gd name="T8" fmla="*/ 11 w 257"/>
                  <a:gd name="T9" fmla="*/ 98 h 237"/>
                  <a:gd name="T10" fmla="*/ 18 w 257"/>
                  <a:gd name="T11" fmla="*/ 119 h 237"/>
                  <a:gd name="T12" fmla="*/ 27 w 257"/>
                  <a:gd name="T13" fmla="*/ 141 h 237"/>
                  <a:gd name="T14" fmla="*/ 38 w 257"/>
                  <a:gd name="T15" fmla="*/ 161 h 237"/>
                  <a:gd name="T16" fmla="*/ 51 w 257"/>
                  <a:gd name="T17" fmla="*/ 178 h 237"/>
                  <a:gd name="T18" fmla="*/ 67 w 257"/>
                  <a:gd name="T19" fmla="*/ 194 h 237"/>
                  <a:gd name="T20" fmla="*/ 86 w 257"/>
                  <a:gd name="T21" fmla="*/ 208 h 237"/>
                  <a:gd name="T22" fmla="*/ 106 w 257"/>
                  <a:gd name="T23" fmla="*/ 219 h 237"/>
                  <a:gd name="T24" fmla="*/ 131 w 257"/>
                  <a:gd name="T25" fmla="*/ 228 h 237"/>
                  <a:gd name="T26" fmla="*/ 158 w 257"/>
                  <a:gd name="T27" fmla="*/ 234 h 237"/>
                  <a:gd name="T28" fmla="*/ 188 w 257"/>
                  <a:gd name="T29" fmla="*/ 237 h 237"/>
                  <a:gd name="T30" fmla="*/ 220 w 257"/>
                  <a:gd name="T31" fmla="*/ 236 h 237"/>
                  <a:gd name="T32" fmla="*/ 257 w 257"/>
                  <a:gd name="T33" fmla="*/ 232 h 237"/>
                  <a:gd name="T34" fmla="*/ 224 w 257"/>
                  <a:gd name="T35" fmla="*/ 227 h 237"/>
                  <a:gd name="T36" fmla="*/ 195 w 257"/>
                  <a:gd name="T37" fmla="*/ 220 h 237"/>
                  <a:gd name="T38" fmla="*/ 170 w 257"/>
                  <a:gd name="T39" fmla="*/ 212 h 237"/>
                  <a:gd name="T40" fmla="*/ 148 w 257"/>
                  <a:gd name="T41" fmla="*/ 204 h 237"/>
                  <a:gd name="T42" fmla="*/ 128 w 257"/>
                  <a:gd name="T43" fmla="*/ 193 h 237"/>
                  <a:gd name="T44" fmla="*/ 112 w 257"/>
                  <a:gd name="T45" fmla="*/ 182 h 237"/>
                  <a:gd name="T46" fmla="*/ 97 w 257"/>
                  <a:gd name="T47" fmla="*/ 169 h 237"/>
                  <a:gd name="T48" fmla="*/ 84 w 257"/>
                  <a:gd name="T49" fmla="*/ 155 h 237"/>
                  <a:gd name="T50" fmla="*/ 72 w 257"/>
                  <a:gd name="T51" fmla="*/ 141 h 237"/>
                  <a:gd name="T52" fmla="*/ 61 w 257"/>
                  <a:gd name="T53" fmla="*/ 125 h 237"/>
                  <a:gd name="T54" fmla="*/ 52 w 257"/>
                  <a:gd name="T55" fmla="*/ 107 h 237"/>
                  <a:gd name="T56" fmla="*/ 43 w 257"/>
                  <a:gd name="T57" fmla="*/ 88 h 237"/>
                  <a:gd name="T58" fmla="*/ 33 w 257"/>
                  <a:gd name="T59" fmla="*/ 69 h 237"/>
                  <a:gd name="T60" fmla="*/ 23 w 257"/>
                  <a:gd name="T61" fmla="*/ 47 h 237"/>
                  <a:gd name="T62" fmla="*/ 12 w 257"/>
                  <a:gd name="T63" fmla="*/ 24 h 237"/>
                  <a:gd name="T64" fmla="*/ 0 w 257"/>
                  <a:gd name="T65"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462" name="Freeform 6">
                <a:extLst>
                  <a:ext uri="{FF2B5EF4-FFF2-40B4-BE49-F238E27FC236}">
                    <a16:creationId xmlns:a16="http://schemas.microsoft.com/office/drawing/2014/main" id="{437DF065-829C-4CB7-AF30-8392A72E49AB}"/>
                  </a:ext>
                </a:extLst>
              </p:cNvPr>
              <p:cNvSpPr>
                <a:spLocks/>
              </p:cNvSpPr>
              <p:nvPr userDrawn="1"/>
            </p:nvSpPr>
            <p:spPr bwMode="ltGray">
              <a:xfrm rot="12185230" flipV="1">
                <a:off x="3639" y="2167"/>
                <a:ext cx="277" cy="249"/>
              </a:xfrm>
              <a:custGeom>
                <a:avLst/>
                <a:gdLst>
                  <a:gd name="T0" fmla="*/ 77 w 124"/>
                  <a:gd name="T1" fmla="*/ 0 h 110"/>
                  <a:gd name="T2" fmla="*/ 124 w 124"/>
                  <a:gd name="T3" fmla="*/ 108 h 110"/>
                  <a:gd name="T4" fmla="*/ 120 w 124"/>
                  <a:gd name="T5" fmla="*/ 107 h 110"/>
                  <a:gd name="T6" fmla="*/ 107 w 124"/>
                  <a:gd name="T7" fmla="*/ 105 h 110"/>
                  <a:gd name="T8" fmla="*/ 89 w 124"/>
                  <a:gd name="T9" fmla="*/ 101 h 110"/>
                  <a:gd name="T10" fmla="*/ 68 w 124"/>
                  <a:gd name="T11" fmla="*/ 99 h 110"/>
                  <a:gd name="T12" fmla="*/ 45 w 124"/>
                  <a:gd name="T13" fmla="*/ 97 h 110"/>
                  <a:gd name="T14" fmla="*/ 25 w 124"/>
                  <a:gd name="T15" fmla="*/ 98 h 110"/>
                  <a:gd name="T16" fmla="*/ 9 w 124"/>
                  <a:gd name="T17" fmla="*/ 102 h 110"/>
                  <a:gd name="T18" fmla="*/ 0 w 124"/>
                  <a:gd name="T19" fmla="*/ 110 h 110"/>
                  <a:gd name="T20" fmla="*/ 4 w 124"/>
                  <a:gd name="T21" fmla="*/ 98 h 110"/>
                  <a:gd name="T22" fmla="*/ 8 w 124"/>
                  <a:gd name="T23" fmla="*/ 89 h 110"/>
                  <a:gd name="T24" fmla="*/ 16 w 124"/>
                  <a:gd name="T25" fmla="*/ 82 h 110"/>
                  <a:gd name="T26" fmla="*/ 25 w 124"/>
                  <a:gd name="T27" fmla="*/ 76 h 110"/>
                  <a:gd name="T28" fmla="*/ 36 w 124"/>
                  <a:gd name="T29" fmla="*/ 72 h 110"/>
                  <a:gd name="T30" fmla="*/ 47 w 124"/>
                  <a:gd name="T31" fmla="*/ 71 h 110"/>
                  <a:gd name="T32" fmla="*/ 59 w 124"/>
                  <a:gd name="T33" fmla="*/ 71 h 110"/>
                  <a:gd name="T34" fmla="*/ 72 w 124"/>
                  <a:gd name="T35" fmla="*/ 74 h 110"/>
                  <a:gd name="T36" fmla="*/ 73 w 124"/>
                  <a:gd name="T37" fmla="*/ 71 h 110"/>
                  <a:gd name="T38" fmla="*/ 70 w 124"/>
                  <a:gd name="T39" fmla="*/ 56 h 110"/>
                  <a:gd name="T40" fmla="*/ 67 w 124"/>
                  <a:gd name="T41" fmla="*/ 38 h 110"/>
                  <a:gd name="T42" fmla="*/ 65 w 124"/>
                  <a:gd name="T43" fmla="*/ 30 h 110"/>
                  <a:gd name="T44" fmla="*/ 63 w 124"/>
                  <a:gd name="T45" fmla="*/ 30 h 110"/>
                  <a:gd name="T46" fmla="*/ 61 w 124"/>
                  <a:gd name="T47" fmla="*/ 29 h 110"/>
                  <a:gd name="T48" fmla="*/ 59 w 124"/>
                  <a:gd name="T49" fmla="*/ 26 h 110"/>
                  <a:gd name="T50" fmla="*/ 57 w 124"/>
                  <a:gd name="T51" fmla="*/ 23 h 110"/>
                  <a:gd name="T52" fmla="*/ 57 w 124"/>
                  <a:gd name="T53" fmla="*/ 19 h 110"/>
                  <a:gd name="T54" fmla="*/ 59 w 124"/>
                  <a:gd name="T55" fmla="*/ 14 h 110"/>
                  <a:gd name="T56" fmla="*/ 66 w 124"/>
                  <a:gd name="T57" fmla="*/ 8 h 110"/>
                  <a:gd name="T58" fmla="*/ 77 w 124"/>
                  <a:gd name="T5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463" name="Freeform 7">
                <a:extLst>
                  <a:ext uri="{FF2B5EF4-FFF2-40B4-BE49-F238E27FC236}">
                    <a16:creationId xmlns:a16="http://schemas.microsoft.com/office/drawing/2014/main" id="{232F713E-89B4-4E28-A9A4-6FB52CB53426}"/>
                  </a:ext>
                </a:extLst>
              </p:cNvPr>
              <p:cNvSpPr>
                <a:spLocks/>
              </p:cNvSpPr>
              <p:nvPr userDrawn="1"/>
            </p:nvSpPr>
            <p:spPr bwMode="ltGray">
              <a:xfrm rot="12185230" flipV="1">
                <a:off x="3979" y="977"/>
                <a:ext cx="245" cy="347"/>
              </a:xfrm>
              <a:custGeom>
                <a:avLst/>
                <a:gdLst>
                  <a:gd name="T0" fmla="*/ 0 w 109"/>
                  <a:gd name="T1" fmla="*/ 0 h 156"/>
                  <a:gd name="T2" fmla="*/ 5 w 109"/>
                  <a:gd name="T3" fmla="*/ 1 h 156"/>
                  <a:gd name="T4" fmla="*/ 18 w 109"/>
                  <a:gd name="T5" fmla="*/ 5 h 156"/>
                  <a:gd name="T6" fmla="*/ 37 w 109"/>
                  <a:gd name="T7" fmla="*/ 12 h 156"/>
                  <a:gd name="T8" fmla="*/ 58 w 109"/>
                  <a:gd name="T9" fmla="*/ 24 h 156"/>
                  <a:gd name="T10" fmla="*/ 78 w 109"/>
                  <a:gd name="T11" fmla="*/ 44 h 156"/>
                  <a:gd name="T12" fmla="*/ 96 w 109"/>
                  <a:gd name="T13" fmla="*/ 71 h 156"/>
                  <a:gd name="T14" fmla="*/ 107 w 109"/>
                  <a:gd name="T15" fmla="*/ 108 h 156"/>
                  <a:gd name="T16" fmla="*/ 109 w 109"/>
                  <a:gd name="T17" fmla="*/ 156 h 156"/>
                  <a:gd name="T18" fmla="*/ 105 w 109"/>
                  <a:gd name="T19" fmla="*/ 156 h 156"/>
                  <a:gd name="T20" fmla="*/ 99 w 109"/>
                  <a:gd name="T21" fmla="*/ 156 h 156"/>
                  <a:gd name="T22" fmla="*/ 93 w 109"/>
                  <a:gd name="T23" fmla="*/ 156 h 156"/>
                  <a:gd name="T24" fmla="*/ 87 w 109"/>
                  <a:gd name="T25" fmla="*/ 154 h 156"/>
                  <a:gd name="T26" fmla="*/ 81 w 109"/>
                  <a:gd name="T27" fmla="*/ 153 h 156"/>
                  <a:gd name="T28" fmla="*/ 74 w 109"/>
                  <a:gd name="T29" fmla="*/ 150 h 156"/>
                  <a:gd name="T30" fmla="*/ 66 w 109"/>
                  <a:gd name="T31" fmla="*/ 145 h 156"/>
                  <a:gd name="T32" fmla="*/ 58 w 109"/>
                  <a:gd name="T33" fmla="*/ 139 h 156"/>
                  <a:gd name="T34" fmla="*/ 53 w 109"/>
                  <a:gd name="T35" fmla="*/ 126 h 156"/>
                  <a:gd name="T36" fmla="*/ 53 w 109"/>
                  <a:gd name="T37" fmla="*/ 111 h 156"/>
                  <a:gd name="T38" fmla="*/ 56 w 109"/>
                  <a:gd name="T39" fmla="*/ 96 h 156"/>
                  <a:gd name="T40" fmla="*/ 59 w 109"/>
                  <a:gd name="T41" fmla="*/ 80 h 156"/>
                  <a:gd name="T42" fmla="*/ 56 w 109"/>
                  <a:gd name="T43" fmla="*/ 62 h 156"/>
                  <a:gd name="T44" fmla="*/ 48 w 109"/>
                  <a:gd name="T45" fmla="*/ 43 h 156"/>
                  <a:gd name="T46" fmla="*/ 31 w 109"/>
                  <a:gd name="T47" fmla="*/ 23 h 156"/>
                  <a:gd name="T48" fmla="*/ 0 w 109"/>
                  <a:gd name="T4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464" name="Freeform 8">
                <a:extLst>
                  <a:ext uri="{FF2B5EF4-FFF2-40B4-BE49-F238E27FC236}">
                    <a16:creationId xmlns:a16="http://schemas.microsoft.com/office/drawing/2014/main" id="{7DEA624B-6EF9-4D6F-AE94-245E4F03367F}"/>
                  </a:ext>
                </a:extLst>
              </p:cNvPr>
              <p:cNvSpPr>
                <a:spLocks/>
              </p:cNvSpPr>
              <p:nvPr userDrawn="1"/>
            </p:nvSpPr>
            <p:spPr bwMode="ltGray">
              <a:xfrm rot="12185230" flipV="1">
                <a:off x="3845" y="2207"/>
                <a:ext cx="103" cy="209"/>
              </a:xfrm>
              <a:custGeom>
                <a:avLst/>
                <a:gdLst>
                  <a:gd name="T0" fmla="*/ 31 w 46"/>
                  <a:gd name="T1" fmla="*/ 0 h 94"/>
                  <a:gd name="T2" fmla="*/ 20 w 46"/>
                  <a:gd name="T3" fmla="*/ 38 h 94"/>
                  <a:gd name="T4" fmla="*/ 15 w 46"/>
                  <a:gd name="T5" fmla="*/ 62 h 94"/>
                  <a:gd name="T6" fmla="*/ 11 w 46"/>
                  <a:gd name="T7" fmla="*/ 79 h 94"/>
                  <a:gd name="T8" fmla="*/ 0 w 46"/>
                  <a:gd name="T9" fmla="*/ 94 h 94"/>
                  <a:gd name="T10" fmla="*/ 12 w 46"/>
                  <a:gd name="T11" fmla="*/ 88 h 94"/>
                  <a:gd name="T12" fmla="*/ 23 w 46"/>
                  <a:gd name="T13" fmla="*/ 80 h 94"/>
                  <a:gd name="T14" fmla="*/ 32 w 46"/>
                  <a:gd name="T15" fmla="*/ 69 h 94"/>
                  <a:gd name="T16" fmla="*/ 40 w 46"/>
                  <a:gd name="T17" fmla="*/ 57 h 94"/>
                  <a:gd name="T18" fmla="*/ 45 w 46"/>
                  <a:gd name="T19" fmla="*/ 44 h 94"/>
                  <a:gd name="T20" fmla="*/ 46 w 46"/>
                  <a:gd name="T21" fmla="*/ 30 h 94"/>
                  <a:gd name="T22" fmla="*/ 42 w 46"/>
                  <a:gd name="T23" fmla="*/ 15 h 94"/>
                  <a:gd name="T24" fmla="*/ 31 w 46"/>
                  <a:gd name="T25"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465" name="Freeform 9">
                <a:extLst>
                  <a:ext uri="{FF2B5EF4-FFF2-40B4-BE49-F238E27FC236}">
                    <a16:creationId xmlns:a16="http://schemas.microsoft.com/office/drawing/2014/main" id="{DDE18AF4-E5F8-4999-9B37-A1D51D78E953}"/>
                  </a:ext>
                </a:extLst>
              </p:cNvPr>
              <p:cNvSpPr>
                <a:spLocks/>
              </p:cNvSpPr>
              <p:nvPr userDrawn="1"/>
            </p:nvSpPr>
            <p:spPr bwMode="ltGray">
              <a:xfrm rot="12185230" flipV="1">
                <a:off x="3895" y="1325"/>
                <a:ext cx="120" cy="90"/>
              </a:xfrm>
              <a:custGeom>
                <a:avLst/>
                <a:gdLst>
                  <a:gd name="T0" fmla="*/ 0 w 54"/>
                  <a:gd name="T1" fmla="*/ 0 h 40"/>
                  <a:gd name="T2" fmla="*/ 1 w 54"/>
                  <a:gd name="T3" fmla="*/ 1 h 40"/>
                  <a:gd name="T4" fmla="*/ 6 w 54"/>
                  <a:gd name="T5" fmla="*/ 3 h 40"/>
                  <a:gd name="T6" fmla="*/ 13 w 54"/>
                  <a:gd name="T7" fmla="*/ 8 h 40"/>
                  <a:gd name="T8" fmla="*/ 21 w 54"/>
                  <a:gd name="T9" fmla="*/ 12 h 40"/>
                  <a:gd name="T10" fmla="*/ 29 w 54"/>
                  <a:gd name="T11" fmla="*/ 15 h 40"/>
                  <a:gd name="T12" fmla="*/ 38 w 54"/>
                  <a:gd name="T13" fmla="*/ 17 h 40"/>
                  <a:gd name="T14" fmla="*/ 46 w 54"/>
                  <a:gd name="T15" fmla="*/ 18 h 40"/>
                  <a:gd name="T16" fmla="*/ 54 w 54"/>
                  <a:gd name="T17" fmla="*/ 16 h 40"/>
                  <a:gd name="T18" fmla="*/ 53 w 54"/>
                  <a:gd name="T19" fmla="*/ 25 h 40"/>
                  <a:gd name="T20" fmla="*/ 50 w 54"/>
                  <a:gd name="T21" fmla="*/ 33 h 40"/>
                  <a:gd name="T22" fmla="*/ 44 w 54"/>
                  <a:gd name="T23" fmla="*/ 38 h 40"/>
                  <a:gd name="T24" fmla="*/ 37 w 54"/>
                  <a:gd name="T25" fmla="*/ 40 h 40"/>
                  <a:gd name="T26" fmla="*/ 28 w 54"/>
                  <a:gd name="T27" fmla="*/ 39 h 40"/>
                  <a:gd name="T28" fmla="*/ 19 w 54"/>
                  <a:gd name="T29" fmla="*/ 32 h 40"/>
                  <a:gd name="T30" fmla="*/ 10 w 54"/>
                  <a:gd name="T31" fmla="*/ 20 h 40"/>
                  <a:gd name="T32" fmla="*/ 0 w 54"/>
                  <a:gd name="T3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466" name="Freeform 10">
                <a:extLst>
                  <a:ext uri="{FF2B5EF4-FFF2-40B4-BE49-F238E27FC236}">
                    <a16:creationId xmlns:a16="http://schemas.microsoft.com/office/drawing/2014/main" id="{F7A86C39-3A71-4E3A-A91D-B392322F1A4C}"/>
                  </a:ext>
                </a:extLst>
              </p:cNvPr>
              <p:cNvSpPr>
                <a:spLocks/>
              </p:cNvSpPr>
              <p:nvPr userDrawn="1"/>
            </p:nvSpPr>
            <p:spPr bwMode="ltGray">
              <a:xfrm rot="12185230" flipV="1">
                <a:off x="3010" y="2344"/>
                <a:ext cx="330" cy="2059"/>
              </a:xfrm>
              <a:custGeom>
                <a:avLst/>
                <a:gdLst>
                  <a:gd name="T0" fmla="*/ 0 w 149"/>
                  <a:gd name="T1" fmla="*/ 0 h 704"/>
                  <a:gd name="T2" fmla="*/ 6 w 149"/>
                  <a:gd name="T3" fmla="*/ 6 h 704"/>
                  <a:gd name="T4" fmla="*/ 16 w 149"/>
                  <a:gd name="T5" fmla="*/ 14 h 704"/>
                  <a:gd name="T6" fmla="*/ 28 w 149"/>
                  <a:gd name="T7" fmla="*/ 24 h 704"/>
                  <a:gd name="T8" fmla="*/ 41 w 149"/>
                  <a:gd name="T9" fmla="*/ 37 h 704"/>
                  <a:gd name="T10" fmla="*/ 58 w 149"/>
                  <a:gd name="T11" fmla="*/ 53 h 704"/>
                  <a:gd name="T12" fmla="*/ 73 w 149"/>
                  <a:gd name="T13" fmla="*/ 70 h 704"/>
                  <a:gd name="T14" fmla="*/ 88 w 149"/>
                  <a:gd name="T15" fmla="*/ 90 h 704"/>
                  <a:gd name="T16" fmla="*/ 100 w 149"/>
                  <a:gd name="T17" fmla="*/ 113 h 704"/>
                  <a:gd name="T18" fmla="*/ 112 w 149"/>
                  <a:gd name="T19" fmla="*/ 137 h 704"/>
                  <a:gd name="T20" fmla="*/ 120 w 149"/>
                  <a:gd name="T21" fmla="*/ 165 h 704"/>
                  <a:gd name="T22" fmla="*/ 124 w 149"/>
                  <a:gd name="T23" fmla="*/ 196 h 704"/>
                  <a:gd name="T24" fmla="*/ 126 w 149"/>
                  <a:gd name="T25" fmla="*/ 228 h 704"/>
                  <a:gd name="T26" fmla="*/ 120 w 149"/>
                  <a:gd name="T27" fmla="*/ 264 h 704"/>
                  <a:gd name="T28" fmla="*/ 109 w 149"/>
                  <a:gd name="T29" fmla="*/ 302 h 704"/>
                  <a:gd name="T30" fmla="*/ 92 w 149"/>
                  <a:gd name="T31" fmla="*/ 342 h 704"/>
                  <a:gd name="T32" fmla="*/ 67 w 149"/>
                  <a:gd name="T33" fmla="*/ 386 h 704"/>
                  <a:gd name="T34" fmla="*/ 39 w 149"/>
                  <a:gd name="T35" fmla="*/ 436 h 704"/>
                  <a:gd name="T36" fmla="*/ 21 w 149"/>
                  <a:gd name="T37" fmla="*/ 482 h 704"/>
                  <a:gd name="T38" fmla="*/ 10 w 149"/>
                  <a:gd name="T39" fmla="*/ 525 h 704"/>
                  <a:gd name="T40" fmla="*/ 6 w 149"/>
                  <a:gd name="T41" fmla="*/ 566 h 704"/>
                  <a:gd name="T42" fmla="*/ 6 w 149"/>
                  <a:gd name="T43" fmla="*/ 605 h 704"/>
                  <a:gd name="T44" fmla="*/ 8 w 149"/>
                  <a:gd name="T45" fmla="*/ 641 h 704"/>
                  <a:gd name="T46" fmla="*/ 12 w 149"/>
                  <a:gd name="T47" fmla="*/ 673 h 704"/>
                  <a:gd name="T48" fmla="*/ 14 w 149"/>
                  <a:gd name="T49" fmla="*/ 704 h 704"/>
                  <a:gd name="T50" fmla="*/ 41 w 149"/>
                  <a:gd name="T51" fmla="*/ 688 h 704"/>
                  <a:gd name="T52" fmla="*/ 39 w 149"/>
                  <a:gd name="T53" fmla="*/ 680 h 704"/>
                  <a:gd name="T54" fmla="*/ 36 w 149"/>
                  <a:gd name="T55" fmla="*/ 657 h 704"/>
                  <a:gd name="T56" fmla="*/ 33 w 149"/>
                  <a:gd name="T57" fmla="*/ 622 h 704"/>
                  <a:gd name="T58" fmla="*/ 35 w 149"/>
                  <a:gd name="T59" fmla="*/ 575 h 704"/>
                  <a:gd name="T60" fmla="*/ 41 w 149"/>
                  <a:gd name="T61" fmla="*/ 519 h 704"/>
                  <a:gd name="T62" fmla="*/ 58 w 149"/>
                  <a:gd name="T63" fmla="*/ 455 h 704"/>
                  <a:gd name="T64" fmla="*/ 86 w 149"/>
                  <a:gd name="T65" fmla="*/ 386 h 704"/>
                  <a:gd name="T66" fmla="*/ 129 w 149"/>
                  <a:gd name="T67" fmla="*/ 313 h 704"/>
                  <a:gd name="T68" fmla="*/ 143 w 149"/>
                  <a:gd name="T69" fmla="*/ 279 h 704"/>
                  <a:gd name="T70" fmla="*/ 149 w 149"/>
                  <a:gd name="T71" fmla="*/ 235 h 704"/>
                  <a:gd name="T72" fmla="*/ 144 w 149"/>
                  <a:gd name="T73" fmla="*/ 184 h 704"/>
                  <a:gd name="T74" fmla="*/ 131 w 149"/>
                  <a:gd name="T75" fmla="*/ 134 h 704"/>
                  <a:gd name="T76" fmla="*/ 109 w 149"/>
                  <a:gd name="T77" fmla="*/ 85 h 704"/>
                  <a:gd name="T78" fmla="*/ 81 w 149"/>
                  <a:gd name="T79" fmla="*/ 44 h 704"/>
                  <a:gd name="T80" fmla="*/ 44 w 149"/>
                  <a:gd name="T81" fmla="*/ 14 h 704"/>
                  <a:gd name="T82" fmla="*/ 0 w 149"/>
                  <a:gd name="T83" fmla="*/ 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47467" name="Freeform 11">
              <a:extLst>
                <a:ext uri="{FF2B5EF4-FFF2-40B4-BE49-F238E27FC236}">
                  <a16:creationId xmlns:a16="http://schemas.microsoft.com/office/drawing/2014/main" id="{B9B437DA-73C5-4EE4-8218-4108AA58871A}"/>
                </a:ext>
              </a:extLst>
            </p:cNvPr>
            <p:cNvSpPr>
              <a:spLocks/>
            </p:cNvSpPr>
            <p:nvPr userDrawn="1"/>
          </p:nvSpPr>
          <p:spPr bwMode="ltGray">
            <a:xfrm rot="373331" flipH="1">
              <a:off x="22" y="1957"/>
              <a:ext cx="323" cy="649"/>
            </a:xfrm>
            <a:custGeom>
              <a:avLst/>
              <a:gdLst>
                <a:gd name="T0" fmla="*/ 94 w 128"/>
                <a:gd name="T1" fmla="*/ 0 h 217"/>
                <a:gd name="T2" fmla="*/ 105 w 128"/>
                <a:gd name="T3" fmla="*/ 9 h 217"/>
                <a:gd name="T4" fmla="*/ 115 w 128"/>
                <a:gd name="T5" fmla="*/ 27 h 217"/>
                <a:gd name="T6" fmla="*/ 123 w 128"/>
                <a:gd name="T7" fmla="*/ 50 h 217"/>
                <a:gd name="T8" fmla="*/ 128 w 128"/>
                <a:gd name="T9" fmla="*/ 78 h 217"/>
                <a:gd name="T10" fmla="*/ 127 w 128"/>
                <a:gd name="T11" fmla="*/ 111 h 217"/>
                <a:gd name="T12" fmla="*/ 116 w 128"/>
                <a:gd name="T13" fmla="*/ 145 h 217"/>
                <a:gd name="T14" fmla="*/ 94 w 128"/>
                <a:gd name="T15" fmla="*/ 181 h 217"/>
                <a:gd name="T16" fmla="*/ 60 w 128"/>
                <a:gd name="T17" fmla="*/ 217 h 217"/>
                <a:gd name="T18" fmla="*/ 49 w 128"/>
                <a:gd name="T19" fmla="*/ 213 h 217"/>
                <a:gd name="T20" fmla="*/ 38 w 128"/>
                <a:gd name="T21" fmla="*/ 210 h 217"/>
                <a:gd name="T22" fmla="*/ 26 w 128"/>
                <a:gd name="T23" fmla="*/ 205 h 217"/>
                <a:gd name="T24" fmla="*/ 16 w 128"/>
                <a:gd name="T25" fmla="*/ 201 h 217"/>
                <a:gd name="T26" fmla="*/ 8 w 128"/>
                <a:gd name="T27" fmla="*/ 196 h 217"/>
                <a:gd name="T28" fmla="*/ 2 w 128"/>
                <a:gd name="T29" fmla="*/ 190 h 217"/>
                <a:gd name="T30" fmla="*/ 0 w 128"/>
                <a:gd name="T31" fmla="*/ 183 h 217"/>
                <a:gd name="T32" fmla="*/ 1 w 128"/>
                <a:gd name="T33" fmla="*/ 178 h 217"/>
                <a:gd name="T34" fmla="*/ 13 w 128"/>
                <a:gd name="T35" fmla="*/ 171 h 217"/>
                <a:gd name="T36" fmla="*/ 29 w 128"/>
                <a:gd name="T37" fmla="*/ 161 h 217"/>
                <a:gd name="T38" fmla="*/ 46 w 128"/>
                <a:gd name="T39" fmla="*/ 150 h 217"/>
                <a:gd name="T40" fmla="*/ 63 w 128"/>
                <a:gd name="T41" fmla="*/ 134 h 217"/>
                <a:gd name="T42" fmla="*/ 79 w 128"/>
                <a:gd name="T43" fmla="*/ 112 h 217"/>
                <a:gd name="T44" fmla="*/ 91 w 128"/>
                <a:gd name="T45" fmla="*/ 83 h 217"/>
                <a:gd name="T46" fmla="*/ 97 w 128"/>
                <a:gd name="T47" fmla="*/ 46 h 217"/>
                <a:gd name="T48" fmla="*/ 94 w 128"/>
                <a:gd name="T49"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468" name="Freeform 12">
              <a:extLst>
                <a:ext uri="{FF2B5EF4-FFF2-40B4-BE49-F238E27FC236}">
                  <a16:creationId xmlns:a16="http://schemas.microsoft.com/office/drawing/2014/main" id="{90FAA58E-9719-41DE-8444-492508E12D8B}"/>
                </a:ext>
              </a:extLst>
            </p:cNvPr>
            <p:cNvSpPr>
              <a:spLocks/>
            </p:cNvSpPr>
            <p:nvPr userDrawn="1"/>
          </p:nvSpPr>
          <p:spPr bwMode="ltGray">
            <a:xfrm>
              <a:off x="168" y="1260"/>
              <a:ext cx="1259" cy="1532"/>
            </a:xfrm>
            <a:custGeom>
              <a:avLst/>
              <a:gdLst>
                <a:gd name="T0" fmla="*/ 891 w 1259"/>
                <a:gd name="T1" fmla="*/ 1532 h 1532"/>
                <a:gd name="T2" fmla="*/ 954 w 1259"/>
                <a:gd name="T3" fmla="*/ 1452 h 1532"/>
                <a:gd name="T4" fmla="*/ 1032 w 1259"/>
                <a:gd name="T5" fmla="*/ 1338 h 1532"/>
                <a:gd name="T6" fmla="*/ 1115 w 1259"/>
                <a:gd name="T7" fmla="*/ 1188 h 1532"/>
                <a:gd name="T8" fmla="*/ 1194 w 1259"/>
                <a:gd name="T9" fmla="*/ 1023 h 1532"/>
                <a:gd name="T10" fmla="*/ 1244 w 1259"/>
                <a:gd name="T11" fmla="*/ 841 h 1532"/>
                <a:gd name="T12" fmla="*/ 1259 w 1259"/>
                <a:gd name="T13" fmla="*/ 647 h 1532"/>
                <a:gd name="T14" fmla="*/ 1230 w 1259"/>
                <a:gd name="T15" fmla="*/ 463 h 1532"/>
                <a:gd name="T16" fmla="*/ 1140 w 1259"/>
                <a:gd name="T17" fmla="*/ 294 h 1532"/>
                <a:gd name="T18" fmla="*/ 1043 w 1259"/>
                <a:gd name="T19" fmla="*/ 190 h 1532"/>
                <a:gd name="T20" fmla="*/ 961 w 1259"/>
                <a:gd name="T21" fmla="*/ 109 h 1532"/>
                <a:gd name="T22" fmla="*/ 894 w 1259"/>
                <a:gd name="T23" fmla="*/ 65 h 1532"/>
                <a:gd name="T24" fmla="*/ 786 w 1259"/>
                <a:gd name="T25" fmla="*/ 18 h 1532"/>
                <a:gd name="T26" fmla="*/ 642 w 1259"/>
                <a:gd name="T27" fmla="*/ 0 h 1532"/>
                <a:gd name="T28" fmla="*/ 440 w 1259"/>
                <a:gd name="T29" fmla="*/ 23 h 1532"/>
                <a:gd name="T30" fmla="*/ 366 w 1259"/>
                <a:gd name="T31" fmla="*/ 44 h 1532"/>
                <a:gd name="T32" fmla="*/ 292 w 1259"/>
                <a:gd name="T33" fmla="*/ 58 h 1532"/>
                <a:gd name="T34" fmla="*/ 229 w 1259"/>
                <a:gd name="T35" fmla="*/ 79 h 1532"/>
                <a:gd name="T36" fmla="*/ 178 w 1259"/>
                <a:gd name="T37" fmla="*/ 103 h 1532"/>
                <a:gd name="T38" fmla="*/ 127 w 1259"/>
                <a:gd name="T39" fmla="*/ 127 h 1532"/>
                <a:gd name="T40" fmla="*/ 82 w 1259"/>
                <a:gd name="T41" fmla="*/ 158 h 1532"/>
                <a:gd name="T42" fmla="*/ 41 w 1259"/>
                <a:gd name="T43" fmla="*/ 197 h 1532"/>
                <a:gd name="T44" fmla="*/ 0 w 1259"/>
                <a:gd name="T45" fmla="*/ 243 h 1532"/>
                <a:gd name="T46" fmla="*/ 76 w 1259"/>
                <a:gd name="T47" fmla="*/ 215 h 1532"/>
                <a:gd name="T48" fmla="*/ 144 w 1259"/>
                <a:gd name="T49" fmla="*/ 194 h 1532"/>
                <a:gd name="T50" fmla="*/ 212 w 1259"/>
                <a:gd name="T51" fmla="*/ 179 h 1532"/>
                <a:gd name="T52" fmla="*/ 280 w 1259"/>
                <a:gd name="T53" fmla="*/ 164 h 1532"/>
                <a:gd name="T54" fmla="*/ 336 w 1259"/>
                <a:gd name="T55" fmla="*/ 149 h 1532"/>
                <a:gd name="T56" fmla="*/ 397 w 1259"/>
                <a:gd name="T57" fmla="*/ 149 h 1532"/>
                <a:gd name="T58" fmla="*/ 458 w 1259"/>
                <a:gd name="T59" fmla="*/ 141 h 1532"/>
                <a:gd name="T60" fmla="*/ 511 w 1259"/>
                <a:gd name="T61" fmla="*/ 146 h 1532"/>
                <a:gd name="T62" fmla="*/ 565 w 1259"/>
                <a:gd name="T63" fmla="*/ 152 h 1532"/>
                <a:gd name="T64" fmla="*/ 618 w 1259"/>
                <a:gd name="T65" fmla="*/ 166 h 1532"/>
                <a:gd name="T66" fmla="*/ 669 w 1259"/>
                <a:gd name="T67" fmla="*/ 186 h 1532"/>
                <a:gd name="T68" fmla="*/ 715 w 1259"/>
                <a:gd name="T69" fmla="*/ 205 h 1532"/>
                <a:gd name="T70" fmla="*/ 760 w 1259"/>
                <a:gd name="T71" fmla="*/ 239 h 1532"/>
                <a:gd name="T72" fmla="*/ 811 w 1259"/>
                <a:gd name="T73" fmla="*/ 267 h 1532"/>
                <a:gd name="T74" fmla="*/ 855 w 1259"/>
                <a:gd name="T75" fmla="*/ 307 h 1532"/>
                <a:gd name="T76" fmla="*/ 899 w 1259"/>
                <a:gd name="T77" fmla="*/ 348 h 1532"/>
                <a:gd name="T78" fmla="*/ 971 w 1259"/>
                <a:gd name="T79" fmla="*/ 464 h 1532"/>
                <a:gd name="T80" fmla="*/ 1016 w 1259"/>
                <a:gd name="T81" fmla="*/ 606 h 1532"/>
                <a:gd name="T82" fmla="*/ 1027 w 1259"/>
                <a:gd name="T83" fmla="*/ 774 h 1532"/>
                <a:gd name="T84" fmla="*/ 1022 w 1259"/>
                <a:gd name="T85" fmla="*/ 939 h 1532"/>
                <a:gd name="T86" fmla="*/ 1002 w 1259"/>
                <a:gd name="T87" fmla="*/ 1117 h 1532"/>
                <a:gd name="T88" fmla="*/ 966 w 1259"/>
                <a:gd name="T89" fmla="*/ 1279 h 1532"/>
                <a:gd name="T90" fmla="*/ 933 w 1259"/>
                <a:gd name="T91" fmla="*/ 1421 h 1532"/>
                <a:gd name="T92" fmla="*/ 891 w 1259"/>
                <a:gd name="T93" fmla="*/ 1532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9" h="1532">
                  <a:moveTo>
                    <a:pt x="891" y="1532"/>
                  </a:moveTo>
                  <a:lnTo>
                    <a:pt x="954" y="1452"/>
                  </a:lnTo>
                  <a:lnTo>
                    <a:pt x="1032" y="1338"/>
                  </a:lnTo>
                  <a:lnTo>
                    <a:pt x="1115" y="1188"/>
                  </a:lnTo>
                  <a:lnTo>
                    <a:pt x="1194" y="1023"/>
                  </a:lnTo>
                  <a:lnTo>
                    <a:pt x="1244" y="841"/>
                  </a:lnTo>
                  <a:lnTo>
                    <a:pt x="1259" y="647"/>
                  </a:lnTo>
                  <a:lnTo>
                    <a:pt x="1230" y="463"/>
                  </a:lnTo>
                  <a:lnTo>
                    <a:pt x="1140" y="294"/>
                  </a:lnTo>
                  <a:lnTo>
                    <a:pt x="1043" y="190"/>
                  </a:lnTo>
                  <a:lnTo>
                    <a:pt x="961" y="109"/>
                  </a:lnTo>
                  <a:lnTo>
                    <a:pt x="894" y="65"/>
                  </a:lnTo>
                  <a:lnTo>
                    <a:pt x="786" y="18"/>
                  </a:lnTo>
                  <a:lnTo>
                    <a:pt x="642" y="0"/>
                  </a:lnTo>
                  <a:lnTo>
                    <a:pt x="440" y="23"/>
                  </a:lnTo>
                  <a:lnTo>
                    <a:pt x="366" y="44"/>
                  </a:lnTo>
                  <a:lnTo>
                    <a:pt x="292" y="58"/>
                  </a:lnTo>
                  <a:lnTo>
                    <a:pt x="229" y="79"/>
                  </a:lnTo>
                  <a:lnTo>
                    <a:pt x="178" y="103"/>
                  </a:lnTo>
                  <a:lnTo>
                    <a:pt x="127" y="127"/>
                  </a:lnTo>
                  <a:lnTo>
                    <a:pt x="82" y="158"/>
                  </a:lnTo>
                  <a:lnTo>
                    <a:pt x="41" y="197"/>
                  </a:lnTo>
                  <a:lnTo>
                    <a:pt x="0" y="243"/>
                  </a:lnTo>
                  <a:lnTo>
                    <a:pt x="76" y="215"/>
                  </a:lnTo>
                  <a:lnTo>
                    <a:pt x="144" y="194"/>
                  </a:lnTo>
                  <a:lnTo>
                    <a:pt x="212" y="179"/>
                  </a:lnTo>
                  <a:lnTo>
                    <a:pt x="280" y="164"/>
                  </a:lnTo>
                  <a:lnTo>
                    <a:pt x="336" y="149"/>
                  </a:lnTo>
                  <a:lnTo>
                    <a:pt x="397" y="149"/>
                  </a:lnTo>
                  <a:lnTo>
                    <a:pt x="458" y="141"/>
                  </a:lnTo>
                  <a:lnTo>
                    <a:pt x="511" y="146"/>
                  </a:lnTo>
                  <a:lnTo>
                    <a:pt x="565" y="152"/>
                  </a:lnTo>
                  <a:lnTo>
                    <a:pt x="618" y="166"/>
                  </a:lnTo>
                  <a:lnTo>
                    <a:pt x="669" y="186"/>
                  </a:lnTo>
                  <a:lnTo>
                    <a:pt x="715" y="205"/>
                  </a:lnTo>
                  <a:lnTo>
                    <a:pt x="760" y="239"/>
                  </a:lnTo>
                  <a:lnTo>
                    <a:pt x="811" y="267"/>
                  </a:lnTo>
                  <a:lnTo>
                    <a:pt x="855" y="307"/>
                  </a:lnTo>
                  <a:lnTo>
                    <a:pt x="899" y="348"/>
                  </a:lnTo>
                  <a:lnTo>
                    <a:pt x="971" y="464"/>
                  </a:lnTo>
                  <a:lnTo>
                    <a:pt x="1016" y="606"/>
                  </a:lnTo>
                  <a:lnTo>
                    <a:pt x="1027" y="774"/>
                  </a:lnTo>
                  <a:lnTo>
                    <a:pt x="1022" y="939"/>
                  </a:lnTo>
                  <a:lnTo>
                    <a:pt x="1002" y="1117"/>
                  </a:lnTo>
                  <a:lnTo>
                    <a:pt x="966" y="1279"/>
                  </a:lnTo>
                  <a:lnTo>
                    <a:pt x="933" y="1421"/>
                  </a:lnTo>
                  <a:lnTo>
                    <a:pt x="891" y="1532"/>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469" name="Freeform 13">
              <a:extLst>
                <a:ext uri="{FF2B5EF4-FFF2-40B4-BE49-F238E27FC236}">
                  <a16:creationId xmlns:a16="http://schemas.microsoft.com/office/drawing/2014/main" id="{58012004-1D89-4D8D-B4B2-2C659F7BE4BD}"/>
                </a:ext>
              </a:extLst>
            </p:cNvPr>
            <p:cNvSpPr>
              <a:spLocks/>
            </p:cNvSpPr>
            <p:nvPr userDrawn="1"/>
          </p:nvSpPr>
          <p:spPr bwMode="ltGray">
            <a:xfrm>
              <a:off x="0" y="2610"/>
              <a:ext cx="801" cy="459"/>
            </a:xfrm>
            <a:custGeom>
              <a:avLst/>
              <a:gdLst>
                <a:gd name="T0" fmla="*/ 0 w 801"/>
                <a:gd name="T1" fmla="*/ 0 h 459"/>
                <a:gd name="T2" fmla="*/ 37 w 801"/>
                <a:gd name="T3" fmla="*/ 69 h 459"/>
                <a:gd name="T4" fmla="*/ 68 w 801"/>
                <a:gd name="T5" fmla="*/ 132 h 459"/>
                <a:gd name="T6" fmla="*/ 110 w 801"/>
                <a:gd name="T7" fmla="*/ 188 h 459"/>
                <a:gd name="T8" fmla="*/ 149 w 801"/>
                <a:gd name="T9" fmla="*/ 229 h 459"/>
                <a:gd name="T10" fmla="*/ 192 w 801"/>
                <a:gd name="T11" fmla="*/ 278 h 459"/>
                <a:gd name="T12" fmla="*/ 250 w 801"/>
                <a:gd name="T13" fmla="*/ 314 h 459"/>
                <a:gd name="T14" fmla="*/ 308 w 801"/>
                <a:gd name="T15" fmla="*/ 336 h 459"/>
                <a:gd name="T16" fmla="*/ 365 w 801"/>
                <a:gd name="T17" fmla="*/ 365 h 459"/>
                <a:gd name="T18" fmla="*/ 430 w 801"/>
                <a:gd name="T19" fmla="*/ 381 h 459"/>
                <a:gd name="T20" fmla="*/ 501 w 801"/>
                <a:gd name="T21" fmla="*/ 390 h 459"/>
                <a:gd name="T22" fmla="*/ 573 w 801"/>
                <a:gd name="T23" fmla="*/ 392 h 459"/>
                <a:gd name="T24" fmla="*/ 646 w 801"/>
                <a:gd name="T25" fmla="*/ 381 h 459"/>
                <a:gd name="T26" fmla="*/ 726 w 801"/>
                <a:gd name="T27" fmla="*/ 362 h 459"/>
                <a:gd name="T28" fmla="*/ 801 w 801"/>
                <a:gd name="T29" fmla="*/ 335 h 459"/>
                <a:gd name="T30" fmla="*/ 731 w 801"/>
                <a:gd name="T31" fmla="*/ 377 h 459"/>
                <a:gd name="T32" fmla="*/ 662 w 801"/>
                <a:gd name="T33" fmla="*/ 404 h 459"/>
                <a:gd name="T34" fmla="*/ 594 w 801"/>
                <a:gd name="T35" fmla="*/ 432 h 459"/>
                <a:gd name="T36" fmla="*/ 532 w 801"/>
                <a:gd name="T37" fmla="*/ 445 h 459"/>
                <a:gd name="T38" fmla="*/ 471 w 801"/>
                <a:gd name="T39" fmla="*/ 459 h 459"/>
                <a:gd name="T40" fmla="*/ 411 w 801"/>
                <a:gd name="T41" fmla="*/ 458 h 459"/>
                <a:gd name="T42" fmla="*/ 350 w 801"/>
                <a:gd name="T43" fmla="*/ 458 h 459"/>
                <a:gd name="T44" fmla="*/ 291 w 801"/>
                <a:gd name="T45" fmla="*/ 450 h 459"/>
                <a:gd name="T46" fmla="*/ 244 w 801"/>
                <a:gd name="T47" fmla="*/ 436 h 459"/>
                <a:gd name="T48" fmla="*/ 192 w 801"/>
                <a:gd name="T49" fmla="*/ 415 h 459"/>
                <a:gd name="T50" fmla="*/ 145 w 801"/>
                <a:gd name="T51" fmla="*/ 394 h 459"/>
                <a:gd name="T52" fmla="*/ 100 w 801"/>
                <a:gd name="T53" fmla="*/ 373 h 459"/>
                <a:gd name="T54" fmla="*/ 60 w 801"/>
                <a:gd name="T55" fmla="*/ 347 h 459"/>
                <a:gd name="T56" fmla="*/ 0 w 801"/>
                <a:gd name="T57" fmla="*/ 294 h 459"/>
                <a:gd name="T58" fmla="*/ 0 w 801"/>
                <a:gd name="T59" fmla="*/ 0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01" h="459">
                  <a:moveTo>
                    <a:pt x="0" y="0"/>
                  </a:moveTo>
                  <a:lnTo>
                    <a:pt x="37" y="69"/>
                  </a:lnTo>
                  <a:lnTo>
                    <a:pt x="68" y="132"/>
                  </a:lnTo>
                  <a:lnTo>
                    <a:pt x="110" y="188"/>
                  </a:lnTo>
                  <a:lnTo>
                    <a:pt x="149" y="229"/>
                  </a:lnTo>
                  <a:lnTo>
                    <a:pt x="192" y="278"/>
                  </a:lnTo>
                  <a:lnTo>
                    <a:pt x="250" y="314"/>
                  </a:lnTo>
                  <a:lnTo>
                    <a:pt x="308" y="336"/>
                  </a:lnTo>
                  <a:lnTo>
                    <a:pt x="365" y="365"/>
                  </a:lnTo>
                  <a:lnTo>
                    <a:pt x="430" y="381"/>
                  </a:lnTo>
                  <a:lnTo>
                    <a:pt x="501" y="390"/>
                  </a:lnTo>
                  <a:lnTo>
                    <a:pt x="573" y="392"/>
                  </a:lnTo>
                  <a:lnTo>
                    <a:pt x="646" y="381"/>
                  </a:lnTo>
                  <a:lnTo>
                    <a:pt x="726" y="362"/>
                  </a:lnTo>
                  <a:lnTo>
                    <a:pt x="801" y="335"/>
                  </a:lnTo>
                  <a:lnTo>
                    <a:pt x="731" y="377"/>
                  </a:lnTo>
                  <a:lnTo>
                    <a:pt x="662" y="404"/>
                  </a:lnTo>
                  <a:lnTo>
                    <a:pt x="594" y="432"/>
                  </a:lnTo>
                  <a:lnTo>
                    <a:pt x="532" y="445"/>
                  </a:lnTo>
                  <a:lnTo>
                    <a:pt x="471" y="459"/>
                  </a:lnTo>
                  <a:lnTo>
                    <a:pt x="411" y="458"/>
                  </a:lnTo>
                  <a:lnTo>
                    <a:pt x="350" y="458"/>
                  </a:lnTo>
                  <a:lnTo>
                    <a:pt x="291" y="450"/>
                  </a:lnTo>
                  <a:lnTo>
                    <a:pt x="244" y="436"/>
                  </a:lnTo>
                  <a:lnTo>
                    <a:pt x="192" y="415"/>
                  </a:lnTo>
                  <a:lnTo>
                    <a:pt x="145" y="394"/>
                  </a:lnTo>
                  <a:lnTo>
                    <a:pt x="100" y="373"/>
                  </a:lnTo>
                  <a:lnTo>
                    <a:pt x="60" y="347"/>
                  </a:lnTo>
                  <a:lnTo>
                    <a:pt x="0" y="294"/>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470" name="Freeform 14">
              <a:extLst>
                <a:ext uri="{FF2B5EF4-FFF2-40B4-BE49-F238E27FC236}">
                  <a16:creationId xmlns:a16="http://schemas.microsoft.com/office/drawing/2014/main" id="{5EB15AB4-6148-41C4-88BF-A1FF7DBF4921}"/>
                </a:ext>
              </a:extLst>
            </p:cNvPr>
            <p:cNvSpPr>
              <a:spLocks/>
            </p:cNvSpPr>
            <p:nvPr userDrawn="1"/>
          </p:nvSpPr>
          <p:spPr bwMode="ltGray">
            <a:xfrm rot="373331" flipH="1">
              <a:off x="898" y="2855"/>
              <a:ext cx="354" cy="464"/>
            </a:xfrm>
            <a:custGeom>
              <a:avLst/>
              <a:gdLst>
                <a:gd name="T0" fmla="*/ 75 w 117"/>
                <a:gd name="T1" fmla="*/ 0 h 132"/>
                <a:gd name="T2" fmla="*/ 0 w 117"/>
                <a:gd name="T3" fmla="*/ 25 h 132"/>
                <a:gd name="T4" fmla="*/ 3 w 117"/>
                <a:gd name="T5" fmla="*/ 26 h 132"/>
                <a:gd name="T6" fmla="*/ 14 w 117"/>
                <a:gd name="T7" fmla="*/ 29 h 132"/>
                <a:gd name="T8" fmla="*/ 29 w 117"/>
                <a:gd name="T9" fmla="*/ 36 h 132"/>
                <a:gd name="T10" fmla="*/ 46 w 117"/>
                <a:gd name="T11" fmla="*/ 47 h 132"/>
                <a:gd name="T12" fmla="*/ 66 w 117"/>
                <a:gd name="T13" fmla="*/ 62 h 132"/>
                <a:gd name="T14" fmla="*/ 84 w 117"/>
                <a:gd name="T15" fmla="*/ 80 h 132"/>
                <a:gd name="T16" fmla="*/ 102 w 117"/>
                <a:gd name="T17" fmla="*/ 103 h 132"/>
                <a:gd name="T18" fmla="*/ 116 w 117"/>
                <a:gd name="T19" fmla="*/ 132 h 132"/>
                <a:gd name="T20" fmla="*/ 117 w 117"/>
                <a:gd name="T21" fmla="*/ 120 h 132"/>
                <a:gd name="T22" fmla="*/ 115 w 117"/>
                <a:gd name="T23" fmla="*/ 107 h 132"/>
                <a:gd name="T24" fmla="*/ 108 w 117"/>
                <a:gd name="T25" fmla="*/ 90 h 132"/>
                <a:gd name="T26" fmla="*/ 99 w 117"/>
                <a:gd name="T27" fmla="*/ 74 h 132"/>
                <a:gd name="T28" fmla="*/ 89 w 117"/>
                <a:gd name="T29" fmla="*/ 58 h 132"/>
                <a:gd name="T30" fmla="*/ 78 w 117"/>
                <a:gd name="T31" fmla="*/ 45 h 132"/>
                <a:gd name="T32" fmla="*/ 67 w 117"/>
                <a:gd name="T33" fmla="*/ 36 h 132"/>
                <a:gd name="T34" fmla="*/ 58 w 117"/>
                <a:gd name="T35" fmla="*/ 32 h 132"/>
                <a:gd name="T36" fmla="*/ 69 w 117"/>
                <a:gd name="T37" fmla="*/ 29 h 132"/>
                <a:gd name="T38" fmla="*/ 79 w 117"/>
                <a:gd name="T39" fmla="*/ 28 h 132"/>
                <a:gd name="T40" fmla="*/ 89 w 117"/>
                <a:gd name="T41" fmla="*/ 26 h 132"/>
                <a:gd name="T42" fmla="*/ 98 w 117"/>
                <a:gd name="T43" fmla="*/ 25 h 132"/>
                <a:gd name="T44" fmla="*/ 105 w 117"/>
                <a:gd name="T45" fmla="*/ 24 h 132"/>
                <a:gd name="T46" fmla="*/ 109 w 117"/>
                <a:gd name="T47" fmla="*/ 22 h 132"/>
                <a:gd name="T48" fmla="*/ 113 w 117"/>
                <a:gd name="T49" fmla="*/ 21 h 132"/>
                <a:gd name="T50" fmla="*/ 114 w 117"/>
                <a:gd name="T51" fmla="*/ 21 h 132"/>
                <a:gd name="T52" fmla="*/ 75 w 117"/>
                <a:gd name="T5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471" name="Freeform 15">
              <a:extLst>
                <a:ext uri="{FF2B5EF4-FFF2-40B4-BE49-F238E27FC236}">
                  <a16:creationId xmlns:a16="http://schemas.microsoft.com/office/drawing/2014/main" id="{EBAF8202-91DF-49CA-9C80-2F5C823BE752}"/>
                </a:ext>
              </a:extLst>
            </p:cNvPr>
            <p:cNvSpPr>
              <a:spLocks/>
            </p:cNvSpPr>
            <p:nvPr userDrawn="1"/>
          </p:nvSpPr>
          <p:spPr bwMode="ltGray">
            <a:xfrm rot="373331" flipH="1">
              <a:off x="799" y="2979"/>
              <a:ext cx="87" cy="274"/>
            </a:xfrm>
            <a:custGeom>
              <a:avLst/>
              <a:gdLst>
                <a:gd name="T0" fmla="*/ 29 w 29"/>
                <a:gd name="T1" fmla="*/ 0 h 77"/>
                <a:gd name="T2" fmla="*/ 23 w 29"/>
                <a:gd name="T3" fmla="*/ 0 h 77"/>
                <a:gd name="T4" fmla="*/ 16 w 29"/>
                <a:gd name="T5" fmla="*/ 4 h 77"/>
                <a:gd name="T6" fmla="*/ 9 w 29"/>
                <a:gd name="T7" fmla="*/ 9 h 77"/>
                <a:gd name="T8" fmla="*/ 4 w 29"/>
                <a:gd name="T9" fmla="*/ 19 h 77"/>
                <a:gd name="T10" fmla="*/ 1 w 29"/>
                <a:gd name="T11" fmla="*/ 30 h 77"/>
                <a:gd name="T12" fmla="*/ 0 w 29"/>
                <a:gd name="T13" fmla="*/ 44 h 77"/>
                <a:gd name="T14" fmla="*/ 3 w 29"/>
                <a:gd name="T15" fmla="*/ 60 h 77"/>
                <a:gd name="T16" fmla="*/ 11 w 29"/>
                <a:gd name="T17" fmla="*/ 77 h 77"/>
                <a:gd name="T18" fmla="*/ 15 w 29"/>
                <a:gd name="T19" fmla="*/ 53 h 77"/>
                <a:gd name="T20" fmla="*/ 19 w 29"/>
                <a:gd name="T21" fmla="*/ 37 h 77"/>
                <a:gd name="T22" fmla="*/ 23 w 29"/>
                <a:gd name="T23" fmla="*/ 22 h 77"/>
                <a:gd name="T24" fmla="*/ 29 w 29"/>
                <a:gd name="T25"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472" name="Freeform 16">
              <a:extLst>
                <a:ext uri="{FF2B5EF4-FFF2-40B4-BE49-F238E27FC236}">
                  <a16:creationId xmlns:a16="http://schemas.microsoft.com/office/drawing/2014/main" id="{92180EEA-CA78-4B9C-A28B-D993BD37E638}"/>
                </a:ext>
              </a:extLst>
            </p:cNvPr>
            <p:cNvSpPr>
              <a:spLocks/>
            </p:cNvSpPr>
            <p:nvPr userDrawn="1"/>
          </p:nvSpPr>
          <p:spPr bwMode="ltGray">
            <a:xfrm>
              <a:off x="1190" y="3273"/>
              <a:ext cx="1108" cy="1047"/>
            </a:xfrm>
            <a:custGeom>
              <a:avLst/>
              <a:gdLst>
                <a:gd name="T0" fmla="*/ 784 w 1108"/>
                <a:gd name="T1" fmla="*/ 1047 h 1047"/>
                <a:gd name="T2" fmla="*/ 692 w 1108"/>
                <a:gd name="T3" fmla="*/ 1011 h 1047"/>
                <a:gd name="T4" fmla="*/ 607 w 1108"/>
                <a:gd name="T5" fmla="*/ 945 h 1047"/>
                <a:gd name="T6" fmla="*/ 517 w 1108"/>
                <a:gd name="T7" fmla="*/ 861 h 1047"/>
                <a:gd name="T8" fmla="*/ 432 w 1108"/>
                <a:gd name="T9" fmla="*/ 776 h 1047"/>
                <a:gd name="T10" fmla="*/ 350 w 1108"/>
                <a:gd name="T11" fmla="*/ 677 h 1047"/>
                <a:gd name="T12" fmla="*/ 266 w 1108"/>
                <a:gd name="T13" fmla="*/ 563 h 1047"/>
                <a:gd name="T14" fmla="*/ 188 w 1108"/>
                <a:gd name="T15" fmla="*/ 447 h 1047"/>
                <a:gd name="T16" fmla="*/ 122 w 1108"/>
                <a:gd name="T17" fmla="*/ 325 h 1047"/>
                <a:gd name="T18" fmla="*/ 65 w 1108"/>
                <a:gd name="T19" fmla="*/ 211 h 1047"/>
                <a:gd name="T20" fmla="*/ 21 w 1108"/>
                <a:gd name="T21" fmla="*/ 101 h 1047"/>
                <a:gd name="T22" fmla="*/ 0 w 1108"/>
                <a:gd name="T23" fmla="*/ 0 h 1047"/>
                <a:gd name="T24" fmla="*/ 109 w 1108"/>
                <a:gd name="T25" fmla="*/ 217 h 1047"/>
                <a:gd name="T26" fmla="*/ 209 w 1108"/>
                <a:gd name="T27" fmla="*/ 378 h 1047"/>
                <a:gd name="T28" fmla="*/ 294 w 1108"/>
                <a:gd name="T29" fmla="*/ 500 h 1047"/>
                <a:gd name="T30" fmla="*/ 373 w 1108"/>
                <a:gd name="T31" fmla="*/ 590 h 1047"/>
                <a:gd name="T32" fmla="*/ 441 w 1108"/>
                <a:gd name="T33" fmla="*/ 661 h 1047"/>
                <a:gd name="T34" fmla="*/ 506 w 1108"/>
                <a:gd name="T35" fmla="*/ 713 h 1047"/>
                <a:gd name="T36" fmla="*/ 564 w 1108"/>
                <a:gd name="T37" fmla="*/ 754 h 1047"/>
                <a:gd name="T38" fmla="*/ 620 w 1108"/>
                <a:gd name="T39" fmla="*/ 801 h 1047"/>
                <a:gd name="T40" fmla="*/ 754 w 1108"/>
                <a:gd name="T41" fmla="*/ 899 h 1047"/>
                <a:gd name="T42" fmla="*/ 925 w 1108"/>
                <a:gd name="T43" fmla="*/ 977 h 1047"/>
                <a:gd name="T44" fmla="*/ 1108 w 1108"/>
                <a:gd name="T45" fmla="*/ 1047 h 1047"/>
                <a:gd name="T46" fmla="*/ 784 w 1108"/>
                <a:gd name="T47" fmla="*/ 1047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08" h="1047">
                  <a:moveTo>
                    <a:pt x="784" y="1047"/>
                  </a:moveTo>
                  <a:lnTo>
                    <a:pt x="692" y="1011"/>
                  </a:lnTo>
                  <a:lnTo>
                    <a:pt x="607" y="945"/>
                  </a:lnTo>
                  <a:lnTo>
                    <a:pt x="517" y="861"/>
                  </a:lnTo>
                  <a:lnTo>
                    <a:pt x="432" y="776"/>
                  </a:lnTo>
                  <a:lnTo>
                    <a:pt x="350" y="677"/>
                  </a:lnTo>
                  <a:lnTo>
                    <a:pt x="266" y="563"/>
                  </a:lnTo>
                  <a:lnTo>
                    <a:pt x="188" y="447"/>
                  </a:lnTo>
                  <a:lnTo>
                    <a:pt x="122" y="325"/>
                  </a:lnTo>
                  <a:lnTo>
                    <a:pt x="65" y="211"/>
                  </a:lnTo>
                  <a:lnTo>
                    <a:pt x="21" y="101"/>
                  </a:lnTo>
                  <a:lnTo>
                    <a:pt x="0" y="0"/>
                  </a:lnTo>
                  <a:lnTo>
                    <a:pt x="109" y="217"/>
                  </a:lnTo>
                  <a:lnTo>
                    <a:pt x="209" y="378"/>
                  </a:lnTo>
                  <a:lnTo>
                    <a:pt x="294" y="500"/>
                  </a:lnTo>
                  <a:lnTo>
                    <a:pt x="373" y="590"/>
                  </a:lnTo>
                  <a:lnTo>
                    <a:pt x="441" y="661"/>
                  </a:lnTo>
                  <a:lnTo>
                    <a:pt x="506" y="713"/>
                  </a:lnTo>
                  <a:lnTo>
                    <a:pt x="564" y="754"/>
                  </a:lnTo>
                  <a:lnTo>
                    <a:pt x="620" y="801"/>
                  </a:lnTo>
                  <a:lnTo>
                    <a:pt x="754" y="899"/>
                  </a:lnTo>
                  <a:lnTo>
                    <a:pt x="925" y="977"/>
                  </a:lnTo>
                  <a:lnTo>
                    <a:pt x="1108" y="1047"/>
                  </a:lnTo>
                  <a:lnTo>
                    <a:pt x="784" y="10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47473" name="Group 17">
              <a:extLst>
                <a:ext uri="{FF2B5EF4-FFF2-40B4-BE49-F238E27FC236}">
                  <a16:creationId xmlns:a16="http://schemas.microsoft.com/office/drawing/2014/main" id="{DF534A56-B36A-46EE-B2A4-B94E630F3612}"/>
                </a:ext>
              </a:extLst>
            </p:cNvPr>
            <p:cNvGrpSpPr>
              <a:grpSpLocks/>
            </p:cNvGrpSpPr>
            <p:nvPr userDrawn="1"/>
          </p:nvGrpSpPr>
          <p:grpSpPr bwMode="auto">
            <a:xfrm rot="3220060">
              <a:off x="2631" y="754"/>
              <a:ext cx="569" cy="637"/>
              <a:chOff x="1727" y="866"/>
              <a:chExt cx="129" cy="157"/>
            </a:xfrm>
          </p:grpSpPr>
          <p:sp>
            <p:nvSpPr>
              <p:cNvPr id="147474" name="Freeform 18">
                <a:extLst>
                  <a:ext uri="{FF2B5EF4-FFF2-40B4-BE49-F238E27FC236}">
                    <a16:creationId xmlns:a16="http://schemas.microsoft.com/office/drawing/2014/main" id="{279E1B5E-B068-40E4-9A6A-B5E298AE975A}"/>
                  </a:ext>
                </a:extLst>
              </p:cNvPr>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475" name="Freeform 19">
                <a:extLst>
                  <a:ext uri="{FF2B5EF4-FFF2-40B4-BE49-F238E27FC236}">
                    <a16:creationId xmlns:a16="http://schemas.microsoft.com/office/drawing/2014/main" id="{0D611F6E-1FED-4CD9-BE8E-8EE3469FE84C}"/>
                  </a:ext>
                </a:extLst>
              </p:cNvPr>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476" name="Freeform 20">
                <a:extLst>
                  <a:ext uri="{FF2B5EF4-FFF2-40B4-BE49-F238E27FC236}">
                    <a16:creationId xmlns:a16="http://schemas.microsoft.com/office/drawing/2014/main" id="{803113F4-F2BD-4450-9062-6B2754C5F8E3}"/>
                  </a:ext>
                </a:extLst>
              </p:cNvPr>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7477" name="Group 21">
              <a:extLst>
                <a:ext uri="{FF2B5EF4-FFF2-40B4-BE49-F238E27FC236}">
                  <a16:creationId xmlns:a16="http://schemas.microsoft.com/office/drawing/2014/main" id="{EBD30D88-44C4-4B3A-877E-E3350C8619D5}"/>
                </a:ext>
              </a:extLst>
            </p:cNvPr>
            <p:cNvGrpSpPr>
              <a:grpSpLocks/>
            </p:cNvGrpSpPr>
            <p:nvPr userDrawn="1"/>
          </p:nvGrpSpPr>
          <p:grpSpPr bwMode="auto">
            <a:xfrm rot="-6691250">
              <a:off x="3637" y="132"/>
              <a:ext cx="356" cy="607"/>
              <a:chOff x="1727" y="866"/>
              <a:chExt cx="129" cy="157"/>
            </a:xfrm>
          </p:grpSpPr>
          <p:sp>
            <p:nvSpPr>
              <p:cNvPr id="147478" name="Freeform 22">
                <a:extLst>
                  <a:ext uri="{FF2B5EF4-FFF2-40B4-BE49-F238E27FC236}">
                    <a16:creationId xmlns:a16="http://schemas.microsoft.com/office/drawing/2014/main" id="{97EE49E7-1644-4227-8FF6-5159BE22D4E0}"/>
                  </a:ext>
                </a:extLst>
              </p:cNvPr>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479" name="Freeform 23">
                <a:extLst>
                  <a:ext uri="{FF2B5EF4-FFF2-40B4-BE49-F238E27FC236}">
                    <a16:creationId xmlns:a16="http://schemas.microsoft.com/office/drawing/2014/main" id="{1A3F1333-87A4-4AE9-9EA2-882DF34C3CCB}"/>
                  </a:ext>
                </a:extLst>
              </p:cNvPr>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480" name="Freeform 24">
                <a:extLst>
                  <a:ext uri="{FF2B5EF4-FFF2-40B4-BE49-F238E27FC236}">
                    <a16:creationId xmlns:a16="http://schemas.microsoft.com/office/drawing/2014/main" id="{D89297ED-6A37-498F-9921-721C6FDEEDDE}"/>
                  </a:ext>
                </a:extLst>
              </p:cNvPr>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7481" name="Group 25">
              <a:extLst>
                <a:ext uri="{FF2B5EF4-FFF2-40B4-BE49-F238E27FC236}">
                  <a16:creationId xmlns:a16="http://schemas.microsoft.com/office/drawing/2014/main" id="{1B134127-5C79-4EF0-B9FB-74ECCC48078A}"/>
                </a:ext>
              </a:extLst>
            </p:cNvPr>
            <p:cNvGrpSpPr>
              <a:grpSpLocks/>
            </p:cNvGrpSpPr>
            <p:nvPr userDrawn="1"/>
          </p:nvGrpSpPr>
          <p:grpSpPr bwMode="auto">
            <a:xfrm rot="-13075160">
              <a:off x="668" y="3321"/>
              <a:ext cx="501" cy="502"/>
              <a:chOff x="1727" y="866"/>
              <a:chExt cx="129" cy="157"/>
            </a:xfrm>
          </p:grpSpPr>
          <p:sp>
            <p:nvSpPr>
              <p:cNvPr id="147482" name="Freeform 26">
                <a:extLst>
                  <a:ext uri="{FF2B5EF4-FFF2-40B4-BE49-F238E27FC236}">
                    <a16:creationId xmlns:a16="http://schemas.microsoft.com/office/drawing/2014/main" id="{1FB1D66E-5735-4738-8E03-F4A3A3E0F2F9}"/>
                  </a:ext>
                </a:extLst>
              </p:cNvPr>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483" name="Freeform 27">
                <a:extLst>
                  <a:ext uri="{FF2B5EF4-FFF2-40B4-BE49-F238E27FC236}">
                    <a16:creationId xmlns:a16="http://schemas.microsoft.com/office/drawing/2014/main" id="{FD818574-9687-4595-B2C8-9D5F7B199D2A}"/>
                  </a:ext>
                </a:extLst>
              </p:cNvPr>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484" name="Freeform 28">
                <a:extLst>
                  <a:ext uri="{FF2B5EF4-FFF2-40B4-BE49-F238E27FC236}">
                    <a16:creationId xmlns:a16="http://schemas.microsoft.com/office/drawing/2014/main" id="{72FDA13D-4F04-40EA-94F1-D9575A4DC275}"/>
                  </a:ext>
                </a:extLst>
              </p:cNvPr>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7485" name="Group 29">
              <a:extLst>
                <a:ext uri="{FF2B5EF4-FFF2-40B4-BE49-F238E27FC236}">
                  <a16:creationId xmlns:a16="http://schemas.microsoft.com/office/drawing/2014/main" id="{1ECA9E5E-CD7C-4916-9A0B-E49791E7B89C}"/>
                </a:ext>
              </a:extLst>
            </p:cNvPr>
            <p:cNvGrpSpPr>
              <a:grpSpLocks/>
            </p:cNvGrpSpPr>
            <p:nvPr userDrawn="1"/>
          </p:nvGrpSpPr>
          <p:grpSpPr bwMode="auto">
            <a:xfrm rot="4106450" flipH="1">
              <a:off x="393" y="262"/>
              <a:ext cx="709" cy="892"/>
              <a:chOff x="1727" y="866"/>
              <a:chExt cx="129" cy="157"/>
            </a:xfrm>
          </p:grpSpPr>
          <p:sp>
            <p:nvSpPr>
              <p:cNvPr id="147486" name="Freeform 30">
                <a:extLst>
                  <a:ext uri="{FF2B5EF4-FFF2-40B4-BE49-F238E27FC236}">
                    <a16:creationId xmlns:a16="http://schemas.microsoft.com/office/drawing/2014/main" id="{79EA529B-84E8-4A71-A5FD-F24DF2A4E20D}"/>
                  </a:ext>
                </a:extLst>
              </p:cNvPr>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487" name="Freeform 31">
                <a:extLst>
                  <a:ext uri="{FF2B5EF4-FFF2-40B4-BE49-F238E27FC236}">
                    <a16:creationId xmlns:a16="http://schemas.microsoft.com/office/drawing/2014/main" id="{B69DB836-F58E-4A44-9DD5-EDD4D98BAE32}"/>
                  </a:ext>
                </a:extLst>
              </p:cNvPr>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488" name="Freeform 32">
                <a:extLst>
                  <a:ext uri="{FF2B5EF4-FFF2-40B4-BE49-F238E27FC236}">
                    <a16:creationId xmlns:a16="http://schemas.microsoft.com/office/drawing/2014/main" id="{2446A174-CFBC-4AFA-ABA5-8CF4F62C61AC}"/>
                  </a:ext>
                </a:extLst>
              </p:cNvPr>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7489" name="Group 33">
              <a:extLst>
                <a:ext uri="{FF2B5EF4-FFF2-40B4-BE49-F238E27FC236}">
                  <a16:creationId xmlns:a16="http://schemas.microsoft.com/office/drawing/2014/main" id="{7D2ED0D9-4D8F-4B22-95F4-1F14F45C76DE}"/>
                </a:ext>
              </a:extLst>
            </p:cNvPr>
            <p:cNvGrpSpPr>
              <a:grpSpLocks/>
            </p:cNvGrpSpPr>
            <p:nvPr userDrawn="1"/>
          </p:nvGrpSpPr>
          <p:grpSpPr bwMode="auto">
            <a:xfrm rot="10015322" flipH="1">
              <a:off x="4625" y="2382"/>
              <a:ext cx="709" cy="892"/>
              <a:chOff x="1727" y="866"/>
              <a:chExt cx="129" cy="157"/>
            </a:xfrm>
          </p:grpSpPr>
          <p:sp>
            <p:nvSpPr>
              <p:cNvPr id="147490" name="Freeform 34">
                <a:extLst>
                  <a:ext uri="{FF2B5EF4-FFF2-40B4-BE49-F238E27FC236}">
                    <a16:creationId xmlns:a16="http://schemas.microsoft.com/office/drawing/2014/main" id="{2E1005C2-1404-47F5-A3D2-545490A1F34D}"/>
                  </a:ext>
                </a:extLst>
              </p:cNvPr>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491" name="Freeform 35">
                <a:extLst>
                  <a:ext uri="{FF2B5EF4-FFF2-40B4-BE49-F238E27FC236}">
                    <a16:creationId xmlns:a16="http://schemas.microsoft.com/office/drawing/2014/main" id="{EFC8E609-4794-4180-87AC-E84E382E0FF0}"/>
                  </a:ext>
                </a:extLst>
              </p:cNvPr>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492" name="Freeform 36">
                <a:extLst>
                  <a:ext uri="{FF2B5EF4-FFF2-40B4-BE49-F238E27FC236}">
                    <a16:creationId xmlns:a16="http://schemas.microsoft.com/office/drawing/2014/main" id="{24671DD5-F547-42B8-8381-B85212170075}"/>
                  </a:ext>
                </a:extLst>
              </p:cNvPr>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47493" name="Freeform 37">
              <a:extLst>
                <a:ext uri="{FF2B5EF4-FFF2-40B4-BE49-F238E27FC236}">
                  <a16:creationId xmlns:a16="http://schemas.microsoft.com/office/drawing/2014/main" id="{0F2C62C2-5D17-4BEF-97CE-A2131ED25B0A}"/>
                </a:ext>
              </a:extLst>
            </p:cNvPr>
            <p:cNvSpPr>
              <a:spLocks/>
            </p:cNvSpPr>
            <p:nvPr userDrawn="1"/>
          </p:nvSpPr>
          <p:spPr bwMode="ltGray">
            <a:xfrm>
              <a:off x="1217" y="2"/>
              <a:ext cx="862" cy="886"/>
            </a:xfrm>
            <a:custGeom>
              <a:avLst/>
              <a:gdLst>
                <a:gd name="T0" fmla="*/ 0 w 862"/>
                <a:gd name="T1" fmla="*/ 0 h 886"/>
                <a:gd name="T2" fmla="*/ 6 w 862"/>
                <a:gd name="T3" fmla="*/ 107 h 886"/>
                <a:gd name="T4" fmla="*/ 37 w 862"/>
                <a:gd name="T5" fmla="*/ 262 h 886"/>
                <a:gd name="T6" fmla="*/ 83 w 862"/>
                <a:gd name="T7" fmla="*/ 410 h 886"/>
                <a:gd name="T8" fmla="*/ 149 w 862"/>
                <a:gd name="T9" fmla="*/ 546 h 886"/>
                <a:gd name="T10" fmla="*/ 237 w 862"/>
                <a:gd name="T11" fmla="*/ 666 h 886"/>
                <a:gd name="T12" fmla="*/ 338 w 862"/>
                <a:gd name="T13" fmla="*/ 764 h 886"/>
                <a:gd name="T14" fmla="*/ 450 w 862"/>
                <a:gd name="T15" fmla="*/ 838 h 886"/>
                <a:gd name="T16" fmla="*/ 579 w 862"/>
                <a:gd name="T17" fmla="*/ 879 h 886"/>
                <a:gd name="T18" fmla="*/ 714 w 862"/>
                <a:gd name="T19" fmla="*/ 886 h 886"/>
                <a:gd name="T20" fmla="*/ 862 w 862"/>
                <a:gd name="T21" fmla="*/ 851 h 886"/>
                <a:gd name="T22" fmla="*/ 784 w 862"/>
                <a:gd name="T23" fmla="*/ 856 h 886"/>
                <a:gd name="T24" fmla="*/ 700 w 862"/>
                <a:gd name="T25" fmla="*/ 835 h 886"/>
                <a:gd name="T26" fmla="*/ 621 w 862"/>
                <a:gd name="T27" fmla="*/ 794 h 886"/>
                <a:gd name="T28" fmla="*/ 542 w 862"/>
                <a:gd name="T29" fmla="*/ 728 h 886"/>
                <a:gd name="T30" fmla="*/ 466 w 862"/>
                <a:gd name="T31" fmla="*/ 649 h 886"/>
                <a:gd name="T32" fmla="*/ 397 w 862"/>
                <a:gd name="T33" fmla="*/ 557 h 886"/>
                <a:gd name="T34" fmla="*/ 334 w 862"/>
                <a:gd name="T35" fmla="*/ 454 h 886"/>
                <a:gd name="T36" fmla="*/ 279 w 862"/>
                <a:gd name="T37" fmla="*/ 339 h 886"/>
                <a:gd name="T38" fmla="*/ 238 w 862"/>
                <a:gd name="T39" fmla="*/ 225 h 886"/>
                <a:gd name="T40" fmla="*/ 205 w 862"/>
                <a:gd name="T41" fmla="*/ 105 h 886"/>
                <a:gd name="T42" fmla="*/ 184 w 862"/>
                <a:gd name="T43" fmla="*/ 3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62" h="886">
                  <a:moveTo>
                    <a:pt x="0" y="0"/>
                  </a:moveTo>
                  <a:lnTo>
                    <a:pt x="6" y="107"/>
                  </a:lnTo>
                  <a:lnTo>
                    <a:pt x="37" y="262"/>
                  </a:lnTo>
                  <a:lnTo>
                    <a:pt x="83" y="410"/>
                  </a:lnTo>
                  <a:lnTo>
                    <a:pt x="149" y="546"/>
                  </a:lnTo>
                  <a:lnTo>
                    <a:pt x="237" y="666"/>
                  </a:lnTo>
                  <a:lnTo>
                    <a:pt x="338" y="764"/>
                  </a:lnTo>
                  <a:lnTo>
                    <a:pt x="450" y="838"/>
                  </a:lnTo>
                  <a:lnTo>
                    <a:pt x="579" y="879"/>
                  </a:lnTo>
                  <a:lnTo>
                    <a:pt x="714" y="886"/>
                  </a:lnTo>
                  <a:lnTo>
                    <a:pt x="862" y="851"/>
                  </a:lnTo>
                  <a:lnTo>
                    <a:pt x="784" y="856"/>
                  </a:lnTo>
                  <a:lnTo>
                    <a:pt x="700" y="835"/>
                  </a:lnTo>
                  <a:lnTo>
                    <a:pt x="621" y="794"/>
                  </a:lnTo>
                  <a:lnTo>
                    <a:pt x="542" y="728"/>
                  </a:lnTo>
                  <a:lnTo>
                    <a:pt x="466" y="649"/>
                  </a:lnTo>
                  <a:lnTo>
                    <a:pt x="397" y="557"/>
                  </a:lnTo>
                  <a:lnTo>
                    <a:pt x="334" y="454"/>
                  </a:lnTo>
                  <a:lnTo>
                    <a:pt x="279" y="339"/>
                  </a:lnTo>
                  <a:lnTo>
                    <a:pt x="238" y="225"/>
                  </a:lnTo>
                  <a:lnTo>
                    <a:pt x="205" y="105"/>
                  </a:lnTo>
                  <a:lnTo>
                    <a:pt x="184" y="3"/>
                  </a:ln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494" name="Freeform 38">
              <a:extLst>
                <a:ext uri="{FF2B5EF4-FFF2-40B4-BE49-F238E27FC236}">
                  <a16:creationId xmlns:a16="http://schemas.microsoft.com/office/drawing/2014/main" id="{68272BEB-98B0-4DA1-8A6D-D3231CABF384}"/>
                </a:ext>
              </a:extLst>
            </p:cNvPr>
            <p:cNvSpPr>
              <a:spLocks/>
            </p:cNvSpPr>
            <p:nvPr userDrawn="1"/>
          </p:nvSpPr>
          <p:spPr bwMode="ltGray">
            <a:xfrm rot="9832527" flipV="1">
              <a:off x="2158" y="102"/>
              <a:ext cx="681" cy="593"/>
            </a:xfrm>
            <a:custGeom>
              <a:avLst/>
              <a:gdLst>
                <a:gd name="T0" fmla="*/ 0 w 257"/>
                <a:gd name="T1" fmla="*/ 0 h 237"/>
                <a:gd name="T2" fmla="*/ 0 w 257"/>
                <a:gd name="T3" fmla="*/ 25 h 237"/>
                <a:gd name="T4" fmla="*/ 3 w 257"/>
                <a:gd name="T5" fmla="*/ 50 h 237"/>
                <a:gd name="T6" fmla="*/ 6 w 257"/>
                <a:gd name="T7" fmla="*/ 75 h 237"/>
                <a:gd name="T8" fmla="*/ 11 w 257"/>
                <a:gd name="T9" fmla="*/ 98 h 237"/>
                <a:gd name="T10" fmla="*/ 18 w 257"/>
                <a:gd name="T11" fmla="*/ 119 h 237"/>
                <a:gd name="T12" fmla="*/ 27 w 257"/>
                <a:gd name="T13" fmla="*/ 141 h 237"/>
                <a:gd name="T14" fmla="*/ 38 w 257"/>
                <a:gd name="T15" fmla="*/ 161 h 237"/>
                <a:gd name="T16" fmla="*/ 51 w 257"/>
                <a:gd name="T17" fmla="*/ 178 h 237"/>
                <a:gd name="T18" fmla="*/ 67 w 257"/>
                <a:gd name="T19" fmla="*/ 194 h 237"/>
                <a:gd name="T20" fmla="*/ 86 w 257"/>
                <a:gd name="T21" fmla="*/ 208 h 237"/>
                <a:gd name="T22" fmla="*/ 106 w 257"/>
                <a:gd name="T23" fmla="*/ 219 h 237"/>
                <a:gd name="T24" fmla="*/ 131 w 257"/>
                <a:gd name="T25" fmla="*/ 228 h 237"/>
                <a:gd name="T26" fmla="*/ 158 w 257"/>
                <a:gd name="T27" fmla="*/ 234 h 237"/>
                <a:gd name="T28" fmla="*/ 188 w 257"/>
                <a:gd name="T29" fmla="*/ 237 h 237"/>
                <a:gd name="T30" fmla="*/ 220 w 257"/>
                <a:gd name="T31" fmla="*/ 236 h 237"/>
                <a:gd name="T32" fmla="*/ 257 w 257"/>
                <a:gd name="T33" fmla="*/ 232 h 237"/>
                <a:gd name="T34" fmla="*/ 224 w 257"/>
                <a:gd name="T35" fmla="*/ 227 h 237"/>
                <a:gd name="T36" fmla="*/ 195 w 257"/>
                <a:gd name="T37" fmla="*/ 220 h 237"/>
                <a:gd name="T38" fmla="*/ 170 w 257"/>
                <a:gd name="T39" fmla="*/ 212 h 237"/>
                <a:gd name="T40" fmla="*/ 148 w 257"/>
                <a:gd name="T41" fmla="*/ 204 h 237"/>
                <a:gd name="T42" fmla="*/ 128 w 257"/>
                <a:gd name="T43" fmla="*/ 193 h 237"/>
                <a:gd name="T44" fmla="*/ 112 w 257"/>
                <a:gd name="T45" fmla="*/ 182 h 237"/>
                <a:gd name="T46" fmla="*/ 97 w 257"/>
                <a:gd name="T47" fmla="*/ 169 h 237"/>
                <a:gd name="T48" fmla="*/ 84 w 257"/>
                <a:gd name="T49" fmla="*/ 155 h 237"/>
                <a:gd name="T50" fmla="*/ 72 w 257"/>
                <a:gd name="T51" fmla="*/ 141 h 237"/>
                <a:gd name="T52" fmla="*/ 61 w 257"/>
                <a:gd name="T53" fmla="*/ 125 h 237"/>
                <a:gd name="T54" fmla="*/ 52 w 257"/>
                <a:gd name="T55" fmla="*/ 107 h 237"/>
                <a:gd name="T56" fmla="*/ 43 w 257"/>
                <a:gd name="T57" fmla="*/ 88 h 237"/>
                <a:gd name="T58" fmla="*/ 33 w 257"/>
                <a:gd name="T59" fmla="*/ 69 h 237"/>
                <a:gd name="T60" fmla="*/ 23 w 257"/>
                <a:gd name="T61" fmla="*/ 47 h 237"/>
                <a:gd name="T62" fmla="*/ 12 w 257"/>
                <a:gd name="T63" fmla="*/ 24 h 237"/>
                <a:gd name="T64" fmla="*/ 0 w 257"/>
                <a:gd name="T65"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495" name="Freeform 39">
              <a:extLst>
                <a:ext uri="{FF2B5EF4-FFF2-40B4-BE49-F238E27FC236}">
                  <a16:creationId xmlns:a16="http://schemas.microsoft.com/office/drawing/2014/main" id="{9711F898-AD14-499D-97B7-34297E51D8C2}"/>
                </a:ext>
              </a:extLst>
            </p:cNvPr>
            <p:cNvSpPr>
              <a:spLocks/>
            </p:cNvSpPr>
            <p:nvPr userDrawn="1"/>
          </p:nvSpPr>
          <p:spPr bwMode="ltGray">
            <a:xfrm rot="9832527" flipV="1">
              <a:off x="1997" y="858"/>
              <a:ext cx="330" cy="278"/>
            </a:xfrm>
            <a:custGeom>
              <a:avLst/>
              <a:gdLst>
                <a:gd name="T0" fmla="*/ 77 w 124"/>
                <a:gd name="T1" fmla="*/ 0 h 110"/>
                <a:gd name="T2" fmla="*/ 124 w 124"/>
                <a:gd name="T3" fmla="*/ 108 h 110"/>
                <a:gd name="T4" fmla="*/ 120 w 124"/>
                <a:gd name="T5" fmla="*/ 107 h 110"/>
                <a:gd name="T6" fmla="*/ 107 w 124"/>
                <a:gd name="T7" fmla="*/ 105 h 110"/>
                <a:gd name="T8" fmla="*/ 89 w 124"/>
                <a:gd name="T9" fmla="*/ 101 h 110"/>
                <a:gd name="T10" fmla="*/ 68 w 124"/>
                <a:gd name="T11" fmla="*/ 99 h 110"/>
                <a:gd name="T12" fmla="*/ 45 w 124"/>
                <a:gd name="T13" fmla="*/ 97 h 110"/>
                <a:gd name="T14" fmla="*/ 25 w 124"/>
                <a:gd name="T15" fmla="*/ 98 h 110"/>
                <a:gd name="T16" fmla="*/ 9 w 124"/>
                <a:gd name="T17" fmla="*/ 102 h 110"/>
                <a:gd name="T18" fmla="*/ 0 w 124"/>
                <a:gd name="T19" fmla="*/ 110 h 110"/>
                <a:gd name="T20" fmla="*/ 4 w 124"/>
                <a:gd name="T21" fmla="*/ 98 h 110"/>
                <a:gd name="T22" fmla="*/ 8 w 124"/>
                <a:gd name="T23" fmla="*/ 89 h 110"/>
                <a:gd name="T24" fmla="*/ 16 w 124"/>
                <a:gd name="T25" fmla="*/ 82 h 110"/>
                <a:gd name="T26" fmla="*/ 25 w 124"/>
                <a:gd name="T27" fmla="*/ 76 h 110"/>
                <a:gd name="T28" fmla="*/ 36 w 124"/>
                <a:gd name="T29" fmla="*/ 72 h 110"/>
                <a:gd name="T30" fmla="*/ 47 w 124"/>
                <a:gd name="T31" fmla="*/ 71 h 110"/>
                <a:gd name="T32" fmla="*/ 59 w 124"/>
                <a:gd name="T33" fmla="*/ 71 h 110"/>
                <a:gd name="T34" fmla="*/ 72 w 124"/>
                <a:gd name="T35" fmla="*/ 74 h 110"/>
                <a:gd name="T36" fmla="*/ 73 w 124"/>
                <a:gd name="T37" fmla="*/ 71 h 110"/>
                <a:gd name="T38" fmla="*/ 70 w 124"/>
                <a:gd name="T39" fmla="*/ 56 h 110"/>
                <a:gd name="T40" fmla="*/ 67 w 124"/>
                <a:gd name="T41" fmla="*/ 38 h 110"/>
                <a:gd name="T42" fmla="*/ 65 w 124"/>
                <a:gd name="T43" fmla="*/ 30 h 110"/>
                <a:gd name="T44" fmla="*/ 63 w 124"/>
                <a:gd name="T45" fmla="*/ 30 h 110"/>
                <a:gd name="T46" fmla="*/ 61 w 124"/>
                <a:gd name="T47" fmla="*/ 29 h 110"/>
                <a:gd name="T48" fmla="*/ 59 w 124"/>
                <a:gd name="T49" fmla="*/ 26 h 110"/>
                <a:gd name="T50" fmla="*/ 57 w 124"/>
                <a:gd name="T51" fmla="*/ 23 h 110"/>
                <a:gd name="T52" fmla="*/ 57 w 124"/>
                <a:gd name="T53" fmla="*/ 19 h 110"/>
                <a:gd name="T54" fmla="*/ 59 w 124"/>
                <a:gd name="T55" fmla="*/ 14 h 110"/>
                <a:gd name="T56" fmla="*/ 66 w 124"/>
                <a:gd name="T57" fmla="*/ 8 h 110"/>
                <a:gd name="T58" fmla="*/ 77 w 124"/>
                <a:gd name="T5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496" name="Freeform 40">
              <a:extLst>
                <a:ext uri="{FF2B5EF4-FFF2-40B4-BE49-F238E27FC236}">
                  <a16:creationId xmlns:a16="http://schemas.microsoft.com/office/drawing/2014/main" id="{6C898B4B-F5F2-4B9A-915F-8552201FD531}"/>
                </a:ext>
              </a:extLst>
            </p:cNvPr>
            <p:cNvSpPr>
              <a:spLocks/>
            </p:cNvSpPr>
            <p:nvPr userDrawn="1"/>
          </p:nvSpPr>
          <p:spPr bwMode="ltGray">
            <a:xfrm rot="9832527" flipV="1">
              <a:off x="2224" y="808"/>
              <a:ext cx="123" cy="233"/>
            </a:xfrm>
            <a:custGeom>
              <a:avLst/>
              <a:gdLst>
                <a:gd name="T0" fmla="*/ 31 w 46"/>
                <a:gd name="T1" fmla="*/ 0 h 94"/>
                <a:gd name="T2" fmla="*/ 20 w 46"/>
                <a:gd name="T3" fmla="*/ 38 h 94"/>
                <a:gd name="T4" fmla="*/ 15 w 46"/>
                <a:gd name="T5" fmla="*/ 62 h 94"/>
                <a:gd name="T6" fmla="*/ 11 w 46"/>
                <a:gd name="T7" fmla="*/ 79 h 94"/>
                <a:gd name="T8" fmla="*/ 0 w 46"/>
                <a:gd name="T9" fmla="*/ 94 h 94"/>
                <a:gd name="T10" fmla="*/ 12 w 46"/>
                <a:gd name="T11" fmla="*/ 88 h 94"/>
                <a:gd name="T12" fmla="*/ 23 w 46"/>
                <a:gd name="T13" fmla="*/ 80 h 94"/>
                <a:gd name="T14" fmla="*/ 32 w 46"/>
                <a:gd name="T15" fmla="*/ 69 h 94"/>
                <a:gd name="T16" fmla="*/ 40 w 46"/>
                <a:gd name="T17" fmla="*/ 57 h 94"/>
                <a:gd name="T18" fmla="*/ 45 w 46"/>
                <a:gd name="T19" fmla="*/ 44 h 94"/>
                <a:gd name="T20" fmla="*/ 46 w 46"/>
                <a:gd name="T21" fmla="*/ 30 h 94"/>
                <a:gd name="T22" fmla="*/ 42 w 46"/>
                <a:gd name="T23" fmla="*/ 15 h 94"/>
                <a:gd name="T24" fmla="*/ 31 w 46"/>
                <a:gd name="T25"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497" name="Freeform 41">
              <a:extLst>
                <a:ext uri="{FF2B5EF4-FFF2-40B4-BE49-F238E27FC236}">
                  <a16:creationId xmlns:a16="http://schemas.microsoft.com/office/drawing/2014/main" id="{70D9AD3B-BE8A-49FB-A09A-8025DD267A8D}"/>
                </a:ext>
              </a:extLst>
            </p:cNvPr>
            <p:cNvSpPr>
              <a:spLocks/>
            </p:cNvSpPr>
            <p:nvPr userDrawn="1"/>
          </p:nvSpPr>
          <p:spPr bwMode="ltGray">
            <a:xfrm>
              <a:off x="1603" y="0"/>
              <a:ext cx="124" cy="121"/>
            </a:xfrm>
            <a:custGeom>
              <a:avLst/>
              <a:gdLst>
                <a:gd name="T0" fmla="*/ 124 w 124"/>
                <a:gd name="T1" fmla="*/ 0 h 121"/>
                <a:gd name="T2" fmla="*/ 113 w 124"/>
                <a:gd name="T3" fmla="*/ 9 h 121"/>
                <a:gd name="T4" fmla="*/ 99 w 124"/>
                <a:gd name="T5" fmla="*/ 25 h 121"/>
                <a:gd name="T6" fmla="*/ 81 w 124"/>
                <a:gd name="T7" fmla="*/ 41 h 121"/>
                <a:gd name="T8" fmla="*/ 63 w 124"/>
                <a:gd name="T9" fmla="*/ 54 h 121"/>
                <a:gd name="T10" fmla="*/ 41 w 124"/>
                <a:gd name="T11" fmla="*/ 66 h 121"/>
                <a:gd name="T12" fmla="*/ 22 w 124"/>
                <a:gd name="T13" fmla="*/ 74 h 121"/>
                <a:gd name="T14" fmla="*/ 0 w 124"/>
                <a:gd name="T15" fmla="*/ 75 h 121"/>
                <a:gd name="T16" fmla="*/ 10 w 124"/>
                <a:gd name="T17" fmla="*/ 96 h 121"/>
                <a:gd name="T18" fmla="*/ 23 w 124"/>
                <a:gd name="T19" fmla="*/ 113 h 121"/>
                <a:gd name="T20" fmla="*/ 41 w 124"/>
                <a:gd name="T21" fmla="*/ 121 h 121"/>
                <a:gd name="T22" fmla="*/ 60 w 124"/>
                <a:gd name="T23" fmla="*/ 121 h 121"/>
                <a:gd name="T24" fmla="*/ 83 w 124"/>
                <a:gd name="T25" fmla="*/ 111 h 121"/>
                <a:gd name="T26" fmla="*/ 101 w 124"/>
                <a:gd name="T27" fmla="*/ 88 h 121"/>
                <a:gd name="T28" fmla="*/ 116 w 124"/>
                <a:gd name="T29" fmla="*/ 53 h 121"/>
                <a:gd name="T30" fmla="*/ 124 w 124"/>
                <a:gd name="T31"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4" h="121">
                  <a:moveTo>
                    <a:pt x="124" y="0"/>
                  </a:moveTo>
                  <a:lnTo>
                    <a:pt x="113" y="9"/>
                  </a:lnTo>
                  <a:lnTo>
                    <a:pt x="99" y="25"/>
                  </a:lnTo>
                  <a:lnTo>
                    <a:pt x="81" y="41"/>
                  </a:lnTo>
                  <a:lnTo>
                    <a:pt x="63" y="54"/>
                  </a:lnTo>
                  <a:lnTo>
                    <a:pt x="41" y="66"/>
                  </a:lnTo>
                  <a:lnTo>
                    <a:pt x="22" y="74"/>
                  </a:lnTo>
                  <a:lnTo>
                    <a:pt x="0" y="75"/>
                  </a:lnTo>
                  <a:lnTo>
                    <a:pt x="10" y="96"/>
                  </a:lnTo>
                  <a:lnTo>
                    <a:pt x="23" y="113"/>
                  </a:lnTo>
                  <a:lnTo>
                    <a:pt x="41" y="121"/>
                  </a:lnTo>
                  <a:lnTo>
                    <a:pt x="60" y="121"/>
                  </a:lnTo>
                  <a:lnTo>
                    <a:pt x="83" y="111"/>
                  </a:lnTo>
                  <a:lnTo>
                    <a:pt x="101" y="88"/>
                  </a:lnTo>
                  <a:lnTo>
                    <a:pt x="116" y="53"/>
                  </a:lnTo>
                  <a:lnTo>
                    <a:pt x="124"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498" name="Freeform 42">
              <a:extLst>
                <a:ext uri="{FF2B5EF4-FFF2-40B4-BE49-F238E27FC236}">
                  <a16:creationId xmlns:a16="http://schemas.microsoft.com/office/drawing/2014/main" id="{2DE3A6D3-F37D-41B0-A52B-C8A43D00C401}"/>
                </a:ext>
              </a:extLst>
            </p:cNvPr>
            <p:cNvSpPr>
              <a:spLocks/>
            </p:cNvSpPr>
            <p:nvPr userDrawn="1"/>
          </p:nvSpPr>
          <p:spPr bwMode="ltGray">
            <a:xfrm rot="9832527" flipV="1">
              <a:off x="2173" y="1238"/>
              <a:ext cx="393" cy="2300"/>
            </a:xfrm>
            <a:custGeom>
              <a:avLst/>
              <a:gdLst>
                <a:gd name="T0" fmla="*/ 0 w 149"/>
                <a:gd name="T1" fmla="*/ 0 h 704"/>
                <a:gd name="T2" fmla="*/ 6 w 149"/>
                <a:gd name="T3" fmla="*/ 6 h 704"/>
                <a:gd name="T4" fmla="*/ 16 w 149"/>
                <a:gd name="T5" fmla="*/ 14 h 704"/>
                <a:gd name="T6" fmla="*/ 28 w 149"/>
                <a:gd name="T7" fmla="*/ 24 h 704"/>
                <a:gd name="T8" fmla="*/ 41 w 149"/>
                <a:gd name="T9" fmla="*/ 37 h 704"/>
                <a:gd name="T10" fmla="*/ 58 w 149"/>
                <a:gd name="T11" fmla="*/ 53 h 704"/>
                <a:gd name="T12" fmla="*/ 73 w 149"/>
                <a:gd name="T13" fmla="*/ 70 h 704"/>
                <a:gd name="T14" fmla="*/ 88 w 149"/>
                <a:gd name="T15" fmla="*/ 90 h 704"/>
                <a:gd name="T16" fmla="*/ 100 w 149"/>
                <a:gd name="T17" fmla="*/ 113 h 704"/>
                <a:gd name="T18" fmla="*/ 112 w 149"/>
                <a:gd name="T19" fmla="*/ 137 h 704"/>
                <a:gd name="T20" fmla="*/ 120 w 149"/>
                <a:gd name="T21" fmla="*/ 165 h 704"/>
                <a:gd name="T22" fmla="*/ 124 w 149"/>
                <a:gd name="T23" fmla="*/ 196 h 704"/>
                <a:gd name="T24" fmla="*/ 126 w 149"/>
                <a:gd name="T25" fmla="*/ 228 h 704"/>
                <a:gd name="T26" fmla="*/ 120 w 149"/>
                <a:gd name="T27" fmla="*/ 264 h 704"/>
                <a:gd name="T28" fmla="*/ 109 w 149"/>
                <a:gd name="T29" fmla="*/ 302 h 704"/>
                <a:gd name="T30" fmla="*/ 92 w 149"/>
                <a:gd name="T31" fmla="*/ 342 h 704"/>
                <a:gd name="T32" fmla="*/ 67 w 149"/>
                <a:gd name="T33" fmla="*/ 386 h 704"/>
                <a:gd name="T34" fmla="*/ 39 w 149"/>
                <a:gd name="T35" fmla="*/ 436 h 704"/>
                <a:gd name="T36" fmla="*/ 21 w 149"/>
                <a:gd name="T37" fmla="*/ 482 h 704"/>
                <a:gd name="T38" fmla="*/ 10 w 149"/>
                <a:gd name="T39" fmla="*/ 525 h 704"/>
                <a:gd name="T40" fmla="*/ 6 w 149"/>
                <a:gd name="T41" fmla="*/ 566 h 704"/>
                <a:gd name="T42" fmla="*/ 6 w 149"/>
                <a:gd name="T43" fmla="*/ 605 h 704"/>
                <a:gd name="T44" fmla="*/ 8 w 149"/>
                <a:gd name="T45" fmla="*/ 641 h 704"/>
                <a:gd name="T46" fmla="*/ 12 w 149"/>
                <a:gd name="T47" fmla="*/ 673 h 704"/>
                <a:gd name="T48" fmla="*/ 14 w 149"/>
                <a:gd name="T49" fmla="*/ 704 h 704"/>
                <a:gd name="T50" fmla="*/ 41 w 149"/>
                <a:gd name="T51" fmla="*/ 688 h 704"/>
                <a:gd name="T52" fmla="*/ 39 w 149"/>
                <a:gd name="T53" fmla="*/ 680 h 704"/>
                <a:gd name="T54" fmla="*/ 36 w 149"/>
                <a:gd name="T55" fmla="*/ 657 h 704"/>
                <a:gd name="T56" fmla="*/ 33 w 149"/>
                <a:gd name="T57" fmla="*/ 622 h 704"/>
                <a:gd name="T58" fmla="*/ 35 w 149"/>
                <a:gd name="T59" fmla="*/ 575 h 704"/>
                <a:gd name="T60" fmla="*/ 41 w 149"/>
                <a:gd name="T61" fmla="*/ 519 h 704"/>
                <a:gd name="T62" fmla="*/ 58 w 149"/>
                <a:gd name="T63" fmla="*/ 455 h 704"/>
                <a:gd name="T64" fmla="*/ 86 w 149"/>
                <a:gd name="T65" fmla="*/ 386 h 704"/>
                <a:gd name="T66" fmla="*/ 129 w 149"/>
                <a:gd name="T67" fmla="*/ 313 h 704"/>
                <a:gd name="T68" fmla="*/ 143 w 149"/>
                <a:gd name="T69" fmla="*/ 279 h 704"/>
                <a:gd name="T70" fmla="*/ 149 w 149"/>
                <a:gd name="T71" fmla="*/ 235 h 704"/>
                <a:gd name="T72" fmla="*/ 144 w 149"/>
                <a:gd name="T73" fmla="*/ 184 h 704"/>
                <a:gd name="T74" fmla="*/ 131 w 149"/>
                <a:gd name="T75" fmla="*/ 134 h 704"/>
                <a:gd name="T76" fmla="*/ 109 w 149"/>
                <a:gd name="T77" fmla="*/ 85 h 704"/>
                <a:gd name="T78" fmla="*/ 81 w 149"/>
                <a:gd name="T79" fmla="*/ 44 h 704"/>
                <a:gd name="T80" fmla="*/ 44 w 149"/>
                <a:gd name="T81" fmla="*/ 14 h 704"/>
                <a:gd name="T82" fmla="*/ 0 w 149"/>
                <a:gd name="T83" fmla="*/ 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499" name="Freeform 43">
              <a:extLst>
                <a:ext uri="{FF2B5EF4-FFF2-40B4-BE49-F238E27FC236}">
                  <a16:creationId xmlns:a16="http://schemas.microsoft.com/office/drawing/2014/main" id="{04306484-CE8B-41AA-AF94-AF8A70F59C22}"/>
                </a:ext>
              </a:extLst>
            </p:cNvPr>
            <p:cNvSpPr>
              <a:spLocks/>
            </p:cNvSpPr>
            <p:nvPr userDrawn="1"/>
          </p:nvSpPr>
          <p:spPr bwMode="ltGray">
            <a:xfrm>
              <a:off x="0" y="1848"/>
              <a:ext cx="36" cy="132"/>
            </a:xfrm>
            <a:custGeom>
              <a:avLst/>
              <a:gdLst>
                <a:gd name="T0" fmla="*/ 0 w 36"/>
                <a:gd name="T1" fmla="*/ 0 h 132"/>
                <a:gd name="T2" fmla="*/ 36 w 36"/>
                <a:gd name="T3" fmla="*/ 12 h 132"/>
                <a:gd name="T4" fmla="*/ 0 w 36"/>
                <a:gd name="T5" fmla="*/ 132 h 132"/>
                <a:gd name="T6" fmla="*/ 0 w 36"/>
                <a:gd name="T7" fmla="*/ 0 h 132"/>
              </a:gdLst>
              <a:ahLst/>
              <a:cxnLst>
                <a:cxn ang="0">
                  <a:pos x="T0" y="T1"/>
                </a:cxn>
                <a:cxn ang="0">
                  <a:pos x="T2" y="T3"/>
                </a:cxn>
                <a:cxn ang="0">
                  <a:pos x="T4" y="T5"/>
                </a:cxn>
                <a:cxn ang="0">
                  <a:pos x="T6" y="T7"/>
                </a:cxn>
              </a:cxnLst>
              <a:rect l="0" t="0" r="r" b="b"/>
              <a:pathLst>
                <a:path w="36" h="132">
                  <a:moveTo>
                    <a:pt x="0" y="0"/>
                  </a:moveTo>
                  <a:lnTo>
                    <a:pt x="36" y="12"/>
                  </a:lnTo>
                  <a:lnTo>
                    <a:pt x="0" y="132"/>
                  </a:lnTo>
                  <a:lnTo>
                    <a:pt x="0" y="0"/>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47500" name="Rectangle 44">
            <a:extLst>
              <a:ext uri="{FF2B5EF4-FFF2-40B4-BE49-F238E27FC236}">
                <a16:creationId xmlns:a16="http://schemas.microsoft.com/office/drawing/2014/main" id="{1E6D39EC-7F64-45D6-A234-8E61ABA12B5F}"/>
              </a:ext>
            </a:extLst>
          </p:cNvPr>
          <p:cNvSpPr>
            <a:spLocks noGrp="1" noChangeArrowheads="1"/>
          </p:cNvSpPr>
          <p:nvPr>
            <p:ph type="dt" sz="half" idx="2"/>
          </p:nvPr>
        </p:nvSpPr>
        <p:spPr>
          <a:xfrm>
            <a:off x="457200" y="6248400"/>
            <a:ext cx="2133600" cy="457200"/>
          </a:xfrm>
        </p:spPr>
        <p:txBody>
          <a:bodyPr/>
          <a:lstStyle>
            <a:lvl1pPr>
              <a:defRPr/>
            </a:lvl1pPr>
          </a:lstStyle>
          <a:p>
            <a:endParaRPr lang="en-US" altLang="zh-CN"/>
          </a:p>
        </p:txBody>
      </p:sp>
      <p:sp>
        <p:nvSpPr>
          <p:cNvPr id="147501" name="Rectangle 45">
            <a:extLst>
              <a:ext uri="{FF2B5EF4-FFF2-40B4-BE49-F238E27FC236}">
                <a16:creationId xmlns:a16="http://schemas.microsoft.com/office/drawing/2014/main" id="{E11E6A23-577D-40D6-AD51-DF34DBAB5FA5}"/>
              </a:ext>
            </a:extLst>
          </p:cNvPr>
          <p:cNvSpPr>
            <a:spLocks noGrp="1" noChangeArrowheads="1"/>
          </p:cNvSpPr>
          <p:nvPr>
            <p:ph type="ftr" sz="quarter" idx="3"/>
          </p:nvPr>
        </p:nvSpPr>
        <p:spPr/>
        <p:txBody>
          <a:bodyPr/>
          <a:lstStyle>
            <a:lvl1pPr>
              <a:defRPr/>
            </a:lvl1pPr>
          </a:lstStyle>
          <a:p>
            <a:endParaRPr lang="en-US" altLang="zh-CN"/>
          </a:p>
        </p:txBody>
      </p:sp>
      <p:sp>
        <p:nvSpPr>
          <p:cNvPr id="147502" name="Rectangle 46">
            <a:extLst>
              <a:ext uri="{FF2B5EF4-FFF2-40B4-BE49-F238E27FC236}">
                <a16:creationId xmlns:a16="http://schemas.microsoft.com/office/drawing/2014/main" id="{AF8A4315-FB4E-4AE8-A839-DB5EDAB68735}"/>
              </a:ext>
            </a:extLst>
          </p:cNvPr>
          <p:cNvSpPr>
            <a:spLocks noGrp="1" noChangeArrowheads="1"/>
          </p:cNvSpPr>
          <p:nvPr>
            <p:ph type="sldNum" sz="quarter" idx="4"/>
          </p:nvPr>
        </p:nvSpPr>
        <p:spPr/>
        <p:txBody>
          <a:bodyPr/>
          <a:lstStyle>
            <a:lvl1pPr>
              <a:defRPr/>
            </a:lvl1pPr>
          </a:lstStyle>
          <a:p>
            <a:fld id="{F277C3D0-5561-4B7F-9168-F1D4B065C3FE}" type="slidenum">
              <a:rPr lang="en-US" altLang="zh-CN"/>
              <a:pPr/>
              <a:t>‹#›</a:t>
            </a:fld>
            <a:endParaRPr lang="en-US" altLang="zh-CN"/>
          </a:p>
        </p:txBody>
      </p:sp>
      <p:sp>
        <p:nvSpPr>
          <p:cNvPr id="147503" name="Rectangle 47">
            <a:extLst>
              <a:ext uri="{FF2B5EF4-FFF2-40B4-BE49-F238E27FC236}">
                <a16:creationId xmlns:a16="http://schemas.microsoft.com/office/drawing/2014/main" id="{DC4DC45C-0E21-4B98-9B63-B4A89945AC67}"/>
              </a:ext>
            </a:extLst>
          </p:cNvPr>
          <p:cNvSpPr>
            <a:spLocks noGrp="1" noChangeArrowheads="1"/>
          </p:cNvSpPr>
          <p:nvPr>
            <p:ph type="ctrTitle"/>
          </p:nvPr>
        </p:nvSpPr>
        <p:spPr>
          <a:xfrm>
            <a:off x="2455863" y="596900"/>
            <a:ext cx="6192837" cy="3581400"/>
          </a:xfrm>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dist="45791" dir="3378596" algn="ctr" rotWithShape="0">
                    <a:srgbClr val="993366"/>
                  </a:outerShdw>
                </a:effectLst>
              </a14:hiddenEffects>
            </a:ext>
          </a:extLst>
        </p:spPr>
        <p:txBody>
          <a:bodyPr/>
          <a:lstStyle>
            <a:lvl1pPr>
              <a:defRPr/>
            </a:lvl1pPr>
          </a:lstStyle>
          <a:p>
            <a:pPr lvl="0"/>
            <a:r>
              <a:rPr lang="zh-CN" altLang="en-US" noProof="0"/>
              <a:t>单击此处编辑母版标题样式</a:t>
            </a:r>
          </a:p>
        </p:txBody>
      </p:sp>
      <p:sp>
        <p:nvSpPr>
          <p:cNvPr id="147504" name="Rectangle 48">
            <a:extLst>
              <a:ext uri="{FF2B5EF4-FFF2-40B4-BE49-F238E27FC236}">
                <a16:creationId xmlns:a16="http://schemas.microsoft.com/office/drawing/2014/main" id="{52391681-E698-4A93-A5C8-4A1AD711D503}"/>
              </a:ext>
            </a:extLst>
          </p:cNvPr>
          <p:cNvSpPr>
            <a:spLocks noGrp="1" noChangeArrowheads="1"/>
          </p:cNvSpPr>
          <p:nvPr>
            <p:ph type="subTitle" idx="1"/>
          </p:nvPr>
        </p:nvSpPr>
        <p:spPr>
          <a:xfrm>
            <a:off x="2489200" y="4279900"/>
            <a:ext cx="6146800" cy="1485900"/>
          </a:xfrm>
        </p:spPr>
        <p:txBody>
          <a:bodyPr/>
          <a:lstStyle>
            <a:lvl1pPr marL="0" indent="0" algn="ctr">
              <a:buFontTx/>
              <a:buNone/>
              <a:defRPr/>
            </a:lvl1pPr>
          </a:lstStyle>
          <a:p>
            <a:pPr lvl="0"/>
            <a:r>
              <a:rPr lang="zh-CN" altLang="en-US" noProof="0"/>
              <a:t>单击此处编辑母版副标题样式</a:t>
            </a:r>
          </a:p>
        </p:txBody>
      </p:sp>
    </p:spTree>
  </p:cSld>
  <p:clrMapOvr>
    <a:masterClrMapping/>
  </p:clrMapOvr>
  <p:transition>
    <p:blinds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5C4D82-F25E-4E5B-B178-6D520575F57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0E8A2FB-ED35-4E2B-BF5B-8A9D39BC3A9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65D796D-D40F-40E2-BA6B-38857C88CBF1}"/>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BB2A215B-F55B-400B-9672-1FF6DF9C5A63}"/>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53757CF8-AC69-46B9-A5C0-041786E59F70}"/>
              </a:ext>
            </a:extLst>
          </p:cNvPr>
          <p:cNvSpPr>
            <a:spLocks noGrp="1"/>
          </p:cNvSpPr>
          <p:nvPr>
            <p:ph type="sldNum" sz="quarter" idx="12"/>
          </p:nvPr>
        </p:nvSpPr>
        <p:spPr/>
        <p:txBody>
          <a:bodyPr/>
          <a:lstStyle>
            <a:lvl1pPr>
              <a:defRPr/>
            </a:lvl1pPr>
          </a:lstStyle>
          <a:p>
            <a:fld id="{8ECC482D-3C91-4871-8FF3-63B52DADFEEF}" type="slidenum">
              <a:rPr lang="en-US" altLang="zh-CN"/>
              <a:pPr/>
              <a:t>‹#›</a:t>
            </a:fld>
            <a:endParaRPr lang="en-US" altLang="zh-CN"/>
          </a:p>
        </p:txBody>
      </p:sp>
    </p:spTree>
    <p:extLst>
      <p:ext uri="{BB962C8B-B14F-4D97-AF65-F5344CB8AC3E}">
        <p14:creationId xmlns:p14="http://schemas.microsoft.com/office/powerpoint/2010/main" val="1405889477"/>
      </p:ext>
    </p:extLst>
  </p:cSld>
  <p:clrMapOvr>
    <a:masterClrMapping/>
  </p:clrMapOvr>
  <p:transition>
    <p:blinds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BB4FBC-3238-47CE-8A01-CCEE6462FD83}"/>
              </a:ext>
            </a:extLst>
          </p:cNvPr>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8C6BC2A-F1A2-4D3D-8A9D-1D8F6332AE5A}"/>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4CD7574-3CBD-4EDF-AD85-C682AA0D9BF9}"/>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E82CD1F8-7A63-4D90-A24E-D2471E3313ED}"/>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1CE4A6E1-58C9-44A4-8324-2BEDDB0ABBCD}"/>
              </a:ext>
            </a:extLst>
          </p:cNvPr>
          <p:cNvSpPr>
            <a:spLocks noGrp="1"/>
          </p:cNvSpPr>
          <p:nvPr>
            <p:ph type="sldNum" sz="quarter" idx="12"/>
          </p:nvPr>
        </p:nvSpPr>
        <p:spPr/>
        <p:txBody>
          <a:bodyPr/>
          <a:lstStyle>
            <a:lvl1pPr>
              <a:defRPr/>
            </a:lvl1pPr>
          </a:lstStyle>
          <a:p>
            <a:fld id="{5C254E70-08DD-42D1-B33B-36628A75512A}" type="slidenum">
              <a:rPr lang="en-US" altLang="zh-CN"/>
              <a:pPr/>
              <a:t>‹#›</a:t>
            </a:fld>
            <a:endParaRPr lang="en-US" altLang="zh-CN"/>
          </a:p>
        </p:txBody>
      </p:sp>
    </p:spTree>
    <p:extLst>
      <p:ext uri="{BB962C8B-B14F-4D97-AF65-F5344CB8AC3E}">
        <p14:creationId xmlns:p14="http://schemas.microsoft.com/office/powerpoint/2010/main" val="3037347479"/>
      </p:ext>
    </p:extLst>
  </p:cSld>
  <p:clrMapOvr>
    <a:masterClrMapping/>
  </p:clrMapOvr>
  <p:transition>
    <p:blinds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EB3423-53A8-403D-91F8-09FAC6E7006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2132B41-2370-4743-94BE-66B6B86FFC8D}"/>
              </a:ext>
            </a:extLst>
          </p:cNvPr>
          <p:cNvSpPr>
            <a:spLocks noGrp="1"/>
          </p:cNvSpPr>
          <p:nvPr>
            <p:ph sz="half" idx="1"/>
          </p:nvPr>
        </p:nvSpPr>
        <p:spPr>
          <a:xfrm>
            <a:off x="457200" y="1600200"/>
            <a:ext cx="4038600" cy="445611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D4D636A-8A5C-48F5-8E98-5F07776D1A6E}"/>
              </a:ext>
            </a:extLst>
          </p:cNvPr>
          <p:cNvSpPr>
            <a:spLocks noGrp="1"/>
          </p:cNvSpPr>
          <p:nvPr>
            <p:ph sz="half" idx="2"/>
          </p:nvPr>
        </p:nvSpPr>
        <p:spPr>
          <a:xfrm>
            <a:off x="4648200" y="1600200"/>
            <a:ext cx="4038600" cy="445611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15015CC-69CA-487E-A1C6-77DA84A66711}"/>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9A41BC0F-745C-43E2-89E1-77F80EF33676}"/>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AD4C5976-0775-429E-BC18-E186F53B82AA}"/>
              </a:ext>
            </a:extLst>
          </p:cNvPr>
          <p:cNvSpPr>
            <a:spLocks noGrp="1"/>
          </p:cNvSpPr>
          <p:nvPr>
            <p:ph type="sldNum" sz="quarter" idx="12"/>
          </p:nvPr>
        </p:nvSpPr>
        <p:spPr/>
        <p:txBody>
          <a:bodyPr/>
          <a:lstStyle>
            <a:lvl1pPr>
              <a:defRPr/>
            </a:lvl1pPr>
          </a:lstStyle>
          <a:p>
            <a:fld id="{41709703-2B6F-4892-A310-4BFD22B5C2F9}" type="slidenum">
              <a:rPr lang="en-US" altLang="zh-CN"/>
              <a:pPr/>
              <a:t>‹#›</a:t>
            </a:fld>
            <a:endParaRPr lang="en-US" altLang="zh-CN"/>
          </a:p>
        </p:txBody>
      </p:sp>
    </p:spTree>
    <p:extLst>
      <p:ext uri="{BB962C8B-B14F-4D97-AF65-F5344CB8AC3E}">
        <p14:creationId xmlns:p14="http://schemas.microsoft.com/office/powerpoint/2010/main" val="1239274047"/>
      </p:ext>
    </p:extLst>
  </p:cSld>
  <p:clrMapOvr>
    <a:masterClrMapping/>
  </p:clrMapOvr>
  <p:transition>
    <p:blinds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5753B6-F5A7-4B5E-8B18-5B6D1E54CD86}"/>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3637CF9-8042-4274-BC31-F58E32599DEB}"/>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000AF27-9E0E-4192-9D6C-FE58B9D13AF3}"/>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9DF76A0-71C6-490D-874E-DCA48B2F08B4}"/>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B2066A4-F81E-493C-B82E-1FA9380EC5BC}"/>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3F49F47-F419-4217-8B11-32263BC03132}"/>
              </a:ext>
            </a:extLst>
          </p:cNvPr>
          <p:cNvSpPr>
            <a:spLocks noGrp="1"/>
          </p:cNvSpPr>
          <p:nvPr>
            <p:ph type="dt" sz="half" idx="10"/>
          </p:nvPr>
        </p:nvSpPr>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3B9FBA93-C5C9-4542-8E7A-EF594E62572E}"/>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4FC3FE8D-5FEC-4EE6-AA42-7425016E45C5}"/>
              </a:ext>
            </a:extLst>
          </p:cNvPr>
          <p:cNvSpPr>
            <a:spLocks noGrp="1"/>
          </p:cNvSpPr>
          <p:nvPr>
            <p:ph type="sldNum" sz="quarter" idx="12"/>
          </p:nvPr>
        </p:nvSpPr>
        <p:spPr/>
        <p:txBody>
          <a:bodyPr/>
          <a:lstStyle>
            <a:lvl1pPr>
              <a:defRPr/>
            </a:lvl1pPr>
          </a:lstStyle>
          <a:p>
            <a:fld id="{82A61CEA-7E82-4550-809C-0D6919D373E8}" type="slidenum">
              <a:rPr lang="en-US" altLang="zh-CN"/>
              <a:pPr/>
              <a:t>‹#›</a:t>
            </a:fld>
            <a:endParaRPr lang="en-US" altLang="zh-CN"/>
          </a:p>
        </p:txBody>
      </p:sp>
    </p:spTree>
    <p:extLst>
      <p:ext uri="{BB962C8B-B14F-4D97-AF65-F5344CB8AC3E}">
        <p14:creationId xmlns:p14="http://schemas.microsoft.com/office/powerpoint/2010/main" val="1184962829"/>
      </p:ext>
    </p:extLst>
  </p:cSld>
  <p:clrMapOvr>
    <a:masterClrMapping/>
  </p:clrMapOvr>
  <p:transition>
    <p:blinds dir="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58F039-04A7-466B-97B2-91BD9A10E81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C25A6D0-6DBA-439E-8BF0-C71680E9FED8}"/>
              </a:ext>
            </a:extLst>
          </p:cNvPr>
          <p:cNvSpPr>
            <a:spLocks noGrp="1"/>
          </p:cNvSpPr>
          <p:nvPr>
            <p:ph type="dt" sz="half" idx="10"/>
          </p:nvPr>
        </p:nvSpPr>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AD862F3D-97DE-4FB7-BC3A-A2CFD9D86655}"/>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F8B5CC7C-6DCA-4670-8BC9-2339FF36DAFB}"/>
              </a:ext>
            </a:extLst>
          </p:cNvPr>
          <p:cNvSpPr>
            <a:spLocks noGrp="1"/>
          </p:cNvSpPr>
          <p:nvPr>
            <p:ph type="sldNum" sz="quarter" idx="12"/>
          </p:nvPr>
        </p:nvSpPr>
        <p:spPr/>
        <p:txBody>
          <a:bodyPr/>
          <a:lstStyle>
            <a:lvl1pPr>
              <a:defRPr/>
            </a:lvl1pPr>
          </a:lstStyle>
          <a:p>
            <a:fld id="{5B8B8CE2-37E6-4732-9EE7-147FE411483A}" type="slidenum">
              <a:rPr lang="en-US" altLang="zh-CN"/>
              <a:pPr/>
              <a:t>‹#›</a:t>
            </a:fld>
            <a:endParaRPr lang="en-US" altLang="zh-CN"/>
          </a:p>
        </p:txBody>
      </p:sp>
    </p:spTree>
    <p:extLst>
      <p:ext uri="{BB962C8B-B14F-4D97-AF65-F5344CB8AC3E}">
        <p14:creationId xmlns:p14="http://schemas.microsoft.com/office/powerpoint/2010/main" val="785123255"/>
      </p:ext>
    </p:extLst>
  </p:cSld>
  <p:clrMapOvr>
    <a:masterClrMapping/>
  </p:clrMapOvr>
  <p:transition>
    <p:blinds dir="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5F74D1A-4BFE-437B-B291-2C12A09EFAF8}"/>
              </a:ext>
            </a:extLst>
          </p:cNvPr>
          <p:cNvSpPr>
            <a:spLocks noGrp="1"/>
          </p:cNvSpPr>
          <p:nvPr>
            <p:ph type="dt" sz="half" idx="10"/>
          </p:nvPr>
        </p:nvSpPr>
        <p:spPr/>
        <p:txBody>
          <a:bodyPr/>
          <a:lstStyle>
            <a:lvl1pPr>
              <a:defRPr/>
            </a:lvl1pPr>
          </a:lstStyle>
          <a:p>
            <a:endParaRPr lang="en-US" altLang="zh-CN"/>
          </a:p>
        </p:txBody>
      </p:sp>
      <p:sp>
        <p:nvSpPr>
          <p:cNvPr id="3" name="页脚占位符 2">
            <a:extLst>
              <a:ext uri="{FF2B5EF4-FFF2-40B4-BE49-F238E27FC236}">
                <a16:creationId xmlns:a16="http://schemas.microsoft.com/office/drawing/2014/main" id="{67010717-AA87-44E7-A3CF-68D0377290D1}"/>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1F52229A-E97F-4C18-A310-371C016541FC}"/>
              </a:ext>
            </a:extLst>
          </p:cNvPr>
          <p:cNvSpPr>
            <a:spLocks noGrp="1"/>
          </p:cNvSpPr>
          <p:nvPr>
            <p:ph type="sldNum" sz="quarter" idx="12"/>
          </p:nvPr>
        </p:nvSpPr>
        <p:spPr/>
        <p:txBody>
          <a:bodyPr/>
          <a:lstStyle>
            <a:lvl1pPr>
              <a:defRPr/>
            </a:lvl1pPr>
          </a:lstStyle>
          <a:p>
            <a:fld id="{669BB5CC-D456-45C4-B92A-7622A7C7C4BA}" type="slidenum">
              <a:rPr lang="en-US" altLang="zh-CN"/>
              <a:pPr/>
              <a:t>‹#›</a:t>
            </a:fld>
            <a:endParaRPr lang="en-US" altLang="zh-CN"/>
          </a:p>
        </p:txBody>
      </p:sp>
    </p:spTree>
    <p:extLst>
      <p:ext uri="{BB962C8B-B14F-4D97-AF65-F5344CB8AC3E}">
        <p14:creationId xmlns:p14="http://schemas.microsoft.com/office/powerpoint/2010/main" val="1576579880"/>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B14A94-01FE-48DA-B8BC-B98AD2FB4CC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BE005E5-4ADE-4E28-A188-8EBF7FA3B6B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5D5BAE9-0915-4435-BAC0-C5B02D647906}"/>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0BE5882D-11D9-4615-984A-EDE1FA15E8F1}"/>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E20E023B-0012-43A4-808A-A0A4F8CEF3FD}"/>
              </a:ext>
            </a:extLst>
          </p:cNvPr>
          <p:cNvSpPr>
            <a:spLocks noGrp="1"/>
          </p:cNvSpPr>
          <p:nvPr>
            <p:ph type="sldNum" sz="quarter" idx="12"/>
          </p:nvPr>
        </p:nvSpPr>
        <p:spPr/>
        <p:txBody>
          <a:bodyPr/>
          <a:lstStyle>
            <a:lvl1pPr>
              <a:defRPr/>
            </a:lvl1pPr>
          </a:lstStyle>
          <a:p>
            <a:fld id="{18702D33-D425-4EAC-A984-07EC3BBBB46B}" type="slidenum">
              <a:rPr lang="en-US" altLang="zh-CN"/>
              <a:pPr/>
              <a:t>‹#›</a:t>
            </a:fld>
            <a:endParaRPr lang="en-US" altLang="zh-CN"/>
          </a:p>
        </p:txBody>
      </p:sp>
    </p:spTree>
    <p:extLst>
      <p:ext uri="{BB962C8B-B14F-4D97-AF65-F5344CB8AC3E}">
        <p14:creationId xmlns:p14="http://schemas.microsoft.com/office/powerpoint/2010/main" val="4091202511"/>
      </p:ext>
    </p:extLst>
  </p:cSld>
  <p:clrMapOvr>
    <a:masterClrMapping/>
  </p:clrMapOvr>
  <p:transition>
    <p:blinds dir="ver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547552-4125-4200-AB39-4099D15C5898}"/>
              </a:ext>
            </a:extLst>
          </p:cNvPr>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86E9BE2-7799-4092-8D08-AB2BC81D6F3B}"/>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DB9EC63-4360-4EAC-AA9C-4E390AA705F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331D39B-0984-477C-A483-C36F89CD25C8}"/>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422A7ABF-6BDE-40CD-8193-FA714E06EE5D}"/>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58DF1B8B-33D5-4283-ACCE-36F38DEA2828}"/>
              </a:ext>
            </a:extLst>
          </p:cNvPr>
          <p:cNvSpPr>
            <a:spLocks noGrp="1"/>
          </p:cNvSpPr>
          <p:nvPr>
            <p:ph type="sldNum" sz="quarter" idx="12"/>
          </p:nvPr>
        </p:nvSpPr>
        <p:spPr/>
        <p:txBody>
          <a:bodyPr/>
          <a:lstStyle>
            <a:lvl1pPr>
              <a:defRPr/>
            </a:lvl1pPr>
          </a:lstStyle>
          <a:p>
            <a:fld id="{68D97CFF-C8E4-4133-B05C-51AE9BC46841}" type="slidenum">
              <a:rPr lang="en-US" altLang="zh-CN"/>
              <a:pPr/>
              <a:t>‹#›</a:t>
            </a:fld>
            <a:endParaRPr lang="en-US" altLang="zh-CN"/>
          </a:p>
        </p:txBody>
      </p:sp>
    </p:spTree>
    <p:extLst>
      <p:ext uri="{BB962C8B-B14F-4D97-AF65-F5344CB8AC3E}">
        <p14:creationId xmlns:p14="http://schemas.microsoft.com/office/powerpoint/2010/main" val="95950000"/>
      </p:ext>
    </p:extLst>
  </p:cSld>
  <p:clrMapOvr>
    <a:masterClrMapping/>
  </p:clrMapOvr>
  <p:transition>
    <p:blinds dir="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8265D9-8F80-4DBC-B0C0-C4F623952678}"/>
              </a:ext>
            </a:extLst>
          </p:cNvPr>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AEEFB50-2678-42CB-AB76-80005249A0A5}"/>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1A1C4AD-3983-4DE5-A08D-685BB10B07B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B5D7721-4A3B-4CC8-B9AA-CC88B4572731}"/>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635DEBCE-9767-412B-B1DC-86D01D4D46D5}"/>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12CB2EAD-F217-4E6C-894F-297E28EBF254}"/>
              </a:ext>
            </a:extLst>
          </p:cNvPr>
          <p:cNvSpPr>
            <a:spLocks noGrp="1"/>
          </p:cNvSpPr>
          <p:nvPr>
            <p:ph type="sldNum" sz="quarter" idx="12"/>
          </p:nvPr>
        </p:nvSpPr>
        <p:spPr/>
        <p:txBody>
          <a:bodyPr/>
          <a:lstStyle>
            <a:lvl1pPr>
              <a:defRPr/>
            </a:lvl1pPr>
          </a:lstStyle>
          <a:p>
            <a:fld id="{6CE99D90-19AD-4267-ADA7-4316BAC0CD21}" type="slidenum">
              <a:rPr lang="en-US" altLang="zh-CN"/>
              <a:pPr/>
              <a:t>‹#›</a:t>
            </a:fld>
            <a:endParaRPr lang="en-US" altLang="zh-CN"/>
          </a:p>
        </p:txBody>
      </p:sp>
    </p:spTree>
    <p:extLst>
      <p:ext uri="{BB962C8B-B14F-4D97-AF65-F5344CB8AC3E}">
        <p14:creationId xmlns:p14="http://schemas.microsoft.com/office/powerpoint/2010/main" val="2133517433"/>
      </p:ext>
    </p:extLst>
  </p:cSld>
  <p:clrMapOvr>
    <a:masterClrMapping/>
  </p:clrMapOvr>
  <p:transition>
    <p:blinds dir="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31339E-2862-4544-A0D2-92E0221AED5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C0E79AA-43BF-4B57-87EE-AEC46D0029D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1A95CE2-B65D-4419-961B-AD437203A9F3}"/>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5EAAE314-A971-4C7C-8BE7-022E974EC985}"/>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6CBEF837-3297-46A1-B838-676BDEA9BBDD}"/>
              </a:ext>
            </a:extLst>
          </p:cNvPr>
          <p:cNvSpPr>
            <a:spLocks noGrp="1"/>
          </p:cNvSpPr>
          <p:nvPr>
            <p:ph type="sldNum" sz="quarter" idx="12"/>
          </p:nvPr>
        </p:nvSpPr>
        <p:spPr/>
        <p:txBody>
          <a:bodyPr/>
          <a:lstStyle>
            <a:lvl1pPr>
              <a:defRPr/>
            </a:lvl1pPr>
          </a:lstStyle>
          <a:p>
            <a:fld id="{958D87D4-79A5-4768-A544-B6BC7FF44580}" type="slidenum">
              <a:rPr lang="en-US" altLang="zh-CN"/>
              <a:pPr/>
              <a:t>‹#›</a:t>
            </a:fld>
            <a:endParaRPr lang="en-US" altLang="zh-CN"/>
          </a:p>
        </p:txBody>
      </p:sp>
    </p:spTree>
    <p:extLst>
      <p:ext uri="{BB962C8B-B14F-4D97-AF65-F5344CB8AC3E}">
        <p14:creationId xmlns:p14="http://schemas.microsoft.com/office/powerpoint/2010/main" val="571470842"/>
      </p:ext>
    </p:extLst>
  </p:cSld>
  <p:clrMapOvr>
    <a:masterClrMapping/>
  </p:clrMapOvr>
  <p:transition>
    <p:blinds dir="vert"/>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B660175-5FD2-4CC6-A384-17DAFF748DE2}"/>
              </a:ext>
            </a:extLst>
          </p:cNvPr>
          <p:cNvSpPr>
            <a:spLocks noGrp="1"/>
          </p:cNvSpPr>
          <p:nvPr>
            <p:ph type="title" orient="vert"/>
          </p:nvPr>
        </p:nvSpPr>
        <p:spPr>
          <a:xfrm>
            <a:off x="6626225" y="103188"/>
            <a:ext cx="2060575" cy="5953125"/>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26DDACA-8A2B-4BFA-9425-2E76FC8D37BE}"/>
              </a:ext>
            </a:extLst>
          </p:cNvPr>
          <p:cNvSpPr>
            <a:spLocks noGrp="1"/>
          </p:cNvSpPr>
          <p:nvPr>
            <p:ph type="body" orient="vert" idx="1"/>
          </p:nvPr>
        </p:nvSpPr>
        <p:spPr>
          <a:xfrm>
            <a:off x="442913" y="103188"/>
            <a:ext cx="6030912" cy="59531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646D34B-09F2-4F21-92E3-EA00A115D4DB}"/>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BDA9E403-8E09-497E-ADB7-B48E611B6E2B}"/>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F879F52A-B746-47A4-89B1-3B08A97C7CA7}"/>
              </a:ext>
            </a:extLst>
          </p:cNvPr>
          <p:cNvSpPr>
            <a:spLocks noGrp="1"/>
          </p:cNvSpPr>
          <p:nvPr>
            <p:ph type="sldNum" sz="quarter" idx="12"/>
          </p:nvPr>
        </p:nvSpPr>
        <p:spPr/>
        <p:txBody>
          <a:bodyPr/>
          <a:lstStyle>
            <a:lvl1pPr>
              <a:defRPr/>
            </a:lvl1pPr>
          </a:lstStyle>
          <a:p>
            <a:fld id="{98D3C5DF-834D-4086-A970-F9F3B18EE463}" type="slidenum">
              <a:rPr lang="en-US" altLang="zh-CN"/>
              <a:pPr/>
              <a:t>‹#›</a:t>
            </a:fld>
            <a:endParaRPr lang="en-US" altLang="zh-CN"/>
          </a:p>
        </p:txBody>
      </p:sp>
    </p:spTree>
    <p:extLst>
      <p:ext uri="{BB962C8B-B14F-4D97-AF65-F5344CB8AC3E}">
        <p14:creationId xmlns:p14="http://schemas.microsoft.com/office/powerpoint/2010/main" val="876085522"/>
      </p:ext>
    </p:extLst>
  </p:cSld>
  <p:clrMapOvr>
    <a:masterClrMapping/>
  </p:clrMapOvr>
  <p:transition>
    <p:blinds dir="vert"/>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CF2241-B863-4D94-9ACA-7E9F15EE0E96}"/>
              </a:ext>
            </a:extLst>
          </p:cNvPr>
          <p:cNvSpPr>
            <a:spLocks noGrp="1"/>
          </p:cNvSpPr>
          <p:nvPr>
            <p:ph type="title"/>
          </p:nvPr>
        </p:nvSpPr>
        <p:spPr>
          <a:xfrm>
            <a:off x="442913" y="103188"/>
            <a:ext cx="8243887" cy="131445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23DCF39-219B-4F26-AD6A-521DF10411DF}"/>
              </a:ext>
            </a:extLst>
          </p:cNvPr>
          <p:cNvSpPr>
            <a:spLocks noGrp="1"/>
          </p:cNvSpPr>
          <p:nvPr>
            <p:ph type="body" sz="half" idx="1"/>
          </p:nvPr>
        </p:nvSpPr>
        <p:spPr>
          <a:xfrm>
            <a:off x="457200" y="1600200"/>
            <a:ext cx="4038600" cy="445611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60DFB07-6902-4F7B-8C00-F4A645F48244}"/>
              </a:ext>
            </a:extLst>
          </p:cNvPr>
          <p:cNvSpPr>
            <a:spLocks noGrp="1"/>
          </p:cNvSpPr>
          <p:nvPr>
            <p:ph sz="half" idx="2"/>
          </p:nvPr>
        </p:nvSpPr>
        <p:spPr>
          <a:xfrm>
            <a:off x="4648200" y="1600200"/>
            <a:ext cx="4038600" cy="445611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6B5D2BD-C221-4FCB-9386-56F0A96FC056}"/>
              </a:ext>
            </a:extLst>
          </p:cNvPr>
          <p:cNvSpPr>
            <a:spLocks noGrp="1"/>
          </p:cNvSpPr>
          <p:nvPr>
            <p:ph type="dt" sz="half" idx="10"/>
          </p:nvPr>
        </p:nvSpPr>
        <p:spPr>
          <a:xfrm>
            <a:off x="457200" y="6243638"/>
            <a:ext cx="2133600" cy="457200"/>
          </a:xfrm>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9E78D007-6213-4A03-A4D5-9F2FC9F914B5}"/>
              </a:ext>
            </a:extLst>
          </p:cNvPr>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8463FDCA-F92D-49EC-B711-F2813641EB20}"/>
              </a:ext>
            </a:extLst>
          </p:cNvPr>
          <p:cNvSpPr>
            <a:spLocks noGrp="1"/>
          </p:cNvSpPr>
          <p:nvPr>
            <p:ph type="sldNum" sz="quarter" idx="12"/>
          </p:nvPr>
        </p:nvSpPr>
        <p:spPr>
          <a:xfrm>
            <a:off x="6553200" y="6243638"/>
            <a:ext cx="2133600" cy="457200"/>
          </a:xfrm>
        </p:spPr>
        <p:txBody>
          <a:bodyPr/>
          <a:lstStyle>
            <a:lvl1pPr>
              <a:defRPr/>
            </a:lvl1pPr>
          </a:lstStyle>
          <a:p>
            <a:fld id="{D7A35A6B-9F62-49C1-BF9F-0AE8B4E89C53}" type="slidenum">
              <a:rPr lang="en-US" altLang="zh-CN"/>
              <a:pPr/>
              <a:t>‹#›</a:t>
            </a:fld>
            <a:endParaRPr lang="en-US" altLang="zh-CN"/>
          </a:p>
        </p:txBody>
      </p:sp>
    </p:spTree>
    <p:extLst>
      <p:ext uri="{BB962C8B-B14F-4D97-AF65-F5344CB8AC3E}">
        <p14:creationId xmlns:p14="http://schemas.microsoft.com/office/powerpoint/2010/main" val="4067127399"/>
      </p:ext>
    </p:extLst>
  </p:cSld>
  <p:clrMapOvr>
    <a:masterClrMapping/>
  </p:clrMapOvr>
  <p:transition>
    <p:blinds dir="vert"/>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6C07CEC-2C8A-494A-AA33-D9DEEDC927FF}"/>
              </a:ext>
            </a:extLst>
          </p:cNvPr>
          <p:cNvSpPr>
            <a:spLocks noGrp="1"/>
          </p:cNvSpPr>
          <p:nvPr>
            <p:ph/>
          </p:nvPr>
        </p:nvSpPr>
        <p:spPr>
          <a:xfrm>
            <a:off x="442913" y="103188"/>
            <a:ext cx="8243887" cy="59531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3" name="日期占位符 2">
            <a:extLst>
              <a:ext uri="{FF2B5EF4-FFF2-40B4-BE49-F238E27FC236}">
                <a16:creationId xmlns:a16="http://schemas.microsoft.com/office/drawing/2014/main" id="{C7E2F8A9-A40A-45B6-A8D2-92F45BD46F06}"/>
              </a:ext>
            </a:extLst>
          </p:cNvPr>
          <p:cNvSpPr>
            <a:spLocks noGrp="1"/>
          </p:cNvSpPr>
          <p:nvPr>
            <p:ph type="dt" sz="half" idx="10"/>
          </p:nvPr>
        </p:nvSpPr>
        <p:spPr>
          <a:xfrm>
            <a:off x="457200" y="6243638"/>
            <a:ext cx="2133600" cy="457200"/>
          </a:xfrm>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B9E69695-7646-4249-87E8-69F50F5610D3}"/>
              </a:ext>
            </a:extLst>
          </p:cNvPr>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25DA9D93-4352-4968-8AA8-0F2841F27D6C}"/>
              </a:ext>
            </a:extLst>
          </p:cNvPr>
          <p:cNvSpPr>
            <a:spLocks noGrp="1"/>
          </p:cNvSpPr>
          <p:nvPr>
            <p:ph type="sldNum" sz="quarter" idx="12"/>
          </p:nvPr>
        </p:nvSpPr>
        <p:spPr>
          <a:xfrm>
            <a:off x="6553200" y="6243638"/>
            <a:ext cx="2133600" cy="457200"/>
          </a:xfrm>
        </p:spPr>
        <p:txBody>
          <a:bodyPr/>
          <a:lstStyle>
            <a:lvl1pPr>
              <a:defRPr/>
            </a:lvl1pPr>
          </a:lstStyle>
          <a:p>
            <a:fld id="{4673455E-1252-45BF-B2C3-E605FE17B165}" type="slidenum">
              <a:rPr lang="en-US" altLang="zh-CN"/>
              <a:pPr/>
              <a:t>‹#›</a:t>
            </a:fld>
            <a:endParaRPr lang="en-US" altLang="zh-CN"/>
          </a:p>
        </p:txBody>
      </p:sp>
    </p:spTree>
    <p:extLst>
      <p:ext uri="{BB962C8B-B14F-4D97-AF65-F5344CB8AC3E}">
        <p14:creationId xmlns:p14="http://schemas.microsoft.com/office/powerpoint/2010/main" val="3106297841"/>
      </p:ext>
    </p:extLst>
  </p:cSld>
  <p:clrMapOvr>
    <a:masterClrMapping/>
  </p:clrMapOvr>
  <p:transition>
    <p:blinds dir="vert"/>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52578" name="Rectangle 2">
            <a:extLst>
              <a:ext uri="{FF2B5EF4-FFF2-40B4-BE49-F238E27FC236}">
                <a16:creationId xmlns:a16="http://schemas.microsoft.com/office/drawing/2014/main" id="{34D68FF9-89B5-46F5-8ED2-901FD5EB56B6}"/>
              </a:ext>
            </a:extLst>
          </p:cNvPr>
          <p:cNvSpPr>
            <a:spLocks noGrp="1" noChangeArrowheads="1"/>
          </p:cNvSpPr>
          <p:nvPr>
            <p:ph type="ctrTitle" sz="quarter"/>
          </p:nvPr>
        </p:nvSpPr>
        <p:spPr>
          <a:xfrm>
            <a:off x="685800" y="1997075"/>
            <a:ext cx="7772400" cy="1431925"/>
          </a:xfrm>
        </p:spPr>
        <p:txBody>
          <a:bodyPr anchor="b" anchorCtr="1"/>
          <a:lstStyle>
            <a:lvl1pPr algn="ctr">
              <a:defRPr/>
            </a:lvl1pPr>
          </a:lstStyle>
          <a:p>
            <a:pPr lvl="0"/>
            <a:r>
              <a:rPr lang="zh-CN" altLang="en-US" noProof="0"/>
              <a:t>单击此处编辑母版标题样式</a:t>
            </a:r>
          </a:p>
        </p:txBody>
      </p:sp>
      <p:sp>
        <p:nvSpPr>
          <p:cNvPr id="152579" name="Rectangle 3">
            <a:extLst>
              <a:ext uri="{FF2B5EF4-FFF2-40B4-BE49-F238E27FC236}">
                <a16:creationId xmlns:a16="http://schemas.microsoft.com/office/drawing/2014/main" id="{7C5AA410-7AC7-4AE6-B6D5-EE6BCB226D3F}"/>
              </a:ext>
            </a:extLst>
          </p:cNvPr>
          <p:cNvSpPr>
            <a:spLocks noGrp="1" noChangeArrowheads="1"/>
          </p:cNvSpPr>
          <p:nvPr>
            <p:ph type="subTitle" sz="quarter" idx="1"/>
          </p:nvPr>
        </p:nvSpPr>
        <p:spPr>
          <a:xfrm>
            <a:off x="1371600" y="3886200"/>
            <a:ext cx="6400800" cy="1752600"/>
          </a:xfrm>
        </p:spPr>
        <p:txBody>
          <a:bodyPr/>
          <a:lstStyle>
            <a:lvl1pPr marL="0" indent="0" algn="ctr">
              <a:buFontTx/>
              <a:buNone/>
              <a:defRPr/>
            </a:lvl1pPr>
          </a:lstStyle>
          <a:p>
            <a:pPr lvl="0"/>
            <a:r>
              <a:rPr lang="zh-CN" altLang="en-US" noProof="0"/>
              <a:t>单击此处编辑母版副标题样式</a:t>
            </a:r>
          </a:p>
        </p:txBody>
      </p:sp>
      <p:sp>
        <p:nvSpPr>
          <p:cNvPr id="152580" name="Freeform 4">
            <a:extLst>
              <a:ext uri="{FF2B5EF4-FFF2-40B4-BE49-F238E27FC236}">
                <a16:creationId xmlns:a16="http://schemas.microsoft.com/office/drawing/2014/main" id="{8CB4B317-E6C3-49D5-B0BF-A825174514C3}"/>
              </a:ext>
            </a:extLst>
          </p:cNvPr>
          <p:cNvSpPr>
            <a:spLocks/>
          </p:cNvSpPr>
          <p:nvPr/>
        </p:nvSpPr>
        <p:spPr bwMode="auto">
          <a:xfrm>
            <a:off x="285750" y="2803525"/>
            <a:ext cx="1588" cy="3035300"/>
          </a:xfrm>
          <a:custGeom>
            <a:avLst/>
            <a:gdLst>
              <a:gd name="T0" fmla="*/ 0 h 1912"/>
              <a:gd name="T1" fmla="*/ 6 h 1912"/>
              <a:gd name="T2" fmla="*/ 6 h 1912"/>
              <a:gd name="T3" fmla="*/ 60 h 1912"/>
              <a:gd name="T4" fmla="*/ 1912 h 1912"/>
              <a:gd name="T5" fmla="*/ 1912 h 1912"/>
              <a:gd name="T6" fmla="*/ 0 h 1912"/>
              <a:gd name="T7" fmla="*/ 0 h 1912"/>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1912">
                <a:moveTo>
                  <a:pt x="0" y="0"/>
                </a:moveTo>
                <a:lnTo>
                  <a:pt x="0" y="6"/>
                </a:lnTo>
                <a:lnTo>
                  <a:pt x="0" y="6"/>
                </a:lnTo>
                <a:lnTo>
                  <a:pt x="0" y="60"/>
                </a:lnTo>
                <a:lnTo>
                  <a:pt x="0" y="1912"/>
                </a:lnTo>
                <a:lnTo>
                  <a:pt x="0" y="1912"/>
                </a:lnTo>
                <a:lnTo>
                  <a:pt x="0" y="0"/>
                </a:lnTo>
                <a:lnTo>
                  <a:pt x="0" y="0"/>
                </a:lnTo>
                <a:close/>
              </a:path>
            </a:pathLst>
          </a:custGeom>
          <a:solidFill>
            <a:srgbClr val="6BBA2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2581" name="Rectangle 5">
            <a:extLst>
              <a:ext uri="{FF2B5EF4-FFF2-40B4-BE49-F238E27FC236}">
                <a16:creationId xmlns:a16="http://schemas.microsoft.com/office/drawing/2014/main" id="{952FBF96-ADD3-42AE-8D52-C66F44FA2885}"/>
              </a:ext>
            </a:extLst>
          </p:cNvPr>
          <p:cNvSpPr>
            <a:spLocks noGrp="1" noChangeArrowheads="1"/>
          </p:cNvSpPr>
          <p:nvPr>
            <p:ph type="ftr" sz="quarter" idx="3"/>
          </p:nvPr>
        </p:nvSpPr>
        <p:spPr/>
        <p:txBody>
          <a:bodyPr/>
          <a:lstStyle>
            <a:lvl1pPr>
              <a:defRPr/>
            </a:lvl1pPr>
          </a:lstStyle>
          <a:p>
            <a:endParaRPr lang="en-US" altLang="zh-CN"/>
          </a:p>
        </p:txBody>
      </p:sp>
      <p:sp>
        <p:nvSpPr>
          <p:cNvPr id="152582" name="Rectangle 6">
            <a:extLst>
              <a:ext uri="{FF2B5EF4-FFF2-40B4-BE49-F238E27FC236}">
                <a16:creationId xmlns:a16="http://schemas.microsoft.com/office/drawing/2014/main" id="{F540F884-6F6C-4EFB-8CEE-8D33BF4F7850}"/>
              </a:ext>
            </a:extLst>
          </p:cNvPr>
          <p:cNvSpPr>
            <a:spLocks noGrp="1" noChangeArrowheads="1"/>
          </p:cNvSpPr>
          <p:nvPr>
            <p:ph type="sldNum" sz="quarter" idx="4"/>
          </p:nvPr>
        </p:nvSpPr>
        <p:spPr/>
        <p:txBody>
          <a:bodyPr/>
          <a:lstStyle>
            <a:lvl1pPr>
              <a:defRPr/>
            </a:lvl1pPr>
          </a:lstStyle>
          <a:p>
            <a:fld id="{0738ECF2-D53F-4185-AB6A-A2D4933356F8}" type="slidenum">
              <a:rPr lang="en-US" altLang="zh-CN"/>
              <a:pPr/>
              <a:t>‹#›</a:t>
            </a:fld>
            <a:endParaRPr lang="en-US" altLang="zh-CN"/>
          </a:p>
        </p:txBody>
      </p:sp>
      <p:sp>
        <p:nvSpPr>
          <p:cNvPr id="152583" name="Rectangle 7">
            <a:extLst>
              <a:ext uri="{FF2B5EF4-FFF2-40B4-BE49-F238E27FC236}">
                <a16:creationId xmlns:a16="http://schemas.microsoft.com/office/drawing/2014/main" id="{7E494ABF-AD44-4BD8-A0F2-6F478C6176D2}"/>
              </a:ext>
            </a:extLst>
          </p:cNvPr>
          <p:cNvSpPr>
            <a:spLocks noGrp="1" noChangeArrowheads="1"/>
          </p:cNvSpPr>
          <p:nvPr>
            <p:ph type="dt" sz="quarter" idx="2"/>
          </p:nvPr>
        </p:nvSpPr>
        <p:spPr/>
        <p:txBody>
          <a:bodyPr/>
          <a:lstStyle>
            <a:lvl1pPr>
              <a:defRPr/>
            </a:lvl1pPr>
          </a:lstStyle>
          <a:p>
            <a:endParaRPr lang="en-US" altLang="zh-CN"/>
          </a:p>
        </p:txBody>
      </p:sp>
    </p:spTree>
  </p:cSld>
  <p:clrMapOvr>
    <a:masterClrMapping/>
  </p:clrMapOvr>
  <p:transition>
    <p:blinds dir="vert"/>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64C0C6-C760-42E0-B32B-7998948B0F6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5DEE875-717E-4E65-A83E-23943638685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E2846F2-B805-44C6-BE69-D2D8509CB095}"/>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40724C37-EBAD-4E22-99D7-9BB0C2E86096}"/>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0F224781-3AE0-4E3A-840E-0A417BCE67BE}"/>
              </a:ext>
            </a:extLst>
          </p:cNvPr>
          <p:cNvSpPr>
            <a:spLocks noGrp="1"/>
          </p:cNvSpPr>
          <p:nvPr>
            <p:ph type="sldNum" sz="quarter" idx="12"/>
          </p:nvPr>
        </p:nvSpPr>
        <p:spPr/>
        <p:txBody>
          <a:bodyPr/>
          <a:lstStyle>
            <a:lvl1pPr>
              <a:defRPr/>
            </a:lvl1pPr>
          </a:lstStyle>
          <a:p>
            <a:fld id="{C6896F66-0A23-4A4C-BC2F-010438650D5E}" type="slidenum">
              <a:rPr lang="en-US" altLang="zh-CN"/>
              <a:pPr/>
              <a:t>‹#›</a:t>
            </a:fld>
            <a:endParaRPr lang="en-US" altLang="zh-CN"/>
          </a:p>
        </p:txBody>
      </p:sp>
    </p:spTree>
    <p:extLst>
      <p:ext uri="{BB962C8B-B14F-4D97-AF65-F5344CB8AC3E}">
        <p14:creationId xmlns:p14="http://schemas.microsoft.com/office/powerpoint/2010/main" val="2685911695"/>
      </p:ext>
    </p:extLst>
  </p:cSld>
  <p:clrMapOvr>
    <a:masterClrMapping/>
  </p:clrMapOvr>
  <p:transition>
    <p:blinds dir="vert"/>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94FD39-9E69-459A-992F-D68BB0E725E8}"/>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64883B1-0CF0-4CAA-9FAC-E57029C7B0B9}"/>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0470176-0D29-4F3A-BF89-5E3335E5F67D}"/>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BBD890CA-E97C-4905-B9C6-C5989B67D4D4}"/>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7821E7F3-7D83-48E2-AF7E-A4528D7639DB}"/>
              </a:ext>
            </a:extLst>
          </p:cNvPr>
          <p:cNvSpPr>
            <a:spLocks noGrp="1"/>
          </p:cNvSpPr>
          <p:nvPr>
            <p:ph type="sldNum" sz="quarter" idx="12"/>
          </p:nvPr>
        </p:nvSpPr>
        <p:spPr/>
        <p:txBody>
          <a:bodyPr/>
          <a:lstStyle>
            <a:lvl1pPr>
              <a:defRPr/>
            </a:lvl1pPr>
          </a:lstStyle>
          <a:p>
            <a:fld id="{111E7CFC-BDA1-479B-BCDD-E43ECA17260A}" type="slidenum">
              <a:rPr lang="en-US" altLang="zh-CN"/>
              <a:pPr/>
              <a:t>‹#›</a:t>
            </a:fld>
            <a:endParaRPr lang="en-US" altLang="zh-CN"/>
          </a:p>
        </p:txBody>
      </p:sp>
    </p:spTree>
    <p:extLst>
      <p:ext uri="{BB962C8B-B14F-4D97-AF65-F5344CB8AC3E}">
        <p14:creationId xmlns:p14="http://schemas.microsoft.com/office/powerpoint/2010/main" val="918595054"/>
      </p:ext>
    </p:extLst>
  </p:cSld>
  <p:clrMapOvr>
    <a:masterClrMapping/>
  </p:clrMapOvr>
  <p:transition>
    <p:blinds dir="vert"/>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82C09C-AFE9-4DC8-A46B-30511114D10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F465D73-CE4C-4ABF-8CEE-261E51879E7A}"/>
              </a:ext>
            </a:extLst>
          </p:cNvPr>
          <p:cNvSpPr>
            <a:spLocks noGrp="1"/>
          </p:cNvSpPr>
          <p:nvPr>
            <p:ph sz="half" idx="1"/>
          </p:nvPr>
        </p:nvSpPr>
        <p:spPr>
          <a:xfrm>
            <a:off x="457200" y="1905000"/>
            <a:ext cx="40386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38645E7-0253-47E3-A67D-4D039C8E5E0B}"/>
              </a:ext>
            </a:extLst>
          </p:cNvPr>
          <p:cNvSpPr>
            <a:spLocks noGrp="1"/>
          </p:cNvSpPr>
          <p:nvPr>
            <p:ph sz="half" idx="2"/>
          </p:nvPr>
        </p:nvSpPr>
        <p:spPr>
          <a:xfrm>
            <a:off x="4648200" y="1905000"/>
            <a:ext cx="40386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444EE06-95AA-4A77-94B2-8523A2366EBA}"/>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55BC6E20-C1FD-441C-A727-71E56A1A7ADE}"/>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7989B53E-7685-4153-AA38-8979516A7574}"/>
              </a:ext>
            </a:extLst>
          </p:cNvPr>
          <p:cNvSpPr>
            <a:spLocks noGrp="1"/>
          </p:cNvSpPr>
          <p:nvPr>
            <p:ph type="sldNum" sz="quarter" idx="12"/>
          </p:nvPr>
        </p:nvSpPr>
        <p:spPr/>
        <p:txBody>
          <a:bodyPr/>
          <a:lstStyle>
            <a:lvl1pPr>
              <a:defRPr/>
            </a:lvl1pPr>
          </a:lstStyle>
          <a:p>
            <a:fld id="{1DD441D1-D519-4200-BE87-97DA50C1688A}" type="slidenum">
              <a:rPr lang="en-US" altLang="zh-CN"/>
              <a:pPr/>
              <a:t>‹#›</a:t>
            </a:fld>
            <a:endParaRPr lang="en-US" altLang="zh-CN"/>
          </a:p>
        </p:txBody>
      </p:sp>
    </p:spTree>
    <p:extLst>
      <p:ext uri="{BB962C8B-B14F-4D97-AF65-F5344CB8AC3E}">
        <p14:creationId xmlns:p14="http://schemas.microsoft.com/office/powerpoint/2010/main" val="745533146"/>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A1DAAB-A5AA-478C-97E2-5D0FAB5D4E19}"/>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E1AF8B4-5422-4E79-BD62-3D5E0C4A5CB7}"/>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1C126B5-CF62-442D-9C33-2951C36EC1A1}"/>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66F8C510-576F-4C32-8230-92746317C037}"/>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3BBBADAF-F5F2-418F-8E51-EE9B1BA55180}"/>
              </a:ext>
            </a:extLst>
          </p:cNvPr>
          <p:cNvSpPr>
            <a:spLocks noGrp="1"/>
          </p:cNvSpPr>
          <p:nvPr>
            <p:ph type="sldNum" sz="quarter" idx="12"/>
          </p:nvPr>
        </p:nvSpPr>
        <p:spPr/>
        <p:txBody>
          <a:bodyPr/>
          <a:lstStyle>
            <a:lvl1pPr>
              <a:defRPr/>
            </a:lvl1pPr>
          </a:lstStyle>
          <a:p>
            <a:fld id="{8E04FE0F-8B96-43C0-AB6B-1D96C8D9D44B}" type="slidenum">
              <a:rPr lang="en-US" altLang="zh-CN"/>
              <a:pPr/>
              <a:t>‹#›</a:t>
            </a:fld>
            <a:endParaRPr lang="en-US" altLang="zh-CN"/>
          </a:p>
        </p:txBody>
      </p:sp>
    </p:spTree>
    <p:extLst>
      <p:ext uri="{BB962C8B-B14F-4D97-AF65-F5344CB8AC3E}">
        <p14:creationId xmlns:p14="http://schemas.microsoft.com/office/powerpoint/2010/main" val="1539300711"/>
      </p:ext>
    </p:extLst>
  </p:cSld>
  <p:clrMapOvr>
    <a:masterClrMapping/>
  </p:clrMapOvr>
  <p:transition>
    <p:blinds dir="vert"/>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EF1D99-6154-46B2-9FA1-B0432B82DD3E}"/>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EBA5A01-E38D-42C0-8054-C5A354EA94B8}"/>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24853C4-F9E2-456C-B5EF-78EA15DAFDDE}"/>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FFDCC2E-26EF-404E-9F4F-A9609E8E53E9}"/>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219C228-FB3D-4A4C-8055-FE3ED150E628}"/>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4504CF1-9C2A-461D-B55C-48B6B6595F05}"/>
              </a:ext>
            </a:extLst>
          </p:cNvPr>
          <p:cNvSpPr>
            <a:spLocks noGrp="1"/>
          </p:cNvSpPr>
          <p:nvPr>
            <p:ph type="dt" sz="half" idx="10"/>
          </p:nvPr>
        </p:nvSpPr>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3785C3A2-F1E9-4C9B-9B92-86AF286AD61D}"/>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2B3D8E3F-B805-4808-9859-7DB0F91496E6}"/>
              </a:ext>
            </a:extLst>
          </p:cNvPr>
          <p:cNvSpPr>
            <a:spLocks noGrp="1"/>
          </p:cNvSpPr>
          <p:nvPr>
            <p:ph type="sldNum" sz="quarter" idx="12"/>
          </p:nvPr>
        </p:nvSpPr>
        <p:spPr/>
        <p:txBody>
          <a:bodyPr/>
          <a:lstStyle>
            <a:lvl1pPr>
              <a:defRPr/>
            </a:lvl1pPr>
          </a:lstStyle>
          <a:p>
            <a:fld id="{8D346517-F57F-485F-83B1-FF7A60BB00E3}" type="slidenum">
              <a:rPr lang="en-US" altLang="zh-CN"/>
              <a:pPr/>
              <a:t>‹#›</a:t>
            </a:fld>
            <a:endParaRPr lang="en-US" altLang="zh-CN"/>
          </a:p>
        </p:txBody>
      </p:sp>
    </p:spTree>
    <p:extLst>
      <p:ext uri="{BB962C8B-B14F-4D97-AF65-F5344CB8AC3E}">
        <p14:creationId xmlns:p14="http://schemas.microsoft.com/office/powerpoint/2010/main" val="2881410712"/>
      </p:ext>
    </p:extLst>
  </p:cSld>
  <p:clrMapOvr>
    <a:masterClrMapping/>
  </p:clrMapOvr>
  <p:transition>
    <p:blinds dir="vert"/>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3E094D-C5C6-430B-A8BA-75670A0F352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97325BB-ED7F-4BE0-9074-4B31E97AB543}"/>
              </a:ext>
            </a:extLst>
          </p:cNvPr>
          <p:cNvSpPr>
            <a:spLocks noGrp="1"/>
          </p:cNvSpPr>
          <p:nvPr>
            <p:ph type="dt" sz="half" idx="10"/>
          </p:nvPr>
        </p:nvSpPr>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637994C4-2BC8-48E2-807E-825030F45B4E}"/>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9210FA86-270E-4BBF-8DDA-D1E61CE625C3}"/>
              </a:ext>
            </a:extLst>
          </p:cNvPr>
          <p:cNvSpPr>
            <a:spLocks noGrp="1"/>
          </p:cNvSpPr>
          <p:nvPr>
            <p:ph type="sldNum" sz="quarter" idx="12"/>
          </p:nvPr>
        </p:nvSpPr>
        <p:spPr/>
        <p:txBody>
          <a:bodyPr/>
          <a:lstStyle>
            <a:lvl1pPr>
              <a:defRPr/>
            </a:lvl1pPr>
          </a:lstStyle>
          <a:p>
            <a:fld id="{6B5D2E39-35A5-456F-82DB-22894FBAD5A4}" type="slidenum">
              <a:rPr lang="en-US" altLang="zh-CN"/>
              <a:pPr/>
              <a:t>‹#›</a:t>
            </a:fld>
            <a:endParaRPr lang="en-US" altLang="zh-CN"/>
          </a:p>
        </p:txBody>
      </p:sp>
    </p:spTree>
    <p:extLst>
      <p:ext uri="{BB962C8B-B14F-4D97-AF65-F5344CB8AC3E}">
        <p14:creationId xmlns:p14="http://schemas.microsoft.com/office/powerpoint/2010/main" val="3055124022"/>
      </p:ext>
    </p:extLst>
  </p:cSld>
  <p:clrMapOvr>
    <a:masterClrMapping/>
  </p:clrMapOvr>
  <p:transition>
    <p:blinds dir="vert"/>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3DF3BFD-1F9D-43B1-9A99-86DDE4CFCA15}"/>
              </a:ext>
            </a:extLst>
          </p:cNvPr>
          <p:cNvSpPr>
            <a:spLocks noGrp="1"/>
          </p:cNvSpPr>
          <p:nvPr>
            <p:ph type="dt" sz="half" idx="10"/>
          </p:nvPr>
        </p:nvSpPr>
        <p:spPr/>
        <p:txBody>
          <a:bodyPr/>
          <a:lstStyle>
            <a:lvl1pPr>
              <a:defRPr/>
            </a:lvl1pPr>
          </a:lstStyle>
          <a:p>
            <a:endParaRPr lang="en-US" altLang="zh-CN"/>
          </a:p>
        </p:txBody>
      </p:sp>
      <p:sp>
        <p:nvSpPr>
          <p:cNvPr id="3" name="页脚占位符 2">
            <a:extLst>
              <a:ext uri="{FF2B5EF4-FFF2-40B4-BE49-F238E27FC236}">
                <a16:creationId xmlns:a16="http://schemas.microsoft.com/office/drawing/2014/main" id="{C68B92F3-B55F-4E32-B404-4139290A9F5C}"/>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B2420457-B126-4DE0-9018-BD6CD8C14C4D}"/>
              </a:ext>
            </a:extLst>
          </p:cNvPr>
          <p:cNvSpPr>
            <a:spLocks noGrp="1"/>
          </p:cNvSpPr>
          <p:nvPr>
            <p:ph type="sldNum" sz="quarter" idx="12"/>
          </p:nvPr>
        </p:nvSpPr>
        <p:spPr/>
        <p:txBody>
          <a:bodyPr/>
          <a:lstStyle>
            <a:lvl1pPr>
              <a:defRPr/>
            </a:lvl1pPr>
          </a:lstStyle>
          <a:p>
            <a:fld id="{C5B5DA7D-6B4F-4690-8144-628D49CE1B88}" type="slidenum">
              <a:rPr lang="en-US" altLang="zh-CN"/>
              <a:pPr/>
              <a:t>‹#›</a:t>
            </a:fld>
            <a:endParaRPr lang="en-US" altLang="zh-CN"/>
          </a:p>
        </p:txBody>
      </p:sp>
    </p:spTree>
    <p:extLst>
      <p:ext uri="{BB962C8B-B14F-4D97-AF65-F5344CB8AC3E}">
        <p14:creationId xmlns:p14="http://schemas.microsoft.com/office/powerpoint/2010/main" val="2946705320"/>
      </p:ext>
    </p:extLst>
  </p:cSld>
  <p:clrMapOvr>
    <a:masterClrMapping/>
  </p:clrMapOvr>
  <p:transition>
    <p:blinds dir="vert"/>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A7F331-F811-4EC8-8EBF-9E9ADFEEB7D3}"/>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2FAD619-1B14-4ED3-A212-C491C0B99091}"/>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181062D-52C5-46BF-A669-A909C1C7DA9F}"/>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192A0BF-BE1B-4350-A791-33EC34217F35}"/>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C1BDB1B9-6946-42DD-B4BF-F55EEA2483AA}"/>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1F38C606-2695-4E45-9697-F36C88C0ACC4}"/>
              </a:ext>
            </a:extLst>
          </p:cNvPr>
          <p:cNvSpPr>
            <a:spLocks noGrp="1"/>
          </p:cNvSpPr>
          <p:nvPr>
            <p:ph type="sldNum" sz="quarter" idx="12"/>
          </p:nvPr>
        </p:nvSpPr>
        <p:spPr/>
        <p:txBody>
          <a:bodyPr/>
          <a:lstStyle>
            <a:lvl1pPr>
              <a:defRPr/>
            </a:lvl1pPr>
          </a:lstStyle>
          <a:p>
            <a:fld id="{9D2BA78C-AA76-428B-90C0-E0274DC9C9A0}" type="slidenum">
              <a:rPr lang="en-US" altLang="zh-CN"/>
              <a:pPr/>
              <a:t>‹#›</a:t>
            </a:fld>
            <a:endParaRPr lang="en-US" altLang="zh-CN"/>
          </a:p>
        </p:txBody>
      </p:sp>
    </p:spTree>
    <p:extLst>
      <p:ext uri="{BB962C8B-B14F-4D97-AF65-F5344CB8AC3E}">
        <p14:creationId xmlns:p14="http://schemas.microsoft.com/office/powerpoint/2010/main" val="3047262803"/>
      </p:ext>
    </p:extLst>
  </p:cSld>
  <p:clrMapOvr>
    <a:masterClrMapping/>
  </p:clrMapOvr>
  <p:transition>
    <p:blinds dir="vert"/>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9C2A75-6447-477C-B035-CE5182E01191}"/>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EFA54B5-E06C-46EC-A4D0-9C23783D4FA9}"/>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BC2A1BA-30B3-4953-8D5B-4EF811223691}"/>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A9A18D7-902F-48F5-9B9B-B622AFFF2425}"/>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8A13C0F2-AD8B-4DCB-A08A-DDE088BD77A8}"/>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9702E6E2-1779-4CC9-8DE0-685F44426BC8}"/>
              </a:ext>
            </a:extLst>
          </p:cNvPr>
          <p:cNvSpPr>
            <a:spLocks noGrp="1"/>
          </p:cNvSpPr>
          <p:nvPr>
            <p:ph type="sldNum" sz="quarter" idx="12"/>
          </p:nvPr>
        </p:nvSpPr>
        <p:spPr/>
        <p:txBody>
          <a:bodyPr/>
          <a:lstStyle>
            <a:lvl1pPr>
              <a:defRPr/>
            </a:lvl1pPr>
          </a:lstStyle>
          <a:p>
            <a:fld id="{628D9988-F8F3-4911-B451-A8F90BE04C12}" type="slidenum">
              <a:rPr lang="en-US" altLang="zh-CN"/>
              <a:pPr/>
              <a:t>‹#›</a:t>
            </a:fld>
            <a:endParaRPr lang="en-US" altLang="zh-CN"/>
          </a:p>
        </p:txBody>
      </p:sp>
    </p:spTree>
    <p:extLst>
      <p:ext uri="{BB962C8B-B14F-4D97-AF65-F5344CB8AC3E}">
        <p14:creationId xmlns:p14="http://schemas.microsoft.com/office/powerpoint/2010/main" val="3579273563"/>
      </p:ext>
    </p:extLst>
  </p:cSld>
  <p:clrMapOvr>
    <a:masterClrMapping/>
  </p:clrMapOvr>
  <p:transition>
    <p:blinds dir="vert"/>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4F9B1B-197F-47FF-A7BE-09040597BB4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ACCAE13-9866-4C84-92CD-DA39D8CEBE9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257AA4-DC7E-4EE1-A455-804113DDF175}"/>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98EE40CE-C135-4BA6-BF1D-581064F59B3B}"/>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72BB559D-CE60-4B33-BF17-3E5E3D40D387}"/>
              </a:ext>
            </a:extLst>
          </p:cNvPr>
          <p:cNvSpPr>
            <a:spLocks noGrp="1"/>
          </p:cNvSpPr>
          <p:nvPr>
            <p:ph type="sldNum" sz="quarter" idx="12"/>
          </p:nvPr>
        </p:nvSpPr>
        <p:spPr/>
        <p:txBody>
          <a:bodyPr/>
          <a:lstStyle>
            <a:lvl1pPr>
              <a:defRPr/>
            </a:lvl1pPr>
          </a:lstStyle>
          <a:p>
            <a:fld id="{AE9F8953-F399-4837-BB02-C0F7FF6E4FEE}" type="slidenum">
              <a:rPr lang="en-US" altLang="zh-CN"/>
              <a:pPr/>
              <a:t>‹#›</a:t>
            </a:fld>
            <a:endParaRPr lang="en-US" altLang="zh-CN"/>
          </a:p>
        </p:txBody>
      </p:sp>
    </p:spTree>
    <p:extLst>
      <p:ext uri="{BB962C8B-B14F-4D97-AF65-F5344CB8AC3E}">
        <p14:creationId xmlns:p14="http://schemas.microsoft.com/office/powerpoint/2010/main" val="1496565754"/>
      </p:ext>
    </p:extLst>
  </p:cSld>
  <p:clrMapOvr>
    <a:masterClrMapping/>
  </p:clrMapOvr>
  <p:transition>
    <p:blinds dir="vert"/>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6A89B7D-F71C-44D0-83CE-669BC468F88B}"/>
              </a:ext>
            </a:extLst>
          </p:cNvPr>
          <p:cNvSpPr>
            <a:spLocks noGrp="1"/>
          </p:cNvSpPr>
          <p:nvPr>
            <p:ph type="title" orient="vert"/>
          </p:nvPr>
        </p:nvSpPr>
        <p:spPr>
          <a:xfrm>
            <a:off x="6629400" y="292100"/>
            <a:ext cx="2057400" cy="5727700"/>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EE02E86-35BD-4884-BCAA-040F236A1091}"/>
              </a:ext>
            </a:extLst>
          </p:cNvPr>
          <p:cNvSpPr>
            <a:spLocks noGrp="1"/>
          </p:cNvSpPr>
          <p:nvPr>
            <p:ph type="body" orient="vert" idx="1"/>
          </p:nvPr>
        </p:nvSpPr>
        <p:spPr>
          <a:xfrm>
            <a:off x="457200" y="292100"/>
            <a:ext cx="6019800" cy="57277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C3F0480-B02D-471A-A555-B8E63B071C8D}"/>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1770BA0E-0B6C-48CF-A49E-09AEC6FAD5E0}"/>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24AC39B7-2D35-4A06-930D-30355CECC66B}"/>
              </a:ext>
            </a:extLst>
          </p:cNvPr>
          <p:cNvSpPr>
            <a:spLocks noGrp="1"/>
          </p:cNvSpPr>
          <p:nvPr>
            <p:ph type="sldNum" sz="quarter" idx="12"/>
          </p:nvPr>
        </p:nvSpPr>
        <p:spPr/>
        <p:txBody>
          <a:bodyPr/>
          <a:lstStyle>
            <a:lvl1pPr>
              <a:defRPr/>
            </a:lvl1pPr>
          </a:lstStyle>
          <a:p>
            <a:fld id="{88F4AE1A-F8BD-4A25-8FFC-809FBDCB7286}" type="slidenum">
              <a:rPr lang="en-US" altLang="zh-CN"/>
              <a:pPr/>
              <a:t>‹#›</a:t>
            </a:fld>
            <a:endParaRPr lang="en-US" altLang="zh-CN"/>
          </a:p>
        </p:txBody>
      </p:sp>
    </p:spTree>
    <p:extLst>
      <p:ext uri="{BB962C8B-B14F-4D97-AF65-F5344CB8AC3E}">
        <p14:creationId xmlns:p14="http://schemas.microsoft.com/office/powerpoint/2010/main" val="3102986384"/>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14D085-DE70-4736-81DC-525C58093FC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E8EDF35-0091-4854-87B3-1198038DE69F}"/>
              </a:ext>
            </a:extLst>
          </p:cNvPr>
          <p:cNvSpPr>
            <a:spLocks noGrp="1"/>
          </p:cNvSpPr>
          <p:nvPr>
            <p:ph sz="half" idx="1"/>
          </p:nvPr>
        </p:nvSpPr>
        <p:spPr>
          <a:xfrm>
            <a:off x="457200" y="1600200"/>
            <a:ext cx="4038600" cy="45307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0026046-8DC6-4713-BF4C-9E69B2C50800}"/>
              </a:ext>
            </a:extLst>
          </p:cNvPr>
          <p:cNvSpPr>
            <a:spLocks noGrp="1"/>
          </p:cNvSpPr>
          <p:nvPr>
            <p:ph sz="half" idx="2"/>
          </p:nvPr>
        </p:nvSpPr>
        <p:spPr>
          <a:xfrm>
            <a:off x="4648200" y="1600200"/>
            <a:ext cx="4038600" cy="45307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2A290EE-A145-45BA-A43D-0DB702EF900D}"/>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AB7B21B3-F187-4D39-BAA3-052637316235}"/>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251EBD10-EE46-4244-AB50-AEE1F9DFDA2A}"/>
              </a:ext>
            </a:extLst>
          </p:cNvPr>
          <p:cNvSpPr>
            <a:spLocks noGrp="1"/>
          </p:cNvSpPr>
          <p:nvPr>
            <p:ph type="sldNum" sz="quarter" idx="12"/>
          </p:nvPr>
        </p:nvSpPr>
        <p:spPr/>
        <p:txBody>
          <a:bodyPr/>
          <a:lstStyle>
            <a:lvl1pPr>
              <a:defRPr/>
            </a:lvl1pPr>
          </a:lstStyle>
          <a:p>
            <a:fld id="{202E3AF1-204F-4082-8D9B-4B0B5C5DAF55}" type="slidenum">
              <a:rPr lang="en-US" altLang="zh-CN"/>
              <a:pPr/>
              <a:t>‹#›</a:t>
            </a:fld>
            <a:endParaRPr lang="en-US" altLang="zh-CN"/>
          </a:p>
        </p:txBody>
      </p:sp>
    </p:spTree>
    <p:extLst>
      <p:ext uri="{BB962C8B-B14F-4D97-AF65-F5344CB8AC3E}">
        <p14:creationId xmlns:p14="http://schemas.microsoft.com/office/powerpoint/2010/main" val="2623659375"/>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9D697D-59FD-48C6-9386-92ADC6ED42BB}"/>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D47DC6B-C671-4278-B5C3-9342F41ED658}"/>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9728059-C9E6-4FF1-8F2E-F7CF17F1088A}"/>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A031A4C-FDF8-4733-AC6D-846D7F15A5FD}"/>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E93074F-8853-4561-8F91-370CF4AF61F8}"/>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E645800-C52C-4299-9A61-A62CC8CB456C}"/>
              </a:ext>
            </a:extLst>
          </p:cNvPr>
          <p:cNvSpPr>
            <a:spLocks noGrp="1"/>
          </p:cNvSpPr>
          <p:nvPr>
            <p:ph type="dt" sz="half" idx="10"/>
          </p:nvPr>
        </p:nvSpPr>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21271406-7678-4B3F-951C-1C63602D12F6}"/>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B86ABF1C-15B5-4CDC-9C11-FE1C455B1317}"/>
              </a:ext>
            </a:extLst>
          </p:cNvPr>
          <p:cNvSpPr>
            <a:spLocks noGrp="1"/>
          </p:cNvSpPr>
          <p:nvPr>
            <p:ph type="sldNum" sz="quarter" idx="12"/>
          </p:nvPr>
        </p:nvSpPr>
        <p:spPr/>
        <p:txBody>
          <a:bodyPr/>
          <a:lstStyle>
            <a:lvl1pPr>
              <a:defRPr/>
            </a:lvl1pPr>
          </a:lstStyle>
          <a:p>
            <a:fld id="{227DF6C4-34F2-44C4-95D6-3E3F9D0F86B2}" type="slidenum">
              <a:rPr lang="en-US" altLang="zh-CN"/>
              <a:pPr/>
              <a:t>‹#›</a:t>
            </a:fld>
            <a:endParaRPr lang="en-US" altLang="zh-CN"/>
          </a:p>
        </p:txBody>
      </p:sp>
    </p:spTree>
    <p:extLst>
      <p:ext uri="{BB962C8B-B14F-4D97-AF65-F5344CB8AC3E}">
        <p14:creationId xmlns:p14="http://schemas.microsoft.com/office/powerpoint/2010/main" val="3413440454"/>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E3D9C6-AA95-44FB-947F-C76E43CB306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201959A-ED14-460D-8DA6-C942CA2C5F2A}"/>
              </a:ext>
            </a:extLst>
          </p:cNvPr>
          <p:cNvSpPr>
            <a:spLocks noGrp="1"/>
          </p:cNvSpPr>
          <p:nvPr>
            <p:ph type="dt" sz="half" idx="10"/>
          </p:nvPr>
        </p:nvSpPr>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E8288619-7E3E-457C-B239-9A98AD1B9769}"/>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ECDFAD86-9B8D-40C1-A338-AF8FDB100E46}"/>
              </a:ext>
            </a:extLst>
          </p:cNvPr>
          <p:cNvSpPr>
            <a:spLocks noGrp="1"/>
          </p:cNvSpPr>
          <p:nvPr>
            <p:ph type="sldNum" sz="quarter" idx="12"/>
          </p:nvPr>
        </p:nvSpPr>
        <p:spPr/>
        <p:txBody>
          <a:bodyPr/>
          <a:lstStyle>
            <a:lvl1pPr>
              <a:defRPr/>
            </a:lvl1pPr>
          </a:lstStyle>
          <a:p>
            <a:fld id="{D22943B2-F0FD-4081-9900-DE3A3A1CCBC6}" type="slidenum">
              <a:rPr lang="en-US" altLang="zh-CN"/>
              <a:pPr/>
              <a:t>‹#›</a:t>
            </a:fld>
            <a:endParaRPr lang="en-US" altLang="zh-CN"/>
          </a:p>
        </p:txBody>
      </p:sp>
    </p:spTree>
    <p:extLst>
      <p:ext uri="{BB962C8B-B14F-4D97-AF65-F5344CB8AC3E}">
        <p14:creationId xmlns:p14="http://schemas.microsoft.com/office/powerpoint/2010/main" val="1621380704"/>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B36DA2A-B476-4516-9781-7747AC19EDD1}"/>
              </a:ext>
            </a:extLst>
          </p:cNvPr>
          <p:cNvSpPr>
            <a:spLocks noGrp="1"/>
          </p:cNvSpPr>
          <p:nvPr>
            <p:ph type="dt" sz="half" idx="10"/>
          </p:nvPr>
        </p:nvSpPr>
        <p:spPr/>
        <p:txBody>
          <a:bodyPr/>
          <a:lstStyle>
            <a:lvl1pPr>
              <a:defRPr/>
            </a:lvl1pPr>
          </a:lstStyle>
          <a:p>
            <a:endParaRPr lang="en-US" altLang="zh-CN"/>
          </a:p>
        </p:txBody>
      </p:sp>
      <p:sp>
        <p:nvSpPr>
          <p:cNvPr id="3" name="页脚占位符 2">
            <a:extLst>
              <a:ext uri="{FF2B5EF4-FFF2-40B4-BE49-F238E27FC236}">
                <a16:creationId xmlns:a16="http://schemas.microsoft.com/office/drawing/2014/main" id="{D637A9E8-28E7-4991-AAAE-7845E087419D}"/>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00DFB06F-CD65-49A9-8F35-F5D24D1143CE}"/>
              </a:ext>
            </a:extLst>
          </p:cNvPr>
          <p:cNvSpPr>
            <a:spLocks noGrp="1"/>
          </p:cNvSpPr>
          <p:nvPr>
            <p:ph type="sldNum" sz="quarter" idx="12"/>
          </p:nvPr>
        </p:nvSpPr>
        <p:spPr/>
        <p:txBody>
          <a:bodyPr/>
          <a:lstStyle>
            <a:lvl1pPr>
              <a:defRPr/>
            </a:lvl1pPr>
          </a:lstStyle>
          <a:p>
            <a:fld id="{F4F264C7-E21A-45F4-85BB-0A4219D0C4CA}" type="slidenum">
              <a:rPr lang="en-US" altLang="zh-CN"/>
              <a:pPr/>
              <a:t>‹#›</a:t>
            </a:fld>
            <a:endParaRPr lang="en-US" altLang="zh-CN"/>
          </a:p>
        </p:txBody>
      </p:sp>
    </p:spTree>
    <p:extLst>
      <p:ext uri="{BB962C8B-B14F-4D97-AF65-F5344CB8AC3E}">
        <p14:creationId xmlns:p14="http://schemas.microsoft.com/office/powerpoint/2010/main" val="2339343793"/>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576253-79CC-4F91-942C-5EF487BEF690}"/>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7A965D9-B75C-4FBA-89E0-03CA14401D42}"/>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78A3C35-7212-4B7C-9B4F-2D427F93AE9D}"/>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42DAA76-E374-41FC-9608-96F3BA8DECB3}"/>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18B4EEB4-B5B9-4507-AE05-0DD9E60F9397}"/>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80555AD3-3030-4BFE-BFA6-19E9F05BA04C}"/>
              </a:ext>
            </a:extLst>
          </p:cNvPr>
          <p:cNvSpPr>
            <a:spLocks noGrp="1"/>
          </p:cNvSpPr>
          <p:nvPr>
            <p:ph type="sldNum" sz="quarter" idx="12"/>
          </p:nvPr>
        </p:nvSpPr>
        <p:spPr/>
        <p:txBody>
          <a:bodyPr/>
          <a:lstStyle>
            <a:lvl1pPr>
              <a:defRPr/>
            </a:lvl1pPr>
          </a:lstStyle>
          <a:p>
            <a:fld id="{C3F27432-4B0D-40E6-A9DE-5FC5726A2143}" type="slidenum">
              <a:rPr lang="en-US" altLang="zh-CN"/>
              <a:pPr/>
              <a:t>‹#›</a:t>
            </a:fld>
            <a:endParaRPr lang="en-US" altLang="zh-CN"/>
          </a:p>
        </p:txBody>
      </p:sp>
    </p:spTree>
    <p:extLst>
      <p:ext uri="{BB962C8B-B14F-4D97-AF65-F5344CB8AC3E}">
        <p14:creationId xmlns:p14="http://schemas.microsoft.com/office/powerpoint/2010/main" val="2300882458"/>
      </p:ext>
    </p:extLst>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13BE4E-3EA3-462A-ACB3-48D256F349A4}"/>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797F94A-7978-41B4-A4A8-4B3E8E97107C}"/>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EF0129E-BE38-427A-A63D-07F032AE46F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E9AF844-4299-4C01-9B91-8AD99276BD3F}"/>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E287B37B-0ECD-44A8-9BC8-3DCA664D6CCB}"/>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9CCE273C-BE9E-4C4F-B1D0-33C72877C0E4}"/>
              </a:ext>
            </a:extLst>
          </p:cNvPr>
          <p:cNvSpPr>
            <a:spLocks noGrp="1"/>
          </p:cNvSpPr>
          <p:nvPr>
            <p:ph type="sldNum" sz="quarter" idx="12"/>
          </p:nvPr>
        </p:nvSpPr>
        <p:spPr/>
        <p:txBody>
          <a:bodyPr/>
          <a:lstStyle>
            <a:lvl1pPr>
              <a:defRPr/>
            </a:lvl1pPr>
          </a:lstStyle>
          <a:p>
            <a:fld id="{F63735DB-D0D9-4590-ACBD-35545955E46A}" type="slidenum">
              <a:rPr lang="en-US" altLang="zh-CN"/>
              <a:pPr/>
              <a:t>‹#›</a:t>
            </a:fld>
            <a:endParaRPr lang="en-US" altLang="zh-CN"/>
          </a:p>
        </p:txBody>
      </p:sp>
    </p:spTree>
    <p:extLst>
      <p:ext uri="{BB962C8B-B14F-4D97-AF65-F5344CB8AC3E}">
        <p14:creationId xmlns:p14="http://schemas.microsoft.com/office/powerpoint/2010/main" val="915105787"/>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image" Target="../media/image1.jpeg"/><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3666" name="Group 2">
            <a:extLst>
              <a:ext uri="{FF2B5EF4-FFF2-40B4-BE49-F238E27FC236}">
                <a16:creationId xmlns:a16="http://schemas.microsoft.com/office/drawing/2014/main" id="{276BF753-969E-4272-BDF6-8A85362A6A8E}"/>
              </a:ext>
            </a:extLst>
          </p:cNvPr>
          <p:cNvGrpSpPr>
            <a:grpSpLocks/>
          </p:cNvGrpSpPr>
          <p:nvPr/>
        </p:nvGrpSpPr>
        <p:grpSpPr bwMode="auto">
          <a:xfrm>
            <a:off x="1071563" y="304800"/>
            <a:ext cx="7615237" cy="1106488"/>
            <a:chOff x="675" y="192"/>
            <a:chExt cx="4797" cy="697"/>
          </a:xfrm>
        </p:grpSpPr>
        <p:sp>
          <p:nvSpPr>
            <p:cNvPr id="113667" name="Oval 3">
              <a:extLst>
                <a:ext uri="{FF2B5EF4-FFF2-40B4-BE49-F238E27FC236}">
                  <a16:creationId xmlns:a16="http://schemas.microsoft.com/office/drawing/2014/main" id="{8E61F48E-6037-474C-B6C1-C49266A04B6E}"/>
                </a:ext>
              </a:extLst>
            </p:cNvPr>
            <p:cNvSpPr>
              <a:spLocks noChangeArrowheads="1"/>
            </p:cNvSpPr>
            <p:nvPr/>
          </p:nvSpPr>
          <p:spPr bwMode="hidden">
            <a:xfrm flipH="1">
              <a:off x="3067" y="192"/>
              <a:ext cx="696" cy="696"/>
            </a:xfrm>
            <a:prstGeom prst="ellipse">
              <a:avLst/>
            </a:prstGeom>
            <a:solidFill>
              <a:schemeClr val="accent2"/>
            </a:solidFill>
            <a:ln>
              <a:noFill/>
            </a:ln>
            <a:effectLst/>
            <a:extLst>
              <a:ext uri="{91240B29-F687-4F45-9708-019B960494DF}">
                <a14:hiddenLine xmlns:a14="http://schemas.microsoft.com/office/drawing/2010/main" w="28575">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sz="2400">
                <a:latin typeface="Times New Roman" panose="02020603050405020304" pitchFamily="18" charset="0"/>
              </a:endParaRPr>
            </a:p>
          </p:txBody>
        </p:sp>
        <p:sp>
          <p:nvSpPr>
            <p:cNvPr id="113668" name="Oval 4">
              <a:extLst>
                <a:ext uri="{FF2B5EF4-FFF2-40B4-BE49-F238E27FC236}">
                  <a16:creationId xmlns:a16="http://schemas.microsoft.com/office/drawing/2014/main" id="{50F119A9-3FEE-444A-B75A-6AE82176496A}"/>
                </a:ext>
              </a:extLst>
            </p:cNvPr>
            <p:cNvSpPr>
              <a:spLocks noChangeArrowheads="1"/>
            </p:cNvSpPr>
            <p:nvPr/>
          </p:nvSpPr>
          <p:spPr bwMode="hidden">
            <a:xfrm flipH="1">
              <a:off x="4777" y="192"/>
              <a:ext cx="695" cy="696"/>
            </a:xfrm>
            <a:prstGeom prst="ellipse">
              <a:avLst/>
            </a:prstGeom>
            <a:solidFill>
              <a:schemeClr val="accent2"/>
            </a:solidFill>
            <a:ln>
              <a:noFill/>
            </a:ln>
            <a:effectLst/>
            <a:extLst>
              <a:ext uri="{91240B29-F687-4F45-9708-019B960494DF}">
                <a14:hiddenLine xmlns:a14="http://schemas.microsoft.com/office/drawing/2010/main" w="28575">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sz="2400">
                <a:latin typeface="Times New Roman" panose="02020603050405020304" pitchFamily="18" charset="0"/>
              </a:endParaRPr>
            </a:p>
          </p:txBody>
        </p:sp>
        <p:sp>
          <p:nvSpPr>
            <p:cNvPr id="113669" name="Oval 5">
              <a:extLst>
                <a:ext uri="{FF2B5EF4-FFF2-40B4-BE49-F238E27FC236}">
                  <a16:creationId xmlns:a16="http://schemas.microsoft.com/office/drawing/2014/main" id="{6BE6BF34-96CD-44EA-BAB1-ADF14367F2E1}"/>
                </a:ext>
              </a:extLst>
            </p:cNvPr>
            <p:cNvSpPr>
              <a:spLocks noChangeArrowheads="1"/>
            </p:cNvSpPr>
            <p:nvPr/>
          </p:nvSpPr>
          <p:spPr bwMode="hidden">
            <a:xfrm flipH="1">
              <a:off x="675" y="193"/>
              <a:ext cx="695" cy="696"/>
            </a:xfrm>
            <a:prstGeom prst="ellipse">
              <a:avLst/>
            </a:prstGeom>
            <a:solidFill>
              <a:schemeClr val="accent2"/>
            </a:solidFill>
            <a:ln>
              <a:noFill/>
            </a:ln>
            <a:effectLst/>
            <a:extLst>
              <a:ext uri="{91240B29-F687-4F45-9708-019B960494DF}">
                <a14:hiddenLine xmlns:a14="http://schemas.microsoft.com/office/drawing/2010/main" w="28575">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sz="2400">
                <a:latin typeface="Times New Roman" panose="02020603050405020304" pitchFamily="18" charset="0"/>
              </a:endParaRPr>
            </a:p>
          </p:txBody>
        </p:sp>
        <p:sp>
          <p:nvSpPr>
            <p:cNvPr id="113670" name="Oval 6">
              <a:extLst>
                <a:ext uri="{FF2B5EF4-FFF2-40B4-BE49-F238E27FC236}">
                  <a16:creationId xmlns:a16="http://schemas.microsoft.com/office/drawing/2014/main" id="{84DD9114-A504-4CEE-BA82-EE6F757C4316}"/>
                </a:ext>
              </a:extLst>
            </p:cNvPr>
            <p:cNvSpPr>
              <a:spLocks noChangeArrowheads="1"/>
            </p:cNvSpPr>
            <p:nvPr/>
          </p:nvSpPr>
          <p:spPr bwMode="hidden">
            <a:xfrm flipH="1">
              <a:off x="3984" y="192"/>
              <a:ext cx="695" cy="696"/>
            </a:xfrm>
            <a:prstGeom prst="ellipse">
              <a:avLst/>
            </a:prstGeom>
            <a:noFill/>
            <a:ln w="28575">
              <a:solidFill>
                <a:schemeClr val="accent2"/>
              </a:solidFill>
              <a:round/>
              <a:headEnd/>
              <a:tailE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sz="2400">
                <a:latin typeface="Times New Roman" panose="02020603050405020304" pitchFamily="18" charset="0"/>
              </a:endParaRPr>
            </a:p>
          </p:txBody>
        </p:sp>
        <p:sp>
          <p:nvSpPr>
            <p:cNvPr id="113671" name="Oval 7">
              <a:extLst>
                <a:ext uri="{FF2B5EF4-FFF2-40B4-BE49-F238E27FC236}">
                  <a16:creationId xmlns:a16="http://schemas.microsoft.com/office/drawing/2014/main" id="{1ED8D63A-0911-46B2-A17B-C1F559F52A0E}"/>
                </a:ext>
              </a:extLst>
            </p:cNvPr>
            <p:cNvSpPr>
              <a:spLocks noChangeArrowheads="1"/>
            </p:cNvSpPr>
            <p:nvPr/>
          </p:nvSpPr>
          <p:spPr bwMode="hidden">
            <a:xfrm flipH="1">
              <a:off x="1486" y="192"/>
              <a:ext cx="695" cy="696"/>
            </a:xfrm>
            <a:prstGeom prst="ellipse">
              <a:avLst/>
            </a:prstGeom>
            <a:noFill/>
            <a:ln w="28575">
              <a:solidFill>
                <a:schemeClr val="accent2"/>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sz="2400">
                <a:latin typeface="Times New Roman" panose="02020603050405020304" pitchFamily="18" charset="0"/>
              </a:endParaRPr>
            </a:p>
          </p:txBody>
        </p:sp>
      </p:grpSp>
      <p:sp>
        <p:nvSpPr>
          <p:cNvPr id="113672" name="Rectangle 8">
            <a:extLst>
              <a:ext uri="{FF2B5EF4-FFF2-40B4-BE49-F238E27FC236}">
                <a16:creationId xmlns:a16="http://schemas.microsoft.com/office/drawing/2014/main" id="{B9F32736-E5F9-48A9-B3AB-CEDBB061AF52}"/>
              </a:ext>
            </a:extLst>
          </p:cNvPr>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3673" name="Rectangle 9">
            <a:extLst>
              <a:ext uri="{FF2B5EF4-FFF2-40B4-BE49-F238E27FC236}">
                <a16:creationId xmlns:a16="http://schemas.microsoft.com/office/drawing/2014/main" id="{4B8428D2-D62B-4957-8CF4-4B318174A179}"/>
              </a:ext>
            </a:extLst>
          </p:cNvPr>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endParaRPr lang="en-US" altLang="zh-CN"/>
          </a:p>
        </p:txBody>
      </p:sp>
      <p:sp>
        <p:nvSpPr>
          <p:cNvPr id="113674" name="Rectangle 10">
            <a:extLst>
              <a:ext uri="{FF2B5EF4-FFF2-40B4-BE49-F238E27FC236}">
                <a16:creationId xmlns:a16="http://schemas.microsoft.com/office/drawing/2014/main" id="{75BB78B1-D5C7-4A7D-8C67-BAAC53522CEA}"/>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ltLang="zh-CN"/>
          </a:p>
        </p:txBody>
      </p:sp>
      <p:sp>
        <p:nvSpPr>
          <p:cNvPr id="113675" name="Rectangle 11">
            <a:extLst>
              <a:ext uri="{FF2B5EF4-FFF2-40B4-BE49-F238E27FC236}">
                <a16:creationId xmlns:a16="http://schemas.microsoft.com/office/drawing/2014/main" id="{7E6DEA9D-BB02-4C66-90B3-293849D1A39A}"/>
              </a:ext>
            </a:extLst>
          </p:cNvPr>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A0118B78-3950-4066-AFEB-B8B8F9C7BB7D}" type="slidenum">
              <a:rPr lang="en-US" altLang="zh-CN"/>
              <a:pPr/>
              <a:t>‹#›</a:t>
            </a:fld>
            <a:endParaRPr lang="en-US" altLang="zh-CN"/>
          </a:p>
        </p:txBody>
      </p:sp>
      <p:sp>
        <p:nvSpPr>
          <p:cNvPr id="113676" name="Rectangle 12">
            <a:extLst>
              <a:ext uri="{FF2B5EF4-FFF2-40B4-BE49-F238E27FC236}">
                <a16:creationId xmlns:a16="http://schemas.microsoft.com/office/drawing/2014/main" id="{FA52A3B2-8169-4641-945B-BA6E34F871A2}"/>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Tree>
  </p:cSld>
  <p:clrMap bg1="lt1" tx1="dk1" bg2="lt2" tx2="dk2" accent1="accent1" accent2="accent2" accent3="accent3" accent4="accent4" accent5="accent5" accent6="accent6" hlink="hlink" folHlink="folHlink"/>
  <p:sldLayoutIdLst>
    <p:sldLayoutId id="2147483698"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47" r:id="rId12"/>
  </p:sldLayoutIdLst>
  <p:transition>
    <p:blinds dir="vert"/>
  </p:transition>
  <p:txStyles>
    <p:titleStyle>
      <a:lvl1pPr algn="l" rtl="0" fontAlgn="base">
        <a:spcBef>
          <a:spcPct val="0"/>
        </a:spcBef>
        <a:spcAft>
          <a:spcPct val="0"/>
        </a:spcAft>
        <a:defRPr sz="3800" kern="1200">
          <a:solidFill>
            <a:schemeClr val="tx2"/>
          </a:solidFill>
          <a:latin typeface="+mj-lt"/>
          <a:ea typeface="+mj-ea"/>
          <a:cs typeface="+mj-cs"/>
        </a:defRPr>
      </a:lvl1pPr>
      <a:lvl2pPr algn="l" rtl="0" fontAlgn="base">
        <a:spcBef>
          <a:spcPct val="0"/>
        </a:spcBef>
        <a:spcAft>
          <a:spcPct val="0"/>
        </a:spcAft>
        <a:defRPr sz="3800">
          <a:solidFill>
            <a:schemeClr val="tx2"/>
          </a:solidFill>
          <a:latin typeface="Arial" panose="020B0604020202020204" pitchFamily="34" charset="0"/>
          <a:ea typeface="宋体" panose="02010600030101010101" pitchFamily="2" charset="-122"/>
        </a:defRPr>
      </a:lvl2pPr>
      <a:lvl3pPr algn="l" rtl="0" fontAlgn="base">
        <a:spcBef>
          <a:spcPct val="0"/>
        </a:spcBef>
        <a:spcAft>
          <a:spcPct val="0"/>
        </a:spcAft>
        <a:defRPr sz="3800">
          <a:solidFill>
            <a:schemeClr val="tx2"/>
          </a:solidFill>
          <a:latin typeface="Arial" panose="020B0604020202020204" pitchFamily="34" charset="0"/>
          <a:ea typeface="宋体" panose="02010600030101010101" pitchFamily="2" charset="-122"/>
        </a:defRPr>
      </a:lvl3pPr>
      <a:lvl4pPr algn="l" rtl="0" fontAlgn="base">
        <a:spcBef>
          <a:spcPct val="0"/>
        </a:spcBef>
        <a:spcAft>
          <a:spcPct val="0"/>
        </a:spcAft>
        <a:defRPr sz="3800">
          <a:solidFill>
            <a:schemeClr val="tx2"/>
          </a:solidFill>
          <a:latin typeface="Arial" panose="020B0604020202020204" pitchFamily="34" charset="0"/>
          <a:ea typeface="宋体" panose="02010600030101010101" pitchFamily="2" charset="-122"/>
        </a:defRPr>
      </a:lvl4pPr>
      <a:lvl5pPr algn="l" rtl="0" fontAlgn="base">
        <a:spcBef>
          <a:spcPct val="0"/>
        </a:spcBef>
        <a:spcAft>
          <a:spcPct val="0"/>
        </a:spcAft>
        <a:defRPr sz="3800">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chemeClr val="accent1"/>
        </a:buClr>
        <a:buFont typeface="Wingdings" panose="05000000000000000000" pitchFamily="2" charset="2"/>
        <a:buChar char="l"/>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anose="05000000000000000000" pitchFamily="2" charset="2"/>
        <a:buChar char="¡"/>
        <a:defRPr sz="2700" kern="1200">
          <a:solidFill>
            <a:schemeClr val="tx1"/>
          </a:solidFill>
          <a:latin typeface="+mn-lt"/>
          <a:ea typeface="+mn-ea"/>
          <a:cs typeface="+mn-cs"/>
        </a:defRPr>
      </a:lvl2pPr>
      <a:lvl3pPr marL="1143000" indent="-228600" algn="l" rtl="0" fontAlgn="base">
        <a:spcBef>
          <a:spcPct val="20000"/>
        </a:spcBef>
        <a:spcAft>
          <a:spcPct val="0"/>
        </a:spcAft>
        <a:buClr>
          <a:schemeClr val="accent1"/>
        </a:buClr>
        <a:buFont typeface="Wingdings" panose="05000000000000000000" pitchFamily="2" charset="2"/>
        <a:buChar char="l"/>
        <a:defRPr sz="2300" kern="1200">
          <a:solidFill>
            <a:schemeClr val="tx1"/>
          </a:solidFill>
          <a:latin typeface="+mn-lt"/>
          <a:ea typeface="+mn-ea"/>
          <a:cs typeface="+mn-cs"/>
        </a:defRPr>
      </a:lvl3pPr>
      <a:lvl4pPr marL="1600200" indent="-228600" algn="l" rtl="0" fontAlgn="base">
        <a:spcBef>
          <a:spcPct val="20000"/>
        </a:spcBef>
        <a:spcAft>
          <a:spcPct val="0"/>
        </a:spcAft>
        <a:buClr>
          <a:schemeClr val="accent1"/>
        </a:buClr>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6434" name="Group 2">
            <a:extLst>
              <a:ext uri="{FF2B5EF4-FFF2-40B4-BE49-F238E27FC236}">
                <a16:creationId xmlns:a16="http://schemas.microsoft.com/office/drawing/2014/main" id="{0FE1AAFF-A885-40B7-91F9-4689919B2066}"/>
              </a:ext>
            </a:extLst>
          </p:cNvPr>
          <p:cNvGrpSpPr>
            <a:grpSpLocks/>
          </p:cNvGrpSpPr>
          <p:nvPr/>
        </p:nvGrpSpPr>
        <p:grpSpPr bwMode="auto">
          <a:xfrm>
            <a:off x="-7938" y="0"/>
            <a:ext cx="2833688" cy="6856413"/>
            <a:chOff x="-5" y="0"/>
            <a:chExt cx="1785" cy="4319"/>
          </a:xfrm>
        </p:grpSpPr>
        <p:sp>
          <p:nvSpPr>
            <p:cNvPr id="146435" name="Freeform 3">
              <a:extLst>
                <a:ext uri="{FF2B5EF4-FFF2-40B4-BE49-F238E27FC236}">
                  <a16:creationId xmlns:a16="http://schemas.microsoft.com/office/drawing/2014/main" id="{0B886D53-4482-4B55-8847-2A408B63F384}"/>
                </a:ext>
              </a:extLst>
            </p:cNvPr>
            <p:cNvSpPr>
              <a:spLocks/>
            </p:cNvSpPr>
            <p:nvPr/>
          </p:nvSpPr>
          <p:spPr bwMode="ltGray">
            <a:xfrm>
              <a:off x="-5" y="3262"/>
              <a:ext cx="472" cy="802"/>
            </a:xfrm>
            <a:custGeom>
              <a:avLst/>
              <a:gdLst>
                <a:gd name="T0" fmla="*/ 5 w 472"/>
                <a:gd name="T1" fmla="*/ 32 h 802"/>
                <a:gd name="T2" fmla="*/ 189 w 472"/>
                <a:gd name="T3" fmla="*/ 26 h 802"/>
                <a:gd name="T4" fmla="*/ 309 w 472"/>
                <a:gd name="T5" fmla="*/ 66 h 802"/>
                <a:gd name="T6" fmla="*/ 357 w 472"/>
                <a:gd name="T7" fmla="*/ 98 h 802"/>
                <a:gd name="T8" fmla="*/ 413 w 472"/>
                <a:gd name="T9" fmla="*/ 162 h 802"/>
                <a:gd name="T10" fmla="*/ 437 w 472"/>
                <a:gd name="T11" fmla="*/ 250 h 802"/>
                <a:gd name="T12" fmla="*/ 397 w 472"/>
                <a:gd name="T13" fmla="*/ 530 h 802"/>
                <a:gd name="T14" fmla="*/ 341 w 472"/>
                <a:gd name="T15" fmla="*/ 634 h 802"/>
                <a:gd name="T16" fmla="*/ 173 w 472"/>
                <a:gd name="T17" fmla="*/ 714 h 802"/>
                <a:gd name="T18" fmla="*/ 77 w 472"/>
                <a:gd name="T19" fmla="*/ 730 h 802"/>
                <a:gd name="T20" fmla="*/ 69 w 472"/>
                <a:gd name="T21" fmla="*/ 802 h 802"/>
                <a:gd name="T22" fmla="*/ 7 w 472"/>
                <a:gd name="T23" fmla="*/ 788 h 802"/>
                <a:gd name="T24" fmla="*/ 5 w 472"/>
                <a:gd name="T25" fmla="*/ 751 h 802"/>
                <a:gd name="T26" fmla="*/ 37 w 472"/>
                <a:gd name="T27" fmla="*/ 722 h 802"/>
                <a:gd name="T28" fmla="*/ 5 w 472"/>
                <a:gd name="T29" fmla="*/ 670 h 802"/>
                <a:gd name="T30" fmla="*/ 5 w 472"/>
                <a:gd name="T31" fmla="*/ 32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2" h="802">
                  <a:moveTo>
                    <a:pt x="5" y="32"/>
                  </a:moveTo>
                  <a:cubicBezTo>
                    <a:pt x="101" y="0"/>
                    <a:pt x="20" y="17"/>
                    <a:pt x="189" y="26"/>
                  </a:cubicBezTo>
                  <a:cubicBezTo>
                    <a:pt x="221" y="37"/>
                    <a:pt x="280" y="47"/>
                    <a:pt x="309" y="66"/>
                  </a:cubicBezTo>
                  <a:cubicBezTo>
                    <a:pt x="325" y="77"/>
                    <a:pt x="357" y="98"/>
                    <a:pt x="357" y="98"/>
                  </a:cubicBezTo>
                  <a:cubicBezTo>
                    <a:pt x="394" y="154"/>
                    <a:pt x="373" y="135"/>
                    <a:pt x="413" y="162"/>
                  </a:cubicBezTo>
                  <a:cubicBezTo>
                    <a:pt x="433" y="223"/>
                    <a:pt x="426" y="193"/>
                    <a:pt x="437" y="250"/>
                  </a:cubicBezTo>
                  <a:cubicBezTo>
                    <a:pt x="433" y="370"/>
                    <a:pt x="472" y="455"/>
                    <a:pt x="397" y="530"/>
                  </a:cubicBezTo>
                  <a:cubicBezTo>
                    <a:pt x="385" y="567"/>
                    <a:pt x="368" y="607"/>
                    <a:pt x="341" y="634"/>
                  </a:cubicBezTo>
                  <a:cubicBezTo>
                    <a:pt x="319" y="701"/>
                    <a:pt x="233" y="707"/>
                    <a:pt x="173" y="714"/>
                  </a:cubicBezTo>
                  <a:cubicBezTo>
                    <a:pt x="142" y="724"/>
                    <a:pt x="100" y="707"/>
                    <a:pt x="77" y="730"/>
                  </a:cubicBezTo>
                  <a:cubicBezTo>
                    <a:pt x="60" y="747"/>
                    <a:pt x="72" y="778"/>
                    <a:pt x="69" y="802"/>
                  </a:cubicBezTo>
                  <a:cubicBezTo>
                    <a:pt x="53" y="799"/>
                    <a:pt x="23" y="792"/>
                    <a:pt x="7" y="788"/>
                  </a:cubicBezTo>
                  <a:cubicBezTo>
                    <a:pt x="5" y="788"/>
                    <a:pt x="0" y="762"/>
                    <a:pt x="5" y="751"/>
                  </a:cubicBezTo>
                  <a:cubicBezTo>
                    <a:pt x="10" y="740"/>
                    <a:pt x="37" y="735"/>
                    <a:pt x="37" y="722"/>
                  </a:cubicBezTo>
                  <a:cubicBezTo>
                    <a:pt x="26" y="682"/>
                    <a:pt x="22" y="685"/>
                    <a:pt x="5" y="670"/>
                  </a:cubicBezTo>
                  <a:cubicBezTo>
                    <a:pt x="5" y="541"/>
                    <a:pt x="5" y="233"/>
                    <a:pt x="5" y="32"/>
                  </a:cubicBezTo>
                  <a:close/>
                </a:path>
              </a:pathLst>
            </a:custGeom>
            <a:solidFill>
              <a:schemeClr val="folHlink">
                <a:alpha val="5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46436" name="Group 4">
              <a:extLst>
                <a:ext uri="{FF2B5EF4-FFF2-40B4-BE49-F238E27FC236}">
                  <a16:creationId xmlns:a16="http://schemas.microsoft.com/office/drawing/2014/main" id="{4F2D6F1F-86FF-471C-97BA-95CD3225A9E1}"/>
                </a:ext>
              </a:extLst>
            </p:cNvPr>
            <p:cNvGrpSpPr>
              <a:grpSpLocks/>
            </p:cNvGrpSpPr>
            <p:nvPr/>
          </p:nvGrpSpPr>
          <p:grpSpPr bwMode="auto">
            <a:xfrm rot="14964908" flipH="1">
              <a:off x="104" y="2441"/>
              <a:ext cx="452" cy="444"/>
              <a:chOff x="1727" y="866"/>
              <a:chExt cx="129" cy="157"/>
            </a:xfrm>
          </p:grpSpPr>
          <p:sp>
            <p:nvSpPr>
              <p:cNvPr id="146437" name="Freeform 5">
                <a:extLst>
                  <a:ext uri="{FF2B5EF4-FFF2-40B4-BE49-F238E27FC236}">
                    <a16:creationId xmlns:a16="http://schemas.microsoft.com/office/drawing/2014/main" id="{AAD4341C-7467-4E35-9EE3-1CFDC420E9C8}"/>
                  </a:ext>
                </a:extLst>
              </p:cNvPr>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438" name="Freeform 6">
                <a:extLst>
                  <a:ext uri="{FF2B5EF4-FFF2-40B4-BE49-F238E27FC236}">
                    <a16:creationId xmlns:a16="http://schemas.microsoft.com/office/drawing/2014/main" id="{9B09B67E-EBFD-4D95-B212-25AAFEAF3962}"/>
                  </a:ext>
                </a:extLst>
              </p:cNvPr>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439" name="Freeform 7">
                <a:extLst>
                  <a:ext uri="{FF2B5EF4-FFF2-40B4-BE49-F238E27FC236}">
                    <a16:creationId xmlns:a16="http://schemas.microsoft.com/office/drawing/2014/main" id="{AC6EDBD3-DF1D-4872-B586-C0A4D56F0E1D}"/>
                  </a:ext>
                </a:extLst>
              </p:cNvPr>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46440" name="Freeform 8">
              <a:extLst>
                <a:ext uri="{FF2B5EF4-FFF2-40B4-BE49-F238E27FC236}">
                  <a16:creationId xmlns:a16="http://schemas.microsoft.com/office/drawing/2014/main" id="{2F3D447C-05EE-4394-A9F2-68F728200528}"/>
                </a:ext>
              </a:extLst>
            </p:cNvPr>
            <p:cNvSpPr>
              <a:spLocks/>
            </p:cNvSpPr>
            <p:nvPr/>
          </p:nvSpPr>
          <p:spPr bwMode="ltGray">
            <a:xfrm>
              <a:off x="90" y="1736"/>
              <a:ext cx="710" cy="768"/>
            </a:xfrm>
            <a:custGeom>
              <a:avLst/>
              <a:gdLst>
                <a:gd name="T0" fmla="*/ 14 w 710"/>
                <a:gd name="T1" fmla="*/ 416 h 768"/>
                <a:gd name="T2" fmla="*/ 14 w 710"/>
                <a:gd name="T3" fmla="*/ 272 h 768"/>
                <a:gd name="T4" fmla="*/ 102 w 710"/>
                <a:gd name="T5" fmla="*/ 144 h 768"/>
                <a:gd name="T6" fmla="*/ 150 w 710"/>
                <a:gd name="T7" fmla="*/ 96 h 768"/>
                <a:gd name="T8" fmla="*/ 198 w 710"/>
                <a:gd name="T9" fmla="*/ 64 h 768"/>
                <a:gd name="T10" fmla="*/ 350 w 710"/>
                <a:gd name="T11" fmla="*/ 0 h 768"/>
                <a:gd name="T12" fmla="*/ 534 w 710"/>
                <a:gd name="T13" fmla="*/ 8 h 768"/>
                <a:gd name="T14" fmla="*/ 662 w 710"/>
                <a:gd name="T15" fmla="*/ 96 h 768"/>
                <a:gd name="T16" fmla="*/ 710 w 710"/>
                <a:gd name="T17" fmla="*/ 200 h 768"/>
                <a:gd name="T18" fmla="*/ 702 w 710"/>
                <a:gd name="T19" fmla="*/ 400 h 768"/>
                <a:gd name="T20" fmla="*/ 678 w 710"/>
                <a:gd name="T21" fmla="*/ 448 h 768"/>
                <a:gd name="T22" fmla="*/ 550 w 710"/>
                <a:gd name="T23" fmla="*/ 632 h 768"/>
                <a:gd name="T24" fmla="*/ 518 w 710"/>
                <a:gd name="T25" fmla="*/ 656 h 768"/>
                <a:gd name="T26" fmla="*/ 470 w 710"/>
                <a:gd name="T27" fmla="*/ 664 h 768"/>
                <a:gd name="T28" fmla="*/ 518 w 710"/>
                <a:gd name="T29" fmla="*/ 680 h 768"/>
                <a:gd name="T30" fmla="*/ 566 w 710"/>
                <a:gd name="T31" fmla="*/ 696 h 768"/>
                <a:gd name="T32" fmla="*/ 574 w 710"/>
                <a:gd name="T33" fmla="*/ 720 h 768"/>
                <a:gd name="T34" fmla="*/ 526 w 710"/>
                <a:gd name="T35" fmla="*/ 736 h 768"/>
                <a:gd name="T36" fmla="*/ 502 w 710"/>
                <a:gd name="T37" fmla="*/ 752 h 768"/>
                <a:gd name="T38" fmla="*/ 454 w 710"/>
                <a:gd name="T39" fmla="*/ 768 h 768"/>
                <a:gd name="T40" fmla="*/ 438 w 710"/>
                <a:gd name="T41" fmla="*/ 712 h 768"/>
                <a:gd name="T42" fmla="*/ 246 w 710"/>
                <a:gd name="T43" fmla="*/ 688 h 768"/>
                <a:gd name="T44" fmla="*/ 134 w 710"/>
                <a:gd name="T45" fmla="*/ 648 h 768"/>
                <a:gd name="T46" fmla="*/ 110 w 710"/>
                <a:gd name="T47" fmla="*/ 624 h 768"/>
                <a:gd name="T48" fmla="*/ 78 w 710"/>
                <a:gd name="T49" fmla="*/ 576 h 768"/>
                <a:gd name="T50" fmla="*/ 54 w 710"/>
                <a:gd name="T51" fmla="*/ 464 h 768"/>
                <a:gd name="T52" fmla="*/ 30 w 710"/>
                <a:gd name="T53" fmla="*/ 408 h 768"/>
                <a:gd name="T54" fmla="*/ 22 w 710"/>
                <a:gd name="T55" fmla="*/ 384 h 768"/>
                <a:gd name="T56" fmla="*/ 14 w 710"/>
                <a:gd name="T57" fmla="*/ 416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10" h="768">
                  <a:moveTo>
                    <a:pt x="14" y="416"/>
                  </a:moveTo>
                  <a:cubicBezTo>
                    <a:pt x="6" y="353"/>
                    <a:pt x="0" y="339"/>
                    <a:pt x="14" y="272"/>
                  </a:cubicBezTo>
                  <a:cubicBezTo>
                    <a:pt x="24" y="227"/>
                    <a:pt x="72" y="178"/>
                    <a:pt x="102" y="144"/>
                  </a:cubicBezTo>
                  <a:cubicBezTo>
                    <a:pt x="117" y="127"/>
                    <a:pt x="134" y="112"/>
                    <a:pt x="150" y="96"/>
                  </a:cubicBezTo>
                  <a:cubicBezTo>
                    <a:pt x="164" y="82"/>
                    <a:pt x="198" y="64"/>
                    <a:pt x="198" y="64"/>
                  </a:cubicBezTo>
                  <a:cubicBezTo>
                    <a:pt x="231" y="14"/>
                    <a:pt x="294" y="7"/>
                    <a:pt x="350" y="0"/>
                  </a:cubicBezTo>
                  <a:cubicBezTo>
                    <a:pt x="411" y="3"/>
                    <a:pt x="473" y="1"/>
                    <a:pt x="534" y="8"/>
                  </a:cubicBezTo>
                  <a:cubicBezTo>
                    <a:pt x="582" y="13"/>
                    <a:pt x="624" y="71"/>
                    <a:pt x="662" y="96"/>
                  </a:cubicBezTo>
                  <a:cubicBezTo>
                    <a:pt x="691" y="140"/>
                    <a:pt x="698" y="151"/>
                    <a:pt x="710" y="200"/>
                  </a:cubicBezTo>
                  <a:cubicBezTo>
                    <a:pt x="707" y="267"/>
                    <a:pt x="707" y="333"/>
                    <a:pt x="702" y="400"/>
                  </a:cubicBezTo>
                  <a:cubicBezTo>
                    <a:pt x="700" y="423"/>
                    <a:pt x="688" y="428"/>
                    <a:pt x="678" y="448"/>
                  </a:cubicBezTo>
                  <a:cubicBezTo>
                    <a:pt x="646" y="512"/>
                    <a:pt x="626" y="607"/>
                    <a:pt x="550" y="632"/>
                  </a:cubicBezTo>
                  <a:cubicBezTo>
                    <a:pt x="539" y="640"/>
                    <a:pt x="530" y="651"/>
                    <a:pt x="518" y="656"/>
                  </a:cubicBezTo>
                  <a:cubicBezTo>
                    <a:pt x="503" y="662"/>
                    <a:pt x="470" y="648"/>
                    <a:pt x="470" y="664"/>
                  </a:cubicBezTo>
                  <a:cubicBezTo>
                    <a:pt x="470" y="681"/>
                    <a:pt x="502" y="675"/>
                    <a:pt x="518" y="680"/>
                  </a:cubicBezTo>
                  <a:cubicBezTo>
                    <a:pt x="534" y="685"/>
                    <a:pt x="566" y="696"/>
                    <a:pt x="566" y="696"/>
                  </a:cubicBezTo>
                  <a:cubicBezTo>
                    <a:pt x="569" y="704"/>
                    <a:pt x="580" y="714"/>
                    <a:pt x="574" y="720"/>
                  </a:cubicBezTo>
                  <a:cubicBezTo>
                    <a:pt x="562" y="732"/>
                    <a:pt x="542" y="731"/>
                    <a:pt x="526" y="736"/>
                  </a:cubicBezTo>
                  <a:cubicBezTo>
                    <a:pt x="517" y="739"/>
                    <a:pt x="511" y="748"/>
                    <a:pt x="502" y="752"/>
                  </a:cubicBezTo>
                  <a:cubicBezTo>
                    <a:pt x="487" y="759"/>
                    <a:pt x="454" y="768"/>
                    <a:pt x="454" y="768"/>
                  </a:cubicBezTo>
                  <a:cubicBezTo>
                    <a:pt x="448" y="750"/>
                    <a:pt x="453" y="725"/>
                    <a:pt x="438" y="712"/>
                  </a:cubicBezTo>
                  <a:cubicBezTo>
                    <a:pt x="407" y="685"/>
                    <a:pt x="256" y="689"/>
                    <a:pt x="246" y="688"/>
                  </a:cubicBezTo>
                  <a:cubicBezTo>
                    <a:pt x="207" y="680"/>
                    <a:pt x="166" y="674"/>
                    <a:pt x="134" y="648"/>
                  </a:cubicBezTo>
                  <a:cubicBezTo>
                    <a:pt x="125" y="641"/>
                    <a:pt x="117" y="633"/>
                    <a:pt x="110" y="624"/>
                  </a:cubicBezTo>
                  <a:cubicBezTo>
                    <a:pt x="98" y="609"/>
                    <a:pt x="78" y="576"/>
                    <a:pt x="78" y="576"/>
                  </a:cubicBezTo>
                  <a:cubicBezTo>
                    <a:pt x="66" y="506"/>
                    <a:pt x="74" y="544"/>
                    <a:pt x="54" y="464"/>
                  </a:cubicBezTo>
                  <a:cubicBezTo>
                    <a:pt x="37" y="397"/>
                    <a:pt x="58" y="463"/>
                    <a:pt x="30" y="408"/>
                  </a:cubicBezTo>
                  <a:cubicBezTo>
                    <a:pt x="26" y="400"/>
                    <a:pt x="30" y="380"/>
                    <a:pt x="22" y="384"/>
                  </a:cubicBezTo>
                  <a:cubicBezTo>
                    <a:pt x="12" y="389"/>
                    <a:pt x="17" y="405"/>
                    <a:pt x="14" y="416"/>
                  </a:cubicBezTo>
                  <a:close/>
                </a:path>
              </a:pathLst>
            </a:custGeom>
            <a:solidFill>
              <a:schemeClr val="accent2">
                <a:alpha val="5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46441" name="Group 9">
              <a:extLst>
                <a:ext uri="{FF2B5EF4-FFF2-40B4-BE49-F238E27FC236}">
                  <a16:creationId xmlns:a16="http://schemas.microsoft.com/office/drawing/2014/main" id="{1F00F7F9-6BFB-4F69-8011-67C7E094784C}"/>
                </a:ext>
              </a:extLst>
            </p:cNvPr>
            <p:cNvGrpSpPr>
              <a:grpSpLocks/>
            </p:cNvGrpSpPr>
            <p:nvPr/>
          </p:nvGrpSpPr>
          <p:grpSpPr bwMode="auto">
            <a:xfrm rot="416244">
              <a:off x="9" y="1746"/>
              <a:ext cx="1771" cy="1741"/>
              <a:chOff x="41" y="2787"/>
              <a:chExt cx="902" cy="833"/>
            </a:xfrm>
          </p:grpSpPr>
          <p:sp>
            <p:nvSpPr>
              <p:cNvPr id="146442" name="Freeform 10">
                <a:extLst>
                  <a:ext uri="{FF2B5EF4-FFF2-40B4-BE49-F238E27FC236}">
                    <a16:creationId xmlns:a16="http://schemas.microsoft.com/office/drawing/2014/main" id="{9F60162A-E904-45E5-B0C5-EE3DF3A52532}"/>
                  </a:ext>
                </a:extLst>
              </p:cNvPr>
              <p:cNvSpPr>
                <a:spLocks/>
              </p:cNvSpPr>
              <p:nvPr userDrawn="1"/>
            </p:nvSpPr>
            <p:spPr bwMode="ltGray">
              <a:xfrm rot="373331" flipH="1">
                <a:off x="125" y="2787"/>
                <a:ext cx="313" cy="303"/>
              </a:xfrm>
              <a:custGeom>
                <a:avLst/>
                <a:gdLst>
                  <a:gd name="T0" fmla="*/ 46 w 217"/>
                  <a:gd name="T1" fmla="*/ 210 h 210"/>
                  <a:gd name="T2" fmla="*/ 37 w 217"/>
                  <a:gd name="T3" fmla="*/ 198 h 210"/>
                  <a:gd name="T4" fmla="*/ 26 w 217"/>
                  <a:gd name="T5" fmla="*/ 181 h 210"/>
                  <a:gd name="T6" fmla="*/ 15 w 217"/>
                  <a:gd name="T7" fmla="*/ 159 h 210"/>
                  <a:gd name="T8" fmla="*/ 5 w 217"/>
                  <a:gd name="T9" fmla="*/ 135 h 210"/>
                  <a:gd name="T10" fmla="*/ 0 w 217"/>
                  <a:gd name="T11" fmla="*/ 109 h 210"/>
                  <a:gd name="T12" fmla="*/ 1 w 217"/>
                  <a:gd name="T13" fmla="*/ 82 h 210"/>
                  <a:gd name="T14" fmla="*/ 9 w 217"/>
                  <a:gd name="T15" fmla="*/ 57 h 210"/>
                  <a:gd name="T16" fmla="*/ 27 w 217"/>
                  <a:gd name="T17" fmla="*/ 35 h 210"/>
                  <a:gd name="T18" fmla="*/ 45 w 217"/>
                  <a:gd name="T19" fmla="*/ 22 h 210"/>
                  <a:gd name="T20" fmla="*/ 60 w 217"/>
                  <a:gd name="T21" fmla="*/ 12 h 210"/>
                  <a:gd name="T22" fmla="*/ 72 w 217"/>
                  <a:gd name="T23" fmla="*/ 7 h 210"/>
                  <a:gd name="T24" fmla="*/ 81 w 217"/>
                  <a:gd name="T25" fmla="*/ 5 h 210"/>
                  <a:gd name="T26" fmla="*/ 88 w 217"/>
                  <a:gd name="T27" fmla="*/ 5 h 210"/>
                  <a:gd name="T28" fmla="*/ 104 w 217"/>
                  <a:gd name="T29" fmla="*/ 0 h 210"/>
                  <a:gd name="T30" fmla="*/ 148 w 217"/>
                  <a:gd name="T31" fmla="*/ 8 h 210"/>
                  <a:gd name="T32" fmla="*/ 160 w 217"/>
                  <a:gd name="T33" fmla="*/ 12 h 210"/>
                  <a:gd name="T34" fmla="*/ 172 w 217"/>
                  <a:gd name="T35" fmla="*/ 15 h 210"/>
                  <a:gd name="T36" fmla="*/ 182 w 217"/>
                  <a:gd name="T37" fmla="*/ 19 h 210"/>
                  <a:gd name="T38" fmla="*/ 190 w 217"/>
                  <a:gd name="T39" fmla="*/ 23 h 210"/>
                  <a:gd name="T40" fmla="*/ 198 w 217"/>
                  <a:gd name="T41" fmla="*/ 27 h 210"/>
                  <a:gd name="T42" fmla="*/ 205 w 217"/>
                  <a:gd name="T43" fmla="*/ 32 h 210"/>
                  <a:gd name="T44" fmla="*/ 211 w 217"/>
                  <a:gd name="T45" fmla="*/ 38 h 210"/>
                  <a:gd name="T46" fmla="*/ 217 w 217"/>
                  <a:gd name="T47" fmla="*/ 45 h 210"/>
                  <a:gd name="T48" fmla="*/ 205 w 217"/>
                  <a:gd name="T49" fmla="*/ 40 h 210"/>
                  <a:gd name="T50" fmla="*/ 194 w 217"/>
                  <a:gd name="T51" fmla="*/ 36 h 210"/>
                  <a:gd name="T52" fmla="*/ 183 w 217"/>
                  <a:gd name="T53" fmla="*/ 33 h 210"/>
                  <a:gd name="T54" fmla="*/ 172 w 217"/>
                  <a:gd name="T55" fmla="*/ 30 h 210"/>
                  <a:gd name="T56" fmla="*/ 163 w 217"/>
                  <a:gd name="T57" fmla="*/ 27 h 210"/>
                  <a:gd name="T58" fmla="*/ 153 w 217"/>
                  <a:gd name="T59" fmla="*/ 26 h 210"/>
                  <a:gd name="T60" fmla="*/ 143 w 217"/>
                  <a:gd name="T61" fmla="*/ 24 h 210"/>
                  <a:gd name="T62" fmla="*/ 134 w 217"/>
                  <a:gd name="T63" fmla="*/ 24 h 210"/>
                  <a:gd name="T64" fmla="*/ 125 w 217"/>
                  <a:gd name="T65" fmla="*/ 24 h 210"/>
                  <a:gd name="T66" fmla="*/ 116 w 217"/>
                  <a:gd name="T67" fmla="*/ 25 h 210"/>
                  <a:gd name="T68" fmla="*/ 107 w 217"/>
                  <a:gd name="T69" fmla="*/ 27 h 210"/>
                  <a:gd name="T70" fmla="*/ 99 w 217"/>
                  <a:gd name="T71" fmla="*/ 29 h 210"/>
                  <a:gd name="T72" fmla="*/ 91 w 217"/>
                  <a:gd name="T73" fmla="*/ 33 h 210"/>
                  <a:gd name="T74" fmla="*/ 82 w 217"/>
                  <a:gd name="T75" fmla="*/ 36 h 210"/>
                  <a:gd name="T76" fmla="*/ 74 w 217"/>
                  <a:gd name="T77" fmla="*/ 41 h 210"/>
                  <a:gd name="T78" fmla="*/ 66 w 217"/>
                  <a:gd name="T79" fmla="*/ 46 h 210"/>
                  <a:gd name="T80" fmla="*/ 52 w 217"/>
                  <a:gd name="T81" fmla="*/ 61 h 210"/>
                  <a:gd name="T82" fmla="*/ 42 w 217"/>
                  <a:gd name="T83" fmla="*/ 80 h 210"/>
                  <a:gd name="T84" fmla="*/ 37 w 217"/>
                  <a:gd name="T85" fmla="*/ 103 h 210"/>
                  <a:gd name="T86" fmla="*/ 35 w 217"/>
                  <a:gd name="T87" fmla="*/ 126 h 210"/>
                  <a:gd name="T88" fmla="*/ 35 w 217"/>
                  <a:gd name="T89" fmla="*/ 151 h 210"/>
                  <a:gd name="T90" fmla="*/ 38 w 217"/>
                  <a:gd name="T91" fmla="*/ 174 h 210"/>
                  <a:gd name="T92" fmla="*/ 41 w 217"/>
                  <a:gd name="T93" fmla="*/ 194 h 210"/>
                  <a:gd name="T94" fmla="*/ 46 w 217"/>
                  <a:gd name="T95" fmla="*/ 21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7" h="210">
                    <a:moveTo>
                      <a:pt x="46" y="210"/>
                    </a:moveTo>
                    <a:lnTo>
                      <a:pt x="37" y="198"/>
                    </a:lnTo>
                    <a:lnTo>
                      <a:pt x="26" y="181"/>
                    </a:lnTo>
                    <a:lnTo>
                      <a:pt x="15" y="159"/>
                    </a:lnTo>
                    <a:lnTo>
                      <a:pt x="5" y="135"/>
                    </a:lnTo>
                    <a:lnTo>
                      <a:pt x="0" y="109"/>
                    </a:lnTo>
                    <a:lnTo>
                      <a:pt x="1" y="82"/>
                    </a:lnTo>
                    <a:lnTo>
                      <a:pt x="9" y="57"/>
                    </a:lnTo>
                    <a:lnTo>
                      <a:pt x="27" y="35"/>
                    </a:lnTo>
                    <a:lnTo>
                      <a:pt x="45" y="22"/>
                    </a:lnTo>
                    <a:lnTo>
                      <a:pt x="60" y="12"/>
                    </a:lnTo>
                    <a:lnTo>
                      <a:pt x="72" y="7"/>
                    </a:lnTo>
                    <a:lnTo>
                      <a:pt x="81" y="5"/>
                    </a:lnTo>
                    <a:lnTo>
                      <a:pt x="88" y="5"/>
                    </a:lnTo>
                    <a:lnTo>
                      <a:pt x="104" y="0"/>
                    </a:lnTo>
                    <a:lnTo>
                      <a:pt x="148" y="8"/>
                    </a:lnTo>
                    <a:lnTo>
                      <a:pt x="160" y="12"/>
                    </a:lnTo>
                    <a:lnTo>
                      <a:pt x="172" y="15"/>
                    </a:lnTo>
                    <a:lnTo>
                      <a:pt x="182" y="19"/>
                    </a:lnTo>
                    <a:lnTo>
                      <a:pt x="190" y="23"/>
                    </a:lnTo>
                    <a:lnTo>
                      <a:pt x="198" y="27"/>
                    </a:lnTo>
                    <a:lnTo>
                      <a:pt x="205" y="32"/>
                    </a:lnTo>
                    <a:lnTo>
                      <a:pt x="211" y="38"/>
                    </a:lnTo>
                    <a:lnTo>
                      <a:pt x="217" y="45"/>
                    </a:lnTo>
                    <a:lnTo>
                      <a:pt x="205" y="40"/>
                    </a:lnTo>
                    <a:lnTo>
                      <a:pt x="194" y="36"/>
                    </a:lnTo>
                    <a:lnTo>
                      <a:pt x="183" y="33"/>
                    </a:lnTo>
                    <a:lnTo>
                      <a:pt x="172" y="30"/>
                    </a:lnTo>
                    <a:lnTo>
                      <a:pt x="163" y="27"/>
                    </a:lnTo>
                    <a:lnTo>
                      <a:pt x="153" y="26"/>
                    </a:lnTo>
                    <a:lnTo>
                      <a:pt x="143" y="24"/>
                    </a:lnTo>
                    <a:lnTo>
                      <a:pt x="134" y="24"/>
                    </a:lnTo>
                    <a:lnTo>
                      <a:pt x="125" y="24"/>
                    </a:lnTo>
                    <a:lnTo>
                      <a:pt x="116" y="25"/>
                    </a:lnTo>
                    <a:lnTo>
                      <a:pt x="107" y="27"/>
                    </a:lnTo>
                    <a:lnTo>
                      <a:pt x="99" y="29"/>
                    </a:lnTo>
                    <a:lnTo>
                      <a:pt x="91" y="33"/>
                    </a:lnTo>
                    <a:lnTo>
                      <a:pt x="82" y="36"/>
                    </a:lnTo>
                    <a:lnTo>
                      <a:pt x="74" y="41"/>
                    </a:lnTo>
                    <a:lnTo>
                      <a:pt x="66" y="46"/>
                    </a:lnTo>
                    <a:lnTo>
                      <a:pt x="52" y="61"/>
                    </a:lnTo>
                    <a:lnTo>
                      <a:pt x="42" y="80"/>
                    </a:lnTo>
                    <a:lnTo>
                      <a:pt x="37" y="103"/>
                    </a:lnTo>
                    <a:lnTo>
                      <a:pt x="35" y="126"/>
                    </a:lnTo>
                    <a:lnTo>
                      <a:pt x="35" y="151"/>
                    </a:lnTo>
                    <a:lnTo>
                      <a:pt x="38" y="174"/>
                    </a:lnTo>
                    <a:lnTo>
                      <a:pt x="41" y="194"/>
                    </a:lnTo>
                    <a:lnTo>
                      <a:pt x="46" y="21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443" name="Freeform 11">
                <a:extLst>
                  <a:ext uri="{FF2B5EF4-FFF2-40B4-BE49-F238E27FC236}">
                    <a16:creationId xmlns:a16="http://schemas.microsoft.com/office/drawing/2014/main" id="{4CC41C08-E599-4B6C-AB1C-909D4AFE38C9}"/>
                  </a:ext>
                </a:extLst>
              </p:cNvPr>
              <p:cNvSpPr>
                <a:spLocks/>
              </p:cNvSpPr>
              <p:nvPr userDrawn="1"/>
            </p:nvSpPr>
            <p:spPr bwMode="ltGray">
              <a:xfrm rot="373331" flipH="1">
                <a:off x="41" y="2843"/>
                <a:ext cx="262" cy="308"/>
              </a:xfrm>
              <a:custGeom>
                <a:avLst/>
                <a:gdLst>
                  <a:gd name="T0" fmla="*/ 109 w 182"/>
                  <a:gd name="T1" fmla="*/ 0 h 213"/>
                  <a:gd name="T2" fmla="*/ 112 w 182"/>
                  <a:gd name="T3" fmla="*/ 2 h 213"/>
                  <a:gd name="T4" fmla="*/ 118 w 182"/>
                  <a:gd name="T5" fmla="*/ 8 h 213"/>
                  <a:gd name="T6" fmla="*/ 127 w 182"/>
                  <a:gd name="T7" fmla="*/ 18 h 213"/>
                  <a:gd name="T8" fmla="*/ 137 w 182"/>
                  <a:gd name="T9" fmla="*/ 33 h 213"/>
                  <a:gd name="T10" fmla="*/ 145 w 182"/>
                  <a:gd name="T11" fmla="*/ 52 h 213"/>
                  <a:gd name="T12" fmla="*/ 150 w 182"/>
                  <a:gd name="T13" fmla="*/ 76 h 213"/>
                  <a:gd name="T14" fmla="*/ 150 w 182"/>
                  <a:gd name="T15" fmla="*/ 105 h 213"/>
                  <a:gd name="T16" fmla="*/ 144 w 182"/>
                  <a:gd name="T17" fmla="*/ 139 h 213"/>
                  <a:gd name="T18" fmla="*/ 140 w 182"/>
                  <a:gd name="T19" fmla="*/ 149 h 213"/>
                  <a:gd name="T20" fmla="*/ 136 w 182"/>
                  <a:gd name="T21" fmla="*/ 157 h 213"/>
                  <a:gd name="T22" fmla="*/ 131 w 182"/>
                  <a:gd name="T23" fmla="*/ 165 h 213"/>
                  <a:gd name="T24" fmla="*/ 125 w 182"/>
                  <a:gd name="T25" fmla="*/ 173 h 213"/>
                  <a:gd name="T26" fmla="*/ 117 w 182"/>
                  <a:gd name="T27" fmla="*/ 180 h 213"/>
                  <a:gd name="T28" fmla="*/ 110 w 182"/>
                  <a:gd name="T29" fmla="*/ 185 h 213"/>
                  <a:gd name="T30" fmla="*/ 102 w 182"/>
                  <a:gd name="T31" fmla="*/ 191 h 213"/>
                  <a:gd name="T32" fmla="*/ 92 w 182"/>
                  <a:gd name="T33" fmla="*/ 195 h 213"/>
                  <a:gd name="T34" fmla="*/ 82 w 182"/>
                  <a:gd name="T35" fmla="*/ 197 h 213"/>
                  <a:gd name="T36" fmla="*/ 72 w 182"/>
                  <a:gd name="T37" fmla="*/ 200 h 213"/>
                  <a:gd name="T38" fmla="*/ 61 w 182"/>
                  <a:gd name="T39" fmla="*/ 201 h 213"/>
                  <a:gd name="T40" fmla="*/ 49 w 182"/>
                  <a:gd name="T41" fmla="*/ 201 h 213"/>
                  <a:gd name="T42" fmla="*/ 37 w 182"/>
                  <a:gd name="T43" fmla="*/ 200 h 213"/>
                  <a:gd name="T44" fmla="*/ 25 w 182"/>
                  <a:gd name="T45" fmla="*/ 197 h 213"/>
                  <a:gd name="T46" fmla="*/ 12 w 182"/>
                  <a:gd name="T47" fmla="*/ 193 h 213"/>
                  <a:gd name="T48" fmla="*/ 0 w 182"/>
                  <a:gd name="T49" fmla="*/ 188 h 213"/>
                  <a:gd name="T50" fmla="*/ 11 w 182"/>
                  <a:gd name="T51" fmla="*/ 195 h 213"/>
                  <a:gd name="T52" fmla="*/ 22 w 182"/>
                  <a:gd name="T53" fmla="*/ 200 h 213"/>
                  <a:gd name="T54" fmla="*/ 33 w 182"/>
                  <a:gd name="T55" fmla="*/ 205 h 213"/>
                  <a:gd name="T56" fmla="*/ 43 w 182"/>
                  <a:gd name="T57" fmla="*/ 208 h 213"/>
                  <a:gd name="T58" fmla="*/ 53 w 182"/>
                  <a:gd name="T59" fmla="*/ 211 h 213"/>
                  <a:gd name="T60" fmla="*/ 63 w 182"/>
                  <a:gd name="T61" fmla="*/ 212 h 213"/>
                  <a:gd name="T62" fmla="*/ 73 w 182"/>
                  <a:gd name="T63" fmla="*/ 213 h 213"/>
                  <a:gd name="T64" fmla="*/ 83 w 182"/>
                  <a:gd name="T65" fmla="*/ 213 h 213"/>
                  <a:gd name="T66" fmla="*/ 91 w 182"/>
                  <a:gd name="T67" fmla="*/ 212 h 213"/>
                  <a:gd name="T68" fmla="*/ 100 w 182"/>
                  <a:gd name="T69" fmla="*/ 210 h 213"/>
                  <a:gd name="T70" fmla="*/ 108 w 182"/>
                  <a:gd name="T71" fmla="*/ 208 h 213"/>
                  <a:gd name="T72" fmla="*/ 116 w 182"/>
                  <a:gd name="T73" fmla="*/ 206 h 213"/>
                  <a:gd name="T74" fmla="*/ 123 w 182"/>
                  <a:gd name="T75" fmla="*/ 203 h 213"/>
                  <a:gd name="T76" fmla="*/ 130 w 182"/>
                  <a:gd name="T77" fmla="*/ 199 h 213"/>
                  <a:gd name="T78" fmla="*/ 136 w 182"/>
                  <a:gd name="T79" fmla="*/ 195 h 213"/>
                  <a:gd name="T80" fmla="*/ 142 w 182"/>
                  <a:gd name="T81" fmla="*/ 191 h 213"/>
                  <a:gd name="T82" fmla="*/ 158 w 182"/>
                  <a:gd name="T83" fmla="*/ 176 h 213"/>
                  <a:gd name="T84" fmla="*/ 169 w 182"/>
                  <a:gd name="T85" fmla="*/ 161 h 213"/>
                  <a:gd name="T86" fmla="*/ 176 w 182"/>
                  <a:gd name="T87" fmla="*/ 144 h 213"/>
                  <a:gd name="T88" fmla="*/ 179 w 182"/>
                  <a:gd name="T89" fmla="*/ 128 h 213"/>
                  <a:gd name="T90" fmla="*/ 181 w 182"/>
                  <a:gd name="T91" fmla="*/ 111 h 213"/>
                  <a:gd name="T92" fmla="*/ 181 w 182"/>
                  <a:gd name="T93" fmla="*/ 95 h 213"/>
                  <a:gd name="T94" fmla="*/ 182 w 182"/>
                  <a:gd name="T95" fmla="*/ 79 h 213"/>
                  <a:gd name="T96" fmla="*/ 173 w 182"/>
                  <a:gd name="T97" fmla="*/ 46 h 213"/>
                  <a:gd name="T98" fmla="*/ 156 w 182"/>
                  <a:gd name="T99" fmla="*/ 21 h 213"/>
                  <a:gd name="T100" fmla="*/ 151 w 182"/>
                  <a:gd name="T101" fmla="*/ 18 h 213"/>
                  <a:gd name="T102" fmla="*/ 147 w 182"/>
                  <a:gd name="T103" fmla="*/ 15 h 213"/>
                  <a:gd name="T104" fmla="*/ 142 w 182"/>
                  <a:gd name="T105" fmla="*/ 13 h 213"/>
                  <a:gd name="T106" fmla="*/ 138 w 182"/>
                  <a:gd name="T107" fmla="*/ 11 h 213"/>
                  <a:gd name="T108" fmla="*/ 132 w 182"/>
                  <a:gd name="T109" fmla="*/ 9 h 213"/>
                  <a:gd name="T110" fmla="*/ 126 w 182"/>
                  <a:gd name="T111" fmla="*/ 6 h 213"/>
                  <a:gd name="T112" fmla="*/ 119 w 182"/>
                  <a:gd name="T113" fmla="*/ 3 h 213"/>
                  <a:gd name="T114" fmla="*/ 109 w 182"/>
                  <a:gd name="T115"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2" h="213">
                    <a:moveTo>
                      <a:pt x="109" y="0"/>
                    </a:moveTo>
                    <a:lnTo>
                      <a:pt x="112" y="2"/>
                    </a:lnTo>
                    <a:lnTo>
                      <a:pt x="118" y="8"/>
                    </a:lnTo>
                    <a:lnTo>
                      <a:pt x="127" y="18"/>
                    </a:lnTo>
                    <a:lnTo>
                      <a:pt x="137" y="33"/>
                    </a:lnTo>
                    <a:lnTo>
                      <a:pt x="145" y="52"/>
                    </a:lnTo>
                    <a:lnTo>
                      <a:pt x="150" y="76"/>
                    </a:lnTo>
                    <a:lnTo>
                      <a:pt x="150" y="105"/>
                    </a:lnTo>
                    <a:lnTo>
                      <a:pt x="144" y="139"/>
                    </a:lnTo>
                    <a:lnTo>
                      <a:pt x="140" y="149"/>
                    </a:lnTo>
                    <a:lnTo>
                      <a:pt x="136" y="157"/>
                    </a:lnTo>
                    <a:lnTo>
                      <a:pt x="131" y="165"/>
                    </a:lnTo>
                    <a:lnTo>
                      <a:pt x="125" y="173"/>
                    </a:lnTo>
                    <a:lnTo>
                      <a:pt x="117" y="180"/>
                    </a:lnTo>
                    <a:lnTo>
                      <a:pt x="110" y="185"/>
                    </a:lnTo>
                    <a:lnTo>
                      <a:pt x="102" y="191"/>
                    </a:lnTo>
                    <a:lnTo>
                      <a:pt x="92" y="195"/>
                    </a:lnTo>
                    <a:lnTo>
                      <a:pt x="82" y="197"/>
                    </a:lnTo>
                    <a:lnTo>
                      <a:pt x="72" y="200"/>
                    </a:lnTo>
                    <a:lnTo>
                      <a:pt x="61" y="201"/>
                    </a:lnTo>
                    <a:lnTo>
                      <a:pt x="49" y="201"/>
                    </a:lnTo>
                    <a:lnTo>
                      <a:pt x="37" y="200"/>
                    </a:lnTo>
                    <a:lnTo>
                      <a:pt x="25" y="197"/>
                    </a:lnTo>
                    <a:lnTo>
                      <a:pt x="12" y="193"/>
                    </a:lnTo>
                    <a:lnTo>
                      <a:pt x="0" y="188"/>
                    </a:lnTo>
                    <a:lnTo>
                      <a:pt x="11" y="195"/>
                    </a:lnTo>
                    <a:lnTo>
                      <a:pt x="22" y="200"/>
                    </a:lnTo>
                    <a:lnTo>
                      <a:pt x="33" y="205"/>
                    </a:lnTo>
                    <a:lnTo>
                      <a:pt x="43" y="208"/>
                    </a:lnTo>
                    <a:lnTo>
                      <a:pt x="53" y="211"/>
                    </a:lnTo>
                    <a:lnTo>
                      <a:pt x="63" y="212"/>
                    </a:lnTo>
                    <a:lnTo>
                      <a:pt x="73" y="213"/>
                    </a:lnTo>
                    <a:lnTo>
                      <a:pt x="83" y="213"/>
                    </a:lnTo>
                    <a:lnTo>
                      <a:pt x="91" y="212"/>
                    </a:lnTo>
                    <a:lnTo>
                      <a:pt x="100" y="210"/>
                    </a:lnTo>
                    <a:lnTo>
                      <a:pt x="108" y="208"/>
                    </a:lnTo>
                    <a:lnTo>
                      <a:pt x="116" y="206"/>
                    </a:lnTo>
                    <a:lnTo>
                      <a:pt x="123" y="203"/>
                    </a:lnTo>
                    <a:lnTo>
                      <a:pt x="130" y="199"/>
                    </a:lnTo>
                    <a:lnTo>
                      <a:pt x="136" y="195"/>
                    </a:lnTo>
                    <a:lnTo>
                      <a:pt x="142" y="191"/>
                    </a:lnTo>
                    <a:lnTo>
                      <a:pt x="158" y="176"/>
                    </a:lnTo>
                    <a:lnTo>
                      <a:pt x="169" y="161"/>
                    </a:lnTo>
                    <a:lnTo>
                      <a:pt x="176" y="144"/>
                    </a:lnTo>
                    <a:lnTo>
                      <a:pt x="179" y="128"/>
                    </a:lnTo>
                    <a:lnTo>
                      <a:pt x="181" y="111"/>
                    </a:lnTo>
                    <a:lnTo>
                      <a:pt x="181" y="95"/>
                    </a:lnTo>
                    <a:lnTo>
                      <a:pt x="182" y="79"/>
                    </a:lnTo>
                    <a:lnTo>
                      <a:pt x="173" y="46"/>
                    </a:lnTo>
                    <a:lnTo>
                      <a:pt x="156" y="21"/>
                    </a:lnTo>
                    <a:lnTo>
                      <a:pt x="151" y="18"/>
                    </a:lnTo>
                    <a:lnTo>
                      <a:pt x="147" y="15"/>
                    </a:lnTo>
                    <a:lnTo>
                      <a:pt x="142" y="13"/>
                    </a:lnTo>
                    <a:lnTo>
                      <a:pt x="138" y="11"/>
                    </a:lnTo>
                    <a:lnTo>
                      <a:pt x="132" y="9"/>
                    </a:lnTo>
                    <a:lnTo>
                      <a:pt x="126" y="6"/>
                    </a:lnTo>
                    <a:lnTo>
                      <a:pt x="119" y="3"/>
                    </a:lnTo>
                    <a:lnTo>
                      <a:pt x="109"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444" name="Freeform 12">
                <a:extLst>
                  <a:ext uri="{FF2B5EF4-FFF2-40B4-BE49-F238E27FC236}">
                    <a16:creationId xmlns:a16="http://schemas.microsoft.com/office/drawing/2014/main" id="{2DAD34D6-4C89-4945-B51B-AD70B5E8709D}"/>
                  </a:ext>
                </a:extLst>
              </p:cNvPr>
              <p:cNvSpPr>
                <a:spLocks/>
              </p:cNvSpPr>
              <p:nvPr userDrawn="1"/>
            </p:nvSpPr>
            <p:spPr bwMode="ltGray">
              <a:xfrm rot="373331" flipH="1">
                <a:off x="121" y="2907"/>
                <a:ext cx="93" cy="156"/>
              </a:xfrm>
              <a:custGeom>
                <a:avLst/>
                <a:gdLst>
                  <a:gd name="T0" fmla="*/ 94 w 128"/>
                  <a:gd name="T1" fmla="*/ 0 h 217"/>
                  <a:gd name="T2" fmla="*/ 105 w 128"/>
                  <a:gd name="T3" fmla="*/ 9 h 217"/>
                  <a:gd name="T4" fmla="*/ 115 w 128"/>
                  <a:gd name="T5" fmla="*/ 27 h 217"/>
                  <a:gd name="T6" fmla="*/ 123 w 128"/>
                  <a:gd name="T7" fmla="*/ 50 h 217"/>
                  <a:gd name="T8" fmla="*/ 128 w 128"/>
                  <a:gd name="T9" fmla="*/ 78 h 217"/>
                  <a:gd name="T10" fmla="*/ 127 w 128"/>
                  <a:gd name="T11" fmla="*/ 111 h 217"/>
                  <a:gd name="T12" fmla="*/ 116 w 128"/>
                  <a:gd name="T13" fmla="*/ 145 h 217"/>
                  <a:gd name="T14" fmla="*/ 94 w 128"/>
                  <a:gd name="T15" fmla="*/ 181 h 217"/>
                  <a:gd name="T16" fmla="*/ 60 w 128"/>
                  <a:gd name="T17" fmla="*/ 217 h 217"/>
                  <a:gd name="T18" fmla="*/ 49 w 128"/>
                  <a:gd name="T19" fmla="*/ 213 h 217"/>
                  <a:gd name="T20" fmla="*/ 38 w 128"/>
                  <a:gd name="T21" fmla="*/ 210 h 217"/>
                  <a:gd name="T22" fmla="*/ 26 w 128"/>
                  <a:gd name="T23" fmla="*/ 205 h 217"/>
                  <a:gd name="T24" fmla="*/ 16 w 128"/>
                  <a:gd name="T25" fmla="*/ 201 h 217"/>
                  <a:gd name="T26" fmla="*/ 8 w 128"/>
                  <a:gd name="T27" fmla="*/ 196 h 217"/>
                  <a:gd name="T28" fmla="*/ 2 w 128"/>
                  <a:gd name="T29" fmla="*/ 190 h 217"/>
                  <a:gd name="T30" fmla="*/ 0 w 128"/>
                  <a:gd name="T31" fmla="*/ 183 h 217"/>
                  <a:gd name="T32" fmla="*/ 1 w 128"/>
                  <a:gd name="T33" fmla="*/ 178 h 217"/>
                  <a:gd name="T34" fmla="*/ 13 w 128"/>
                  <a:gd name="T35" fmla="*/ 171 h 217"/>
                  <a:gd name="T36" fmla="*/ 29 w 128"/>
                  <a:gd name="T37" fmla="*/ 161 h 217"/>
                  <a:gd name="T38" fmla="*/ 46 w 128"/>
                  <a:gd name="T39" fmla="*/ 150 h 217"/>
                  <a:gd name="T40" fmla="*/ 63 w 128"/>
                  <a:gd name="T41" fmla="*/ 134 h 217"/>
                  <a:gd name="T42" fmla="*/ 79 w 128"/>
                  <a:gd name="T43" fmla="*/ 112 h 217"/>
                  <a:gd name="T44" fmla="*/ 91 w 128"/>
                  <a:gd name="T45" fmla="*/ 83 h 217"/>
                  <a:gd name="T46" fmla="*/ 97 w 128"/>
                  <a:gd name="T47" fmla="*/ 46 h 217"/>
                  <a:gd name="T48" fmla="*/ 94 w 128"/>
                  <a:gd name="T49"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445" name="Freeform 13">
                <a:extLst>
                  <a:ext uri="{FF2B5EF4-FFF2-40B4-BE49-F238E27FC236}">
                    <a16:creationId xmlns:a16="http://schemas.microsoft.com/office/drawing/2014/main" id="{B2B5D74A-62F1-4217-9F30-018D38BFEF0E}"/>
                  </a:ext>
                </a:extLst>
              </p:cNvPr>
              <p:cNvSpPr>
                <a:spLocks/>
              </p:cNvSpPr>
              <p:nvPr userDrawn="1"/>
            </p:nvSpPr>
            <p:spPr bwMode="ltGray">
              <a:xfrm rot="373331" flipH="1">
                <a:off x="313" y="3110"/>
                <a:ext cx="85" cy="93"/>
              </a:xfrm>
              <a:custGeom>
                <a:avLst/>
                <a:gdLst>
                  <a:gd name="T0" fmla="*/ 75 w 117"/>
                  <a:gd name="T1" fmla="*/ 0 h 132"/>
                  <a:gd name="T2" fmla="*/ 0 w 117"/>
                  <a:gd name="T3" fmla="*/ 25 h 132"/>
                  <a:gd name="T4" fmla="*/ 3 w 117"/>
                  <a:gd name="T5" fmla="*/ 26 h 132"/>
                  <a:gd name="T6" fmla="*/ 14 w 117"/>
                  <a:gd name="T7" fmla="*/ 29 h 132"/>
                  <a:gd name="T8" fmla="*/ 29 w 117"/>
                  <a:gd name="T9" fmla="*/ 36 h 132"/>
                  <a:gd name="T10" fmla="*/ 46 w 117"/>
                  <a:gd name="T11" fmla="*/ 47 h 132"/>
                  <a:gd name="T12" fmla="*/ 66 w 117"/>
                  <a:gd name="T13" fmla="*/ 62 h 132"/>
                  <a:gd name="T14" fmla="*/ 84 w 117"/>
                  <a:gd name="T15" fmla="*/ 80 h 132"/>
                  <a:gd name="T16" fmla="*/ 102 w 117"/>
                  <a:gd name="T17" fmla="*/ 103 h 132"/>
                  <a:gd name="T18" fmla="*/ 116 w 117"/>
                  <a:gd name="T19" fmla="*/ 132 h 132"/>
                  <a:gd name="T20" fmla="*/ 117 w 117"/>
                  <a:gd name="T21" fmla="*/ 120 h 132"/>
                  <a:gd name="T22" fmla="*/ 115 w 117"/>
                  <a:gd name="T23" fmla="*/ 107 h 132"/>
                  <a:gd name="T24" fmla="*/ 108 w 117"/>
                  <a:gd name="T25" fmla="*/ 90 h 132"/>
                  <a:gd name="T26" fmla="*/ 99 w 117"/>
                  <a:gd name="T27" fmla="*/ 74 h 132"/>
                  <a:gd name="T28" fmla="*/ 89 w 117"/>
                  <a:gd name="T29" fmla="*/ 58 h 132"/>
                  <a:gd name="T30" fmla="*/ 78 w 117"/>
                  <a:gd name="T31" fmla="*/ 45 h 132"/>
                  <a:gd name="T32" fmla="*/ 67 w 117"/>
                  <a:gd name="T33" fmla="*/ 36 h 132"/>
                  <a:gd name="T34" fmla="*/ 58 w 117"/>
                  <a:gd name="T35" fmla="*/ 32 h 132"/>
                  <a:gd name="T36" fmla="*/ 69 w 117"/>
                  <a:gd name="T37" fmla="*/ 29 h 132"/>
                  <a:gd name="T38" fmla="*/ 79 w 117"/>
                  <a:gd name="T39" fmla="*/ 28 h 132"/>
                  <a:gd name="T40" fmla="*/ 89 w 117"/>
                  <a:gd name="T41" fmla="*/ 26 h 132"/>
                  <a:gd name="T42" fmla="*/ 98 w 117"/>
                  <a:gd name="T43" fmla="*/ 25 h 132"/>
                  <a:gd name="T44" fmla="*/ 105 w 117"/>
                  <a:gd name="T45" fmla="*/ 24 h 132"/>
                  <a:gd name="T46" fmla="*/ 109 w 117"/>
                  <a:gd name="T47" fmla="*/ 22 h 132"/>
                  <a:gd name="T48" fmla="*/ 113 w 117"/>
                  <a:gd name="T49" fmla="*/ 21 h 132"/>
                  <a:gd name="T50" fmla="*/ 114 w 117"/>
                  <a:gd name="T51" fmla="*/ 21 h 132"/>
                  <a:gd name="T52" fmla="*/ 75 w 117"/>
                  <a:gd name="T5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446" name="Freeform 14">
                <a:extLst>
                  <a:ext uri="{FF2B5EF4-FFF2-40B4-BE49-F238E27FC236}">
                    <a16:creationId xmlns:a16="http://schemas.microsoft.com/office/drawing/2014/main" id="{31EFB7E4-6655-415B-907E-E2B751D14DA8}"/>
                  </a:ext>
                </a:extLst>
              </p:cNvPr>
              <p:cNvSpPr>
                <a:spLocks/>
              </p:cNvSpPr>
              <p:nvPr userDrawn="1"/>
            </p:nvSpPr>
            <p:spPr bwMode="ltGray">
              <a:xfrm rot="373331" flipH="1">
                <a:off x="289" y="3135"/>
                <a:ext cx="21" cy="55"/>
              </a:xfrm>
              <a:custGeom>
                <a:avLst/>
                <a:gdLst>
                  <a:gd name="T0" fmla="*/ 29 w 29"/>
                  <a:gd name="T1" fmla="*/ 0 h 77"/>
                  <a:gd name="T2" fmla="*/ 23 w 29"/>
                  <a:gd name="T3" fmla="*/ 0 h 77"/>
                  <a:gd name="T4" fmla="*/ 16 w 29"/>
                  <a:gd name="T5" fmla="*/ 4 h 77"/>
                  <a:gd name="T6" fmla="*/ 9 w 29"/>
                  <a:gd name="T7" fmla="*/ 9 h 77"/>
                  <a:gd name="T8" fmla="*/ 4 w 29"/>
                  <a:gd name="T9" fmla="*/ 19 h 77"/>
                  <a:gd name="T10" fmla="*/ 1 w 29"/>
                  <a:gd name="T11" fmla="*/ 30 h 77"/>
                  <a:gd name="T12" fmla="*/ 0 w 29"/>
                  <a:gd name="T13" fmla="*/ 44 h 77"/>
                  <a:gd name="T14" fmla="*/ 3 w 29"/>
                  <a:gd name="T15" fmla="*/ 60 h 77"/>
                  <a:gd name="T16" fmla="*/ 11 w 29"/>
                  <a:gd name="T17" fmla="*/ 77 h 77"/>
                  <a:gd name="T18" fmla="*/ 15 w 29"/>
                  <a:gd name="T19" fmla="*/ 53 h 77"/>
                  <a:gd name="T20" fmla="*/ 19 w 29"/>
                  <a:gd name="T21" fmla="*/ 37 h 77"/>
                  <a:gd name="T22" fmla="*/ 23 w 29"/>
                  <a:gd name="T23" fmla="*/ 22 h 77"/>
                  <a:gd name="T24" fmla="*/ 29 w 29"/>
                  <a:gd name="T25"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46447" name="Group 15">
                <a:extLst>
                  <a:ext uri="{FF2B5EF4-FFF2-40B4-BE49-F238E27FC236}">
                    <a16:creationId xmlns:a16="http://schemas.microsoft.com/office/drawing/2014/main" id="{54BDAF58-9DCB-420E-A71F-6034F4FDDC1C}"/>
                  </a:ext>
                </a:extLst>
              </p:cNvPr>
              <p:cNvGrpSpPr>
                <a:grpSpLocks/>
              </p:cNvGrpSpPr>
              <p:nvPr userDrawn="1"/>
            </p:nvGrpSpPr>
            <p:grpSpPr bwMode="auto">
              <a:xfrm rot="10886446" flipH="1">
                <a:off x="335" y="3251"/>
                <a:ext cx="608" cy="369"/>
                <a:chOff x="-366" y="1704"/>
                <a:chExt cx="608" cy="369"/>
              </a:xfrm>
            </p:grpSpPr>
            <p:sp>
              <p:nvSpPr>
                <p:cNvPr id="146448" name="Freeform 16">
                  <a:extLst>
                    <a:ext uri="{FF2B5EF4-FFF2-40B4-BE49-F238E27FC236}">
                      <a16:creationId xmlns:a16="http://schemas.microsoft.com/office/drawing/2014/main" id="{DA1CCF52-E4AF-43C4-A46F-0A91EE9F2141}"/>
                    </a:ext>
                  </a:extLst>
                </p:cNvPr>
                <p:cNvSpPr>
                  <a:spLocks/>
                </p:cNvSpPr>
                <p:nvPr userDrawn="1"/>
              </p:nvSpPr>
              <p:spPr bwMode="ltGray">
                <a:xfrm rot="4200091">
                  <a:off x="-243" y="1807"/>
                  <a:ext cx="143" cy="390"/>
                </a:xfrm>
                <a:custGeom>
                  <a:avLst/>
                  <a:gdLst>
                    <a:gd name="T0" fmla="*/ 12 w 207"/>
                    <a:gd name="T1" fmla="*/ 44 h 564"/>
                    <a:gd name="T2" fmla="*/ 6 w 207"/>
                    <a:gd name="T3" fmla="*/ 72 h 564"/>
                    <a:gd name="T4" fmla="*/ 3 w 207"/>
                    <a:gd name="T5" fmla="*/ 99 h 564"/>
                    <a:gd name="T6" fmla="*/ 0 w 207"/>
                    <a:gd name="T7" fmla="*/ 125 h 564"/>
                    <a:gd name="T8" fmla="*/ 0 w 207"/>
                    <a:gd name="T9" fmla="*/ 151 h 564"/>
                    <a:gd name="T10" fmla="*/ 3 w 207"/>
                    <a:gd name="T11" fmla="*/ 180 h 564"/>
                    <a:gd name="T12" fmla="*/ 7 w 207"/>
                    <a:gd name="T13" fmla="*/ 211 h 564"/>
                    <a:gd name="T14" fmla="*/ 16 w 207"/>
                    <a:gd name="T15" fmla="*/ 247 h 564"/>
                    <a:gd name="T16" fmla="*/ 29 w 207"/>
                    <a:gd name="T17" fmla="*/ 287 h 564"/>
                    <a:gd name="T18" fmla="*/ 43 w 207"/>
                    <a:gd name="T19" fmla="*/ 325 h 564"/>
                    <a:gd name="T20" fmla="*/ 61 w 207"/>
                    <a:gd name="T21" fmla="*/ 364 h 564"/>
                    <a:gd name="T22" fmla="*/ 83 w 207"/>
                    <a:gd name="T23" fmla="*/ 406 h 564"/>
                    <a:gd name="T24" fmla="*/ 106 w 207"/>
                    <a:gd name="T25" fmla="*/ 446 h 564"/>
                    <a:gd name="T26" fmla="*/ 132 w 207"/>
                    <a:gd name="T27" fmla="*/ 483 h 564"/>
                    <a:gd name="T28" fmla="*/ 157 w 207"/>
                    <a:gd name="T29" fmla="*/ 516 h 564"/>
                    <a:gd name="T30" fmla="*/ 182 w 207"/>
                    <a:gd name="T31" fmla="*/ 544 h 564"/>
                    <a:gd name="T32" fmla="*/ 207 w 207"/>
                    <a:gd name="T33" fmla="*/ 564 h 564"/>
                    <a:gd name="T34" fmla="*/ 160 w 207"/>
                    <a:gd name="T35" fmla="*/ 501 h 564"/>
                    <a:gd name="T36" fmla="*/ 127 w 207"/>
                    <a:gd name="T37" fmla="*/ 448 h 564"/>
                    <a:gd name="T38" fmla="*/ 103 w 207"/>
                    <a:gd name="T39" fmla="*/ 405 h 564"/>
                    <a:gd name="T40" fmla="*/ 87 w 207"/>
                    <a:gd name="T41" fmla="*/ 368 h 564"/>
                    <a:gd name="T42" fmla="*/ 75 w 207"/>
                    <a:gd name="T43" fmla="*/ 337 h 564"/>
                    <a:gd name="T44" fmla="*/ 68 w 207"/>
                    <a:gd name="T45" fmla="*/ 309 h 564"/>
                    <a:gd name="T46" fmla="*/ 63 w 207"/>
                    <a:gd name="T47" fmla="*/ 285 h 564"/>
                    <a:gd name="T48" fmla="*/ 56 w 207"/>
                    <a:gd name="T49" fmla="*/ 261 h 564"/>
                    <a:gd name="T50" fmla="*/ 44 w 207"/>
                    <a:gd name="T51" fmla="*/ 205 h 564"/>
                    <a:gd name="T52" fmla="*/ 41 w 207"/>
                    <a:gd name="T53" fmla="*/ 140 h 564"/>
                    <a:gd name="T54" fmla="*/ 43 w 207"/>
                    <a:gd name="T55" fmla="*/ 68 h 564"/>
                    <a:gd name="T56" fmla="*/ 50 w 207"/>
                    <a:gd name="T57" fmla="*/ 0 h 564"/>
                    <a:gd name="T58" fmla="*/ 12 w 207"/>
                    <a:gd name="T59" fmla="*/ 44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07" h="564">
                      <a:moveTo>
                        <a:pt x="12" y="44"/>
                      </a:moveTo>
                      <a:lnTo>
                        <a:pt x="6" y="72"/>
                      </a:lnTo>
                      <a:lnTo>
                        <a:pt x="3" y="99"/>
                      </a:lnTo>
                      <a:lnTo>
                        <a:pt x="0" y="125"/>
                      </a:lnTo>
                      <a:lnTo>
                        <a:pt x="0" y="151"/>
                      </a:lnTo>
                      <a:lnTo>
                        <a:pt x="3" y="180"/>
                      </a:lnTo>
                      <a:lnTo>
                        <a:pt x="7" y="211"/>
                      </a:lnTo>
                      <a:lnTo>
                        <a:pt x="16" y="247"/>
                      </a:lnTo>
                      <a:lnTo>
                        <a:pt x="29" y="287"/>
                      </a:lnTo>
                      <a:lnTo>
                        <a:pt x="43" y="325"/>
                      </a:lnTo>
                      <a:lnTo>
                        <a:pt x="61" y="364"/>
                      </a:lnTo>
                      <a:lnTo>
                        <a:pt x="83" y="406"/>
                      </a:lnTo>
                      <a:lnTo>
                        <a:pt x="106" y="446"/>
                      </a:lnTo>
                      <a:lnTo>
                        <a:pt x="132" y="483"/>
                      </a:lnTo>
                      <a:lnTo>
                        <a:pt x="157" y="516"/>
                      </a:lnTo>
                      <a:lnTo>
                        <a:pt x="182" y="544"/>
                      </a:lnTo>
                      <a:lnTo>
                        <a:pt x="207" y="564"/>
                      </a:lnTo>
                      <a:lnTo>
                        <a:pt x="160" y="501"/>
                      </a:lnTo>
                      <a:lnTo>
                        <a:pt x="127" y="448"/>
                      </a:lnTo>
                      <a:lnTo>
                        <a:pt x="103" y="405"/>
                      </a:lnTo>
                      <a:lnTo>
                        <a:pt x="87" y="368"/>
                      </a:lnTo>
                      <a:lnTo>
                        <a:pt x="75" y="337"/>
                      </a:lnTo>
                      <a:lnTo>
                        <a:pt x="68" y="309"/>
                      </a:lnTo>
                      <a:lnTo>
                        <a:pt x="63" y="285"/>
                      </a:lnTo>
                      <a:lnTo>
                        <a:pt x="56" y="261"/>
                      </a:lnTo>
                      <a:lnTo>
                        <a:pt x="44" y="205"/>
                      </a:lnTo>
                      <a:lnTo>
                        <a:pt x="41" y="140"/>
                      </a:lnTo>
                      <a:lnTo>
                        <a:pt x="43" y="68"/>
                      </a:lnTo>
                      <a:lnTo>
                        <a:pt x="50" y="0"/>
                      </a:lnTo>
                      <a:lnTo>
                        <a:pt x="12" y="4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449" name="Freeform 17">
                  <a:extLst>
                    <a:ext uri="{FF2B5EF4-FFF2-40B4-BE49-F238E27FC236}">
                      <a16:creationId xmlns:a16="http://schemas.microsoft.com/office/drawing/2014/main" id="{F99AC4BE-A868-47C1-991C-854CAEB1ED45}"/>
                    </a:ext>
                  </a:extLst>
                </p:cNvPr>
                <p:cNvSpPr>
                  <a:spLocks/>
                </p:cNvSpPr>
                <p:nvPr userDrawn="1"/>
              </p:nvSpPr>
              <p:spPr bwMode="ltGray">
                <a:xfrm rot="4200091">
                  <a:off x="124" y="1761"/>
                  <a:ext cx="33" cy="160"/>
                </a:xfrm>
                <a:custGeom>
                  <a:avLst/>
                  <a:gdLst>
                    <a:gd name="T0" fmla="*/ 0 w 47"/>
                    <a:gd name="T1" fmla="*/ 19 h 232"/>
                    <a:gd name="T2" fmla="*/ 14 w 47"/>
                    <a:gd name="T3" fmla="*/ 55 h 232"/>
                    <a:gd name="T4" fmla="*/ 22 w 47"/>
                    <a:gd name="T5" fmla="*/ 101 h 232"/>
                    <a:gd name="T6" fmla="*/ 24 w 47"/>
                    <a:gd name="T7" fmla="*/ 159 h 232"/>
                    <a:gd name="T8" fmla="*/ 19 w 47"/>
                    <a:gd name="T9" fmla="*/ 232 h 232"/>
                    <a:gd name="T10" fmla="*/ 45 w 47"/>
                    <a:gd name="T11" fmla="*/ 217 h 232"/>
                    <a:gd name="T12" fmla="*/ 47 w 47"/>
                    <a:gd name="T13" fmla="*/ 178 h 232"/>
                    <a:gd name="T14" fmla="*/ 47 w 47"/>
                    <a:gd name="T15" fmla="*/ 140 h 232"/>
                    <a:gd name="T16" fmla="*/ 45 w 47"/>
                    <a:gd name="T17" fmla="*/ 103 h 232"/>
                    <a:gd name="T18" fmla="*/ 41 w 47"/>
                    <a:gd name="T19" fmla="*/ 71 h 232"/>
                    <a:gd name="T20" fmla="*/ 36 w 47"/>
                    <a:gd name="T21" fmla="*/ 52 h 232"/>
                    <a:gd name="T22" fmla="*/ 29 w 47"/>
                    <a:gd name="T23" fmla="*/ 34 h 232"/>
                    <a:gd name="T24" fmla="*/ 22 w 47"/>
                    <a:gd name="T25" fmla="*/ 17 h 232"/>
                    <a:gd name="T26" fmla="*/ 13 w 47"/>
                    <a:gd name="T27" fmla="*/ 0 h 232"/>
                    <a:gd name="T28" fmla="*/ 0 w 47"/>
                    <a:gd name="T29" fmla="*/ 19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 h="232">
                      <a:moveTo>
                        <a:pt x="0" y="19"/>
                      </a:moveTo>
                      <a:lnTo>
                        <a:pt x="14" y="55"/>
                      </a:lnTo>
                      <a:lnTo>
                        <a:pt x="22" y="101"/>
                      </a:lnTo>
                      <a:lnTo>
                        <a:pt x="24" y="159"/>
                      </a:lnTo>
                      <a:lnTo>
                        <a:pt x="19" y="232"/>
                      </a:lnTo>
                      <a:lnTo>
                        <a:pt x="45" y="217"/>
                      </a:lnTo>
                      <a:lnTo>
                        <a:pt x="47" y="178"/>
                      </a:lnTo>
                      <a:lnTo>
                        <a:pt x="47" y="140"/>
                      </a:lnTo>
                      <a:lnTo>
                        <a:pt x="45" y="103"/>
                      </a:lnTo>
                      <a:lnTo>
                        <a:pt x="41" y="71"/>
                      </a:lnTo>
                      <a:lnTo>
                        <a:pt x="36" y="52"/>
                      </a:lnTo>
                      <a:lnTo>
                        <a:pt x="29" y="34"/>
                      </a:lnTo>
                      <a:lnTo>
                        <a:pt x="22" y="17"/>
                      </a:lnTo>
                      <a:lnTo>
                        <a:pt x="13" y="0"/>
                      </a:lnTo>
                      <a:lnTo>
                        <a:pt x="0" y="1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450" name="Freeform 18">
                  <a:extLst>
                    <a:ext uri="{FF2B5EF4-FFF2-40B4-BE49-F238E27FC236}">
                      <a16:creationId xmlns:a16="http://schemas.microsoft.com/office/drawing/2014/main" id="{28D53A26-E864-4EF6-B0B5-E05B6C15EC12}"/>
                    </a:ext>
                  </a:extLst>
                </p:cNvPr>
                <p:cNvSpPr>
                  <a:spLocks/>
                </p:cNvSpPr>
                <p:nvPr userDrawn="1"/>
              </p:nvSpPr>
              <p:spPr bwMode="ltGray">
                <a:xfrm rot="4200091">
                  <a:off x="199" y="1720"/>
                  <a:ext cx="60" cy="27"/>
                </a:xfrm>
                <a:custGeom>
                  <a:avLst/>
                  <a:gdLst>
                    <a:gd name="T0" fmla="*/ 87 w 87"/>
                    <a:gd name="T1" fmla="*/ 22 h 40"/>
                    <a:gd name="T2" fmla="*/ 77 w 87"/>
                    <a:gd name="T3" fmla="*/ 17 h 40"/>
                    <a:gd name="T4" fmla="*/ 68 w 87"/>
                    <a:gd name="T5" fmla="*/ 12 h 40"/>
                    <a:gd name="T6" fmla="*/ 58 w 87"/>
                    <a:gd name="T7" fmla="*/ 7 h 40"/>
                    <a:gd name="T8" fmla="*/ 47 w 87"/>
                    <a:gd name="T9" fmla="*/ 5 h 40"/>
                    <a:gd name="T10" fmla="*/ 37 w 87"/>
                    <a:gd name="T11" fmla="*/ 3 h 40"/>
                    <a:gd name="T12" fmla="*/ 26 w 87"/>
                    <a:gd name="T13" fmla="*/ 2 h 40"/>
                    <a:gd name="T14" fmla="*/ 13 w 87"/>
                    <a:gd name="T15" fmla="*/ 0 h 40"/>
                    <a:gd name="T16" fmla="*/ 0 w 87"/>
                    <a:gd name="T17" fmla="*/ 2 h 40"/>
                    <a:gd name="T18" fmla="*/ 6 w 87"/>
                    <a:gd name="T19" fmla="*/ 6 h 40"/>
                    <a:gd name="T20" fmla="*/ 14 w 87"/>
                    <a:gd name="T21" fmla="*/ 10 h 40"/>
                    <a:gd name="T22" fmla="*/ 22 w 87"/>
                    <a:gd name="T23" fmla="*/ 14 h 40"/>
                    <a:gd name="T24" fmla="*/ 33 w 87"/>
                    <a:gd name="T25" fmla="*/ 18 h 40"/>
                    <a:gd name="T26" fmla="*/ 42 w 87"/>
                    <a:gd name="T27" fmla="*/ 22 h 40"/>
                    <a:gd name="T28" fmla="*/ 52 w 87"/>
                    <a:gd name="T29" fmla="*/ 27 h 40"/>
                    <a:gd name="T30" fmla="*/ 64 w 87"/>
                    <a:gd name="T31" fmla="*/ 33 h 40"/>
                    <a:gd name="T32" fmla="*/ 74 w 87"/>
                    <a:gd name="T33" fmla="*/ 40 h 40"/>
                    <a:gd name="T34" fmla="*/ 87 w 87"/>
                    <a:gd name="T35"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7" h="40">
                      <a:moveTo>
                        <a:pt x="87" y="22"/>
                      </a:moveTo>
                      <a:lnTo>
                        <a:pt x="77" y="17"/>
                      </a:lnTo>
                      <a:lnTo>
                        <a:pt x="68" y="12"/>
                      </a:lnTo>
                      <a:lnTo>
                        <a:pt x="58" y="7"/>
                      </a:lnTo>
                      <a:lnTo>
                        <a:pt x="47" y="5"/>
                      </a:lnTo>
                      <a:lnTo>
                        <a:pt x="37" y="3"/>
                      </a:lnTo>
                      <a:lnTo>
                        <a:pt x="26" y="2"/>
                      </a:lnTo>
                      <a:lnTo>
                        <a:pt x="13" y="0"/>
                      </a:lnTo>
                      <a:lnTo>
                        <a:pt x="0" y="2"/>
                      </a:lnTo>
                      <a:lnTo>
                        <a:pt x="6" y="6"/>
                      </a:lnTo>
                      <a:lnTo>
                        <a:pt x="14" y="10"/>
                      </a:lnTo>
                      <a:lnTo>
                        <a:pt x="22" y="14"/>
                      </a:lnTo>
                      <a:lnTo>
                        <a:pt x="33" y="18"/>
                      </a:lnTo>
                      <a:lnTo>
                        <a:pt x="42" y="22"/>
                      </a:lnTo>
                      <a:lnTo>
                        <a:pt x="52" y="27"/>
                      </a:lnTo>
                      <a:lnTo>
                        <a:pt x="64" y="33"/>
                      </a:lnTo>
                      <a:lnTo>
                        <a:pt x="74" y="40"/>
                      </a:lnTo>
                      <a:lnTo>
                        <a:pt x="87" y="2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46451" name="Group 19">
              <a:extLst>
                <a:ext uri="{FF2B5EF4-FFF2-40B4-BE49-F238E27FC236}">
                  <a16:creationId xmlns:a16="http://schemas.microsoft.com/office/drawing/2014/main" id="{2312745F-379F-45F8-9B44-99077180129C}"/>
                </a:ext>
              </a:extLst>
            </p:cNvPr>
            <p:cNvGrpSpPr>
              <a:grpSpLocks/>
            </p:cNvGrpSpPr>
            <p:nvPr/>
          </p:nvGrpSpPr>
          <p:grpSpPr bwMode="auto">
            <a:xfrm rot="-15351438">
              <a:off x="343" y="3854"/>
              <a:ext cx="392" cy="424"/>
              <a:chOff x="1727" y="866"/>
              <a:chExt cx="129" cy="157"/>
            </a:xfrm>
          </p:grpSpPr>
          <p:sp>
            <p:nvSpPr>
              <p:cNvPr id="146452" name="Freeform 20">
                <a:extLst>
                  <a:ext uri="{FF2B5EF4-FFF2-40B4-BE49-F238E27FC236}">
                    <a16:creationId xmlns:a16="http://schemas.microsoft.com/office/drawing/2014/main" id="{CBC27470-B471-4810-A636-6937DAC8FAF5}"/>
                  </a:ext>
                </a:extLst>
              </p:cNvPr>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453" name="Freeform 21">
                <a:extLst>
                  <a:ext uri="{FF2B5EF4-FFF2-40B4-BE49-F238E27FC236}">
                    <a16:creationId xmlns:a16="http://schemas.microsoft.com/office/drawing/2014/main" id="{BC00FBA4-A3B1-49C4-ACAD-00C87FE10FA1}"/>
                  </a:ext>
                </a:extLst>
              </p:cNvPr>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454" name="Freeform 22">
                <a:extLst>
                  <a:ext uri="{FF2B5EF4-FFF2-40B4-BE49-F238E27FC236}">
                    <a16:creationId xmlns:a16="http://schemas.microsoft.com/office/drawing/2014/main" id="{FF9E67A7-3350-4286-A40B-ABF9384314C6}"/>
                  </a:ext>
                </a:extLst>
              </p:cNvPr>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6455" name="Group 23">
              <a:extLst>
                <a:ext uri="{FF2B5EF4-FFF2-40B4-BE49-F238E27FC236}">
                  <a16:creationId xmlns:a16="http://schemas.microsoft.com/office/drawing/2014/main" id="{B471400C-7650-4938-AF87-184E97780246}"/>
                </a:ext>
              </a:extLst>
            </p:cNvPr>
            <p:cNvGrpSpPr>
              <a:grpSpLocks/>
            </p:cNvGrpSpPr>
            <p:nvPr/>
          </p:nvGrpSpPr>
          <p:grpSpPr bwMode="auto">
            <a:xfrm rot="5003157">
              <a:off x="249" y="1102"/>
              <a:ext cx="412" cy="500"/>
              <a:chOff x="1727" y="866"/>
              <a:chExt cx="129" cy="157"/>
            </a:xfrm>
          </p:grpSpPr>
          <p:sp>
            <p:nvSpPr>
              <p:cNvPr id="146456" name="Freeform 24">
                <a:extLst>
                  <a:ext uri="{FF2B5EF4-FFF2-40B4-BE49-F238E27FC236}">
                    <a16:creationId xmlns:a16="http://schemas.microsoft.com/office/drawing/2014/main" id="{28DBE336-C1E6-42EC-85F3-349EF946CAAE}"/>
                  </a:ext>
                </a:extLst>
              </p:cNvPr>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457" name="Freeform 25">
                <a:extLst>
                  <a:ext uri="{FF2B5EF4-FFF2-40B4-BE49-F238E27FC236}">
                    <a16:creationId xmlns:a16="http://schemas.microsoft.com/office/drawing/2014/main" id="{7B194A26-8A10-4C7D-8FA0-FFC3B3B80D37}"/>
                  </a:ext>
                </a:extLst>
              </p:cNvPr>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458" name="Freeform 26">
                <a:extLst>
                  <a:ext uri="{FF2B5EF4-FFF2-40B4-BE49-F238E27FC236}">
                    <a16:creationId xmlns:a16="http://schemas.microsoft.com/office/drawing/2014/main" id="{B7310CA7-9FC8-46EF-B8E7-89061E0D7207}"/>
                  </a:ext>
                </a:extLst>
              </p:cNvPr>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6459" name="Group 27">
              <a:extLst>
                <a:ext uri="{FF2B5EF4-FFF2-40B4-BE49-F238E27FC236}">
                  <a16:creationId xmlns:a16="http://schemas.microsoft.com/office/drawing/2014/main" id="{0C6D628A-AFD4-4507-863E-607AF7CB518C}"/>
                </a:ext>
              </a:extLst>
            </p:cNvPr>
            <p:cNvGrpSpPr>
              <a:grpSpLocks/>
            </p:cNvGrpSpPr>
            <p:nvPr/>
          </p:nvGrpSpPr>
          <p:grpSpPr bwMode="auto">
            <a:xfrm>
              <a:off x="815" y="0"/>
              <a:ext cx="345" cy="367"/>
              <a:chOff x="1727" y="866"/>
              <a:chExt cx="129" cy="157"/>
            </a:xfrm>
          </p:grpSpPr>
          <p:sp>
            <p:nvSpPr>
              <p:cNvPr id="146460" name="Freeform 28">
                <a:extLst>
                  <a:ext uri="{FF2B5EF4-FFF2-40B4-BE49-F238E27FC236}">
                    <a16:creationId xmlns:a16="http://schemas.microsoft.com/office/drawing/2014/main" id="{BEFBDC6E-A06B-4133-858E-5CD406810052}"/>
                  </a:ext>
                </a:extLst>
              </p:cNvPr>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461" name="Freeform 29">
                <a:extLst>
                  <a:ext uri="{FF2B5EF4-FFF2-40B4-BE49-F238E27FC236}">
                    <a16:creationId xmlns:a16="http://schemas.microsoft.com/office/drawing/2014/main" id="{7BEAFA0A-8ED3-4848-8B6A-E6DA5CD5EA8B}"/>
                  </a:ext>
                </a:extLst>
              </p:cNvPr>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462" name="Freeform 30">
                <a:extLst>
                  <a:ext uri="{FF2B5EF4-FFF2-40B4-BE49-F238E27FC236}">
                    <a16:creationId xmlns:a16="http://schemas.microsoft.com/office/drawing/2014/main" id="{C5A53B1B-A3AC-4EB5-9F11-BD1B20500C83}"/>
                  </a:ext>
                </a:extLst>
              </p:cNvPr>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46463" name="Freeform 31">
              <a:extLst>
                <a:ext uri="{FF2B5EF4-FFF2-40B4-BE49-F238E27FC236}">
                  <a16:creationId xmlns:a16="http://schemas.microsoft.com/office/drawing/2014/main" id="{221F602D-FFF0-4AC6-8D3D-58974CB7E6B2}"/>
                </a:ext>
              </a:extLst>
            </p:cNvPr>
            <p:cNvSpPr>
              <a:spLocks/>
            </p:cNvSpPr>
            <p:nvPr/>
          </p:nvSpPr>
          <p:spPr bwMode="ltGray">
            <a:xfrm>
              <a:off x="87" y="94"/>
              <a:ext cx="699" cy="756"/>
            </a:xfrm>
            <a:custGeom>
              <a:avLst/>
              <a:gdLst>
                <a:gd name="T0" fmla="*/ 1 w 699"/>
                <a:gd name="T1" fmla="*/ 392 h 756"/>
                <a:gd name="T2" fmla="*/ 3 w 699"/>
                <a:gd name="T3" fmla="*/ 252 h 756"/>
                <a:gd name="T4" fmla="*/ 21 w 699"/>
                <a:gd name="T5" fmla="*/ 210 h 756"/>
                <a:gd name="T6" fmla="*/ 29 w 699"/>
                <a:gd name="T7" fmla="*/ 182 h 756"/>
                <a:gd name="T8" fmla="*/ 39 w 699"/>
                <a:gd name="T9" fmla="*/ 154 h 756"/>
                <a:gd name="T10" fmla="*/ 51 w 699"/>
                <a:gd name="T11" fmla="*/ 138 h 756"/>
                <a:gd name="T12" fmla="*/ 111 w 699"/>
                <a:gd name="T13" fmla="*/ 74 h 756"/>
                <a:gd name="T14" fmla="*/ 169 w 699"/>
                <a:gd name="T15" fmla="*/ 30 h 756"/>
                <a:gd name="T16" fmla="*/ 225 w 699"/>
                <a:gd name="T17" fmla="*/ 10 h 756"/>
                <a:gd name="T18" fmla="*/ 249 w 699"/>
                <a:gd name="T19" fmla="*/ 4 h 756"/>
                <a:gd name="T20" fmla="*/ 265 w 699"/>
                <a:gd name="T21" fmla="*/ 0 h 756"/>
                <a:gd name="T22" fmla="*/ 357 w 699"/>
                <a:gd name="T23" fmla="*/ 2 h 756"/>
                <a:gd name="T24" fmla="*/ 385 w 699"/>
                <a:gd name="T25" fmla="*/ 6 h 756"/>
                <a:gd name="T26" fmla="*/ 489 w 699"/>
                <a:gd name="T27" fmla="*/ 40 h 756"/>
                <a:gd name="T28" fmla="*/ 619 w 699"/>
                <a:gd name="T29" fmla="*/ 128 h 756"/>
                <a:gd name="T30" fmla="*/ 653 w 699"/>
                <a:gd name="T31" fmla="*/ 178 h 756"/>
                <a:gd name="T32" fmla="*/ 693 w 699"/>
                <a:gd name="T33" fmla="*/ 322 h 756"/>
                <a:gd name="T34" fmla="*/ 687 w 699"/>
                <a:gd name="T35" fmla="*/ 434 h 756"/>
                <a:gd name="T36" fmla="*/ 665 w 699"/>
                <a:gd name="T37" fmla="*/ 538 h 756"/>
                <a:gd name="T38" fmla="*/ 639 w 699"/>
                <a:gd name="T39" fmla="*/ 564 h 756"/>
                <a:gd name="T40" fmla="*/ 631 w 699"/>
                <a:gd name="T41" fmla="*/ 580 h 756"/>
                <a:gd name="T42" fmla="*/ 607 w 699"/>
                <a:gd name="T43" fmla="*/ 588 h 756"/>
                <a:gd name="T44" fmla="*/ 473 w 699"/>
                <a:gd name="T45" fmla="*/ 664 h 756"/>
                <a:gd name="T46" fmla="*/ 449 w 699"/>
                <a:gd name="T47" fmla="*/ 678 h 756"/>
                <a:gd name="T48" fmla="*/ 405 w 699"/>
                <a:gd name="T49" fmla="*/ 684 h 756"/>
                <a:gd name="T50" fmla="*/ 375 w 699"/>
                <a:gd name="T51" fmla="*/ 690 h 756"/>
                <a:gd name="T52" fmla="*/ 267 w 699"/>
                <a:gd name="T53" fmla="*/ 684 h 756"/>
                <a:gd name="T54" fmla="*/ 259 w 699"/>
                <a:gd name="T55" fmla="*/ 722 h 756"/>
                <a:gd name="T56" fmla="*/ 241 w 699"/>
                <a:gd name="T57" fmla="*/ 756 h 756"/>
                <a:gd name="T58" fmla="*/ 185 w 699"/>
                <a:gd name="T59" fmla="*/ 728 h 756"/>
                <a:gd name="T60" fmla="*/ 163 w 699"/>
                <a:gd name="T61" fmla="*/ 720 h 756"/>
                <a:gd name="T62" fmla="*/ 151 w 699"/>
                <a:gd name="T63" fmla="*/ 716 h 756"/>
                <a:gd name="T64" fmla="*/ 195 w 699"/>
                <a:gd name="T65" fmla="*/ 674 h 756"/>
                <a:gd name="T66" fmla="*/ 211 w 699"/>
                <a:gd name="T67" fmla="*/ 644 h 756"/>
                <a:gd name="T68" fmla="*/ 209 w 699"/>
                <a:gd name="T69" fmla="*/ 626 h 756"/>
                <a:gd name="T70" fmla="*/ 195 w 699"/>
                <a:gd name="T71" fmla="*/ 620 h 756"/>
                <a:gd name="T72" fmla="*/ 165 w 699"/>
                <a:gd name="T73" fmla="*/ 596 h 756"/>
                <a:gd name="T74" fmla="*/ 99 w 699"/>
                <a:gd name="T75" fmla="*/ 534 h 756"/>
                <a:gd name="T76" fmla="*/ 61 w 699"/>
                <a:gd name="T77" fmla="*/ 506 h 756"/>
                <a:gd name="T78" fmla="*/ 23 w 699"/>
                <a:gd name="T79" fmla="*/ 470 h 756"/>
                <a:gd name="T80" fmla="*/ 7 w 699"/>
                <a:gd name="T81" fmla="*/ 434 h 756"/>
                <a:gd name="T82" fmla="*/ 5 w 699"/>
                <a:gd name="T83" fmla="*/ 396 h 756"/>
                <a:gd name="T84" fmla="*/ 1 w 699"/>
                <a:gd name="T85" fmla="*/ 392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99" h="756">
                  <a:moveTo>
                    <a:pt x="1" y="392"/>
                  </a:moveTo>
                  <a:cubicBezTo>
                    <a:pt x="2" y="345"/>
                    <a:pt x="2" y="299"/>
                    <a:pt x="3" y="252"/>
                  </a:cubicBezTo>
                  <a:cubicBezTo>
                    <a:pt x="3" y="238"/>
                    <a:pt x="16" y="224"/>
                    <a:pt x="21" y="210"/>
                  </a:cubicBezTo>
                  <a:cubicBezTo>
                    <a:pt x="24" y="202"/>
                    <a:pt x="29" y="182"/>
                    <a:pt x="29" y="182"/>
                  </a:cubicBezTo>
                  <a:cubicBezTo>
                    <a:pt x="32" y="173"/>
                    <a:pt x="34" y="163"/>
                    <a:pt x="39" y="154"/>
                  </a:cubicBezTo>
                  <a:cubicBezTo>
                    <a:pt x="42" y="148"/>
                    <a:pt x="51" y="138"/>
                    <a:pt x="51" y="138"/>
                  </a:cubicBezTo>
                  <a:cubicBezTo>
                    <a:pt x="58" y="116"/>
                    <a:pt x="88" y="82"/>
                    <a:pt x="111" y="74"/>
                  </a:cubicBezTo>
                  <a:cubicBezTo>
                    <a:pt x="128" y="61"/>
                    <a:pt x="149" y="37"/>
                    <a:pt x="169" y="30"/>
                  </a:cubicBezTo>
                  <a:cubicBezTo>
                    <a:pt x="182" y="17"/>
                    <a:pt x="207" y="15"/>
                    <a:pt x="225" y="10"/>
                  </a:cubicBezTo>
                  <a:cubicBezTo>
                    <a:pt x="233" y="8"/>
                    <a:pt x="241" y="6"/>
                    <a:pt x="249" y="4"/>
                  </a:cubicBezTo>
                  <a:cubicBezTo>
                    <a:pt x="254" y="3"/>
                    <a:pt x="265" y="0"/>
                    <a:pt x="265" y="0"/>
                  </a:cubicBezTo>
                  <a:cubicBezTo>
                    <a:pt x="296" y="1"/>
                    <a:pt x="326" y="0"/>
                    <a:pt x="357" y="2"/>
                  </a:cubicBezTo>
                  <a:cubicBezTo>
                    <a:pt x="366" y="2"/>
                    <a:pt x="385" y="6"/>
                    <a:pt x="385" y="6"/>
                  </a:cubicBezTo>
                  <a:cubicBezTo>
                    <a:pt x="417" y="17"/>
                    <a:pt x="463" y="14"/>
                    <a:pt x="489" y="40"/>
                  </a:cubicBezTo>
                  <a:cubicBezTo>
                    <a:pt x="528" y="60"/>
                    <a:pt x="592" y="105"/>
                    <a:pt x="619" y="128"/>
                  </a:cubicBezTo>
                  <a:cubicBezTo>
                    <a:pt x="635" y="134"/>
                    <a:pt x="643" y="164"/>
                    <a:pt x="653" y="178"/>
                  </a:cubicBezTo>
                  <a:cubicBezTo>
                    <a:pt x="667" y="234"/>
                    <a:pt x="687" y="265"/>
                    <a:pt x="693" y="322"/>
                  </a:cubicBezTo>
                  <a:cubicBezTo>
                    <a:pt x="699" y="365"/>
                    <a:pt x="692" y="398"/>
                    <a:pt x="687" y="434"/>
                  </a:cubicBezTo>
                  <a:cubicBezTo>
                    <a:pt x="686" y="469"/>
                    <a:pt x="691" y="510"/>
                    <a:pt x="665" y="538"/>
                  </a:cubicBezTo>
                  <a:cubicBezTo>
                    <a:pt x="657" y="547"/>
                    <a:pt x="644" y="553"/>
                    <a:pt x="639" y="564"/>
                  </a:cubicBezTo>
                  <a:cubicBezTo>
                    <a:pt x="636" y="569"/>
                    <a:pt x="636" y="576"/>
                    <a:pt x="631" y="580"/>
                  </a:cubicBezTo>
                  <a:cubicBezTo>
                    <a:pt x="624" y="585"/>
                    <a:pt x="607" y="588"/>
                    <a:pt x="607" y="588"/>
                  </a:cubicBezTo>
                  <a:cubicBezTo>
                    <a:pt x="581" y="602"/>
                    <a:pt x="499" y="649"/>
                    <a:pt x="473" y="664"/>
                  </a:cubicBezTo>
                  <a:cubicBezTo>
                    <a:pt x="465" y="666"/>
                    <a:pt x="449" y="678"/>
                    <a:pt x="449" y="678"/>
                  </a:cubicBezTo>
                  <a:cubicBezTo>
                    <a:pt x="438" y="685"/>
                    <a:pt x="417" y="679"/>
                    <a:pt x="405" y="684"/>
                  </a:cubicBezTo>
                  <a:cubicBezTo>
                    <a:pt x="396" y="687"/>
                    <a:pt x="385" y="688"/>
                    <a:pt x="375" y="690"/>
                  </a:cubicBezTo>
                  <a:cubicBezTo>
                    <a:pt x="328" y="689"/>
                    <a:pt x="307" y="687"/>
                    <a:pt x="267" y="684"/>
                  </a:cubicBezTo>
                  <a:cubicBezTo>
                    <a:pt x="249" y="690"/>
                    <a:pt x="264" y="683"/>
                    <a:pt x="259" y="722"/>
                  </a:cubicBezTo>
                  <a:cubicBezTo>
                    <a:pt x="258" y="733"/>
                    <a:pt x="250" y="750"/>
                    <a:pt x="241" y="756"/>
                  </a:cubicBezTo>
                  <a:cubicBezTo>
                    <a:pt x="218" y="752"/>
                    <a:pt x="207" y="735"/>
                    <a:pt x="185" y="728"/>
                  </a:cubicBezTo>
                  <a:cubicBezTo>
                    <a:pt x="176" y="725"/>
                    <a:pt x="171" y="724"/>
                    <a:pt x="163" y="720"/>
                  </a:cubicBezTo>
                  <a:cubicBezTo>
                    <a:pt x="159" y="718"/>
                    <a:pt x="151" y="716"/>
                    <a:pt x="151" y="716"/>
                  </a:cubicBezTo>
                  <a:cubicBezTo>
                    <a:pt x="157" y="695"/>
                    <a:pt x="180" y="689"/>
                    <a:pt x="195" y="674"/>
                  </a:cubicBezTo>
                  <a:cubicBezTo>
                    <a:pt x="198" y="665"/>
                    <a:pt x="205" y="652"/>
                    <a:pt x="211" y="644"/>
                  </a:cubicBezTo>
                  <a:cubicBezTo>
                    <a:pt x="210" y="638"/>
                    <a:pt x="212" y="631"/>
                    <a:pt x="209" y="626"/>
                  </a:cubicBezTo>
                  <a:cubicBezTo>
                    <a:pt x="207" y="621"/>
                    <a:pt x="199" y="623"/>
                    <a:pt x="195" y="620"/>
                  </a:cubicBezTo>
                  <a:cubicBezTo>
                    <a:pt x="185" y="612"/>
                    <a:pt x="173" y="606"/>
                    <a:pt x="165" y="596"/>
                  </a:cubicBezTo>
                  <a:cubicBezTo>
                    <a:pt x="146" y="573"/>
                    <a:pt x="123" y="552"/>
                    <a:pt x="99" y="534"/>
                  </a:cubicBezTo>
                  <a:cubicBezTo>
                    <a:pt x="87" y="525"/>
                    <a:pt x="72" y="517"/>
                    <a:pt x="61" y="506"/>
                  </a:cubicBezTo>
                  <a:cubicBezTo>
                    <a:pt x="49" y="494"/>
                    <a:pt x="37" y="480"/>
                    <a:pt x="23" y="470"/>
                  </a:cubicBezTo>
                  <a:cubicBezTo>
                    <a:pt x="13" y="456"/>
                    <a:pt x="10" y="451"/>
                    <a:pt x="7" y="434"/>
                  </a:cubicBezTo>
                  <a:cubicBezTo>
                    <a:pt x="6" y="421"/>
                    <a:pt x="7" y="408"/>
                    <a:pt x="5" y="396"/>
                  </a:cubicBezTo>
                  <a:cubicBezTo>
                    <a:pt x="5" y="394"/>
                    <a:pt x="0" y="391"/>
                    <a:pt x="1" y="392"/>
                  </a:cubicBezTo>
                  <a:close/>
                </a:path>
              </a:pathLst>
            </a:custGeom>
            <a:solidFill>
              <a:schemeClr val="accent1">
                <a:alpha val="5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464" name="Freeform 32">
              <a:extLst>
                <a:ext uri="{FF2B5EF4-FFF2-40B4-BE49-F238E27FC236}">
                  <a16:creationId xmlns:a16="http://schemas.microsoft.com/office/drawing/2014/main" id="{DDC2A996-5349-4359-9BB4-7D7B34EB99D3}"/>
                </a:ext>
              </a:extLst>
            </p:cNvPr>
            <p:cNvSpPr>
              <a:spLocks/>
            </p:cNvSpPr>
            <p:nvPr/>
          </p:nvSpPr>
          <p:spPr bwMode="ltGray">
            <a:xfrm rot="828663">
              <a:off x="242" y="3404"/>
              <a:ext cx="132" cy="167"/>
            </a:xfrm>
            <a:custGeom>
              <a:avLst/>
              <a:gdLst>
                <a:gd name="T0" fmla="*/ 0 w 109"/>
                <a:gd name="T1" fmla="*/ 0 h 156"/>
                <a:gd name="T2" fmla="*/ 5 w 109"/>
                <a:gd name="T3" fmla="*/ 1 h 156"/>
                <a:gd name="T4" fmla="*/ 18 w 109"/>
                <a:gd name="T5" fmla="*/ 5 h 156"/>
                <a:gd name="T6" fmla="*/ 37 w 109"/>
                <a:gd name="T7" fmla="*/ 12 h 156"/>
                <a:gd name="T8" fmla="*/ 58 w 109"/>
                <a:gd name="T9" fmla="*/ 24 h 156"/>
                <a:gd name="T10" fmla="*/ 78 w 109"/>
                <a:gd name="T11" fmla="*/ 44 h 156"/>
                <a:gd name="T12" fmla="*/ 96 w 109"/>
                <a:gd name="T13" fmla="*/ 71 h 156"/>
                <a:gd name="T14" fmla="*/ 107 w 109"/>
                <a:gd name="T15" fmla="*/ 108 h 156"/>
                <a:gd name="T16" fmla="*/ 109 w 109"/>
                <a:gd name="T17" fmla="*/ 156 h 156"/>
                <a:gd name="T18" fmla="*/ 105 w 109"/>
                <a:gd name="T19" fmla="*/ 156 h 156"/>
                <a:gd name="T20" fmla="*/ 99 w 109"/>
                <a:gd name="T21" fmla="*/ 156 h 156"/>
                <a:gd name="T22" fmla="*/ 93 w 109"/>
                <a:gd name="T23" fmla="*/ 156 h 156"/>
                <a:gd name="T24" fmla="*/ 87 w 109"/>
                <a:gd name="T25" fmla="*/ 154 h 156"/>
                <a:gd name="T26" fmla="*/ 81 w 109"/>
                <a:gd name="T27" fmla="*/ 153 h 156"/>
                <a:gd name="T28" fmla="*/ 74 w 109"/>
                <a:gd name="T29" fmla="*/ 150 h 156"/>
                <a:gd name="T30" fmla="*/ 66 w 109"/>
                <a:gd name="T31" fmla="*/ 145 h 156"/>
                <a:gd name="T32" fmla="*/ 58 w 109"/>
                <a:gd name="T33" fmla="*/ 139 h 156"/>
                <a:gd name="T34" fmla="*/ 53 w 109"/>
                <a:gd name="T35" fmla="*/ 126 h 156"/>
                <a:gd name="T36" fmla="*/ 53 w 109"/>
                <a:gd name="T37" fmla="*/ 111 h 156"/>
                <a:gd name="T38" fmla="*/ 56 w 109"/>
                <a:gd name="T39" fmla="*/ 96 h 156"/>
                <a:gd name="T40" fmla="*/ 59 w 109"/>
                <a:gd name="T41" fmla="*/ 80 h 156"/>
                <a:gd name="T42" fmla="*/ 56 w 109"/>
                <a:gd name="T43" fmla="*/ 62 h 156"/>
                <a:gd name="T44" fmla="*/ 48 w 109"/>
                <a:gd name="T45" fmla="*/ 43 h 156"/>
                <a:gd name="T46" fmla="*/ 31 w 109"/>
                <a:gd name="T47" fmla="*/ 23 h 156"/>
                <a:gd name="T48" fmla="*/ 0 w 109"/>
                <a:gd name="T4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465" name="Freeform 33">
              <a:extLst>
                <a:ext uri="{FF2B5EF4-FFF2-40B4-BE49-F238E27FC236}">
                  <a16:creationId xmlns:a16="http://schemas.microsoft.com/office/drawing/2014/main" id="{B71AF213-7FCE-47A6-9E5E-690FF2EEF3AC}"/>
                </a:ext>
              </a:extLst>
            </p:cNvPr>
            <p:cNvSpPr>
              <a:spLocks/>
            </p:cNvSpPr>
            <p:nvPr/>
          </p:nvSpPr>
          <p:spPr bwMode="ltGray">
            <a:xfrm rot="828663">
              <a:off x="266" y="3592"/>
              <a:ext cx="66" cy="43"/>
            </a:xfrm>
            <a:custGeom>
              <a:avLst/>
              <a:gdLst>
                <a:gd name="T0" fmla="*/ 0 w 54"/>
                <a:gd name="T1" fmla="*/ 0 h 40"/>
                <a:gd name="T2" fmla="*/ 1 w 54"/>
                <a:gd name="T3" fmla="*/ 1 h 40"/>
                <a:gd name="T4" fmla="*/ 6 w 54"/>
                <a:gd name="T5" fmla="*/ 3 h 40"/>
                <a:gd name="T6" fmla="*/ 13 w 54"/>
                <a:gd name="T7" fmla="*/ 8 h 40"/>
                <a:gd name="T8" fmla="*/ 21 w 54"/>
                <a:gd name="T9" fmla="*/ 12 h 40"/>
                <a:gd name="T10" fmla="*/ 29 w 54"/>
                <a:gd name="T11" fmla="*/ 15 h 40"/>
                <a:gd name="T12" fmla="*/ 38 w 54"/>
                <a:gd name="T13" fmla="*/ 17 h 40"/>
                <a:gd name="T14" fmla="*/ 46 w 54"/>
                <a:gd name="T15" fmla="*/ 18 h 40"/>
                <a:gd name="T16" fmla="*/ 54 w 54"/>
                <a:gd name="T17" fmla="*/ 16 h 40"/>
                <a:gd name="T18" fmla="*/ 53 w 54"/>
                <a:gd name="T19" fmla="*/ 25 h 40"/>
                <a:gd name="T20" fmla="*/ 50 w 54"/>
                <a:gd name="T21" fmla="*/ 33 h 40"/>
                <a:gd name="T22" fmla="*/ 44 w 54"/>
                <a:gd name="T23" fmla="*/ 38 h 40"/>
                <a:gd name="T24" fmla="*/ 37 w 54"/>
                <a:gd name="T25" fmla="*/ 40 h 40"/>
                <a:gd name="T26" fmla="*/ 28 w 54"/>
                <a:gd name="T27" fmla="*/ 39 h 40"/>
                <a:gd name="T28" fmla="*/ 19 w 54"/>
                <a:gd name="T29" fmla="*/ 32 h 40"/>
                <a:gd name="T30" fmla="*/ 10 w 54"/>
                <a:gd name="T31" fmla="*/ 20 h 40"/>
                <a:gd name="T32" fmla="*/ 0 w 54"/>
                <a:gd name="T3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466" name="Freeform 34">
              <a:extLst>
                <a:ext uri="{FF2B5EF4-FFF2-40B4-BE49-F238E27FC236}">
                  <a16:creationId xmlns:a16="http://schemas.microsoft.com/office/drawing/2014/main" id="{9B162CFD-2F65-45D0-95C1-11A8A83765F7}"/>
                </a:ext>
              </a:extLst>
            </p:cNvPr>
            <p:cNvSpPr>
              <a:spLocks/>
            </p:cNvSpPr>
            <p:nvPr/>
          </p:nvSpPr>
          <p:spPr bwMode="ltGray">
            <a:xfrm>
              <a:off x="11" y="4110"/>
              <a:ext cx="118" cy="209"/>
            </a:xfrm>
            <a:custGeom>
              <a:avLst/>
              <a:gdLst>
                <a:gd name="T0" fmla="*/ 0 w 118"/>
                <a:gd name="T1" fmla="*/ 0 h 209"/>
                <a:gd name="T2" fmla="*/ 6 w 118"/>
                <a:gd name="T3" fmla="*/ 8 h 209"/>
                <a:gd name="T4" fmla="*/ 15 w 118"/>
                <a:gd name="T5" fmla="*/ 19 h 209"/>
                <a:gd name="T6" fmla="*/ 26 w 118"/>
                <a:gd name="T7" fmla="*/ 33 h 209"/>
                <a:gd name="T8" fmla="*/ 38 w 118"/>
                <a:gd name="T9" fmla="*/ 51 h 209"/>
                <a:gd name="T10" fmla="*/ 54 w 118"/>
                <a:gd name="T11" fmla="*/ 72 h 209"/>
                <a:gd name="T12" fmla="*/ 67 w 118"/>
                <a:gd name="T13" fmla="*/ 94 h 209"/>
                <a:gd name="T14" fmla="*/ 79 w 118"/>
                <a:gd name="T15" fmla="*/ 119 h 209"/>
                <a:gd name="T16" fmla="*/ 87 w 118"/>
                <a:gd name="T17" fmla="*/ 146 h 209"/>
                <a:gd name="T18" fmla="*/ 94 w 118"/>
                <a:gd name="T19" fmla="*/ 175 h 209"/>
                <a:gd name="T20" fmla="*/ 91 w 118"/>
                <a:gd name="T21" fmla="*/ 209 h 209"/>
                <a:gd name="T22" fmla="*/ 118 w 118"/>
                <a:gd name="T23" fmla="*/ 209 h 209"/>
                <a:gd name="T24" fmla="*/ 117 w 118"/>
                <a:gd name="T25" fmla="*/ 177 h 209"/>
                <a:gd name="T26" fmla="*/ 104 w 118"/>
                <a:gd name="T27" fmla="*/ 119 h 209"/>
                <a:gd name="T28" fmla="*/ 82 w 118"/>
                <a:gd name="T29" fmla="*/ 69 h 209"/>
                <a:gd name="T30" fmla="*/ 47 w 118"/>
                <a:gd name="T31" fmla="*/ 27 h 209"/>
                <a:gd name="T32" fmla="*/ 0 w 118"/>
                <a:gd name="T33"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8" h="209">
                  <a:moveTo>
                    <a:pt x="0" y="0"/>
                  </a:moveTo>
                  <a:lnTo>
                    <a:pt x="6" y="8"/>
                  </a:lnTo>
                  <a:lnTo>
                    <a:pt x="15" y="19"/>
                  </a:lnTo>
                  <a:lnTo>
                    <a:pt x="26" y="33"/>
                  </a:lnTo>
                  <a:lnTo>
                    <a:pt x="38" y="51"/>
                  </a:lnTo>
                  <a:lnTo>
                    <a:pt x="54" y="72"/>
                  </a:lnTo>
                  <a:lnTo>
                    <a:pt x="67" y="94"/>
                  </a:lnTo>
                  <a:lnTo>
                    <a:pt x="79" y="119"/>
                  </a:lnTo>
                  <a:lnTo>
                    <a:pt x="87" y="146"/>
                  </a:lnTo>
                  <a:lnTo>
                    <a:pt x="94" y="175"/>
                  </a:lnTo>
                  <a:lnTo>
                    <a:pt x="91" y="209"/>
                  </a:lnTo>
                  <a:lnTo>
                    <a:pt x="118" y="209"/>
                  </a:lnTo>
                  <a:lnTo>
                    <a:pt x="117" y="177"/>
                  </a:lnTo>
                  <a:lnTo>
                    <a:pt x="104" y="119"/>
                  </a:lnTo>
                  <a:lnTo>
                    <a:pt x="82" y="69"/>
                  </a:lnTo>
                  <a:lnTo>
                    <a:pt x="47" y="27"/>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467" name="Freeform 35">
              <a:extLst>
                <a:ext uri="{FF2B5EF4-FFF2-40B4-BE49-F238E27FC236}">
                  <a16:creationId xmlns:a16="http://schemas.microsoft.com/office/drawing/2014/main" id="{F48CF88E-8916-4E8A-A56E-0591002935BD}"/>
                </a:ext>
              </a:extLst>
            </p:cNvPr>
            <p:cNvSpPr>
              <a:spLocks/>
            </p:cNvSpPr>
            <p:nvPr/>
          </p:nvSpPr>
          <p:spPr bwMode="ltGray">
            <a:xfrm>
              <a:off x="0" y="3968"/>
              <a:ext cx="130" cy="128"/>
            </a:xfrm>
            <a:custGeom>
              <a:avLst/>
              <a:gdLst>
                <a:gd name="T0" fmla="*/ 103 w 130"/>
                <a:gd name="T1" fmla="*/ 0 h 128"/>
                <a:gd name="T2" fmla="*/ 130 w 130"/>
                <a:gd name="T3" fmla="*/ 128 h 128"/>
                <a:gd name="T4" fmla="*/ 125 w 130"/>
                <a:gd name="T5" fmla="*/ 126 h 128"/>
                <a:gd name="T6" fmla="*/ 111 w 130"/>
                <a:gd name="T7" fmla="*/ 121 h 128"/>
                <a:gd name="T8" fmla="*/ 92 w 130"/>
                <a:gd name="T9" fmla="*/ 111 h 128"/>
                <a:gd name="T10" fmla="*/ 68 w 130"/>
                <a:gd name="T11" fmla="*/ 103 h 128"/>
                <a:gd name="T12" fmla="*/ 41 w 130"/>
                <a:gd name="T13" fmla="*/ 94 h 128"/>
                <a:gd name="T14" fmla="*/ 19 w 130"/>
                <a:gd name="T15" fmla="*/ 90 h 128"/>
                <a:gd name="T16" fmla="*/ 0 w 130"/>
                <a:gd name="T17" fmla="*/ 93 h 128"/>
                <a:gd name="T18" fmla="*/ 0 w 130"/>
                <a:gd name="T19" fmla="*/ 72 h 128"/>
                <a:gd name="T20" fmla="*/ 12 w 130"/>
                <a:gd name="T21" fmla="*/ 70 h 128"/>
                <a:gd name="T22" fmla="*/ 24 w 130"/>
                <a:gd name="T23" fmla="*/ 66 h 128"/>
                <a:gd name="T24" fmla="*/ 38 w 130"/>
                <a:gd name="T25" fmla="*/ 66 h 128"/>
                <a:gd name="T26" fmla="*/ 51 w 130"/>
                <a:gd name="T27" fmla="*/ 67 h 128"/>
                <a:gd name="T28" fmla="*/ 65 w 130"/>
                <a:gd name="T29" fmla="*/ 70 h 128"/>
                <a:gd name="T30" fmla="*/ 78 w 130"/>
                <a:gd name="T31" fmla="*/ 78 h 128"/>
                <a:gd name="T32" fmla="*/ 81 w 130"/>
                <a:gd name="T33" fmla="*/ 74 h 128"/>
                <a:gd name="T34" fmla="*/ 81 w 130"/>
                <a:gd name="T35" fmla="*/ 58 h 128"/>
                <a:gd name="T36" fmla="*/ 82 w 130"/>
                <a:gd name="T37" fmla="*/ 37 h 128"/>
                <a:gd name="T38" fmla="*/ 82 w 130"/>
                <a:gd name="T39" fmla="*/ 29 h 128"/>
                <a:gd name="T40" fmla="*/ 80 w 130"/>
                <a:gd name="T41" fmla="*/ 29 h 128"/>
                <a:gd name="T42" fmla="*/ 77 w 130"/>
                <a:gd name="T43" fmla="*/ 27 h 128"/>
                <a:gd name="T44" fmla="*/ 76 w 130"/>
                <a:gd name="T45" fmla="*/ 22 h 128"/>
                <a:gd name="T46" fmla="*/ 75 w 130"/>
                <a:gd name="T47" fmla="*/ 19 h 128"/>
                <a:gd name="T48" fmla="*/ 76 w 130"/>
                <a:gd name="T49" fmla="*/ 15 h 128"/>
                <a:gd name="T50" fmla="*/ 79 w 130"/>
                <a:gd name="T51" fmla="*/ 10 h 128"/>
                <a:gd name="T52" fmla="*/ 89 w 130"/>
                <a:gd name="T53" fmla="*/ 6 h 128"/>
                <a:gd name="T54" fmla="*/ 103 w 130"/>
                <a:gd name="T55"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0" h="128">
                  <a:moveTo>
                    <a:pt x="103" y="0"/>
                  </a:moveTo>
                  <a:lnTo>
                    <a:pt x="130" y="128"/>
                  </a:lnTo>
                  <a:lnTo>
                    <a:pt x="125" y="126"/>
                  </a:lnTo>
                  <a:lnTo>
                    <a:pt x="111" y="121"/>
                  </a:lnTo>
                  <a:lnTo>
                    <a:pt x="92" y="111"/>
                  </a:lnTo>
                  <a:lnTo>
                    <a:pt x="68" y="103"/>
                  </a:lnTo>
                  <a:lnTo>
                    <a:pt x="41" y="94"/>
                  </a:lnTo>
                  <a:lnTo>
                    <a:pt x="19" y="90"/>
                  </a:lnTo>
                  <a:lnTo>
                    <a:pt x="0" y="93"/>
                  </a:lnTo>
                  <a:lnTo>
                    <a:pt x="0" y="72"/>
                  </a:lnTo>
                  <a:lnTo>
                    <a:pt x="12" y="70"/>
                  </a:lnTo>
                  <a:lnTo>
                    <a:pt x="24" y="66"/>
                  </a:lnTo>
                  <a:lnTo>
                    <a:pt x="38" y="66"/>
                  </a:lnTo>
                  <a:lnTo>
                    <a:pt x="51" y="67"/>
                  </a:lnTo>
                  <a:lnTo>
                    <a:pt x="65" y="70"/>
                  </a:lnTo>
                  <a:lnTo>
                    <a:pt x="78" y="78"/>
                  </a:lnTo>
                  <a:lnTo>
                    <a:pt x="81" y="74"/>
                  </a:lnTo>
                  <a:lnTo>
                    <a:pt x="81" y="58"/>
                  </a:lnTo>
                  <a:lnTo>
                    <a:pt x="82" y="37"/>
                  </a:lnTo>
                  <a:lnTo>
                    <a:pt x="82" y="29"/>
                  </a:lnTo>
                  <a:lnTo>
                    <a:pt x="80" y="29"/>
                  </a:lnTo>
                  <a:lnTo>
                    <a:pt x="77" y="27"/>
                  </a:lnTo>
                  <a:lnTo>
                    <a:pt x="76" y="22"/>
                  </a:lnTo>
                  <a:lnTo>
                    <a:pt x="75" y="19"/>
                  </a:lnTo>
                  <a:lnTo>
                    <a:pt x="76" y="15"/>
                  </a:lnTo>
                  <a:lnTo>
                    <a:pt x="79" y="10"/>
                  </a:lnTo>
                  <a:lnTo>
                    <a:pt x="89" y="6"/>
                  </a:lnTo>
                  <a:lnTo>
                    <a:pt x="103"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468" name="Freeform 36">
              <a:extLst>
                <a:ext uri="{FF2B5EF4-FFF2-40B4-BE49-F238E27FC236}">
                  <a16:creationId xmlns:a16="http://schemas.microsoft.com/office/drawing/2014/main" id="{4E2DA0A9-48E7-4AC1-9923-915AC9489969}"/>
                </a:ext>
              </a:extLst>
            </p:cNvPr>
            <p:cNvSpPr>
              <a:spLocks/>
            </p:cNvSpPr>
            <p:nvPr/>
          </p:nvSpPr>
          <p:spPr bwMode="ltGray">
            <a:xfrm>
              <a:off x="0" y="3949"/>
              <a:ext cx="47" cy="86"/>
            </a:xfrm>
            <a:custGeom>
              <a:avLst/>
              <a:gdLst>
                <a:gd name="T0" fmla="*/ 37 w 47"/>
                <a:gd name="T1" fmla="*/ 0 h 86"/>
                <a:gd name="T2" fmla="*/ 15 w 47"/>
                <a:gd name="T3" fmla="*/ 37 h 86"/>
                <a:gd name="T4" fmla="*/ 0 w 47"/>
                <a:gd name="T5" fmla="*/ 59 h 86"/>
                <a:gd name="T6" fmla="*/ 0 w 47"/>
                <a:gd name="T7" fmla="*/ 86 h 86"/>
                <a:gd name="T8" fmla="*/ 8 w 47"/>
                <a:gd name="T9" fmla="*/ 82 h 86"/>
                <a:gd name="T10" fmla="*/ 20 w 47"/>
                <a:gd name="T11" fmla="*/ 73 h 86"/>
                <a:gd name="T12" fmla="*/ 33 w 47"/>
                <a:gd name="T13" fmla="*/ 63 h 86"/>
                <a:gd name="T14" fmla="*/ 42 w 47"/>
                <a:gd name="T15" fmla="*/ 51 h 86"/>
                <a:gd name="T16" fmla="*/ 47 w 47"/>
                <a:gd name="T17" fmla="*/ 36 h 86"/>
                <a:gd name="T18" fmla="*/ 46 w 47"/>
                <a:gd name="T19" fmla="*/ 19 h 86"/>
                <a:gd name="T20" fmla="*/ 37 w 47"/>
                <a:gd name="T21"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86">
                  <a:moveTo>
                    <a:pt x="37" y="0"/>
                  </a:moveTo>
                  <a:lnTo>
                    <a:pt x="15" y="37"/>
                  </a:lnTo>
                  <a:lnTo>
                    <a:pt x="0" y="59"/>
                  </a:lnTo>
                  <a:lnTo>
                    <a:pt x="0" y="86"/>
                  </a:lnTo>
                  <a:lnTo>
                    <a:pt x="8" y="82"/>
                  </a:lnTo>
                  <a:lnTo>
                    <a:pt x="20" y="73"/>
                  </a:lnTo>
                  <a:lnTo>
                    <a:pt x="33" y="63"/>
                  </a:lnTo>
                  <a:lnTo>
                    <a:pt x="42" y="51"/>
                  </a:lnTo>
                  <a:lnTo>
                    <a:pt x="47" y="36"/>
                  </a:lnTo>
                  <a:lnTo>
                    <a:pt x="46" y="19"/>
                  </a:lnTo>
                  <a:lnTo>
                    <a:pt x="37"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469" name="Freeform 37">
              <a:extLst>
                <a:ext uri="{FF2B5EF4-FFF2-40B4-BE49-F238E27FC236}">
                  <a16:creationId xmlns:a16="http://schemas.microsoft.com/office/drawing/2014/main" id="{19C791E3-D568-40E2-A70E-220E62249A30}"/>
                </a:ext>
              </a:extLst>
            </p:cNvPr>
            <p:cNvSpPr>
              <a:spLocks/>
            </p:cNvSpPr>
            <p:nvPr/>
          </p:nvSpPr>
          <p:spPr bwMode="ltGray">
            <a:xfrm>
              <a:off x="0" y="3239"/>
              <a:ext cx="497" cy="740"/>
            </a:xfrm>
            <a:custGeom>
              <a:avLst/>
              <a:gdLst>
                <a:gd name="T0" fmla="*/ 0 w 497"/>
                <a:gd name="T1" fmla="*/ 13 h 740"/>
                <a:gd name="T2" fmla="*/ 41 w 497"/>
                <a:gd name="T3" fmla="*/ 4 h 740"/>
                <a:gd name="T4" fmla="*/ 101 w 497"/>
                <a:gd name="T5" fmla="*/ 0 h 740"/>
                <a:gd name="T6" fmla="*/ 170 w 497"/>
                <a:gd name="T7" fmla="*/ 4 h 740"/>
                <a:gd name="T8" fmla="*/ 248 w 497"/>
                <a:gd name="T9" fmla="*/ 21 h 740"/>
                <a:gd name="T10" fmla="*/ 323 w 497"/>
                <a:gd name="T11" fmla="*/ 50 h 740"/>
                <a:gd name="T12" fmla="*/ 382 w 497"/>
                <a:gd name="T13" fmla="*/ 90 h 740"/>
                <a:gd name="T14" fmla="*/ 428 w 497"/>
                <a:gd name="T15" fmla="*/ 141 h 740"/>
                <a:gd name="T16" fmla="*/ 463 w 497"/>
                <a:gd name="T17" fmla="*/ 199 h 740"/>
                <a:gd name="T18" fmla="*/ 485 w 497"/>
                <a:gd name="T19" fmla="*/ 262 h 740"/>
                <a:gd name="T20" fmla="*/ 496 w 497"/>
                <a:gd name="T21" fmla="*/ 327 h 740"/>
                <a:gd name="T22" fmla="*/ 497 w 497"/>
                <a:gd name="T23" fmla="*/ 396 h 740"/>
                <a:gd name="T24" fmla="*/ 487 w 497"/>
                <a:gd name="T25" fmla="*/ 462 h 740"/>
                <a:gd name="T26" fmla="*/ 470 w 497"/>
                <a:gd name="T27" fmla="*/ 527 h 740"/>
                <a:gd name="T28" fmla="*/ 443 w 497"/>
                <a:gd name="T29" fmla="*/ 586 h 740"/>
                <a:gd name="T30" fmla="*/ 406 w 497"/>
                <a:gd name="T31" fmla="*/ 639 h 740"/>
                <a:gd name="T32" fmla="*/ 364 w 497"/>
                <a:gd name="T33" fmla="*/ 683 h 740"/>
                <a:gd name="T34" fmla="*/ 315 w 497"/>
                <a:gd name="T35" fmla="*/ 715 h 740"/>
                <a:gd name="T36" fmla="*/ 259 w 497"/>
                <a:gd name="T37" fmla="*/ 736 h 740"/>
                <a:gd name="T38" fmla="*/ 198 w 497"/>
                <a:gd name="T39" fmla="*/ 740 h 740"/>
                <a:gd name="T40" fmla="*/ 131 w 497"/>
                <a:gd name="T41" fmla="*/ 727 h 740"/>
                <a:gd name="T42" fmla="*/ 167 w 497"/>
                <a:gd name="T43" fmla="*/ 728 h 740"/>
                <a:gd name="T44" fmla="*/ 204 w 497"/>
                <a:gd name="T45" fmla="*/ 718 h 740"/>
                <a:gd name="T46" fmla="*/ 238 w 497"/>
                <a:gd name="T47" fmla="*/ 700 h 740"/>
                <a:gd name="T48" fmla="*/ 272 w 497"/>
                <a:gd name="T49" fmla="*/ 670 h 740"/>
                <a:gd name="T50" fmla="*/ 304 w 497"/>
                <a:gd name="T51" fmla="*/ 635 h 740"/>
                <a:gd name="T52" fmla="*/ 333 w 497"/>
                <a:gd name="T53" fmla="*/ 594 h 740"/>
                <a:gd name="T54" fmla="*/ 358 w 497"/>
                <a:gd name="T55" fmla="*/ 549 h 740"/>
                <a:gd name="T56" fmla="*/ 381 w 497"/>
                <a:gd name="T57" fmla="*/ 500 h 740"/>
                <a:gd name="T58" fmla="*/ 396 w 497"/>
                <a:gd name="T59" fmla="*/ 449 h 740"/>
                <a:gd name="T60" fmla="*/ 408 w 497"/>
                <a:gd name="T61" fmla="*/ 397 h 740"/>
                <a:gd name="T62" fmla="*/ 414 w 497"/>
                <a:gd name="T63" fmla="*/ 346 h 740"/>
                <a:gd name="T64" fmla="*/ 412 w 497"/>
                <a:gd name="T65" fmla="*/ 296 h 740"/>
                <a:gd name="T66" fmla="*/ 402 w 497"/>
                <a:gd name="T67" fmla="*/ 251 h 740"/>
                <a:gd name="T68" fmla="*/ 384 w 497"/>
                <a:gd name="T69" fmla="*/ 208 h 740"/>
                <a:gd name="T70" fmla="*/ 357 w 497"/>
                <a:gd name="T71" fmla="*/ 172 h 740"/>
                <a:gd name="T72" fmla="*/ 320 w 497"/>
                <a:gd name="T73" fmla="*/ 142 h 740"/>
                <a:gd name="T74" fmla="*/ 260 w 497"/>
                <a:gd name="T75" fmla="*/ 107 h 740"/>
                <a:gd name="T76" fmla="*/ 203 w 497"/>
                <a:gd name="T77" fmla="*/ 82 h 740"/>
                <a:gd name="T78" fmla="*/ 154 w 497"/>
                <a:gd name="T79" fmla="*/ 65 h 740"/>
                <a:gd name="T80" fmla="*/ 108 w 497"/>
                <a:gd name="T81" fmla="*/ 56 h 740"/>
                <a:gd name="T82" fmla="*/ 68 w 497"/>
                <a:gd name="T83" fmla="*/ 55 h 740"/>
                <a:gd name="T84" fmla="*/ 32 w 497"/>
                <a:gd name="T85" fmla="*/ 61 h 740"/>
                <a:gd name="T86" fmla="*/ 0 w 497"/>
                <a:gd name="T87" fmla="*/ 70 h 740"/>
                <a:gd name="T88" fmla="*/ 0 w 497"/>
                <a:gd name="T89" fmla="*/ 13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97" h="740">
                  <a:moveTo>
                    <a:pt x="0" y="13"/>
                  </a:moveTo>
                  <a:lnTo>
                    <a:pt x="41" y="4"/>
                  </a:lnTo>
                  <a:lnTo>
                    <a:pt x="101" y="0"/>
                  </a:lnTo>
                  <a:lnTo>
                    <a:pt x="170" y="4"/>
                  </a:lnTo>
                  <a:lnTo>
                    <a:pt x="248" y="21"/>
                  </a:lnTo>
                  <a:lnTo>
                    <a:pt x="323" y="50"/>
                  </a:lnTo>
                  <a:lnTo>
                    <a:pt x="382" y="90"/>
                  </a:lnTo>
                  <a:lnTo>
                    <a:pt x="428" y="141"/>
                  </a:lnTo>
                  <a:lnTo>
                    <a:pt x="463" y="199"/>
                  </a:lnTo>
                  <a:lnTo>
                    <a:pt x="485" y="262"/>
                  </a:lnTo>
                  <a:lnTo>
                    <a:pt x="496" y="327"/>
                  </a:lnTo>
                  <a:lnTo>
                    <a:pt x="497" y="396"/>
                  </a:lnTo>
                  <a:lnTo>
                    <a:pt x="487" y="462"/>
                  </a:lnTo>
                  <a:lnTo>
                    <a:pt x="470" y="527"/>
                  </a:lnTo>
                  <a:lnTo>
                    <a:pt x="443" y="586"/>
                  </a:lnTo>
                  <a:lnTo>
                    <a:pt x="406" y="639"/>
                  </a:lnTo>
                  <a:lnTo>
                    <a:pt x="364" y="683"/>
                  </a:lnTo>
                  <a:lnTo>
                    <a:pt x="315" y="715"/>
                  </a:lnTo>
                  <a:lnTo>
                    <a:pt x="259" y="736"/>
                  </a:lnTo>
                  <a:lnTo>
                    <a:pt x="198" y="740"/>
                  </a:lnTo>
                  <a:lnTo>
                    <a:pt x="131" y="727"/>
                  </a:lnTo>
                  <a:lnTo>
                    <a:pt x="167" y="728"/>
                  </a:lnTo>
                  <a:lnTo>
                    <a:pt x="204" y="718"/>
                  </a:lnTo>
                  <a:lnTo>
                    <a:pt x="238" y="700"/>
                  </a:lnTo>
                  <a:lnTo>
                    <a:pt x="272" y="670"/>
                  </a:lnTo>
                  <a:lnTo>
                    <a:pt x="304" y="635"/>
                  </a:lnTo>
                  <a:lnTo>
                    <a:pt x="333" y="594"/>
                  </a:lnTo>
                  <a:lnTo>
                    <a:pt x="358" y="549"/>
                  </a:lnTo>
                  <a:lnTo>
                    <a:pt x="381" y="500"/>
                  </a:lnTo>
                  <a:lnTo>
                    <a:pt x="396" y="449"/>
                  </a:lnTo>
                  <a:lnTo>
                    <a:pt x="408" y="397"/>
                  </a:lnTo>
                  <a:lnTo>
                    <a:pt x="414" y="346"/>
                  </a:lnTo>
                  <a:lnTo>
                    <a:pt x="412" y="296"/>
                  </a:lnTo>
                  <a:lnTo>
                    <a:pt x="402" y="251"/>
                  </a:lnTo>
                  <a:lnTo>
                    <a:pt x="384" y="208"/>
                  </a:lnTo>
                  <a:lnTo>
                    <a:pt x="357" y="172"/>
                  </a:lnTo>
                  <a:lnTo>
                    <a:pt x="320" y="142"/>
                  </a:lnTo>
                  <a:lnTo>
                    <a:pt x="260" y="107"/>
                  </a:lnTo>
                  <a:lnTo>
                    <a:pt x="203" y="82"/>
                  </a:lnTo>
                  <a:lnTo>
                    <a:pt x="154" y="65"/>
                  </a:lnTo>
                  <a:lnTo>
                    <a:pt x="108" y="56"/>
                  </a:lnTo>
                  <a:lnTo>
                    <a:pt x="68" y="55"/>
                  </a:lnTo>
                  <a:lnTo>
                    <a:pt x="32" y="61"/>
                  </a:lnTo>
                  <a:lnTo>
                    <a:pt x="0" y="70"/>
                  </a:lnTo>
                  <a:lnTo>
                    <a:pt x="0" y="13"/>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470" name="Freeform 38">
              <a:extLst>
                <a:ext uri="{FF2B5EF4-FFF2-40B4-BE49-F238E27FC236}">
                  <a16:creationId xmlns:a16="http://schemas.microsoft.com/office/drawing/2014/main" id="{17A9F3DD-4773-4BE5-9C37-C6107E962788}"/>
                </a:ext>
              </a:extLst>
            </p:cNvPr>
            <p:cNvSpPr>
              <a:spLocks/>
            </p:cNvSpPr>
            <p:nvPr/>
          </p:nvSpPr>
          <p:spPr bwMode="ltGray">
            <a:xfrm rot="1584153">
              <a:off x="20" y="410"/>
              <a:ext cx="344" cy="245"/>
            </a:xfrm>
            <a:custGeom>
              <a:avLst/>
              <a:gdLst>
                <a:gd name="T0" fmla="*/ 0 w 257"/>
                <a:gd name="T1" fmla="*/ 0 h 237"/>
                <a:gd name="T2" fmla="*/ 0 w 257"/>
                <a:gd name="T3" fmla="*/ 25 h 237"/>
                <a:gd name="T4" fmla="*/ 3 w 257"/>
                <a:gd name="T5" fmla="*/ 50 h 237"/>
                <a:gd name="T6" fmla="*/ 6 w 257"/>
                <a:gd name="T7" fmla="*/ 75 h 237"/>
                <a:gd name="T8" fmla="*/ 11 w 257"/>
                <a:gd name="T9" fmla="*/ 98 h 237"/>
                <a:gd name="T10" fmla="*/ 18 w 257"/>
                <a:gd name="T11" fmla="*/ 119 h 237"/>
                <a:gd name="T12" fmla="*/ 27 w 257"/>
                <a:gd name="T13" fmla="*/ 141 h 237"/>
                <a:gd name="T14" fmla="*/ 38 w 257"/>
                <a:gd name="T15" fmla="*/ 161 h 237"/>
                <a:gd name="T16" fmla="*/ 51 w 257"/>
                <a:gd name="T17" fmla="*/ 178 h 237"/>
                <a:gd name="T18" fmla="*/ 67 w 257"/>
                <a:gd name="T19" fmla="*/ 194 h 237"/>
                <a:gd name="T20" fmla="*/ 86 w 257"/>
                <a:gd name="T21" fmla="*/ 208 h 237"/>
                <a:gd name="T22" fmla="*/ 106 w 257"/>
                <a:gd name="T23" fmla="*/ 219 h 237"/>
                <a:gd name="T24" fmla="*/ 131 w 257"/>
                <a:gd name="T25" fmla="*/ 228 h 237"/>
                <a:gd name="T26" fmla="*/ 158 w 257"/>
                <a:gd name="T27" fmla="*/ 234 h 237"/>
                <a:gd name="T28" fmla="*/ 188 w 257"/>
                <a:gd name="T29" fmla="*/ 237 h 237"/>
                <a:gd name="T30" fmla="*/ 220 w 257"/>
                <a:gd name="T31" fmla="*/ 236 h 237"/>
                <a:gd name="T32" fmla="*/ 257 w 257"/>
                <a:gd name="T33" fmla="*/ 232 h 237"/>
                <a:gd name="T34" fmla="*/ 224 w 257"/>
                <a:gd name="T35" fmla="*/ 227 h 237"/>
                <a:gd name="T36" fmla="*/ 195 w 257"/>
                <a:gd name="T37" fmla="*/ 220 h 237"/>
                <a:gd name="T38" fmla="*/ 170 w 257"/>
                <a:gd name="T39" fmla="*/ 212 h 237"/>
                <a:gd name="T40" fmla="*/ 148 w 257"/>
                <a:gd name="T41" fmla="*/ 204 h 237"/>
                <a:gd name="T42" fmla="*/ 128 w 257"/>
                <a:gd name="T43" fmla="*/ 193 h 237"/>
                <a:gd name="T44" fmla="*/ 112 w 257"/>
                <a:gd name="T45" fmla="*/ 182 h 237"/>
                <a:gd name="T46" fmla="*/ 97 w 257"/>
                <a:gd name="T47" fmla="*/ 169 h 237"/>
                <a:gd name="T48" fmla="*/ 84 w 257"/>
                <a:gd name="T49" fmla="*/ 155 h 237"/>
                <a:gd name="T50" fmla="*/ 72 w 257"/>
                <a:gd name="T51" fmla="*/ 141 h 237"/>
                <a:gd name="T52" fmla="*/ 61 w 257"/>
                <a:gd name="T53" fmla="*/ 125 h 237"/>
                <a:gd name="T54" fmla="*/ 52 w 257"/>
                <a:gd name="T55" fmla="*/ 107 h 237"/>
                <a:gd name="T56" fmla="*/ 43 w 257"/>
                <a:gd name="T57" fmla="*/ 88 h 237"/>
                <a:gd name="T58" fmla="*/ 33 w 257"/>
                <a:gd name="T59" fmla="*/ 69 h 237"/>
                <a:gd name="T60" fmla="*/ 23 w 257"/>
                <a:gd name="T61" fmla="*/ 47 h 237"/>
                <a:gd name="T62" fmla="*/ 12 w 257"/>
                <a:gd name="T63" fmla="*/ 24 h 237"/>
                <a:gd name="T64" fmla="*/ 0 w 257"/>
                <a:gd name="T65"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471" name="Freeform 39">
              <a:extLst>
                <a:ext uri="{FF2B5EF4-FFF2-40B4-BE49-F238E27FC236}">
                  <a16:creationId xmlns:a16="http://schemas.microsoft.com/office/drawing/2014/main" id="{DC5EC7D9-776E-4E76-9F34-B592B3C05672}"/>
                </a:ext>
              </a:extLst>
            </p:cNvPr>
            <p:cNvSpPr>
              <a:spLocks/>
            </p:cNvSpPr>
            <p:nvPr/>
          </p:nvSpPr>
          <p:spPr bwMode="ltGray">
            <a:xfrm rot="1584153">
              <a:off x="242" y="756"/>
              <a:ext cx="167" cy="115"/>
            </a:xfrm>
            <a:custGeom>
              <a:avLst/>
              <a:gdLst>
                <a:gd name="T0" fmla="*/ 77 w 124"/>
                <a:gd name="T1" fmla="*/ 0 h 110"/>
                <a:gd name="T2" fmla="*/ 124 w 124"/>
                <a:gd name="T3" fmla="*/ 108 h 110"/>
                <a:gd name="T4" fmla="*/ 120 w 124"/>
                <a:gd name="T5" fmla="*/ 107 h 110"/>
                <a:gd name="T6" fmla="*/ 107 w 124"/>
                <a:gd name="T7" fmla="*/ 105 h 110"/>
                <a:gd name="T8" fmla="*/ 89 w 124"/>
                <a:gd name="T9" fmla="*/ 101 h 110"/>
                <a:gd name="T10" fmla="*/ 68 w 124"/>
                <a:gd name="T11" fmla="*/ 99 h 110"/>
                <a:gd name="T12" fmla="*/ 45 w 124"/>
                <a:gd name="T13" fmla="*/ 97 h 110"/>
                <a:gd name="T14" fmla="*/ 25 w 124"/>
                <a:gd name="T15" fmla="*/ 98 h 110"/>
                <a:gd name="T16" fmla="*/ 9 w 124"/>
                <a:gd name="T17" fmla="*/ 102 h 110"/>
                <a:gd name="T18" fmla="*/ 0 w 124"/>
                <a:gd name="T19" fmla="*/ 110 h 110"/>
                <a:gd name="T20" fmla="*/ 4 w 124"/>
                <a:gd name="T21" fmla="*/ 98 h 110"/>
                <a:gd name="T22" fmla="*/ 8 w 124"/>
                <a:gd name="T23" fmla="*/ 89 h 110"/>
                <a:gd name="T24" fmla="*/ 16 w 124"/>
                <a:gd name="T25" fmla="*/ 82 h 110"/>
                <a:gd name="T26" fmla="*/ 25 w 124"/>
                <a:gd name="T27" fmla="*/ 76 h 110"/>
                <a:gd name="T28" fmla="*/ 36 w 124"/>
                <a:gd name="T29" fmla="*/ 72 h 110"/>
                <a:gd name="T30" fmla="*/ 47 w 124"/>
                <a:gd name="T31" fmla="*/ 71 h 110"/>
                <a:gd name="T32" fmla="*/ 59 w 124"/>
                <a:gd name="T33" fmla="*/ 71 h 110"/>
                <a:gd name="T34" fmla="*/ 72 w 124"/>
                <a:gd name="T35" fmla="*/ 74 h 110"/>
                <a:gd name="T36" fmla="*/ 73 w 124"/>
                <a:gd name="T37" fmla="*/ 71 h 110"/>
                <a:gd name="T38" fmla="*/ 70 w 124"/>
                <a:gd name="T39" fmla="*/ 56 h 110"/>
                <a:gd name="T40" fmla="*/ 67 w 124"/>
                <a:gd name="T41" fmla="*/ 38 h 110"/>
                <a:gd name="T42" fmla="*/ 65 w 124"/>
                <a:gd name="T43" fmla="*/ 30 h 110"/>
                <a:gd name="T44" fmla="*/ 63 w 124"/>
                <a:gd name="T45" fmla="*/ 30 h 110"/>
                <a:gd name="T46" fmla="*/ 61 w 124"/>
                <a:gd name="T47" fmla="*/ 29 h 110"/>
                <a:gd name="T48" fmla="*/ 59 w 124"/>
                <a:gd name="T49" fmla="*/ 26 h 110"/>
                <a:gd name="T50" fmla="*/ 57 w 124"/>
                <a:gd name="T51" fmla="*/ 23 h 110"/>
                <a:gd name="T52" fmla="*/ 57 w 124"/>
                <a:gd name="T53" fmla="*/ 19 h 110"/>
                <a:gd name="T54" fmla="*/ 59 w 124"/>
                <a:gd name="T55" fmla="*/ 14 h 110"/>
                <a:gd name="T56" fmla="*/ 66 w 124"/>
                <a:gd name="T57" fmla="*/ 8 h 110"/>
                <a:gd name="T58" fmla="*/ 77 w 124"/>
                <a:gd name="T5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472" name="Freeform 40">
              <a:extLst>
                <a:ext uri="{FF2B5EF4-FFF2-40B4-BE49-F238E27FC236}">
                  <a16:creationId xmlns:a16="http://schemas.microsoft.com/office/drawing/2014/main" id="{3331EE0A-7C77-4997-80D1-0FA8BBEC1161}"/>
                </a:ext>
              </a:extLst>
            </p:cNvPr>
            <p:cNvSpPr>
              <a:spLocks/>
            </p:cNvSpPr>
            <p:nvPr/>
          </p:nvSpPr>
          <p:spPr bwMode="ltGray">
            <a:xfrm rot="1584153">
              <a:off x="574" y="286"/>
              <a:ext cx="147" cy="160"/>
            </a:xfrm>
            <a:custGeom>
              <a:avLst/>
              <a:gdLst>
                <a:gd name="T0" fmla="*/ 0 w 109"/>
                <a:gd name="T1" fmla="*/ 0 h 156"/>
                <a:gd name="T2" fmla="*/ 5 w 109"/>
                <a:gd name="T3" fmla="*/ 1 h 156"/>
                <a:gd name="T4" fmla="*/ 18 w 109"/>
                <a:gd name="T5" fmla="*/ 5 h 156"/>
                <a:gd name="T6" fmla="*/ 37 w 109"/>
                <a:gd name="T7" fmla="*/ 12 h 156"/>
                <a:gd name="T8" fmla="*/ 58 w 109"/>
                <a:gd name="T9" fmla="*/ 24 h 156"/>
                <a:gd name="T10" fmla="*/ 78 w 109"/>
                <a:gd name="T11" fmla="*/ 44 h 156"/>
                <a:gd name="T12" fmla="*/ 96 w 109"/>
                <a:gd name="T13" fmla="*/ 71 h 156"/>
                <a:gd name="T14" fmla="*/ 107 w 109"/>
                <a:gd name="T15" fmla="*/ 108 h 156"/>
                <a:gd name="T16" fmla="*/ 109 w 109"/>
                <a:gd name="T17" fmla="*/ 156 h 156"/>
                <a:gd name="T18" fmla="*/ 105 w 109"/>
                <a:gd name="T19" fmla="*/ 156 h 156"/>
                <a:gd name="T20" fmla="*/ 99 w 109"/>
                <a:gd name="T21" fmla="*/ 156 h 156"/>
                <a:gd name="T22" fmla="*/ 93 w 109"/>
                <a:gd name="T23" fmla="*/ 156 h 156"/>
                <a:gd name="T24" fmla="*/ 87 w 109"/>
                <a:gd name="T25" fmla="*/ 154 h 156"/>
                <a:gd name="T26" fmla="*/ 81 w 109"/>
                <a:gd name="T27" fmla="*/ 153 h 156"/>
                <a:gd name="T28" fmla="*/ 74 w 109"/>
                <a:gd name="T29" fmla="*/ 150 h 156"/>
                <a:gd name="T30" fmla="*/ 66 w 109"/>
                <a:gd name="T31" fmla="*/ 145 h 156"/>
                <a:gd name="T32" fmla="*/ 58 w 109"/>
                <a:gd name="T33" fmla="*/ 139 h 156"/>
                <a:gd name="T34" fmla="*/ 53 w 109"/>
                <a:gd name="T35" fmla="*/ 126 h 156"/>
                <a:gd name="T36" fmla="*/ 53 w 109"/>
                <a:gd name="T37" fmla="*/ 111 h 156"/>
                <a:gd name="T38" fmla="*/ 56 w 109"/>
                <a:gd name="T39" fmla="*/ 96 h 156"/>
                <a:gd name="T40" fmla="*/ 59 w 109"/>
                <a:gd name="T41" fmla="*/ 80 h 156"/>
                <a:gd name="T42" fmla="*/ 56 w 109"/>
                <a:gd name="T43" fmla="*/ 62 h 156"/>
                <a:gd name="T44" fmla="*/ 48 w 109"/>
                <a:gd name="T45" fmla="*/ 43 h 156"/>
                <a:gd name="T46" fmla="*/ 31 w 109"/>
                <a:gd name="T47" fmla="*/ 23 h 156"/>
                <a:gd name="T48" fmla="*/ 0 w 109"/>
                <a:gd name="T4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473" name="Freeform 41">
              <a:extLst>
                <a:ext uri="{FF2B5EF4-FFF2-40B4-BE49-F238E27FC236}">
                  <a16:creationId xmlns:a16="http://schemas.microsoft.com/office/drawing/2014/main" id="{0D3DD9CE-BC4C-4142-830B-D988D266C699}"/>
                </a:ext>
              </a:extLst>
            </p:cNvPr>
            <p:cNvSpPr>
              <a:spLocks/>
            </p:cNvSpPr>
            <p:nvPr/>
          </p:nvSpPr>
          <p:spPr bwMode="ltGray">
            <a:xfrm rot="1584153">
              <a:off x="236" y="721"/>
              <a:ext cx="62" cy="97"/>
            </a:xfrm>
            <a:custGeom>
              <a:avLst/>
              <a:gdLst>
                <a:gd name="T0" fmla="*/ 31 w 46"/>
                <a:gd name="T1" fmla="*/ 0 h 94"/>
                <a:gd name="T2" fmla="*/ 20 w 46"/>
                <a:gd name="T3" fmla="*/ 38 h 94"/>
                <a:gd name="T4" fmla="*/ 15 w 46"/>
                <a:gd name="T5" fmla="*/ 62 h 94"/>
                <a:gd name="T6" fmla="*/ 11 w 46"/>
                <a:gd name="T7" fmla="*/ 79 h 94"/>
                <a:gd name="T8" fmla="*/ 0 w 46"/>
                <a:gd name="T9" fmla="*/ 94 h 94"/>
                <a:gd name="T10" fmla="*/ 12 w 46"/>
                <a:gd name="T11" fmla="*/ 88 h 94"/>
                <a:gd name="T12" fmla="*/ 23 w 46"/>
                <a:gd name="T13" fmla="*/ 80 h 94"/>
                <a:gd name="T14" fmla="*/ 32 w 46"/>
                <a:gd name="T15" fmla="*/ 69 h 94"/>
                <a:gd name="T16" fmla="*/ 40 w 46"/>
                <a:gd name="T17" fmla="*/ 57 h 94"/>
                <a:gd name="T18" fmla="*/ 45 w 46"/>
                <a:gd name="T19" fmla="*/ 44 h 94"/>
                <a:gd name="T20" fmla="*/ 46 w 46"/>
                <a:gd name="T21" fmla="*/ 30 h 94"/>
                <a:gd name="T22" fmla="*/ 42 w 46"/>
                <a:gd name="T23" fmla="*/ 15 h 94"/>
                <a:gd name="T24" fmla="*/ 31 w 46"/>
                <a:gd name="T25"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474" name="Freeform 42">
              <a:extLst>
                <a:ext uri="{FF2B5EF4-FFF2-40B4-BE49-F238E27FC236}">
                  <a16:creationId xmlns:a16="http://schemas.microsoft.com/office/drawing/2014/main" id="{90BFE9FE-D31C-4C95-A65E-54E489254378}"/>
                </a:ext>
              </a:extLst>
            </p:cNvPr>
            <p:cNvSpPr>
              <a:spLocks/>
            </p:cNvSpPr>
            <p:nvPr/>
          </p:nvSpPr>
          <p:spPr bwMode="ltGray">
            <a:xfrm rot="1584153">
              <a:off x="585" y="466"/>
              <a:ext cx="72" cy="41"/>
            </a:xfrm>
            <a:custGeom>
              <a:avLst/>
              <a:gdLst>
                <a:gd name="T0" fmla="*/ 0 w 54"/>
                <a:gd name="T1" fmla="*/ 0 h 40"/>
                <a:gd name="T2" fmla="*/ 1 w 54"/>
                <a:gd name="T3" fmla="*/ 1 h 40"/>
                <a:gd name="T4" fmla="*/ 6 w 54"/>
                <a:gd name="T5" fmla="*/ 3 h 40"/>
                <a:gd name="T6" fmla="*/ 13 w 54"/>
                <a:gd name="T7" fmla="*/ 8 h 40"/>
                <a:gd name="T8" fmla="*/ 21 w 54"/>
                <a:gd name="T9" fmla="*/ 12 h 40"/>
                <a:gd name="T10" fmla="*/ 29 w 54"/>
                <a:gd name="T11" fmla="*/ 15 h 40"/>
                <a:gd name="T12" fmla="*/ 38 w 54"/>
                <a:gd name="T13" fmla="*/ 17 h 40"/>
                <a:gd name="T14" fmla="*/ 46 w 54"/>
                <a:gd name="T15" fmla="*/ 18 h 40"/>
                <a:gd name="T16" fmla="*/ 54 w 54"/>
                <a:gd name="T17" fmla="*/ 16 h 40"/>
                <a:gd name="T18" fmla="*/ 53 w 54"/>
                <a:gd name="T19" fmla="*/ 25 h 40"/>
                <a:gd name="T20" fmla="*/ 50 w 54"/>
                <a:gd name="T21" fmla="*/ 33 h 40"/>
                <a:gd name="T22" fmla="*/ 44 w 54"/>
                <a:gd name="T23" fmla="*/ 38 h 40"/>
                <a:gd name="T24" fmla="*/ 37 w 54"/>
                <a:gd name="T25" fmla="*/ 40 h 40"/>
                <a:gd name="T26" fmla="*/ 28 w 54"/>
                <a:gd name="T27" fmla="*/ 39 h 40"/>
                <a:gd name="T28" fmla="*/ 19 w 54"/>
                <a:gd name="T29" fmla="*/ 32 h 40"/>
                <a:gd name="T30" fmla="*/ 10 w 54"/>
                <a:gd name="T31" fmla="*/ 20 h 40"/>
                <a:gd name="T32" fmla="*/ 0 w 54"/>
                <a:gd name="T3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475" name="Freeform 43">
              <a:extLst>
                <a:ext uri="{FF2B5EF4-FFF2-40B4-BE49-F238E27FC236}">
                  <a16:creationId xmlns:a16="http://schemas.microsoft.com/office/drawing/2014/main" id="{CD37FC1F-E167-4475-BD5B-84FE8AA764F2}"/>
                </a:ext>
              </a:extLst>
            </p:cNvPr>
            <p:cNvSpPr>
              <a:spLocks/>
            </p:cNvSpPr>
            <p:nvPr/>
          </p:nvSpPr>
          <p:spPr bwMode="ltGray">
            <a:xfrm>
              <a:off x="0" y="886"/>
              <a:ext cx="360" cy="650"/>
            </a:xfrm>
            <a:custGeom>
              <a:avLst/>
              <a:gdLst>
                <a:gd name="T0" fmla="*/ 264 w 360"/>
                <a:gd name="T1" fmla="*/ 0 h 650"/>
                <a:gd name="T2" fmla="*/ 269 w 360"/>
                <a:gd name="T3" fmla="*/ 9 h 650"/>
                <a:gd name="T4" fmla="*/ 277 w 360"/>
                <a:gd name="T5" fmla="*/ 22 h 650"/>
                <a:gd name="T6" fmla="*/ 286 w 360"/>
                <a:gd name="T7" fmla="*/ 39 h 650"/>
                <a:gd name="T8" fmla="*/ 297 w 360"/>
                <a:gd name="T9" fmla="*/ 58 h 650"/>
                <a:gd name="T10" fmla="*/ 309 w 360"/>
                <a:gd name="T11" fmla="*/ 83 h 650"/>
                <a:gd name="T12" fmla="*/ 319 w 360"/>
                <a:gd name="T13" fmla="*/ 108 h 650"/>
                <a:gd name="T14" fmla="*/ 329 w 360"/>
                <a:gd name="T15" fmla="*/ 136 h 650"/>
                <a:gd name="T16" fmla="*/ 333 w 360"/>
                <a:gd name="T17" fmla="*/ 163 h 650"/>
                <a:gd name="T18" fmla="*/ 336 w 360"/>
                <a:gd name="T19" fmla="*/ 193 h 650"/>
                <a:gd name="T20" fmla="*/ 332 w 360"/>
                <a:gd name="T21" fmla="*/ 223 h 650"/>
                <a:gd name="T22" fmla="*/ 323 w 360"/>
                <a:gd name="T23" fmla="*/ 255 h 650"/>
                <a:gd name="T24" fmla="*/ 310 w 360"/>
                <a:gd name="T25" fmla="*/ 285 h 650"/>
                <a:gd name="T26" fmla="*/ 287 w 360"/>
                <a:gd name="T27" fmla="*/ 315 h 650"/>
                <a:gd name="T28" fmla="*/ 257 w 360"/>
                <a:gd name="T29" fmla="*/ 343 h 650"/>
                <a:gd name="T30" fmla="*/ 218 w 360"/>
                <a:gd name="T31" fmla="*/ 370 h 650"/>
                <a:gd name="T32" fmla="*/ 167 w 360"/>
                <a:gd name="T33" fmla="*/ 396 h 650"/>
                <a:gd name="T34" fmla="*/ 111 w 360"/>
                <a:gd name="T35" fmla="*/ 425 h 650"/>
                <a:gd name="T36" fmla="*/ 69 w 360"/>
                <a:gd name="T37" fmla="*/ 457 h 650"/>
                <a:gd name="T38" fmla="*/ 35 w 360"/>
                <a:gd name="T39" fmla="*/ 490 h 650"/>
                <a:gd name="T40" fmla="*/ 12 w 360"/>
                <a:gd name="T41" fmla="*/ 526 h 650"/>
                <a:gd name="T42" fmla="*/ 0 w 360"/>
                <a:gd name="T43" fmla="*/ 553 h 650"/>
                <a:gd name="T44" fmla="*/ 0 w 360"/>
                <a:gd name="T45" fmla="*/ 650 h 650"/>
                <a:gd name="T46" fmla="*/ 6 w 360"/>
                <a:gd name="T47" fmla="*/ 628 h 650"/>
                <a:gd name="T48" fmla="*/ 19 w 360"/>
                <a:gd name="T49" fmla="*/ 594 h 650"/>
                <a:gd name="T50" fmla="*/ 43 w 360"/>
                <a:gd name="T51" fmla="*/ 551 h 650"/>
                <a:gd name="T52" fmla="*/ 76 w 360"/>
                <a:gd name="T53" fmla="*/ 503 h 650"/>
                <a:gd name="T54" fmla="*/ 125 w 360"/>
                <a:gd name="T55" fmla="*/ 454 h 650"/>
                <a:gd name="T56" fmla="*/ 190 w 360"/>
                <a:gd name="T57" fmla="*/ 408 h 650"/>
                <a:gd name="T58" fmla="*/ 275 w 360"/>
                <a:gd name="T59" fmla="*/ 365 h 650"/>
                <a:gd name="T60" fmla="*/ 308 w 360"/>
                <a:gd name="T61" fmla="*/ 342 h 650"/>
                <a:gd name="T62" fmla="*/ 335 w 360"/>
                <a:gd name="T63" fmla="*/ 305 h 650"/>
                <a:gd name="T64" fmla="*/ 352 w 360"/>
                <a:gd name="T65" fmla="*/ 255 h 650"/>
                <a:gd name="T66" fmla="*/ 360 w 360"/>
                <a:gd name="T67" fmla="*/ 201 h 650"/>
                <a:gd name="T68" fmla="*/ 356 w 360"/>
                <a:gd name="T69" fmla="*/ 144 h 650"/>
                <a:gd name="T70" fmla="*/ 341 w 360"/>
                <a:gd name="T71" fmla="*/ 88 h 650"/>
                <a:gd name="T72" fmla="*/ 311 w 360"/>
                <a:gd name="T73" fmla="*/ 39 h 650"/>
                <a:gd name="T74" fmla="*/ 264 w 360"/>
                <a:gd name="T75" fmla="*/ 0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0" h="650">
                  <a:moveTo>
                    <a:pt x="264" y="0"/>
                  </a:moveTo>
                  <a:lnTo>
                    <a:pt x="269" y="9"/>
                  </a:lnTo>
                  <a:lnTo>
                    <a:pt x="277" y="22"/>
                  </a:lnTo>
                  <a:lnTo>
                    <a:pt x="286" y="39"/>
                  </a:lnTo>
                  <a:lnTo>
                    <a:pt x="297" y="58"/>
                  </a:lnTo>
                  <a:lnTo>
                    <a:pt x="309" y="83"/>
                  </a:lnTo>
                  <a:lnTo>
                    <a:pt x="319" y="108"/>
                  </a:lnTo>
                  <a:lnTo>
                    <a:pt x="329" y="136"/>
                  </a:lnTo>
                  <a:lnTo>
                    <a:pt x="333" y="163"/>
                  </a:lnTo>
                  <a:lnTo>
                    <a:pt x="336" y="193"/>
                  </a:lnTo>
                  <a:lnTo>
                    <a:pt x="332" y="223"/>
                  </a:lnTo>
                  <a:lnTo>
                    <a:pt x="323" y="255"/>
                  </a:lnTo>
                  <a:lnTo>
                    <a:pt x="310" y="285"/>
                  </a:lnTo>
                  <a:lnTo>
                    <a:pt x="287" y="315"/>
                  </a:lnTo>
                  <a:lnTo>
                    <a:pt x="257" y="343"/>
                  </a:lnTo>
                  <a:lnTo>
                    <a:pt x="218" y="370"/>
                  </a:lnTo>
                  <a:lnTo>
                    <a:pt x="167" y="396"/>
                  </a:lnTo>
                  <a:lnTo>
                    <a:pt x="111" y="425"/>
                  </a:lnTo>
                  <a:lnTo>
                    <a:pt x="69" y="457"/>
                  </a:lnTo>
                  <a:lnTo>
                    <a:pt x="35" y="490"/>
                  </a:lnTo>
                  <a:lnTo>
                    <a:pt x="12" y="526"/>
                  </a:lnTo>
                  <a:lnTo>
                    <a:pt x="0" y="553"/>
                  </a:lnTo>
                  <a:lnTo>
                    <a:pt x="0" y="650"/>
                  </a:lnTo>
                  <a:lnTo>
                    <a:pt x="6" y="628"/>
                  </a:lnTo>
                  <a:lnTo>
                    <a:pt x="19" y="594"/>
                  </a:lnTo>
                  <a:lnTo>
                    <a:pt x="43" y="551"/>
                  </a:lnTo>
                  <a:lnTo>
                    <a:pt x="76" y="503"/>
                  </a:lnTo>
                  <a:lnTo>
                    <a:pt x="125" y="454"/>
                  </a:lnTo>
                  <a:lnTo>
                    <a:pt x="190" y="408"/>
                  </a:lnTo>
                  <a:lnTo>
                    <a:pt x="275" y="365"/>
                  </a:lnTo>
                  <a:lnTo>
                    <a:pt x="308" y="342"/>
                  </a:lnTo>
                  <a:lnTo>
                    <a:pt x="335" y="305"/>
                  </a:lnTo>
                  <a:lnTo>
                    <a:pt x="352" y="255"/>
                  </a:lnTo>
                  <a:lnTo>
                    <a:pt x="360" y="201"/>
                  </a:lnTo>
                  <a:lnTo>
                    <a:pt x="356" y="144"/>
                  </a:lnTo>
                  <a:lnTo>
                    <a:pt x="341" y="88"/>
                  </a:lnTo>
                  <a:lnTo>
                    <a:pt x="311" y="39"/>
                  </a:lnTo>
                  <a:lnTo>
                    <a:pt x="264"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476" name="Freeform 44">
              <a:extLst>
                <a:ext uri="{FF2B5EF4-FFF2-40B4-BE49-F238E27FC236}">
                  <a16:creationId xmlns:a16="http://schemas.microsoft.com/office/drawing/2014/main" id="{C2F501D2-22DF-4708-8803-FC7AF193D3E6}"/>
                </a:ext>
              </a:extLst>
            </p:cNvPr>
            <p:cNvSpPr>
              <a:spLocks/>
            </p:cNvSpPr>
            <p:nvPr/>
          </p:nvSpPr>
          <p:spPr bwMode="ltGray">
            <a:xfrm rot="1584153">
              <a:off x="56" y="84"/>
              <a:ext cx="804" cy="686"/>
            </a:xfrm>
            <a:custGeom>
              <a:avLst/>
              <a:gdLst>
                <a:gd name="T0" fmla="*/ 16 w 596"/>
                <a:gd name="T1" fmla="*/ 370 h 666"/>
                <a:gd name="T2" fmla="*/ 6 w 596"/>
                <a:gd name="T3" fmla="*/ 341 h 666"/>
                <a:gd name="T4" fmla="*/ 0 w 596"/>
                <a:gd name="T5" fmla="*/ 289 h 666"/>
                <a:gd name="T6" fmla="*/ 4 w 596"/>
                <a:gd name="T7" fmla="*/ 222 h 666"/>
                <a:gd name="T8" fmla="*/ 25 w 596"/>
                <a:gd name="T9" fmla="*/ 151 h 666"/>
                <a:gd name="T10" fmla="*/ 69 w 596"/>
                <a:gd name="T11" fmla="*/ 84 h 666"/>
                <a:gd name="T12" fmla="*/ 142 w 596"/>
                <a:gd name="T13" fmla="*/ 31 h 666"/>
                <a:gd name="T14" fmla="*/ 247 w 596"/>
                <a:gd name="T15" fmla="*/ 2 h 666"/>
                <a:gd name="T16" fmla="*/ 380 w 596"/>
                <a:gd name="T17" fmla="*/ 9 h 666"/>
                <a:gd name="T18" fmla="*/ 484 w 596"/>
                <a:gd name="T19" fmla="*/ 68 h 666"/>
                <a:gd name="T20" fmla="*/ 554 w 596"/>
                <a:gd name="T21" fmla="*/ 165 h 666"/>
                <a:gd name="T22" fmla="*/ 591 w 596"/>
                <a:gd name="T23" fmla="*/ 284 h 666"/>
                <a:gd name="T24" fmla="*/ 595 w 596"/>
                <a:gd name="T25" fmla="*/ 409 h 666"/>
                <a:gd name="T26" fmla="*/ 566 w 596"/>
                <a:gd name="T27" fmla="*/ 525 h 666"/>
                <a:gd name="T28" fmla="*/ 507 w 596"/>
                <a:gd name="T29" fmla="*/ 615 h 666"/>
                <a:gd name="T30" fmla="*/ 417 w 596"/>
                <a:gd name="T31" fmla="*/ 663 h 666"/>
                <a:gd name="T32" fmla="*/ 389 w 596"/>
                <a:gd name="T33" fmla="*/ 659 h 666"/>
                <a:gd name="T34" fmla="*/ 441 w 596"/>
                <a:gd name="T35" fmla="*/ 617 h 666"/>
                <a:gd name="T36" fmla="*/ 482 w 596"/>
                <a:gd name="T37" fmla="*/ 544 h 666"/>
                <a:gd name="T38" fmla="*/ 509 w 596"/>
                <a:gd name="T39" fmla="*/ 454 h 666"/>
                <a:gd name="T40" fmla="*/ 520 w 596"/>
                <a:gd name="T41" fmla="*/ 355 h 666"/>
                <a:gd name="T42" fmla="*/ 514 w 596"/>
                <a:gd name="T43" fmla="*/ 258 h 666"/>
                <a:gd name="T44" fmla="*/ 485 w 596"/>
                <a:gd name="T45" fmla="*/ 174 h 666"/>
                <a:gd name="T46" fmla="*/ 433 w 596"/>
                <a:gd name="T47" fmla="*/ 112 h 666"/>
                <a:gd name="T48" fmla="*/ 341 w 596"/>
                <a:gd name="T49" fmla="*/ 75 h 666"/>
                <a:gd name="T50" fmla="*/ 246 w 596"/>
                <a:gd name="T51" fmla="*/ 61 h 666"/>
                <a:gd name="T52" fmla="*/ 174 w 596"/>
                <a:gd name="T53" fmla="*/ 71 h 666"/>
                <a:gd name="T54" fmla="*/ 121 w 596"/>
                <a:gd name="T55" fmla="*/ 101 h 666"/>
                <a:gd name="T56" fmla="*/ 84 w 596"/>
                <a:gd name="T57" fmla="*/ 149 h 666"/>
                <a:gd name="T58" fmla="*/ 57 w 596"/>
                <a:gd name="T59" fmla="*/ 206 h 666"/>
                <a:gd name="T60" fmla="*/ 40 w 596"/>
                <a:gd name="T61" fmla="*/ 272 h 666"/>
                <a:gd name="T62" fmla="*/ 28 w 596"/>
                <a:gd name="T63" fmla="*/ 339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46477" name="Rectangle 45">
            <a:extLst>
              <a:ext uri="{FF2B5EF4-FFF2-40B4-BE49-F238E27FC236}">
                <a16:creationId xmlns:a16="http://schemas.microsoft.com/office/drawing/2014/main" id="{5F95238B-8DBB-4D4A-8B62-2139711D4F8F}"/>
              </a:ext>
            </a:extLst>
          </p:cNvPr>
          <p:cNvSpPr>
            <a:spLocks noGrp="1" noChangeArrowheads="1"/>
          </p:cNvSpPr>
          <p:nvPr>
            <p:ph type="title"/>
          </p:nvPr>
        </p:nvSpPr>
        <p:spPr bwMode="auto">
          <a:xfrm>
            <a:off x="442913" y="103188"/>
            <a:ext cx="8243887"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46478" name="Rectangle 46">
            <a:extLst>
              <a:ext uri="{FF2B5EF4-FFF2-40B4-BE49-F238E27FC236}">
                <a16:creationId xmlns:a16="http://schemas.microsoft.com/office/drawing/2014/main" id="{38C5A078-88C3-419B-BB4E-C85F943012DD}"/>
              </a:ext>
            </a:extLst>
          </p:cNvPr>
          <p:cNvSpPr>
            <a:spLocks noGrp="1" noChangeArrowheads="1"/>
          </p:cNvSpPr>
          <p:nvPr>
            <p:ph type="body" idx="1"/>
          </p:nvPr>
        </p:nvSpPr>
        <p:spPr bwMode="auto">
          <a:xfrm>
            <a:off x="457200" y="1600200"/>
            <a:ext cx="8229600" cy="445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46479" name="Rectangle 47">
            <a:extLst>
              <a:ext uri="{FF2B5EF4-FFF2-40B4-BE49-F238E27FC236}">
                <a16:creationId xmlns:a16="http://schemas.microsoft.com/office/drawing/2014/main" id="{0556D809-DE8D-4D04-A02D-7B39BAD17DFE}"/>
              </a:ext>
            </a:extLst>
          </p:cNvPr>
          <p:cNvSpPr>
            <a:spLocks noGrp="1" noChangeArrowheads="1"/>
          </p:cNvSpPr>
          <p:nvPr>
            <p:ph type="dt" sz="half" idx="2"/>
          </p:nvPr>
        </p:nvSpPr>
        <p:spPr bwMode="auto">
          <a:xfrm>
            <a:off x="457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sz="1400">
                <a:latin typeface="+mn-lt"/>
              </a:defRPr>
            </a:lvl1pPr>
          </a:lstStyle>
          <a:p>
            <a:endParaRPr lang="en-US" altLang="zh-CN"/>
          </a:p>
        </p:txBody>
      </p:sp>
      <p:sp>
        <p:nvSpPr>
          <p:cNvPr id="146480" name="Rectangle 48">
            <a:extLst>
              <a:ext uri="{FF2B5EF4-FFF2-40B4-BE49-F238E27FC236}">
                <a16:creationId xmlns:a16="http://schemas.microsoft.com/office/drawing/2014/main" id="{161BD559-C03F-4863-AC71-7E1DA829CD7E}"/>
              </a:ext>
            </a:extLst>
          </p:cNvPr>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defRPr sz="1400">
                <a:latin typeface="+mn-lt"/>
              </a:defRPr>
            </a:lvl1pPr>
          </a:lstStyle>
          <a:p>
            <a:endParaRPr lang="en-US" altLang="zh-CN"/>
          </a:p>
        </p:txBody>
      </p:sp>
      <p:sp>
        <p:nvSpPr>
          <p:cNvPr id="146481" name="Rectangle 49">
            <a:extLst>
              <a:ext uri="{FF2B5EF4-FFF2-40B4-BE49-F238E27FC236}">
                <a16:creationId xmlns:a16="http://schemas.microsoft.com/office/drawing/2014/main" id="{53770EEE-2C93-46D4-BD0E-274669FEDE79}"/>
              </a:ext>
            </a:extLst>
          </p:cNvPr>
          <p:cNvSpPr>
            <a:spLocks noGrp="1" noChangeArrowheads="1"/>
          </p:cNvSpPr>
          <p:nvPr>
            <p:ph type="sldNum" sz="quarter" idx="4"/>
          </p:nvPr>
        </p:nvSpPr>
        <p:spPr bwMode="auto">
          <a:xfrm>
            <a:off x="6553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400">
                <a:latin typeface="+mn-lt"/>
              </a:defRPr>
            </a:lvl1pPr>
          </a:lstStyle>
          <a:p>
            <a:fld id="{629B9750-2533-4998-A7BE-5934D227E797}"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10"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45" r:id="rId12"/>
    <p:sldLayoutId id="2147483746" r:id="rId13"/>
  </p:sldLayoutIdLst>
  <p:transition>
    <p:blinds dir="vert"/>
  </p:transition>
  <p:txStyles>
    <p:titleStyle>
      <a:lvl1pPr algn="ctr" rtl="0" fontAlgn="base">
        <a:lnSpc>
          <a:spcPct val="90000"/>
        </a:lnSpc>
        <a:spcBef>
          <a:spcPct val="0"/>
        </a:spcBef>
        <a:spcAft>
          <a:spcPct val="0"/>
        </a:spcAft>
        <a:defRPr sz="4400" kern="1200">
          <a:solidFill>
            <a:schemeClr val="tx2"/>
          </a:solidFill>
          <a:effectLst>
            <a:outerShdw blurRad="38100" dist="38100" dir="2700000" algn="tl">
              <a:srgbClr val="C0C0C0"/>
            </a:outerShdw>
          </a:effectLst>
          <a:latin typeface="+mj-lt"/>
          <a:ea typeface="+mj-ea"/>
          <a:cs typeface="+mj-cs"/>
        </a:defRPr>
      </a:lvl1pPr>
      <a:lvl2pPr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2pPr>
      <a:lvl3pPr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3pPr>
      <a:lvl4pPr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4pPr>
      <a:lvl5pPr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5pPr>
      <a:lvl6pPr marL="4572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6pPr>
      <a:lvl7pPr marL="9144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7pPr>
      <a:lvl8pPr marL="13716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8pPr>
      <a:lvl9pPr marL="18288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duotone>
              <a:schemeClr val="bg1"/>
              <a:srgbClr val="FFFFFF"/>
            </a:duotone>
          </a:blip>
          <a:srcRect/>
          <a:stretch>
            <a:fillRect/>
          </a:stretch>
        </a:blipFill>
        <a:effectLst/>
      </p:bgPr>
    </p:bg>
    <p:spTree>
      <p:nvGrpSpPr>
        <p:cNvPr id="1" name=""/>
        <p:cNvGrpSpPr/>
        <p:nvPr/>
      </p:nvGrpSpPr>
      <p:grpSpPr>
        <a:xfrm>
          <a:off x="0" y="0"/>
          <a:ext cx="0" cy="0"/>
          <a:chOff x="0" y="0"/>
          <a:chExt cx="0" cy="0"/>
        </a:xfrm>
      </p:grpSpPr>
      <p:sp>
        <p:nvSpPr>
          <p:cNvPr id="151554" name="Rectangle 2">
            <a:extLst>
              <a:ext uri="{FF2B5EF4-FFF2-40B4-BE49-F238E27FC236}">
                <a16:creationId xmlns:a16="http://schemas.microsoft.com/office/drawing/2014/main" id="{568DDC23-99E6-4AE9-ADBD-5DB168005C87}"/>
              </a:ext>
            </a:extLst>
          </p:cNvPr>
          <p:cNvSpPr>
            <a:spLocks noGrp="1" noChangeArrowheads="1"/>
          </p:cNvSpPr>
          <p:nvPr>
            <p:ph type="title"/>
          </p:nvPr>
        </p:nvSpPr>
        <p:spPr bwMode="auto">
          <a:xfrm>
            <a:off x="457200" y="292100"/>
            <a:ext cx="8229600" cy="138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51555" name="Rectangle 3">
            <a:extLst>
              <a:ext uri="{FF2B5EF4-FFF2-40B4-BE49-F238E27FC236}">
                <a16:creationId xmlns:a16="http://schemas.microsoft.com/office/drawing/2014/main" id="{E282701E-887A-43A6-92DB-D89ECCD7C5B4}"/>
              </a:ext>
            </a:extLst>
          </p:cNvPr>
          <p:cNvSpPr>
            <a:spLocks noGrp="1" noChangeArrowheads="1"/>
          </p:cNvSpPr>
          <p:nvPr>
            <p:ph type="body" idx="1"/>
          </p:nvPr>
        </p:nvSpPr>
        <p:spPr bwMode="auto">
          <a:xfrm>
            <a:off x="457200" y="1905000"/>
            <a:ext cx="82296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51556" name="Rectangle 4">
            <a:extLst>
              <a:ext uri="{FF2B5EF4-FFF2-40B4-BE49-F238E27FC236}">
                <a16:creationId xmlns:a16="http://schemas.microsoft.com/office/drawing/2014/main" id="{7DC39A68-9251-4529-8D51-B40B0314E31B}"/>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effectLst>
                  <a:outerShdw blurRad="38100" dist="38100" dir="2700000" algn="tl">
                    <a:srgbClr val="000000"/>
                  </a:outerShdw>
                </a:effectLst>
              </a:defRPr>
            </a:lvl1pPr>
          </a:lstStyle>
          <a:p>
            <a:endParaRPr lang="en-US" altLang="zh-CN"/>
          </a:p>
        </p:txBody>
      </p:sp>
      <p:sp>
        <p:nvSpPr>
          <p:cNvPr id="151557" name="Rectangle 5">
            <a:extLst>
              <a:ext uri="{FF2B5EF4-FFF2-40B4-BE49-F238E27FC236}">
                <a16:creationId xmlns:a16="http://schemas.microsoft.com/office/drawing/2014/main" id="{577B08BA-8A4E-456D-9F07-E8DABA3846B4}"/>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effectLst>
                  <a:outerShdw blurRad="38100" dist="38100" dir="2700000" algn="tl">
                    <a:srgbClr val="000000"/>
                  </a:outerShdw>
                </a:effectLst>
              </a:defRPr>
            </a:lvl1pPr>
          </a:lstStyle>
          <a:p>
            <a:endParaRPr lang="en-US" altLang="zh-CN"/>
          </a:p>
        </p:txBody>
      </p:sp>
      <p:sp>
        <p:nvSpPr>
          <p:cNvPr id="151558" name="Rectangle 6">
            <a:extLst>
              <a:ext uri="{FF2B5EF4-FFF2-40B4-BE49-F238E27FC236}">
                <a16:creationId xmlns:a16="http://schemas.microsoft.com/office/drawing/2014/main" id="{0239D348-463F-404D-8677-384523B68022}"/>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effectLst>
                  <a:outerShdw blurRad="38100" dist="38100" dir="2700000" algn="tl">
                    <a:srgbClr val="000000"/>
                  </a:outerShdw>
                </a:effectLst>
              </a:defRPr>
            </a:lvl1pPr>
          </a:lstStyle>
          <a:p>
            <a:fld id="{3D52675D-7351-4269-BB06-D53607CB369B}" type="slidenum">
              <a:rPr lang="en-US" altLang="zh-CN"/>
              <a:pPr/>
              <a:t>‹#›</a:t>
            </a:fld>
            <a:endParaRPr lang="en-US" altLang="zh-CN"/>
          </a:p>
        </p:txBody>
      </p:sp>
    </p:spTree>
  </p:cSld>
  <p:clrMap bg1="dk2" tx1="lt1" bg2="dk1" tx2="lt2" accent1="accent1" accent2="accent2" accent3="accent3" accent4="accent4" accent5="accent5" accent6="accent6" hlink="hlink" folHlink="folHlink"/>
  <p:sldLayoutIdLst>
    <p:sldLayoutId id="214748371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ransition>
    <p:blinds dir="vert"/>
  </p:transition>
  <p:txStyles>
    <p:titleStyle>
      <a:lvl1pPr algn="l" rtl="0" fontAlgn="base">
        <a:spcBef>
          <a:spcPct val="0"/>
        </a:spcBef>
        <a:spcAft>
          <a:spcPct val="0"/>
        </a:spcAft>
        <a:defRPr sz="4400" kern="1200">
          <a:solidFill>
            <a:schemeClr val="tx2"/>
          </a:solidFill>
          <a:effectLst>
            <a:outerShdw blurRad="38100" dist="38100" dir="2700000" algn="tl">
              <a:srgbClr val="000000"/>
            </a:outerShdw>
          </a:effectLst>
          <a:latin typeface="+mj-lt"/>
          <a:ea typeface="+mj-ea"/>
          <a:cs typeface="+mj-cs"/>
        </a:defRPr>
      </a:lvl1pPr>
      <a:lvl2pPr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ea typeface="宋体" panose="02010600030101010101" pitchFamily="2" charset="-122"/>
        </a:defRPr>
      </a:lvl9pPr>
    </p:titleStyle>
    <p:bodyStyle>
      <a:lvl1pPr marL="342900" indent="-342900" algn="l" rtl="0" fontAlgn="base">
        <a:spcBef>
          <a:spcPct val="20000"/>
        </a:spcBef>
        <a:spcAft>
          <a:spcPct val="0"/>
        </a:spcAft>
        <a:buClr>
          <a:schemeClr val="hlink"/>
        </a:buClr>
        <a:buSzPct val="120000"/>
        <a:buChar char="•"/>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Font typeface="Tahoma" panose="020B0604030504040204" pitchFamily="34" charset="0"/>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fontAlgn="base">
        <a:spcBef>
          <a:spcPct val="20000"/>
        </a:spcBef>
        <a:spcAft>
          <a:spcPct val="0"/>
        </a:spcAft>
        <a:buClr>
          <a:schemeClr val="hlink"/>
        </a:buClr>
        <a:buSzPct val="120000"/>
        <a:buChar char="•"/>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fontAlgn="base">
        <a:spcBef>
          <a:spcPct val="20000"/>
        </a:spcBef>
        <a:spcAft>
          <a:spcPct val="0"/>
        </a:spcAft>
        <a:buFont typeface="Tahoma" panose="020B0604030504040204" pitchFamily="34" charset="0"/>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fontAlgn="base">
        <a:spcBef>
          <a:spcPct val="20000"/>
        </a:spcBef>
        <a:spcAft>
          <a:spcPct val="0"/>
        </a:spcAft>
        <a:buClr>
          <a:schemeClr val="hlink"/>
        </a:buClr>
        <a:buSzPct val="80000"/>
        <a:buFont typeface="Wingdings" panose="05000000000000000000" pitchFamily="2" charset="2"/>
        <a:buChar char="v"/>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image" Target="../media/image2.jpeg"/><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63.bin"/><Relationship Id="rId13" Type="http://schemas.openxmlformats.org/officeDocument/2006/relationships/oleObject" Target="../embeddings/oleObject66.bin"/><Relationship Id="rId18" Type="http://schemas.openxmlformats.org/officeDocument/2006/relationships/image" Target="../media/image58.wmf"/><Relationship Id="rId3" Type="http://schemas.openxmlformats.org/officeDocument/2006/relationships/image" Target="../media/image55.png"/><Relationship Id="rId21" Type="http://schemas.openxmlformats.org/officeDocument/2006/relationships/oleObject" Target="../embeddings/oleObject71.bin"/><Relationship Id="rId7" Type="http://schemas.openxmlformats.org/officeDocument/2006/relationships/image" Target="../media/image53.wmf"/><Relationship Id="rId12" Type="http://schemas.openxmlformats.org/officeDocument/2006/relationships/image" Target="../media/image56.wmf"/><Relationship Id="rId17" Type="http://schemas.openxmlformats.org/officeDocument/2006/relationships/oleObject" Target="../embeddings/oleObject69.bin"/><Relationship Id="rId2" Type="http://schemas.openxmlformats.org/officeDocument/2006/relationships/slideLayout" Target="../slideLayouts/slideLayout12.xml"/><Relationship Id="rId16" Type="http://schemas.openxmlformats.org/officeDocument/2006/relationships/oleObject" Target="../embeddings/oleObject68.bin"/><Relationship Id="rId20" Type="http://schemas.openxmlformats.org/officeDocument/2006/relationships/image" Target="../media/image59.wmf"/><Relationship Id="rId1" Type="http://schemas.openxmlformats.org/officeDocument/2006/relationships/vmlDrawing" Target="../drawings/vmlDrawing8.vml"/><Relationship Id="rId6" Type="http://schemas.openxmlformats.org/officeDocument/2006/relationships/oleObject" Target="../embeddings/oleObject62.bin"/><Relationship Id="rId11" Type="http://schemas.openxmlformats.org/officeDocument/2006/relationships/oleObject" Target="../embeddings/oleObject65.bin"/><Relationship Id="rId24" Type="http://schemas.openxmlformats.org/officeDocument/2006/relationships/image" Target="../media/image61.wmf"/><Relationship Id="rId5" Type="http://schemas.openxmlformats.org/officeDocument/2006/relationships/image" Target="../media/image43.wmf"/><Relationship Id="rId15" Type="http://schemas.openxmlformats.org/officeDocument/2006/relationships/image" Target="../media/image57.wmf"/><Relationship Id="rId23" Type="http://schemas.openxmlformats.org/officeDocument/2006/relationships/oleObject" Target="../embeddings/oleObject72.bin"/><Relationship Id="rId10" Type="http://schemas.openxmlformats.org/officeDocument/2006/relationships/image" Target="../media/image54.wmf"/><Relationship Id="rId19" Type="http://schemas.openxmlformats.org/officeDocument/2006/relationships/oleObject" Target="../embeddings/oleObject70.bin"/><Relationship Id="rId4" Type="http://schemas.openxmlformats.org/officeDocument/2006/relationships/oleObject" Target="../embeddings/oleObject61.bin"/><Relationship Id="rId9" Type="http://schemas.openxmlformats.org/officeDocument/2006/relationships/oleObject" Target="../embeddings/oleObject64.bin"/><Relationship Id="rId14" Type="http://schemas.openxmlformats.org/officeDocument/2006/relationships/oleObject" Target="../embeddings/oleObject67.bin"/><Relationship Id="rId22" Type="http://schemas.openxmlformats.org/officeDocument/2006/relationships/image" Target="../media/image60.w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75.bin"/><Relationship Id="rId13" Type="http://schemas.openxmlformats.org/officeDocument/2006/relationships/image" Target="../media/image66.wmf"/><Relationship Id="rId18" Type="http://schemas.openxmlformats.org/officeDocument/2006/relationships/oleObject" Target="../embeddings/oleObject80.bin"/><Relationship Id="rId3" Type="http://schemas.openxmlformats.org/officeDocument/2006/relationships/oleObject" Target="../embeddings/oleObject73.bin"/><Relationship Id="rId7" Type="http://schemas.openxmlformats.org/officeDocument/2006/relationships/image" Target="../media/image63.wmf"/><Relationship Id="rId12" Type="http://schemas.openxmlformats.org/officeDocument/2006/relationships/oleObject" Target="../embeddings/oleObject77.bin"/><Relationship Id="rId17" Type="http://schemas.openxmlformats.org/officeDocument/2006/relationships/image" Target="../media/image68.wmf"/><Relationship Id="rId2" Type="http://schemas.openxmlformats.org/officeDocument/2006/relationships/slideLayout" Target="../slideLayouts/slideLayout12.xml"/><Relationship Id="rId16" Type="http://schemas.openxmlformats.org/officeDocument/2006/relationships/oleObject" Target="../embeddings/oleObject79.bin"/><Relationship Id="rId1" Type="http://schemas.openxmlformats.org/officeDocument/2006/relationships/vmlDrawing" Target="../drawings/vmlDrawing9.vml"/><Relationship Id="rId6" Type="http://schemas.openxmlformats.org/officeDocument/2006/relationships/oleObject" Target="../embeddings/oleObject74.bin"/><Relationship Id="rId11" Type="http://schemas.openxmlformats.org/officeDocument/2006/relationships/image" Target="../media/image65.wmf"/><Relationship Id="rId5" Type="http://schemas.openxmlformats.org/officeDocument/2006/relationships/image" Target="../media/image70.png"/><Relationship Id="rId15" Type="http://schemas.openxmlformats.org/officeDocument/2006/relationships/image" Target="../media/image67.wmf"/><Relationship Id="rId10" Type="http://schemas.openxmlformats.org/officeDocument/2006/relationships/oleObject" Target="../embeddings/oleObject76.bin"/><Relationship Id="rId19" Type="http://schemas.openxmlformats.org/officeDocument/2006/relationships/image" Target="../media/image69.wmf"/><Relationship Id="rId4" Type="http://schemas.openxmlformats.org/officeDocument/2006/relationships/image" Target="../media/image62.wmf"/><Relationship Id="rId9" Type="http://schemas.openxmlformats.org/officeDocument/2006/relationships/image" Target="../media/image64.wmf"/><Relationship Id="rId14" Type="http://schemas.openxmlformats.org/officeDocument/2006/relationships/oleObject" Target="../embeddings/oleObject78.bin"/></Relationships>
</file>

<file path=ppt/slides/_rels/slide12.xml.rels><?xml version="1.0" encoding="UTF-8" standalone="yes"?>
<Relationships xmlns="http://schemas.openxmlformats.org/package/2006/relationships"><Relationship Id="rId8" Type="http://schemas.openxmlformats.org/officeDocument/2006/relationships/image" Target="../media/image73.wmf"/><Relationship Id="rId13" Type="http://schemas.openxmlformats.org/officeDocument/2006/relationships/oleObject" Target="../embeddings/oleObject86.bin"/><Relationship Id="rId18" Type="http://schemas.openxmlformats.org/officeDocument/2006/relationships/image" Target="../media/image78.wmf"/><Relationship Id="rId3" Type="http://schemas.openxmlformats.org/officeDocument/2006/relationships/oleObject" Target="../embeddings/oleObject81.bin"/><Relationship Id="rId21" Type="http://schemas.openxmlformats.org/officeDocument/2006/relationships/oleObject" Target="../embeddings/oleObject90.bin"/><Relationship Id="rId7" Type="http://schemas.openxmlformats.org/officeDocument/2006/relationships/oleObject" Target="../embeddings/oleObject83.bin"/><Relationship Id="rId12" Type="http://schemas.openxmlformats.org/officeDocument/2006/relationships/image" Target="../media/image75.wmf"/><Relationship Id="rId17" Type="http://schemas.openxmlformats.org/officeDocument/2006/relationships/oleObject" Target="../embeddings/oleObject88.bin"/><Relationship Id="rId2" Type="http://schemas.openxmlformats.org/officeDocument/2006/relationships/slideLayout" Target="../slideLayouts/slideLayout2.xml"/><Relationship Id="rId16" Type="http://schemas.openxmlformats.org/officeDocument/2006/relationships/image" Target="../media/image77.wmf"/><Relationship Id="rId20" Type="http://schemas.openxmlformats.org/officeDocument/2006/relationships/image" Target="../media/image79.wmf"/><Relationship Id="rId1" Type="http://schemas.openxmlformats.org/officeDocument/2006/relationships/vmlDrawing" Target="../drawings/vmlDrawing10.vml"/><Relationship Id="rId6" Type="http://schemas.openxmlformats.org/officeDocument/2006/relationships/image" Target="../media/image72.wmf"/><Relationship Id="rId11" Type="http://schemas.openxmlformats.org/officeDocument/2006/relationships/oleObject" Target="../embeddings/oleObject85.bin"/><Relationship Id="rId24" Type="http://schemas.openxmlformats.org/officeDocument/2006/relationships/image" Target="../media/image81.wmf"/><Relationship Id="rId5" Type="http://schemas.openxmlformats.org/officeDocument/2006/relationships/oleObject" Target="../embeddings/oleObject82.bin"/><Relationship Id="rId15" Type="http://schemas.openxmlformats.org/officeDocument/2006/relationships/oleObject" Target="../embeddings/oleObject87.bin"/><Relationship Id="rId23" Type="http://schemas.openxmlformats.org/officeDocument/2006/relationships/oleObject" Target="../embeddings/oleObject91.bin"/><Relationship Id="rId10" Type="http://schemas.openxmlformats.org/officeDocument/2006/relationships/image" Target="../media/image74.wmf"/><Relationship Id="rId19" Type="http://schemas.openxmlformats.org/officeDocument/2006/relationships/oleObject" Target="../embeddings/oleObject89.bin"/><Relationship Id="rId4" Type="http://schemas.openxmlformats.org/officeDocument/2006/relationships/image" Target="../media/image71.wmf"/><Relationship Id="rId9" Type="http://schemas.openxmlformats.org/officeDocument/2006/relationships/oleObject" Target="../embeddings/oleObject84.bin"/><Relationship Id="rId14" Type="http://schemas.openxmlformats.org/officeDocument/2006/relationships/image" Target="../media/image76.wmf"/><Relationship Id="rId22" Type="http://schemas.openxmlformats.org/officeDocument/2006/relationships/image" Target="../media/image80.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7.wmf"/><Relationship Id="rId2" Type="http://schemas.openxmlformats.org/officeDocument/2006/relationships/slideLayout" Target="../slideLayouts/slideLayout24.xml"/><Relationship Id="rId16" Type="http://schemas.openxmlformats.org/officeDocument/2006/relationships/image" Target="../media/image9.wmf"/><Relationship Id="rId1" Type="http://schemas.openxmlformats.org/officeDocument/2006/relationships/vmlDrawing" Target="../drawings/vmlDrawing1.vml"/><Relationship Id="rId6" Type="http://schemas.openxmlformats.org/officeDocument/2006/relationships/image" Target="../media/image4.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4.bin"/><Relationship Id="rId14" Type="http://schemas.openxmlformats.org/officeDocument/2006/relationships/image" Target="../media/image8.wmf"/></Relationships>
</file>

<file path=ppt/slides/_rels/slide3.xml.rels><?xml version="1.0" encoding="UTF-8" standalone="yes"?>
<Relationships xmlns="http://schemas.openxmlformats.org/package/2006/relationships"><Relationship Id="rId8" Type="http://schemas.openxmlformats.org/officeDocument/2006/relationships/image" Target="../media/image8.wmf"/><Relationship Id="rId13" Type="http://schemas.openxmlformats.org/officeDocument/2006/relationships/oleObject" Target="../embeddings/oleObject13.bin"/><Relationship Id="rId18" Type="http://schemas.openxmlformats.org/officeDocument/2006/relationships/oleObject" Target="../embeddings/oleObject16.bin"/><Relationship Id="rId26" Type="http://schemas.openxmlformats.org/officeDocument/2006/relationships/oleObject" Target="../embeddings/oleObject20.bin"/><Relationship Id="rId3" Type="http://schemas.openxmlformats.org/officeDocument/2006/relationships/oleObject" Target="../embeddings/oleObject8.bin"/><Relationship Id="rId21" Type="http://schemas.openxmlformats.org/officeDocument/2006/relationships/image" Target="../media/image17.wmf"/><Relationship Id="rId7" Type="http://schemas.openxmlformats.org/officeDocument/2006/relationships/oleObject" Target="../embeddings/oleObject10.bin"/><Relationship Id="rId12" Type="http://schemas.openxmlformats.org/officeDocument/2006/relationships/image" Target="../media/image13.wmf"/><Relationship Id="rId17" Type="http://schemas.openxmlformats.org/officeDocument/2006/relationships/image" Target="../media/image15.wmf"/><Relationship Id="rId25" Type="http://schemas.openxmlformats.org/officeDocument/2006/relationships/image" Target="../media/image19.wmf"/><Relationship Id="rId2" Type="http://schemas.openxmlformats.org/officeDocument/2006/relationships/slideLayout" Target="../slideLayouts/slideLayout25.xml"/><Relationship Id="rId16" Type="http://schemas.openxmlformats.org/officeDocument/2006/relationships/oleObject" Target="../embeddings/oleObject15.bin"/><Relationship Id="rId20" Type="http://schemas.openxmlformats.org/officeDocument/2006/relationships/oleObject" Target="../embeddings/oleObject17.bin"/><Relationship Id="rId1" Type="http://schemas.openxmlformats.org/officeDocument/2006/relationships/vmlDrawing" Target="../drawings/vmlDrawing2.vml"/><Relationship Id="rId6" Type="http://schemas.openxmlformats.org/officeDocument/2006/relationships/image" Target="../media/image11.wmf"/><Relationship Id="rId11" Type="http://schemas.openxmlformats.org/officeDocument/2006/relationships/oleObject" Target="../embeddings/oleObject12.bin"/><Relationship Id="rId24" Type="http://schemas.openxmlformats.org/officeDocument/2006/relationships/oleObject" Target="../embeddings/oleObject19.bin"/><Relationship Id="rId5" Type="http://schemas.openxmlformats.org/officeDocument/2006/relationships/oleObject" Target="../embeddings/oleObject9.bin"/><Relationship Id="rId15" Type="http://schemas.openxmlformats.org/officeDocument/2006/relationships/oleObject" Target="../embeddings/oleObject14.bin"/><Relationship Id="rId23" Type="http://schemas.openxmlformats.org/officeDocument/2006/relationships/image" Target="../media/image18.wmf"/><Relationship Id="rId10" Type="http://schemas.openxmlformats.org/officeDocument/2006/relationships/image" Target="../media/image12.wmf"/><Relationship Id="rId19" Type="http://schemas.openxmlformats.org/officeDocument/2006/relationships/image" Target="../media/image16.wmf"/><Relationship Id="rId4" Type="http://schemas.openxmlformats.org/officeDocument/2006/relationships/image" Target="../media/image10.wmf"/><Relationship Id="rId9" Type="http://schemas.openxmlformats.org/officeDocument/2006/relationships/oleObject" Target="../embeddings/oleObject11.bin"/><Relationship Id="rId14" Type="http://schemas.openxmlformats.org/officeDocument/2006/relationships/image" Target="../media/image14.wmf"/><Relationship Id="rId22" Type="http://schemas.openxmlformats.org/officeDocument/2006/relationships/oleObject" Target="../embeddings/oleObject18.bin"/><Relationship Id="rId27" Type="http://schemas.openxmlformats.org/officeDocument/2006/relationships/image" Target="../media/image9.wmf"/></Relationships>
</file>

<file path=ppt/slides/_rels/slide4.x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oleObject" Target="../embeddings/oleObject26.bin"/><Relationship Id="rId18" Type="http://schemas.openxmlformats.org/officeDocument/2006/relationships/image" Target="../media/image11.wmf"/><Relationship Id="rId26" Type="http://schemas.openxmlformats.org/officeDocument/2006/relationships/image" Target="../media/image30.wmf"/><Relationship Id="rId3" Type="http://schemas.openxmlformats.org/officeDocument/2006/relationships/oleObject" Target="../embeddings/oleObject21.bin"/><Relationship Id="rId21" Type="http://schemas.openxmlformats.org/officeDocument/2006/relationships/oleObject" Target="../embeddings/oleObject30.bin"/><Relationship Id="rId7" Type="http://schemas.openxmlformats.org/officeDocument/2006/relationships/oleObject" Target="../embeddings/oleObject23.bin"/><Relationship Id="rId12" Type="http://schemas.openxmlformats.org/officeDocument/2006/relationships/image" Target="../media/image24.wmf"/><Relationship Id="rId17" Type="http://schemas.openxmlformats.org/officeDocument/2006/relationships/oleObject" Target="../embeddings/oleObject28.bin"/><Relationship Id="rId25" Type="http://schemas.openxmlformats.org/officeDocument/2006/relationships/oleObject" Target="../embeddings/oleObject32.bin"/><Relationship Id="rId2" Type="http://schemas.openxmlformats.org/officeDocument/2006/relationships/slideLayout" Target="../slideLayouts/slideLayout14.xml"/><Relationship Id="rId16" Type="http://schemas.openxmlformats.org/officeDocument/2006/relationships/image" Target="../media/image26.wmf"/><Relationship Id="rId20" Type="http://schemas.openxmlformats.org/officeDocument/2006/relationships/image" Target="../media/image27.wmf"/><Relationship Id="rId1" Type="http://schemas.openxmlformats.org/officeDocument/2006/relationships/vmlDrawing" Target="../drawings/vmlDrawing3.vml"/><Relationship Id="rId6" Type="http://schemas.openxmlformats.org/officeDocument/2006/relationships/image" Target="../media/image21.wmf"/><Relationship Id="rId11" Type="http://schemas.openxmlformats.org/officeDocument/2006/relationships/oleObject" Target="../embeddings/oleObject25.bin"/><Relationship Id="rId24" Type="http://schemas.openxmlformats.org/officeDocument/2006/relationships/image" Target="../media/image29.wmf"/><Relationship Id="rId5" Type="http://schemas.openxmlformats.org/officeDocument/2006/relationships/oleObject" Target="../embeddings/oleObject22.bin"/><Relationship Id="rId15" Type="http://schemas.openxmlformats.org/officeDocument/2006/relationships/oleObject" Target="../embeddings/oleObject27.bin"/><Relationship Id="rId23" Type="http://schemas.openxmlformats.org/officeDocument/2006/relationships/oleObject" Target="../embeddings/oleObject31.bin"/><Relationship Id="rId28" Type="http://schemas.openxmlformats.org/officeDocument/2006/relationships/image" Target="../media/image31.wmf"/><Relationship Id="rId10" Type="http://schemas.openxmlformats.org/officeDocument/2006/relationships/image" Target="../media/image23.wmf"/><Relationship Id="rId19" Type="http://schemas.openxmlformats.org/officeDocument/2006/relationships/oleObject" Target="../embeddings/oleObject29.bin"/><Relationship Id="rId4" Type="http://schemas.openxmlformats.org/officeDocument/2006/relationships/image" Target="../media/image20.wmf"/><Relationship Id="rId9" Type="http://schemas.openxmlformats.org/officeDocument/2006/relationships/oleObject" Target="../embeddings/oleObject24.bin"/><Relationship Id="rId14" Type="http://schemas.openxmlformats.org/officeDocument/2006/relationships/image" Target="../media/image25.wmf"/><Relationship Id="rId22" Type="http://schemas.openxmlformats.org/officeDocument/2006/relationships/image" Target="../media/image28.wmf"/><Relationship Id="rId27" Type="http://schemas.openxmlformats.org/officeDocument/2006/relationships/oleObject" Target="../embeddings/oleObject33.bin"/></Relationships>
</file>

<file path=ppt/slides/_rels/slide5.xml.rels><?xml version="1.0" encoding="UTF-8" standalone="yes"?>
<Relationships xmlns="http://schemas.openxmlformats.org/package/2006/relationships"><Relationship Id="rId8" Type="http://schemas.openxmlformats.org/officeDocument/2006/relationships/image" Target="../media/image34.wmf"/><Relationship Id="rId13" Type="http://schemas.openxmlformats.org/officeDocument/2006/relationships/oleObject" Target="../embeddings/oleObject39.bin"/><Relationship Id="rId3" Type="http://schemas.openxmlformats.org/officeDocument/2006/relationships/oleObject" Target="../embeddings/oleObject34.bin"/><Relationship Id="rId7" Type="http://schemas.openxmlformats.org/officeDocument/2006/relationships/oleObject" Target="../embeddings/oleObject36.bin"/><Relationship Id="rId12" Type="http://schemas.openxmlformats.org/officeDocument/2006/relationships/image" Target="../media/image36.wmf"/><Relationship Id="rId2" Type="http://schemas.openxmlformats.org/officeDocument/2006/relationships/slideLayout" Target="../slideLayouts/slideLayout25.xml"/><Relationship Id="rId1" Type="http://schemas.openxmlformats.org/officeDocument/2006/relationships/vmlDrawing" Target="../drawings/vmlDrawing4.vml"/><Relationship Id="rId6" Type="http://schemas.openxmlformats.org/officeDocument/2006/relationships/image" Target="../media/image33.wmf"/><Relationship Id="rId11" Type="http://schemas.openxmlformats.org/officeDocument/2006/relationships/oleObject" Target="../embeddings/oleObject38.bin"/><Relationship Id="rId5" Type="http://schemas.openxmlformats.org/officeDocument/2006/relationships/oleObject" Target="../embeddings/oleObject35.bin"/><Relationship Id="rId10" Type="http://schemas.openxmlformats.org/officeDocument/2006/relationships/image" Target="../media/image35.wmf"/><Relationship Id="rId4" Type="http://schemas.openxmlformats.org/officeDocument/2006/relationships/image" Target="../media/image32.wmf"/><Relationship Id="rId9" Type="http://schemas.openxmlformats.org/officeDocument/2006/relationships/oleObject" Target="../embeddings/oleObject37.bin"/><Relationship Id="rId14" Type="http://schemas.openxmlformats.org/officeDocument/2006/relationships/image" Target="../media/image37.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0.bin"/><Relationship Id="rId7" Type="http://schemas.openxmlformats.org/officeDocument/2006/relationships/image" Target="../media/image40.png"/><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image" Target="../media/image39.wmf"/><Relationship Id="rId5" Type="http://schemas.openxmlformats.org/officeDocument/2006/relationships/oleObject" Target="../embeddings/oleObject41.bin"/><Relationship Id="rId4" Type="http://schemas.openxmlformats.org/officeDocument/2006/relationships/image" Target="../media/image38.w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45.bin"/><Relationship Id="rId13" Type="http://schemas.openxmlformats.org/officeDocument/2006/relationships/oleObject" Target="../embeddings/oleObject49.bin"/><Relationship Id="rId18" Type="http://schemas.openxmlformats.org/officeDocument/2006/relationships/image" Target="../media/image40.png"/><Relationship Id="rId3" Type="http://schemas.openxmlformats.org/officeDocument/2006/relationships/oleObject" Target="../embeddings/oleObject42.bin"/><Relationship Id="rId7" Type="http://schemas.openxmlformats.org/officeDocument/2006/relationships/image" Target="../media/image42.wmf"/><Relationship Id="rId12" Type="http://schemas.openxmlformats.org/officeDocument/2006/relationships/oleObject" Target="../embeddings/oleObject48.bin"/><Relationship Id="rId17" Type="http://schemas.openxmlformats.org/officeDocument/2006/relationships/image" Target="../media/image45.wmf"/><Relationship Id="rId2" Type="http://schemas.openxmlformats.org/officeDocument/2006/relationships/slideLayout" Target="../slideLayouts/slideLayout12.xml"/><Relationship Id="rId16" Type="http://schemas.openxmlformats.org/officeDocument/2006/relationships/oleObject" Target="../embeddings/oleObject51.bin"/><Relationship Id="rId1" Type="http://schemas.openxmlformats.org/officeDocument/2006/relationships/vmlDrawing" Target="../drawings/vmlDrawing6.vml"/><Relationship Id="rId6" Type="http://schemas.openxmlformats.org/officeDocument/2006/relationships/oleObject" Target="../embeddings/oleObject44.bin"/><Relationship Id="rId11" Type="http://schemas.openxmlformats.org/officeDocument/2006/relationships/oleObject" Target="../embeddings/oleObject47.bin"/><Relationship Id="rId5" Type="http://schemas.openxmlformats.org/officeDocument/2006/relationships/oleObject" Target="../embeddings/oleObject43.bin"/><Relationship Id="rId15" Type="http://schemas.openxmlformats.org/officeDocument/2006/relationships/image" Target="../media/image44.wmf"/><Relationship Id="rId10" Type="http://schemas.openxmlformats.org/officeDocument/2006/relationships/oleObject" Target="../embeddings/oleObject46.bin"/><Relationship Id="rId4" Type="http://schemas.openxmlformats.org/officeDocument/2006/relationships/image" Target="../media/image41.wmf"/><Relationship Id="rId9" Type="http://schemas.openxmlformats.org/officeDocument/2006/relationships/image" Target="../media/image43.wmf"/><Relationship Id="rId14" Type="http://schemas.openxmlformats.org/officeDocument/2006/relationships/oleObject" Target="../embeddings/oleObject50.bin"/></Relationships>
</file>

<file path=ppt/slides/_rels/slide9.xml.rels><?xml version="1.0" encoding="UTF-8" standalone="yes"?>
<Relationships xmlns="http://schemas.openxmlformats.org/package/2006/relationships"><Relationship Id="rId8" Type="http://schemas.openxmlformats.org/officeDocument/2006/relationships/image" Target="../media/image48.wmf"/><Relationship Id="rId13" Type="http://schemas.openxmlformats.org/officeDocument/2006/relationships/oleObject" Target="../embeddings/oleObject57.bin"/><Relationship Id="rId18" Type="http://schemas.openxmlformats.org/officeDocument/2006/relationships/oleObject" Target="../embeddings/oleObject59.bin"/><Relationship Id="rId3" Type="http://schemas.openxmlformats.org/officeDocument/2006/relationships/oleObject" Target="../embeddings/oleObject52.bin"/><Relationship Id="rId21" Type="http://schemas.openxmlformats.org/officeDocument/2006/relationships/image" Target="../media/image54.wmf"/><Relationship Id="rId7" Type="http://schemas.openxmlformats.org/officeDocument/2006/relationships/oleObject" Target="../embeddings/oleObject54.bin"/><Relationship Id="rId12" Type="http://schemas.openxmlformats.org/officeDocument/2006/relationships/image" Target="../media/image50.wmf"/><Relationship Id="rId17" Type="http://schemas.openxmlformats.org/officeDocument/2006/relationships/image" Target="../media/image40.png"/><Relationship Id="rId2" Type="http://schemas.openxmlformats.org/officeDocument/2006/relationships/slideLayout" Target="../slideLayouts/slideLayout4.xml"/><Relationship Id="rId16" Type="http://schemas.openxmlformats.org/officeDocument/2006/relationships/image" Target="../media/image52.wmf"/><Relationship Id="rId20" Type="http://schemas.openxmlformats.org/officeDocument/2006/relationships/oleObject" Target="../embeddings/oleObject60.bin"/><Relationship Id="rId1" Type="http://schemas.openxmlformats.org/officeDocument/2006/relationships/vmlDrawing" Target="../drawings/vmlDrawing7.vml"/><Relationship Id="rId6" Type="http://schemas.openxmlformats.org/officeDocument/2006/relationships/image" Target="../media/image47.wmf"/><Relationship Id="rId11" Type="http://schemas.openxmlformats.org/officeDocument/2006/relationships/oleObject" Target="../embeddings/oleObject56.bin"/><Relationship Id="rId5" Type="http://schemas.openxmlformats.org/officeDocument/2006/relationships/oleObject" Target="../embeddings/oleObject53.bin"/><Relationship Id="rId15" Type="http://schemas.openxmlformats.org/officeDocument/2006/relationships/oleObject" Target="../embeddings/oleObject58.bin"/><Relationship Id="rId10" Type="http://schemas.openxmlformats.org/officeDocument/2006/relationships/image" Target="../media/image49.wmf"/><Relationship Id="rId19" Type="http://schemas.openxmlformats.org/officeDocument/2006/relationships/image" Target="../media/image53.wmf"/><Relationship Id="rId4" Type="http://schemas.openxmlformats.org/officeDocument/2006/relationships/image" Target="../media/image46.wmf"/><Relationship Id="rId9" Type="http://schemas.openxmlformats.org/officeDocument/2006/relationships/oleObject" Target="../embeddings/oleObject55.bin"/><Relationship Id="rId14" Type="http://schemas.openxmlformats.org/officeDocument/2006/relationships/image" Target="../media/image51.wmf"/><Relationship Id="rId22" Type="http://schemas.openxmlformats.org/officeDocument/2006/relationships/image" Target="../media/image55.png"/></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3" name="Rectangle 5">
            <a:extLst>
              <a:ext uri="{FF2B5EF4-FFF2-40B4-BE49-F238E27FC236}">
                <a16:creationId xmlns:a16="http://schemas.microsoft.com/office/drawing/2014/main" id="{5ED55B08-0116-440F-A709-96131453F01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079" name="Text Box 31">
            <a:extLst>
              <a:ext uri="{FF2B5EF4-FFF2-40B4-BE49-F238E27FC236}">
                <a16:creationId xmlns:a16="http://schemas.microsoft.com/office/drawing/2014/main" id="{7D68F36E-D479-4814-B71B-0989B149AEF6}"/>
              </a:ext>
            </a:extLst>
          </p:cNvPr>
          <p:cNvSpPr txBox="1">
            <a:spLocks noChangeArrowheads="1"/>
          </p:cNvSpPr>
          <p:nvPr/>
        </p:nvSpPr>
        <p:spPr bwMode="auto">
          <a:xfrm>
            <a:off x="6011863" y="4508500"/>
            <a:ext cx="27368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a:t>作者：张鹏</a:t>
            </a:r>
          </a:p>
          <a:p>
            <a:pPr eaLnBrk="1" hangingPunct="1"/>
            <a:r>
              <a:rPr lang="zh-CN" altLang="en-US"/>
              <a:t>学号：</a:t>
            </a:r>
            <a:r>
              <a:rPr lang="en-US" altLang="zh-CN"/>
              <a:t>PB03203180</a:t>
            </a:r>
          </a:p>
          <a:p>
            <a:pPr eaLnBrk="1" hangingPunct="1"/>
            <a:r>
              <a:rPr lang="zh-CN" altLang="en-US"/>
              <a:t>指导老师：蒋一</a:t>
            </a:r>
          </a:p>
        </p:txBody>
      </p:sp>
      <p:sp>
        <p:nvSpPr>
          <p:cNvPr id="2080" name="WordArt 32" descr="白色大理石">
            <a:hlinkClick r:id="" action="ppaction://hlinkshowjump?jump=nextslide"/>
            <a:extLst>
              <a:ext uri="{FF2B5EF4-FFF2-40B4-BE49-F238E27FC236}">
                <a16:creationId xmlns:a16="http://schemas.microsoft.com/office/drawing/2014/main" id="{4F5F2CD6-6C4C-4C86-9723-8D89C4008A63}"/>
              </a:ext>
            </a:extLst>
          </p:cNvPr>
          <p:cNvSpPr>
            <a:spLocks noChangeArrowheads="1" noChangeShapeType="1" noTextEdit="1"/>
          </p:cNvSpPr>
          <p:nvPr/>
        </p:nvSpPr>
        <p:spPr bwMode="auto">
          <a:xfrm>
            <a:off x="2051050" y="2205038"/>
            <a:ext cx="5486400" cy="45720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CC99"/>
              </a:contourClr>
            </a:sp3d>
          </a:bodyPr>
          <a:lstStyle/>
          <a:p>
            <a:pPr algn="ctr"/>
            <a:r>
              <a:rPr lang="zh-CN" altLang="en-US" sz="3600" kern="10">
                <a:ln w="9525">
                  <a:round/>
                  <a:headEnd/>
                  <a:tailEnd/>
                </a:ln>
                <a:blipFill dpi="0" rotWithShape="0">
                  <a:blip r:embed="rId2"/>
                  <a:srcRect/>
                  <a:tile tx="0" ty="0" sx="100000" sy="100000" flip="none" algn="tl"/>
                </a:blipFill>
                <a:latin typeface="宋体" panose="02010600030101010101" pitchFamily="2" charset="-122"/>
              </a:rPr>
              <a:t>浅谈相对磁导率的测量方法</a:t>
            </a:r>
          </a:p>
        </p:txBody>
      </p:sp>
      <p:sp>
        <p:nvSpPr>
          <p:cNvPr id="2081" name="WordArt 33">
            <a:hlinkClick r:id="rId3" action="ppaction://hlinksldjump"/>
            <a:extLst>
              <a:ext uri="{FF2B5EF4-FFF2-40B4-BE49-F238E27FC236}">
                <a16:creationId xmlns:a16="http://schemas.microsoft.com/office/drawing/2014/main" id="{D1155583-D808-4169-BD80-E699E1644B97}"/>
              </a:ext>
            </a:extLst>
          </p:cNvPr>
          <p:cNvSpPr>
            <a:spLocks noChangeArrowheads="1" noChangeShapeType="1" noTextEdit="1"/>
          </p:cNvSpPr>
          <p:nvPr/>
        </p:nvSpPr>
        <p:spPr bwMode="auto">
          <a:xfrm>
            <a:off x="2051050" y="2997200"/>
            <a:ext cx="4572000" cy="4572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3600" kern="1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宋体" panose="02010600030101010101" pitchFamily="2" charset="-122"/>
              </a:rPr>
              <a:t>关于电像法的一点思考</a:t>
            </a:r>
          </a:p>
        </p:txBody>
      </p:sp>
    </p:spTree>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2080"/>
                                        </p:tgtEl>
                                        <p:attrNameLst>
                                          <p:attrName>style.visibility</p:attrName>
                                        </p:attrNameLst>
                                      </p:cBhvr>
                                      <p:to>
                                        <p:strVal val="visible"/>
                                      </p:to>
                                    </p:set>
                                    <p:anim calcmode="lin" valueType="num">
                                      <p:cBhvr additive="base">
                                        <p:cTn id="7" dur="500" fill="hold"/>
                                        <p:tgtEl>
                                          <p:spTgt spid="2080"/>
                                        </p:tgtEl>
                                        <p:attrNameLst>
                                          <p:attrName>ppt_x</p:attrName>
                                        </p:attrNameLst>
                                      </p:cBhvr>
                                      <p:tavLst>
                                        <p:tav tm="0">
                                          <p:val>
                                            <p:strVal val="0-#ppt_w/2"/>
                                          </p:val>
                                        </p:tav>
                                        <p:tav tm="100000">
                                          <p:val>
                                            <p:strVal val="#ppt_x"/>
                                          </p:val>
                                        </p:tav>
                                      </p:tavLst>
                                    </p:anim>
                                    <p:anim calcmode="lin" valueType="num">
                                      <p:cBhvr additive="base">
                                        <p:cTn id="8" dur="500" fill="hold"/>
                                        <p:tgtEl>
                                          <p:spTgt spid="208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081"/>
                                        </p:tgtEl>
                                        <p:attrNameLst>
                                          <p:attrName>style.visibility</p:attrName>
                                        </p:attrNameLst>
                                      </p:cBhvr>
                                      <p:to>
                                        <p:strVal val="visible"/>
                                      </p:to>
                                    </p:set>
                                    <p:anim calcmode="lin" valueType="num">
                                      <p:cBhvr additive="base">
                                        <p:cTn id="11" dur="500" fill="hold"/>
                                        <p:tgtEl>
                                          <p:spTgt spid="2081"/>
                                        </p:tgtEl>
                                        <p:attrNameLst>
                                          <p:attrName>ppt_x</p:attrName>
                                        </p:attrNameLst>
                                      </p:cBhvr>
                                      <p:tavLst>
                                        <p:tav tm="0">
                                          <p:val>
                                            <p:strVal val="1+#ppt_w/2"/>
                                          </p:val>
                                        </p:tav>
                                        <p:tav tm="100000">
                                          <p:val>
                                            <p:strVal val="#ppt_x"/>
                                          </p:val>
                                        </p:tav>
                                      </p:tavLst>
                                    </p:anim>
                                    <p:anim calcmode="lin" valueType="num">
                                      <p:cBhvr additive="base">
                                        <p:cTn id="12" dur="500" fill="hold"/>
                                        <p:tgtEl>
                                          <p:spTgt spid="2081"/>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16" presetClass="entr" presetSubtype="26" fill="hold" grpId="0" nodeType="afterEffect">
                                  <p:stCondLst>
                                    <p:cond delay="0"/>
                                  </p:stCondLst>
                                  <p:childTnLst>
                                    <p:set>
                                      <p:cBhvr>
                                        <p:cTn id="15" dur="1" fill="hold">
                                          <p:stCondLst>
                                            <p:cond delay="0"/>
                                          </p:stCondLst>
                                        </p:cTn>
                                        <p:tgtEl>
                                          <p:spTgt spid="2079"/>
                                        </p:tgtEl>
                                        <p:attrNameLst>
                                          <p:attrName>style.visibility</p:attrName>
                                        </p:attrNameLst>
                                      </p:cBhvr>
                                      <p:to>
                                        <p:strVal val="visible"/>
                                      </p:to>
                                    </p:set>
                                    <p:animEffect transition="in" filter="barn(inHorizontal)">
                                      <p:cBhvr>
                                        <p:cTn id="16" dur="500"/>
                                        <p:tgtEl>
                                          <p:spTgt spid="20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8" name="Picture 4">
            <a:extLst>
              <a:ext uri="{FF2B5EF4-FFF2-40B4-BE49-F238E27FC236}">
                <a16:creationId xmlns:a16="http://schemas.microsoft.com/office/drawing/2014/main" id="{92CA1107-6FC6-407F-A321-9C8C34BA9F82}"/>
              </a:ext>
            </a:extLst>
          </p:cNvPr>
          <p:cNvPicPr>
            <a:picLocks noChangeAspect="1" noChangeArrowheads="1"/>
          </p:cNvPicPr>
          <p:nvPr>
            <p:ph/>
          </p:nvPr>
        </p:nvPicPr>
        <p:blipFill>
          <a:blip r:embed="rId3">
            <a:extLst>
              <a:ext uri="{28A0092B-C50C-407E-A947-70E740481C1C}">
                <a14:useLocalDpi xmlns:a14="http://schemas.microsoft.com/office/drawing/2010/main" val="0"/>
              </a:ext>
            </a:extLst>
          </a:blip>
          <a:srcRect/>
          <a:stretch>
            <a:fillRect/>
          </a:stretch>
        </p:blipFill>
        <p:spPr>
          <a:xfrm>
            <a:off x="5435600" y="2565400"/>
            <a:ext cx="3600450" cy="157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2002" name="Rectangle 18">
            <a:extLst>
              <a:ext uri="{FF2B5EF4-FFF2-40B4-BE49-F238E27FC236}">
                <a16:creationId xmlns:a16="http://schemas.microsoft.com/office/drawing/2014/main" id="{9EE53938-F8FC-4F26-BDDF-6231FEE36755}"/>
              </a:ext>
            </a:extLst>
          </p:cNvPr>
          <p:cNvSpPr>
            <a:spLocks noChangeArrowheads="1"/>
          </p:cNvSpPr>
          <p:nvPr/>
        </p:nvSpPr>
        <p:spPr bwMode="auto">
          <a:xfrm>
            <a:off x="250825" y="115888"/>
            <a:ext cx="2089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解：导体板朝向</a:t>
            </a:r>
            <a:endParaRPr lang="zh-CN" altLang="en-US" sz="2000"/>
          </a:p>
        </p:txBody>
      </p:sp>
      <p:graphicFrame>
        <p:nvGraphicFramePr>
          <p:cNvPr id="42001" name="Object 17">
            <a:extLst>
              <a:ext uri="{FF2B5EF4-FFF2-40B4-BE49-F238E27FC236}">
                <a16:creationId xmlns:a16="http://schemas.microsoft.com/office/drawing/2014/main" id="{A925853B-FBD8-43B7-B277-ACF631430E17}"/>
              </a:ext>
            </a:extLst>
          </p:cNvPr>
          <p:cNvGraphicFramePr>
            <a:graphicFrameLocks noChangeAspect="1"/>
          </p:cNvGraphicFramePr>
          <p:nvPr/>
        </p:nvGraphicFramePr>
        <p:xfrm>
          <a:off x="2268538" y="260350"/>
          <a:ext cx="123825" cy="161925"/>
        </p:xfrm>
        <a:graphic>
          <a:graphicData uri="http://schemas.openxmlformats.org/presentationml/2006/ole">
            <mc:AlternateContent xmlns:mc="http://schemas.openxmlformats.org/markup-compatibility/2006">
              <mc:Choice xmlns:v="urn:schemas-microsoft-com:vml" Requires="v">
                <p:oleObj spid="_x0000_s42019" name="公式" r:id="rId4" imgW="126780" imgH="164814" progId="Equation.3">
                  <p:embed/>
                </p:oleObj>
              </mc:Choice>
              <mc:Fallback>
                <p:oleObj name="公式" r:id="rId4" imgW="126780" imgH="164814" progId="Equation.3">
                  <p:embed/>
                  <p:pic>
                    <p:nvPicPr>
                      <p:cNvPr id="0"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8538" y="260350"/>
                        <a:ext cx="12382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003" name="Rectangle 19">
            <a:extLst>
              <a:ext uri="{FF2B5EF4-FFF2-40B4-BE49-F238E27FC236}">
                <a16:creationId xmlns:a16="http://schemas.microsoft.com/office/drawing/2014/main" id="{F8999458-050F-48C6-A0BD-8B39EC6AAF70}"/>
              </a:ext>
            </a:extLst>
          </p:cNvPr>
          <p:cNvSpPr>
            <a:spLocks noChangeArrowheads="1"/>
          </p:cNvSpPr>
          <p:nvPr/>
        </p:nvSpPr>
        <p:spPr bwMode="auto">
          <a:xfrm>
            <a:off x="2339975" y="115888"/>
            <a:ext cx="678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zh-CN" altLang="en-US" sz="2000">
                <a:latin typeface="Times New Roman" panose="02020603050405020304" pitchFamily="18" charset="0"/>
                <a:cs typeface="Times New Roman" panose="02020603050405020304" pitchFamily="18" charset="0"/>
              </a:rPr>
              <a:t>的一面会产生感应电荷，地球的无穷远端也会产生感应电荷</a:t>
            </a:r>
            <a:endParaRPr lang="zh-CN" altLang="en-US" sz="2000"/>
          </a:p>
        </p:txBody>
      </p:sp>
      <p:graphicFrame>
        <p:nvGraphicFramePr>
          <p:cNvPr id="42000" name="Object 16">
            <a:extLst>
              <a:ext uri="{FF2B5EF4-FFF2-40B4-BE49-F238E27FC236}">
                <a16:creationId xmlns:a16="http://schemas.microsoft.com/office/drawing/2014/main" id="{68D53BBF-B4B7-4233-AEA9-569844354152}"/>
              </a:ext>
            </a:extLst>
          </p:cNvPr>
          <p:cNvGraphicFramePr>
            <a:graphicFrameLocks noChangeAspect="1"/>
          </p:cNvGraphicFramePr>
          <p:nvPr/>
        </p:nvGraphicFramePr>
        <p:xfrm>
          <a:off x="1547813" y="549275"/>
          <a:ext cx="195262" cy="255588"/>
        </p:xfrm>
        <a:graphic>
          <a:graphicData uri="http://schemas.openxmlformats.org/presentationml/2006/ole">
            <mc:AlternateContent xmlns:mc="http://schemas.openxmlformats.org/markup-compatibility/2006">
              <mc:Choice xmlns:v="urn:schemas-microsoft-com:vml" Requires="v">
                <p:oleObj spid="_x0000_s42020" name="公式" r:id="rId6" imgW="126720" imgH="164880" progId="Equation.3">
                  <p:embed/>
                </p:oleObj>
              </mc:Choice>
              <mc:Fallback>
                <p:oleObj name="公式" r:id="rId6" imgW="126720" imgH="164880" progId="Equation.3">
                  <p:embed/>
                  <p:pic>
                    <p:nvPicPr>
                      <p:cNvPr id="0"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47813" y="549275"/>
                        <a:ext cx="195262" cy="255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004" name="Rectangle 20">
            <a:extLst>
              <a:ext uri="{FF2B5EF4-FFF2-40B4-BE49-F238E27FC236}">
                <a16:creationId xmlns:a16="http://schemas.microsoft.com/office/drawing/2014/main" id="{8051D9BA-0D93-4517-8C3D-B307EE01FCE8}"/>
              </a:ext>
            </a:extLst>
          </p:cNvPr>
          <p:cNvSpPr>
            <a:spLocks noChangeArrowheads="1"/>
          </p:cNvSpPr>
          <p:nvPr/>
        </p:nvSpPr>
        <p:spPr bwMode="auto">
          <a:xfrm>
            <a:off x="1619250" y="476250"/>
            <a:ext cx="4502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zh-CN" altLang="en-US" sz="2000">
                <a:latin typeface="Times New Roman" panose="02020603050405020304" pitchFamily="18" charset="0"/>
                <a:cs typeface="Times New Roman" panose="02020603050405020304" pitchFamily="18" charset="0"/>
              </a:rPr>
              <a:t>与感应电荷的共同效果是使板等电势。</a:t>
            </a:r>
            <a:endParaRPr lang="zh-CN" altLang="en-US" sz="2000"/>
          </a:p>
        </p:txBody>
      </p:sp>
      <p:graphicFrame>
        <p:nvGraphicFramePr>
          <p:cNvPr id="41999" name="Object 15">
            <a:extLst>
              <a:ext uri="{FF2B5EF4-FFF2-40B4-BE49-F238E27FC236}">
                <a16:creationId xmlns:a16="http://schemas.microsoft.com/office/drawing/2014/main" id="{CFDC2BA5-AFF6-4D85-92DA-2A8638BD3430}"/>
              </a:ext>
            </a:extLst>
          </p:cNvPr>
          <p:cNvGraphicFramePr>
            <a:graphicFrameLocks noChangeAspect="1"/>
          </p:cNvGraphicFramePr>
          <p:nvPr/>
        </p:nvGraphicFramePr>
        <p:xfrm>
          <a:off x="971550" y="836613"/>
          <a:ext cx="220663" cy="288925"/>
        </p:xfrm>
        <a:graphic>
          <a:graphicData uri="http://schemas.openxmlformats.org/presentationml/2006/ole">
            <mc:AlternateContent xmlns:mc="http://schemas.openxmlformats.org/markup-compatibility/2006">
              <mc:Choice xmlns:v="urn:schemas-microsoft-com:vml" Requires="v">
                <p:oleObj spid="_x0000_s42021" name="公式" r:id="rId8" imgW="126780" imgH="164814" progId="Equation.3">
                  <p:embed/>
                </p:oleObj>
              </mc:Choice>
              <mc:Fallback>
                <p:oleObj name="公式" r:id="rId8" imgW="126780" imgH="164814" progId="Equation.3">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836613"/>
                        <a:ext cx="220663" cy="288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005" name="Rectangle 21">
            <a:extLst>
              <a:ext uri="{FF2B5EF4-FFF2-40B4-BE49-F238E27FC236}">
                <a16:creationId xmlns:a16="http://schemas.microsoft.com/office/drawing/2014/main" id="{78FD741E-D969-45BB-84D6-5C8CAA1322DA}"/>
              </a:ext>
            </a:extLst>
          </p:cNvPr>
          <p:cNvSpPr>
            <a:spLocks noChangeArrowheads="1"/>
          </p:cNvSpPr>
          <p:nvPr/>
        </p:nvSpPr>
        <p:spPr bwMode="auto">
          <a:xfrm>
            <a:off x="1187450" y="765175"/>
            <a:ext cx="297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zh-CN" altLang="en-US" sz="2000">
                <a:latin typeface="Times New Roman" panose="02020603050405020304" pitchFamily="18" charset="0"/>
                <a:cs typeface="Times New Roman" panose="02020603050405020304" pitchFamily="18" charset="0"/>
              </a:rPr>
              <a:t>的像电荷在板左侧，距板</a:t>
            </a:r>
            <a:endParaRPr lang="zh-CN" altLang="en-US" sz="2000"/>
          </a:p>
        </p:txBody>
      </p:sp>
      <p:graphicFrame>
        <p:nvGraphicFramePr>
          <p:cNvPr id="41998" name="Object 14">
            <a:extLst>
              <a:ext uri="{FF2B5EF4-FFF2-40B4-BE49-F238E27FC236}">
                <a16:creationId xmlns:a16="http://schemas.microsoft.com/office/drawing/2014/main" id="{9C09C240-9A9D-497E-8283-90AD82629373}"/>
              </a:ext>
            </a:extLst>
          </p:cNvPr>
          <p:cNvGraphicFramePr>
            <a:graphicFrameLocks noChangeAspect="1"/>
          </p:cNvGraphicFramePr>
          <p:nvPr/>
        </p:nvGraphicFramePr>
        <p:xfrm>
          <a:off x="4140200" y="908050"/>
          <a:ext cx="150813" cy="163513"/>
        </p:xfrm>
        <a:graphic>
          <a:graphicData uri="http://schemas.openxmlformats.org/presentationml/2006/ole">
            <mc:AlternateContent xmlns:mc="http://schemas.openxmlformats.org/markup-compatibility/2006">
              <mc:Choice xmlns:v="urn:schemas-microsoft-com:vml" Requires="v">
                <p:oleObj spid="_x0000_s42022" name="公式" r:id="rId9" imgW="114102" imgH="126780" progId="Equation.3">
                  <p:embed/>
                </p:oleObj>
              </mc:Choice>
              <mc:Fallback>
                <p:oleObj name="公式" r:id="rId9" imgW="114102" imgH="126780"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40200" y="908050"/>
                        <a:ext cx="150813" cy="163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006" name="Rectangle 22">
            <a:extLst>
              <a:ext uri="{FF2B5EF4-FFF2-40B4-BE49-F238E27FC236}">
                <a16:creationId xmlns:a16="http://schemas.microsoft.com/office/drawing/2014/main" id="{37473D7F-DAB7-4318-8883-11041D07EE07}"/>
              </a:ext>
            </a:extLst>
          </p:cNvPr>
          <p:cNvSpPr>
            <a:spLocks noChangeArrowheads="1"/>
          </p:cNvSpPr>
          <p:nvPr/>
        </p:nvSpPr>
        <p:spPr bwMode="auto">
          <a:xfrm>
            <a:off x="4211638" y="765175"/>
            <a:ext cx="170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zh-CN" altLang="en-US" sz="2000">
                <a:latin typeface="Times New Roman" panose="02020603050405020304" pitchFamily="18" charset="0"/>
                <a:cs typeface="Times New Roman" panose="02020603050405020304" pitchFamily="18" charset="0"/>
              </a:rPr>
              <a:t>，电荷总量为</a:t>
            </a:r>
            <a:endParaRPr lang="zh-CN" altLang="en-US" sz="2000"/>
          </a:p>
        </p:txBody>
      </p:sp>
      <p:graphicFrame>
        <p:nvGraphicFramePr>
          <p:cNvPr id="41997" name="Object 13">
            <a:extLst>
              <a:ext uri="{FF2B5EF4-FFF2-40B4-BE49-F238E27FC236}">
                <a16:creationId xmlns:a16="http://schemas.microsoft.com/office/drawing/2014/main" id="{66B86225-9F9B-402B-A386-3E068EEB6798}"/>
              </a:ext>
            </a:extLst>
          </p:cNvPr>
          <p:cNvGraphicFramePr>
            <a:graphicFrameLocks noChangeAspect="1"/>
          </p:cNvGraphicFramePr>
          <p:nvPr/>
        </p:nvGraphicFramePr>
        <p:xfrm>
          <a:off x="5867400" y="836613"/>
          <a:ext cx="360363" cy="279400"/>
        </p:xfrm>
        <a:graphic>
          <a:graphicData uri="http://schemas.openxmlformats.org/presentationml/2006/ole">
            <mc:AlternateContent xmlns:mc="http://schemas.openxmlformats.org/markup-compatibility/2006">
              <mc:Choice xmlns:v="urn:schemas-microsoft-com:vml" Requires="v">
                <p:oleObj spid="_x0000_s42023" name="公式" r:id="rId11" imgW="291973" imgH="228501" progId="Equation.3">
                  <p:embed/>
                </p:oleObj>
              </mc:Choice>
              <mc:Fallback>
                <p:oleObj name="公式" r:id="rId11" imgW="291973" imgH="228501"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67400" y="836613"/>
                        <a:ext cx="360363"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007" name="Rectangle 23">
            <a:extLst>
              <a:ext uri="{FF2B5EF4-FFF2-40B4-BE49-F238E27FC236}">
                <a16:creationId xmlns:a16="http://schemas.microsoft.com/office/drawing/2014/main" id="{3C4F67AA-9A1E-4B1A-A223-1DC5779C402D}"/>
              </a:ext>
            </a:extLst>
          </p:cNvPr>
          <p:cNvSpPr>
            <a:spLocks noChangeArrowheads="1"/>
          </p:cNvSpPr>
          <p:nvPr/>
        </p:nvSpPr>
        <p:spPr bwMode="auto">
          <a:xfrm>
            <a:off x="6227763" y="765175"/>
            <a:ext cx="268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en-US" altLang="zh-CN" sz="2000">
                <a:latin typeface="Times New Roman" panose="02020603050405020304" pitchFamily="18" charset="0"/>
                <a:cs typeface="Times New Roman" panose="02020603050405020304" pitchFamily="18" charset="0"/>
              </a:rPr>
              <a:t>-</a:t>
            </a:r>
            <a:endParaRPr lang="en-US" altLang="zh-CN" sz="2000"/>
          </a:p>
        </p:txBody>
      </p:sp>
      <p:graphicFrame>
        <p:nvGraphicFramePr>
          <p:cNvPr id="41996" name="Object 12">
            <a:extLst>
              <a:ext uri="{FF2B5EF4-FFF2-40B4-BE49-F238E27FC236}">
                <a16:creationId xmlns:a16="http://schemas.microsoft.com/office/drawing/2014/main" id="{CF91AF02-F27B-4891-A27B-1686EF2FAB90}"/>
              </a:ext>
            </a:extLst>
          </p:cNvPr>
          <p:cNvGraphicFramePr>
            <a:graphicFrameLocks noChangeAspect="1"/>
          </p:cNvGraphicFramePr>
          <p:nvPr/>
        </p:nvGraphicFramePr>
        <p:xfrm>
          <a:off x="6443663" y="908050"/>
          <a:ext cx="141287" cy="185738"/>
        </p:xfrm>
        <a:graphic>
          <a:graphicData uri="http://schemas.openxmlformats.org/presentationml/2006/ole">
            <mc:AlternateContent xmlns:mc="http://schemas.openxmlformats.org/markup-compatibility/2006">
              <mc:Choice xmlns:v="urn:schemas-microsoft-com:vml" Requires="v">
                <p:oleObj spid="_x0000_s42024" name="公式" r:id="rId13" imgW="126780" imgH="164814" progId="Equation.3">
                  <p:embed/>
                </p:oleObj>
              </mc:Choice>
              <mc:Fallback>
                <p:oleObj name="公式" r:id="rId13" imgW="126780" imgH="164814" progId="Equation.3">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43663" y="908050"/>
                        <a:ext cx="141287" cy="185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008" name="Rectangle 24">
            <a:extLst>
              <a:ext uri="{FF2B5EF4-FFF2-40B4-BE49-F238E27FC236}">
                <a16:creationId xmlns:a16="http://schemas.microsoft.com/office/drawing/2014/main" id="{3F351597-1FCD-41E2-B3CF-BB141CAB8F0C}"/>
              </a:ext>
            </a:extLst>
          </p:cNvPr>
          <p:cNvSpPr>
            <a:spLocks noChangeArrowheads="1"/>
          </p:cNvSpPr>
          <p:nvPr/>
        </p:nvSpPr>
        <p:spPr bwMode="auto">
          <a:xfrm>
            <a:off x="6516688" y="765175"/>
            <a:ext cx="25336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en-US" altLang="zh-CN" sz="2000">
                <a:latin typeface="Times New Roman" panose="02020603050405020304" pitchFamily="18" charset="0"/>
                <a:cs typeface="Times New Roman" panose="02020603050405020304" pitchFamily="18" charset="0"/>
              </a:rPr>
              <a:t>,</a:t>
            </a:r>
            <a:r>
              <a:rPr lang="zh-CN" altLang="en-US" sz="2000">
                <a:latin typeface="Times New Roman" panose="02020603050405020304" pitchFamily="18" charset="0"/>
                <a:cs typeface="Times New Roman" panose="02020603050405020304" pitchFamily="18" charset="0"/>
              </a:rPr>
              <a:t>于是板与源电荷间的</a:t>
            </a:r>
            <a:endParaRPr lang="zh-CN" altLang="en-US" sz="2000"/>
          </a:p>
          <a:p>
            <a:r>
              <a:rPr lang="zh-CN" altLang="en-US" sz="2000">
                <a:latin typeface="Times New Roman" panose="02020603050405020304" pitchFamily="18" charset="0"/>
                <a:cs typeface="Times New Roman" panose="02020603050405020304" pitchFamily="18" charset="0"/>
              </a:rPr>
              <a:t>                                     </a:t>
            </a:r>
            <a:endParaRPr lang="zh-CN" altLang="en-US" sz="2000"/>
          </a:p>
        </p:txBody>
      </p:sp>
      <p:graphicFrame>
        <p:nvGraphicFramePr>
          <p:cNvPr id="41995" name="Object 11">
            <a:extLst>
              <a:ext uri="{FF2B5EF4-FFF2-40B4-BE49-F238E27FC236}">
                <a16:creationId xmlns:a16="http://schemas.microsoft.com/office/drawing/2014/main" id="{D973E0C6-F5F6-4BA9-A09D-1C37ED9BFCF0}"/>
              </a:ext>
            </a:extLst>
          </p:cNvPr>
          <p:cNvGraphicFramePr>
            <a:graphicFrameLocks noChangeAspect="1"/>
          </p:cNvGraphicFramePr>
          <p:nvPr/>
        </p:nvGraphicFramePr>
        <p:xfrm>
          <a:off x="900113" y="1700213"/>
          <a:ext cx="2376487" cy="576262"/>
        </p:xfrm>
        <a:graphic>
          <a:graphicData uri="http://schemas.openxmlformats.org/presentationml/2006/ole">
            <mc:AlternateContent xmlns:mc="http://schemas.openxmlformats.org/markup-compatibility/2006">
              <mc:Choice xmlns:v="urn:schemas-microsoft-com:vml" Requires="v">
                <p:oleObj spid="_x0000_s42025" name="公式" r:id="rId14" imgW="2273300" imgH="457200" progId="Equation.3">
                  <p:embed/>
                </p:oleObj>
              </mc:Choice>
              <mc:Fallback>
                <p:oleObj name="公式" r:id="rId14" imgW="2273300" imgH="457200" progId="Equation.3">
                  <p:embed/>
                  <p:pic>
                    <p:nvPicPr>
                      <p:cNvPr id="0" name="Object 1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00113" y="1700213"/>
                        <a:ext cx="2376487" cy="576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009" name="Rectangle 25">
            <a:extLst>
              <a:ext uri="{FF2B5EF4-FFF2-40B4-BE49-F238E27FC236}">
                <a16:creationId xmlns:a16="http://schemas.microsoft.com/office/drawing/2014/main" id="{5AEEF5AA-2337-4FF1-A89C-97FA3EBC0AF4}"/>
              </a:ext>
            </a:extLst>
          </p:cNvPr>
          <p:cNvSpPr>
            <a:spLocks noChangeArrowheads="1"/>
          </p:cNvSpPr>
          <p:nvPr/>
        </p:nvSpPr>
        <p:spPr bwMode="auto">
          <a:xfrm>
            <a:off x="-612775" y="2205038"/>
            <a:ext cx="3041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系统互能为将</a:t>
            </a:r>
            <a:endParaRPr lang="zh-CN" altLang="en-US" sz="2000"/>
          </a:p>
        </p:txBody>
      </p:sp>
      <p:graphicFrame>
        <p:nvGraphicFramePr>
          <p:cNvPr id="41994" name="Object 10">
            <a:extLst>
              <a:ext uri="{FF2B5EF4-FFF2-40B4-BE49-F238E27FC236}">
                <a16:creationId xmlns:a16="http://schemas.microsoft.com/office/drawing/2014/main" id="{60EAFC74-CC52-4AD7-8F5E-893FFEC40BA6}"/>
              </a:ext>
            </a:extLst>
          </p:cNvPr>
          <p:cNvGraphicFramePr>
            <a:graphicFrameLocks noChangeAspect="1"/>
          </p:cNvGraphicFramePr>
          <p:nvPr/>
        </p:nvGraphicFramePr>
        <p:xfrm>
          <a:off x="2411413" y="2276475"/>
          <a:ext cx="165100" cy="215900"/>
        </p:xfrm>
        <a:graphic>
          <a:graphicData uri="http://schemas.openxmlformats.org/presentationml/2006/ole">
            <mc:AlternateContent xmlns:mc="http://schemas.openxmlformats.org/markup-compatibility/2006">
              <mc:Choice xmlns:v="urn:schemas-microsoft-com:vml" Requires="v">
                <p:oleObj spid="_x0000_s42026" name="公式" r:id="rId16" imgW="126780" imgH="164814" progId="Equation.3">
                  <p:embed/>
                </p:oleObj>
              </mc:Choice>
              <mc:Fallback>
                <p:oleObj name="公式" r:id="rId16" imgW="126780" imgH="164814"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1413" y="2276475"/>
                        <a:ext cx="1651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010" name="Rectangle 26">
            <a:extLst>
              <a:ext uri="{FF2B5EF4-FFF2-40B4-BE49-F238E27FC236}">
                <a16:creationId xmlns:a16="http://schemas.microsoft.com/office/drawing/2014/main" id="{7D3C5EE7-2606-4B2F-AA28-F895CDC4199E}"/>
              </a:ext>
            </a:extLst>
          </p:cNvPr>
          <p:cNvSpPr>
            <a:spLocks noChangeArrowheads="1"/>
          </p:cNvSpPr>
          <p:nvPr/>
        </p:nvSpPr>
        <p:spPr bwMode="auto">
          <a:xfrm>
            <a:off x="2484438" y="2205038"/>
            <a:ext cx="38036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zh-CN" altLang="en-US" sz="2000">
                <a:latin typeface="Times New Roman" panose="02020603050405020304" pitchFamily="18" charset="0"/>
                <a:cs typeface="Times New Roman" panose="02020603050405020304" pitchFamily="18" charset="0"/>
              </a:rPr>
              <a:t>移到无穷远处电场力所做的功</a:t>
            </a:r>
            <a:r>
              <a:rPr lang="en-US" altLang="zh-CN" sz="2000">
                <a:latin typeface="Times New Roman" panose="02020603050405020304" pitchFamily="18" charset="0"/>
                <a:cs typeface="Times New Roman" panose="02020603050405020304" pitchFamily="18" charset="0"/>
              </a:rPr>
              <a:t>.</a:t>
            </a:r>
            <a:r>
              <a:rPr lang="zh-CN" altLang="en-US" sz="2000">
                <a:latin typeface="Times New Roman" panose="02020603050405020304" pitchFamily="18" charset="0"/>
                <a:cs typeface="Times New Roman" panose="02020603050405020304" pitchFamily="18" charset="0"/>
              </a:rPr>
              <a:t>则</a:t>
            </a:r>
            <a:endParaRPr lang="zh-CN" altLang="en-US" sz="2000"/>
          </a:p>
          <a:p>
            <a:r>
              <a:rPr lang="zh-CN" altLang="en-US" sz="2000">
                <a:latin typeface="Times New Roman" panose="02020603050405020304" pitchFamily="18" charset="0"/>
                <a:cs typeface="Times New Roman" panose="02020603050405020304" pitchFamily="18" charset="0"/>
              </a:rPr>
              <a:t>                                     </a:t>
            </a:r>
            <a:endParaRPr lang="zh-CN" altLang="en-US" sz="2000"/>
          </a:p>
        </p:txBody>
      </p:sp>
      <p:graphicFrame>
        <p:nvGraphicFramePr>
          <p:cNvPr id="41993" name="Object 9">
            <a:extLst>
              <a:ext uri="{FF2B5EF4-FFF2-40B4-BE49-F238E27FC236}">
                <a16:creationId xmlns:a16="http://schemas.microsoft.com/office/drawing/2014/main" id="{6273CAB2-3599-4232-BDB2-05F207F781D3}"/>
              </a:ext>
            </a:extLst>
          </p:cNvPr>
          <p:cNvGraphicFramePr>
            <a:graphicFrameLocks noChangeAspect="1"/>
          </p:cNvGraphicFramePr>
          <p:nvPr/>
        </p:nvGraphicFramePr>
        <p:xfrm>
          <a:off x="900113" y="2565400"/>
          <a:ext cx="1728787" cy="431800"/>
        </p:xfrm>
        <a:graphic>
          <a:graphicData uri="http://schemas.openxmlformats.org/presentationml/2006/ole">
            <mc:AlternateContent xmlns:mc="http://schemas.openxmlformats.org/markup-compatibility/2006">
              <mc:Choice xmlns:v="urn:schemas-microsoft-com:vml" Requires="v">
                <p:oleObj spid="_x0000_s42027" name="公式" r:id="rId17" imgW="1333440" imgH="330120" progId="Equation.3">
                  <p:embed/>
                </p:oleObj>
              </mc:Choice>
              <mc:Fallback>
                <p:oleObj name="公式" r:id="rId17" imgW="1333440" imgH="330120" progId="Equation.3">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00113" y="2565400"/>
                        <a:ext cx="1728787"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011" name="Rectangle 27">
            <a:extLst>
              <a:ext uri="{FF2B5EF4-FFF2-40B4-BE49-F238E27FC236}">
                <a16:creationId xmlns:a16="http://schemas.microsoft.com/office/drawing/2014/main" id="{B42F59B3-9B2B-435A-9B20-8FC03227EEBF}"/>
              </a:ext>
            </a:extLst>
          </p:cNvPr>
          <p:cNvSpPr>
            <a:spLocks noChangeArrowheads="1"/>
          </p:cNvSpPr>
          <p:nvPr/>
        </p:nvSpPr>
        <p:spPr bwMode="auto">
          <a:xfrm>
            <a:off x="-1404938" y="3141663"/>
            <a:ext cx="3248026"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en-US" altLang="zh-CN" sz="2000">
                <a:latin typeface="Times New Roman" panose="02020603050405020304" pitchFamily="18" charset="0"/>
                <a:cs typeface="Times New Roman" panose="02020603050405020304" pitchFamily="18" charset="0"/>
              </a:rPr>
              <a:t>                                              =</a:t>
            </a:r>
            <a:endParaRPr lang="en-US" altLang="zh-CN" sz="2000"/>
          </a:p>
        </p:txBody>
      </p:sp>
      <p:graphicFrame>
        <p:nvGraphicFramePr>
          <p:cNvPr id="41992" name="Object 8">
            <a:extLst>
              <a:ext uri="{FF2B5EF4-FFF2-40B4-BE49-F238E27FC236}">
                <a16:creationId xmlns:a16="http://schemas.microsoft.com/office/drawing/2014/main" id="{F5B002FC-5043-47CC-AC2D-ACD0DF628BC7}"/>
              </a:ext>
            </a:extLst>
          </p:cNvPr>
          <p:cNvGraphicFramePr>
            <a:graphicFrameLocks noChangeAspect="1"/>
          </p:cNvGraphicFramePr>
          <p:nvPr/>
        </p:nvGraphicFramePr>
        <p:xfrm>
          <a:off x="1835150" y="3068638"/>
          <a:ext cx="1223963" cy="588962"/>
        </p:xfrm>
        <a:graphic>
          <a:graphicData uri="http://schemas.openxmlformats.org/presentationml/2006/ole">
            <mc:AlternateContent xmlns:mc="http://schemas.openxmlformats.org/markup-compatibility/2006">
              <mc:Choice xmlns:v="urn:schemas-microsoft-com:vml" Requires="v">
                <p:oleObj spid="_x0000_s42028" name="公式" r:id="rId19" imgW="1028254" imgH="495085" progId="Equation.3">
                  <p:embed/>
                </p:oleObj>
              </mc:Choice>
              <mc:Fallback>
                <p:oleObj name="公式" r:id="rId19" imgW="1028254" imgH="495085" progId="Equation.3">
                  <p:embed/>
                  <p:pic>
                    <p:nvPicPr>
                      <p:cNvPr id="0" name="Object 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835150" y="3068638"/>
                        <a:ext cx="1223963" cy="588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012" name="Rectangle 28">
            <a:extLst>
              <a:ext uri="{FF2B5EF4-FFF2-40B4-BE49-F238E27FC236}">
                <a16:creationId xmlns:a16="http://schemas.microsoft.com/office/drawing/2014/main" id="{8D572972-2DC7-4666-A140-55BB4B65B7E4}"/>
              </a:ext>
            </a:extLst>
          </p:cNvPr>
          <p:cNvSpPr>
            <a:spLocks noChangeArrowheads="1"/>
          </p:cNvSpPr>
          <p:nvPr/>
        </p:nvSpPr>
        <p:spPr bwMode="auto">
          <a:xfrm>
            <a:off x="-1404938" y="3644900"/>
            <a:ext cx="3248026"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en-US" altLang="zh-CN" sz="2000">
                <a:latin typeface="Times New Roman" panose="02020603050405020304" pitchFamily="18" charset="0"/>
                <a:cs typeface="Times New Roman" panose="02020603050405020304" pitchFamily="18" charset="0"/>
              </a:rPr>
              <a:t>                                              =</a:t>
            </a:r>
            <a:endParaRPr lang="en-US" altLang="zh-CN" sz="2000"/>
          </a:p>
        </p:txBody>
      </p:sp>
      <p:graphicFrame>
        <p:nvGraphicFramePr>
          <p:cNvPr id="41991" name="Object 7">
            <a:extLst>
              <a:ext uri="{FF2B5EF4-FFF2-40B4-BE49-F238E27FC236}">
                <a16:creationId xmlns:a16="http://schemas.microsoft.com/office/drawing/2014/main" id="{BAA2884E-9427-4D68-89DD-3C52B2C13729}"/>
              </a:ext>
            </a:extLst>
          </p:cNvPr>
          <p:cNvGraphicFramePr>
            <a:graphicFrameLocks noChangeAspect="1"/>
          </p:cNvGraphicFramePr>
          <p:nvPr/>
        </p:nvGraphicFramePr>
        <p:xfrm>
          <a:off x="1835150" y="3644900"/>
          <a:ext cx="720725" cy="552450"/>
        </p:xfrm>
        <a:graphic>
          <a:graphicData uri="http://schemas.openxmlformats.org/presentationml/2006/ole">
            <mc:AlternateContent xmlns:mc="http://schemas.openxmlformats.org/markup-compatibility/2006">
              <mc:Choice xmlns:v="urn:schemas-microsoft-com:vml" Requires="v">
                <p:oleObj spid="_x0000_s42029" name="公式" r:id="rId21" imgW="596880" imgH="457200" progId="Equation.3">
                  <p:embed/>
                </p:oleObj>
              </mc:Choice>
              <mc:Fallback>
                <p:oleObj name="公式" r:id="rId21" imgW="596880" imgH="457200" progId="Equation.3">
                  <p:embed/>
                  <p:pic>
                    <p:nvPicPr>
                      <p:cNvPr id="0" name="Object 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835150" y="3644900"/>
                        <a:ext cx="720725"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013" name="Rectangle 29">
            <a:extLst>
              <a:ext uri="{FF2B5EF4-FFF2-40B4-BE49-F238E27FC236}">
                <a16:creationId xmlns:a16="http://schemas.microsoft.com/office/drawing/2014/main" id="{B760BC83-487C-4C43-B82A-EC92CA810585}"/>
              </a:ext>
            </a:extLst>
          </p:cNvPr>
          <p:cNvSpPr>
            <a:spLocks noChangeArrowheads="1"/>
          </p:cNvSpPr>
          <p:nvPr/>
        </p:nvSpPr>
        <p:spPr bwMode="auto">
          <a:xfrm>
            <a:off x="-541338" y="4221163"/>
            <a:ext cx="6788151"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若将像电荷视为真实电荷，则两电荷间互能为：</a:t>
            </a:r>
            <a:endParaRPr lang="zh-CN" altLang="en-US" sz="2000"/>
          </a:p>
          <a:p>
            <a:r>
              <a:rPr lang="zh-CN" altLang="en-US" sz="2000">
                <a:latin typeface="Times New Roman" panose="02020603050405020304" pitchFamily="18" charset="0"/>
                <a:cs typeface="Times New Roman" panose="02020603050405020304" pitchFamily="18" charset="0"/>
              </a:rPr>
              <a:t>                                     </a:t>
            </a:r>
            <a:endParaRPr lang="zh-CN" altLang="en-US" sz="2000"/>
          </a:p>
        </p:txBody>
      </p:sp>
      <p:graphicFrame>
        <p:nvGraphicFramePr>
          <p:cNvPr id="41990" name="Object 6">
            <a:extLst>
              <a:ext uri="{FF2B5EF4-FFF2-40B4-BE49-F238E27FC236}">
                <a16:creationId xmlns:a16="http://schemas.microsoft.com/office/drawing/2014/main" id="{875A0207-51EE-4266-B980-2D98BBDCBF9B}"/>
              </a:ext>
            </a:extLst>
          </p:cNvPr>
          <p:cNvGraphicFramePr>
            <a:graphicFrameLocks noChangeAspect="1"/>
          </p:cNvGraphicFramePr>
          <p:nvPr/>
        </p:nvGraphicFramePr>
        <p:xfrm>
          <a:off x="935038" y="4581525"/>
          <a:ext cx="2016125" cy="514350"/>
        </p:xfrm>
        <a:graphic>
          <a:graphicData uri="http://schemas.openxmlformats.org/presentationml/2006/ole">
            <mc:AlternateContent xmlns:mc="http://schemas.openxmlformats.org/markup-compatibility/2006">
              <mc:Choice xmlns:v="urn:schemas-microsoft-com:vml" Requires="v">
                <p:oleObj spid="_x0000_s42030" name="公式" r:id="rId23" imgW="1790640" imgH="457200" progId="Equation.3">
                  <p:embed/>
                </p:oleObj>
              </mc:Choice>
              <mc:Fallback>
                <p:oleObj name="公式" r:id="rId23" imgW="1790640" imgH="457200" progId="Equation.3">
                  <p:embed/>
                  <p:pic>
                    <p:nvPicPr>
                      <p:cNvPr id="0" name="Object 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935038" y="4581525"/>
                        <a:ext cx="2016125"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014" name="Rectangle 30">
            <a:extLst>
              <a:ext uri="{FF2B5EF4-FFF2-40B4-BE49-F238E27FC236}">
                <a16:creationId xmlns:a16="http://schemas.microsoft.com/office/drawing/2014/main" id="{FDB0544D-F4FC-4BDF-B9ED-4F85266AD186}"/>
              </a:ext>
            </a:extLst>
          </p:cNvPr>
          <p:cNvSpPr>
            <a:spLocks noChangeArrowheads="1"/>
          </p:cNvSpPr>
          <p:nvPr/>
        </p:nvSpPr>
        <p:spPr bwMode="auto">
          <a:xfrm>
            <a:off x="-541338" y="5300663"/>
            <a:ext cx="4565651"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对本题而言两者有半值关系</a:t>
            </a:r>
            <a:r>
              <a:rPr lang="en-US" altLang="zh-CN" sz="2000">
                <a:latin typeface="Times New Roman" panose="02020603050405020304" pitchFamily="18" charset="0"/>
                <a:cs typeface="Times New Roman" panose="02020603050405020304" pitchFamily="18" charset="0"/>
              </a:rPr>
              <a:t>.</a:t>
            </a:r>
            <a:endParaRPr lang="en-US" altLang="zh-CN" sz="2000"/>
          </a:p>
        </p:txBody>
      </p:sp>
      <p:sp>
        <p:nvSpPr>
          <p:cNvPr id="42015" name="Rectangle 31">
            <a:extLst>
              <a:ext uri="{FF2B5EF4-FFF2-40B4-BE49-F238E27FC236}">
                <a16:creationId xmlns:a16="http://schemas.microsoft.com/office/drawing/2014/main" id="{FB94277E-FE29-4DB9-AF33-F24DD5365FF6}"/>
              </a:ext>
            </a:extLst>
          </p:cNvPr>
          <p:cNvSpPr>
            <a:spLocks noChangeArrowheads="1"/>
          </p:cNvSpPr>
          <p:nvPr/>
        </p:nvSpPr>
        <p:spPr bwMode="auto">
          <a:xfrm>
            <a:off x="179388" y="476250"/>
            <a:ext cx="145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a:t>，但可忽略</a:t>
            </a:r>
            <a:r>
              <a:rPr lang="en-US" altLang="zh-CN"/>
              <a:t>. </a:t>
            </a:r>
          </a:p>
        </p:txBody>
      </p:sp>
      <p:sp>
        <p:nvSpPr>
          <p:cNvPr id="42016" name="Rectangle 32">
            <a:extLst>
              <a:ext uri="{FF2B5EF4-FFF2-40B4-BE49-F238E27FC236}">
                <a16:creationId xmlns:a16="http://schemas.microsoft.com/office/drawing/2014/main" id="{A0EF15CE-998B-438D-942C-04E2478665C7}"/>
              </a:ext>
            </a:extLst>
          </p:cNvPr>
          <p:cNvSpPr>
            <a:spLocks noChangeArrowheads="1"/>
          </p:cNvSpPr>
          <p:nvPr/>
        </p:nvSpPr>
        <p:spPr bwMode="auto">
          <a:xfrm>
            <a:off x="250825" y="1268413"/>
            <a:ext cx="1327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a:t>作用力为：</a:t>
            </a:r>
          </a:p>
        </p:txBody>
      </p:sp>
      <p:sp>
        <p:nvSpPr>
          <p:cNvPr id="42018" name="AutoShape 34">
            <a:hlinkClick r:id="" action="ppaction://hlinkshowjump?jump=nextslide" highlightClick="1"/>
            <a:extLst>
              <a:ext uri="{FF2B5EF4-FFF2-40B4-BE49-F238E27FC236}">
                <a16:creationId xmlns:a16="http://schemas.microsoft.com/office/drawing/2014/main" id="{640D106B-2DD2-4726-BA89-B5B9274081C6}"/>
              </a:ext>
            </a:extLst>
          </p:cNvPr>
          <p:cNvSpPr>
            <a:spLocks noChangeArrowheads="1"/>
          </p:cNvSpPr>
          <p:nvPr/>
        </p:nvSpPr>
        <p:spPr bwMode="auto">
          <a:xfrm>
            <a:off x="8172450" y="6092825"/>
            <a:ext cx="720725" cy="431800"/>
          </a:xfrm>
          <a:prstGeom prst="actionButtonForwardNex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advClick="0" advTm="0">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Rectangle 5">
            <a:extLst>
              <a:ext uri="{FF2B5EF4-FFF2-40B4-BE49-F238E27FC236}">
                <a16:creationId xmlns:a16="http://schemas.microsoft.com/office/drawing/2014/main" id="{BC14575B-895A-465C-95DD-B0059194CF5D}"/>
              </a:ext>
            </a:extLst>
          </p:cNvPr>
          <p:cNvSpPr>
            <a:spLocks noChangeArrowheads="1"/>
          </p:cNvSpPr>
          <p:nvPr/>
        </p:nvSpPr>
        <p:spPr bwMode="auto">
          <a:xfrm>
            <a:off x="179388" y="260350"/>
            <a:ext cx="3232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en-US" altLang="zh-CN" sz="2000">
                <a:latin typeface="Times New Roman" panose="02020603050405020304" pitchFamily="18" charset="0"/>
                <a:cs typeface="Times New Roman" panose="02020603050405020304" pitchFamily="18" charset="0"/>
              </a:rPr>
              <a:t> 3</a:t>
            </a:r>
            <a:r>
              <a:rPr lang="zh-CN" altLang="en-US" sz="2000">
                <a:latin typeface="Times New Roman" panose="02020603050405020304" pitchFamily="18" charset="0"/>
                <a:cs typeface="Times New Roman" panose="02020603050405020304" pitchFamily="18" charset="0"/>
              </a:rPr>
              <a:t>．利用像电荷求系统电容</a:t>
            </a:r>
            <a:r>
              <a:rPr lang="en-US" altLang="zh-CN" sz="2000">
                <a:latin typeface="Times New Roman" panose="02020603050405020304" pitchFamily="18" charset="0"/>
                <a:cs typeface="Times New Roman" panose="02020603050405020304" pitchFamily="18" charset="0"/>
              </a:rPr>
              <a:t>.</a:t>
            </a:r>
            <a:endParaRPr lang="en-US" altLang="zh-CN" sz="2000"/>
          </a:p>
          <a:p>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例：半径分别为</a:t>
            </a:r>
            <a:endParaRPr lang="zh-CN" altLang="en-US" sz="2000"/>
          </a:p>
        </p:txBody>
      </p:sp>
      <p:graphicFrame>
        <p:nvGraphicFramePr>
          <p:cNvPr id="44036" name="Object 4">
            <a:extLst>
              <a:ext uri="{FF2B5EF4-FFF2-40B4-BE49-F238E27FC236}">
                <a16:creationId xmlns:a16="http://schemas.microsoft.com/office/drawing/2014/main" id="{DA1E0B50-8A1F-4FA7-AA62-87941684A3FE}"/>
              </a:ext>
            </a:extLst>
          </p:cNvPr>
          <p:cNvGraphicFramePr>
            <a:graphicFrameLocks noChangeAspect="1"/>
          </p:cNvGraphicFramePr>
          <p:nvPr/>
        </p:nvGraphicFramePr>
        <p:xfrm>
          <a:off x="3276600" y="620713"/>
          <a:ext cx="431800" cy="293687"/>
        </p:xfrm>
        <a:graphic>
          <a:graphicData uri="http://schemas.openxmlformats.org/presentationml/2006/ole">
            <mc:AlternateContent xmlns:mc="http://schemas.openxmlformats.org/markup-compatibility/2006">
              <mc:Choice xmlns:v="urn:schemas-microsoft-com:vml" Requires="v">
                <p:oleObj spid="_x0000_s44059" name="公式" r:id="rId3" imgW="393359" imgH="215713" progId="Equation.3">
                  <p:embed/>
                </p:oleObj>
              </mc:Choice>
              <mc:Fallback>
                <p:oleObj name="公式" r:id="rId3" imgW="393359" imgH="215713"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620713"/>
                        <a:ext cx="431800" cy="293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38" name="Rectangle 6">
            <a:extLst>
              <a:ext uri="{FF2B5EF4-FFF2-40B4-BE49-F238E27FC236}">
                <a16:creationId xmlns:a16="http://schemas.microsoft.com/office/drawing/2014/main" id="{8745CD45-F96D-47C7-B7D4-6E87FA30A1EE}"/>
              </a:ext>
            </a:extLst>
          </p:cNvPr>
          <p:cNvSpPr>
            <a:spLocks noChangeArrowheads="1"/>
          </p:cNvSpPr>
          <p:nvPr/>
        </p:nvSpPr>
        <p:spPr bwMode="auto">
          <a:xfrm>
            <a:off x="3708400" y="549275"/>
            <a:ext cx="4692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zh-CN" altLang="en-US" sz="2000">
                <a:latin typeface="Times New Roman" panose="02020603050405020304" pitchFamily="18" charset="0"/>
                <a:cs typeface="Times New Roman" panose="02020603050405020304" pitchFamily="18" charset="0"/>
              </a:rPr>
              <a:t>的两导体球壳相切，求系统电容（图</a:t>
            </a:r>
            <a:r>
              <a:rPr lang="en-US" altLang="zh-CN" sz="2000">
                <a:latin typeface="Times New Roman" panose="02020603050405020304" pitchFamily="18" charset="0"/>
                <a:cs typeface="Times New Roman" panose="02020603050405020304" pitchFamily="18" charset="0"/>
              </a:rPr>
              <a:t>3</a:t>
            </a:r>
            <a:r>
              <a:rPr lang="zh-CN" altLang="en-US" sz="2000">
                <a:latin typeface="Times New Roman" panose="02020603050405020304" pitchFamily="18" charset="0"/>
                <a:cs typeface="Times New Roman" panose="02020603050405020304" pitchFamily="18" charset="0"/>
              </a:rPr>
              <a:t>）</a:t>
            </a:r>
            <a:r>
              <a:rPr lang="en-US" altLang="zh-CN" sz="2000">
                <a:latin typeface="Times New Roman" panose="02020603050405020304" pitchFamily="18" charset="0"/>
                <a:cs typeface="Times New Roman" panose="02020603050405020304" pitchFamily="18" charset="0"/>
              </a:rPr>
              <a:t>.</a:t>
            </a:r>
            <a:endParaRPr lang="en-US" altLang="zh-CN" sz="2000"/>
          </a:p>
        </p:txBody>
      </p:sp>
      <p:pic>
        <p:nvPicPr>
          <p:cNvPr id="44039" name="Picture 7">
            <a:extLst>
              <a:ext uri="{FF2B5EF4-FFF2-40B4-BE49-F238E27FC236}">
                <a16:creationId xmlns:a16="http://schemas.microsoft.com/office/drawing/2014/main" id="{02D5803C-C289-4E27-A1C4-5248C584D016}"/>
              </a:ext>
            </a:extLst>
          </p:cNvPr>
          <p:cNvPicPr>
            <a:picLocks noChangeAspect="1" noChangeArrowheads="1"/>
          </p:cNvPicPr>
          <p:nvPr>
            <p:ph/>
          </p:nvPr>
        </p:nvPicPr>
        <p:blipFill>
          <a:blip r:embed="rId5">
            <a:extLst>
              <a:ext uri="{28A0092B-C50C-407E-A947-70E740481C1C}">
                <a14:useLocalDpi xmlns:a14="http://schemas.microsoft.com/office/drawing/2010/main" val="0"/>
              </a:ext>
            </a:extLst>
          </a:blip>
          <a:srcRect/>
          <a:stretch>
            <a:fillRect/>
          </a:stretch>
        </p:blipFill>
        <p:spPr>
          <a:xfrm>
            <a:off x="5508625" y="981075"/>
            <a:ext cx="3657600" cy="2400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4048" name="Rectangle 16">
            <a:extLst>
              <a:ext uri="{FF2B5EF4-FFF2-40B4-BE49-F238E27FC236}">
                <a16:creationId xmlns:a16="http://schemas.microsoft.com/office/drawing/2014/main" id="{C6F1082C-2C5F-4ECE-BDD0-E1E0C4395034}"/>
              </a:ext>
            </a:extLst>
          </p:cNvPr>
          <p:cNvSpPr>
            <a:spLocks noChangeArrowheads="1"/>
          </p:cNvSpPr>
          <p:nvPr/>
        </p:nvSpPr>
        <p:spPr bwMode="auto">
          <a:xfrm>
            <a:off x="323850" y="981075"/>
            <a:ext cx="4057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解：当两球各自独立时，孤立电容</a:t>
            </a:r>
            <a:endParaRPr lang="zh-CN" altLang="en-US" sz="2000"/>
          </a:p>
        </p:txBody>
      </p:sp>
      <p:graphicFrame>
        <p:nvGraphicFramePr>
          <p:cNvPr id="44047" name="Object 15">
            <a:extLst>
              <a:ext uri="{FF2B5EF4-FFF2-40B4-BE49-F238E27FC236}">
                <a16:creationId xmlns:a16="http://schemas.microsoft.com/office/drawing/2014/main" id="{D222F54D-6F68-4499-AAB8-50438A48F09E}"/>
              </a:ext>
            </a:extLst>
          </p:cNvPr>
          <p:cNvGraphicFramePr>
            <a:graphicFrameLocks noChangeAspect="1"/>
          </p:cNvGraphicFramePr>
          <p:nvPr/>
        </p:nvGraphicFramePr>
        <p:xfrm>
          <a:off x="4356100" y="908050"/>
          <a:ext cx="2808288" cy="436563"/>
        </p:xfrm>
        <a:graphic>
          <a:graphicData uri="http://schemas.openxmlformats.org/presentationml/2006/ole">
            <mc:AlternateContent xmlns:mc="http://schemas.openxmlformats.org/markup-compatibility/2006">
              <mc:Choice xmlns:v="urn:schemas-microsoft-com:vml" Requires="v">
                <p:oleObj spid="_x0000_s44060" name="公式" r:id="rId6" imgW="1536700" imgH="241300" progId="Equation.3">
                  <p:embed/>
                </p:oleObj>
              </mc:Choice>
              <mc:Fallback>
                <p:oleObj name="公式" r:id="rId6" imgW="1536700" imgH="241300" progId="Equation.3">
                  <p:embed/>
                  <p:pic>
                    <p:nvPicPr>
                      <p:cNvPr id="0"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56100" y="908050"/>
                        <a:ext cx="2808288" cy="436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49" name="Rectangle 17">
            <a:extLst>
              <a:ext uri="{FF2B5EF4-FFF2-40B4-BE49-F238E27FC236}">
                <a16:creationId xmlns:a16="http://schemas.microsoft.com/office/drawing/2014/main" id="{7EA77E62-8D90-4F2B-BAE6-02F3DF0E4294}"/>
              </a:ext>
            </a:extLst>
          </p:cNvPr>
          <p:cNvSpPr>
            <a:spLocks noChangeArrowheads="1"/>
          </p:cNvSpPr>
          <p:nvPr/>
        </p:nvSpPr>
        <p:spPr bwMode="auto">
          <a:xfrm>
            <a:off x="900113" y="1341438"/>
            <a:ext cx="3225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zh-CN" altLang="en-US" sz="2000">
                <a:latin typeface="Times New Roman" panose="02020603050405020304" pitchFamily="18" charset="0"/>
                <a:cs typeface="Times New Roman" panose="02020603050405020304" pitchFamily="18" charset="0"/>
              </a:rPr>
              <a:t>若电势为</a:t>
            </a:r>
            <a:r>
              <a:rPr lang="en-US" altLang="zh-CN" sz="2000">
                <a:latin typeface="Times New Roman" panose="02020603050405020304" pitchFamily="18" charset="0"/>
                <a:cs typeface="Times New Roman" panose="02020603050405020304" pitchFamily="18" charset="0"/>
              </a:rPr>
              <a:t>U,</a:t>
            </a:r>
            <a:r>
              <a:rPr lang="zh-CN" altLang="en-US" sz="2000">
                <a:latin typeface="Times New Roman" panose="02020603050405020304" pitchFamily="18" charset="0"/>
                <a:cs typeface="Times New Roman" panose="02020603050405020304" pitchFamily="18" charset="0"/>
              </a:rPr>
              <a:t>则各自带电量为</a:t>
            </a:r>
            <a:endParaRPr lang="zh-CN" altLang="en-US" sz="2000"/>
          </a:p>
          <a:p>
            <a:r>
              <a:rPr lang="zh-CN" altLang="en-US" sz="2000">
                <a:latin typeface="Times New Roman" panose="02020603050405020304" pitchFamily="18" charset="0"/>
                <a:cs typeface="Times New Roman" panose="02020603050405020304" pitchFamily="18" charset="0"/>
              </a:rPr>
              <a:t>                             </a:t>
            </a:r>
            <a:endParaRPr lang="zh-CN" altLang="en-US" sz="2000"/>
          </a:p>
        </p:txBody>
      </p:sp>
      <p:graphicFrame>
        <p:nvGraphicFramePr>
          <p:cNvPr id="44046" name="Object 14">
            <a:extLst>
              <a:ext uri="{FF2B5EF4-FFF2-40B4-BE49-F238E27FC236}">
                <a16:creationId xmlns:a16="http://schemas.microsoft.com/office/drawing/2014/main" id="{EF7EF981-D965-481C-AE27-B72461517DA3}"/>
              </a:ext>
            </a:extLst>
          </p:cNvPr>
          <p:cNvGraphicFramePr>
            <a:graphicFrameLocks noChangeAspect="1"/>
          </p:cNvGraphicFramePr>
          <p:nvPr/>
        </p:nvGraphicFramePr>
        <p:xfrm>
          <a:off x="4067175" y="1412875"/>
          <a:ext cx="1296988" cy="300038"/>
        </p:xfrm>
        <a:graphic>
          <a:graphicData uri="http://schemas.openxmlformats.org/presentationml/2006/ole">
            <mc:AlternateContent xmlns:mc="http://schemas.openxmlformats.org/markup-compatibility/2006">
              <mc:Choice xmlns:v="urn:schemas-microsoft-com:vml" Requires="v">
                <p:oleObj spid="_x0000_s44061" name="公式" r:id="rId8" imgW="990360" imgH="228600" progId="Equation.3">
                  <p:embed/>
                </p:oleObj>
              </mc:Choice>
              <mc:Fallback>
                <p:oleObj name="公式" r:id="rId8" imgW="990360" imgH="228600" progId="Equation.3">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67175" y="1412875"/>
                        <a:ext cx="1296988" cy="300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50" name="Rectangle 18">
            <a:extLst>
              <a:ext uri="{FF2B5EF4-FFF2-40B4-BE49-F238E27FC236}">
                <a16:creationId xmlns:a16="http://schemas.microsoft.com/office/drawing/2014/main" id="{3371DB74-E257-44E5-A1E3-FB4D9AC241B2}"/>
              </a:ext>
            </a:extLst>
          </p:cNvPr>
          <p:cNvSpPr>
            <a:spLocks noChangeArrowheads="1"/>
          </p:cNvSpPr>
          <p:nvPr/>
        </p:nvSpPr>
        <p:spPr bwMode="auto">
          <a:xfrm>
            <a:off x="155575" y="2212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4045" name="Object 13">
            <a:extLst>
              <a:ext uri="{FF2B5EF4-FFF2-40B4-BE49-F238E27FC236}">
                <a16:creationId xmlns:a16="http://schemas.microsoft.com/office/drawing/2014/main" id="{9F69952F-0DF1-4EFC-83C1-99CBA453DC13}"/>
              </a:ext>
            </a:extLst>
          </p:cNvPr>
          <p:cNvGraphicFramePr>
            <a:graphicFrameLocks noChangeAspect="1"/>
          </p:cNvGraphicFramePr>
          <p:nvPr/>
        </p:nvGraphicFramePr>
        <p:xfrm>
          <a:off x="5435600" y="1412875"/>
          <a:ext cx="1223963" cy="274638"/>
        </p:xfrm>
        <a:graphic>
          <a:graphicData uri="http://schemas.openxmlformats.org/presentationml/2006/ole">
            <mc:AlternateContent xmlns:mc="http://schemas.openxmlformats.org/markup-compatibility/2006">
              <mc:Choice xmlns:v="urn:schemas-microsoft-com:vml" Requires="v">
                <p:oleObj spid="_x0000_s44062" name="公式" r:id="rId10" imgW="1016000" imgH="228600" progId="Equation.3">
                  <p:embed/>
                </p:oleObj>
              </mc:Choice>
              <mc:Fallback>
                <p:oleObj name="公式" r:id="rId10" imgW="1016000" imgH="228600" progId="Equation.3">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35600" y="1412875"/>
                        <a:ext cx="1223963" cy="274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51" name="Rectangle 19">
            <a:extLst>
              <a:ext uri="{FF2B5EF4-FFF2-40B4-BE49-F238E27FC236}">
                <a16:creationId xmlns:a16="http://schemas.microsoft.com/office/drawing/2014/main" id="{16800824-6E83-4C42-A70B-A2F8A60DA32B}"/>
              </a:ext>
            </a:extLst>
          </p:cNvPr>
          <p:cNvSpPr>
            <a:spLocks noChangeArrowheads="1"/>
          </p:cNvSpPr>
          <p:nvPr/>
        </p:nvSpPr>
        <p:spPr bwMode="auto">
          <a:xfrm>
            <a:off x="-323850" y="1700213"/>
            <a:ext cx="5518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设想均置于球心处</a:t>
            </a:r>
            <a:r>
              <a:rPr lang="en-US" altLang="zh-CN" sz="2000">
                <a:latin typeface="Times New Roman" panose="02020603050405020304" pitchFamily="18" charset="0"/>
                <a:cs typeface="Times New Roman" panose="02020603050405020304" pitchFamily="18" charset="0"/>
              </a:rPr>
              <a:t>.</a:t>
            </a:r>
            <a:endParaRPr lang="en-US" altLang="zh-CN" sz="2000"/>
          </a:p>
          <a:p>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当两球靠在一起时，由于相互感应，</a:t>
            </a:r>
            <a:endParaRPr lang="zh-CN" altLang="en-US" sz="2000"/>
          </a:p>
        </p:txBody>
      </p:sp>
      <p:graphicFrame>
        <p:nvGraphicFramePr>
          <p:cNvPr id="44044" name="Object 12">
            <a:extLst>
              <a:ext uri="{FF2B5EF4-FFF2-40B4-BE49-F238E27FC236}">
                <a16:creationId xmlns:a16="http://schemas.microsoft.com/office/drawing/2014/main" id="{1C671615-B72C-4D80-930D-0074AE84CA14}"/>
              </a:ext>
            </a:extLst>
          </p:cNvPr>
          <p:cNvGraphicFramePr>
            <a:graphicFrameLocks noChangeAspect="1"/>
          </p:cNvGraphicFramePr>
          <p:nvPr/>
        </p:nvGraphicFramePr>
        <p:xfrm>
          <a:off x="4716463" y="3500438"/>
          <a:ext cx="360362" cy="307975"/>
        </p:xfrm>
        <a:graphic>
          <a:graphicData uri="http://schemas.openxmlformats.org/presentationml/2006/ole">
            <mc:AlternateContent xmlns:mc="http://schemas.openxmlformats.org/markup-compatibility/2006">
              <mc:Choice xmlns:v="urn:schemas-microsoft-com:vml" Requires="v">
                <p:oleObj spid="_x0000_s44063" name="公式" r:id="rId12" imgW="266584" imgH="228501" progId="Equation.3">
                  <p:embed/>
                </p:oleObj>
              </mc:Choice>
              <mc:Fallback>
                <p:oleObj name="公式" r:id="rId12" imgW="266584" imgH="228501" progId="Equation.3">
                  <p:embed/>
                  <p:pic>
                    <p:nvPicPr>
                      <p:cNvPr id="0"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16463" y="3500438"/>
                        <a:ext cx="360362"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52" name="Rectangle 20">
            <a:extLst>
              <a:ext uri="{FF2B5EF4-FFF2-40B4-BE49-F238E27FC236}">
                <a16:creationId xmlns:a16="http://schemas.microsoft.com/office/drawing/2014/main" id="{1EAC21F2-76AA-46F5-BCB6-50D7554BF495}"/>
              </a:ext>
            </a:extLst>
          </p:cNvPr>
          <p:cNvSpPr>
            <a:spLocks noChangeArrowheads="1"/>
          </p:cNvSpPr>
          <p:nvPr/>
        </p:nvSpPr>
        <p:spPr bwMode="auto">
          <a:xfrm>
            <a:off x="5003800" y="3500438"/>
            <a:ext cx="26797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zh-CN" altLang="en-US" sz="2000">
                <a:latin typeface="Times New Roman" panose="02020603050405020304" pitchFamily="18" charset="0"/>
                <a:cs typeface="Times New Roman" panose="02020603050405020304" pitchFamily="18" charset="0"/>
              </a:rPr>
              <a:t>产生的像电荷</a:t>
            </a:r>
            <a:r>
              <a:rPr lang="en-US" altLang="zh-CN" sz="2000">
                <a:latin typeface="Times New Roman" panose="02020603050405020304" pitchFamily="18" charset="0"/>
                <a:cs typeface="Times New Roman" panose="02020603050405020304" pitchFamily="18" charset="0"/>
              </a:rPr>
              <a:t>(</a:t>
            </a:r>
            <a:r>
              <a:rPr lang="zh-CN" altLang="en-US" sz="2000">
                <a:latin typeface="Times New Roman" panose="02020603050405020304" pitchFamily="18" charset="0"/>
                <a:cs typeface="Times New Roman" panose="02020603050405020304" pitchFamily="18" charset="0"/>
              </a:rPr>
              <a:t>文</a:t>
            </a:r>
            <a:r>
              <a:rPr lang="en-US" altLang="zh-CN" sz="2000">
                <a:latin typeface="Times New Roman" panose="02020603050405020304" pitchFamily="18" charset="0"/>
                <a:cs typeface="Times New Roman" panose="02020603050405020304" pitchFamily="18" charset="0"/>
              </a:rPr>
              <a:t>[1])</a:t>
            </a:r>
            <a:r>
              <a:rPr lang="zh-CN" altLang="en-US" sz="2000">
                <a:latin typeface="Times New Roman" panose="02020603050405020304" pitchFamily="18" charset="0"/>
                <a:cs typeface="Times New Roman" panose="02020603050405020304" pitchFamily="18" charset="0"/>
              </a:rPr>
              <a:t>：</a:t>
            </a:r>
            <a:endParaRPr lang="zh-CN" altLang="en-US" sz="2000"/>
          </a:p>
          <a:p>
            <a:r>
              <a:rPr lang="zh-CN" altLang="en-US" sz="2000">
                <a:latin typeface="Times New Roman" panose="02020603050405020304" pitchFamily="18" charset="0"/>
                <a:cs typeface="Times New Roman" panose="02020603050405020304" pitchFamily="18" charset="0"/>
              </a:rPr>
              <a:t>                   </a:t>
            </a:r>
            <a:endParaRPr lang="zh-CN" altLang="en-US" sz="2000"/>
          </a:p>
        </p:txBody>
      </p:sp>
      <p:graphicFrame>
        <p:nvGraphicFramePr>
          <p:cNvPr id="44043" name="Object 11">
            <a:extLst>
              <a:ext uri="{FF2B5EF4-FFF2-40B4-BE49-F238E27FC236}">
                <a16:creationId xmlns:a16="http://schemas.microsoft.com/office/drawing/2014/main" id="{CED533AD-97C7-4978-BDBC-BA6F6462265B}"/>
              </a:ext>
            </a:extLst>
          </p:cNvPr>
          <p:cNvGraphicFramePr>
            <a:graphicFrameLocks noChangeAspect="1"/>
          </p:cNvGraphicFramePr>
          <p:nvPr/>
        </p:nvGraphicFramePr>
        <p:xfrm>
          <a:off x="1116013" y="3860800"/>
          <a:ext cx="5976937" cy="657225"/>
        </p:xfrm>
        <a:graphic>
          <a:graphicData uri="http://schemas.openxmlformats.org/presentationml/2006/ole">
            <mc:AlternateContent xmlns:mc="http://schemas.openxmlformats.org/markup-compatibility/2006">
              <mc:Choice xmlns:v="urn:schemas-microsoft-com:vml" Requires="v">
                <p:oleObj spid="_x0000_s44064" name="公式" r:id="rId14" imgW="4508500" imgH="495300" progId="Equation.3">
                  <p:embed/>
                </p:oleObj>
              </mc:Choice>
              <mc:Fallback>
                <p:oleObj name="公式" r:id="rId14" imgW="4508500" imgH="495300" progId="Equation.3">
                  <p:embed/>
                  <p:pic>
                    <p:nvPicPr>
                      <p:cNvPr id="0" name="Object 1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16013" y="3860800"/>
                        <a:ext cx="5976937" cy="657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53" name="Rectangle 21">
            <a:extLst>
              <a:ext uri="{FF2B5EF4-FFF2-40B4-BE49-F238E27FC236}">
                <a16:creationId xmlns:a16="http://schemas.microsoft.com/office/drawing/2014/main" id="{7D7E1CCB-317C-49ED-BE30-7315A8A6C589}"/>
              </a:ext>
            </a:extLst>
          </p:cNvPr>
          <p:cNvSpPr>
            <a:spLocks noChangeArrowheads="1"/>
          </p:cNvSpPr>
          <p:nvPr/>
        </p:nvSpPr>
        <p:spPr bwMode="auto">
          <a:xfrm>
            <a:off x="-252413" y="4508500"/>
            <a:ext cx="42910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对于球</a:t>
            </a:r>
            <a:r>
              <a:rPr lang="en-US" altLang="zh-CN" sz="2000">
                <a:latin typeface="Times New Roman" panose="02020603050405020304" pitchFamily="18" charset="0"/>
                <a:cs typeface="Times New Roman" panose="02020603050405020304" pitchFamily="18" charset="0"/>
              </a:rPr>
              <a:t>B</a:t>
            </a:r>
            <a:r>
              <a:rPr lang="zh-CN" altLang="en-US" sz="2000">
                <a:latin typeface="Times New Roman" panose="02020603050405020304" pitchFamily="18" charset="0"/>
                <a:cs typeface="Times New Roman" panose="02020603050405020304" pitchFamily="18" charset="0"/>
              </a:rPr>
              <a:t>需在其体内放入由</a:t>
            </a:r>
            <a:endParaRPr lang="zh-CN" altLang="en-US" sz="2000"/>
          </a:p>
        </p:txBody>
      </p:sp>
      <p:graphicFrame>
        <p:nvGraphicFramePr>
          <p:cNvPr id="44042" name="Object 10">
            <a:extLst>
              <a:ext uri="{FF2B5EF4-FFF2-40B4-BE49-F238E27FC236}">
                <a16:creationId xmlns:a16="http://schemas.microsoft.com/office/drawing/2014/main" id="{3E398F58-99F2-4D61-86D0-36DC70211673}"/>
              </a:ext>
            </a:extLst>
          </p:cNvPr>
          <p:cNvGraphicFramePr>
            <a:graphicFrameLocks noChangeAspect="1"/>
          </p:cNvGraphicFramePr>
          <p:nvPr/>
        </p:nvGraphicFramePr>
        <p:xfrm>
          <a:off x="3924300" y="4581525"/>
          <a:ext cx="287338" cy="246063"/>
        </p:xfrm>
        <a:graphic>
          <a:graphicData uri="http://schemas.openxmlformats.org/presentationml/2006/ole">
            <mc:AlternateContent xmlns:mc="http://schemas.openxmlformats.org/markup-compatibility/2006">
              <mc:Choice xmlns:v="urn:schemas-microsoft-com:vml" Requires="v">
                <p:oleObj spid="_x0000_s44065" name="公式" r:id="rId16" imgW="266584" imgH="228501" progId="Equation.3">
                  <p:embed/>
                </p:oleObj>
              </mc:Choice>
              <mc:Fallback>
                <p:oleObj name="公式" r:id="rId16" imgW="266584" imgH="228501" progId="Equation.3">
                  <p:embed/>
                  <p:pic>
                    <p:nvPicPr>
                      <p:cNvPr id="0" name="Object 1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924300" y="4581525"/>
                        <a:ext cx="287338" cy="246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54" name="Rectangle 22">
            <a:extLst>
              <a:ext uri="{FF2B5EF4-FFF2-40B4-BE49-F238E27FC236}">
                <a16:creationId xmlns:a16="http://schemas.microsoft.com/office/drawing/2014/main" id="{53659669-9700-4F61-9262-1CB5CEA842F5}"/>
              </a:ext>
            </a:extLst>
          </p:cNvPr>
          <p:cNvSpPr>
            <a:spLocks noChangeArrowheads="1"/>
          </p:cNvSpPr>
          <p:nvPr/>
        </p:nvSpPr>
        <p:spPr bwMode="auto">
          <a:xfrm>
            <a:off x="4140200" y="4508500"/>
            <a:ext cx="1962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zh-CN" altLang="en-US" sz="2000">
                <a:latin typeface="Times New Roman" panose="02020603050405020304" pitchFamily="18" charset="0"/>
                <a:cs typeface="Times New Roman" panose="02020603050405020304" pitchFamily="18" charset="0"/>
              </a:rPr>
              <a:t>产生的像电荷：</a:t>
            </a:r>
          </a:p>
          <a:p>
            <a:r>
              <a:rPr lang="zh-CN" altLang="en-US" sz="2000">
                <a:latin typeface="Times New Roman" panose="02020603050405020304" pitchFamily="18" charset="0"/>
                <a:cs typeface="Times New Roman" panose="02020603050405020304" pitchFamily="18" charset="0"/>
              </a:rPr>
              <a:t>                       </a:t>
            </a:r>
            <a:endParaRPr lang="zh-CN" altLang="en-US" sz="2000"/>
          </a:p>
        </p:txBody>
      </p:sp>
      <p:graphicFrame>
        <p:nvGraphicFramePr>
          <p:cNvPr id="44041" name="Object 9">
            <a:extLst>
              <a:ext uri="{FF2B5EF4-FFF2-40B4-BE49-F238E27FC236}">
                <a16:creationId xmlns:a16="http://schemas.microsoft.com/office/drawing/2014/main" id="{DFA014E2-6448-49D0-97B7-12CE3A0287C8}"/>
              </a:ext>
            </a:extLst>
          </p:cNvPr>
          <p:cNvGraphicFramePr>
            <a:graphicFrameLocks noChangeAspect="1"/>
          </p:cNvGraphicFramePr>
          <p:nvPr/>
        </p:nvGraphicFramePr>
        <p:xfrm>
          <a:off x="1187450" y="5157788"/>
          <a:ext cx="5278438" cy="611187"/>
        </p:xfrm>
        <a:graphic>
          <a:graphicData uri="http://schemas.openxmlformats.org/presentationml/2006/ole">
            <mc:AlternateContent xmlns:mc="http://schemas.openxmlformats.org/markup-compatibility/2006">
              <mc:Choice xmlns:v="urn:schemas-microsoft-com:vml" Requires="v">
                <p:oleObj spid="_x0000_s44066" name="公式" r:id="rId18" imgW="4025880" imgH="469800" progId="Equation.3">
                  <p:embed/>
                </p:oleObj>
              </mc:Choice>
              <mc:Fallback>
                <p:oleObj name="公式" r:id="rId18" imgW="4025880" imgH="469800" progId="Equation.3">
                  <p:embed/>
                  <p:pic>
                    <p:nvPicPr>
                      <p:cNvPr id="0" name="Object 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187450" y="5157788"/>
                        <a:ext cx="5278438" cy="611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55" name="Rectangle 23">
            <a:extLst>
              <a:ext uri="{FF2B5EF4-FFF2-40B4-BE49-F238E27FC236}">
                <a16:creationId xmlns:a16="http://schemas.microsoft.com/office/drawing/2014/main" id="{904E7399-667B-4541-99E8-895B51953E74}"/>
              </a:ext>
            </a:extLst>
          </p:cNvPr>
          <p:cNvSpPr>
            <a:spLocks noChangeArrowheads="1"/>
          </p:cNvSpPr>
          <p:nvPr/>
        </p:nvSpPr>
        <p:spPr bwMode="auto">
          <a:xfrm>
            <a:off x="971550" y="2349500"/>
            <a:ext cx="45720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a:t>球表电荷重新分布，产生附加电势</a:t>
            </a:r>
            <a:r>
              <a:rPr lang="en-US" altLang="zh-CN"/>
              <a:t>.</a:t>
            </a:r>
            <a:r>
              <a:rPr lang="zh-CN" altLang="en-US"/>
              <a:t>为消除附加电势，保持两球壳电势均为</a:t>
            </a:r>
            <a:r>
              <a:rPr lang="en-US" altLang="zh-CN"/>
              <a:t>U</a:t>
            </a:r>
            <a:r>
              <a:rPr lang="zh-CN" altLang="en-US"/>
              <a:t>不变，则需在各自球腔内放入像电荷</a:t>
            </a:r>
            <a:r>
              <a:rPr lang="en-US" altLang="zh-CN"/>
              <a:t>.</a:t>
            </a:r>
            <a:r>
              <a:rPr lang="zh-CN" altLang="en-US"/>
              <a:t>像电荷又在对方腔内产生像电荷，如此无穷下去</a:t>
            </a:r>
            <a:r>
              <a:rPr lang="en-US" altLang="zh-CN"/>
              <a:t>……</a:t>
            </a:r>
          </a:p>
        </p:txBody>
      </p:sp>
      <p:sp>
        <p:nvSpPr>
          <p:cNvPr id="44056" name="Rectangle 24">
            <a:extLst>
              <a:ext uri="{FF2B5EF4-FFF2-40B4-BE49-F238E27FC236}">
                <a16:creationId xmlns:a16="http://schemas.microsoft.com/office/drawing/2014/main" id="{0CB4238B-EDEF-43A3-A129-D3810FC832B4}"/>
              </a:ext>
            </a:extLst>
          </p:cNvPr>
          <p:cNvSpPr>
            <a:spLocks noChangeArrowheads="1"/>
          </p:cNvSpPr>
          <p:nvPr/>
        </p:nvSpPr>
        <p:spPr bwMode="auto">
          <a:xfrm>
            <a:off x="971550" y="3500438"/>
            <a:ext cx="3765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首先，对于球</a:t>
            </a:r>
            <a:r>
              <a:rPr lang="en-US" altLang="zh-CN"/>
              <a:t>A</a:t>
            </a:r>
            <a:r>
              <a:rPr lang="zh-CN" altLang="en-US"/>
              <a:t>，需在其体内放入由</a:t>
            </a:r>
          </a:p>
        </p:txBody>
      </p:sp>
      <p:sp>
        <p:nvSpPr>
          <p:cNvPr id="44058" name="AutoShape 26">
            <a:hlinkClick r:id="" action="ppaction://hlinkshowjump?jump=nextslide" highlightClick="1"/>
            <a:extLst>
              <a:ext uri="{FF2B5EF4-FFF2-40B4-BE49-F238E27FC236}">
                <a16:creationId xmlns:a16="http://schemas.microsoft.com/office/drawing/2014/main" id="{2846C955-2128-4194-AF25-AEEC95317AFB}"/>
              </a:ext>
            </a:extLst>
          </p:cNvPr>
          <p:cNvSpPr>
            <a:spLocks noChangeArrowheads="1"/>
          </p:cNvSpPr>
          <p:nvPr/>
        </p:nvSpPr>
        <p:spPr bwMode="auto">
          <a:xfrm>
            <a:off x="8172450" y="6092825"/>
            <a:ext cx="720725" cy="431800"/>
          </a:xfrm>
          <a:prstGeom prst="actionButtonForwardNex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advClick="0" advTm="0">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90" name="Rectangle 10">
            <a:extLst>
              <a:ext uri="{FF2B5EF4-FFF2-40B4-BE49-F238E27FC236}">
                <a16:creationId xmlns:a16="http://schemas.microsoft.com/office/drawing/2014/main" id="{9FC6E9B2-EBA4-45F4-85AE-8EE16D856998}"/>
              </a:ext>
            </a:extLst>
          </p:cNvPr>
          <p:cNvSpPr>
            <a:spLocks noChangeArrowheads="1"/>
          </p:cNvSpPr>
          <p:nvPr/>
        </p:nvSpPr>
        <p:spPr bwMode="auto">
          <a:xfrm>
            <a:off x="395288" y="333375"/>
            <a:ext cx="4629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像电荷又在对方腔内产生新的像电荷：</a:t>
            </a:r>
            <a:endParaRPr lang="zh-CN" altLang="en-US" sz="2000"/>
          </a:p>
          <a:p>
            <a:r>
              <a:rPr lang="zh-CN" altLang="en-US" sz="2000">
                <a:latin typeface="Times New Roman" panose="02020603050405020304" pitchFamily="18" charset="0"/>
                <a:cs typeface="Times New Roman" panose="02020603050405020304" pitchFamily="18" charset="0"/>
              </a:rPr>
              <a:t>     </a:t>
            </a:r>
            <a:endParaRPr lang="zh-CN" altLang="en-US" sz="2000"/>
          </a:p>
        </p:txBody>
      </p:sp>
      <p:graphicFrame>
        <p:nvGraphicFramePr>
          <p:cNvPr id="46089" name="Object 9">
            <a:extLst>
              <a:ext uri="{FF2B5EF4-FFF2-40B4-BE49-F238E27FC236}">
                <a16:creationId xmlns:a16="http://schemas.microsoft.com/office/drawing/2014/main" id="{EDE2146C-B5DB-4EBF-A71B-99CBFB7821FD}"/>
              </a:ext>
            </a:extLst>
          </p:cNvPr>
          <p:cNvGraphicFramePr>
            <a:graphicFrameLocks noChangeAspect="1"/>
          </p:cNvGraphicFramePr>
          <p:nvPr/>
        </p:nvGraphicFramePr>
        <p:xfrm>
          <a:off x="900113" y="836613"/>
          <a:ext cx="5410200" cy="587375"/>
        </p:xfrm>
        <a:graphic>
          <a:graphicData uri="http://schemas.openxmlformats.org/presentationml/2006/ole">
            <mc:AlternateContent xmlns:mc="http://schemas.openxmlformats.org/markup-compatibility/2006">
              <mc:Choice xmlns:v="urn:schemas-microsoft-com:vml" Requires="v">
                <p:oleObj spid="_x0000_s46135" name="公式" r:id="rId3" imgW="4444920" imgH="482400" progId="Equation.3">
                  <p:embed/>
                </p:oleObj>
              </mc:Choice>
              <mc:Fallback>
                <p:oleObj name="公式" r:id="rId3" imgW="4444920" imgH="4824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836613"/>
                        <a:ext cx="5410200" cy="587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91" name="Rectangle 11">
            <a:extLst>
              <a:ext uri="{FF2B5EF4-FFF2-40B4-BE49-F238E27FC236}">
                <a16:creationId xmlns:a16="http://schemas.microsoft.com/office/drawing/2014/main" id="{4EF49CC3-CCE5-4497-BB87-3ABA065154DA}"/>
              </a:ext>
            </a:extLst>
          </p:cNvPr>
          <p:cNvSpPr>
            <a:spLocks noChangeArrowheads="1"/>
          </p:cNvSpPr>
          <p:nvPr/>
        </p:nvSpPr>
        <p:spPr bwMode="auto">
          <a:xfrm>
            <a:off x="395288" y="1301750"/>
            <a:ext cx="501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en-US" altLang="zh-CN" sz="2000">
                <a:latin typeface="Times New Roman" panose="02020603050405020304" pitchFamily="18" charset="0"/>
                <a:cs typeface="Times New Roman" panose="02020603050405020304" pitchFamily="18" charset="0"/>
              </a:rPr>
              <a:t>     </a:t>
            </a:r>
            <a:endParaRPr lang="en-US" altLang="zh-CN" sz="2000"/>
          </a:p>
        </p:txBody>
      </p:sp>
      <p:graphicFrame>
        <p:nvGraphicFramePr>
          <p:cNvPr id="46088" name="Object 8">
            <a:extLst>
              <a:ext uri="{FF2B5EF4-FFF2-40B4-BE49-F238E27FC236}">
                <a16:creationId xmlns:a16="http://schemas.microsoft.com/office/drawing/2014/main" id="{09BDF7CF-9013-4977-8432-7486E159B76D}"/>
              </a:ext>
            </a:extLst>
          </p:cNvPr>
          <p:cNvGraphicFramePr>
            <a:graphicFrameLocks noChangeAspect="1"/>
          </p:cNvGraphicFramePr>
          <p:nvPr/>
        </p:nvGraphicFramePr>
        <p:xfrm>
          <a:off x="1031875" y="1557338"/>
          <a:ext cx="5422900" cy="508000"/>
        </p:xfrm>
        <a:graphic>
          <a:graphicData uri="http://schemas.openxmlformats.org/presentationml/2006/ole">
            <mc:AlternateContent xmlns:mc="http://schemas.openxmlformats.org/markup-compatibility/2006">
              <mc:Choice xmlns:v="urn:schemas-microsoft-com:vml" Requires="v">
                <p:oleObj spid="_x0000_s46136" name="公式" r:id="rId5" imgW="4165560" imgH="469800" progId="Equation.3">
                  <p:embed/>
                </p:oleObj>
              </mc:Choice>
              <mc:Fallback>
                <p:oleObj name="公式" r:id="rId5" imgW="4165560" imgH="4698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1875" y="1557338"/>
                        <a:ext cx="54229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92" name="Rectangle 12">
            <a:extLst>
              <a:ext uri="{FF2B5EF4-FFF2-40B4-BE49-F238E27FC236}">
                <a16:creationId xmlns:a16="http://schemas.microsoft.com/office/drawing/2014/main" id="{CE6F5D44-948B-4A2E-B8F4-01F492377755}"/>
              </a:ext>
            </a:extLst>
          </p:cNvPr>
          <p:cNvSpPr>
            <a:spLocks noChangeArrowheads="1"/>
          </p:cNvSpPr>
          <p:nvPr/>
        </p:nvSpPr>
        <p:spPr bwMode="auto">
          <a:xfrm>
            <a:off x="395288" y="1844675"/>
            <a:ext cx="16446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en-US" altLang="zh-CN" sz="2000">
                <a:latin typeface="Times New Roman" panose="02020603050405020304" pitchFamily="18" charset="0"/>
                <a:cs typeface="Times New Roman" panose="02020603050405020304" pitchFamily="18" charset="0"/>
              </a:rPr>
              <a:t>   ......</a:t>
            </a:r>
            <a:endParaRPr lang="en-US" altLang="zh-CN" sz="2000"/>
          </a:p>
          <a:p>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可以得到：</a:t>
            </a:r>
            <a:endParaRPr lang="zh-CN" altLang="en-US" sz="2000"/>
          </a:p>
          <a:p>
            <a:r>
              <a:rPr lang="zh-CN" altLang="en-US" sz="2000">
                <a:latin typeface="Times New Roman" panose="02020603050405020304" pitchFamily="18" charset="0"/>
                <a:cs typeface="Times New Roman" panose="02020603050405020304" pitchFamily="18" charset="0"/>
              </a:rPr>
              <a:t>            </a:t>
            </a:r>
            <a:endParaRPr lang="zh-CN" altLang="en-US" sz="2000"/>
          </a:p>
        </p:txBody>
      </p:sp>
      <p:graphicFrame>
        <p:nvGraphicFramePr>
          <p:cNvPr id="46087" name="Object 7">
            <a:extLst>
              <a:ext uri="{FF2B5EF4-FFF2-40B4-BE49-F238E27FC236}">
                <a16:creationId xmlns:a16="http://schemas.microsoft.com/office/drawing/2014/main" id="{88ABD95B-B6BE-4DE3-ACA1-AC18B2F7D29C}"/>
              </a:ext>
            </a:extLst>
          </p:cNvPr>
          <p:cNvGraphicFramePr>
            <a:graphicFrameLocks noChangeAspect="1"/>
          </p:cNvGraphicFramePr>
          <p:nvPr/>
        </p:nvGraphicFramePr>
        <p:xfrm>
          <a:off x="684213" y="2565400"/>
          <a:ext cx="2879725" cy="609600"/>
        </p:xfrm>
        <a:graphic>
          <a:graphicData uri="http://schemas.openxmlformats.org/presentationml/2006/ole">
            <mc:AlternateContent xmlns:mc="http://schemas.openxmlformats.org/markup-compatibility/2006">
              <mc:Choice xmlns:v="urn:schemas-microsoft-com:vml" Requires="v">
                <p:oleObj spid="_x0000_s46137" name="公式" r:id="rId7" imgW="2286000" imgH="609600" progId="Equation.3">
                  <p:embed/>
                </p:oleObj>
              </mc:Choice>
              <mc:Fallback>
                <p:oleObj name="公式" r:id="rId7" imgW="2286000" imgH="6096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13" y="2565400"/>
                        <a:ext cx="2879725"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93" name="Rectangle 13">
            <a:extLst>
              <a:ext uri="{FF2B5EF4-FFF2-40B4-BE49-F238E27FC236}">
                <a16:creationId xmlns:a16="http://schemas.microsoft.com/office/drawing/2014/main" id="{3EEDC79D-AECA-4D6A-8CF7-3259499E8865}"/>
              </a:ext>
            </a:extLst>
          </p:cNvPr>
          <p:cNvSpPr>
            <a:spLocks noChangeArrowheads="1"/>
          </p:cNvSpPr>
          <p:nvPr/>
        </p:nvSpPr>
        <p:spPr bwMode="auto">
          <a:xfrm>
            <a:off x="395288" y="3171825"/>
            <a:ext cx="1009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en-US" altLang="zh-CN" sz="2000">
                <a:latin typeface="Times New Roman" panose="02020603050405020304" pitchFamily="18" charset="0"/>
                <a:cs typeface="Times New Roman" panose="02020603050405020304" pitchFamily="18" charset="0"/>
              </a:rPr>
              <a:t>             </a:t>
            </a:r>
            <a:endParaRPr lang="en-US" altLang="zh-CN" sz="2000"/>
          </a:p>
        </p:txBody>
      </p:sp>
      <p:graphicFrame>
        <p:nvGraphicFramePr>
          <p:cNvPr id="46086" name="Object 6">
            <a:extLst>
              <a:ext uri="{FF2B5EF4-FFF2-40B4-BE49-F238E27FC236}">
                <a16:creationId xmlns:a16="http://schemas.microsoft.com/office/drawing/2014/main" id="{3B9AD3B7-9FCD-4B7F-BA18-E7A4DB23FCDF}"/>
              </a:ext>
            </a:extLst>
          </p:cNvPr>
          <p:cNvGraphicFramePr>
            <a:graphicFrameLocks noChangeAspect="1"/>
          </p:cNvGraphicFramePr>
          <p:nvPr/>
        </p:nvGraphicFramePr>
        <p:xfrm>
          <a:off x="3995738" y="2565400"/>
          <a:ext cx="2951162" cy="609600"/>
        </p:xfrm>
        <a:graphic>
          <a:graphicData uri="http://schemas.openxmlformats.org/presentationml/2006/ole">
            <mc:AlternateContent xmlns:mc="http://schemas.openxmlformats.org/markup-compatibility/2006">
              <mc:Choice xmlns:v="urn:schemas-microsoft-com:vml" Requires="v">
                <p:oleObj spid="_x0000_s46138" name="公式" r:id="rId9" imgW="2273300" imgH="609600" progId="Equation.3">
                  <p:embed/>
                </p:oleObj>
              </mc:Choice>
              <mc:Fallback>
                <p:oleObj name="公式" r:id="rId9" imgW="2273300" imgH="60960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95738" y="2565400"/>
                        <a:ext cx="2951162"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94" name="Rectangle 14">
            <a:extLst>
              <a:ext uri="{FF2B5EF4-FFF2-40B4-BE49-F238E27FC236}">
                <a16:creationId xmlns:a16="http://schemas.microsoft.com/office/drawing/2014/main" id="{75DB3F40-05AA-42BC-9581-E8313A986501}"/>
              </a:ext>
            </a:extLst>
          </p:cNvPr>
          <p:cNvSpPr>
            <a:spLocks noChangeArrowheads="1"/>
          </p:cNvSpPr>
          <p:nvPr/>
        </p:nvSpPr>
        <p:spPr bwMode="auto">
          <a:xfrm>
            <a:off x="250825" y="3500438"/>
            <a:ext cx="692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zh-CN" altLang="en-US" sz="2000">
                <a:latin typeface="Times New Roman" panose="02020603050405020304" pitchFamily="18" charset="0"/>
                <a:cs typeface="Times New Roman" panose="02020603050405020304" pitchFamily="18" charset="0"/>
              </a:rPr>
              <a:t>其中</a:t>
            </a:r>
            <a:endParaRPr lang="zh-CN" altLang="en-US" sz="2000"/>
          </a:p>
        </p:txBody>
      </p:sp>
      <p:graphicFrame>
        <p:nvGraphicFramePr>
          <p:cNvPr id="46085" name="Object 5">
            <a:extLst>
              <a:ext uri="{FF2B5EF4-FFF2-40B4-BE49-F238E27FC236}">
                <a16:creationId xmlns:a16="http://schemas.microsoft.com/office/drawing/2014/main" id="{69C4116F-9218-4E13-A371-C04F091F5905}"/>
              </a:ext>
            </a:extLst>
          </p:cNvPr>
          <p:cNvGraphicFramePr>
            <a:graphicFrameLocks noChangeAspect="1"/>
          </p:cNvGraphicFramePr>
          <p:nvPr/>
        </p:nvGraphicFramePr>
        <p:xfrm>
          <a:off x="971550" y="3500438"/>
          <a:ext cx="428625" cy="390525"/>
        </p:xfrm>
        <a:graphic>
          <a:graphicData uri="http://schemas.openxmlformats.org/presentationml/2006/ole">
            <mc:AlternateContent xmlns:mc="http://schemas.openxmlformats.org/markup-compatibility/2006">
              <mc:Choice xmlns:v="urn:schemas-microsoft-com:vml" Requires="v">
                <p:oleObj spid="_x0000_s46139" name="公式" r:id="rId11" imgW="431613" imgH="393529" progId="Equation.3">
                  <p:embed/>
                </p:oleObj>
              </mc:Choice>
              <mc:Fallback>
                <p:oleObj name="公式" r:id="rId11" imgW="431613" imgH="393529" progId="Equation.3">
                  <p:embed/>
                  <p:pic>
                    <p:nvPicPr>
                      <p:cNvPr id="0" name="Object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1550" y="3500438"/>
                        <a:ext cx="428625"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95" name="Rectangle 15">
            <a:extLst>
              <a:ext uri="{FF2B5EF4-FFF2-40B4-BE49-F238E27FC236}">
                <a16:creationId xmlns:a16="http://schemas.microsoft.com/office/drawing/2014/main" id="{488E0F82-DE29-418C-B559-9158475BCF94}"/>
              </a:ext>
            </a:extLst>
          </p:cNvPr>
          <p:cNvSpPr>
            <a:spLocks noChangeArrowheads="1"/>
          </p:cNvSpPr>
          <p:nvPr/>
        </p:nvSpPr>
        <p:spPr bwMode="auto">
          <a:xfrm>
            <a:off x="1476375" y="3500438"/>
            <a:ext cx="1962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zh-CN" altLang="en-US" sz="2000">
                <a:latin typeface="Times New Roman" panose="02020603050405020304" pitchFamily="18" charset="0"/>
                <a:cs typeface="Times New Roman" panose="02020603050405020304" pitchFamily="18" charset="0"/>
              </a:rPr>
              <a:t>表示向下取整（</a:t>
            </a:r>
            <a:endParaRPr lang="zh-CN" altLang="en-US" sz="2000"/>
          </a:p>
        </p:txBody>
      </p:sp>
      <p:graphicFrame>
        <p:nvGraphicFramePr>
          <p:cNvPr id="46084" name="Object 4">
            <a:extLst>
              <a:ext uri="{FF2B5EF4-FFF2-40B4-BE49-F238E27FC236}">
                <a16:creationId xmlns:a16="http://schemas.microsoft.com/office/drawing/2014/main" id="{06549071-17C7-4781-BADC-BD2DC828C3F2}"/>
              </a:ext>
            </a:extLst>
          </p:cNvPr>
          <p:cNvGraphicFramePr>
            <a:graphicFrameLocks noChangeAspect="1"/>
          </p:cNvGraphicFramePr>
          <p:nvPr/>
        </p:nvGraphicFramePr>
        <p:xfrm>
          <a:off x="3429000" y="3581400"/>
          <a:ext cx="431800" cy="285750"/>
        </p:xfrm>
        <a:graphic>
          <a:graphicData uri="http://schemas.openxmlformats.org/presentationml/2006/ole">
            <mc:AlternateContent xmlns:mc="http://schemas.openxmlformats.org/markup-compatibility/2006">
              <mc:Choice xmlns:v="urn:schemas-microsoft-com:vml" Requires="v">
                <p:oleObj spid="_x0000_s46140" name="公式" r:id="rId13" imgW="355138" imgH="177569" progId="Equation.3">
                  <p:embed/>
                </p:oleObj>
              </mc:Choice>
              <mc:Fallback>
                <p:oleObj name="公式" r:id="rId13" imgW="355138" imgH="177569" progId="Equation.3">
                  <p:embed/>
                  <p:pic>
                    <p:nvPicPr>
                      <p:cNvPr id="0" name="Object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29000" y="3581400"/>
                        <a:ext cx="431800" cy="285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96" name="Rectangle 16">
            <a:extLst>
              <a:ext uri="{FF2B5EF4-FFF2-40B4-BE49-F238E27FC236}">
                <a16:creationId xmlns:a16="http://schemas.microsoft.com/office/drawing/2014/main" id="{4544D250-D18A-41FC-82F3-D19C6DD3C3B2}"/>
              </a:ext>
            </a:extLst>
          </p:cNvPr>
          <p:cNvSpPr>
            <a:spLocks noChangeArrowheads="1"/>
          </p:cNvSpPr>
          <p:nvPr/>
        </p:nvSpPr>
        <p:spPr bwMode="auto">
          <a:xfrm>
            <a:off x="3851275" y="3500438"/>
            <a:ext cx="501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zh-CN" altLang="en-US" sz="2000">
                <a:latin typeface="Times New Roman" panose="02020603050405020304" pitchFamily="18" charset="0"/>
                <a:cs typeface="Times New Roman" panose="02020603050405020304" pitchFamily="18" charset="0"/>
              </a:rPr>
              <a:t>）</a:t>
            </a:r>
            <a:r>
              <a:rPr lang="en-US" altLang="zh-CN" sz="2000">
                <a:latin typeface="Times New Roman" panose="02020603050405020304" pitchFamily="18" charset="0"/>
                <a:cs typeface="Times New Roman" panose="02020603050405020304" pitchFamily="18" charset="0"/>
              </a:rPr>
              <a:t>.</a:t>
            </a:r>
            <a:endParaRPr lang="en-US" altLang="zh-CN" sz="2000"/>
          </a:p>
        </p:txBody>
      </p:sp>
      <p:sp>
        <p:nvSpPr>
          <p:cNvPr id="46122" name="Rectangle 42">
            <a:extLst>
              <a:ext uri="{FF2B5EF4-FFF2-40B4-BE49-F238E27FC236}">
                <a16:creationId xmlns:a16="http://schemas.microsoft.com/office/drawing/2014/main" id="{94B59233-B85A-4891-B814-61F4F4DCEBA6}"/>
              </a:ext>
            </a:extLst>
          </p:cNvPr>
          <p:cNvSpPr>
            <a:spLocks noChangeArrowheads="1"/>
          </p:cNvSpPr>
          <p:nvPr/>
        </p:nvSpPr>
        <p:spPr bwMode="auto">
          <a:xfrm>
            <a:off x="179388" y="4005263"/>
            <a:ext cx="221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zh-CN" altLang="en-US" sz="2000">
                <a:latin typeface="Times New Roman" panose="02020603050405020304" pitchFamily="18" charset="0"/>
                <a:cs typeface="Times New Roman" panose="02020603050405020304" pitchFamily="18" charset="0"/>
              </a:rPr>
              <a:t>于是系统电容为：</a:t>
            </a:r>
            <a:endParaRPr lang="zh-CN" altLang="en-US" sz="2000"/>
          </a:p>
        </p:txBody>
      </p:sp>
      <p:graphicFrame>
        <p:nvGraphicFramePr>
          <p:cNvPr id="46121" name="Object 41">
            <a:extLst>
              <a:ext uri="{FF2B5EF4-FFF2-40B4-BE49-F238E27FC236}">
                <a16:creationId xmlns:a16="http://schemas.microsoft.com/office/drawing/2014/main" id="{558CC0F1-226E-4A40-9504-5F59A26A4990}"/>
              </a:ext>
            </a:extLst>
          </p:cNvPr>
          <p:cNvGraphicFramePr>
            <a:graphicFrameLocks noChangeAspect="1"/>
          </p:cNvGraphicFramePr>
          <p:nvPr/>
        </p:nvGraphicFramePr>
        <p:xfrm>
          <a:off x="1258888" y="4365625"/>
          <a:ext cx="981075" cy="609600"/>
        </p:xfrm>
        <a:graphic>
          <a:graphicData uri="http://schemas.openxmlformats.org/presentationml/2006/ole">
            <mc:AlternateContent xmlns:mc="http://schemas.openxmlformats.org/markup-compatibility/2006">
              <mc:Choice xmlns:v="urn:schemas-microsoft-com:vml" Requires="v">
                <p:oleObj spid="_x0000_s46141" name="公式" r:id="rId15" imgW="977900" imgH="609600" progId="Equation.3">
                  <p:embed/>
                </p:oleObj>
              </mc:Choice>
              <mc:Fallback>
                <p:oleObj name="公式" r:id="rId15" imgW="977900" imgH="609600" progId="Equation.3">
                  <p:embed/>
                  <p:pic>
                    <p:nvPicPr>
                      <p:cNvPr id="0" name="Object 4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58888" y="4365625"/>
                        <a:ext cx="981075"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123" name="Rectangle 43">
            <a:extLst>
              <a:ext uri="{FF2B5EF4-FFF2-40B4-BE49-F238E27FC236}">
                <a16:creationId xmlns:a16="http://schemas.microsoft.com/office/drawing/2014/main" id="{987B2F79-2906-4ECD-AAE7-2670404B7EF5}"/>
              </a:ext>
            </a:extLst>
          </p:cNvPr>
          <p:cNvSpPr>
            <a:spLocks noChangeArrowheads="1"/>
          </p:cNvSpPr>
          <p:nvPr/>
        </p:nvSpPr>
        <p:spPr bwMode="auto">
          <a:xfrm>
            <a:off x="0" y="3098800"/>
            <a:ext cx="723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en-US" altLang="zh-CN" sz="1000">
                <a:latin typeface="Times New Roman" panose="02020603050405020304" pitchFamily="18" charset="0"/>
                <a:cs typeface="Times New Roman" panose="02020603050405020304" pitchFamily="18" charset="0"/>
              </a:rPr>
              <a:t>                 </a:t>
            </a:r>
          </a:p>
          <a:p>
            <a:r>
              <a:rPr lang="en-US" altLang="zh-CN" sz="1000">
                <a:latin typeface="Times New Roman" panose="02020603050405020304" pitchFamily="18" charset="0"/>
                <a:cs typeface="Times New Roman" panose="02020603050405020304" pitchFamily="18" charset="0"/>
              </a:rPr>
              <a:t>     </a:t>
            </a:r>
            <a:endParaRPr lang="en-US" altLang="zh-CN"/>
          </a:p>
        </p:txBody>
      </p:sp>
      <p:graphicFrame>
        <p:nvGraphicFramePr>
          <p:cNvPr id="46120" name="Object 40">
            <a:extLst>
              <a:ext uri="{FF2B5EF4-FFF2-40B4-BE49-F238E27FC236}">
                <a16:creationId xmlns:a16="http://schemas.microsoft.com/office/drawing/2014/main" id="{413FDC8F-778E-459B-A3D0-FCBD26D52A0A}"/>
              </a:ext>
            </a:extLst>
          </p:cNvPr>
          <p:cNvGraphicFramePr>
            <a:graphicFrameLocks noChangeAspect="1"/>
          </p:cNvGraphicFramePr>
          <p:nvPr/>
        </p:nvGraphicFramePr>
        <p:xfrm>
          <a:off x="1116013" y="5013325"/>
          <a:ext cx="1538287" cy="508000"/>
        </p:xfrm>
        <a:graphic>
          <a:graphicData uri="http://schemas.openxmlformats.org/presentationml/2006/ole">
            <mc:AlternateContent xmlns:mc="http://schemas.openxmlformats.org/markup-compatibility/2006">
              <mc:Choice xmlns:v="urn:schemas-microsoft-com:vml" Requires="v">
                <p:oleObj spid="_x0000_s46142" name="公式" r:id="rId17" imgW="1295280" imgH="431640" progId="Equation.3">
                  <p:embed/>
                </p:oleObj>
              </mc:Choice>
              <mc:Fallback>
                <p:oleObj name="公式" r:id="rId17" imgW="1295280" imgH="431640" progId="Equation.3">
                  <p:embed/>
                  <p:pic>
                    <p:nvPicPr>
                      <p:cNvPr id="0" name="Object 4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16013" y="5013325"/>
                        <a:ext cx="1538287"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124" name="Rectangle 44">
            <a:extLst>
              <a:ext uri="{FF2B5EF4-FFF2-40B4-BE49-F238E27FC236}">
                <a16:creationId xmlns:a16="http://schemas.microsoft.com/office/drawing/2014/main" id="{D85D11DD-BB23-4829-A016-4C83459EC003}"/>
              </a:ext>
            </a:extLst>
          </p:cNvPr>
          <p:cNvSpPr>
            <a:spLocks noChangeArrowheads="1"/>
          </p:cNvSpPr>
          <p:nvPr/>
        </p:nvSpPr>
        <p:spPr bwMode="auto">
          <a:xfrm>
            <a:off x="0" y="3924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6119" name="Object 39">
            <a:extLst>
              <a:ext uri="{FF2B5EF4-FFF2-40B4-BE49-F238E27FC236}">
                <a16:creationId xmlns:a16="http://schemas.microsoft.com/office/drawing/2014/main" id="{6499B099-F54C-4164-A73A-BDB37A929993}"/>
              </a:ext>
            </a:extLst>
          </p:cNvPr>
          <p:cNvGraphicFramePr>
            <a:graphicFrameLocks noChangeAspect="1"/>
          </p:cNvGraphicFramePr>
          <p:nvPr/>
        </p:nvGraphicFramePr>
        <p:xfrm>
          <a:off x="2627313" y="4941888"/>
          <a:ext cx="3954462" cy="625475"/>
        </p:xfrm>
        <a:graphic>
          <a:graphicData uri="http://schemas.openxmlformats.org/presentationml/2006/ole">
            <mc:AlternateContent xmlns:mc="http://schemas.openxmlformats.org/markup-compatibility/2006">
              <mc:Choice xmlns:v="urn:schemas-microsoft-com:vml" Requires="v">
                <p:oleObj spid="_x0000_s46143" name="公式" r:id="rId19" imgW="3670200" imgH="583920" progId="Equation.3">
                  <p:embed/>
                </p:oleObj>
              </mc:Choice>
              <mc:Fallback>
                <p:oleObj name="公式" r:id="rId19" imgW="3670200" imgH="583920" progId="Equation.3">
                  <p:embed/>
                  <p:pic>
                    <p:nvPicPr>
                      <p:cNvPr id="0" name="Object 3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627313" y="4941888"/>
                        <a:ext cx="3954462" cy="62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125" name="Rectangle 45">
            <a:extLst>
              <a:ext uri="{FF2B5EF4-FFF2-40B4-BE49-F238E27FC236}">
                <a16:creationId xmlns:a16="http://schemas.microsoft.com/office/drawing/2014/main" id="{6B96CC5F-6791-4678-B96B-9FCE772E9B9F}"/>
              </a:ext>
            </a:extLst>
          </p:cNvPr>
          <p:cNvSpPr>
            <a:spLocks noChangeArrowheads="1"/>
          </p:cNvSpPr>
          <p:nvPr/>
        </p:nvSpPr>
        <p:spPr bwMode="auto">
          <a:xfrm>
            <a:off x="0" y="4505325"/>
            <a:ext cx="2540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en-US" altLang="zh-CN" sz="1000">
                <a:latin typeface="Times New Roman" panose="02020603050405020304" pitchFamily="18" charset="0"/>
                <a:cs typeface="Times New Roman" panose="02020603050405020304" pitchFamily="18" charset="0"/>
              </a:rPr>
              <a:t> </a:t>
            </a:r>
            <a:r>
              <a:rPr lang="en-US" altLang="zh-CN" sz="1100"/>
              <a:t> </a:t>
            </a:r>
            <a:endParaRPr lang="en-US" altLang="zh-CN"/>
          </a:p>
        </p:txBody>
      </p:sp>
      <p:sp>
        <p:nvSpPr>
          <p:cNvPr id="46128" name="Rectangle 48">
            <a:extLst>
              <a:ext uri="{FF2B5EF4-FFF2-40B4-BE49-F238E27FC236}">
                <a16:creationId xmlns:a16="http://schemas.microsoft.com/office/drawing/2014/main" id="{49559940-C995-434E-B530-D3E8E4C7B46D}"/>
              </a:ext>
            </a:extLst>
          </p:cNvPr>
          <p:cNvSpPr>
            <a:spLocks noChangeArrowheads="1"/>
          </p:cNvSpPr>
          <p:nvPr/>
        </p:nvSpPr>
        <p:spPr bwMode="auto">
          <a:xfrm>
            <a:off x="250825" y="5589588"/>
            <a:ext cx="1962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zh-CN" altLang="en-US" sz="2000">
                <a:latin typeface="Times New Roman" panose="02020603050405020304" pitchFamily="18" charset="0"/>
                <a:cs typeface="Times New Roman" panose="02020603050405020304" pitchFamily="18" charset="0"/>
              </a:rPr>
              <a:t>考虑特殊情况：</a:t>
            </a:r>
            <a:endParaRPr lang="zh-CN" altLang="en-US" sz="2000"/>
          </a:p>
        </p:txBody>
      </p:sp>
      <p:graphicFrame>
        <p:nvGraphicFramePr>
          <p:cNvPr id="46127" name="Object 47">
            <a:extLst>
              <a:ext uri="{FF2B5EF4-FFF2-40B4-BE49-F238E27FC236}">
                <a16:creationId xmlns:a16="http://schemas.microsoft.com/office/drawing/2014/main" id="{DBDD411C-512E-4960-9477-40E48EA2F7DA}"/>
              </a:ext>
            </a:extLst>
          </p:cNvPr>
          <p:cNvGraphicFramePr>
            <a:graphicFrameLocks noChangeAspect="1"/>
          </p:cNvGraphicFramePr>
          <p:nvPr/>
        </p:nvGraphicFramePr>
        <p:xfrm>
          <a:off x="2195513" y="5661025"/>
          <a:ext cx="1296987" cy="342900"/>
        </p:xfrm>
        <a:graphic>
          <a:graphicData uri="http://schemas.openxmlformats.org/presentationml/2006/ole">
            <mc:AlternateContent xmlns:mc="http://schemas.openxmlformats.org/markup-compatibility/2006">
              <mc:Choice xmlns:v="urn:schemas-microsoft-com:vml" Requires="v">
                <p:oleObj spid="_x0000_s46144" name="公式" r:id="rId21" imgW="825142" imgH="215806" progId="Equation.3">
                  <p:embed/>
                </p:oleObj>
              </mc:Choice>
              <mc:Fallback>
                <p:oleObj name="公式" r:id="rId21" imgW="825142" imgH="215806" progId="Equation.3">
                  <p:embed/>
                  <p:pic>
                    <p:nvPicPr>
                      <p:cNvPr id="0" name="Object 4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195513" y="5661025"/>
                        <a:ext cx="1296987"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129" name="Rectangle 49">
            <a:extLst>
              <a:ext uri="{FF2B5EF4-FFF2-40B4-BE49-F238E27FC236}">
                <a16:creationId xmlns:a16="http://schemas.microsoft.com/office/drawing/2014/main" id="{9CF949C1-46A9-49A4-B69C-6FB0EC060D41}"/>
              </a:ext>
            </a:extLst>
          </p:cNvPr>
          <p:cNvSpPr>
            <a:spLocks noChangeArrowheads="1"/>
          </p:cNvSpPr>
          <p:nvPr/>
        </p:nvSpPr>
        <p:spPr bwMode="auto">
          <a:xfrm>
            <a:off x="7812088" y="6200775"/>
            <a:ext cx="122396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r>
              <a:rPr lang="en-US" altLang="zh-CN" sz="1000">
                <a:latin typeface="Times New Roman" panose="02020603050405020304" pitchFamily="18" charset="0"/>
                <a:cs typeface="Times New Roman" panose="02020603050405020304" pitchFamily="18" charset="0"/>
              </a:rPr>
              <a:t>  </a:t>
            </a:r>
            <a:endParaRPr lang="en-US" altLang="zh-CN"/>
          </a:p>
        </p:txBody>
      </p:sp>
      <p:graphicFrame>
        <p:nvGraphicFramePr>
          <p:cNvPr id="46126" name="Object 46">
            <a:extLst>
              <a:ext uri="{FF2B5EF4-FFF2-40B4-BE49-F238E27FC236}">
                <a16:creationId xmlns:a16="http://schemas.microsoft.com/office/drawing/2014/main" id="{A7C6F8F3-F89D-4A64-88A9-7969F1A39339}"/>
              </a:ext>
            </a:extLst>
          </p:cNvPr>
          <p:cNvGraphicFramePr>
            <a:graphicFrameLocks noChangeAspect="1"/>
          </p:cNvGraphicFramePr>
          <p:nvPr/>
        </p:nvGraphicFramePr>
        <p:xfrm>
          <a:off x="3635375" y="5661025"/>
          <a:ext cx="2449513" cy="428625"/>
        </p:xfrm>
        <a:graphic>
          <a:graphicData uri="http://schemas.openxmlformats.org/presentationml/2006/ole">
            <mc:AlternateContent xmlns:mc="http://schemas.openxmlformats.org/markup-compatibility/2006">
              <mc:Choice xmlns:v="urn:schemas-microsoft-com:vml" Requires="v">
                <p:oleObj spid="_x0000_s46145" name="公式" r:id="rId23" imgW="2222280" imgH="431640" progId="Equation.3">
                  <p:embed/>
                </p:oleObj>
              </mc:Choice>
              <mc:Fallback>
                <p:oleObj name="公式" r:id="rId23" imgW="2222280" imgH="431640" progId="Equation.3">
                  <p:embed/>
                  <p:pic>
                    <p:nvPicPr>
                      <p:cNvPr id="0" name="Object 4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635375" y="5661025"/>
                        <a:ext cx="2449513"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130" name="Rectangle 50">
            <a:extLst>
              <a:ext uri="{FF2B5EF4-FFF2-40B4-BE49-F238E27FC236}">
                <a16:creationId xmlns:a16="http://schemas.microsoft.com/office/drawing/2014/main" id="{3005E2BA-B503-4DBB-9080-7EB469DB2E42}"/>
              </a:ext>
            </a:extLst>
          </p:cNvPr>
          <p:cNvSpPr>
            <a:spLocks noChangeArrowheads="1"/>
          </p:cNvSpPr>
          <p:nvPr/>
        </p:nvSpPr>
        <p:spPr bwMode="auto">
          <a:xfrm>
            <a:off x="6011863" y="5661025"/>
            <a:ext cx="1241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zh-CN" altLang="en-US" sz="2000">
                <a:latin typeface="Times New Roman" panose="02020603050405020304" pitchFamily="18" charset="0"/>
                <a:cs typeface="Times New Roman" panose="02020603050405020304" pitchFamily="18" charset="0"/>
              </a:rPr>
              <a:t>（文</a:t>
            </a:r>
            <a:r>
              <a:rPr lang="en-US" altLang="zh-CN" sz="2000">
                <a:latin typeface="Times New Roman" panose="02020603050405020304" pitchFamily="18" charset="0"/>
                <a:cs typeface="Times New Roman" panose="02020603050405020304" pitchFamily="18" charset="0"/>
              </a:rPr>
              <a:t>[2]</a:t>
            </a:r>
            <a:r>
              <a:rPr lang="zh-CN" altLang="en-US" sz="2000">
                <a:latin typeface="Times New Roman" panose="02020603050405020304" pitchFamily="18" charset="0"/>
                <a:cs typeface="Times New Roman" panose="02020603050405020304" pitchFamily="18" charset="0"/>
              </a:rPr>
              <a:t>）</a:t>
            </a:r>
            <a:endParaRPr lang="zh-CN" altLang="en-US" sz="2000"/>
          </a:p>
        </p:txBody>
      </p:sp>
      <p:sp>
        <p:nvSpPr>
          <p:cNvPr id="46131" name="Rectangle 51">
            <a:extLst>
              <a:ext uri="{FF2B5EF4-FFF2-40B4-BE49-F238E27FC236}">
                <a16:creationId xmlns:a16="http://schemas.microsoft.com/office/drawing/2014/main" id="{1485A293-DC66-44BA-8C2D-98F5FFE6A3E9}"/>
              </a:ext>
            </a:extLst>
          </p:cNvPr>
          <p:cNvSpPr>
            <a:spLocks noChangeArrowheads="1"/>
          </p:cNvSpPr>
          <p:nvPr/>
        </p:nvSpPr>
        <p:spPr bwMode="auto">
          <a:xfrm>
            <a:off x="250825" y="6165850"/>
            <a:ext cx="2533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a:t>较原来各自电容变大了</a:t>
            </a:r>
            <a:r>
              <a:rPr lang="en-US" altLang="zh-CN"/>
              <a:t>.</a:t>
            </a:r>
          </a:p>
        </p:txBody>
      </p:sp>
      <p:sp>
        <p:nvSpPr>
          <p:cNvPr id="46132" name="Rectangle 52">
            <a:extLst>
              <a:ext uri="{FF2B5EF4-FFF2-40B4-BE49-F238E27FC236}">
                <a16:creationId xmlns:a16="http://schemas.microsoft.com/office/drawing/2014/main" id="{3AE789C1-2A95-4ABB-8F7A-B5C482876531}"/>
              </a:ext>
            </a:extLst>
          </p:cNvPr>
          <p:cNvSpPr>
            <a:spLocks noChangeArrowheads="1"/>
          </p:cNvSpPr>
          <p:nvPr/>
        </p:nvSpPr>
        <p:spPr bwMode="auto">
          <a:xfrm>
            <a:off x="827088" y="4581525"/>
            <a:ext cx="482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C=</a:t>
            </a:r>
          </a:p>
        </p:txBody>
      </p:sp>
      <p:sp>
        <p:nvSpPr>
          <p:cNvPr id="46134" name="AutoShape 54">
            <a:hlinkClick r:id="" action="ppaction://hlinkshowjump?jump=nextslide" highlightClick="1"/>
            <a:extLst>
              <a:ext uri="{FF2B5EF4-FFF2-40B4-BE49-F238E27FC236}">
                <a16:creationId xmlns:a16="http://schemas.microsoft.com/office/drawing/2014/main" id="{F2E9E2D9-7E70-4D86-8DC3-45D8F5FF7E73}"/>
              </a:ext>
            </a:extLst>
          </p:cNvPr>
          <p:cNvSpPr>
            <a:spLocks noChangeArrowheads="1"/>
          </p:cNvSpPr>
          <p:nvPr/>
        </p:nvSpPr>
        <p:spPr bwMode="auto">
          <a:xfrm>
            <a:off x="8172450" y="6092825"/>
            <a:ext cx="720725" cy="431800"/>
          </a:xfrm>
          <a:prstGeom prst="actionButtonForwardNex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advClick="0" advTm="0">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4">
            <a:extLst>
              <a:ext uri="{FF2B5EF4-FFF2-40B4-BE49-F238E27FC236}">
                <a16:creationId xmlns:a16="http://schemas.microsoft.com/office/drawing/2014/main" id="{DD62CF43-7EA6-42D8-949A-8F58B16441E1}"/>
              </a:ext>
            </a:extLst>
          </p:cNvPr>
          <p:cNvSpPr>
            <a:spLocks noChangeArrowheads="1"/>
          </p:cNvSpPr>
          <p:nvPr/>
        </p:nvSpPr>
        <p:spPr bwMode="auto">
          <a:xfrm>
            <a:off x="468313" y="822325"/>
            <a:ext cx="6127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76225">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文</a:t>
            </a:r>
            <a:r>
              <a:rPr lang="en-US" altLang="zh-CN"/>
              <a:t>[1]</a:t>
            </a:r>
            <a:r>
              <a:rPr lang="zh-CN" altLang="en-US"/>
              <a:t>：胡秋友等</a:t>
            </a:r>
            <a:r>
              <a:rPr lang="en-US" altLang="zh-CN"/>
              <a:t>《</a:t>
            </a:r>
            <a:r>
              <a:rPr lang="zh-CN" altLang="en-US"/>
              <a:t>电磁学</a:t>
            </a:r>
            <a:r>
              <a:rPr lang="en-US" altLang="zh-CN"/>
              <a:t>》(</a:t>
            </a:r>
            <a:r>
              <a:rPr lang="zh-CN" altLang="en-US"/>
              <a:t>高等教育出版社</a:t>
            </a:r>
            <a:r>
              <a:rPr lang="en-US" altLang="zh-CN"/>
              <a:t>)P108 </a:t>
            </a:r>
            <a:r>
              <a:rPr lang="zh-CN" altLang="en-US"/>
              <a:t>例</a:t>
            </a:r>
            <a:r>
              <a:rPr lang="en-US" altLang="zh-CN"/>
              <a:t>2-8-3.</a:t>
            </a:r>
          </a:p>
        </p:txBody>
      </p:sp>
      <p:sp>
        <p:nvSpPr>
          <p:cNvPr id="47109" name="Rectangle 5">
            <a:extLst>
              <a:ext uri="{FF2B5EF4-FFF2-40B4-BE49-F238E27FC236}">
                <a16:creationId xmlns:a16="http://schemas.microsoft.com/office/drawing/2014/main" id="{5FD11EFB-649E-4876-A879-637AA92046BA}"/>
              </a:ext>
            </a:extLst>
          </p:cNvPr>
          <p:cNvSpPr>
            <a:spLocks noChangeArrowheads="1"/>
          </p:cNvSpPr>
          <p:nvPr/>
        </p:nvSpPr>
        <p:spPr bwMode="auto">
          <a:xfrm>
            <a:off x="250825" y="333375"/>
            <a:ext cx="1327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a:t>参考书目：</a:t>
            </a:r>
          </a:p>
        </p:txBody>
      </p:sp>
      <p:sp>
        <p:nvSpPr>
          <p:cNvPr id="47110" name="Rectangle 6">
            <a:extLst>
              <a:ext uri="{FF2B5EF4-FFF2-40B4-BE49-F238E27FC236}">
                <a16:creationId xmlns:a16="http://schemas.microsoft.com/office/drawing/2014/main" id="{57C7B6E5-1DF1-45F4-8E95-0D0409F95B9F}"/>
              </a:ext>
            </a:extLst>
          </p:cNvPr>
          <p:cNvSpPr>
            <a:spLocks noChangeArrowheads="1"/>
          </p:cNvSpPr>
          <p:nvPr/>
        </p:nvSpPr>
        <p:spPr bwMode="auto">
          <a:xfrm>
            <a:off x="611188" y="1341438"/>
            <a:ext cx="3536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a:t>文</a:t>
            </a:r>
            <a:r>
              <a:rPr lang="en-US" altLang="zh-CN"/>
              <a:t>[2]</a:t>
            </a:r>
            <a:r>
              <a:rPr lang="zh-CN" altLang="en-US"/>
              <a:t>：叶邦角老师教学讲议例题</a:t>
            </a:r>
            <a:r>
              <a:rPr lang="en-US" altLang="zh-CN"/>
              <a:t>. </a:t>
            </a:r>
          </a:p>
        </p:txBody>
      </p:sp>
      <p:sp>
        <p:nvSpPr>
          <p:cNvPr id="47112" name="AutoShape 8">
            <a:hlinkClick r:id="" action="ppaction://hlinkshowjump?jump=nextslide" highlightClick="1"/>
            <a:extLst>
              <a:ext uri="{FF2B5EF4-FFF2-40B4-BE49-F238E27FC236}">
                <a16:creationId xmlns:a16="http://schemas.microsoft.com/office/drawing/2014/main" id="{211ECEA1-0AE5-48D5-A61D-7D5DC766AB30}"/>
              </a:ext>
            </a:extLst>
          </p:cNvPr>
          <p:cNvSpPr>
            <a:spLocks noChangeArrowheads="1"/>
          </p:cNvSpPr>
          <p:nvPr/>
        </p:nvSpPr>
        <p:spPr bwMode="auto">
          <a:xfrm>
            <a:off x="8172450" y="6092825"/>
            <a:ext cx="720725" cy="431800"/>
          </a:xfrm>
          <a:prstGeom prst="actionButtonForwardNex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advClick="0" advTm="0">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WordArt 5">
            <a:hlinkClick r:id="" action="ppaction://hlinkshowjump?jump=endshow"/>
            <a:extLst>
              <a:ext uri="{FF2B5EF4-FFF2-40B4-BE49-F238E27FC236}">
                <a16:creationId xmlns:a16="http://schemas.microsoft.com/office/drawing/2014/main" id="{9F8C728B-A7CE-4D72-96A0-B2884439C8FB}"/>
              </a:ext>
            </a:extLst>
          </p:cNvPr>
          <p:cNvSpPr>
            <a:spLocks noChangeArrowheads="1" noChangeShapeType="1" noTextEdit="1"/>
          </p:cNvSpPr>
          <p:nvPr/>
        </p:nvSpPr>
        <p:spPr bwMode="auto">
          <a:xfrm>
            <a:off x="1979613" y="2492375"/>
            <a:ext cx="5256212" cy="936625"/>
          </a:xfrm>
          <a:prstGeom prst="rect">
            <a:avLst/>
          </a:prstGeom>
        </p:spPr>
        <p:txBody>
          <a:bodyPr wrap="none" fromWordArt="1">
            <a:prstTxWarp prst="textPlain">
              <a:avLst>
                <a:gd name="adj" fmla="val 50000"/>
              </a:avLst>
            </a:prstTxWarp>
          </a:bodyPr>
          <a:lstStyle/>
          <a:p>
            <a:pPr algn="ctr"/>
            <a:r>
              <a:rPr lang="zh-CN" altLang="en-US" sz="3600" kern="10">
                <a:ln w="12700">
                  <a:solidFill>
                    <a:srgbClr val="EAEAEA"/>
                  </a:solidFill>
                  <a:round/>
                  <a:headEnd/>
                  <a:tailEnd/>
                </a:ln>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80000"/>
                    </a:srgbClr>
                  </a:outerShdw>
                </a:effectLst>
                <a:latin typeface="宋体" panose="02010600030101010101" pitchFamily="2" charset="-122"/>
              </a:rPr>
              <a:t>谢谢</a:t>
            </a:r>
          </a:p>
        </p:txBody>
      </p:sp>
      <p:sp>
        <p:nvSpPr>
          <p:cNvPr id="48135" name="WordArt 7" descr="窄竖线">
            <a:hlinkClick r:id="" action="ppaction://hlinkshowjump?jump=endshow"/>
            <a:extLst>
              <a:ext uri="{FF2B5EF4-FFF2-40B4-BE49-F238E27FC236}">
                <a16:creationId xmlns:a16="http://schemas.microsoft.com/office/drawing/2014/main" id="{E05DAC83-33FE-4FA8-9770-C686C1C68A6C}"/>
              </a:ext>
            </a:extLst>
          </p:cNvPr>
          <p:cNvSpPr>
            <a:spLocks noChangeArrowheads="1" noChangeShapeType="1" noTextEdit="1"/>
          </p:cNvSpPr>
          <p:nvPr/>
        </p:nvSpPr>
        <p:spPr bwMode="auto">
          <a:xfrm>
            <a:off x="1835150" y="1268413"/>
            <a:ext cx="5329238" cy="2330450"/>
          </a:xfrm>
          <a:prstGeom prst="rect">
            <a:avLst/>
          </a:prstGeom>
        </p:spPr>
        <p:txBody>
          <a:bodyPr wrap="none" fromWordArt="1">
            <a:prstTxWarp prst="textCurveUp">
              <a:avLst>
                <a:gd name="adj" fmla="val 40356"/>
              </a:avLst>
            </a:prstTxWarp>
          </a:bodyPr>
          <a:lstStyle/>
          <a:p>
            <a:pPr algn="ctr"/>
            <a:r>
              <a:rPr lang="zh-CN" altLang="en-US" sz="3600" kern="10">
                <a:ln w="12700">
                  <a:solidFill>
                    <a:srgbClr val="000000"/>
                  </a:solidFill>
                  <a:round/>
                  <a:headEnd/>
                  <a:tailEnd/>
                </a:ln>
                <a:pattFill prst="dashHorz">
                  <a:fgClr>
                    <a:srgbClr val="808080"/>
                  </a:fgClr>
                  <a:bgClr>
                    <a:srgbClr val="FFFF00"/>
                  </a:bgClr>
                </a:pattFill>
                <a:effectLst>
                  <a:outerShdw dist="45791" dir="2021404" algn="ctr" rotWithShape="0">
                    <a:srgbClr val="808080">
                      <a:alpha val="80000"/>
                    </a:srgbClr>
                  </a:outerShdw>
                </a:effectLst>
                <a:latin typeface="宋体" panose="02010600030101010101" pitchFamily="2" charset="-122"/>
              </a:rPr>
              <a:t>新年快乐</a:t>
            </a:r>
          </a:p>
        </p:txBody>
      </p:sp>
    </p:spTree>
  </p:cSld>
  <p:clrMapOvr>
    <a:masterClrMapping/>
  </p:clrMapOvr>
  <p:transition advClick="0" advTm="0">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3" presetClass="entr" presetSubtype="16" fill="hold" nodeType="withEffect">
                                  <p:stCondLst>
                                    <p:cond delay="0"/>
                                  </p:stCondLst>
                                  <p:childTnLst>
                                    <p:set>
                                      <p:cBhvr>
                                        <p:cTn id="6" dur="1" fill="hold">
                                          <p:stCondLst>
                                            <p:cond delay="0"/>
                                          </p:stCondLst>
                                        </p:cTn>
                                        <p:tgtEl>
                                          <p:spTgt spid="48133"/>
                                        </p:tgtEl>
                                        <p:attrNameLst>
                                          <p:attrName>style.visibility</p:attrName>
                                        </p:attrNameLst>
                                      </p:cBhvr>
                                      <p:to>
                                        <p:strVal val="visible"/>
                                      </p:to>
                                    </p:set>
                                    <p:animEffect transition="in" filter="plus(in)">
                                      <p:cBhvr>
                                        <p:cTn id="7" dur="2000"/>
                                        <p:tgtEl>
                                          <p:spTgt spid="48133"/>
                                        </p:tgtEl>
                                      </p:cBhvr>
                                    </p:animEffect>
                                  </p:childTnLst>
                                </p:cTn>
                              </p:par>
                              <p:par>
                                <p:cTn id="8" presetID="9" presetClass="exit" presetSubtype="0" fill="hold" nodeType="withEffect">
                                  <p:stCondLst>
                                    <p:cond delay="0"/>
                                  </p:stCondLst>
                                  <p:childTnLst>
                                    <p:animEffect transition="out" filter="dissolve">
                                      <p:cBhvr>
                                        <p:cTn id="9" dur="2000"/>
                                        <p:tgtEl>
                                          <p:spTgt spid="48133"/>
                                        </p:tgtEl>
                                      </p:cBhvr>
                                    </p:animEffect>
                                    <p:set>
                                      <p:cBhvr>
                                        <p:cTn id="10" dur="1" fill="hold">
                                          <p:stCondLst>
                                            <p:cond delay="1999"/>
                                          </p:stCondLst>
                                        </p:cTn>
                                        <p:tgtEl>
                                          <p:spTgt spid="48133"/>
                                        </p:tgtEl>
                                        <p:attrNameLst>
                                          <p:attrName>style.visibility</p:attrName>
                                        </p:attrNameLst>
                                      </p:cBhvr>
                                      <p:to>
                                        <p:strVal val="hidden"/>
                                      </p:to>
                                    </p:set>
                                  </p:childTnLst>
                                </p:cTn>
                              </p:par>
                            </p:childTnLst>
                          </p:cTn>
                        </p:par>
                        <p:par>
                          <p:cTn id="11" fill="hold" nodeType="afterGroup">
                            <p:stCondLst>
                              <p:cond delay="2000"/>
                            </p:stCondLst>
                            <p:childTnLst>
                              <p:par>
                                <p:cTn id="12" presetID="20" presetClass="entr" presetSubtype="0" fill="hold" nodeType="afterEffect">
                                  <p:stCondLst>
                                    <p:cond delay="0"/>
                                  </p:stCondLst>
                                  <p:childTnLst>
                                    <p:set>
                                      <p:cBhvr>
                                        <p:cTn id="13" dur="1" fill="hold">
                                          <p:stCondLst>
                                            <p:cond delay="0"/>
                                          </p:stCondLst>
                                        </p:cTn>
                                        <p:tgtEl>
                                          <p:spTgt spid="48135"/>
                                        </p:tgtEl>
                                        <p:attrNameLst>
                                          <p:attrName>style.visibility</p:attrName>
                                        </p:attrNameLst>
                                      </p:cBhvr>
                                      <p:to>
                                        <p:strVal val="visible"/>
                                      </p:to>
                                    </p:set>
                                    <p:animEffect transition="in" filter="wedge">
                                      <p:cBhvr>
                                        <p:cTn id="14" dur="2000"/>
                                        <p:tgtEl>
                                          <p:spTgt spid="48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5C21583D-3A2F-4ED2-802D-ACBE7C2D1E06}"/>
              </a:ext>
            </a:extLst>
          </p:cNvPr>
          <p:cNvSpPr>
            <a:spLocks noGrp="1" noChangeArrowheads="1"/>
          </p:cNvSpPr>
          <p:nvPr>
            <p:ph type="title"/>
          </p:nvPr>
        </p:nvSpPr>
        <p:spPr/>
        <p:txBody>
          <a:bodyPr/>
          <a:lstStyle/>
          <a:p>
            <a:br>
              <a:rPr lang="en-US" altLang="zh-CN" sz="4000">
                <a:solidFill>
                  <a:schemeClr val="tx1"/>
                </a:solidFill>
              </a:rPr>
            </a:br>
            <a:r>
              <a:rPr lang="zh-CN" altLang="en-US" sz="4000">
                <a:solidFill>
                  <a:schemeClr val="tx1"/>
                </a:solidFill>
              </a:rPr>
              <a:t>浅谈相对磁导率的测量方法</a:t>
            </a:r>
            <a:br>
              <a:rPr lang="zh-CN" altLang="en-US" sz="4000">
                <a:solidFill>
                  <a:schemeClr val="tx1"/>
                </a:solidFill>
              </a:rPr>
            </a:br>
            <a:endParaRPr lang="zh-CN" altLang="en-US" sz="4000">
              <a:solidFill>
                <a:schemeClr val="tx1"/>
              </a:solidFill>
            </a:endParaRPr>
          </a:p>
        </p:txBody>
      </p:sp>
      <p:sp>
        <p:nvSpPr>
          <p:cNvPr id="3075" name="Rectangle 3">
            <a:extLst>
              <a:ext uri="{FF2B5EF4-FFF2-40B4-BE49-F238E27FC236}">
                <a16:creationId xmlns:a16="http://schemas.microsoft.com/office/drawing/2014/main" id="{227AC96C-E6FD-4904-83FC-862A6848844F}"/>
              </a:ext>
            </a:extLst>
          </p:cNvPr>
          <p:cNvSpPr>
            <a:spLocks noGrp="1" noChangeArrowheads="1"/>
          </p:cNvSpPr>
          <p:nvPr>
            <p:ph type="body" sz="half" idx="1"/>
          </p:nvPr>
        </p:nvSpPr>
        <p:spPr>
          <a:xfrm>
            <a:off x="395288" y="1268413"/>
            <a:ext cx="4038600" cy="5400675"/>
          </a:xfrm>
        </p:spPr>
        <p:txBody>
          <a:bodyPr/>
          <a:lstStyle/>
          <a:p>
            <a:pPr>
              <a:lnSpc>
                <a:spcPct val="80000"/>
              </a:lnSpc>
              <a:buClr>
                <a:schemeClr val="tx1"/>
              </a:buClr>
              <a:buFontTx/>
              <a:buNone/>
            </a:pPr>
            <a:r>
              <a:rPr lang="en-US" altLang="zh-CN" sz="1800"/>
              <a:t>          </a:t>
            </a:r>
            <a:r>
              <a:rPr lang="zh-CN" altLang="en-US" sz="1800"/>
              <a:t>在研究一种介质的电磁性质时其磁导率是一个很重要的参数，那么我们通过什么样的实验方法可以确定它的磁导率呢？</a:t>
            </a:r>
          </a:p>
          <a:p>
            <a:pPr>
              <a:lnSpc>
                <a:spcPct val="80000"/>
              </a:lnSpc>
              <a:buClr>
                <a:schemeClr val="tx1"/>
              </a:buClr>
              <a:buFontTx/>
              <a:buNone/>
            </a:pPr>
            <a:r>
              <a:rPr lang="zh-CN" altLang="en-US" sz="1800"/>
              <a:t>          先来重述一下实验室中常用的方法（方法一）。</a:t>
            </a:r>
          </a:p>
          <a:p>
            <a:pPr>
              <a:lnSpc>
                <a:spcPct val="80000"/>
              </a:lnSpc>
              <a:buClr>
                <a:schemeClr val="tx1"/>
              </a:buClr>
              <a:buFontTx/>
              <a:buNone/>
            </a:pPr>
            <a:r>
              <a:rPr lang="zh-CN" altLang="en-US" sz="1800"/>
              <a:t>          当相对磁导率为的各向同性均匀介质处于磁场中时，磁感应强度</a:t>
            </a:r>
            <a:r>
              <a:rPr lang="en-US" altLang="zh-CN" sz="1800"/>
              <a:t>B</a:t>
            </a:r>
            <a:r>
              <a:rPr lang="zh-CN" altLang="en-US" sz="1800"/>
              <a:t>与磁场强度</a:t>
            </a:r>
            <a:r>
              <a:rPr lang="en-US" altLang="zh-CN" sz="1800"/>
              <a:t>H</a:t>
            </a:r>
            <a:r>
              <a:rPr lang="zh-CN" altLang="en-US" sz="1800"/>
              <a:t>有如下关系： </a:t>
            </a:r>
          </a:p>
          <a:p>
            <a:pPr>
              <a:lnSpc>
                <a:spcPct val="80000"/>
              </a:lnSpc>
              <a:buClr>
                <a:schemeClr val="tx1"/>
              </a:buClr>
              <a:buFontTx/>
              <a:buNone/>
            </a:pPr>
            <a:r>
              <a:rPr lang="zh-CN" altLang="en-US" sz="1800"/>
              <a:t>                                  </a:t>
            </a:r>
            <a:r>
              <a:rPr lang="en-US" altLang="zh-CN" sz="1800"/>
              <a:t>(1)                                                                 </a:t>
            </a:r>
          </a:p>
          <a:p>
            <a:pPr>
              <a:lnSpc>
                <a:spcPct val="80000"/>
              </a:lnSpc>
              <a:buClr>
                <a:schemeClr val="tx1"/>
              </a:buClr>
              <a:buFontTx/>
              <a:buNone/>
            </a:pPr>
            <a:r>
              <a:rPr lang="en-US" altLang="zh-CN" sz="1800"/>
              <a:t>          </a:t>
            </a:r>
            <a:r>
              <a:rPr lang="zh-CN" altLang="en-US" sz="1800"/>
              <a:t>方法一就是通过对</a:t>
            </a:r>
            <a:r>
              <a:rPr lang="en-US" altLang="zh-CN" sz="1800"/>
              <a:t>B</a:t>
            </a:r>
            <a:r>
              <a:rPr lang="zh-CN" altLang="en-US" sz="1800"/>
              <a:t>与</a:t>
            </a:r>
            <a:r>
              <a:rPr lang="en-US" altLang="zh-CN" sz="1800"/>
              <a:t>H</a:t>
            </a:r>
            <a:r>
              <a:rPr lang="zh-CN" altLang="en-US" sz="1800"/>
              <a:t>的测定与计算得到    的。</a:t>
            </a:r>
          </a:p>
          <a:p>
            <a:pPr>
              <a:lnSpc>
                <a:spcPct val="80000"/>
              </a:lnSpc>
              <a:buClr>
                <a:schemeClr val="tx1"/>
              </a:buClr>
              <a:buFontTx/>
              <a:buNone/>
            </a:pPr>
            <a:r>
              <a:rPr lang="zh-CN" altLang="en-US" sz="1800"/>
              <a:t>          如图</a:t>
            </a:r>
            <a:r>
              <a:rPr lang="en-US" altLang="zh-CN" sz="1800"/>
              <a:t>1</a:t>
            </a:r>
            <a:r>
              <a:rPr lang="zh-CN" altLang="en-US" sz="1800"/>
              <a:t>所示，由待测介质做成的圆环上紧密缠绕着线圈    ，设单位长度匝数为   ，圆环周长与截面面积分别为      。另外再在环上缠绕一单匝（也可多匝，但要极稀疏）线圈    ，并与冲击电流计构成回路。</a:t>
            </a:r>
          </a:p>
          <a:p>
            <a:pPr>
              <a:lnSpc>
                <a:spcPct val="80000"/>
              </a:lnSpc>
              <a:buClr>
                <a:schemeClr val="tx1"/>
              </a:buClr>
              <a:buFontTx/>
              <a:buNone/>
            </a:pPr>
            <a:r>
              <a:rPr lang="zh-CN" altLang="en-US" sz="1800"/>
              <a:t>           </a:t>
            </a:r>
          </a:p>
        </p:txBody>
      </p:sp>
      <p:sp>
        <p:nvSpPr>
          <p:cNvPr id="3077" name="Rectangle 5">
            <a:extLst>
              <a:ext uri="{FF2B5EF4-FFF2-40B4-BE49-F238E27FC236}">
                <a16:creationId xmlns:a16="http://schemas.microsoft.com/office/drawing/2014/main" id="{6A628142-6C7E-4390-A2A8-4A3DD67C62BA}"/>
              </a:ext>
            </a:extLst>
          </p:cNvPr>
          <p:cNvSpPr>
            <a:spLocks noChangeArrowheads="1"/>
          </p:cNvSpPr>
          <p:nvPr/>
        </p:nvSpPr>
        <p:spPr bwMode="auto">
          <a:xfrm>
            <a:off x="0" y="3192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076" name="Object 4">
            <a:extLst>
              <a:ext uri="{FF2B5EF4-FFF2-40B4-BE49-F238E27FC236}">
                <a16:creationId xmlns:a16="http://schemas.microsoft.com/office/drawing/2014/main" id="{316E3822-C8C4-4ECF-AF44-EC72758D78E6}"/>
              </a:ext>
            </a:extLst>
          </p:cNvPr>
          <p:cNvGraphicFramePr>
            <a:graphicFrameLocks noChangeAspect="1"/>
          </p:cNvGraphicFramePr>
          <p:nvPr/>
        </p:nvGraphicFramePr>
        <p:xfrm>
          <a:off x="1524000" y="3352800"/>
          <a:ext cx="1079500" cy="360363"/>
        </p:xfrm>
        <a:graphic>
          <a:graphicData uri="http://schemas.openxmlformats.org/presentationml/2006/ole">
            <mc:AlternateContent xmlns:mc="http://schemas.openxmlformats.org/markup-compatibility/2006">
              <mc:Choice xmlns:v="urn:schemas-microsoft-com:vml" Requires="v">
                <p:oleObj spid="_x0000_s3108" name="公式" r:id="rId3" imgW="698500" imgH="228600" progId="Equation.3">
                  <p:embed/>
                </p:oleObj>
              </mc:Choice>
              <mc:Fallback>
                <p:oleObj name="公式" r:id="rId3" imgW="6985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3352800"/>
                        <a:ext cx="1079500"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8" name="Rectangle 6">
            <a:extLst>
              <a:ext uri="{FF2B5EF4-FFF2-40B4-BE49-F238E27FC236}">
                <a16:creationId xmlns:a16="http://schemas.microsoft.com/office/drawing/2014/main" id="{215D7531-D1F8-477F-B72B-0E9FD365EEA7}"/>
              </a:ext>
            </a:extLst>
          </p:cNvPr>
          <p:cNvSpPr>
            <a:spLocks noChangeArrowheads="1"/>
          </p:cNvSpPr>
          <p:nvPr/>
        </p:nvSpPr>
        <p:spPr bwMode="auto">
          <a:xfrm>
            <a:off x="0" y="3421063"/>
            <a:ext cx="279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en-US" altLang="zh-CN" sz="1000">
                <a:latin typeface="Times New Roman" panose="02020603050405020304" pitchFamily="18" charset="0"/>
                <a:cs typeface="Times New Roman" panose="02020603050405020304" pitchFamily="18" charset="0"/>
              </a:rPr>
              <a:t>   </a:t>
            </a:r>
            <a:endParaRPr lang="en-US" altLang="zh-CN"/>
          </a:p>
        </p:txBody>
      </p:sp>
      <p:sp>
        <p:nvSpPr>
          <p:cNvPr id="3080" name="Rectangle 8">
            <a:extLst>
              <a:ext uri="{FF2B5EF4-FFF2-40B4-BE49-F238E27FC236}">
                <a16:creationId xmlns:a16="http://schemas.microsoft.com/office/drawing/2014/main" id="{F8506B9C-6348-4CEF-AE19-3DF3115AE7CA}"/>
              </a:ext>
            </a:extLst>
          </p:cNvPr>
          <p:cNvSpPr>
            <a:spLocks noChangeArrowheads="1"/>
          </p:cNvSpPr>
          <p:nvPr/>
        </p:nvSpPr>
        <p:spPr bwMode="auto">
          <a:xfrm>
            <a:off x="0" y="3348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079" name="Object 7">
            <a:extLst>
              <a:ext uri="{FF2B5EF4-FFF2-40B4-BE49-F238E27FC236}">
                <a16:creationId xmlns:a16="http://schemas.microsoft.com/office/drawing/2014/main" id="{E7A14342-594D-4264-A093-1FD135D49DAC}"/>
              </a:ext>
            </a:extLst>
          </p:cNvPr>
          <p:cNvGraphicFramePr>
            <a:graphicFrameLocks noChangeAspect="1"/>
          </p:cNvGraphicFramePr>
          <p:nvPr/>
        </p:nvGraphicFramePr>
        <p:xfrm>
          <a:off x="2133600" y="3962400"/>
          <a:ext cx="474663" cy="287338"/>
        </p:xfrm>
        <a:graphic>
          <a:graphicData uri="http://schemas.openxmlformats.org/presentationml/2006/ole">
            <mc:AlternateContent xmlns:mc="http://schemas.openxmlformats.org/markup-compatibility/2006">
              <mc:Choice xmlns:v="urn:schemas-microsoft-com:vml" Requires="v">
                <p:oleObj spid="_x0000_s3109" name="公式" r:id="rId5" imgW="152268" imgH="164957" progId="Equation.3">
                  <p:embed/>
                </p:oleObj>
              </mc:Choice>
              <mc:Fallback>
                <p:oleObj name="公式" r:id="rId5" imgW="152268" imgH="164957"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3962400"/>
                        <a:ext cx="474663" cy="287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83" name="Text Box 11">
            <a:extLst>
              <a:ext uri="{FF2B5EF4-FFF2-40B4-BE49-F238E27FC236}">
                <a16:creationId xmlns:a16="http://schemas.microsoft.com/office/drawing/2014/main" id="{8A69E693-DE22-408B-A4DD-E9AED65436D1}"/>
              </a:ext>
            </a:extLst>
          </p:cNvPr>
          <p:cNvSpPr txBox="1">
            <a:spLocks noChangeArrowheads="1"/>
          </p:cNvSpPr>
          <p:nvPr/>
        </p:nvSpPr>
        <p:spPr bwMode="auto">
          <a:xfrm flipH="1">
            <a:off x="-8604250" y="4005263"/>
            <a:ext cx="1296987" cy="668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20000"/>
              </a:spcBef>
            </a:pPr>
            <a:r>
              <a:rPr lang="zh-CN" altLang="en-US"/>
              <a:t>如图</a:t>
            </a:r>
            <a:r>
              <a:rPr lang="en-US" altLang="zh-CN"/>
              <a:t>1</a:t>
            </a:r>
            <a:r>
              <a:rPr lang="zh-CN" altLang="en-US"/>
              <a:t>所示，由待测介质做成的圆环上紧密缠绕着线圈    ，设单位长度匝数为   ，圆环周长与截面面积分别为      。另外再在环上缠绕一单匝（也可多匝，但要极稀疏）线圈   ，并与冲击电流计构成回路。</a:t>
            </a:r>
          </a:p>
          <a:p>
            <a:pPr eaLnBrk="1" hangingPunct="1"/>
            <a:endParaRPr lang="en-US" altLang="zh-CN"/>
          </a:p>
        </p:txBody>
      </p:sp>
      <p:sp>
        <p:nvSpPr>
          <p:cNvPr id="3091" name="Rectangle 19">
            <a:extLst>
              <a:ext uri="{FF2B5EF4-FFF2-40B4-BE49-F238E27FC236}">
                <a16:creationId xmlns:a16="http://schemas.microsoft.com/office/drawing/2014/main" id="{5C1C783B-45BE-4BAF-B8B5-A60B6B038BCB}"/>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090" name="Object 18">
            <a:extLst>
              <a:ext uri="{FF2B5EF4-FFF2-40B4-BE49-F238E27FC236}">
                <a16:creationId xmlns:a16="http://schemas.microsoft.com/office/drawing/2014/main" id="{521C74D3-AC80-45C3-BCBC-6E049C88CF22}"/>
              </a:ext>
            </a:extLst>
          </p:cNvPr>
          <p:cNvGraphicFramePr>
            <a:graphicFrameLocks noChangeAspect="1"/>
          </p:cNvGraphicFramePr>
          <p:nvPr/>
        </p:nvGraphicFramePr>
        <p:xfrm>
          <a:off x="3352800" y="4343400"/>
          <a:ext cx="200025" cy="287338"/>
        </p:xfrm>
        <a:graphic>
          <a:graphicData uri="http://schemas.openxmlformats.org/presentationml/2006/ole">
            <mc:AlternateContent xmlns:mc="http://schemas.openxmlformats.org/markup-compatibility/2006">
              <mc:Choice xmlns:v="urn:schemas-microsoft-com:vml" Requires="v">
                <p:oleObj spid="_x0000_s3110" name="公式" r:id="rId7" imgW="152280" imgH="215640" progId="Equation.3">
                  <p:embed/>
                </p:oleObj>
              </mc:Choice>
              <mc:Fallback>
                <p:oleObj name="公式" r:id="rId7" imgW="152280" imgH="215640" progId="Equation.3">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2800" y="4343400"/>
                        <a:ext cx="200025" cy="287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93" name="Rectangle 21">
            <a:extLst>
              <a:ext uri="{FF2B5EF4-FFF2-40B4-BE49-F238E27FC236}">
                <a16:creationId xmlns:a16="http://schemas.microsoft.com/office/drawing/2014/main" id="{34185725-E3FF-4E92-88DE-F6EE13982877}"/>
              </a:ext>
            </a:extLst>
          </p:cNvPr>
          <p:cNvSpPr>
            <a:spLocks noChangeArrowheads="1"/>
          </p:cNvSpPr>
          <p:nvPr/>
        </p:nvSpPr>
        <p:spPr bwMode="auto">
          <a:xfrm>
            <a:off x="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092" name="Object 20">
            <a:extLst>
              <a:ext uri="{FF2B5EF4-FFF2-40B4-BE49-F238E27FC236}">
                <a16:creationId xmlns:a16="http://schemas.microsoft.com/office/drawing/2014/main" id="{FC6B3F72-D581-4D07-8A08-3E7AADD15B81}"/>
              </a:ext>
            </a:extLst>
          </p:cNvPr>
          <p:cNvGraphicFramePr>
            <a:graphicFrameLocks noChangeAspect="1"/>
          </p:cNvGraphicFramePr>
          <p:nvPr/>
        </p:nvGraphicFramePr>
        <p:xfrm>
          <a:off x="2438400" y="4648200"/>
          <a:ext cx="187325" cy="215900"/>
        </p:xfrm>
        <a:graphic>
          <a:graphicData uri="http://schemas.openxmlformats.org/presentationml/2006/ole">
            <mc:AlternateContent xmlns:mc="http://schemas.openxmlformats.org/markup-compatibility/2006">
              <mc:Choice xmlns:v="urn:schemas-microsoft-com:vml" Requires="v">
                <p:oleObj spid="_x0000_s3111" name="公式" r:id="rId9" imgW="126835" imgH="139518" progId="Equation.3">
                  <p:embed/>
                </p:oleObj>
              </mc:Choice>
              <mc:Fallback>
                <p:oleObj name="公式" r:id="rId9" imgW="126835" imgH="139518" progId="Equation.3">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38400" y="4648200"/>
                        <a:ext cx="187325"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95" name="Rectangle 23">
            <a:extLst>
              <a:ext uri="{FF2B5EF4-FFF2-40B4-BE49-F238E27FC236}">
                <a16:creationId xmlns:a16="http://schemas.microsoft.com/office/drawing/2014/main" id="{E8F18A6E-D84A-4E17-AA03-6868A0388678}"/>
              </a:ext>
            </a:extLst>
          </p:cNvPr>
          <p:cNvSpPr>
            <a:spLocks noChangeArrowheads="1"/>
          </p:cNvSpPr>
          <p:nvPr/>
        </p:nvSpPr>
        <p:spPr bwMode="auto">
          <a:xfrm>
            <a:off x="250825" y="4292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094" name="Object 22">
            <a:extLst>
              <a:ext uri="{FF2B5EF4-FFF2-40B4-BE49-F238E27FC236}">
                <a16:creationId xmlns:a16="http://schemas.microsoft.com/office/drawing/2014/main" id="{59B086E5-6D64-4B92-90BA-E46DFE0C7971}"/>
              </a:ext>
            </a:extLst>
          </p:cNvPr>
          <p:cNvGraphicFramePr>
            <a:graphicFrameLocks noChangeAspect="1"/>
          </p:cNvGraphicFramePr>
          <p:nvPr/>
        </p:nvGraphicFramePr>
        <p:xfrm>
          <a:off x="2209800" y="4800600"/>
          <a:ext cx="431800" cy="322263"/>
        </p:xfrm>
        <a:graphic>
          <a:graphicData uri="http://schemas.openxmlformats.org/presentationml/2006/ole">
            <mc:AlternateContent xmlns:mc="http://schemas.openxmlformats.org/markup-compatibility/2006">
              <mc:Choice xmlns:v="urn:schemas-microsoft-com:vml" Requires="v">
                <p:oleObj spid="_x0000_s3112" name="公式" r:id="rId11" imgW="215713" imgH="203024" progId="Equation.3">
                  <p:embed/>
                </p:oleObj>
              </mc:Choice>
              <mc:Fallback>
                <p:oleObj name="公式" r:id="rId11" imgW="215713" imgH="203024" progId="Equation.3">
                  <p:embed/>
                  <p:pic>
                    <p:nvPicPr>
                      <p:cNvPr id="0" name="Object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09800" y="4800600"/>
                        <a:ext cx="431800" cy="322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97" name="Rectangle 25">
            <a:extLst>
              <a:ext uri="{FF2B5EF4-FFF2-40B4-BE49-F238E27FC236}">
                <a16:creationId xmlns:a16="http://schemas.microsoft.com/office/drawing/2014/main" id="{0C7B0471-B95E-41BF-A682-C623BB86B0C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096" name="Object 24">
            <a:extLst>
              <a:ext uri="{FF2B5EF4-FFF2-40B4-BE49-F238E27FC236}">
                <a16:creationId xmlns:a16="http://schemas.microsoft.com/office/drawing/2014/main" id="{823B3674-7211-4349-B2E4-02E95344BBD4}"/>
              </a:ext>
            </a:extLst>
          </p:cNvPr>
          <p:cNvGraphicFramePr>
            <a:graphicFrameLocks noChangeAspect="1"/>
          </p:cNvGraphicFramePr>
          <p:nvPr/>
        </p:nvGraphicFramePr>
        <p:xfrm>
          <a:off x="1828800" y="5257800"/>
          <a:ext cx="212725" cy="287338"/>
        </p:xfrm>
        <a:graphic>
          <a:graphicData uri="http://schemas.openxmlformats.org/presentationml/2006/ole">
            <mc:AlternateContent xmlns:mc="http://schemas.openxmlformats.org/markup-compatibility/2006">
              <mc:Choice xmlns:v="urn:schemas-microsoft-com:vml" Requires="v">
                <p:oleObj spid="_x0000_s3113" name="公式" r:id="rId13" imgW="164885" imgH="215619" progId="Equation.3">
                  <p:embed/>
                </p:oleObj>
              </mc:Choice>
              <mc:Fallback>
                <p:oleObj name="公式" r:id="rId13" imgW="164885" imgH="215619" progId="Equation.3">
                  <p:embed/>
                  <p:pic>
                    <p:nvPicPr>
                      <p:cNvPr id="0" name="Object 2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28800" y="5257800"/>
                        <a:ext cx="212725" cy="287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04" name="Object 32">
            <a:extLst>
              <a:ext uri="{FF2B5EF4-FFF2-40B4-BE49-F238E27FC236}">
                <a16:creationId xmlns:a16="http://schemas.microsoft.com/office/drawing/2014/main" id="{BDE7661E-2FB6-4C8C-BE69-7CDBE9B704C9}"/>
              </a:ext>
            </a:extLst>
          </p:cNvPr>
          <p:cNvGraphicFramePr>
            <a:graphicFrameLocks noChangeAspect="1"/>
          </p:cNvGraphicFramePr>
          <p:nvPr>
            <p:ph sz="half" idx="2"/>
          </p:nvPr>
        </p:nvGraphicFramePr>
        <p:xfrm>
          <a:off x="4930775" y="1844675"/>
          <a:ext cx="3602038" cy="3116263"/>
        </p:xfrm>
        <a:graphic>
          <a:graphicData uri="http://schemas.openxmlformats.org/presentationml/2006/ole">
            <mc:AlternateContent xmlns:mc="http://schemas.openxmlformats.org/markup-compatibility/2006">
              <mc:Choice xmlns:v="urn:schemas-microsoft-com:vml" Requires="v">
                <p:oleObj spid="_x0000_s3114" name="Flash Movie" r:id="rId15" imgW="4320360" imgH="3947040" progId="Flash.Movie">
                  <p:embed/>
                </p:oleObj>
              </mc:Choice>
              <mc:Fallback>
                <p:oleObj name="Flash Movie" r:id="rId15" imgW="4320360" imgH="3947040" progId="Flash.Movie">
                  <p:embed/>
                  <p:pic>
                    <p:nvPicPr>
                      <p:cNvPr id="0" name="Object 3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30775" y="1844675"/>
                        <a:ext cx="3602038" cy="311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07" name="AutoShape 35">
            <a:hlinkClick r:id="" action="ppaction://hlinkshowjump?jump=nextslide" highlightClick="1"/>
            <a:extLst>
              <a:ext uri="{FF2B5EF4-FFF2-40B4-BE49-F238E27FC236}">
                <a16:creationId xmlns:a16="http://schemas.microsoft.com/office/drawing/2014/main" id="{C3CE8B92-965E-4C90-B748-DEEDD105387A}"/>
              </a:ext>
            </a:extLst>
          </p:cNvPr>
          <p:cNvSpPr>
            <a:spLocks noChangeArrowheads="1"/>
          </p:cNvSpPr>
          <p:nvPr/>
        </p:nvSpPr>
        <p:spPr bwMode="auto">
          <a:xfrm>
            <a:off x="8172450" y="6092825"/>
            <a:ext cx="720725" cy="431800"/>
          </a:xfrm>
          <a:prstGeom prst="actionButtonForwardNex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advClick="0" advTm="0">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4" name="Rectangle 16">
            <a:extLst>
              <a:ext uri="{FF2B5EF4-FFF2-40B4-BE49-F238E27FC236}">
                <a16:creationId xmlns:a16="http://schemas.microsoft.com/office/drawing/2014/main" id="{70CECDE3-8407-4173-A585-370B9D9EF859}"/>
              </a:ext>
            </a:extLst>
          </p:cNvPr>
          <p:cNvSpPr>
            <a:spLocks noChangeArrowheads="1"/>
          </p:cNvSpPr>
          <p:nvPr/>
        </p:nvSpPr>
        <p:spPr bwMode="auto">
          <a:xfrm>
            <a:off x="827088" y="0"/>
            <a:ext cx="30972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r>
              <a:rPr lang="zh-CN" altLang="en-US" sz="2000">
                <a:latin typeface="Times New Roman" panose="02020603050405020304" pitchFamily="18" charset="0"/>
                <a:cs typeface="Times New Roman" panose="02020603050405020304" pitchFamily="18" charset="0"/>
              </a:rPr>
              <a:t>当向线圈   </a:t>
            </a:r>
            <a:r>
              <a:rPr lang="zh-CN" altLang="en-US"/>
              <a:t>突然通入电流</a:t>
            </a:r>
          </a:p>
        </p:txBody>
      </p:sp>
      <p:graphicFrame>
        <p:nvGraphicFramePr>
          <p:cNvPr id="32783" name="Object 15">
            <a:extLst>
              <a:ext uri="{FF2B5EF4-FFF2-40B4-BE49-F238E27FC236}">
                <a16:creationId xmlns:a16="http://schemas.microsoft.com/office/drawing/2014/main" id="{EEA2D483-0AE1-47AA-9A04-8422CA25C813}"/>
              </a:ext>
            </a:extLst>
          </p:cNvPr>
          <p:cNvGraphicFramePr>
            <a:graphicFrameLocks noChangeAspect="1"/>
          </p:cNvGraphicFramePr>
          <p:nvPr/>
        </p:nvGraphicFramePr>
        <p:xfrm>
          <a:off x="1908175" y="0"/>
          <a:ext cx="233363" cy="333375"/>
        </p:xfrm>
        <a:graphic>
          <a:graphicData uri="http://schemas.openxmlformats.org/presentationml/2006/ole">
            <mc:AlternateContent xmlns:mc="http://schemas.openxmlformats.org/markup-compatibility/2006">
              <mc:Choice xmlns:v="urn:schemas-microsoft-com:vml" Requires="v">
                <p:oleObj spid="_x0000_s32804" name="公式" r:id="rId3" imgW="152268" imgH="215713" progId="Equation.3">
                  <p:embed/>
                </p:oleObj>
              </mc:Choice>
              <mc:Fallback>
                <p:oleObj name="公式" r:id="rId3" imgW="152268" imgH="215713" progId="Equation.3">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0"/>
                        <a:ext cx="233363"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82" name="Object 14">
            <a:extLst>
              <a:ext uri="{FF2B5EF4-FFF2-40B4-BE49-F238E27FC236}">
                <a16:creationId xmlns:a16="http://schemas.microsoft.com/office/drawing/2014/main" id="{4C6CEBB1-94ED-421E-8936-D738DCCB3D21}"/>
              </a:ext>
            </a:extLst>
          </p:cNvPr>
          <p:cNvGraphicFramePr>
            <a:graphicFrameLocks noChangeAspect="1"/>
          </p:cNvGraphicFramePr>
          <p:nvPr/>
        </p:nvGraphicFramePr>
        <p:xfrm>
          <a:off x="3492500" y="0"/>
          <a:ext cx="255588" cy="333375"/>
        </p:xfrm>
        <a:graphic>
          <a:graphicData uri="http://schemas.openxmlformats.org/presentationml/2006/ole">
            <mc:AlternateContent xmlns:mc="http://schemas.openxmlformats.org/markup-compatibility/2006">
              <mc:Choice xmlns:v="urn:schemas-microsoft-com:vml" Requires="v">
                <p:oleObj spid="_x0000_s32805" name="公式" r:id="rId5" imgW="126780" imgH="164814" progId="Equation.3">
                  <p:embed/>
                </p:oleObj>
              </mc:Choice>
              <mc:Fallback>
                <p:oleObj name="公式" r:id="rId5" imgW="126780" imgH="164814"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2500" y="0"/>
                        <a:ext cx="255588"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86" name="Rectangle 18">
            <a:extLst>
              <a:ext uri="{FF2B5EF4-FFF2-40B4-BE49-F238E27FC236}">
                <a16:creationId xmlns:a16="http://schemas.microsoft.com/office/drawing/2014/main" id="{407BFCF7-B2DF-4BCF-B448-90AE080228A3}"/>
              </a:ext>
            </a:extLst>
          </p:cNvPr>
          <p:cNvSpPr>
            <a:spLocks noChangeArrowheads="1"/>
          </p:cNvSpPr>
          <p:nvPr/>
        </p:nvSpPr>
        <p:spPr bwMode="auto">
          <a:xfrm>
            <a:off x="3635375" y="0"/>
            <a:ext cx="1200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zh-CN" altLang="en-US" sz="2000">
                <a:latin typeface="Times New Roman" panose="02020603050405020304" pitchFamily="18" charset="0"/>
                <a:cs typeface="Times New Roman" panose="02020603050405020304" pitchFamily="18" charset="0"/>
              </a:rPr>
              <a:t>时，线圈</a:t>
            </a:r>
            <a:endParaRPr lang="zh-CN" altLang="en-US" sz="2000"/>
          </a:p>
        </p:txBody>
      </p:sp>
      <p:graphicFrame>
        <p:nvGraphicFramePr>
          <p:cNvPr id="32781" name="Object 13">
            <a:extLst>
              <a:ext uri="{FF2B5EF4-FFF2-40B4-BE49-F238E27FC236}">
                <a16:creationId xmlns:a16="http://schemas.microsoft.com/office/drawing/2014/main" id="{5D183F02-CF3F-4619-AE9D-5C142F88B65C}"/>
              </a:ext>
            </a:extLst>
          </p:cNvPr>
          <p:cNvGraphicFramePr>
            <a:graphicFrameLocks noChangeAspect="1"/>
          </p:cNvGraphicFramePr>
          <p:nvPr/>
        </p:nvGraphicFramePr>
        <p:xfrm>
          <a:off x="4787900" y="0"/>
          <a:ext cx="266700" cy="360363"/>
        </p:xfrm>
        <a:graphic>
          <a:graphicData uri="http://schemas.openxmlformats.org/presentationml/2006/ole">
            <mc:AlternateContent xmlns:mc="http://schemas.openxmlformats.org/markup-compatibility/2006">
              <mc:Choice xmlns:v="urn:schemas-microsoft-com:vml" Requires="v">
                <p:oleObj spid="_x0000_s32806" name="公式" r:id="rId7" imgW="164885" imgH="215619" progId="Equation.3">
                  <p:embed/>
                </p:oleObj>
              </mc:Choice>
              <mc:Fallback>
                <p:oleObj name="公式" r:id="rId7" imgW="164885" imgH="215619"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87900" y="0"/>
                        <a:ext cx="266700"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87" name="Rectangle 19">
            <a:extLst>
              <a:ext uri="{FF2B5EF4-FFF2-40B4-BE49-F238E27FC236}">
                <a16:creationId xmlns:a16="http://schemas.microsoft.com/office/drawing/2014/main" id="{658FC2A6-C7C1-42BA-900A-85B0D227F2C8}"/>
              </a:ext>
            </a:extLst>
          </p:cNvPr>
          <p:cNvSpPr>
            <a:spLocks noChangeArrowheads="1"/>
          </p:cNvSpPr>
          <p:nvPr/>
        </p:nvSpPr>
        <p:spPr bwMode="auto">
          <a:xfrm>
            <a:off x="4643438" y="0"/>
            <a:ext cx="4270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76225">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cs typeface="Times New Roman" panose="02020603050405020304" pitchFamily="18" charset="0"/>
              </a:rPr>
              <a:t>上将产生感生电动势，因而有瞬间</a:t>
            </a:r>
            <a:endParaRPr lang="zh-CN" altLang="en-US" sz="2000"/>
          </a:p>
        </p:txBody>
      </p:sp>
      <p:graphicFrame>
        <p:nvGraphicFramePr>
          <p:cNvPr id="32780" name="Object 12">
            <a:extLst>
              <a:ext uri="{FF2B5EF4-FFF2-40B4-BE49-F238E27FC236}">
                <a16:creationId xmlns:a16="http://schemas.microsoft.com/office/drawing/2014/main" id="{F2AB10D8-7210-4463-A69A-93FC01C17821}"/>
              </a:ext>
            </a:extLst>
          </p:cNvPr>
          <p:cNvGraphicFramePr>
            <a:graphicFrameLocks noChangeAspect="1"/>
          </p:cNvGraphicFramePr>
          <p:nvPr/>
        </p:nvGraphicFramePr>
        <p:xfrm>
          <a:off x="2339975" y="836613"/>
          <a:ext cx="2879725" cy="568325"/>
        </p:xfrm>
        <a:graphic>
          <a:graphicData uri="http://schemas.openxmlformats.org/presentationml/2006/ole">
            <mc:AlternateContent xmlns:mc="http://schemas.openxmlformats.org/markup-compatibility/2006">
              <mc:Choice xmlns:v="urn:schemas-microsoft-com:vml" Requires="v">
                <p:oleObj spid="_x0000_s32807" name="公式" r:id="rId9" imgW="1981080" imgH="393480" progId="Equation.3">
                  <p:embed/>
                </p:oleObj>
              </mc:Choice>
              <mc:Fallback>
                <p:oleObj name="公式" r:id="rId9" imgW="1981080" imgH="393480"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39975" y="836613"/>
                        <a:ext cx="2879725" cy="568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88" name="Rectangle 20">
            <a:extLst>
              <a:ext uri="{FF2B5EF4-FFF2-40B4-BE49-F238E27FC236}">
                <a16:creationId xmlns:a16="http://schemas.microsoft.com/office/drawing/2014/main" id="{2B574852-5618-4098-B007-C89AD26799EF}"/>
              </a:ext>
            </a:extLst>
          </p:cNvPr>
          <p:cNvSpPr>
            <a:spLocks noChangeArrowheads="1"/>
          </p:cNvSpPr>
          <p:nvPr/>
        </p:nvSpPr>
        <p:spPr bwMode="auto">
          <a:xfrm>
            <a:off x="0" y="22256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2779" name="Object 11">
            <a:extLst>
              <a:ext uri="{FF2B5EF4-FFF2-40B4-BE49-F238E27FC236}">
                <a16:creationId xmlns:a16="http://schemas.microsoft.com/office/drawing/2014/main" id="{CC4C3AF7-41EE-446C-BCDF-9502E96080BE}"/>
              </a:ext>
            </a:extLst>
          </p:cNvPr>
          <p:cNvGraphicFramePr>
            <a:graphicFrameLocks noChangeAspect="1"/>
          </p:cNvGraphicFramePr>
          <p:nvPr/>
        </p:nvGraphicFramePr>
        <p:xfrm>
          <a:off x="0" y="2225675"/>
          <a:ext cx="114300" cy="219075"/>
        </p:xfrm>
        <a:graphic>
          <a:graphicData uri="http://schemas.openxmlformats.org/presentationml/2006/ole">
            <mc:AlternateContent xmlns:mc="http://schemas.openxmlformats.org/markup-compatibility/2006">
              <mc:Choice xmlns:v="urn:schemas-microsoft-com:vml" Requires="v">
                <p:oleObj spid="_x0000_s32808" name="公式" r:id="rId11" imgW="114151" imgH="215619" progId="Equation.3">
                  <p:embed/>
                </p:oleObj>
              </mc:Choice>
              <mc:Fallback>
                <p:oleObj name="公式" r:id="rId11" imgW="114151" imgH="215619"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2225675"/>
                        <a:ext cx="114300" cy="219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89" name="Rectangle 21">
            <a:extLst>
              <a:ext uri="{FF2B5EF4-FFF2-40B4-BE49-F238E27FC236}">
                <a16:creationId xmlns:a16="http://schemas.microsoft.com/office/drawing/2014/main" id="{D28A02BF-56E0-4873-860B-D4E8457C84F0}"/>
              </a:ext>
            </a:extLst>
          </p:cNvPr>
          <p:cNvSpPr>
            <a:spLocks noChangeArrowheads="1"/>
          </p:cNvSpPr>
          <p:nvPr/>
        </p:nvSpPr>
        <p:spPr bwMode="auto">
          <a:xfrm>
            <a:off x="900113" y="1557338"/>
            <a:ext cx="692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zh-CN" altLang="en-US" sz="2000">
                <a:latin typeface="Times New Roman" panose="02020603050405020304" pitchFamily="18" charset="0"/>
                <a:cs typeface="Times New Roman" panose="02020603050405020304" pitchFamily="18" charset="0"/>
              </a:rPr>
              <a:t>其中</a:t>
            </a:r>
            <a:endParaRPr lang="zh-CN" altLang="en-US" sz="2000"/>
          </a:p>
        </p:txBody>
      </p:sp>
      <p:graphicFrame>
        <p:nvGraphicFramePr>
          <p:cNvPr id="32778" name="Object 10">
            <a:extLst>
              <a:ext uri="{FF2B5EF4-FFF2-40B4-BE49-F238E27FC236}">
                <a16:creationId xmlns:a16="http://schemas.microsoft.com/office/drawing/2014/main" id="{8DA39DCA-E419-4118-B9DE-7ACC57175946}"/>
              </a:ext>
            </a:extLst>
          </p:cNvPr>
          <p:cNvGraphicFramePr>
            <a:graphicFrameLocks noChangeAspect="1"/>
          </p:cNvGraphicFramePr>
          <p:nvPr/>
        </p:nvGraphicFramePr>
        <p:xfrm>
          <a:off x="1447800" y="1600200"/>
          <a:ext cx="263525" cy="276225"/>
        </p:xfrm>
        <a:graphic>
          <a:graphicData uri="http://schemas.openxmlformats.org/presentationml/2006/ole">
            <mc:AlternateContent xmlns:mc="http://schemas.openxmlformats.org/markup-compatibility/2006">
              <mc:Choice xmlns:v="urn:schemas-microsoft-com:vml" Requires="v">
                <p:oleObj spid="_x0000_s32809" name="Equation" r:id="rId13" imgW="152280" imgH="164880" progId="Equation.3">
                  <p:embed/>
                </p:oleObj>
              </mc:Choice>
              <mc:Fallback>
                <p:oleObj name="Equation" r:id="rId13" imgW="152280" imgH="164880" progId="Equation.3">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47800" y="1600200"/>
                        <a:ext cx="263525" cy="27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90" name="Rectangle 22">
            <a:extLst>
              <a:ext uri="{FF2B5EF4-FFF2-40B4-BE49-F238E27FC236}">
                <a16:creationId xmlns:a16="http://schemas.microsoft.com/office/drawing/2014/main" id="{227A6DF9-F471-4E6B-8A5D-E90F51E8DB37}"/>
              </a:ext>
            </a:extLst>
          </p:cNvPr>
          <p:cNvSpPr>
            <a:spLocks noChangeArrowheads="1"/>
          </p:cNvSpPr>
          <p:nvPr/>
        </p:nvSpPr>
        <p:spPr bwMode="auto">
          <a:xfrm>
            <a:off x="1524000" y="1524000"/>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zh-CN" altLang="en-US" sz="2000">
                <a:latin typeface="Times New Roman" panose="02020603050405020304" pitchFamily="18" charset="0"/>
              </a:rPr>
              <a:t>为</a:t>
            </a:r>
            <a:r>
              <a:rPr lang="zh-CN" altLang="en-US" sz="2000">
                <a:latin typeface="Times New Roman" panose="02020603050405020304" pitchFamily="18" charset="0"/>
                <a:cs typeface="Times New Roman" panose="02020603050405020304" pitchFamily="18" charset="0"/>
              </a:rPr>
              <a:t>线圈</a:t>
            </a:r>
            <a:endParaRPr lang="zh-CN" altLang="en-US" sz="2000"/>
          </a:p>
        </p:txBody>
      </p:sp>
      <p:graphicFrame>
        <p:nvGraphicFramePr>
          <p:cNvPr id="32777" name="Object 9">
            <a:extLst>
              <a:ext uri="{FF2B5EF4-FFF2-40B4-BE49-F238E27FC236}">
                <a16:creationId xmlns:a16="http://schemas.microsoft.com/office/drawing/2014/main" id="{549C1C29-2B21-48FA-803F-E019BA3EB79B}"/>
              </a:ext>
            </a:extLst>
          </p:cNvPr>
          <p:cNvGraphicFramePr>
            <a:graphicFrameLocks noChangeAspect="1"/>
          </p:cNvGraphicFramePr>
          <p:nvPr/>
        </p:nvGraphicFramePr>
        <p:xfrm>
          <a:off x="2339975" y="1628775"/>
          <a:ext cx="233363" cy="287338"/>
        </p:xfrm>
        <a:graphic>
          <a:graphicData uri="http://schemas.openxmlformats.org/presentationml/2006/ole">
            <mc:AlternateContent xmlns:mc="http://schemas.openxmlformats.org/markup-compatibility/2006">
              <mc:Choice xmlns:v="urn:schemas-microsoft-com:vml" Requires="v">
                <p:oleObj spid="_x0000_s32810" name="公式" r:id="rId15" imgW="164885" imgH="215619" progId="Equation.3">
                  <p:embed/>
                </p:oleObj>
              </mc:Choice>
              <mc:Fallback>
                <p:oleObj name="公式" r:id="rId15" imgW="164885" imgH="215619"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39975" y="1628775"/>
                        <a:ext cx="233363" cy="287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91" name="Rectangle 23">
            <a:extLst>
              <a:ext uri="{FF2B5EF4-FFF2-40B4-BE49-F238E27FC236}">
                <a16:creationId xmlns:a16="http://schemas.microsoft.com/office/drawing/2014/main" id="{433AE952-4BAE-48DF-BCA1-8F9CDEEDEB81}"/>
              </a:ext>
            </a:extLst>
          </p:cNvPr>
          <p:cNvSpPr>
            <a:spLocks noChangeArrowheads="1"/>
          </p:cNvSpPr>
          <p:nvPr/>
        </p:nvSpPr>
        <p:spPr bwMode="auto">
          <a:xfrm>
            <a:off x="2411413" y="1557338"/>
            <a:ext cx="3740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zh-CN" altLang="en-US" sz="2000">
                <a:latin typeface="Times New Roman" panose="02020603050405020304" pitchFamily="18" charset="0"/>
                <a:cs typeface="Times New Roman" panose="02020603050405020304" pitchFamily="18" charset="0"/>
              </a:rPr>
              <a:t>与冲击电流计构成回路的电阻，</a:t>
            </a:r>
            <a:endParaRPr lang="zh-CN" altLang="en-US" sz="2000"/>
          </a:p>
        </p:txBody>
      </p:sp>
      <p:graphicFrame>
        <p:nvGraphicFramePr>
          <p:cNvPr id="32776" name="Object 8">
            <a:extLst>
              <a:ext uri="{FF2B5EF4-FFF2-40B4-BE49-F238E27FC236}">
                <a16:creationId xmlns:a16="http://schemas.microsoft.com/office/drawing/2014/main" id="{74FD6D4D-78DB-40BD-9BC1-2DAA0B09BB1E}"/>
              </a:ext>
            </a:extLst>
          </p:cNvPr>
          <p:cNvGraphicFramePr>
            <a:graphicFrameLocks noChangeAspect="1"/>
          </p:cNvGraphicFramePr>
          <p:nvPr/>
        </p:nvGraphicFramePr>
        <p:xfrm>
          <a:off x="5867400" y="1600200"/>
          <a:ext cx="287338" cy="271463"/>
        </p:xfrm>
        <a:graphic>
          <a:graphicData uri="http://schemas.openxmlformats.org/presentationml/2006/ole">
            <mc:AlternateContent xmlns:mc="http://schemas.openxmlformats.org/markup-compatibility/2006">
              <mc:Choice xmlns:v="urn:schemas-microsoft-com:vml" Requires="v">
                <p:oleObj spid="_x0000_s32811" name="公式" r:id="rId16" imgW="164957" imgH="152268" progId="Equation.3">
                  <p:embed/>
                </p:oleObj>
              </mc:Choice>
              <mc:Fallback>
                <p:oleObj name="公式" r:id="rId16" imgW="164957" imgH="152268" progId="Equation.3">
                  <p:embed/>
                  <p:pic>
                    <p:nvPicPr>
                      <p:cNvPr id="0" name="Object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867400" y="1600200"/>
                        <a:ext cx="287338" cy="271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92" name="Rectangle 24">
            <a:extLst>
              <a:ext uri="{FF2B5EF4-FFF2-40B4-BE49-F238E27FC236}">
                <a16:creationId xmlns:a16="http://schemas.microsoft.com/office/drawing/2014/main" id="{30B568C1-FBFB-4849-BE38-7160AB95272B}"/>
              </a:ext>
            </a:extLst>
          </p:cNvPr>
          <p:cNvSpPr>
            <a:spLocks noChangeArrowheads="1"/>
          </p:cNvSpPr>
          <p:nvPr/>
        </p:nvSpPr>
        <p:spPr bwMode="auto">
          <a:xfrm>
            <a:off x="5638800" y="1524000"/>
            <a:ext cx="3063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76225">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为电路稳定后圆环中的</a:t>
            </a:r>
            <a:endParaRPr lang="zh-CN" altLang="en-US" sz="2000"/>
          </a:p>
        </p:txBody>
      </p:sp>
      <p:graphicFrame>
        <p:nvGraphicFramePr>
          <p:cNvPr id="32775" name="Object 7">
            <a:extLst>
              <a:ext uri="{FF2B5EF4-FFF2-40B4-BE49-F238E27FC236}">
                <a16:creationId xmlns:a16="http://schemas.microsoft.com/office/drawing/2014/main" id="{26FE681B-5772-478C-B45D-47347D444B66}"/>
              </a:ext>
            </a:extLst>
          </p:cNvPr>
          <p:cNvGraphicFramePr>
            <a:graphicFrameLocks noChangeAspect="1"/>
          </p:cNvGraphicFramePr>
          <p:nvPr/>
        </p:nvGraphicFramePr>
        <p:xfrm>
          <a:off x="2268538" y="2349500"/>
          <a:ext cx="1008062" cy="655638"/>
        </p:xfrm>
        <a:graphic>
          <a:graphicData uri="http://schemas.openxmlformats.org/presentationml/2006/ole">
            <mc:AlternateContent xmlns:mc="http://schemas.openxmlformats.org/markup-compatibility/2006">
              <mc:Choice xmlns:v="urn:schemas-microsoft-com:vml" Requires="v">
                <p:oleObj spid="_x0000_s32812" name="公式" r:id="rId18" imgW="596641" imgH="393529" progId="Equation.3">
                  <p:embed/>
                </p:oleObj>
              </mc:Choice>
              <mc:Fallback>
                <p:oleObj name="公式" r:id="rId18" imgW="596641" imgH="393529" progId="Equation.3">
                  <p:embed/>
                  <p:pic>
                    <p:nvPicPr>
                      <p:cNvPr id="0" name="Object 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268538" y="2349500"/>
                        <a:ext cx="1008062" cy="655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93" name="Rectangle 25">
            <a:extLst>
              <a:ext uri="{FF2B5EF4-FFF2-40B4-BE49-F238E27FC236}">
                <a16:creationId xmlns:a16="http://schemas.microsoft.com/office/drawing/2014/main" id="{0A6A377F-7B6D-43EB-99DC-26B5E3DC34E2}"/>
              </a:ext>
            </a:extLst>
          </p:cNvPr>
          <p:cNvSpPr>
            <a:spLocks noChangeArrowheads="1"/>
          </p:cNvSpPr>
          <p:nvPr/>
        </p:nvSpPr>
        <p:spPr bwMode="auto">
          <a:xfrm>
            <a:off x="2916238" y="2565400"/>
            <a:ext cx="1857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76225">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a:t>
            </a:r>
            <a:r>
              <a:rPr lang="en-US" altLang="zh-CN" sz="2000">
                <a:latin typeface="Times New Roman" panose="02020603050405020304" pitchFamily="18" charset="0"/>
                <a:cs typeface="Times New Roman" panose="02020603050405020304" pitchFamily="18" charset="0"/>
              </a:rPr>
              <a:t>2</a:t>
            </a:r>
            <a:r>
              <a:rPr lang="zh-CN" altLang="en-US" sz="2000">
                <a:latin typeface="Times New Roman" panose="02020603050405020304" pitchFamily="18" charset="0"/>
                <a:cs typeface="Times New Roman" panose="02020603050405020304" pitchFamily="18" charset="0"/>
              </a:rPr>
              <a:t>）</a:t>
            </a:r>
            <a:endParaRPr lang="zh-CN" altLang="en-US" sz="2000"/>
          </a:p>
        </p:txBody>
      </p:sp>
      <p:graphicFrame>
        <p:nvGraphicFramePr>
          <p:cNvPr id="32774" name="Object 6">
            <a:extLst>
              <a:ext uri="{FF2B5EF4-FFF2-40B4-BE49-F238E27FC236}">
                <a16:creationId xmlns:a16="http://schemas.microsoft.com/office/drawing/2014/main" id="{CB2FD491-438C-453C-8F17-FF4B8A18D50E}"/>
              </a:ext>
            </a:extLst>
          </p:cNvPr>
          <p:cNvGraphicFramePr>
            <a:graphicFrameLocks noChangeAspect="1"/>
          </p:cNvGraphicFramePr>
          <p:nvPr/>
        </p:nvGraphicFramePr>
        <p:xfrm>
          <a:off x="1187450" y="3068638"/>
          <a:ext cx="1152525" cy="366712"/>
        </p:xfrm>
        <a:graphic>
          <a:graphicData uri="http://schemas.openxmlformats.org/presentationml/2006/ole">
            <mc:AlternateContent xmlns:mc="http://schemas.openxmlformats.org/markup-compatibility/2006">
              <mc:Choice xmlns:v="urn:schemas-microsoft-com:vml" Requires="v">
                <p:oleObj spid="_x0000_s32813" name="公式" r:id="rId20" imgW="863225" imgH="279279" progId="Equation.3">
                  <p:embed/>
                </p:oleObj>
              </mc:Choice>
              <mc:Fallback>
                <p:oleObj name="公式" r:id="rId20" imgW="863225" imgH="279279" progId="Equation.3">
                  <p:embed/>
                  <p:pic>
                    <p:nvPicPr>
                      <p:cNvPr id="0" name="Object 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187450" y="3068638"/>
                        <a:ext cx="1152525" cy="366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94" name="Rectangle 26">
            <a:extLst>
              <a:ext uri="{FF2B5EF4-FFF2-40B4-BE49-F238E27FC236}">
                <a16:creationId xmlns:a16="http://schemas.microsoft.com/office/drawing/2014/main" id="{2BD13EA6-C330-464C-9E84-2A1A968F0A4B}"/>
              </a:ext>
            </a:extLst>
          </p:cNvPr>
          <p:cNvSpPr>
            <a:spLocks noChangeArrowheads="1"/>
          </p:cNvSpPr>
          <p:nvPr/>
        </p:nvSpPr>
        <p:spPr bwMode="auto">
          <a:xfrm>
            <a:off x="2051050" y="3068638"/>
            <a:ext cx="7143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76225">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cs typeface="Times New Roman" panose="02020603050405020304" pitchFamily="18" charset="0"/>
              </a:rPr>
              <a:t>得</a:t>
            </a:r>
            <a:endParaRPr lang="zh-CN" altLang="en-US" sz="2000"/>
          </a:p>
          <a:p>
            <a:endParaRPr lang="en-US" altLang="zh-CN" sz="2000"/>
          </a:p>
        </p:txBody>
      </p:sp>
      <p:graphicFrame>
        <p:nvGraphicFramePr>
          <p:cNvPr id="32773" name="Object 5">
            <a:extLst>
              <a:ext uri="{FF2B5EF4-FFF2-40B4-BE49-F238E27FC236}">
                <a16:creationId xmlns:a16="http://schemas.microsoft.com/office/drawing/2014/main" id="{96A611F9-7CEC-4BBD-8C45-D5DCE7D574FD}"/>
              </a:ext>
            </a:extLst>
          </p:cNvPr>
          <p:cNvGraphicFramePr>
            <a:graphicFrameLocks noChangeAspect="1"/>
          </p:cNvGraphicFramePr>
          <p:nvPr/>
        </p:nvGraphicFramePr>
        <p:xfrm>
          <a:off x="2268538" y="3644900"/>
          <a:ext cx="1943100" cy="346075"/>
        </p:xfrm>
        <a:graphic>
          <a:graphicData uri="http://schemas.openxmlformats.org/presentationml/2006/ole">
            <mc:AlternateContent xmlns:mc="http://schemas.openxmlformats.org/markup-compatibility/2006">
              <mc:Choice xmlns:v="urn:schemas-microsoft-com:vml" Requires="v">
                <p:oleObj spid="_x0000_s32814" name="公式" r:id="rId22" imgW="1231366" imgH="215806" progId="Equation.3">
                  <p:embed/>
                </p:oleObj>
              </mc:Choice>
              <mc:Fallback>
                <p:oleObj name="公式" r:id="rId22" imgW="1231366" imgH="215806" progId="Equation.3">
                  <p:embed/>
                  <p:pic>
                    <p:nvPicPr>
                      <p:cNvPr id="0" name="Object 5"/>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268538" y="3644900"/>
                        <a:ext cx="1943100" cy="346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95" name="Rectangle 27">
            <a:extLst>
              <a:ext uri="{FF2B5EF4-FFF2-40B4-BE49-F238E27FC236}">
                <a16:creationId xmlns:a16="http://schemas.microsoft.com/office/drawing/2014/main" id="{1EBDCC4F-4AD5-48EB-87AF-AACCF8DE0806}"/>
              </a:ext>
            </a:extLst>
          </p:cNvPr>
          <p:cNvSpPr>
            <a:spLocks noChangeArrowheads="1"/>
          </p:cNvSpPr>
          <p:nvPr/>
        </p:nvSpPr>
        <p:spPr bwMode="auto">
          <a:xfrm>
            <a:off x="3492500" y="3644900"/>
            <a:ext cx="1349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76225">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a:t>
            </a:r>
            <a:r>
              <a:rPr lang="en-US" altLang="zh-CN" sz="2000">
                <a:latin typeface="Times New Roman" panose="02020603050405020304" pitchFamily="18" charset="0"/>
                <a:cs typeface="Times New Roman" panose="02020603050405020304" pitchFamily="18" charset="0"/>
              </a:rPr>
              <a:t>3</a:t>
            </a:r>
            <a:r>
              <a:rPr lang="zh-CN" altLang="en-US" sz="2000">
                <a:latin typeface="Times New Roman" panose="02020603050405020304" pitchFamily="18" charset="0"/>
                <a:cs typeface="Times New Roman" panose="02020603050405020304" pitchFamily="18" charset="0"/>
              </a:rPr>
              <a:t>） </a:t>
            </a:r>
            <a:endParaRPr lang="zh-CN" altLang="en-US" sz="2000"/>
          </a:p>
        </p:txBody>
      </p:sp>
      <p:graphicFrame>
        <p:nvGraphicFramePr>
          <p:cNvPr id="32772" name="Object 4">
            <a:extLst>
              <a:ext uri="{FF2B5EF4-FFF2-40B4-BE49-F238E27FC236}">
                <a16:creationId xmlns:a16="http://schemas.microsoft.com/office/drawing/2014/main" id="{2C5278ED-C625-43DB-B394-A5BA456CE073}"/>
              </a:ext>
            </a:extLst>
          </p:cNvPr>
          <p:cNvGraphicFramePr>
            <a:graphicFrameLocks noChangeAspect="1"/>
          </p:cNvGraphicFramePr>
          <p:nvPr/>
        </p:nvGraphicFramePr>
        <p:xfrm>
          <a:off x="2411413" y="4652963"/>
          <a:ext cx="1008062" cy="630237"/>
        </p:xfrm>
        <a:graphic>
          <a:graphicData uri="http://schemas.openxmlformats.org/presentationml/2006/ole">
            <mc:AlternateContent xmlns:mc="http://schemas.openxmlformats.org/markup-compatibility/2006">
              <mc:Choice xmlns:v="urn:schemas-microsoft-com:vml" Requires="v">
                <p:oleObj spid="_x0000_s32815" name="公式" r:id="rId24" imgW="685800" imgH="431640" progId="Equation.3">
                  <p:embed/>
                </p:oleObj>
              </mc:Choice>
              <mc:Fallback>
                <p:oleObj name="公式" r:id="rId24" imgW="685800" imgH="431640" progId="Equation.3">
                  <p:embed/>
                  <p:pic>
                    <p:nvPicPr>
                      <p:cNvPr id="0" name="Object 4"/>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411413" y="4652963"/>
                        <a:ext cx="1008062" cy="630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96" name="Rectangle 28">
            <a:extLst>
              <a:ext uri="{FF2B5EF4-FFF2-40B4-BE49-F238E27FC236}">
                <a16:creationId xmlns:a16="http://schemas.microsoft.com/office/drawing/2014/main" id="{72C102D4-6550-4982-B4FB-C7E431036A3A}"/>
              </a:ext>
            </a:extLst>
          </p:cNvPr>
          <p:cNvSpPr>
            <a:spLocks noChangeArrowheads="1"/>
          </p:cNvSpPr>
          <p:nvPr/>
        </p:nvSpPr>
        <p:spPr bwMode="auto">
          <a:xfrm>
            <a:off x="323850" y="476250"/>
            <a:ext cx="6356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a:t>电流通过冲击电流计，由冲击电流计测得通过它的电荷量为：</a:t>
            </a:r>
          </a:p>
        </p:txBody>
      </p:sp>
      <p:sp>
        <p:nvSpPr>
          <p:cNvPr id="32797" name="Rectangle 29">
            <a:extLst>
              <a:ext uri="{FF2B5EF4-FFF2-40B4-BE49-F238E27FC236}">
                <a16:creationId xmlns:a16="http://schemas.microsoft.com/office/drawing/2014/main" id="{180D2569-F898-49B9-BDC6-166554559631}"/>
              </a:ext>
            </a:extLst>
          </p:cNvPr>
          <p:cNvSpPr>
            <a:spLocks noChangeArrowheads="1"/>
          </p:cNvSpPr>
          <p:nvPr/>
        </p:nvSpPr>
        <p:spPr bwMode="auto">
          <a:xfrm>
            <a:off x="395288" y="1989138"/>
            <a:ext cx="2012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a:t>磁通量。于是有：</a:t>
            </a:r>
          </a:p>
        </p:txBody>
      </p:sp>
      <p:sp>
        <p:nvSpPr>
          <p:cNvPr id="32798" name="Rectangle 30">
            <a:extLst>
              <a:ext uri="{FF2B5EF4-FFF2-40B4-BE49-F238E27FC236}">
                <a16:creationId xmlns:a16="http://schemas.microsoft.com/office/drawing/2014/main" id="{998132DF-2BF5-4DB0-8DE7-632901A84FFC}"/>
              </a:ext>
            </a:extLst>
          </p:cNvPr>
          <p:cNvSpPr>
            <a:spLocks noChangeArrowheads="1"/>
          </p:cNvSpPr>
          <p:nvPr/>
        </p:nvSpPr>
        <p:spPr bwMode="auto">
          <a:xfrm>
            <a:off x="468313" y="3068638"/>
            <a:ext cx="641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又由</a:t>
            </a:r>
          </a:p>
        </p:txBody>
      </p:sp>
      <p:sp>
        <p:nvSpPr>
          <p:cNvPr id="32799" name="Rectangle 31">
            <a:extLst>
              <a:ext uri="{FF2B5EF4-FFF2-40B4-BE49-F238E27FC236}">
                <a16:creationId xmlns:a16="http://schemas.microsoft.com/office/drawing/2014/main" id="{5F3B3B37-4B11-4B1E-8BE6-50A8E9ACB9D3}"/>
              </a:ext>
            </a:extLst>
          </p:cNvPr>
          <p:cNvSpPr>
            <a:spLocks noChangeArrowheads="1"/>
          </p:cNvSpPr>
          <p:nvPr/>
        </p:nvSpPr>
        <p:spPr bwMode="auto">
          <a:xfrm>
            <a:off x="468313" y="4221163"/>
            <a:ext cx="3536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由式（</a:t>
            </a:r>
            <a:r>
              <a:rPr lang="en-US" altLang="zh-CN"/>
              <a:t>1</a:t>
            </a:r>
            <a:r>
              <a:rPr lang="zh-CN" altLang="en-US"/>
              <a:t>），（</a:t>
            </a:r>
            <a:r>
              <a:rPr lang="en-US" altLang="zh-CN"/>
              <a:t>2</a:t>
            </a:r>
            <a:r>
              <a:rPr lang="zh-CN" altLang="en-US"/>
              <a:t>），（</a:t>
            </a:r>
            <a:r>
              <a:rPr lang="en-US" altLang="zh-CN"/>
              <a:t>3</a:t>
            </a:r>
            <a:r>
              <a:rPr lang="zh-CN" altLang="en-US"/>
              <a:t>）即得：</a:t>
            </a:r>
          </a:p>
        </p:txBody>
      </p:sp>
      <p:graphicFrame>
        <p:nvGraphicFramePr>
          <p:cNvPr id="32800" name="Object 32">
            <a:extLst>
              <a:ext uri="{FF2B5EF4-FFF2-40B4-BE49-F238E27FC236}">
                <a16:creationId xmlns:a16="http://schemas.microsoft.com/office/drawing/2014/main" id="{6862B763-800D-47DE-8E67-4D5992CDD7BB}"/>
              </a:ext>
            </a:extLst>
          </p:cNvPr>
          <p:cNvGraphicFramePr>
            <a:graphicFrameLocks noChangeAspect="1"/>
          </p:cNvGraphicFramePr>
          <p:nvPr>
            <p:ph/>
          </p:nvPr>
        </p:nvGraphicFramePr>
        <p:xfrm>
          <a:off x="5070475" y="2359025"/>
          <a:ext cx="3606800" cy="3346450"/>
        </p:xfrm>
        <a:graphic>
          <a:graphicData uri="http://schemas.openxmlformats.org/presentationml/2006/ole">
            <mc:AlternateContent xmlns:mc="http://schemas.openxmlformats.org/markup-compatibility/2006">
              <mc:Choice xmlns:v="urn:schemas-microsoft-com:vml" Requires="v">
                <p:oleObj spid="_x0000_s32816" name="Flash Movie" r:id="rId26" imgW="4320360" imgH="3947040" progId="Flash.Movie">
                  <p:embed/>
                </p:oleObj>
              </mc:Choice>
              <mc:Fallback>
                <p:oleObj name="Flash Movie" r:id="rId26" imgW="4320360" imgH="3947040" progId="Flash.Movie">
                  <p:embed/>
                  <p:pic>
                    <p:nvPicPr>
                      <p:cNvPr id="0" name="Object 32"/>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070475" y="2359025"/>
                        <a:ext cx="3606800" cy="3346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803" name="AutoShape 35">
            <a:hlinkClick r:id="" action="ppaction://hlinkshowjump?jump=nextslide" highlightClick="1"/>
            <a:extLst>
              <a:ext uri="{FF2B5EF4-FFF2-40B4-BE49-F238E27FC236}">
                <a16:creationId xmlns:a16="http://schemas.microsoft.com/office/drawing/2014/main" id="{54F5C44A-B1FA-42AE-B48C-7A786C9603BB}"/>
              </a:ext>
            </a:extLst>
          </p:cNvPr>
          <p:cNvSpPr>
            <a:spLocks noChangeArrowheads="1"/>
          </p:cNvSpPr>
          <p:nvPr/>
        </p:nvSpPr>
        <p:spPr bwMode="auto">
          <a:xfrm>
            <a:off x="8172450" y="6092825"/>
            <a:ext cx="720725" cy="431800"/>
          </a:xfrm>
          <a:prstGeom prst="actionButtonForwardNex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advClick="0" advTm="0">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33" name="Rectangle 17">
            <a:extLst>
              <a:ext uri="{FF2B5EF4-FFF2-40B4-BE49-F238E27FC236}">
                <a16:creationId xmlns:a16="http://schemas.microsoft.com/office/drawing/2014/main" id="{B9794DC3-249A-4447-8BD0-9D3421656421}"/>
              </a:ext>
            </a:extLst>
          </p:cNvPr>
          <p:cNvSpPr>
            <a:spLocks noChangeArrowheads="1"/>
          </p:cNvSpPr>
          <p:nvPr/>
        </p:nvSpPr>
        <p:spPr bwMode="auto">
          <a:xfrm>
            <a:off x="-396875" y="260350"/>
            <a:ext cx="92868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76225">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以上是一种常用的测量磁导率的方法。方法应该不是唯一的。在学习了磁阻</a:t>
            </a:r>
            <a:endParaRPr lang="zh-CN" altLang="en-US" sz="2000"/>
          </a:p>
          <a:p>
            <a:r>
              <a:rPr lang="zh-CN" altLang="en-US" sz="2000">
                <a:latin typeface="Times New Roman" panose="02020603050405020304" pitchFamily="18" charset="0"/>
                <a:cs typeface="Times New Roman" panose="02020603050405020304" pitchFamily="18" charset="0"/>
              </a:rPr>
              <a:t>       </a:t>
            </a:r>
            <a:endParaRPr lang="zh-CN" altLang="en-US" sz="2000"/>
          </a:p>
        </p:txBody>
      </p:sp>
      <p:graphicFrame>
        <p:nvGraphicFramePr>
          <p:cNvPr id="34832" name="Object 16">
            <a:extLst>
              <a:ext uri="{FF2B5EF4-FFF2-40B4-BE49-F238E27FC236}">
                <a16:creationId xmlns:a16="http://schemas.microsoft.com/office/drawing/2014/main" id="{4A6A3458-DC92-44D9-BFC4-1C7B3F255C0F}"/>
              </a:ext>
            </a:extLst>
          </p:cNvPr>
          <p:cNvGraphicFramePr>
            <a:graphicFrameLocks noChangeAspect="1"/>
          </p:cNvGraphicFramePr>
          <p:nvPr/>
        </p:nvGraphicFramePr>
        <p:xfrm>
          <a:off x="4572000" y="908050"/>
          <a:ext cx="276225" cy="288925"/>
        </p:xfrm>
        <a:graphic>
          <a:graphicData uri="http://schemas.openxmlformats.org/presentationml/2006/ole">
            <mc:AlternateContent xmlns:mc="http://schemas.openxmlformats.org/markup-compatibility/2006">
              <mc:Choice xmlns:v="urn:schemas-microsoft-com:vml" Requires="v">
                <p:oleObj spid="_x0000_s34854" name="公式" r:id="rId3" imgW="215640" imgH="228600" progId="Equation.3">
                  <p:embed/>
                </p:oleObj>
              </mc:Choice>
              <mc:Fallback>
                <p:oleObj name="公式" r:id="rId3" imgW="215640" imgH="228600" progId="Equation.3">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908050"/>
                        <a:ext cx="276225" cy="288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34" name="Rectangle 18">
            <a:extLst>
              <a:ext uri="{FF2B5EF4-FFF2-40B4-BE49-F238E27FC236}">
                <a16:creationId xmlns:a16="http://schemas.microsoft.com/office/drawing/2014/main" id="{7B450D07-762F-44FE-8C67-9FD244476045}"/>
              </a:ext>
            </a:extLst>
          </p:cNvPr>
          <p:cNvSpPr>
            <a:spLocks noChangeArrowheads="1"/>
          </p:cNvSpPr>
          <p:nvPr/>
        </p:nvSpPr>
        <p:spPr bwMode="auto">
          <a:xfrm>
            <a:off x="4787900" y="800100"/>
            <a:ext cx="170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r>
              <a:rPr lang="zh-CN" altLang="en-US" sz="2000">
                <a:latin typeface="Times New Roman" panose="02020603050405020304" pitchFamily="18" charset="0"/>
                <a:cs typeface="Times New Roman" panose="02020603050405020304" pitchFamily="18" charset="0"/>
              </a:rPr>
              <a:t>。在环上缠绕</a:t>
            </a:r>
            <a:endParaRPr lang="zh-CN" altLang="en-US" sz="2000"/>
          </a:p>
        </p:txBody>
      </p:sp>
      <p:graphicFrame>
        <p:nvGraphicFramePr>
          <p:cNvPr id="34831" name="Object 15">
            <a:extLst>
              <a:ext uri="{FF2B5EF4-FFF2-40B4-BE49-F238E27FC236}">
                <a16:creationId xmlns:a16="http://schemas.microsoft.com/office/drawing/2014/main" id="{B1FBF5D5-B267-4F0F-8359-6A226483EACF}"/>
              </a:ext>
            </a:extLst>
          </p:cNvPr>
          <p:cNvGraphicFramePr>
            <a:graphicFrameLocks noChangeAspect="1"/>
          </p:cNvGraphicFramePr>
          <p:nvPr/>
        </p:nvGraphicFramePr>
        <p:xfrm>
          <a:off x="6372225" y="908050"/>
          <a:ext cx="287338" cy="287338"/>
        </p:xfrm>
        <a:graphic>
          <a:graphicData uri="http://schemas.openxmlformats.org/presentationml/2006/ole">
            <mc:AlternateContent xmlns:mc="http://schemas.openxmlformats.org/markup-compatibility/2006">
              <mc:Choice xmlns:v="urn:schemas-microsoft-com:vml" Requires="v">
                <p:oleObj spid="_x0000_s34855" name="公式" r:id="rId5" imgW="177492" imgH="177492" progId="Equation.3">
                  <p:embed/>
                </p:oleObj>
              </mc:Choice>
              <mc:Fallback>
                <p:oleObj name="公式" r:id="rId5" imgW="177492" imgH="177492"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72225" y="908050"/>
                        <a:ext cx="287338" cy="287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35" name="Rectangle 19">
            <a:extLst>
              <a:ext uri="{FF2B5EF4-FFF2-40B4-BE49-F238E27FC236}">
                <a16:creationId xmlns:a16="http://schemas.microsoft.com/office/drawing/2014/main" id="{27EA9BBF-9683-41C1-AB59-1DA947611695}"/>
              </a:ext>
            </a:extLst>
          </p:cNvPr>
          <p:cNvSpPr>
            <a:spLocks noChangeArrowheads="1"/>
          </p:cNvSpPr>
          <p:nvPr/>
        </p:nvSpPr>
        <p:spPr bwMode="auto">
          <a:xfrm>
            <a:off x="6516688" y="836613"/>
            <a:ext cx="2470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zh-CN" altLang="en-US" sz="2000">
                <a:latin typeface="Times New Roman" panose="02020603050405020304" pitchFamily="18" charset="0"/>
                <a:cs typeface="Times New Roman" panose="02020603050405020304" pitchFamily="18" charset="0"/>
              </a:rPr>
              <a:t>匝线圈，当通以电流</a:t>
            </a:r>
            <a:endParaRPr lang="zh-CN" altLang="en-US" sz="2000"/>
          </a:p>
        </p:txBody>
      </p:sp>
      <p:graphicFrame>
        <p:nvGraphicFramePr>
          <p:cNvPr id="34830" name="Object 14">
            <a:extLst>
              <a:ext uri="{FF2B5EF4-FFF2-40B4-BE49-F238E27FC236}">
                <a16:creationId xmlns:a16="http://schemas.microsoft.com/office/drawing/2014/main" id="{3C287923-1AC2-42CB-9BCC-0571D906D1B1}"/>
              </a:ext>
            </a:extLst>
          </p:cNvPr>
          <p:cNvGraphicFramePr>
            <a:graphicFrameLocks noChangeAspect="1"/>
          </p:cNvGraphicFramePr>
          <p:nvPr/>
        </p:nvGraphicFramePr>
        <p:xfrm>
          <a:off x="8966200" y="981075"/>
          <a:ext cx="177800" cy="233363"/>
        </p:xfrm>
        <a:graphic>
          <a:graphicData uri="http://schemas.openxmlformats.org/presentationml/2006/ole">
            <mc:AlternateContent xmlns:mc="http://schemas.openxmlformats.org/markup-compatibility/2006">
              <mc:Choice xmlns:v="urn:schemas-microsoft-com:vml" Requires="v">
                <p:oleObj spid="_x0000_s34856" name="公式" r:id="rId7" imgW="126720" imgH="164880" progId="Equation.3">
                  <p:embed/>
                </p:oleObj>
              </mc:Choice>
              <mc:Fallback>
                <p:oleObj name="公式" r:id="rId7" imgW="126720" imgH="164880"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66200" y="981075"/>
                        <a:ext cx="177800" cy="233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36" name="Rectangle 20">
            <a:extLst>
              <a:ext uri="{FF2B5EF4-FFF2-40B4-BE49-F238E27FC236}">
                <a16:creationId xmlns:a16="http://schemas.microsoft.com/office/drawing/2014/main" id="{C84D2943-36B9-4637-B525-4FECEEB0975D}"/>
              </a:ext>
            </a:extLst>
          </p:cNvPr>
          <p:cNvSpPr>
            <a:spLocks noChangeArrowheads="1"/>
          </p:cNvSpPr>
          <p:nvPr/>
        </p:nvSpPr>
        <p:spPr bwMode="auto">
          <a:xfrm>
            <a:off x="0" y="1125538"/>
            <a:ext cx="3232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zh-CN" altLang="en-US" sz="2000">
                <a:latin typeface="Times New Roman" panose="02020603050405020304" pitchFamily="18" charset="0"/>
                <a:cs typeface="Times New Roman" panose="02020603050405020304" pitchFamily="18" charset="0"/>
              </a:rPr>
              <a:t>后在回路中产生的磁动势为</a:t>
            </a:r>
            <a:endParaRPr lang="zh-CN" altLang="en-US" sz="2000"/>
          </a:p>
        </p:txBody>
      </p:sp>
      <p:graphicFrame>
        <p:nvGraphicFramePr>
          <p:cNvPr id="34829" name="Object 13">
            <a:extLst>
              <a:ext uri="{FF2B5EF4-FFF2-40B4-BE49-F238E27FC236}">
                <a16:creationId xmlns:a16="http://schemas.microsoft.com/office/drawing/2014/main" id="{D12A77EF-1DC5-4B01-9C81-A8A354EAFF2C}"/>
              </a:ext>
            </a:extLst>
          </p:cNvPr>
          <p:cNvGraphicFramePr>
            <a:graphicFrameLocks noChangeAspect="1"/>
          </p:cNvGraphicFramePr>
          <p:nvPr/>
        </p:nvGraphicFramePr>
        <p:xfrm>
          <a:off x="3059113" y="1196975"/>
          <a:ext cx="300037" cy="360363"/>
        </p:xfrm>
        <a:graphic>
          <a:graphicData uri="http://schemas.openxmlformats.org/presentationml/2006/ole">
            <mc:AlternateContent xmlns:mc="http://schemas.openxmlformats.org/markup-compatibility/2006">
              <mc:Choice xmlns:v="urn:schemas-microsoft-com:vml" Requires="v">
                <p:oleObj spid="_x0000_s34857" name="公式" r:id="rId9" imgW="190440" imgH="228600" progId="Equation.3">
                  <p:embed/>
                </p:oleObj>
              </mc:Choice>
              <mc:Fallback>
                <p:oleObj name="公式" r:id="rId9" imgW="190440" imgH="22860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59113" y="1196975"/>
                        <a:ext cx="300037"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37" name="Rectangle 21">
            <a:extLst>
              <a:ext uri="{FF2B5EF4-FFF2-40B4-BE49-F238E27FC236}">
                <a16:creationId xmlns:a16="http://schemas.microsoft.com/office/drawing/2014/main" id="{86F843B0-A10F-4A57-BF8A-BFB8142358C3}"/>
              </a:ext>
            </a:extLst>
          </p:cNvPr>
          <p:cNvSpPr>
            <a:spLocks noChangeArrowheads="1"/>
          </p:cNvSpPr>
          <p:nvPr/>
        </p:nvSpPr>
        <p:spPr bwMode="auto">
          <a:xfrm>
            <a:off x="3203575" y="1125538"/>
            <a:ext cx="348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zh-CN" altLang="en-US" sz="2000">
                <a:latin typeface="Times New Roman" panose="02020603050405020304" pitchFamily="18" charset="0"/>
                <a:cs typeface="Times New Roman" panose="02020603050405020304" pitchFamily="18" charset="0"/>
              </a:rPr>
              <a:t>，同时设环中产生的磁通量为</a:t>
            </a:r>
            <a:endParaRPr lang="zh-CN" altLang="en-US" sz="2000"/>
          </a:p>
        </p:txBody>
      </p:sp>
      <p:graphicFrame>
        <p:nvGraphicFramePr>
          <p:cNvPr id="34828" name="Object 12">
            <a:extLst>
              <a:ext uri="{FF2B5EF4-FFF2-40B4-BE49-F238E27FC236}">
                <a16:creationId xmlns:a16="http://schemas.microsoft.com/office/drawing/2014/main" id="{0157FCCE-7D4D-4532-BA84-9E4612EDB2DE}"/>
              </a:ext>
            </a:extLst>
          </p:cNvPr>
          <p:cNvGraphicFramePr>
            <a:graphicFrameLocks noChangeAspect="1"/>
          </p:cNvGraphicFramePr>
          <p:nvPr/>
        </p:nvGraphicFramePr>
        <p:xfrm>
          <a:off x="6516688" y="1196975"/>
          <a:ext cx="287337" cy="269875"/>
        </p:xfrm>
        <a:graphic>
          <a:graphicData uri="http://schemas.openxmlformats.org/presentationml/2006/ole">
            <mc:AlternateContent xmlns:mc="http://schemas.openxmlformats.org/markup-compatibility/2006">
              <mc:Choice xmlns:v="urn:schemas-microsoft-com:vml" Requires="v">
                <p:oleObj spid="_x0000_s34858" name="公式" r:id="rId11" imgW="164957" imgH="152268" progId="Equation.3">
                  <p:embed/>
                </p:oleObj>
              </mc:Choice>
              <mc:Fallback>
                <p:oleObj name="公式" r:id="rId11" imgW="164957" imgH="152268"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16688" y="1196975"/>
                        <a:ext cx="287337" cy="269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38" name="Rectangle 22">
            <a:extLst>
              <a:ext uri="{FF2B5EF4-FFF2-40B4-BE49-F238E27FC236}">
                <a16:creationId xmlns:a16="http://schemas.microsoft.com/office/drawing/2014/main" id="{719930B8-535F-4FDA-B99E-536525521D74}"/>
              </a:ext>
            </a:extLst>
          </p:cNvPr>
          <p:cNvSpPr>
            <a:spLocks noChangeArrowheads="1"/>
          </p:cNvSpPr>
          <p:nvPr/>
        </p:nvSpPr>
        <p:spPr bwMode="auto">
          <a:xfrm>
            <a:off x="6516688" y="1125538"/>
            <a:ext cx="14763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76225">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cs typeface="Times New Roman" panose="02020603050405020304" pitchFamily="18" charset="0"/>
              </a:rPr>
              <a:t>，则有：</a:t>
            </a:r>
            <a:endParaRPr lang="zh-CN" altLang="en-US" sz="2000"/>
          </a:p>
          <a:p>
            <a:endParaRPr lang="en-US" altLang="zh-CN" sz="2000"/>
          </a:p>
        </p:txBody>
      </p:sp>
      <p:graphicFrame>
        <p:nvGraphicFramePr>
          <p:cNvPr id="34827" name="Object 11">
            <a:extLst>
              <a:ext uri="{FF2B5EF4-FFF2-40B4-BE49-F238E27FC236}">
                <a16:creationId xmlns:a16="http://schemas.microsoft.com/office/drawing/2014/main" id="{A1307BAC-26D9-4B5A-A374-584BAEFF041E}"/>
              </a:ext>
            </a:extLst>
          </p:cNvPr>
          <p:cNvGraphicFramePr>
            <a:graphicFrameLocks noChangeAspect="1"/>
          </p:cNvGraphicFramePr>
          <p:nvPr/>
        </p:nvGraphicFramePr>
        <p:xfrm>
          <a:off x="1489075" y="1484313"/>
          <a:ext cx="965200" cy="577850"/>
        </p:xfrm>
        <a:graphic>
          <a:graphicData uri="http://schemas.openxmlformats.org/presentationml/2006/ole">
            <mc:AlternateContent xmlns:mc="http://schemas.openxmlformats.org/markup-compatibility/2006">
              <mc:Choice xmlns:v="urn:schemas-microsoft-com:vml" Requires="v">
                <p:oleObj spid="_x0000_s34859" name="公式" r:id="rId13" imgW="965160" imgH="457200" progId="Equation.3">
                  <p:embed/>
                </p:oleObj>
              </mc:Choice>
              <mc:Fallback>
                <p:oleObj name="公式" r:id="rId13" imgW="965160" imgH="457200" progId="Equation.3">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89075" y="1484313"/>
                        <a:ext cx="965200" cy="577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39" name="Rectangle 23">
            <a:extLst>
              <a:ext uri="{FF2B5EF4-FFF2-40B4-BE49-F238E27FC236}">
                <a16:creationId xmlns:a16="http://schemas.microsoft.com/office/drawing/2014/main" id="{9EAE6321-6168-463F-800D-B5B0236782DB}"/>
              </a:ext>
            </a:extLst>
          </p:cNvPr>
          <p:cNvSpPr>
            <a:spLocks noChangeArrowheads="1"/>
          </p:cNvSpPr>
          <p:nvPr/>
        </p:nvSpPr>
        <p:spPr bwMode="auto">
          <a:xfrm>
            <a:off x="-36513" y="1916113"/>
            <a:ext cx="968376"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76225">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a:latin typeface="Times New Roman" panose="02020603050405020304" pitchFamily="18" charset="0"/>
                <a:cs typeface="Times New Roman" panose="02020603050405020304" pitchFamily="18" charset="0"/>
              </a:rPr>
              <a:t>于是</a:t>
            </a:r>
            <a:endParaRPr lang="zh-CN" altLang="en-US" sz="2000"/>
          </a:p>
          <a:p>
            <a:endParaRPr lang="en-US" altLang="zh-CN" sz="2000"/>
          </a:p>
        </p:txBody>
      </p:sp>
      <p:graphicFrame>
        <p:nvGraphicFramePr>
          <p:cNvPr id="34826" name="Object 10">
            <a:extLst>
              <a:ext uri="{FF2B5EF4-FFF2-40B4-BE49-F238E27FC236}">
                <a16:creationId xmlns:a16="http://schemas.microsoft.com/office/drawing/2014/main" id="{F6F3C03A-9AD7-4FB5-96A0-93DA4A50F5AC}"/>
              </a:ext>
            </a:extLst>
          </p:cNvPr>
          <p:cNvGraphicFramePr>
            <a:graphicFrameLocks noChangeAspect="1"/>
          </p:cNvGraphicFramePr>
          <p:nvPr/>
        </p:nvGraphicFramePr>
        <p:xfrm>
          <a:off x="1476375" y="1916113"/>
          <a:ext cx="647700" cy="428625"/>
        </p:xfrm>
        <a:graphic>
          <a:graphicData uri="http://schemas.openxmlformats.org/presentationml/2006/ole">
            <mc:AlternateContent xmlns:mc="http://schemas.openxmlformats.org/markup-compatibility/2006">
              <mc:Choice xmlns:v="urn:schemas-microsoft-com:vml" Requires="v">
                <p:oleObj spid="_x0000_s34860" name="公式" r:id="rId15" imgW="520560" imgH="431640" progId="Equation.3">
                  <p:embed/>
                </p:oleObj>
              </mc:Choice>
              <mc:Fallback>
                <p:oleObj name="公式" r:id="rId15" imgW="520560" imgH="431640" progId="Equation.3">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76375" y="1916113"/>
                        <a:ext cx="647700"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40" name="Rectangle 24">
            <a:extLst>
              <a:ext uri="{FF2B5EF4-FFF2-40B4-BE49-F238E27FC236}">
                <a16:creationId xmlns:a16="http://schemas.microsoft.com/office/drawing/2014/main" id="{D1096C8E-8B21-4544-B21F-4B75121AD62A}"/>
              </a:ext>
            </a:extLst>
          </p:cNvPr>
          <p:cNvSpPr>
            <a:spLocks noChangeArrowheads="1"/>
          </p:cNvSpPr>
          <p:nvPr/>
        </p:nvSpPr>
        <p:spPr bwMode="auto">
          <a:xfrm>
            <a:off x="-36513" y="2492375"/>
            <a:ext cx="438151"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zh-CN" altLang="en-US" sz="2000">
                <a:latin typeface="Times New Roman" panose="02020603050405020304" pitchFamily="18" charset="0"/>
                <a:cs typeface="Times New Roman" panose="02020603050405020304" pitchFamily="18" charset="0"/>
              </a:rPr>
              <a:t>当</a:t>
            </a:r>
            <a:endParaRPr lang="zh-CN" altLang="en-US" sz="2000"/>
          </a:p>
        </p:txBody>
      </p:sp>
      <p:graphicFrame>
        <p:nvGraphicFramePr>
          <p:cNvPr id="34825" name="Object 9">
            <a:extLst>
              <a:ext uri="{FF2B5EF4-FFF2-40B4-BE49-F238E27FC236}">
                <a16:creationId xmlns:a16="http://schemas.microsoft.com/office/drawing/2014/main" id="{CFE0834A-D74F-4CF1-81A5-75E89565FB25}"/>
              </a:ext>
            </a:extLst>
          </p:cNvPr>
          <p:cNvGraphicFramePr>
            <a:graphicFrameLocks noChangeAspect="1"/>
          </p:cNvGraphicFramePr>
          <p:nvPr/>
        </p:nvGraphicFramePr>
        <p:xfrm>
          <a:off x="250825" y="2565400"/>
          <a:ext cx="219075" cy="285750"/>
        </p:xfrm>
        <a:graphic>
          <a:graphicData uri="http://schemas.openxmlformats.org/presentationml/2006/ole">
            <mc:AlternateContent xmlns:mc="http://schemas.openxmlformats.org/markup-compatibility/2006">
              <mc:Choice xmlns:v="urn:schemas-microsoft-com:vml" Requires="v">
                <p:oleObj spid="_x0000_s34861" name="公式" r:id="rId17" imgW="126780" imgH="164814" progId="Equation.3">
                  <p:embed/>
                </p:oleObj>
              </mc:Choice>
              <mc:Fallback>
                <p:oleObj name="公式" r:id="rId17" imgW="126780" imgH="164814" progId="Equation.3">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50825" y="2565400"/>
                        <a:ext cx="219075" cy="285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41" name="Rectangle 25">
            <a:extLst>
              <a:ext uri="{FF2B5EF4-FFF2-40B4-BE49-F238E27FC236}">
                <a16:creationId xmlns:a16="http://schemas.microsoft.com/office/drawing/2014/main" id="{B745755E-A4DA-4E5C-B0D8-F3382195C539}"/>
              </a:ext>
            </a:extLst>
          </p:cNvPr>
          <p:cNvSpPr>
            <a:spLocks noChangeArrowheads="1"/>
          </p:cNvSpPr>
          <p:nvPr/>
        </p:nvSpPr>
        <p:spPr bwMode="auto">
          <a:xfrm>
            <a:off x="395288" y="2492375"/>
            <a:ext cx="399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zh-CN" altLang="en-US" sz="2000">
                <a:latin typeface="Times New Roman" panose="02020603050405020304" pitchFamily="18" charset="0"/>
                <a:cs typeface="Times New Roman" panose="02020603050405020304" pitchFamily="18" charset="0"/>
              </a:rPr>
              <a:t>发生变化时线圈中产生感应电动势</a:t>
            </a:r>
            <a:endParaRPr lang="zh-CN" altLang="en-US" sz="2000"/>
          </a:p>
        </p:txBody>
      </p:sp>
      <p:graphicFrame>
        <p:nvGraphicFramePr>
          <p:cNvPr id="34824" name="Object 8">
            <a:extLst>
              <a:ext uri="{FF2B5EF4-FFF2-40B4-BE49-F238E27FC236}">
                <a16:creationId xmlns:a16="http://schemas.microsoft.com/office/drawing/2014/main" id="{AFD95992-A21E-412B-911D-F46279249A0B}"/>
              </a:ext>
            </a:extLst>
          </p:cNvPr>
          <p:cNvGraphicFramePr>
            <a:graphicFrameLocks noChangeAspect="1"/>
          </p:cNvGraphicFramePr>
          <p:nvPr/>
        </p:nvGraphicFramePr>
        <p:xfrm>
          <a:off x="4284663" y="2636838"/>
          <a:ext cx="227012" cy="254000"/>
        </p:xfrm>
        <a:graphic>
          <a:graphicData uri="http://schemas.openxmlformats.org/presentationml/2006/ole">
            <mc:AlternateContent xmlns:mc="http://schemas.openxmlformats.org/markup-compatibility/2006">
              <mc:Choice xmlns:v="urn:schemas-microsoft-com:vml" Requires="v">
                <p:oleObj spid="_x0000_s34862" name="公式" r:id="rId19" imgW="126720" imgH="139680" progId="Equation.3">
                  <p:embed/>
                </p:oleObj>
              </mc:Choice>
              <mc:Fallback>
                <p:oleObj name="公式" r:id="rId19" imgW="126720" imgH="139680" progId="Equation.3">
                  <p:embed/>
                  <p:pic>
                    <p:nvPicPr>
                      <p:cNvPr id="0" name="Object 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284663" y="2636838"/>
                        <a:ext cx="227012" cy="25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42" name="Rectangle 26">
            <a:extLst>
              <a:ext uri="{FF2B5EF4-FFF2-40B4-BE49-F238E27FC236}">
                <a16:creationId xmlns:a16="http://schemas.microsoft.com/office/drawing/2014/main" id="{428BB1E9-845A-47C3-82BF-C4987CEF5E01}"/>
              </a:ext>
            </a:extLst>
          </p:cNvPr>
          <p:cNvSpPr>
            <a:spLocks noChangeArrowheads="1"/>
          </p:cNvSpPr>
          <p:nvPr/>
        </p:nvSpPr>
        <p:spPr bwMode="auto">
          <a:xfrm>
            <a:off x="4211638" y="2492375"/>
            <a:ext cx="45942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76225">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cs typeface="Times New Roman" panose="02020603050405020304" pitchFamily="18" charset="0"/>
              </a:rPr>
              <a:t>。设环</a:t>
            </a:r>
            <a:r>
              <a:rPr lang="en-US" altLang="zh-CN" sz="2000">
                <a:latin typeface="Times New Roman" panose="02020603050405020304" pitchFamily="18" charset="0"/>
                <a:cs typeface="Times New Roman" panose="02020603050405020304" pitchFamily="18" charset="0"/>
              </a:rPr>
              <a:t>--</a:t>
            </a:r>
            <a:r>
              <a:rPr lang="zh-CN" altLang="en-US" sz="2000">
                <a:latin typeface="Times New Roman" panose="02020603050405020304" pitchFamily="18" charset="0"/>
                <a:cs typeface="Times New Roman" panose="02020603050405020304" pitchFamily="18" charset="0"/>
              </a:rPr>
              <a:t>线圈系统的等效电感为</a:t>
            </a:r>
            <a:r>
              <a:rPr lang="en-US" altLang="zh-CN" sz="2000">
                <a:latin typeface="Times New Roman" panose="02020603050405020304" pitchFamily="18" charset="0"/>
                <a:cs typeface="Times New Roman" panose="02020603050405020304" pitchFamily="18" charset="0"/>
              </a:rPr>
              <a:t>L</a:t>
            </a:r>
            <a:r>
              <a:rPr lang="zh-CN" altLang="en-US" sz="2000">
                <a:latin typeface="Times New Roman" panose="02020603050405020304" pitchFamily="18" charset="0"/>
                <a:cs typeface="Times New Roman" panose="02020603050405020304" pitchFamily="18" charset="0"/>
              </a:rPr>
              <a:t>，则</a:t>
            </a:r>
            <a:endParaRPr lang="zh-CN" altLang="en-US" sz="2000"/>
          </a:p>
          <a:p>
            <a:endParaRPr lang="en-US" altLang="zh-CN" sz="2000"/>
          </a:p>
        </p:txBody>
      </p:sp>
      <p:graphicFrame>
        <p:nvGraphicFramePr>
          <p:cNvPr id="34823" name="Object 7">
            <a:extLst>
              <a:ext uri="{FF2B5EF4-FFF2-40B4-BE49-F238E27FC236}">
                <a16:creationId xmlns:a16="http://schemas.microsoft.com/office/drawing/2014/main" id="{6D99EF73-D81D-4517-AAC4-4BFEEFFCCDB2}"/>
              </a:ext>
            </a:extLst>
          </p:cNvPr>
          <p:cNvGraphicFramePr>
            <a:graphicFrameLocks noChangeAspect="1"/>
          </p:cNvGraphicFramePr>
          <p:nvPr/>
        </p:nvGraphicFramePr>
        <p:xfrm>
          <a:off x="1508125" y="2924175"/>
          <a:ext cx="2487613" cy="576263"/>
        </p:xfrm>
        <a:graphic>
          <a:graphicData uri="http://schemas.openxmlformats.org/presentationml/2006/ole">
            <mc:AlternateContent xmlns:mc="http://schemas.openxmlformats.org/markup-compatibility/2006">
              <mc:Choice xmlns:v="urn:schemas-microsoft-com:vml" Requires="v">
                <p:oleObj spid="_x0000_s34863" name="公式" r:id="rId21" imgW="2273040" imgH="457200" progId="Equation.3">
                  <p:embed/>
                </p:oleObj>
              </mc:Choice>
              <mc:Fallback>
                <p:oleObj name="公式" r:id="rId21" imgW="2273040" imgH="457200" progId="Equation.3">
                  <p:embed/>
                  <p:pic>
                    <p:nvPicPr>
                      <p:cNvPr id="0" name="Object 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508125" y="2924175"/>
                        <a:ext cx="2487613"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43" name="Rectangle 27">
            <a:extLst>
              <a:ext uri="{FF2B5EF4-FFF2-40B4-BE49-F238E27FC236}">
                <a16:creationId xmlns:a16="http://schemas.microsoft.com/office/drawing/2014/main" id="{00E8FD92-3B9A-4853-A9FF-886192DE0F91}"/>
              </a:ext>
            </a:extLst>
          </p:cNvPr>
          <p:cNvSpPr>
            <a:spLocks noChangeArrowheads="1"/>
          </p:cNvSpPr>
          <p:nvPr/>
        </p:nvSpPr>
        <p:spPr bwMode="auto">
          <a:xfrm>
            <a:off x="-36513" y="3573463"/>
            <a:ext cx="438151"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zh-CN" altLang="en-US" sz="2000">
                <a:latin typeface="Times New Roman" panose="02020603050405020304" pitchFamily="18" charset="0"/>
                <a:cs typeface="Times New Roman" panose="02020603050405020304" pitchFamily="18" charset="0"/>
              </a:rPr>
              <a:t>故</a:t>
            </a:r>
            <a:endParaRPr lang="zh-CN" altLang="en-US" sz="2000"/>
          </a:p>
        </p:txBody>
      </p:sp>
      <p:graphicFrame>
        <p:nvGraphicFramePr>
          <p:cNvPr id="34822" name="Object 6">
            <a:extLst>
              <a:ext uri="{FF2B5EF4-FFF2-40B4-BE49-F238E27FC236}">
                <a16:creationId xmlns:a16="http://schemas.microsoft.com/office/drawing/2014/main" id="{08C80558-B0A8-4F98-91DA-7E50CAD849BB}"/>
              </a:ext>
            </a:extLst>
          </p:cNvPr>
          <p:cNvGraphicFramePr>
            <a:graphicFrameLocks noChangeAspect="1"/>
          </p:cNvGraphicFramePr>
          <p:nvPr/>
        </p:nvGraphicFramePr>
        <p:xfrm>
          <a:off x="1476375" y="3500438"/>
          <a:ext cx="792163" cy="558800"/>
        </p:xfrm>
        <a:graphic>
          <a:graphicData uri="http://schemas.openxmlformats.org/presentationml/2006/ole">
            <mc:AlternateContent xmlns:mc="http://schemas.openxmlformats.org/markup-compatibility/2006">
              <mc:Choice xmlns:v="urn:schemas-microsoft-com:vml" Requires="v">
                <p:oleObj spid="_x0000_s34864" name="公式" r:id="rId23" imgW="533169" imgH="457002" progId="Equation.3">
                  <p:embed/>
                </p:oleObj>
              </mc:Choice>
              <mc:Fallback>
                <p:oleObj name="公式" r:id="rId23" imgW="533169" imgH="457002" progId="Equation.3">
                  <p:embed/>
                  <p:pic>
                    <p:nvPicPr>
                      <p:cNvPr id="0" name="Object 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476375" y="3500438"/>
                        <a:ext cx="792163"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44" name="Rectangle 28">
            <a:extLst>
              <a:ext uri="{FF2B5EF4-FFF2-40B4-BE49-F238E27FC236}">
                <a16:creationId xmlns:a16="http://schemas.microsoft.com/office/drawing/2014/main" id="{CEA7C901-3CE2-414B-9B14-AF4492ED573C}"/>
              </a:ext>
            </a:extLst>
          </p:cNvPr>
          <p:cNvSpPr>
            <a:spLocks noChangeArrowheads="1"/>
          </p:cNvSpPr>
          <p:nvPr/>
        </p:nvSpPr>
        <p:spPr bwMode="auto">
          <a:xfrm>
            <a:off x="3924300" y="3644900"/>
            <a:ext cx="1095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76225">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cs typeface="Times New Roman" panose="02020603050405020304" pitchFamily="18" charset="0"/>
              </a:rPr>
              <a:t>（</a:t>
            </a:r>
            <a:r>
              <a:rPr lang="en-US" altLang="zh-CN" sz="2000">
                <a:latin typeface="Times New Roman" panose="02020603050405020304" pitchFamily="18" charset="0"/>
                <a:cs typeface="Times New Roman" panose="02020603050405020304" pitchFamily="18" charset="0"/>
              </a:rPr>
              <a:t>4</a:t>
            </a:r>
            <a:r>
              <a:rPr lang="zh-CN" altLang="en-US" sz="2000">
                <a:latin typeface="Times New Roman" panose="02020603050405020304" pitchFamily="18" charset="0"/>
                <a:cs typeface="Times New Roman" panose="02020603050405020304" pitchFamily="18" charset="0"/>
              </a:rPr>
              <a:t>）</a:t>
            </a:r>
            <a:endParaRPr lang="zh-CN" altLang="en-US" sz="2000"/>
          </a:p>
        </p:txBody>
      </p:sp>
      <p:graphicFrame>
        <p:nvGraphicFramePr>
          <p:cNvPr id="34821" name="Object 5">
            <a:extLst>
              <a:ext uri="{FF2B5EF4-FFF2-40B4-BE49-F238E27FC236}">
                <a16:creationId xmlns:a16="http://schemas.microsoft.com/office/drawing/2014/main" id="{A35E1F7A-4599-4C76-9EA4-B6D6127AB98B}"/>
              </a:ext>
            </a:extLst>
          </p:cNvPr>
          <p:cNvGraphicFramePr>
            <a:graphicFrameLocks noChangeAspect="1"/>
          </p:cNvGraphicFramePr>
          <p:nvPr/>
        </p:nvGraphicFramePr>
        <p:xfrm>
          <a:off x="1476375" y="4221163"/>
          <a:ext cx="1381125" cy="576262"/>
        </p:xfrm>
        <a:graphic>
          <a:graphicData uri="http://schemas.openxmlformats.org/presentationml/2006/ole">
            <mc:AlternateContent xmlns:mc="http://schemas.openxmlformats.org/markup-compatibility/2006">
              <mc:Choice xmlns:v="urn:schemas-microsoft-com:vml" Requires="v">
                <p:oleObj spid="_x0000_s34865" name="公式" r:id="rId25" imgW="1384300" imgH="431800" progId="Equation.3">
                  <p:embed/>
                </p:oleObj>
              </mc:Choice>
              <mc:Fallback>
                <p:oleObj name="公式" r:id="rId25" imgW="1384300" imgH="431800" progId="Equation.3">
                  <p:embed/>
                  <p:pic>
                    <p:nvPicPr>
                      <p:cNvPr id="0" name="Object 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476375" y="4221163"/>
                        <a:ext cx="1381125" cy="576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45" name="Rectangle 29">
            <a:extLst>
              <a:ext uri="{FF2B5EF4-FFF2-40B4-BE49-F238E27FC236}">
                <a16:creationId xmlns:a16="http://schemas.microsoft.com/office/drawing/2014/main" id="{097FB571-02A4-4CCA-BB4F-FD5364DA2FB6}"/>
              </a:ext>
            </a:extLst>
          </p:cNvPr>
          <p:cNvSpPr>
            <a:spLocks noChangeArrowheads="1"/>
          </p:cNvSpPr>
          <p:nvPr/>
        </p:nvSpPr>
        <p:spPr bwMode="auto">
          <a:xfrm>
            <a:off x="-107950" y="4724400"/>
            <a:ext cx="30003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76225">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cs typeface="Times New Roman" panose="02020603050405020304" pitchFamily="18" charset="0"/>
              </a:rPr>
              <a:t>       </a:t>
            </a:r>
            <a:endParaRPr lang="en-US" altLang="zh-CN" sz="2000"/>
          </a:p>
          <a:p>
            <a:r>
              <a:rPr lang="zh-CN" altLang="en-US" sz="2000">
                <a:latin typeface="Times New Roman" panose="02020603050405020304" pitchFamily="18" charset="0"/>
                <a:cs typeface="Times New Roman" panose="02020603050405020304" pitchFamily="18" charset="0"/>
              </a:rPr>
              <a:t>所以由（</a:t>
            </a:r>
            <a:r>
              <a:rPr lang="en-US" altLang="zh-CN" sz="2000">
                <a:latin typeface="Times New Roman" panose="02020603050405020304" pitchFamily="18" charset="0"/>
                <a:cs typeface="Times New Roman" panose="02020603050405020304" pitchFamily="18" charset="0"/>
              </a:rPr>
              <a:t>4</a:t>
            </a:r>
            <a:r>
              <a:rPr lang="zh-CN" altLang="en-US" sz="2000">
                <a:latin typeface="Times New Roman" panose="02020603050405020304" pitchFamily="18" charset="0"/>
                <a:cs typeface="Times New Roman" panose="02020603050405020304" pitchFamily="18" charset="0"/>
              </a:rPr>
              <a:t>），（</a:t>
            </a:r>
            <a:r>
              <a:rPr lang="en-US" altLang="zh-CN" sz="2000">
                <a:latin typeface="Times New Roman" panose="02020603050405020304" pitchFamily="18" charset="0"/>
                <a:cs typeface="Times New Roman" panose="02020603050405020304" pitchFamily="18" charset="0"/>
              </a:rPr>
              <a:t>5</a:t>
            </a:r>
            <a:r>
              <a:rPr lang="zh-CN" altLang="en-US" sz="2000">
                <a:latin typeface="Times New Roman" panose="02020603050405020304" pitchFamily="18" charset="0"/>
                <a:cs typeface="Times New Roman" panose="02020603050405020304" pitchFamily="18" charset="0"/>
              </a:rPr>
              <a:t>）得</a:t>
            </a:r>
            <a:endParaRPr lang="zh-CN" altLang="en-US" sz="2000"/>
          </a:p>
        </p:txBody>
      </p:sp>
      <p:graphicFrame>
        <p:nvGraphicFramePr>
          <p:cNvPr id="34820" name="Object 4">
            <a:extLst>
              <a:ext uri="{FF2B5EF4-FFF2-40B4-BE49-F238E27FC236}">
                <a16:creationId xmlns:a16="http://schemas.microsoft.com/office/drawing/2014/main" id="{3623C28E-2DEC-4A6E-BE96-E2A96AD6B6EF}"/>
              </a:ext>
            </a:extLst>
          </p:cNvPr>
          <p:cNvGraphicFramePr>
            <a:graphicFrameLocks noChangeAspect="1"/>
          </p:cNvGraphicFramePr>
          <p:nvPr/>
        </p:nvGraphicFramePr>
        <p:xfrm>
          <a:off x="3132138" y="5013325"/>
          <a:ext cx="935037" cy="495300"/>
        </p:xfrm>
        <a:graphic>
          <a:graphicData uri="http://schemas.openxmlformats.org/presentationml/2006/ole">
            <mc:AlternateContent xmlns:mc="http://schemas.openxmlformats.org/markup-compatibility/2006">
              <mc:Choice xmlns:v="urn:schemas-microsoft-com:vml" Requires="v">
                <p:oleObj spid="_x0000_s34866" name="公式" r:id="rId27" imgW="812447" imgH="431613" progId="Equation.3">
                  <p:embed/>
                </p:oleObj>
              </mc:Choice>
              <mc:Fallback>
                <p:oleObj name="公式" r:id="rId27" imgW="812447" imgH="431613" progId="Equation.3">
                  <p:embed/>
                  <p:pic>
                    <p:nvPicPr>
                      <p:cNvPr id="0" name="Object 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132138" y="5013325"/>
                        <a:ext cx="935037"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46" name="Rectangle 30">
            <a:extLst>
              <a:ext uri="{FF2B5EF4-FFF2-40B4-BE49-F238E27FC236}">
                <a16:creationId xmlns:a16="http://schemas.microsoft.com/office/drawing/2014/main" id="{1721036E-B840-4E19-B107-E71A167F3FAC}"/>
              </a:ext>
            </a:extLst>
          </p:cNvPr>
          <p:cNvSpPr>
            <a:spLocks noChangeArrowheads="1"/>
          </p:cNvSpPr>
          <p:nvPr/>
        </p:nvSpPr>
        <p:spPr bwMode="auto">
          <a:xfrm>
            <a:off x="4140200" y="5013325"/>
            <a:ext cx="819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zh-CN" altLang="en-US" sz="2000">
                <a:latin typeface="Times New Roman" panose="02020603050405020304" pitchFamily="18" charset="0"/>
                <a:cs typeface="Times New Roman" panose="02020603050405020304" pitchFamily="18" charset="0"/>
              </a:rPr>
              <a:t>（</a:t>
            </a:r>
            <a:r>
              <a:rPr lang="en-US" altLang="zh-CN" sz="2000">
                <a:latin typeface="Times New Roman" panose="02020603050405020304" pitchFamily="18" charset="0"/>
                <a:cs typeface="Times New Roman" panose="02020603050405020304" pitchFamily="18" charset="0"/>
              </a:rPr>
              <a:t>6</a:t>
            </a:r>
            <a:r>
              <a:rPr lang="zh-CN" altLang="en-US" sz="2000">
                <a:latin typeface="Times New Roman" panose="02020603050405020304" pitchFamily="18" charset="0"/>
                <a:cs typeface="Times New Roman" panose="02020603050405020304" pitchFamily="18" charset="0"/>
              </a:rPr>
              <a:t>）</a:t>
            </a:r>
            <a:endParaRPr lang="zh-CN" altLang="en-US" sz="2000"/>
          </a:p>
        </p:txBody>
      </p:sp>
      <p:sp>
        <p:nvSpPr>
          <p:cNvPr id="34847" name="Rectangle 31">
            <a:extLst>
              <a:ext uri="{FF2B5EF4-FFF2-40B4-BE49-F238E27FC236}">
                <a16:creationId xmlns:a16="http://schemas.microsoft.com/office/drawing/2014/main" id="{68F7870E-2EDF-4E81-9BCC-4CC01D46D29F}"/>
              </a:ext>
            </a:extLst>
          </p:cNvPr>
          <p:cNvSpPr>
            <a:spLocks noChangeArrowheads="1"/>
          </p:cNvSpPr>
          <p:nvPr/>
        </p:nvSpPr>
        <p:spPr bwMode="auto">
          <a:xfrm>
            <a:off x="-107950" y="549275"/>
            <a:ext cx="8185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a:t>及磁动势之后，我认为利用磁阻也是能够测量磁导率的。下面是设想的一种方法</a:t>
            </a:r>
          </a:p>
        </p:txBody>
      </p:sp>
      <p:sp>
        <p:nvSpPr>
          <p:cNvPr id="34848" name="Rectangle 32">
            <a:extLst>
              <a:ext uri="{FF2B5EF4-FFF2-40B4-BE49-F238E27FC236}">
                <a16:creationId xmlns:a16="http://schemas.microsoft.com/office/drawing/2014/main" id="{8A5F3F13-860A-48E2-B350-213F3FC216E3}"/>
              </a:ext>
            </a:extLst>
          </p:cNvPr>
          <p:cNvSpPr>
            <a:spLocks noChangeArrowheads="1"/>
          </p:cNvSpPr>
          <p:nvPr/>
        </p:nvSpPr>
        <p:spPr bwMode="auto">
          <a:xfrm>
            <a:off x="7812088" y="549275"/>
            <a:ext cx="1555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a:t>（方法二）。</a:t>
            </a:r>
          </a:p>
        </p:txBody>
      </p:sp>
      <p:sp>
        <p:nvSpPr>
          <p:cNvPr id="34849" name="Rectangle 33">
            <a:extLst>
              <a:ext uri="{FF2B5EF4-FFF2-40B4-BE49-F238E27FC236}">
                <a16:creationId xmlns:a16="http://schemas.microsoft.com/office/drawing/2014/main" id="{76F5D53A-0591-4E47-A37E-28649379B74E}"/>
              </a:ext>
            </a:extLst>
          </p:cNvPr>
          <p:cNvSpPr>
            <a:spLocks noChangeArrowheads="1"/>
          </p:cNvSpPr>
          <p:nvPr/>
        </p:nvSpPr>
        <p:spPr bwMode="auto">
          <a:xfrm>
            <a:off x="323850" y="836613"/>
            <a:ext cx="4298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仍然利用方法一中的圆环，现设其磁阻为</a:t>
            </a:r>
          </a:p>
        </p:txBody>
      </p:sp>
      <p:sp>
        <p:nvSpPr>
          <p:cNvPr id="34850" name="Rectangle 34">
            <a:extLst>
              <a:ext uri="{FF2B5EF4-FFF2-40B4-BE49-F238E27FC236}">
                <a16:creationId xmlns:a16="http://schemas.microsoft.com/office/drawing/2014/main" id="{59709B54-879B-40D2-B32A-75FC64A78B95}"/>
              </a:ext>
            </a:extLst>
          </p:cNvPr>
          <p:cNvSpPr>
            <a:spLocks noChangeArrowheads="1"/>
          </p:cNvSpPr>
          <p:nvPr/>
        </p:nvSpPr>
        <p:spPr bwMode="auto">
          <a:xfrm>
            <a:off x="179388" y="4221163"/>
            <a:ext cx="412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而</a:t>
            </a:r>
          </a:p>
        </p:txBody>
      </p:sp>
      <p:sp>
        <p:nvSpPr>
          <p:cNvPr id="34851" name="Rectangle 35">
            <a:extLst>
              <a:ext uri="{FF2B5EF4-FFF2-40B4-BE49-F238E27FC236}">
                <a16:creationId xmlns:a16="http://schemas.microsoft.com/office/drawing/2014/main" id="{C47D26B1-4A9D-4F41-A9EB-25F523BBF98B}"/>
              </a:ext>
            </a:extLst>
          </p:cNvPr>
          <p:cNvSpPr>
            <a:spLocks noChangeArrowheads="1"/>
          </p:cNvSpPr>
          <p:nvPr/>
        </p:nvSpPr>
        <p:spPr bwMode="auto">
          <a:xfrm>
            <a:off x="4211638" y="4437063"/>
            <a:ext cx="768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a:t>（</a:t>
            </a:r>
            <a:r>
              <a:rPr lang="en-US" altLang="zh-CN"/>
              <a:t>5</a:t>
            </a:r>
            <a:r>
              <a:rPr lang="zh-CN" altLang="en-US"/>
              <a:t>）</a:t>
            </a:r>
          </a:p>
        </p:txBody>
      </p:sp>
      <p:sp>
        <p:nvSpPr>
          <p:cNvPr id="34853" name="AutoShape 37">
            <a:hlinkClick r:id="" action="ppaction://hlinkshowjump?jump=nextslide" highlightClick="1"/>
            <a:extLst>
              <a:ext uri="{FF2B5EF4-FFF2-40B4-BE49-F238E27FC236}">
                <a16:creationId xmlns:a16="http://schemas.microsoft.com/office/drawing/2014/main" id="{1228ED53-00B5-4108-AF3A-EC6E5141DA78}"/>
              </a:ext>
            </a:extLst>
          </p:cNvPr>
          <p:cNvSpPr>
            <a:spLocks noChangeArrowheads="1"/>
          </p:cNvSpPr>
          <p:nvPr/>
        </p:nvSpPr>
        <p:spPr bwMode="auto">
          <a:xfrm>
            <a:off x="8172450" y="6092825"/>
            <a:ext cx="720725" cy="431800"/>
          </a:xfrm>
          <a:prstGeom prst="actionButtonForwardNex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advClick="0" advTm="0">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9" name="Rectangle 9">
            <a:extLst>
              <a:ext uri="{FF2B5EF4-FFF2-40B4-BE49-F238E27FC236}">
                <a16:creationId xmlns:a16="http://schemas.microsoft.com/office/drawing/2014/main" id="{B6DCA5A8-8313-4531-9BEA-64E1E9FE7F03}"/>
              </a:ext>
            </a:extLst>
          </p:cNvPr>
          <p:cNvSpPr>
            <a:spLocks noChangeArrowheads="1"/>
          </p:cNvSpPr>
          <p:nvPr/>
        </p:nvSpPr>
        <p:spPr bwMode="auto">
          <a:xfrm>
            <a:off x="971550" y="692150"/>
            <a:ext cx="8128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zh-CN" altLang="en-US" sz="2000">
                <a:latin typeface="Times New Roman" panose="02020603050405020304" pitchFamily="18" charset="0"/>
                <a:cs typeface="Times New Roman" panose="02020603050405020304" pitchFamily="18" charset="0"/>
              </a:rPr>
              <a:t>环</a:t>
            </a:r>
            <a:r>
              <a:rPr lang="en-US" altLang="zh-CN" sz="2000">
                <a:latin typeface="Times New Roman" panose="02020603050405020304" pitchFamily="18" charset="0"/>
                <a:cs typeface="Times New Roman" panose="02020603050405020304" pitchFamily="18" charset="0"/>
              </a:rPr>
              <a:t>--</a:t>
            </a:r>
            <a:r>
              <a:rPr lang="zh-CN" altLang="en-US" sz="2000">
                <a:latin typeface="Times New Roman" panose="02020603050405020304" pitchFamily="18" charset="0"/>
                <a:cs typeface="Times New Roman" panose="02020603050405020304" pitchFamily="18" charset="0"/>
              </a:rPr>
              <a:t>线圈系统的等效电感为</a:t>
            </a:r>
            <a:r>
              <a:rPr lang="en-US" altLang="zh-CN" sz="2000">
                <a:latin typeface="Times New Roman" panose="02020603050405020304" pitchFamily="18" charset="0"/>
                <a:cs typeface="Times New Roman" panose="02020603050405020304" pitchFamily="18" charset="0"/>
              </a:rPr>
              <a:t>L</a:t>
            </a:r>
            <a:r>
              <a:rPr lang="zh-CN" altLang="en-US" sz="2000">
                <a:latin typeface="Times New Roman" panose="02020603050405020304" pitchFamily="18" charset="0"/>
                <a:cs typeface="Times New Roman" panose="02020603050405020304" pitchFamily="18" charset="0"/>
              </a:rPr>
              <a:t>可以用专门仪器测定。或者将其与另一已知</a:t>
            </a:r>
            <a:endParaRPr lang="zh-CN" altLang="en-US" sz="2000"/>
          </a:p>
        </p:txBody>
      </p:sp>
      <p:graphicFrame>
        <p:nvGraphicFramePr>
          <p:cNvPr id="35848" name="Object 8">
            <a:extLst>
              <a:ext uri="{FF2B5EF4-FFF2-40B4-BE49-F238E27FC236}">
                <a16:creationId xmlns:a16="http://schemas.microsoft.com/office/drawing/2014/main" id="{2CE752A1-FC1A-4707-8EBA-0BC534DF6EFC}"/>
              </a:ext>
            </a:extLst>
          </p:cNvPr>
          <p:cNvGraphicFramePr>
            <a:graphicFrameLocks noChangeAspect="1"/>
          </p:cNvGraphicFramePr>
          <p:nvPr/>
        </p:nvGraphicFramePr>
        <p:xfrm>
          <a:off x="4572000" y="1196975"/>
          <a:ext cx="219075" cy="287338"/>
        </p:xfrm>
        <a:graphic>
          <a:graphicData uri="http://schemas.openxmlformats.org/presentationml/2006/ole">
            <mc:AlternateContent xmlns:mc="http://schemas.openxmlformats.org/markup-compatibility/2006">
              <mc:Choice xmlns:v="urn:schemas-microsoft-com:vml" Requires="v">
                <p:oleObj spid="_x0000_s154624" name="公式" r:id="rId3" imgW="152268" imgH="203024" progId="Equation.3">
                  <p:embed/>
                </p:oleObj>
              </mc:Choice>
              <mc:Fallback>
                <p:oleObj name="公式" r:id="rId3" imgW="152268" imgH="203024"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196975"/>
                        <a:ext cx="219075" cy="287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50" name="Rectangle 10">
            <a:extLst>
              <a:ext uri="{FF2B5EF4-FFF2-40B4-BE49-F238E27FC236}">
                <a16:creationId xmlns:a16="http://schemas.microsoft.com/office/drawing/2014/main" id="{BF089DB3-6485-45D1-B006-43F8016E9DBE}"/>
              </a:ext>
            </a:extLst>
          </p:cNvPr>
          <p:cNvSpPr>
            <a:spLocks noChangeArrowheads="1"/>
          </p:cNvSpPr>
          <p:nvPr/>
        </p:nvSpPr>
        <p:spPr bwMode="auto">
          <a:xfrm>
            <a:off x="611188" y="1484313"/>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zh-CN" altLang="en-US" sz="2000">
                <a:latin typeface="Times New Roman" panose="02020603050405020304" pitchFamily="18" charset="0"/>
                <a:cs typeface="Times New Roman" panose="02020603050405020304" pitchFamily="18" charset="0"/>
              </a:rPr>
              <a:t>由</a:t>
            </a:r>
            <a:endParaRPr lang="zh-CN" altLang="en-US" sz="2000"/>
          </a:p>
        </p:txBody>
      </p:sp>
      <p:graphicFrame>
        <p:nvGraphicFramePr>
          <p:cNvPr id="35847" name="Object 7">
            <a:extLst>
              <a:ext uri="{FF2B5EF4-FFF2-40B4-BE49-F238E27FC236}">
                <a16:creationId xmlns:a16="http://schemas.microsoft.com/office/drawing/2014/main" id="{EAD7BA61-7D18-4A55-AF07-DFADE9B29381}"/>
              </a:ext>
            </a:extLst>
          </p:cNvPr>
          <p:cNvGraphicFramePr>
            <a:graphicFrameLocks noChangeAspect="1"/>
          </p:cNvGraphicFramePr>
          <p:nvPr/>
        </p:nvGraphicFramePr>
        <p:xfrm>
          <a:off x="1258888" y="1484313"/>
          <a:ext cx="936625" cy="477837"/>
        </p:xfrm>
        <a:graphic>
          <a:graphicData uri="http://schemas.openxmlformats.org/presentationml/2006/ole">
            <mc:AlternateContent xmlns:mc="http://schemas.openxmlformats.org/markup-compatibility/2006">
              <mc:Choice xmlns:v="urn:schemas-microsoft-com:vml" Requires="v">
                <p:oleObj spid="_x0000_s154625" name="公式" r:id="rId5" imgW="875920" imgH="444307" progId="Equation.3">
                  <p:embed/>
                </p:oleObj>
              </mc:Choice>
              <mc:Fallback>
                <p:oleObj name="公式" r:id="rId5" imgW="875920" imgH="444307"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1484313"/>
                        <a:ext cx="936625" cy="477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51" name="Rectangle 11">
            <a:extLst>
              <a:ext uri="{FF2B5EF4-FFF2-40B4-BE49-F238E27FC236}">
                <a16:creationId xmlns:a16="http://schemas.microsoft.com/office/drawing/2014/main" id="{F555E519-A35B-4C20-8B39-485F6E2E8FC5}"/>
              </a:ext>
            </a:extLst>
          </p:cNvPr>
          <p:cNvSpPr>
            <a:spLocks noChangeArrowheads="1"/>
          </p:cNvSpPr>
          <p:nvPr/>
        </p:nvSpPr>
        <p:spPr bwMode="auto">
          <a:xfrm>
            <a:off x="2268538" y="1484313"/>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zh-CN" altLang="en-US" sz="2000">
                <a:latin typeface="Times New Roman" panose="02020603050405020304" pitchFamily="18" charset="0"/>
                <a:cs typeface="Times New Roman" panose="02020603050405020304" pitchFamily="18" charset="0"/>
              </a:rPr>
              <a:t>得</a:t>
            </a:r>
            <a:endParaRPr lang="zh-CN" altLang="en-US" sz="2000"/>
          </a:p>
        </p:txBody>
      </p:sp>
      <p:graphicFrame>
        <p:nvGraphicFramePr>
          <p:cNvPr id="35846" name="Object 6">
            <a:extLst>
              <a:ext uri="{FF2B5EF4-FFF2-40B4-BE49-F238E27FC236}">
                <a16:creationId xmlns:a16="http://schemas.microsoft.com/office/drawing/2014/main" id="{D508CCFE-7D80-49CB-9C28-5E0B677D9D9D}"/>
              </a:ext>
            </a:extLst>
          </p:cNvPr>
          <p:cNvGraphicFramePr>
            <a:graphicFrameLocks noChangeAspect="1"/>
          </p:cNvGraphicFramePr>
          <p:nvPr/>
        </p:nvGraphicFramePr>
        <p:xfrm>
          <a:off x="971550" y="1989138"/>
          <a:ext cx="1008063" cy="509587"/>
        </p:xfrm>
        <a:graphic>
          <a:graphicData uri="http://schemas.openxmlformats.org/presentationml/2006/ole">
            <mc:AlternateContent xmlns:mc="http://schemas.openxmlformats.org/markup-compatibility/2006">
              <mc:Choice xmlns:v="urn:schemas-microsoft-com:vml" Requires="v">
                <p:oleObj spid="_x0000_s154626" name="公式" r:id="rId7" imgW="850531" imgH="431613" progId="Equation.3">
                  <p:embed/>
                </p:oleObj>
              </mc:Choice>
              <mc:Fallback>
                <p:oleObj name="公式" r:id="rId7" imgW="850531" imgH="431613"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1550" y="1989138"/>
                        <a:ext cx="1008063" cy="509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52" name="Rectangle 12">
            <a:extLst>
              <a:ext uri="{FF2B5EF4-FFF2-40B4-BE49-F238E27FC236}">
                <a16:creationId xmlns:a16="http://schemas.microsoft.com/office/drawing/2014/main" id="{131EAF42-668B-4161-8E52-C5804160273B}"/>
              </a:ext>
            </a:extLst>
          </p:cNvPr>
          <p:cNvSpPr>
            <a:spLocks noChangeArrowheads="1"/>
          </p:cNvSpPr>
          <p:nvPr/>
        </p:nvSpPr>
        <p:spPr bwMode="auto">
          <a:xfrm>
            <a:off x="539750" y="2133600"/>
            <a:ext cx="9683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76225">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sz="2000"/>
          </a:p>
          <a:p>
            <a:r>
              <a:rPr lang="zh-CN" altLang="en-US" sz="2000">
                <a:latin typeface="Times New Roman" panose="02020603050405020304" pitchFamily="18" charset="0"/>
                <a:cs typeface="Times New Roman" panose="02020603050405020304" pitchFamily="18" charset="0"/>
              </a:rPr>
              <a:t>于是</a:t>
            </a:r>
            <a:endParaRPr lang="zh-CN" altLang="en-US" sz="2000"/>
          </a:p>
        </p:txBody>
      </p:sp>
      <p:graphicFrame>
        <p:nvGraphicFramePr>
          <p:cNvPr id="35845" name="Object 5">
            <a:extLst>
              <a:ext uri="{FF2B5EF4-FFF2-40B4-BE49-F238E27FC236}">
                <a16:creationId xmlns:a16="http://schemas.microsoft.com/office/drawing/2014/main" id="{264EDA22-1684-45C1-ACF2-8F2135D9BE9E}"/>
              </a:ext>
            </a:extLst>
          </p:cNvPr>
          <p:cNvGraphicFramePr>
            <a:graphicFrameLocks noChangeAspect="1"/>
          </p:cNvGraphicFramePr>
          <p:nvPr/>
        </p:nvGraphicFramePr>
        <p:xfrm>
          <a:off x="971550" y="2781300"/>
          <a:ext cx="1512888" cy="576263"/>
        </p:xfrm>
        <a:graphic>
          <a:graphicData uri="http://schemas.openxmlformats.org/presentationml/2006/ole">
            <mc:AlternateContent xmlns:mc="http://schemas.openxmlformats.org/markup-compatibility/2006">
              <mc:Choice xmlns:v="urn:schemas-microsoft-com:vml" Requires="v">
                <p:oleObj spid="_x0000_s154627" name="公式" r:id="rId9" imgW="1282700" imgH="431800" progId="Equation.3">
                  <p:embed/>
                </p:oleObj>
              </mc:Choice>
              <mc:Fallback>
                <p:oleObj name="公式" r:id="rId9" imgW="1282700" imgH="4318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1550" y="2781300"/>
                        <a:ext cx="1512888"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53" name="Rectangle 13">
            <a:extLst>
              <a:ext uri="{FF2B5EF4-FFF2-40B4-BE49-F238E27FC236}">
                <a16:creationId xmlns:a16="http://schemas.microsoft.com/office/drawing/2014/main" id="{226A0BA2-117E-47F9-87F6-7F9D5B3449F1}"/>
              </a:ext>
            </a:extLst>
          </p:cNvPr>
          <p:cNvSpPr>
            <a:spLocks noChangeArrowheads="1"/>
          </p:cNvSpPr>
          <p:nvPr/>
        </p:nvSpPr>
        <p:spPr bwMode="auto">
          <a:xfrm>
            <a:off x="250825" y="3213100"/>
            <a:ext cx="88423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76225">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sz="2000"/>
          </a:p>
          <a:p>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在实验中我们还可以用一已知磁导率的介质做同样一个标准环，用同样的</a:t>
            </a:r>
            <a:endParaRPr lang="zh-CN" altLang="en-US" sz="2000"/>
          </a:p>
        </p:txBody>
      </p:sp>
      <p:graphicFrame>
        <p:nvGraphicFramePr>
          <p:cNvPr id="35844" name="Object 4">
            <a:extLst>
              <a:ext uri="{FF2B5EF4-FFF2-40B4-BE49-F238E27FC236}">
                <a16:creationId xmlns:a16="http://schemas.microsoft.com/office/drawing/2014/main" id="{29180387-5C1C-44B9-98D1-8BB940BE8B1B}"/>
              </a:ext>
            </a:extLst>
          </p:cNvPr>
          <p:cNvGraphicFramePr>
            <a:graphicFrameLocks noChangeAspect="1"/>
          </p:cNvGraphicFramePr>
          <p:nvPr/>
        </p:nvGraphicFramePr>
        <p:xfrm>
          <a:off x="4787900" y="4365625"/>
          <a:ext cx="431800" cy="284163"/>
        </p:xfrm>
        <a:graphic>
          <a:graphicData uri="http://schemas.openxmlformats.org/presentationml/2006/ole">
            <mc:AlternateContent xmlns:mc="http://schemas.openxmlformats.org/markup-compatibility/2006">
              <mc:Choice xmlns:v="urn:schemas-microsoft-com:vml" Requires="v">
                <p:oleObj spid="_x0000_s154628" name="公式" r:id="rId11" imgW="304560" imgH="203040" progId="Equation.3">
                  <p:embed/>
                </p:oleObj>
              </mc:Choice>
              <mc:Fallback>
                <p:oleObj name="公式" r:id="rId11" imgW="304560" imgH="203040" progId="Equation.3">
                  <p:embed/>
                  <p:pic>
                    <p:nvPicPr>
                      <p:cNvPr id="0"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87900" y="4365625"/>
                        <a:ext cx="431800" cy="284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54" name="Rectangle 14">
            <a:extLst>
              <a:ext uri="{FF2B5EF4-FFF2-40B4-BE49-F238E27FC236}">
                <a16:creationId xmlns:a16="http://schemas.microsoft.com/office/drawing/2014/main" id="{4626710C-E8D2-4247-989B-D2F7E812363B}"/>
              </a:ext>
            </a:extLst>
          </p:cNvPr>
          <p:cNvSpPr>
            <a:spLocks noChangeArrowheads="1"/>
          </p:cNvSpPr>
          <p:nvPr/>
        </p:nvSpPr>
        <p:spPr bwMode="auto">
          <a:xfrm>
            <a:off x="-828675" y="4581525"/>
            <a:ext cx="989647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1076325">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sz="2000"/>
          </a:p>
          <a:p>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当然，以上只是我的一种设想。不知实际中该方法是否被采用。如果有机</a:t>
            </a:r>
          </a:p>
          <a:p>
            <a:r>
              <a:rPr lang="zh-CN" altLang="en-US" sz="2000">
                <a:latin typeface="Times New Roman" panose="02020603050405020304" pitchFamily="18" charset="0"/>
                <a:cs typeface="Times New Roman" panose="02020603050405020304" pitchFamily="18" charset="0"/>
              </a:rPr>
              <a:t>会，我很想一试，以检验它的可行性与准确性。</a:t>
            </a:r>
            <a:endParaRPr lang="zh-CN" altLang="en-US" sz="2000"/>
          </a:p>
          <a:p>
            <a:endParaRPr lang="en-US" altLang="zh-CN" sz="2000"/>
          </a:p>
        </p:txBody>
      </p:sp>
      <p:sp>
        <p:nvSpPr>
          <p:cNvPr id="35855" name="Text Box 15">
            <a:extLst>
              <a:ext uri="{FF2B5EF4-FFF2-40B4-BE49-F238E27FC236}">
                <a16:creationId xmlns:a16="http://schemas.microsoft.com/office/drawing/2014/main" id="{E015825C-1D61-456A-9632-880627EF53F5}"/>
              </a:ext>
            </a:extLst>
          </p:cNvPr>
          <p:cNvSpPr txBox="1">
            <a:spLocks noChangeArrowheads="1"/>
          </p:cNvSpPr>
          <p:nvPr/>
        </p:nvSpPr>
        <p:spPr bwMode="auto">
          <a:xfrm>
            <a:off x="900113" y="260350"/>
            <a:ext cx="1555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a:t>我们已经得到</a:t>
            </a:r>
          </a:p>
        </p:txBody>
      </p:sp>
      <p:graphicFrame>
        <p:nvGraphicFramePr>
          <p:cNvPr id="35856" name="Object 16">
            <a:extLst>
              <a:ext uri="{FF2B5EF4-FFF2-40B4-BE49-F238E27FC236}">
                <a16:creationId xmlns:a16="http://schemas.microsoft.com/office/drawing/2014/main" id="{BC2F46BD-9AD4-47C8-A189-6D0C08FCAD10}"/>
              </a:ext>
            </a:extLst>
          </p:cNvPr>
          <p:cNvGraphicFramePr>
            <a:graphicFrameLocks noChangeAspect="1"/>
          </p:cNvGraphicFramePr>
          <p:nvPr>
            <p:ph/>
          </p:nvPr>
        </p:nvGraphicFramePr>
        <p:xfrm>
          <a:off x="2411413" y="188913"/>
          <a:ext cx="892175" cy="495300"/>
        </p:xfrm>
        <a:graphic>
          <a:graphicData uri="http://schemas.openxmlformats.org/presentationml/2006/ole">
            <mc:AlternateContent xmlns:mc="http://schemas.openxmlformats.org/markup-compatibility/2006">
              <mc:Choice xmlns:v="urn:schemas-microsoft-com:vml" Requires="v">
                <p:oleObj spid="_x0000_s154629" name="公式" r:id="rId13" imgW="774360" imgH="431640" progId="Equation.3">
                  <p:embed/>
                </p:oleObj>
              </mc:Choice>
              <mc:Fallback>
                <p:oleObj name="公式" r:id="rId13" imgW="774360" imgH="431640" progId="Equation.3">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11413" y="188913"/>
                        <a:ext cx="892175"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58" name="Rectangle 18">
            <a:extLst>
              <a:ext uri="{FF2B5EF4-FFF2-40B4-BE49-F238E27FC236}">
                <a16:creationId xmlns:a16="http://schemas.microsoft.com/office/drawing/2014/main" id="{618F0004-AE0C-4A75-8845-1D22E76CE7AB}"/>
              </a:ext>
            </a:extLst>
          </p:cNvPr>
          <p:cNvSpPr>
            <a:spLocks noChangeArrowheads="1"/>
          </p:cNvSpPr>
          <p:nvPr/>
        </p:nvSpPr>
        <p:spPr bwMode="auto">
          <a:xfrm>
            <a:off x="395288" y="1125538"/>
            <a:ext cx="4718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a:t>电容</a:t>
            </a:r>
            <a:r>
              <a:rPr lang="en-US" altLang="zh-CN"/>
              <a:t>C</a:t>
            </a:r>
            <a:r>
              <a:rPr lang="zh-CN" altLang="en-US"/>
              <a:t>构成一振荡器，用示波器测其频率    ，</a:t>
            </a:r>
          </a:p>
        </p:txBody>
      </p:sp>
      <p:sp>
        <p:nvSpPr>
          <p:cNvPr id="35859" name="Rectangle 19">
            <a:extLst>
              <a:ext uri="{FF2B5EF4-FFF2-40B4-BE49-F238E27FC236}">
                <a16:creationId xmlns:a16="http://schemas.microsoft.com/office/drawing/2014/main" id="{A8326B2A-F60F-44D6-8798-058381E91FA7}"/>
              </a:ext>
            </a:extLst>
          </p:cNvPr>
          <p:cNvSpPr>
            <a:spLocks noChangeArrowheads="1"/>
          </p:cNvSpPr>
          <p:nvPr/>
        </p:nvSpPr>
        <p:spPr bwMode="auto">
          <a:xfrm>
            <a:off x="323850" y="3933825"/>
            <a:ext cx="8464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a:t>方法测出电感，由（</a:t>
            </a:r>
            <a:r>
              <a:rPr lang="en-US" altLang="zh-CN"/>
              <a:t>6</a:t>
            </a:r>
            <a:r>
              <a:rPr lang="zh-CN" altLang="en-US"/>
              <a:t>）知与待测介质环</a:t>
            </a:r>
            <a:r>
              <a:rPr lang="en-US" altLang="zh-CN"/>
              <a:t>--</a:t>
            </a:r>
            <a:r>
              <a:rPr lang="zh-CN" altLang="en-US"/>
              <a:t>线圈系统的电感之比为磁导率之比，可以</a:t>
            </a:r>
          </a:p>
        </p:txBody>
      </p:sp>
      <p:sp>
        <p:nvSpPr>
          <p:cNvPr id="35860" name="Rectangle 20">
            <a:extLst>
              <a:ext uri="{FF2B5EF4-FFF2-40B4-BE49-F238E27FC236}">
                <a16:creationId xmlns:a16="http://schemas.microsoft.com/office/drawing/2014/main" id="{29F19AC7-EE11-4043-BAE0-2FF47D2029F1}"/>
              </a:ext>
            </a:extLst>
          </p:cNvPr>
          <p:cNvSpPr>
            <a:spLocks noChangeArrowheads="1"/>
          </p:cNvSpPr>
          <p:nvPr/>
        </p:nvSpPr>
        <p:spPr bwMode="auto">
          <a:xfrm>
            <a:off x="323850" y="4292600"/>
            <a:ext cx="4527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a:t>计算出待测介质的磁导率。这样可以避免对</a:t>
            </a:r>
          </a:p>
        </p:txBody>
      </p:sp>
      <p:sp>
        <p:nvSpPr>
          <p:cNvPr id="35861" name="Rectangle 21">
            <a:extLst>
              <a:ext uri="{FF2B5EF4-FFF2-40B4-BE49-F238E27FC236}">
                <a16:creationId xmlns:a16="http://schemas.microsoft.com/office/drawing/2014/main" id="{517114A1-AD4F-4AF3-8F0A-458D2669E92E}"/>
              </a:ext>
            </a:extLst>
          </p:cNvPr>
          <p:cNvSpPr>
            <a:spLocks noChangeArrowheads="1"/>
          </p:cNvSpPr>
          <p:nvPr/>
        </p:nvSpPr>
        <p:spPr bwMode="auto">
          <a:xfrm>
            <a:off x="5219700" y="4292600"/>
            <a:ext cx="2698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a:t>的测量，从而减少误差。</a:t>
            </a:r>
          </a:p>
        </p:txBody>
      </p:sp>
      <p:sp>
        <p:nvSpPr>
          <p:cNvPr id="35865" name="AutoShape 25">
            <a:hlinkClick r:id="" action="ppaction://hlinkshowjump?jump=firstslide" highlightClick="1"/>
            <a:extLst>
              <a:ext uri="{FF2B5EF4-FFF2-40B4-BE49-F238E27FC236}">
                <a16:creationId xmlns:a16="http://schemas.microsoft.com/office/drawing/2014/main" id="{41B5F52D-BCCB-4A72-BEAF-349847E5D9D9}"/>
              </a:ext>
            </a:extLst>
          </p:cNvPr>
          <p:cNvSpPr>
            <a:spLocks noChangeArrowheads="1"/>
          </p:cNvSpPr>
          <p:nvPr/>
        </p:nvSpPr>
        <p:spPr bwMode="auto">
          <a:xfrm>
            <a:off x="8027988" y="6021388"/>
            <a:ext cx="720725" cy="466725"/>
          </a:xfrm>
          <a:prstGeom prst="actionButtonBeginning">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advClick="0" advTm="0">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57835EE4-B6B5-4782-9AAD-B7390F065872}"/>
              </a:ext>
            </a:extLst>
          </p:cNvPr>
          <p:cNvSpPr>
            <a:spLocks noGrp="1" noChangeArrowheads="1"/>
          </p:cNvSpPr>
          <p:nvPr>
            <p:ph type="title"/>
          </p:nvPr>
        </p:nvSpPr>
        <p:spPr>
          <a:xfrm>
            <a:off x="468313" y="-26988"/>
            <a:ext cx="8229600" cy="792163"/>
          </a:xfrm>
        </p:spPr>
        <p:txBody>
          <a:bodyPr/>
          <a:lstStyle/>
          <a:p>
            <a:r>
              <a:rPr lang="en-US" altLang="zh-CN" sz="3400">
                <a:solidFill>
                  <a:schemeClr val="tx1"/>
                </a:solidFill>
              </a:rPr>
              <a:t>                </a:t>
            </a:r>
            <a:r>
              <a:rPr lang="zh-CN" altLang="en-US" sz="3400">
                <a:solidFill>
                  <a:schemeClr val="tx1"/>
                </a:solidFill>
              </a:rPr>
              <a:t>关于电像法的一点思考</a:t>
            </a:r>
          </a:p>
        </p:txBody>
      </p:sp>
      <p:sp>
        <p:nvSpPr>
          <p:cNvPr id="22531" name="Rectangle 3">
            <a:extLst>
              <a:ext uri="{FF2B5EF4-FFF2-40B4-BE49-F238E27FC236}">
                <a16:creationId xmlns:a16="http://schemas.microsoft.com/office/drawing/2014/main" id="{1EEA939C-B225-4F15-A431-B3FF3CE02043}"/>
              </a:ext>
            </a:extLst>
          </p:cNvPr>
          <p:cNvSpPr>
            <a:spLocks noGrp="1" noChangeArrowheads="1"/>
          </p:cNvSpPr>
          <p:nvPr>
            <p:ph type="body" idx="1"/>
          </p:nvPr>
        </p:nvSpPr>
        <p:spPr>
          <a:xfrm>
            <a:off x="468313" y="692150"/>
            <a:ext cx="8229600" cy="5184775"/>
          </a:xfrm>
        </p:spPr>
        <p:txBody>
          <a:bodyPr/>
          <a:lstStyle/>
          <a:p>
            <a:pPr marL="812800" indent="-812800">
              <a:lnSpc>
                <a:spcPct val="80000"/>
              </a:lnSpc>
              <a:buClr>
                <a:schemeClr val="tx1"/>
              </a:buClr>
              <a:buFont typeface="Wingdings" panose="05000000000000000000" pitchFamily="2" charset="2"/>
              <a:buNone/>
            </a:pPr>
            <a:r>
              <a:rPr lang="zh-CN" altLang="en-US" sz="2000"/>
              <a:t>一</a:t>
            </a:r>
            <a:r>
              <a:rPr lang="en-US" altLang="zh-CN" sz="2000"/>
              <a:t>.</a:t>
            </a:r>
            <a:r>
              <a:rPr lang="zh-CN" altLang="en-US" sz="2000"/>
              <a:t>电像法的基本思想</a:t>
            </a:r>
            <a:r>
              <a:rPr lang="en-US" altLang="zh-CN" sz="2000"/>
              <a:t>.</a:t>
            </a:r>
          </a:p>
          <a:p>
            <a:pPr marL="812800" indent="-812800">
              <a:lnSpc>
                <a:spcPct val="80000"/>
              </a:lnSpc>
              <a:buClr>
                <a:schemeClr val="tx1"/>
              </a:buClr>
              <a:buFont typeface="Wingdings" panose="05000000000000000000" pitchFamily="2" charset="2"/>
              <a:buNone/>
            </a:pPr>
            <a:r>
              <a:rPr lang="en-US" altLang="zh-CN" sz="2000"/>
              <a:t>               </a:t>
            </a:r>
            <a:r>
              <a:rPr lang="zh-CN" altLang="en-US" sz="2000"/>
              <a:t>由静电场的唯一性定理，我们知道，当给定电场空间边界面的电势及该空间所包含的已知介电常数的均匀介质的分布和带电导体的分布情况（各导体电势，电量均已知），则该电场空间的电场便唯一确定</a:t>
            </a:r>
            <a:r>
              <a:rPr lang="en-US" altLang="zh-CN" sz="2000"/>
              <a:t>.</a:t>
            </a:r>
          </a:p>
          <a:p>
            <a:pPr marL="812800" indent="-812800">
              <a:lnSpc>
                <a:spcPct val="80000"/>
              </a:lnSpc>
              <a:buClr>
                <a:schemeClr val="tx1"/>
              </a:buClr>
              <a:buFont typeface="Wingdings" panose="05000000000000000000" pitchFamily="2" charset="2"/>
              <a:buNone/>
            </a:pPr>
            <a:r>
              <a:rPr lang="en-US" altLang="zh-CN" sz="2000"/>
              <a:t>               </a:t>
            </a:r>
            <a:r>
              <a:rPr lang="zh-CN" altLang="en-US" sz="2000"/>
              <a:t>静电场的唯一性定理的一个直接应用就是电像法</a:t>
            </a:r>
            <a:r>
              <a:rPr lang="en-US" altLang="zh-CN" sz="2000"/>
              <a:t>.</a:t>
            </a:r>
          </a:p>
          <a:p>
            <a:pPr marL="812800" indent="-812800">
              <a:lnSpc>
                <a:spcPct val="80000"/>
              </a:lnSpc>
              <a:buClr>
                <a:schemeClr val="tx1"/>
              </a:buClr>
              <a:buFont typeface="Wingdings" panose="05000000000000000000" pitchFamily="2" charset="2"/>
              <a:buNone/>
            </a:pPr>
            <a:r>
              <a:rPr lang="en-US" altLang="zh-CN" sz="2000"/>
              <a:t>               </a:t>
            </a:r>
            <a:r>
              <a:rPr lang="zh-CN" altLang="en-US" sz="2000"/>
              <a:t>如果在某源电荷产生的电场中存在导体或介质分界面，则由于静电感应或极化作用，导体或介质分界面将出现感应或极化电荷</a:t>
            </a:r>
            <a:r>
              <a:rPr lang="en-US" altLang="zh-CN" sz="2000"/>
              <a:t>. </a:t>
            </a:r>
            <a:r>
              <a:rPr lang="zh-CN" altLang="en-US" sz="2000"/>
              <a:t>若导体或介质分界面上的电荷对所研究的区域内的影响可用该区域外不改变原问题的边界条件的假想电荷（电像）代替，则由静电场的唯一性定理知由源电荷与电像在所研究的区域内所确定的电场就是原来问题的真实解</a:t>
            </a:r>
            <a:r>
              <a:rPr lang="en-US" altLang="zh-CN" sz="2000"/>
              <a:t>.</a:t>
            </a:r>
            <a:r>
              <a:rPr lang="zh-CN" altLang="en-US" sz="2000"/>
              <a:t>如此便将求解源电荷与感应或极化电荷在所研究区域的问题转化为源电荷与像电荷在所研究区域的问题，消除了由考虑感应或极化电荷所引起的复杂性</a:t>
            </a:r>
            <a:r>
              <a:rPr lang="en-US" altLang="zh-CN" sz="2000"/>
              <a:t>.</a:t>
            </a:r>
          </a:p>
          <a:p>
            <a:pPr marL="812800" indent="-812800">
              <a:lnSpc>
                <a:spcPct val="80000"/>
              </a:lnSpc>
              <a:buClr>
                <a:schemeClr val="tx1"/>
              </a:buClr>
              <a:buFont typeface="Wingdings" panose="05000000000000000000" pitchFamily="2" charset="2"/>
              <a:buNone/>
            </a:pPr>
            <a:r>
              <a:rPr lang="en-US" altLang="zh-CN" sz="2000"/>
              <a:t>               </a:t>
            </a:r>
            <a:r>
              <a:rPr lang="zh-CN" altLang="en-US" sz="2000"/>
              <a:t>当然，由于电像法的适用条件的限制和电像的寻求本身就具有试探性，在解决某一类电学问题如给定一个或多个点电荷</a:t>
            </a:r>
            <a:r>
              <a:rPr lang="en-US" altLang="zh-CN" sz="2000"/>
              <a:t>,</a:t>
            </a:r>
            <a:r>
              <a:rPr lang="zh-CN" altLang="en-US" sz="2000"/>
              <a:t>其区域边界是比较对称的导体或电介质介面</a:t>
            </a:r>
            <a:r>
              <a:rPr lang="en-US" altLang="zh-CN" sz="2000"/>
              <a:t>,</a:t>
            </a:r>
            <a:r>
              <a:rPr lang="zh-CN" altLang="en-US" sz="2000"/>
              <a:t>求空间的电场分布等的时候才会显示出其优越性</a:t>
            </a:r>
            <a:r>
              <a:rPr lang="en-US" altLang="zh-CN" sz="2000"/>
              <a:t>.</a:t>
            </a:r>
          </a:p>
        </p:txBody>
      </p:sp>
      <p:sp>
        <p:nvSpPr>
          <p:cNvPr id="22533" name="AutoShape 5">
            <a:hlinkClick r:id="" action="ppaction://hlinkshowjump?jump=nextslide" highlightClick="1"/>
            <a:extLst>
              <a:ext uri="{FF2B5EF4-FFF2-40B4-BE49-F238E27FC236}">
                <a16:creationId xmlns:a16="http://schemas.microsoft.com/office/drawing/2014/main" id="{B0A957EB-2FAA-4A63-801E-046609BCF4C5}"/>
              </a:ext>
            </a:extLst>
          </p:cNvPr>
          <p:cNvSpPr>
            <a:spLocks noChangeArrowheads="1"/>
          </p:cNvSpPr>
          <p:nvPr/>
        </p:nvSpPr>
        <p:spPr bwMode="auto">
          <a:xfrm>
            <a:off x="8172450" y="6092825"/>
            <a:ext cx="720725" cy="431800"/>
          </a:xfrm>
          <a:prstGeom prst="actionButtonForwardNex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advClick="0" advTm="0">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Text Box 5">
            <a:extLst>
              <a:ext uri="{FF2B5EF4-FFF2-40B4-BE49-F238E27FC236}">
                <a16:creationId xmlns:a16="http://schemas.microsoft.com/office/drawing/2014/main" id="{44089EB4-8645-41D5-8BDC-72B6E5B5D3CC}"/>
              </a:ext>
            </a:extLst>
          </p:cNvPr>
          <p:cNvSpPr txBox="1">
            <a:spLocks noChangeArrowheads="1"/>
          </p:cNvSpPr>
          <p:nvPr/>
        </p:nvSpPr>
        <p:spPr bwMode="auto">
          <a:xfrm>
            <a:off x="303213" y="312738"/>
            <a:ext cx="8231187"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t>在实际操作中，电像的寻求一般要遵循以下原则：</a:t>
            </a:r>
          </a:p>
          <a:p>
            <a:pPr eaLnBrk="1" hangingPunct="1"/>
            <a:r>
              <a:rPr lang="zh-CN" altLang="en-US" sz="2000"/>
              <a:t>             </a:t>
            </a:r>
            <a:r>
              <a:rPr lang="en-US" altLang="zh-CN" sz="2000"/>
              <a:t>1.</a:t>
            </a:r>
            <a:r>
              <a:rPr lang="zh-CN" altLang="en-US" sz="2000"/>
              <a:t>在所研究的区域外寻找</a:t>
            </a:r>
            <a:r>
              <a:rPr lang="en-US" altLang="zh-CN" sz="2000"/>
              <a:t>.</a:t>
            </a:r>
          </a:p>
          <a:p>
            <a:pPr eaLnBrk="1" hangingPunct="1"/>
            <a:r>
              <a:rPr lang="en-US" altLang="zh-CN" sz="2000"/>
              <a:t>             2.</a:t>
            </a:r>
            <a:r>
              <a:rPr lang="zh-CN" altLang="en-US" sz="2000"/>
              <a:t>像电荷与源电荷在边界上的共同效果必须符合原来的真实情况</a:t>
            </a:r>
            <a:r>
              <a:rPr lang="en-US" altLang="zh-CN" sz="2000"/>
              <a:t>.</a:t>
            </a:r>
          </a:p>
          <a:p>
            <a:pPr eaLnBrk="1" hangingPunct="1"/>
            <a:r>
              <a:rPr lang="zh-CN" altLang="en-US" sz="2000"/>
              <a:t>下面针对几类较有代表性的问题各举一例．</a:t>
            </a:r>
          </a:p>
        </p:txBody>
      </p:sp>
      <p:sp>
        <p:nvSpPr>
          <p:cNvPr id="23558" name="Text Box 6">
            <a:extLst>
              <a:ext uri="{FF2B5EF4-FFF2-40B4-BE49-F238E27FC236}">
                <a16:creationId xmlns:a16="http://schemas.microsoft.com/office/drawing/2014/main" id="{16C6A752-8402-418D-A7AF-FCB03749E670}"/>
              </a:ext>
            </a:extLst>
          </p:cNvPr>
          <p:cNvSpPr txBox="1">
            <a:spLocks noChangeArrowheads="1"/>
          </p:cNvSpPr>
          <p:nvPr/>
        </p:nvSpPr>
        <p:spPr bwMode="auto">
          <a:xfrm>
            <a:off x="468313" y="1773238"/>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endParaRPr lang="zh-CN" altLang="zh-CN"/>
          </a:p>
        </p:txBody>
      </p:sp>
      <p:sp>
        <p:nvSpPr>
          <p:cNvPr id="23566" name="Text Box 14">
            <a:extLst>
              <a:ext uri="{FF2B5EF4-FFF2-40B4-BE49-F238E27FC236}">
                <a16:creationId xmlns:a16="http://schemas.microsoft.com/office/drawing/2014/main" id="{156AB40C-C29B-4CEA-8219-91AB609A13AB}"/>
              </a:ext>
            </a:extLst>
          </p:cNvPr>
          <p:cNvSpPr txBox="1">
            <a:spLocks noChangeArrowheads="1"/>
          </p:cNvSpPr>
          <p:nvPr/>
        </p:nvSpPr>
        <p:spPr bwMode="auto">
          <a:xfrm>
            <a:off x="323850" y="1628775"/>
            <a:ext cx="87122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a:t>二．电像法应用举例．</a:t>
            </a:r>
          </a:p>
          <a:p>
            <a:pPr eaLnBrk="1" hangingPunct="1"/>
            <a:r>
              <a:rPr lang="zh-CN" altLang="en-US"/>
              <a:t>１．利用电像法求电势分布．</a:t>
            </a:r>
          </a:p>
          <a:p>
            <a:pPr eaLnBrk="1" hangingPunct="1"/>
            <a:r>
              <a:rPr lang="zh-CN" altLang="en-US"/>
              <a:t>　　例：内外半径分别为       的导体球壳空腔内有一距球心距为    的点电荷，求壳内空腔电势分布．</a:t>
            </a:r>
          </a:p>
        </p:txBody>
      </p:sp>
      <p:sp>
        <p:nvSpPr>
          <p:cNvPr id="23568" name="Rectangle 16">
            <a:extLst>
              <a:ext uri="{FF2B5EF4-FFF2-40B4-BE49-F238E27FC236}">
                <a16:creationId xmlns:a16="http://schemas.microsoft.com/office/drawing/2014/main" id="{D9746190-342B-4AF1-BF03-01A74EF2AD7A}"/>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3567" name="Object 15">
            <a:extLst>
              <a:ext uri="{FF2B5EF4-FFF2-40B4-BE49-F238E27FC236}">
                <a16:creationId xmlns:a16="http://schemas.microsoft.com/office/drawing/2014/main" id="{F9B3B96F-553E-4934-AC8D-5B5B1FE0DF3E}"/>
              </a:ext>
            </a:extLst>
          </p:cNvPr>
          <p:cNvGraphicFramePr>
            <a:graphicFrameLocks noChangeAspect="1"/>
          </p:cNvGraphicFramePr>
          <p:nvPr/>
        </p:nvGraphicFramePr>
        <p:xfrm>
          <a:off x="2916238" y="2205038"/>
          <a:ext cx="468312" cy="336550"/>
        </p:xfrm>
        <a:graphic>
          <a:graphicData uri="http://schemas.openxmlformats.org/presentationml/2006/ole">
            <mc:AlternateContent xmlns:mc="http://schemas.openxmlformats.org/markup-compatibility/2006">
              <mc:Choice xmlns:v="urn:schemas-microsoft-com:vml" Requires="v">
                <p:oleObj spid="_x0000_s23576" name="公式" r:id="rId3" imgW="304536" imgH="215713" progId="Equation.3">
                  <p:embed/>
                </p:oleObj>
              </mc:Choice>
              <mc:Fallback>
                <p:oleObj name="公式" r:id="rId3" imgW="304536" imgH="215713" progId="Equation.3">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2205038"/>
                        <a:ext cx="468312" cy="336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70" name="Rectangle 18">
            <a:extLst>
              <a:ext uri="{FF2B5EF4-FFF2-40B4-BE49-F238E27FC236}">
                <a16:creationId xmlns:a16="http://schemas.microsoft.com/office/drawing/2014/main" id="{92900670-B9C6-42E4-8C20-DFD8D9A04A22}"/>
              </a:ext>
            </a:extLst>
          </p:cNvPr>
          <p:cNvSpPr>
            <a:spLocks noChangeArrowheads="1"/>
          </p:cNvSpPr>
          <p:nvPr/>
        </p:nvSpPr>
        <p:spPr bwMode="auto">
          <a:xfrm>
            <a:off x="0" y="3338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3569" name="Object 17">
            <a:extLst>
              <a:ext uri="{FF2B5EF4-FFF2-40B4-BE49-F238E27FC236}">
                <a16:creationId xmlns:a16="http://schemas.microsoft.com/office/drawing/2014/main" id="{01547058-84C4-420D-9E9A-C7809A811A83}"/>
              </a:ext>
            </a:extLst>
          </p:cNvPr>
          <p:cNvGraphicFramePr>
            <a:graphicFrameLocks noChangeAspect="1"/>
          </p:cNvGraphicFramePr>
          <p:nvPr/>
        </p:nvGraphicFramePr>
        <p:xfrm>
          <a:off x="6804025" y="2205038"/>
          <a:ext cx="241300" cy="306387"/>
        </p:xfrm>
        <a:graphic>
          <a:graphicData uri="http://schemas.openxmlformats.org/presentationml/2006/ole">
            <mc:AlternateContent xmlns:mc="http://schemas.openxmlformats.org/markup-compatibility/2006">
              <mc:Choice xmlns:v="urn:schemas-microsoft-com:vml" Requires="v">
                <p:oleObj spid="_x0000_s23577" name="公式" r:id="rId5" imgW="139579" imgH="177646" progId="Equation.3">
                  <p:embed/>
                </p:oleObj>
              </mc:Choice>
              <mc:Fallback>
                <p:oleObj name="公式" r:id="rId5" imgW="139579" imgH="177646" progId="Equation.3">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04025" y="2205038"/>
                        <a:ext cx="241300" cy="306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3571" name="Picture 19" descr="ⰸⱀX">
            <a:extLst>
              <a:ext uri="{FF2B5EF4-FFF2-40B4-BE49-F238E27FC236}">
                <a16:creationId xmlns:a16="http://schemas.microsoft.com/office/drawing/2014/main" id="{81A3856E-9A7E-4699-9899-603DE88184FD}"/>
              </a:ext>
            </a:extLst>
          </p:cNvPr>
          <p:cNvPicPr>
            <a:picLocks noChangeAspect="1" noChangeArrowheads="1"/>
          </p:cNvPicPr>
          <p:nvPr>
            <p:ph/>
          </p:nvPr>
        </p:nvPicPr>
        <p:blipFill>
          <a:blip r:embed="rId7">
            <a:extLst>
              <a:ext uri="{28A0092B-C50C-407E-A947-70E740481C1C}">
                <a14:useLocalDpi xmlns:a14="http://schemas.microsoft.com/office/drawing/2010/main" val="0"/>
              </a:ext>
            </a:extLst>
          </a:blip>
          <a:srcRect/>
          <a:stretch>
            <a:fillRect/>
          </a:stretch>
        </p:blipFill>
        <p:spPr>
          <a:xfrm>
            <a:off x="2012950" y="2720975"/>
            <a:ext cx="5111750" cy="31765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3573" name="Text Box 21">
            <a:extLst>
              <a:ext uri="{FF2B5EF4-FFF2-40B4-BE49-F238E27FC236}">
                <a16:creationId xmlns:a16="http://schemas.microsoft.com/office/drawing/2014/main" id="{DE70C190-AE96-4F74-BBB9-091DF6F1EA7B}"/>
              </a:ext>
            </a:extLst>
          </p:cNvPr>
          <p:cNvSpPr txBox="1">
            <a:spLocks noChangeArrowheads="1"/>
          </p:cNvSpPr>
          <p:nvPr/>
        </p:nvSpPr>
        <p:spPr bwMode="auto">
          <a:xfrm>
            <a:off x="3492500" y="6381750"/>
            <a:ext cx="539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a:t>图</a:t>
            </a:r>
            <a:r>
              <a:rPr lang="en-US" altLang="zh-CN"/>
              <a:t>1</a:t>
            </a:r>
          </a:p>
        </p:txBody>
      </p:sp>
      <p:sp>
        <p:nvSpPr>
          <p:cNvPr id="23575" name="AutoShape 23">
            <a:hlinkClick r:id="" action="ppaction://hlinkshowjump?jump=nextslide" highlightClick="1"/>
            <a:extLst>
              <a:ext uri="{FF2B5EF4-FFF2-40B4-BE49-F238E27FC236}">
                <a16:creationId xmlns:a16="http://schemas.microsoft.com/office/drawing/2014/main" id="{D245225E-4F8A-432E-B6E9-6433D23AD3AD}"/>
              </a:ext>
            </a:extLst>
          </p:cNvPr>
          <p:cNvSpPr>
            <a:spLocks noChangeArrowheads="1"/>
          </p:cNvSpPr>
          <p:nvPr/>
        </p:nvSpPr>
        <p:spPr bwMode="auto">
          <a:xfrm>
            <a:off x="8172450" y="6092825"/>
            <a:ext cx="720725" cy="431800"/>
          </a:xfrm>
          <a:prstGeom prst="actionButtonForwardNex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advClick="0" advTm="0">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4" name="Rectangle 14">
            <a:extLst>
              <a:ext uri="{FF2B5EF4-FFF2-40B4-BE49-F238E27FC236}">
                <a16:creationId xmlns:a16="http://schemas.microsoft.com/office/drawing/2014/main" id="{9186FECF-A947-4B06-98B4-76433B9EC0E5}"/>
              </a:ext>
            </a:extLst>
          </p:cNvPr>
          <p:cNvSpPr>
            <a:spLocks noChangeArrowheads="1"/>
          </p:cNvSpPr>
          <p:nvPr/>
        </p:nvSpPr>
        <p:spPr bwMode="auto">
          <a:xfrm>
            <a:off x="-36513" y="333375"/>
            <a:ext cx="8523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zh-CN" altLang="en-US" sz="2000">
                <a:latin typeface="Times New Roman" panose="02020603050405020304" pitchFamily="18" charset="0"/>
                <a:cs typeface="Times New Roman" panose="02020603050405020304" pitchFamily="18" charset="0"/>
              </a:rPr>
              <a:t>解：如图</a:t>
            </a:r>
            <a:r>
              <a:rPr lang="en-US" altLang="zh-CN" sz="2000">
                <a:latin typeface="Times New Roman" panose="02020603050405020304" pitchFamily="18" charset="0"/>
                <a:cs typeface="Times New Roman" panose="02020603050405020304" pitchFamily="18" charset="0"/>
              </a:rPr>
              <a:t>1</a:t>
            </a:r>
            <a:r>
              <a:rPr lang="zh-CN" altLang="en-US" sz="2000">
                <a:latin typeface="Times New Roman" panose="02020603050405020304" pitchFamily="18" charset="0"/>
                <a:cs typeface="Times New Roman" panose="02020603050405020304" pitchFamily="18" charset="0"/>
              </a:rPr>
              <a:t>所示，球壳中电场为零，由高斯定理知内表面的感应电荷总量为</a:t>
            </a:r>
            <a:r>
              <a:rPr lang="en-US" altLang="zh-CN" sz="2000">
                <a:latin typeface="Times New Roman" panose="02020603050405020304" pitchFamily="18" charset="0"/>
                <a:cs typeface="Times New Roman" panose="02020603050405020304" pitchFamily="18" charset="0"/>
              </a:rPr>
              <a:t>-</a:t>
            </a:r>
            <a:endParaRPr lang="en-US" altLang="zh-CN" sz="2000"/>
          </a:p>
        </p:txBody>
      </p:sp>
      <p:graphicFrame>
        <p:nvGraphicFramePr>
          <p:cNvPr id="30733" name="Object 13">
            <a:extLst>
              <a:ext uri="{FF2B5EF4-FFF2-40B4-BE49-F238E27FC236}">
                <a16:creationId xmlns:a16="http://schemas.microsoft.com/office/drawing/2014/main" id="{E1B31314-91B2-42C6-870D-BB1F0AF4D1B8}"/>
              </a:ext>
            </a:extLst>
          </p:cNvPr>
          <p:cNvGraphicFramePr>
            <a:graphicFrameLocks noChangeAspect="1"/>
          </p:cNvGraphicFramePr>
          <p:nvPr/>
        </p:nvGraphicFramePr>
        <p:xfrm>
          <a:off x="8459788" y="333375"/>
          <a:ext cx="285750" cy="360363"/>
        </p:xfrm>
        <a:graphic>
          <a:graphicData uri="http://schemas.openxmlformats.org/presentationml/2006/ole">
            <mc:AlternateContent xmlns:mc="http://schemas.openxmlformats.org/markup-compatibility/2006">
              <mc:Choice xmlns:v="urn:schemas-microsoft-com:vml" Requires="v">
                <p:oleObj spid="_x0000_s30751" name="公式" r:id="rId3" imgW="177646" imgH="228402" progId="Equation.3">
                  <p:embed/>
                </p:oleObj>
              </mc:Choice>
              <mc:Fallback>
                <p:oleObj name="公式" r:id="rId3" imgW="177646" imgH="228402"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9788" y="333375"/>
                        <a:ext cx="285750"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35" name="Rectangle 15">
            <a:extLst>
              <a:ext uri="{FF2B5EF4-FFF2-40B4-BE49-F238E27FC236}">
                <a16:creationId xmlns:a16="http://schemas.microsoft.com/office/drawing/2014/main" id="{4A4EFF63-A99B-4BD9-B45A-EBD4B334565A}"/>
              </a:ext>
            </a:extLst>
          </p:cNvPr>
          <p:cNvSpPr>
            <a:spLocks noChangeArrowheads="1"/>
          </p:cNvSpPr>
          <p:nvPr/>
        </p:nvSpPr>
        <p:spPr bwMode="auto">
          <a:xfrm>
            <a:off x="539750" y="765175"/>
            <a:ext cx="4565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en-US" altLang="zh-CN" sz="2000">
                <a:latin typeface="Times New Roman" panose="02020603050405020304" pitchFamily="18" charset="0"/>
                <a:cs typeface="Times New Roman" panose="02020603050405020304" pitchFamily="18" charset="0"/>
              </a:rPr>
              <a:t>,</a:t>
            </a:r>
            <a:r>
              <a:rPr lang="zh-CN" altLang="en-US" sz="2000">
                <a:latin typeface="Times New Roman" panose="02020603050405020304" pitchFamily="18" charset="0"/>
                <a:cs typeface="Times New Roman" panose="02020603050405020304" pitchFamily="18" charset="0"/>
              </a:rPr>
              <a:t>但分布不均匀．外表面感应电荷总量为</a:t>
            </a:r>
            <a:endParaRPr lang="zh-CN" altLang="en-US" sz="2000"/>
          </a:p>
        </p:txBody>
      </p:sp>
      <p:graphicFrame>
        <p:nvGraphicFramePr>
          <p:cNvPr id="30732" name="Object 12">
            <a:extLst>
              <a:ext uri="{FF2B5EF4-FFF2-40B4-BE49-F238E27FC236}">
                <a16:creationId xmlns:a16="http://schemas.microsoft.com/office/drawing/2014/main" id="{BE11F7EF-3CC8-4935-9EDE-74F74F618982}"/>
              </a:ext>
            </a:extLst>
          </p:cNvPr>
          <p:cNvGraphicFramePr>
            <a:graphicFrameLocks noChangeAspect="1"/>
          </p:cNvGraphicFramePr>
          <p:nvPr/>
        </p:nvGraphicFramePr>
        <p:xfrm>
          <a:off x="5076825" y="765175"/>
          <a:ext cx="285750" cy="360363"/>
        </p:xfrm>
        <a:graphic>
          <a:graphicData uri="http://schemas.openxmlformats.org/presentationml/2006/ole">
            <mc:AlternateContent xmlns:mc="http://schemas.openxmlformats.org/markup-compatibility/2006">
              <mc:Choice xmlns:v="urn:schemas-microsoft-com:vml" Requires="v">
                <p:oleObj spid="_x0000_s30752" name="公式" r:id="rId5" imgW="177646" imgH="228402" progId="Equation.3">
                  <p:embed/>
                </p:oleObj>
              </mc:Choice>
              <mc:Fallback>
                <p:oleObj name="公式" r:id="rId5" imgW="177646" imgH="228402"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825" y="765175"/>
                        <a:ext cx="285750"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36" name="Rectangle 16">
            <a:extLst>
              <a:ext uri="{FF2B5EF4-FFF2-40B4-BE49-F238E27FC236}">
                <a16:creationId xmlns:a16="http://schemas.microsoft.com/office/drawing/2014/main" id="{510B182F-DD36-4BEC-9445-140E333B7AC7}"/>
              </a:ext>
            </a:extLst>
          </p:cNvPr>
          <p:cNvSpPr>
            <a:spLocks noChangeArrowheads="1"/>
          </p:cNvSpPr>
          <p:nvPr/>
        </p:nvSpPr>
        <p:spPr bwMode="auto">
          <a:xfrm>
            <a:off x="5292725" y="765175"/>
            <a:ext cx="348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zh-CN" altLang="en-US" sz="2000">
                <a:latin typeface="Times New Roman" panose="02020603050405020304" pitchFamily="18" charset="0"/>
                <a:cs typeface="Times New Roman" panose="02020603050405020304" pitchFamily="18" charset="0"/>
              </a:rPr>
              <a:t>，但分布均匀．壳内空腔电势</a:t>
            </a:r>
          </a:p>
        </p:txBody>
      </p:sp>
      <p:graphicFrame>
        <p:nvGraphicFramePr>
          <p:cNvPr id="30731" name="Object 11">
            <a:extLst>
              <a:ext uri="{FF2B5EF4-FFF2-40B4-BE49-F238E27FC236}">
                <a16:creationId xmlns:a16="http://schemas.microsoft.com/office/drawing/2014/main" id="{71EC28B4-143A-41A3-8A34-ED9FF935CF77}"/>
              </a:ext>
            </a:extLst>
          </p:cNvPr>
          <p:cNvGraphicFramePr>
            <a:graphicFrameLocks noChangeAspect="1"/>
          </p:cNvGraphicFramePr>
          <p:nvPr/>
        </p:nvGraphicFramePr>
        <p:xfrm>
          <a:off x="8101013" y="1773238"/>
          <a:ext cx="255587" cy="360362"/>
        </p:xfrm>
        <a:graphic>
          <a:graphicData uri="http://schemas.openxmlformats.org/presentationml/2006/ole">
            <mc:AlternateContent xmlns:mc="http://schemas.openxmlformats.org/markup-compatibility/2006">
              <mc:Choice xmlns:v="urn:schemas-microsoft-com:vml" Requires="v">
                <p:oleObj spid="_x0000_s30753" name="公式" r:id="rId6" imgW="165028" imgH="228501" progId="Equation.3">
                  <p:embed/>
                </p:oleObj>
              </mc:Choice>
              <mc:Fallback>
                <p:oleObj name="公式" r:id="rId6" imgW="165028" imgH="228501" progId="Equation.3">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01013" y="1773238"/>
                        <a:ext cx="255587"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37" name="Rectangle 17">
            <a:extLst>
              <a:ext uri="{FF2B5EF4-FFF2-40B4-BE49-F238E27FC236}">
                <a16:creationId xmlns:a16="http://schemas.microsoft.com/office/drawing/2014/main" id="{2E7ACFD8-446B-42CD-8ED2-688B2FEC6F67}"/>
              </a:ext>
            </a:extLst>
          </p:cNvPr>
          <p:cNvSpPr>
            <a:spLocks noChangeArrowheads="1"/>
          </p:cNvSpPr>
          <p:nvPr/>
        </p:nvSpPr>
        <p:spPr bwMode="auto">
          <a:xfrm>
            <a:off x="8243888" y="1773238"/>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zh-CN" altLang="en-US" sz="2000">
                <a:latin typeface="Times New Roman" panose="02020603050405020304" pitchFamily="18" charset="0"/>
                <a:cs typeface="Times New Roman" panose="02020603050405020304" pitchFamily="18" charset="0"/>
              </a:rPr>
              <a:t>，</a:t>
            </a:r>
            <a:endParaRPr lang="zh-CN" altLang="en-US" sz="2000"/>
          </a:p>
        </p:txBody>
      </p:sp>
      <p:graphicFrame>
        <p:nvGraphicFramePr>
          <p:cNvPr id="30730" name="Object 10">
            <a:extLst>
              <a:ext uri="{FF2B5EF4-FFF2-40B4-BE49-F238E27FC236}">
                <a16:creationId xmlns:a16="http://schemas.microsoft.com/office/drawing/2014/main" id="{CA71AA39-862A-4543-80A2-0BB474947157}"/>
              </a:ext>
            </a:extLst>
          </p:cNvPr>
          <p:cNvGraphicFramePr>
            <a:graphicFrameLocks noChangeAspect="1"/>
          </p:cNvGraphicFramePr>
          <p:nvPr/>
        </p:nvGraphicFramePr>
        <p:xfrm>
          <a:off x="1331913" y="2205038"/>
          <a:ext cx="219075" cy="287337"/>
        </p:xfrm>
        <a:graphic>
          <a:graphicData uri="http://schemas.openxmlformats.org/presentationml/2006/ole">
            <mc:AlternateContent xmlns:mc="http://schemas.openxmlformats.org/markup-compatibility/2006">
              <mc:Choice xmlns:v="urn:schemas-microsoft-com:vml" Requires="v">
                <p:oleObj spid="_x0000_s30754" name="公式" r:id="rId8" imgW="126780" imgH="164814" progId="Equation.3">
                  <p:embed/>
                </p:oleObj>
              </mc:Choice>
              <mc:Fallback>
                <p:oleObj name="公式" r:id="rId8" imgW="126780" imgH="164814"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31913" y="2205038"/>
                        <a:ext cx="219075" cy="287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38" name="Rectangle 18">
            <a:extLst>
              <a:ext uri="{FF2B5EF4-FFF2-40B4-BE49-F238E27FC236}">
                <a16:creationId xmlns:a16="http://schemas.microsoft.com/office/drawing/2014/main" id="{D2621390-BD34-433D-86E2-F4588F0BB1A8}"/>
              </a:ext>
            </a:extLst>
          </p:cNvPr>
          <p:cNvSpPr>
            <a:spLocks noChangeArrowheads="1"/>
          </p:cNvSpPr>
          <p:nvPr/>
        </p:nvSpPr>
        <p:spPr bwMode="auto">
          <a:xfrm>
            <a:off x="1547813" y="2133600"/>
            <a:ext cx="1962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zh-CN" altLang="en-US" sz="2000">
                <a:latin typeface="Times New Roman" panose="02020603050405020304" pitchFamily="18" charset="0"/>
                <a:cs typeface="Times New Roman" panose="02020603050405020304" pitchFamily="18" charset="0"/>
              </a:rPr>
              <a:t>的点电荷代替．</a:t>
            </a:r>
            <a:endParaRPr lang="zh-CN" altLang="en-US" sz="2000"/>
          </a:p>
        </p:txBody>
      </p:sp>
      <p:graphicFrame>
        <p:nvGraphicFramePr>
          <p:cNvPr id="30729" name="Object 9">
            <a:extLst>
              <a:ext uri="{FF2B5EF4-FFF2-40B4-BE49-F238E27FC236}">
                <a16:creationId xmlns:a16="http://schemas.microsoft.com/office/drawing/2014/main" id="{C5BB9BA3-103B-4D5F-8D2A-ACD93B14FBDB}"/>
              </a:ext>
            </a:extLst>
          </p:cNvPr>
          <p:cNvGraphicFramePr>
            <a:graphicFrameLocks noChangeAspect="1"/>
          </p:cNvGraphicFramePr>
          <p:nvPr/>
        </p:nvGraphicFramePr>
        <p:xfrm>
          <a:off x="3348038" y="2060575"/>
          <a:ext cx="398462" cy="503238"/>
        </p:xfrm>
        <a:graphic>
          <a:graphicData uri="http://schemas.openxmlformats.org/presentationml/2006/ole">
            <mc:AlternateContent xmlns:mc="http://schemas.openxmlformats.org/markup-compatibility/2006">
              <mc:Choice xmlns:v="urn:schemas-microsoft-com:vml" Requires="v">
                <p:oleObj spid="_x0000_s30755" name="公式" r:id="rId10" imgW="177646" imgH="228402" progId="Equation.3">
                  <p:embed/>
                </p:oleObj>
              </mc:Choice>
              <mc:Fallback>
                <p:oleObj name="公式" r:id="rId10" imgW="177646" imgH="228402"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2060575"/>
                        <a:ext cx="398462"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39" name="Rectangle 19">
            <a:extLst>
              <a:ext uri="{FF2B5EF4-FFF2-40B4-BE49-F238E27FC236}">
                <a16:creationId xmlns:a16="http://schemas.microsoft.com/office/drawing/2014/main" id="{2A30FC77-6D3C-42ED-A3EF-FA70803CE604}"/>
              </a:ext>
            </a:extLst>
          </p:cNvPr>
          <p:cNvSpPr>
            <a:spLocks noChangeArrowheads="1"/>
          </p:cNvSpPr>
          <p:nvPr/>
        </p:nvSpPr>
        <p:spPr bwMode="auto">
          <a:xfrm>
            <a:off x="3635375" y="2133600"/>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zh-CN" altLang="en-US" sz="2000">
                <a:latin typeface="Times New Roman" panose="02020603050405020304" pitchFamily="18" charset="0"/>
                <a:cs typeface="Times New Roman" panose="02020603050405020304" pitchFamily="18" charset="0"/>
              </a:rPr>
              <a:t>与</a:t>
            </a:r>
            <a:endParaRPr lang="zh-CN" altLang="en-US" sz="2000"/>
          </a:p>
        </p:txBody>
      </p:sp>
      <p:graphicFrame>
        <p:nvGraphicFramePr>
          <p:cNvPr id="30728" name="Object 8">
            <a:extLst>
              <a:ext uri="{FF2B5EF4-FFF2-40B4-BE49-F238E27FC236}">
                <a16:creationId xmlns:a16="http://schemas.microsoft.com/office/drawing/2014/main" id="{EEC3E4A0-AFFE-4CEC-BC3F-27ECBF93E47D}"/>
              </a:ext>
            </a:extLst>
          </p:cNvPr>
          <p:cNvGraphicFramePr>
            <a:graphicFrameLocks noChangeAspect="1"/>
          </p:cNvGraphicFramePr>
          <p:nvPr/>
        </p:nvGraphicFramePr>
        <p:xfrm>
          <a:off x="3995738" y="2205038"/>
          <a:ext cx="360362" cy="341312"/>
        </p:xfrm>
        <a:graphic>
          <a:graphicData uri="http://schemas.openxmlformats.org/presentationml/2006/ole">
            <mc:AlternateContent xmlns:mc="http://schemas.openxmlformats.org/markup-compatibility/2006">
              <mc:Choice xmlns:v="urn:schemas-microsoft-com:vml" Requires="v">
                <p:oleObj spid="_x0000_s30756" name="公式" r:id="rId11" imgW="126780" imgH="164814" progId="Equation.3">
                  <p:embed/>
                </p:oleObj>
              </mc:Choice>
              <mc:Fallback>
                <p:oleObj name="公式" r:id="rId11" imgW="126780" imgH="164814"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95738" y="2205038"/>
                        <a:ext cx="360362" cy="341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40" name="Rectangle 20">
            <a:extLst>
              <a:ext uri="{FF2B5EF4-FFF2-40B4-BE49-F238E27FC236}">
                <a16:creationId xmlns:a16="http://schemas.microsoft.com/office/drawing/2014/main" id="{D2A6FCF0-6AA9-4D1E-BC50-251D34D08D32}"/>
              </a:ext>
            </a:extLst>
          </p:cNvPr>
          <p:cNvSpPr>
            <a:spLocks noChangeArrowheads="1"/>
          </p:cNvSpPr>
          <p:nvPr/>
        </p:nvSpPr>
        <p:spPr bwMode="auto">
          <a:xfrm>
            <a:off x="4211638" y="2133600"/>
            <a:ext cx="424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zh-CN" altLang="en-US" sz="2000">
                <a:latin typeface="Times New Roman" panose="02020603050405020304" pitchFamily="18" charset="0"/>
                <a:cs typeface="Times New Roman" panose="02020603050405020304" pitchFamily="18" charset="0"/>
              </a:rPr>
              <a:t>的共同作用使内表面等电势．不妨将</a:t>
            </a:r>
            <a:endParaRPr lang="zh-CN" altLang="en-US" sz="2000"/>
          </a:p>
        </p:txBody>
      </p:sp>
      <p:graphicFrame>
        <p:nvGraphicFramePr>
          <p:cNvPr id="30727" name="Object 7">
            <a:extLst>
              <a:ext uri="{FF2B5EF4-FFF2-40B4-BE49-F238E27FC236}">
                <a16:creationId xmlns:a16="http://schemas.microsoft.com/office/drawing/2014/main" id="{70B9085C-EA53-4F11-92FD-F723ED4DFED2}"/>
              </a:ext>
            </a:extLst>
          </p:cNvPr>
          <p:cNvGraphicFramePr>
            <a:graphicFrameLocks noChangeAspect="1"/>
          </p:cNvGraphicFramePr>
          <p:nvPr/>
        </p:nvGraphicFramePr>
        <p:xfrm>
          <a:off x="611188" y="2565400"/>
          <a:ext cx="225425" cy="295275"/>
        </p:xfrm>
        <a:graphic>
          <a:graphicData uri="http://schemas.openxmlformats.org/presentationml/2006/ole">
            <mc:AlternateContent xmlns:mc="http://schemas.openxmlformats.org/markup-compatibility/2006">
              <mc:Choice xmlns:v="urn:schemas-microsoft-com:vml" Requires="v">
                <p:oleObj spid="_x0000_s30757" name="公式" r:id="rId12" imgW="126780" imgH="164814" progId="Equation.3">
                  <p:embed/>
                </p:oleObj>
              </mc:Choice>
              <mc:Fallback>
                <p:oleObj name="公式" r:id="rId12" imgW="126780" imgH="164814"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1188" y="2565400"/>
                        <a:ext cx="225425" cy="295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41" name="Rectangle 21">
            <a:extLst>
              <a:ext uri="{FF2B5EF4-FFF2-40B4-BE49-F238E27FC236}">
                <a16:creationId xmlns:a16="http://schemas.microsoft.com/office/drawing/2014/main" id="{93557601-B572-43AB-8ADF-122DFAF4656C}"/>
              </a:ext>
            </a:extLst>
          </p:cNvPr>
          <p:cNvSpPr>
            <a:spLocks noChangeArrowheads="1"/>
          </p:cNvSpPr>
          <p:nvPr/>
        </p:nvSpPr>
        <p:spPr bwMode="auto">
          <a:xfrm>
            <a:off x="827088" y="2492375"/>
            <a:ext cx="170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zh-CN" altLang="en-US" sz="2000">
                <a:latin typeface="Times New Roman" panose="02020603050405020304" pitchFamily="18" charset="0"/>
                <a:cs typeface="Times New Roman" panose="02020603050405020304" pitchFamily="18" charset="0"/>
              </a:rPr>
              <a:t>视为源电荷，</a:t>
            </a:r>
            <a:endParaRPr lang="zh-CN" altLang="en-US" sz="2000"/>
          </a:p>
        </p:txBody>
      </p:sp>
      <p:graphicFrame>
        <p:nvGraphicFramePr>
          <p:cNvPr id="30726" name="Object 6">
            <a:extLst>
              <a:ext uri="{FF2B5EF4-FFF2-40B4-BE49-F238E27FC236}">
                <a16:creationId xmlns:a16="http://schemas.microsoft.com/office/drawing/2014/main" id="{C6B10E30-B307-4C3C-A0FE-453BF7C7E780}"/>
              </a:ext>
            </a:extLst>
          </p:cNvPr>
          <p:cNvGraphicFramePr>
            <a:graphicFrameLocks noChangeAspect="1"/>
          </p:cNvGraphicFramePr>
          <p:nvPr/>
        </p:nvGraphicFramePr>
        <p:xfrm>
          <a:off x="2339975" y="2492375"/>
          <a:ext cx="311150" cy="393700"/>
        </p:xfrm>
        <a:graphic>
          <a:graphicData uri="http://schemas.openxmlformats.org/presentationml/2006/ole">
            <mc:AlternateContent xmlns:mc="http://schemas.openxmlformats.org/markup-compatibility/2006">
              <mc:Choice xmlns:v="urn:schemas-microsoft-com:vml" Requires="v">
                <p:oleObj spid="_x0000_s30758" name="公式" r:id="rId13" imgW="177646" imgH="228402" progId="Equation.3">
                  <p:embed/>
                </p:oleObj>
              </mc:Choice>
              <mc:Fallback>
                <p:oleObj name="公式" r:id="rId13" imgW="177646" imgH="228402"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2492375"/>
                        <a:ext cx="31115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42" name="Rectangle 22">
            <a:extLst>
              <a:ext uri="{FF2B5EF4-FFF2-40B4-BE49-F238E27FC236}">
                <a16:creationId xmlns:a16="http://schemas.microsoft.com/office/drawing/2014/main" id="{5D8FF00C-DA4C-4066-8827-44209B880F4F}"/>
              </a:ext>
            </a:extLst>
          </p:cNvPr>
          <p:cNvSpPr>
            <a:spLocks noChangeArrowheads="1"/>
          </p:cNvSpPr>
          <p:nvPr/>
        </p:nvSpPr>
        <p:spPr bwMode="auto">
          <a:xfrm>
            <a:off x="2555875" y="2492375"/>
            <a:ext cx="35274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zh-CN" altLang="en-US" sz="2000">
                <a:latin typeface="Times New Roman" panose="02020603050405020304" pitchFamily="18" charset="0"/>
                <a:cs typeface="Times New Roman" panose="02020603050405020304" pitchFamily="18" charset="0"/>
              </a:rPr>
              <a:t>视为像电荷．于是由文</a:t>
            </a:r>
            <a:r>
              <a:rPr lang="en-US" altLang="zh-CN" sz="2000">
                <a:latin typeface="Times New Roman" panose="02020603050405020304" pitchFamily="18" charset="0"/>
                <a:cs typeface="Times New Roman" panose="02020603050405020304" pitchFamily="18" charset="0"/>
              </a:rPr>
              <a:t>[1]</a:t>
            </a:r>
            <a:r>
              <a:rPr lang="zh-CN" altLang="en-US" sz="2000">
                <a:latin typeface="Times New Roman" panose="02020603050405020304" pitchFamily="18" charset="0"/>
                <a:cs typeface="Times New Roman" panose="02020603050405020304" pitchFamily="18" charset="0"/>
              </a:rPr>
              <a:t>有：</a:t>
            </a:r>
            <a:endParaRPr lang="zh-CN" altLang="en-US" sz="2000"/>
          </a:p>
          <a:p>
            <a:r>
              <a:rPr lang="zh-CN" altLang="en-US" sz="2000">
                <a:latin typeface="Times New Roman" panose="02020603050405020304" pitchFamily="18" charset="0"/>
                <a:cs typeface="Times New Roman" panose="02020603050405020304" pitchFamily="18" charset="0"/>
              </a:rPr>
              <a:t>　　　　　　　　　　　　　</a:t>
            </a:r>
            <a:endParaRPr lang="zh-CN" altLang="en-US" sz="2000"/>
          </a:p>
        </p:txBody>
      </p:sp>
      <p:graphicFrame>
        <p:nvGraphicFramePr>
          <p:cNvPr id="30725" name="Object 5">
            <a:extLst>
              <a:ext uri="{FF2B5EF4-FFF2-40B4-BE49-F238E27FC236}">
                <a16:creationId xmlns:a16="http://schemas.microsoft.com/office/drawing/2014/main" id="{9AB6B408-CCE0-4250-9F29-62F457193E28}"/>
              </a:ext>
            </a:extLst>
          </p:cNvPr>
          <p:cNvGraphicFramePr>
            <a:graphicFrameLocks noChangeAspect="1"/>
          </p:cNvGraphicFramePr>
          <p:nvPr/>
        </p:nvGraphicFramePr>
        <p:xfrm>
          <a:off x="1187450" y="2924175"/>
          <a:ext cx="1728788" cy="1584325"/>
        </p:xfrm>
        <a:graphic>
          <a:graphicData uri="http://schemas.openxmlformats.org/presentationml/2006/ole">
            <mc:AlternateContent xmlns:mc="http://schemas.openxmlformats.org/markup-compatibility/2006">
              <mc:Choice xmlns:v="urn:schemas-microsoft-com:vml" Requires="v">
                <p:oleObj spid="_x0000_s30759" name="公式" r:id="rId14" imgW="761669" imgH="939392" progId="Equation.3">
                  <p:embed/>
                </p:oleObj>
              </mc:Choice>
              <mc:Fallback>
                <p:oleObj name="公式" r:id="rId14" imgW="761669" imgH="939392" progId="Equation.3">
                  <p:embed/>
                  <p:pic>
                    <p:nvPicPr>
                      <p:cNvPr id="0" name="Object 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87450" y="2924175"/>
                        <a:ext cx="1728788" cy="1584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43" name="Rectangle 23">
            <a:extLst>
              <a:ext uri="{FF2B5EF4-FFF2-40B4-BE49-F238E27FC236}">
                <a16:creationId xmlns:a16="http://schemas.microsoft.com/office/drawing/2014/main" id="{B3D18109-B1FA-407D-BFCA-8B6F9F26557B}"/>
              </a:ext>
            </a:extLst>
          </p:cNvPr>
          <p:cNvSpPr>
            <a:spLocks noChangeArrowheads="1"/>
          </p:cNvSpPr>
          <p:nvPr/>
        </p:nvSpPr>
        <p:spPr bwMode="auto">
          <a:xfrm>
            <a:off x="34925" y="4292600"/>
            <a:ext cx="2216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zh-CN" altLang="en-US" sz="2000">
                <a:latin typeface="Times New Roman" panose="02020603050405020304" pitchFamily="18" charset="0"/>
                <a:cs typeface="Times New Roman" panose="02020603050405020304" pitchFamily="18" charset="0"/>
              </a:rPr>
              <a:t>　</a:t>
            </a:r>
            <a:endParaRPr lang="zh-CN" altLang="en-US" sz="2000"/>
          </a:p>
          <a:p>
            <a:r>
              <a:rPr lang="zh-CN" altLang="en-US" sz="2000">
                <a:latin typeface="Times New Roman" panose="02020603050405020304" pitchFamily="18" charset="0"/>
                <a:cs typeface="Times New Roman" panose="02020603050405020304" pitchFamily="18" charset="0"/>
              </a:rPr>
              <a:t>　　　　于是有：</a:t>
            </a:r>
            <a:endParaRPr lang="zh-CN" altLang="en-US" sz="2000"/>
          </a:p>
        </p:txBody>
      </p:sp>
      <p:graphicFrame>
        <p:nvGraphicFramePr>
          <p:cNvPr id="30724" name="Object 4">
            <a:extLst>
              <a:ext uri="{FF2B5EF4-FFF2-40B4-BE49-F238E27FC236}">
                <a16:creationId xmlns:a16="http://schemas.microsoft.com/office/drawing/2014/main" id="{B247E65B-A631-47AF-ACE4-4E00C711BAE3}"/>
              </a:ext>
            </a:extLst>
          </p:cNvPr>
          <p:cNvGraphicFramePr>
            <a:graphicFrameLocks noChangeAspect="1"/>
          </p:cNvGraphicFramePr>
          <p:nvPr/>
        </p:nvGraphicFramePr>
        <p:xfrm>
          <a:off x="2339975" y="4437063"/>
          <a:ext cx="1800225" cy="622300"/>
        </p:xfrm>
        <a:graphic>
          <a:graphicData uri="http://schemas.openxmlformats.org/presentationml/2006/ole">
            <mc:AlternateContent xmlns:mc="http://schemas.openxmlformats.org/markup-compatibility/2006">
              <mc:Choice xmlns:v="urn:schemas-microsoft-com:vml" Requires="v">
                <p:oleObj spid="_x0000_s30760" name="公式" r:id="rId16" imgW="1320800" imgH="457200" progId="Equation.3">
                  <p:embed/>
                </p:oleObj>
              </mc:Choice>
              <mc:Fallback>
                <p:oleObj name="公式" r:id="rId16" imgW="1320800" imgH="457200" progId="Equation.3">
                  <p:embed/>
                  <p:pic>
                    <p:nvPicPr>
                      <p:cNvPr id="0" name="Object 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339975" y="4437063"/>
                        <a:ext cx="1800225"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44" name="Rectangle 24">
            <a:extLst>
              <a:ext uri="{FF2B5EF4-FFF2-40B4-BE49-F238E27FC236}">
                <a16:creationId xmlns:a16="http://schemas.microsoft.com/office/drawing/2014/main" id="{067DC7CB-1908-424C-BFF4-1A5233973443}"/>
              </a:ext>
            </a:extLst>
          </p:cNvPr>
          <p:cNvSpPr>
            <a:spLocks noChangeArrowheads="1"/>
          </p:cNvSpPr>
          <p:nvPr/>
        </p:nvSpPr>
        <p:spPr bwMode="auto">
          <a:xfrm>
            <a:off x="468313" y="1125538"/>
            <a:ext cx="81375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sz="2000"/>
              <a:t>分布可用叠加原理求解．但内表面的感应电荷分布不均匀，宜用电像法求解．</a:t>
            </a:r>
          </a:p>
          <a:p>
            <a:pPr eaLnBrk="1" hangingPunct="1"/>
            <a:r>
              <a:rPr lang="zh-CN" altLang="en-US" sz="2000"/>
              <a:t>       设内表面的感应电荷对壳内空腔的效果可用ＯＡ延长线上距Ｏ为</a:t>
            </a:r>
          </a:p>
        </p:txBody>
      </p:sp>
      <p:sp>
        <p:nvSpPr>
          <p:cNvPr id="30745" name="Rectangle 25">
            <a:extLst>
              <a:ext uri="{FF2B5EF4-FFF2-40B4-BE49-F238E27FC236}">
                <a16:creationId xmlns:a16="http://schemas.microsoft.com/office/drawing/2014/main" id="{3D90963E-2723-4441-94E5-AA6E083DE0A7}"/>
              </a:ext>
            </a:extLst>
          </p:cNvPr>
          <p:cNvSpPr>
            <a:spLocks noChangeArrowheads="1"/>
          </p:cNvSpPr>
          <p:nvPr/>
        </p:nvSpPr>
        <p:spPr bwMode="auto">
          <a:xfrm>
            <a:off x="539750" y="2133600"/>
            <a:ext cx="869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a:t>电量为</a:t>
            </a:r>
          </a:p>
        </p:txBody>
      </p:sp>
      <p:pic>
        <p:nvPicPr>
          <p:cNvPr id="30746" name="Picture 26" descr="ⰸⱀX">
            <a:extLst>
              <a:ext uri="{FF2B5EF4-FFF2-40B4-BE49-F238E27FC236}">
                <a16:creationId xmlns:a16="http://schemas.microsoft.com/office/drawing/2014/main" id="{819D40D2-5248-49DF-906C-7516859BDEFF}"/>
              </a:ext>
            </a:extLst>
          </p:cNvPr>
          <p:cNvPicPr>
            <a:picLocks noChangeAspect="1" noChangeArrowheads="1"/>
          </p:cNvPicPr>
          <p:nvPr>
            <p:ph/>
          </p:nvPr>
        </p:nvPicPr>
        <p:blipFill>
          <a:blip r:embed="rId18">
            <a:extLst>
              <a:ext uri="{28A0092B-C50C-407E-A947-70E740481C1C}">
                <a14:useLocalDpi xmlns:a14="http://schemas.microsoft.com/office/drawing/2010/main" val="0"/>
              </a:ext>
            </a:extLst>
          </a:blip>
          <a:srcRect/>
          <a:stretch>
            <a:fillRect/>
          </a:stretch>
        </p:blipFill>
        <p:spPr>
          <a:xfrm>
            <a:off x="4572000" y="3141663"/>
            <a:ext cx="3814763" cy="26527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50" name="AutoShape 30">
            <a:hlinkClick r:id="" action="ppaction://hlinkshowjump?jump=nextslide" highlightClick="1"/>
            <a:extLst>
              <a:ext uri="{FF2B5EF4-FFF2-40B4-BE49-F238E27FC236}">
                <a16:creationId xmlns:a16="http://schemas.microsoft.com/office/drawing/2014/main" id="{25F47242-584C-414D-A662-2277467B9752}"/>
              </a:ext>
            </a:extLst>
          </p:cNvPr>
          <p:cNvSpPr>
            <a:spLocks noChangeArrowheads="1"/>
          </p:cNvSpPr>
          <p:nvPr/>
        </p:nvSpPr>
        <p:spPr bwMode="auto">
          <a:xfrm>
            <a:off x="8172450" y="6092825"/>
            <a:ext cx="720725" cy="431800"/>
          </a:xfrm>
          <a:prstGeom prst="actionButtonForwardNex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advClick="0" advTm="0">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9" name="Rectangle 11">
            <a:extLst>
              <a:ext uri="{FF2B5EF4-FFF2-40B4-BE49-F238E27FC236}">
                <a16:creationId xmlns:a16="http://schemas.microsoft.com/office/drawing/2014/main" id="{40CC529A-CC0B-465E-8C7B-2287F1D1E762}"/>
              </a:ext>
            </a:extLst>
          </p:cNvPr>
          <p:cNvSpPr>
            <a:spLocks noChangeArrowheads="1"/>
          </p:cNvSpPr>
          <p:nvPr/>
        </p:nvSpPr>
        <p:spPr bwMode="auto">
          <a:xfrm>
            <a:off x="539750" y="549275"/>
            <a:ext cx="2597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则在球壳内空腔某点</a:t>
            </a:r>
            <a:endParaRPr lang="zh-CN" altLang="en-US" sz="2000"/>
          </a:p>
        </p:txBody>
      </p:sp>
      <p:graphicFrame>
        <p:nvGraphicFramePr>
          <p:cNvPr id="37898" name="Object 10">
            <a:extLst>
              <a:ext uri="{FF2B5EF4-FFF2-40B4-BE49-F238E27FC236}">
                <a16:creationId xmlns:a16="http://schemas.microsoft.com/office/drawing/2014/main" id="{29CE88CD-01EC-491E-B5E2-DF9407E24608}"/>
              </a:ext>
            </a:extLst>
          </p:cNvPr>
          <p:cNvGraphicFramePr>
            <a:graphicFrameLocks noChangeAspect="1"/>
          </p:cNvGraphicFramePr>
          <p:nvPr/>
        </p:nvGraphicFramePr>
        <p:xfrm>
          <a:off x="3059113" y="620713"/>
          <a:ext cx="792162" cy="303212"/>
        </p:xfrm>
        <a:graphic>
          <a:graphicData uri="http://schemas.openxmlformats.org/presentationml/2006/ole">
            <mc:AlternateContent xmlns:mc="http://schemas.openxmlformats.org/markup-compatibility/2006">
              <mc:Choice xmlns:v="urn:schemas-microsoft-com:vml" Requires="v">
                <p:oleObj spid="_x0000_s37923" name="公式" r:id="rId3" imgW="520474" imgH="203112" progId="Equation.3">
                  <p:embed/>
                </p:oleObj>
              </mc:Choice>
              <mc:Fallback>
                <p:oleObj name="公式" r:id="rId3" imgW="520474" imgH="203112"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113" y="620713"/>
                        <a:ext cx="792162" cy="303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900" name="Rectangle 12">
            <a:extLst>
              <a:ext uri="{FF2B5EF4-FFF2-40B4-BE49-F238E27FC236}">
                <a16:creationId xmlns:a16="http://schemas.microsoft.com/office/drawing/2014/main" id="{18B4D996-482A-4537-87A6-3E3B8141324F}"/>
              </a:ext>
            </a:extLst>
          </p:cNvPr>
          <p:cNvSpPr>
            <a:spLocks noChangeArrowheads="1"/>
          </p:cNvSpPr>
          <p:nvPr/>
        </p:nvSpPr>
        <p:spPr bwMode="auto">
          <a:xfrm>
            <a:off x="3635375" y="549275"/>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zh-CN" altLang="en-US" sz="2000">
                <a:latin typeface="Times New Roman" panose="02020603050405020304" pitchFamily="18" charset="0"/>
                <a:cs typeface="Times New Roman" panose="02020603050405020304" pitchFamily="18" charset="0"/>
              </a:rPr>
              <a:t>（</a:t>
            </a:r>
            <a:endParaRPr lang="zh-CN" altLang="en-US" sz="2000"/>
          </a:p>
        </p:txBody>
      </p:sp>
      <p:graphicFrame>
        <p:nvGraphicFramePr>
          <p:cNvPr id="37897" name="Object 9">
            <a:extLst>
              <a:ext uri="{FF2B5EF4-FFF2-40B4-BE49-F238E27FC236}">
                <a16:creationId xmlns:a16="http://schemas.microsoft.com/office/drawing/2014/main" id="{7882FB1F-CEA3-4152-BBB4-381F7393C944}"/>
              </a:ext>
            </a:extLst>
          </p:cNvPr>
          <p:cNvGraphicFramePr>
            <a:graphicFrameLocks noChangeAspect="1"/>
          </p:cNvGraphicFramePr>
          <p:nvPr/>
        </p:nvGraphicFramePr>
        <p:xfrm>
          <a:off x="3924300" y="620713"/>
          <a:ext cx="1871663" cy="300037"/>
        </p:xfrm>
        <a:graphic>
          <a:graphicData uri="http://schemas.openxmlformats.org/presentationml/2006/ole">
            <mc:AlternateContent xmlns:mc="http://schemas.openxmlformats.org/markup-compatibility/2006">
              <mc:Choice xmlns:v="urn:schemas-microsoft-com:vml" Requires="v">
                <p:oleObj spid="_x0000_s37924" name="公式" r:id="rId5" imgW="1485900" imgH="241300" progId="Equation.3">
                  <p:embed/>
                </p:oleObj>
              </mc:Choice>
              <mc:Fallback>
                <p:oleObj name="公式" r:id="rId5" imgW="1485900" imgH="2413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4300" y="620713"/>
                        <a:ext cx="1871663" cy="300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901" name="Rectangle 13">
            <a:extLst>
              <a:ext uri="{FF2B5EF4-FFF2-40B4-BE49-F238E27FC236}">
                <a16:creationId xmlns:a16="http://schemas.microsoft.com/office/drawing/2014/main" id="{205D90F8-C257-457E-B931-2F2D1F83D1EF}"/>
              </a:ext>
            </a:extLst>
          </p:cNvPr>
          <p:cNvSpPr>
            <a:spLocks noChangeArrowheads="1"/>
          </p:cNvSpPr>
          <p:nvPr/>
        </p:nvSpPr>
        <p:spPr bwMode="auto">
          <a:xfrm>
            <a:off x="5724525" y="549275"/>
            <a:ext cx="2216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zh-CN" altLang="en-US" sz="2000">
                <a:latin typeface="Times New Roman" panose="02020603050405020304" pitchFamily="18" charset="0"/>
                <a:cs typeface="Times New Roman" panose="02020603050405020304" pitchFamily="18" charset="0"/>
              </a:rPr>
              <a:t>任意）处电势为：</a:t>
            </a:r>
            <a:endParaRPr lang="zh-CN" altLang="en-US" sz="2000"/>
          </a:p>
          <a:p>
            <a:r>
              <a:rPr lang="zh-CN" altLang="en-US" sz="2000">
                <a:latin typeface="Times New Roman" panose="02020603050405020304" pitchFamily="18" charset="0"/>
                <a:cs typeface="Times New Roman" panose="02020603050405020304" pitchFamily="18" charset="0"/>
              </a:rPr>
              <a:t>                         </a:t>
            </a:r>
            <a:endParaRPr lang="zh-CN" altLang="en-US" sz="2000"/>
          </a:p>
        </p:txBody>
      </p:sp>
      <p:graphicFrame>
        <p:nvGraphicFramePr>
          <p:cNvPr id="37896" name="Object 8">
            <a:extLst>
              <a:ext uri="{FF2B5EF4-FFF2-40B4-BE49-F238E27FC236}">
                <a16:creationId xmlns:a16="http://schemas.microsoft.com/office/drawing/2014/main" id="{3F499E10-90F3-4549-B842-866664F18277}"/>
              </a:ext>
            </a:extLst>
          </p:cNvPr>
          <p:cNvGraphicFramePr>
            <a:graphicFrameLocks noChangeAspect="1"/>
          </p:cNvGraphicFramePr>
          <p:nvPr/>
        </p:nvGraphicFramePr>
        <p:xfrm>
          <a:off x="900113" y="1196975"/>
          <a:ext cx="358775" cy="306388"/>
        </p:xfrm>
        <a:graphic>
          <a:graphicData uri="http://schemas.openxmlformats.org/presentationml/2006/ole">
            <mc:AlternateContent xmlns:mc="http://schemas.openxmlformats.org/markup-compatibility/2006">
              <mc:Choice xmlns:v="urn:schemas-microsoft-com:vml" Requires="v">
                <p:oleObj spid="_x0000_s37925" name="公式" r:id="rId7" imgW="253780" imgH="215713" progId="Equation.3">
                  <p:embed/>
                </p:oleObj>
              </mc:Choice>
              <mc:Fallback>
                <p:oleObj name="公式" r:id="rId7" imgW="253780" imgH="215713"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0113" y="1196975"/>
                        <a:ext cx="358775" cy="306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902" name="Rectangle 14">
            <a:extLst>
              <a:ext uri="{FF2B5EF4-FFF2-40B4-BE49-F238E27FC236}">
                <a16:creationId xmlns:a16="http://schemas.microsoft.com/office/drawing/2014/main" id="{946BC64B-2E77-4445-85A1-3D6C656D9050}"/>
              </a:ext>
            </a:extLst>
          </p:cNvPr>
          <p:cNvSpPr>
            <a:spLocks noChangeArrowheads="1"/>
          </p:cNvSpPr>
          <p:nvPr/>
        </p:nvSpPr>
        <p:spPr bwMode="auto">
          <a:xfrm>
            <a:off x="1258888" y="1125538"/>
            <a:ext cx="3905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en-US" altLang="zh-CN" sz="2000">
                <a:latin typeface="Times New Roman" panose="02020603050405020304" pitchFamily="18" charset="0"/>
                <a:cs typeface="Times New Roman" panose="02020603050405020304" pitchFamily="18" charset="0"/>
              </a:rPr>
              <a:t> =</a:t>
            </a:r>
            <a:endParaRPr lang="en-US" altLang="zh-CN" sz="2000"/>
          </a:p>
        </p:txBody>
      </p:sp>
      <p:graphicFrame>
        <p:nvGraphicFramePr>
          <p:cNvPr id="37895" name="Object 7">
            <a:extLst>
              <a:ext uri="{FF2B5EF4-FFF2-40B4-BE49-F238E27FC236}">
                <a16:creationId xmlns:a16="http://schemas.microsoft.com/office/drawing/2014/main" id="{0ECC2850-C452-4E0E-92C2-B72D9F79455F}"/>
              </a:ext>
            </a:extLst>
          </p:cNvPr>
          <p:cNvGraphicFramePr>
            <a:graphicFrameLocks noChangeAspect="1"/>
          </p:cNvGraphicFramePr>
          <p:nvPr/>
        </p:nvGraphicFramePr>
        <p:xfrm>
          <a:off x="1547813" y="1125538"/>
          <a:ext cx="4048125" cy="504825"/>
        </p:xfrm>
        <a:graphic>
          <a:graphicData uri="http://schemas.openxmlformats.org/presentationml/2006/ole">
            <mc:AlternateContent xmlns:mc="http://schemas.openxmlformats.org/markup-compatibility/2006">
              <mc:Choice xmlns:v="urn:schemas-microsoft-com:vml" Requires="v">
                <p:oleObj spid="_x0000_s37926" name="公式" r:id="rId9" imgW="4051300" imgH="508000" progId="Equation.3">
                  <p:embed/>
                </p:oleObj>
              </mc:Choice>
              <mc:Fallback>
                <p:oleObj name="公式" r:id="rId9" imgW="4051300" imgH="5080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47813" y="1125538"/>
                        <a:ext cx="4048125"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903" name="Rectangle 15">
            <a:extLst>
              <a:ext uri="{FF2B5EF4-FFF2-40B4-BE49-F238E27FC236}">
                <a16:creationId xmlns:a16="http://schemas.microsoft.com/office/drawing/2014/main" id="{88447126-00BC-4646-A0DF-76753A5F1AEC}"/>
              </a:ext>
            </a:extLst>
          </p:cNvPr>
          <p:cNvSpPr>
            <a:spLocks noChangeArrowheads="1"/>
          </p:cNvSpPr>
          <p:nvPr/>
        </p:nvSpPr>
        <p:spPr bwMode="auto">
          <a:xfrm>
            <a:off x="420688" y="3398838"/>
            <a:ext cx="2025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en-US" altLang="zh-CN" sz="2000">
                <a:latin typeface="Times New Roman" panose="02020603050405020304" pitchFamily="18" charset="0"/>
                <a:cs typeface="Times New Roman" panose="02020603050405020304" pitchFamily="18" charset="0"/>
              </a:rPr>
              <a:t>                             </a:t>
            </a:r>
            <a:endParaRPr lang="en-US" altLang="zh-CN" sz="2000"/>
          </a:p>
        </p:txBody>
      </p:sp>
      <p:graphicFrame>
        <p:nvGraphicFramePr>
          <p:cNvPr id="37894" name="Object 6">
            <a:extLst>
              <a:ext uri="{FF2B5EF4-FFF2-40B4-BE49-F238E27FC236}">
                <a16:creationId xmlns:a16="http://schemas.microsoft.com/office/drawing/2014/main" id="{5D2C1760-7772-47C7-9DC4-02633D5E4B46}"/>
              </a:ext>
            </a:extLst>
          </p:cNvPr>
          <p:cNvGraphicFramePr>
            <a:graphicFrameLocks noChangeAspect="1"/>
          </p:cNvGraphicFramePr>
          <p:nvPr/>
        </p:nvGraphicFramePr>
        <p:xfrm>
          <a:off x="1403350" y="1916113"/>
          <a:ext cx="215900" cy="182562"/>
        </p:xfrm>
        <a:graphic>
          <a:graphicData uri="http://schemas.openxmlformats.org/presentationml/2006/ole">
            <mc:AlternateContent xmlns:mc="http://schemas.openxmlformats.org/markup-compatibility/2006">
              <mc:Choice xmlns:v="urn:schemas-microsoft-com:vml" Requires="v">
                <p:oleObj spid="_x0000_s37927" name="公式" r:id="rId11" imgW="126780" imgH="101424" progId="Equation.3">
                  <p:embed/>
                </p:oleObj>
              </mc:Choice>
              <mc:Fallback>
                <p:oleObj name="公式" r:id="rId11" imgW="126780" imgH="101424"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03350" y="1916113"/>
                        <a:ext cx="215900" cy="182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904" name="Rectangle 16">
            <a:extLst>
              <a:ext uri="{FF2B5EF4-FFF2-40B4-BE49-F238E27FC236}">
                <a16:creationId xmlns:a16="http://schemas.microsoft.com/office/drawing/2014/main" id="{BD4D52D1-01E5-4572-9B0E-10E6E4B09683}"/>
              </a:ext>
            </a:extLst>
          </p:cNvPr>
          <p:cNvSpPr>
            <a:spLocks noChangeArrowheads="1"/>
          </p:cNvSpPr>
          <p:nvPr/>
        </p:nvSpPr>
        <p:spPr bwMode="auto">
          <a:xfrm>
            <a:off x="0" y="3824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7893" name="Object 5">
            <a:extLst>
              <a:ext uri="{FF2B5EF4-FFF2-40B4-BE49-F238E27FC236}">
                <a16:creationId xmlns:a16="http://schemas.microsoft.com/office/drawing/2014/main" id="{26A8BC55-45C3-4920-ABA7-F8CEC65D4613}"/>
              </a:ext>
            </a:extLst>
          </p:cNvPr>
          <p:cNvGraphicFramePr>
            <a:graphicFrameLocks noChangeAspect="1"/>
          </p:cNvGraphicFramePr>
          <p:nvPr/>
        </p:nvGraphicFramePr>
        <p:xfrm>
          <a:off x="1619250" y="1628775"/>
          <a:ext cx="4105275" cy="866775"/>
        </p:xfrm>
        <a:graphic>
          <a:graphicData uri="http://schemas.openxmlformats.org/presentationml/2006/ole">
            <mc:AlternateContent xmlns:mc="http://schemas.openxmlformats.org/markup-compatibility/2006">
              <mc:Choice xmlns:v="urn:schemas-microsoft-com:vml" Requires="v">
                <p:oleObj spid="_x0000_s37928" name="公式" r:id="rId13" imgW="4102100" imgH="863600" progId="Equation.3">
                  <p:embed/>
                </p:oleObj>
              </mc:Choice>
              <mc:Fallback>
                <p:oleObj name="公式" r:id="rId13" imgW="4102100" imgH="863600" progId="Equation.3">
                  <p:embed/>
                  <p:pic>
                    <p:nvPicPr>
                      <p:cNvPr id="0" name="Object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19250" y="1628775"/>
                        <a:ext cx="4105275" cy="866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905" name="Rectangle 17">
            <a:extLst>
              <a:ext uri="{FF2B5EF4-FFF2-40B4-BE49-F238E27FC236}">
                <a16:creationId xmlns:a16="http://schemas.microsoft.com/office/drawing/2014/main" id="{75C55791-8BD3-4AAD-8920-D50D2DEB1D4C}"/>
              </a:ext>
            </a:extLst>
          </p:cNvPr>
          <p:cNvSpPr>
            <a:spLocks noChangeArrowheads="1"/>
          </p:cNvSpPr>
          <p:nvPr/>
        </p:nvSpPr>
        <p:spPr bwMode="auto">
          <a:xfrm>
            <a:off x="-541338" y="2636838"/>
            <a:ext cx="2168526"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en-US" altLang="zh-CN" sz="2000">
                <a:latin typeface="Times New Roman" panose="02020603050405020304" pitchFamily="18" charset="0"/>
                <a:cs typeface="Times New Roman" panose="02020603050405020304" pitchFamily="18" charset="0"/>
              </a:rPr>
              <a:t>                             =</a:t>
            </a:r>
            <a:endParaRPr lang="en-US" altLang="zh-CN" sz="2000"/>
          </a:p>
        </p:txBody>
      </p:sp>
      <p:graphicFrame>
        <p:nvGraphicFramePr>
          <p:cNvPr id="37892" name="Object 4">
            <a:extLst>
              <a:ext uri="{FF2B5EF4-FFF2-40B4-BE49-F238E27FC236}">
                <a16:creationId xmlns:a16="http://schemas.microsoft.com/office/drawing/2014/main" id="{FFF35C07-0770-44AD-9C6D-32911F7B835A}"/>
              </a:ext>
            </a:extLst>
          </p:cNvPr>
          <p:cNvGraphicFramePr>
            <a:graphicFrameLocks noChangeAspect="1"/>
          </p:cNvGraphicFramePr>
          <p:nvPr/>
        </p:nvGraphicFramePr>
        <p:xfrm>
          <a:off x="1547813" y="2565400"/>
          <a:ext cx="3819525" cy="576263"/>
        </p:xfrm>
        <a:graphic>
          <a:graphicData uri="http://schemas.openxmlformats.org/presentationml/2006/ole">
            <mc:AlternateContent xmlns:mc="http://schemas.openxmlformats.org/markup-compatibility/2006">
              <mc:Choice xmlns:v="urn:schemas-microsoft-com:vml" Requires="v">
                <p:oleObj spid="_x0000_s37929" name="公式" r:id="rId15" imgW="3822700" imgH="495300" progId="Equation.3">
                  <p:embed/>
                </p:oleObj>
              </mc:Choice>
              <mc:Fallback>
                <p:oleObj name="公式" r:id="rId15" imgW="3822700" imgH="495300" progId="Equation.3">
                  <p:embed/>
                  <p:pic>
                    <p:nvPicPr>
                      <p:cNvPr id="0" name="Object 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47813" y="2565400"/>
                        <a:ext cx="3819525"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906" name="Rectangle 18">
            <a:extLst>
              <a:ext uri="{FF2B5EF4-FFF2-40B4-BE49-F238E27FC236}">
                <a16:creationId xmlns:a16="http://schemas.microsoft.com/office/drawing/2014/main" id="{B2CB6945-3798-4186-A8A2-5D76904F1B7C}"/>
              </a:ext>
            </a:extLst>
          </p:cNvPr>
          <p:cNvSpPr>
            <a:spLocks noChangeArrowheads="1"/>
          </p:cNvSpPr>
          <p:nvPr/>
        </p:nvSpPr>
        <p:spPr bwMode="auto">
          <a:xfrm>
            <a:off x="420688" y="5430838"/>
            <a:ext cx="787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en-US" altLang="zh-CN" sz="1000">
                <a:latin typeface="Times New Roman" panose="02020603050405020304" pitchFamily="18" charset="0"/>
                <a:cs typeface="Times New Roman" panose="02020603050405020304" pitchFamily="18" charset="0"/>
              </a:rPr>
              <a:t>                   </a:t>
            </a:r>
            <a:endParaRPr lang="en-US" altLang="zh-CN"/>
          </a:p>
        </p:txBody>
      </p:sp>
      <p:pic>
        <p:nvPicPr>
          <p:cNvPr id="37907" name="Picture 19" descr="ⰸⱀX">
            <a:extLst>
              <a:ext uri="{FF2B5EF4-FFF2-40B4-BE49-F238E27FC236}">
                <a16:creationId xmlns:a16="http://schemas.microsoft.com/office/drawing/2014/main" id="{BD4B5FF2-BBC0-4A78-947F-76C999258F36}"/>
              </a:ext>
            </a:extLst>
          </p:cNvPr>
          <p:cNvPicPr>
            <a:picLocks noChangeAspect="1" noChangeArrowheads="1"/>
          </p:cNvPicPr>
          <p:nvPr>
            <p:ph sz="half" idx="1"/>
          </p:nvPr>
        </p:nvPicPr>
        <p:blipFill>
          <a:blip r:embed="rId17">
            <a:extLst>
              <a:ext uri="{28A0092B-C50C-407E-A947-70E740481C1C}">
                <a14:useLocalDpi xmlns:a14="http://schemas.microsoft.com/office/drawing/2010/main" val="0"/>
              </a:ext>
            </a:extLst>
          </a:blip>
          <a:srcRect/>
          <a:stretch>
            <a:fillRect/>
          </a:stretch>
        </p:blipFill>
        <p:spPr>
          <a:xfrm>
            <a:off x="5651500" y="1557338"/>
            <a:ext cx="3381375" cy="22193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7911" name="Rectangle 23">
            <a:extLst>
              <a:ext uri="{FF2B5EF4-FFF2-40B4-BE49-F238E27FC236}">
                <a16:creationId xmlns:a16="http://schemas.microsoft.com/office/drawing/2014/main" id="{64786EEB-8FC6-4DE4-990F-3A66025489D4}"/>
              </a:ext>
            </a:extLst>
          </p:cNvPr>
          <p:cNvSpPr>
            <a:spLocks noChangeArrowheads="1"/>
          </p:cNvSpPr>
          <p:nvPr/>
        </p:nvSpPr>
        <p:spPr bwMode="auto">
          <a:xfrm>
            <a:off x="395288" y="3860800"/>
            <a:ext cx="5010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en-US" altLang="zh-CN" sz="2000">
                <a:latin typeface="Times New Roman" panose="02020603050405020304" pitchFamily="18" charset="0"/>
                <a:cs typeface="Times New Roman" panose="02020603050405020304" pitchFamily="18" charset="0"/>
              </a:rPr>
              <a:t> 2</a:t>
            </a:r>
            <a:r>
              <a:rPr lang="zh-CN" altLang="en-US" sz="2000">
                <a:latin typeface="Times New Roman" panose="02020603050405020304" pitchFamily="18" charset="0"/>
                <a:cs typeface="Times New Roman" panose="02020603050405020304" pitchFamily="18" charset="0"/>
              </a:rPr>
              <a:t>．利用电像法求点电荷与电介质间的互能</a:t>
            </a:r>
            <a:r>
              <a:rPr lang="en-US" altLang="zh-CN" sz="2000">
                <a:latin typeface="Times New Roman" panose="02020603050405020304" pitchFamily="18" charset="0"/>
                <a:cs typeface="Times New Roman" panose="02020603050405020304" pitchFamily="18" charset="0"/>
              </a:rPr>
              <a:t>.</a:t>
            </a:r>
            <a:endParaRPr lang="en-US" altLang="zh-CN" sz="2000"/>
          </a:p>
          <a:p>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例：一点荷</a:t>
            </a:r>
            <a:endParaRPr lang="zh-CN" altLang="en-US" sz="2000"/>
          </a:p>
        </p:txBody>
      </p:sp>
      <p:graphicFrame>
        <p:nvGraphicFramePr>
          <p:cNvPr id="37910" name="Object 22">
            <a:extLst>
              <a:ext uri="{FF2B5EF4-FFF2-40B4-BE49-F238E27FC236}">
                <a16:creationId xmlns:a16="http://schemas.microsoft.com/office/drawing/2014/main" id="{99119BD6-ED0C-45A3-BDE7-DB6C82CFB638}"/>
              </a:ext>
            </a:extLst>
          </p:cNvPr>
          <p:cNvGraphicFramePr>
            <a:graphicFrameLocks noChangeAspect="1"/>
          </p:cNvGraphicFramePr>
          <p:nvPr/>
        </p:nvGraphicFramePr>
        <p:xfrm>
          <a:off x="2987675" y="4221163"/>
          <a:ext cx="185738" cy="242887"/>
        </p:xfrm>
        <a:graphic>
          <a:graphicData uri="http://schemas.openxmlformats.org/presentationml/2006/ole">
            <mc:AlternateContent xmlns:mc="http://schemas.openxmlformats.org/markup-compatibility/2006">
              <mc:Choice xmlns:v="urn:schemas-microsoft-com:vml" Requires="v">
                <p:oleObj spid="_x0000_s37930" name="公式" r:id="rId18" imgW="126720" imgH="164880" progId="Equation.3">
                  <p:embed/>
                </p:oleObj>
              </mc:Choice>
              <mc:Fallback>
                <p:oleObj name="公式" r:id="rId18" imgW="126720" imgH="164880" progId="Equation.3">
                  <p:embed/>
                  <p:pic>
                    <p:nvPicPr>
                      <p:cNvPr id="0" name="Object 2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87675" y="4221163"/>
                        <a:ext cx="185738" cy="242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912" name="Rectangle 24">
            <a:extLst>
              <a:ext uri="{FF2B5EF4-FFF2-40B4-BE49-F238E27FC236}">
                <a16:creationId xmlns:a16="http://schemas.microsoft.com/office/drawing/2014/main" id="{91CCA4F4-B069-4199-835C-DD39AB1F0498}"/>
              </a:ext>
            </a:extLst>
          </p:cNvPr>
          <p:cNvSpPr>
            <a:spLocks noChangeArrowheads="1"/>
          </p:cNvSpPr>
          <p:nvPr/>
        </p:nvSpPr>
        <p:spPr bwMode="auto">
          <a:xfrm>
            <a:off x="3132138" y="4149725"/>
            <a:ext cx="3232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zh-CN" altLang="en-US" sz="2000">
                <a:latin typeface="Times New Roman" panose="02020603050405020304" pitchFamily="18" charset="0"/>
                <a:cs typeface="Times New Roman" panose="02020603050405020304" pitchFamily="18" charset="0"/>
              </a:rPr>
              <a:t>位于距一接地无穷大导体板</a:t>
            </a:r>
            <a:endParaRPr lang="zh-CN" altLang="en-US" sz="2000"/>
          </a:p>
        </p:txBody>
      </p:sp>
      <p:graphicFrame>
        <p:nvGraphicFramePr>
          <p:cNvPr id="37909" name="Object 21">
            <a:extLst>
              <a:ext uri="{FF2B5EF4-FFF2-40B4-BE49-F238E27FC236}">
                <a16:creationId xmlns:a16="http://schemas.microsoft.com/office/drawing/2014/main" id="{08C7EF51-73E3-462B-B554-B49FA7233C17}"/>
              </a:ext>
            </a:extLst>
          </p:cNvPr>
          <p:cNvGraphicFramePr>
            <a:graphicFrameLocks noChangeAspect="1"/>
          </p:cNvGraphicFramePr>
          <p:nvPr/>
        </p:nvGraphicFramePr>
        <p:xfrm>
          <a:off x="6300788" y="4292600"/>
          <a:ext cx="198437" cy="214313"/>
        </p:xfrm>
        <a:graphic>
          <a:graphicData uri="http://schemas.openxmlformats.org/presentationml/2006/ole">
            <mc:AlternateContent xmlns:mc="http://schemas.openxmlformats.org/markup-compatibility/2006">
              <mc:Choice xmlns:v="urn:schemas-microsoft-com:vml" Requires="v">
                <p:oleObj spid="_x0000_s37931" name="公式" r:id="rId20" imgW="114102" imgH="126780" progId="Equation.3">
                  <p:embed/>
                </p:oleObj>
              </mc:Choice>
              <mc:Fallback>
                <p:oleObj name="公式" r:id="rId20" imgW="114102" imgH="126780" progId="Equation.3">
                  <p:embed/>
                  <p:pic>
                    <p:nvPicPr>
                      <p:cNvPr id="0" name="Object 2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300788" y="4292600"/>
                        <a:ext cx="198437" cy="214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913" name="Rectangle 25">
            <a:extLst>
              <a:ext uri="{FF2B5EF4-FFF2-40B4-BE49-F238E27FC236}">
                <a16:creationId xmlns:a16="http://schemas.microsoft.com/office/drawing/2014/main" id="{C8E8AC45-50EE-464A-B88A-D3C2F2A59C8A}"/>
              </a:ext>
            </a:extLst>
          </p:cNvPr>
          <p:cNvSpPr>
            <a:spLocks noChangeArrowheads="1"/>
          </p:cNvSpPr>
          <p:nvPr/>
        </p:nvSpPr>
        <p:spPr bwMode="auto">
          <a:xfrm>
            <a:off x="6300788" y="4149725"/>
            <a:ext cx="2597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处，求该系统的互能</a:t>
            </a:r>
            <a:r>
              <a:rPr lang="en-US" altLang="zh-CN" sz="2000">
                <a:latin typeface="Times New Roman" panose="02020603050405020304" pitchFamily="18" charset="0"/>
                <a:cs typeface="Times New Roman" panose="02020603050405020304" pitchFamily="18" charset="0"/>
              </a:rPr>
              <a:t>.</a:t>
            </a:r>
            <a:endParaRPr lang="en-US" altLang="zh-CN" sz="2000"/>
          </a:p>
        </p:txBody>
      </p:sp>
      <p:pic>
        <p:nvPicPr>
          <p:cNvPr id="37917" name="Picture 29">
            <a:extLst>
              <a:ext uri="{FF2B5EF4-FFF2-40B4-BE49-F238E27FC236}">
                <a16:creationId xmlns:a16="http://schemas.microsoft.com/office/drawing/2014/main" id="{0F68986A-7D3A-4743-98AF-F0C30C561FB6}"/>
              </a:ext>
            </a:extLst>
          </p:cNvPr>
          <p:cNvPicPr>
            <a:picLocks noChangeAspect="1" noChangeArrowheads="1"/>
          </p:cNvPicPr>
          <p:nvPr>
            <p:ph sz="half" idx="2"/>
          </p:nvPr>
        </p:nvPicPr>
        <p:blipFill>
          <a:blip r:embed="rId22">
            <a:extLst>
              <a:ext uri="{28A0092B-C50C-407E-A947-70E740481C1C}">
                <a14:useLocalDpi xmlns:a14="http://schemas.microsoft.com/office/drawing/2010/main" val="0"/>
              </a:ext>
            </a:extLst>
          </a:blip>
          <a:srcRect/>
          <a:stretch>
            <a:fillRect/>
          </a:stretch>
        </p:blipFill>
        <p:spPr>
          <a:xfrm>
            <a:off x="3059113" y="4581525"/>
            <a:ext cx="3600450" cy="20875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7920" name="Text Box 32">
            <a:extLst>
              <a:ext uri="{FF2B5EF4-FFF2-40B4-BE49-F238E27FC236}">
                <a16:creationId xmlns:a16="http://schemas.microsoft.com/office/drawing/2014/main" id="{90E0B1D1-EE68-4FF5-AE04-EAFA1215669E}"/>
              </a:ext>
            </a:extLst>
          </p:cNvPr>
          <p:cNvSpPr txBox="1">
            <a:spLocks noChangeArrowheads="1"/>
          </p:cNvSpPr>
          <p:nvPr/>
        </p:nvSpPr>
        <p:spPr bwMode="auto">
          <a:xfrm>
            <a:off x="4551363" y="6400800"/>
            <a:ext cx="539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a:t>图</a:t>
            </a:r>
            <a:r>
              <a:rPr lang="en-US" altLang="zh-CN"/>
              <a:t>2</a:t>
            </a:r>
          </a:p>
        </p:txBody>
      </p:sp>
      <p:sp>
        <p:nvSpPr>
          <p:cNvPr id="37922" name="AutoShape 34">
            <a:hlinkClick r:id="" action="ppaction://hlinkshowjump?jump=nextslide" highlightClick="1"/>
            <a:extLst>
              <a:ext uri="{FF2B5EF4-FFF2-40B4-BE49-F238E27FC236}">
                <a16:creationId xmlns:a16="http://schemas.microsoft.com/office/drawing/2014/main" id="{556151F7-0253-4475-9BBC-9DFE26A8783B}"/>
              </a:ext>
            </a:extLst>
          </p:cNvPr>
          <p:cNvSpPr>
            <a:spLocks noChangeArrowheads="1"/>
          </p:cNvSpPr>
          <p:nvPr/>
        </p:nvSpPr>
        <p:spPr bwMode="auto">
          <a:xfrm>
            <a:off x="8172450" y="6092825"/>
            <a:ext cx="720725" cy="431800"/>
          </a:xfrm>
          <a:prstGeom prst="actionButtonForwardNex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advClick="0" advTm="0">
    <p:blinds dir="vert"/>
  </p:transition>
</p:sld>
</file>

<file path=ppt/theme/theme1.xml><?xml version="1.0" encoding="utf-8"?>
<a:theme xmlns:a="http://schemas.openxmlformats.org/drawingml/2006/main" name="Watermark">
  <a:themeElements>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Waterma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alloons">
  <a:themeElements>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fontScheme name="Balloons">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Balloons 1">
        <a:dk1>
          <a:srgbClr val="9900CC"/>
        </a:dk1>
        <a:lt1>
          <a:srgbClr val="FFFFCC"/>
        </a:lt1>
        <a:dk2>
          <a:srgbClr val="000000"/>
        </a:dk2>
        <a:lt2>
          <a:srgbClr val="FFFFFF"/>
        </a:lt2>
        <a:accent1>
          <a:srgbClr val="666699"/>
        </a:accent1>
        <a:accent2>
          <a:srgbClr val="660066"/>
        </a:accent2>
        <a:accent3>
          <a:srgbClr val="AAAAAA"/>
        </a:accent3>
        <a:accent4>
          <a:srgbClr val="DADAAE"/>
        </a:accent4>
        <a:accent5>
          <a:srgbClr val="B8B8CA"/>
        </a:accent5>
        <a:accent6>
          <a:srgbClr val="5C005C"/>
        </a:accent6>
        <a:hlink>
          <a:srgbClr val="CC0000"/>
        </a:hlink>
        <a:folHlink>
          <a:srgbClr val="A50021"/>
        </a:folHlink>
      </a:clrScheme>
      <a:clrMap bg1="dk2" tx1="lt1" bg2="dk1" tx2="lt2" accent1="accent1" accent2="accent2" accent3="accent3" accent4="accent4" accent5="accent5" accent6="accent6" hlink="hlink" folHlink="folHlink"/>
    </a:extraClrScheme>
    <a:extraClrScheme>
      <a:clrScheme name="Balloons 2">
        <a:dk1>
          <a:srgbClr val="990033"/>
        </a:dk1>
        <a:lt1>
          <a:srgbClr val="FFFFFF"/>
        </a:lt1>
        <a:dk2>
          <a:srgbClr val="000000"/>
        </a:dk2>
        <a:lt2>
          <a:srgbClr val="FFFFFF"/>
        </a:lt2>
        <a:accent1>
          <a:srgbClr val="FF3300"/>
        </a:accent1>
        <a:accent2>
          <a:srgbClr val="FF9900"/>
        </a:accent2>
        <a:accent3>
          <a:srgbClr val="AAAAAA"/>
        </a:accent3>
        <a:accent4>
          <a:srgbClr val="DADADA"/>
        </a:accent4>
        <a:accent5>
          <a:srgbClr val="FFADAA"/>
        </a:accent5>
        <a:accent6>
          <a:srgbClr val="E78A00"/>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Balloons 3">
        <a:dk1>
          <a:srgbClr val="CCCCFF"/>
        </a:dk1>
        <a:lt1>
          <a:srgbClr val="FFFFCC"/>
        </a:lt1>
        <a:dk2>
          <a:srgbClr val="000000"/>
        </a:dk2>
        <a:lt2>
          <a:srgbClr val="FFFFFF"/>
        </a:lt2>
        <a:accent1>
          <a:srgbClr val="9999FF"/>
        </a:accent1>
        <a:accent2>
          <a:srgbClr val="33CCCC"/>
        </a:accent2>
        <a:accent3>
          <a:srgbClr val="AAAAAA"/>
        </a:accent3>
        <a:accent4>
          <a:srgbClr val="DADAAE"/>
        </a:accent4>
        <a:accent5>
          <a:srgbClr val="CACAFF"/>
        </a:accent5>
        <a:accent6>
          <a:srgbClr val="2DB9B9"/>
        </a:accent6>
        <a:hlink>
          <a:srgbClr val="66FFFF"/>
        </a:hlink>
        <a:folHlink>
          <a:srgbClr val="660066"/>
        </a:folHlink>
      </a:clrScheme>
      <a:clrMap bg1="dk2" tx1="lt1" bg2="dk1" tx2="lt2" accent1="accent1" accent2="accent2" accent3="accent3" accent4="accent4" accent5="accent5" accent6="accent6" hlink="hlink" folHlink="folHlink"/>
    </a:extraClrScheme>
    <a:extraClrScheme>
      <a:clrScheme name="Balloons 4">
        <a:dk1>
          <a:srgbClr val="000000"/>
        </a:dk1>
        <a:lt1>
          <a:srgbClr val="F8F8F8"/>
        </a:lt1>
        <a:dk2>
          <a:srgbClr val="800000"/>
        </a:dk2>
        <a:lt2>
          <a:srgbClr val="FFFFFF"/>
        </a:lt2>
        <a:accent1>
          <a:srgbClr val="FF3300"/>
        </a:accent1>
        <a:accent2>
          <a:srgbClr val="FF5050"/>
        </a:accent2>
        <a:accent3>
          <a:srgbClr val="C0AAAA"/>
        </a:accent3>
        <a:accent4>
          <a:srgbClr val="D4D4D4"/>
        </a:accent4>
        <a:accent5>
          <a:srgbClr val="FFADAA"/>
        </a:accent5>
        <a:accent6>
          <a:srgbClr val="E74848"/>
        </a:accent6>
        <a:hlink>
          <a:srgbClr val="FF9999"/>
        </a:hlink>
        <a:folHlink>
          <a:srgbClr val="FF9966"/>
        </a:folHlink>
      </a:clrScheme>
      <a:clrMap bg1="dk2" tx1="lt1" bg2="dk1" tx2="lt2" accent1="accent1" accent2="accent2" accent3="accent3" accent4="accent4" accent5="accent5" accent6="accent6" hlink="hlink" folHlink="folHlink"/>
    </a:extraClrScheme>
    <a:extraClrScheme>
      <a:clrScheme name="Balloons 5">
        <a:dk1>
          <a:srgbClr val="666699"/>
        </a:dk1>
        <a:lt1>
          <a:srgbClr val="FFFFFF"/>
        </a:lt1>
        <a:dk2>
          <a:srgbClr val="000066"/>
        </a:dk2>
        <a:lt2>
          <a:srgbClr val="CCECFF"/>
        </a:lt2>
        <a:accent1>
          <a:srgbClr val="009999"/>
        </a:accent1>
        <a:accent2>
          <a:srgbClr val="0099CC"/>
        </a:accent2>
        <a:accent3>
          <a:srgbClr val="AAAAB8"/>
        </a:accent3>
        <a:accent4>
          <a:srgbClr val="DADADA"/>
        </a:accent4>
        <a:accent5>
          <a:srgbClr val="AACACA"/>
        </a:accent5>
        <a:accent6>
          <a:srgbClr val="008AB9"/>
        </a:accent6>
        <a:hlink>
          <a:srgbClr val="CC99FF"/>
        </a:hlink>
        <a:folHlink>
          <a:srgbClr val="3366CC"/>
        </a:folHlink>
      </a:clrScheme>
      <a:clrMap bg1="dk2" tx1="lt1" bg2="dk1" tx2="lt2" accent1="accent1" accent2="accent2" accent3="accent3" accent4="accent4" accent5="accent5" accent6="accent6" hlink="hlink" folHlink="folHlink"/>
    </a:extraClrScheme>
    <a:extraClrScheme>
      <a:clrScheme name="Balloons 6">
        <a:dk1>
          <a:srgbClr val="99CC00"/>
        </a:dk1>
        <a:lt1>
          <a:srgbClr val="FFFFFF"/>
        </a:lt1>
        <a:dk2>
          <a:srgbClr val="009900"/>
        </a:dk2>
        <a:lt2>
          <a:srgbClr val="FFFF99"/>
        </a:lt2>
        <a:accent1>
          <a:srgbClr val="336600"/>
        </a:accent1>
        <a:accent2>
          <a:srgbClr val="008000"/>
        </a:accent2>
        <a:accent3>
          <a:srgbClr val="AACAAA"/>
        </a:accent3>
        <a:accent4>
          <a:srgbClr val="DADADA"/>
        </a:accent4>
        <a:accent5>
          <a:srgbClr val="ADB8AA"/>
        </a:accent5>
        <a:accent6>
          <a:srgbClr val="007300"/>
        </a:accent6>
        <a:hlink>
          <a:srgbClr val="CCCC00"/>
        </a:hlink>
        <a:folHlink>
          <a:srgbClr val="33CC33"/>
        </a:folHlink>
      </a:clrScheme>
      <a:clrMap bg1="dk2" tx1="lt1" bg2="dk1" tx2="lt2" accent1="accent1" accent2="accent2" accent3="accent3" accent4="accent4" accent5="accent5" accent6="accent6" hlink="hlink" folHlink="folHlink"/>
    </a:extraClrScheme>
    <a:extraClrScheme>
      <a:clrScheme name="Balloons 7">
        <a:dk1>
          <a:srgbClr val="000066"/>
        </a:dk1>
        <a:lt1>
          <a:srgbClr val="E1F4FF"/>
        </a:lt1>
        <a:dk2>
          <a:srgbClr val="000066"/>
        </a:dk2>
        <a:lt2>
          <a:srgbClr val="CCCCFF"/>
        </a:lt2>
        <a:accent1>
          <a:srgbClr val="9999FF"/>
        </a:accent1>
        <a:accent2>
          <a:srgbClr val="33CCCC"/>
        </a:accent2>
        <a:accent3>
          <a:srgbClr val="EEF8FF"/>
        </a:accent3>
        <a:accent4>
          <a:srgbClr val="000056"/>
        </a:accent4>
        <a:accent5>
          <a:srgbClr val="CACAFF"/>
        </a:accent5>
        <a:accent6>
          <a:srgbClr val="2DB9B9"/>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clrMap bg1="lt1" tx1="dk1" bg2="lt2" tx2="dk2" accent1="accent1" accent2="accent2" accent3="accent3" accent4="accent4" accent5="accent5" accent6="accent6" hlink="hlink" folHlink="folHlink"/>
    </a:extraClrScheme>
    <a:extraClrScheme>
      <a:clrScheme name="Balloons 9">
        <a:dk1>
          <a:srgbClr val="000000"/>
        </a:dk1>
        <a:lt1>
          <a:srgbClr val="FFFFFF"/>
        </a:lt1>
        <a:dk2>
          <a:srgbClr val="000000"/>
        </a:dk2>
        <a:lt2>
          <a:srgbClr val="FFCC99"/>
        </a:lt2>
        <a:accent1>
          <a:srgbClr val="FF9900"/>
        </a:accent1>
        <a:accent2>
          <a:srgbClr val="FF99CC"/>
        </a:accent2>
        <a:accent3>
          <a:srgbClr val="FFFFFF"/>
        </a:accent3>
        <a:accent4>
          <a:srgbClr val="000000"/>
        </a:accent4>
        <a:accent5>
          <a:srgbClr val="FFCAAA"/>
        </a:accent5>
        <a:accent6>
          <a:srgbClr val="E78AB9"/>
        </a:accent6>
        <a:hlink>
          <a:srgbClr val="FF9999"/>
        </a:hlink>
        <a:folHlink>
          <a:srgbClr val="FFFF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cean">
  <a:themeElements>
    <a:clrScheme name="Ocean 1">
      <a:dk1>
        <a:srgbClr val="010199"/>
      </a:dk1>
      <a:lt1>
        <a:srgbClr val="FFFFFF"/>
      </a:lt1>
      <a:dk2>
        <a:srgbClr val="000099"/>
      </a:dk2>
      <a:lt2>
        <a:srgbClr val="FFFFFF"/>
      </a:lt2>
      <a:accent1>
        <a:srgbClr val="33CCCC"/>
      </a:accent1>
      <a:accent2>
        <a:srgbClr val="00C600"/>
      </a:accent2>
      <a:accent3>
        <a:srgbClr val="AAAACA"/>
      </a:accent3>
      <a:accent4>
        <a:srgbClr val="DADADA"/>
      </a:accent4>
      <a:accent5>
        <a:srgbClr val="ADE2E2"/>
      </a:accent5>
      <a:accent6>
        <a:srgbClr val="00B300"/>
      </a:accent6>
      <a:hlink>
        <a:srgbClr val="FFCC00"/>
      </a:hlink>
      <a:folHlink>
        <a:srgbClr val="6699FF"/>
      </a:folHlink>
    </a:clrScheme>
    <a:fontScheme name="Ocean">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Ocean 1">
        <a:dk1>
          <a:srgbClr val="010199"/>
        </a:dk1>
        <a:lt1>
          <a:srgbClr val="FFFFFF"/>
        </a:lt1>
        <a:dk2>
          <a:srgbClr val="000099"/>
        </a:dk2>
        <a:lt2>
          <a:srgbClr val="FFFFFF"/>
        </a:lt2>
        <a:accent1>
          <a:srgbClr val="33CCCC"/>
        </a:accent1>
        <a:accent2>
          <a:srgbClr val="00C600"/>
        </a:accent2>
        <a:accent3>
          <a:srgbClr val="AAAACA"/>
        </a:accent3>
        <a:accent4>
          <a:srgbClr val="DADADA"/>
        </a:accent4>
        <a:accent5>
          <a:srgbClr val="ADE2E2"/>
        </a:accent5>
        <a:accent6>
          <a:srgbClr val="00B300"/>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Ocean 2">
        <a:dk1>
          <a:srgbClr val="000066"/>
        </a:dk1>
        <a:lt1>
          <a:srgbClr val="FFFFFF"/>
        </a:lt1>
        <a:dk2>
          <a:srgbClr val="5D93FF"/>
        </a:dk2>
        <a:lt2>
          <a:srgbClr val="FFFFFF"/>
        </a:lt2>
        <a:accent1>
          <a:srgbClr val="6666FF"/>
        </a:accent1>
        <a:accent2>
          <a:srgbClr val="9999FF"/>
        </a:accent2>
        <a:accent3>
          <a:srgbClr val="B6C8FF"/>
        </a:accent3>
        <a:accent4>
          <a:srgbClr val="DADADA"/>
        </a:accent4>
        <a:accent5>
          <a:srgbClr val="B8B8FF"/>
        </a:accent5>
        <a:accent6>
          <a:srgbClr val="8A8AE7"/>
        </a:accent6>
        <a:hlink>
          <a:srgbClr val="FF3300"/>
        </a:hlink>
        <a:folHlink>
          <a:srgbClr val="FF9900"/>
        </a:folHlink>
      </a:clrScheme>
      <a:clrMap bg1="dk2" tx1="lt1" bg2="dk1" tx2="lt2" accent1="accent1" accent2="accent2" accent3="accent3" accent4="accent4" accent5="accent5" accent6="accent6" hlink="hlink" folHlink="folHlink"/>
    </a:extraClrScheme>
    <a:extraClrScheme>
      <a:clrScheme name="Ocean 3">
        <a:dk1>
          <a:srgbClr val="000000"/>
        </a:dk1>
        <a:lt1>
          <a:srgbClr val="FFFFFF"/>
        </a:lt1>
        <a:dk2>
          <a:srgbClr val="572E88"/>
        </a:dk2>
        <a:lt2>
          <a:srgbClr val="FFFFFF"/>
        </a:lt2>
        <a:accent1>
          <a:srgbClr val="FF6600"/>
        </a:accent1>
        <a:accent2>
          <a:srgbClr val="FFCC00"/>
        </a:accent2>
        <a:accent3>
          <a:srgbClr val="B4ADC3"/>
        </a:accent3>
        <a:accent4>
          <a:srgbClr val="DADADA"/>
        </a:accent4>
        <a:accent5>
          <a:srgbClr val="FFB8AA"/>
        </a:accent5>
        <a:accent6>
          <a:srgbClr val="E7B900"/>
        </a:accent6>
        <a:hlink>
          <a:srgbClr val="33CCCC"/>
        </a:hlink>
        <a:folHlink>
          <a:srgbClr val="36CC64"/>
        </a:folHlink>
      </a:clrScheme>
      <a:clrMap bg1="dk2" tx1="lt1" bg2="dk1" tx2="lt2" accent1="accent1" accent2="accent2" accent3="accent3" accent4="accent4" accent5="accent5" accent6="accent6" hlink="hlink" folHlink="folHlink"/>
    </a:extraClrScheme>
    <a:extraClrScheme>
      <a:clrScheme name="Ocean 4">
        <a:dk1>
          <a:srgbClr val="003366"/>
        </a:dk1>
        <a:lt1>
          <a:srgbClr val="FFFFFF"/>
        </a:lt1>
        <a:dk2>
          <a:srgbClr val="666699"/>
        </a:dk2>
        <a:lt2>
          <a:srgbClr val="FFFFFF"/>
        </a:lt2>
        <a:accent1>
          <a:srgbClr val="9966FF"/>
        </a:accent1>
        <a:accent2>
          <a:srgbClr val="00CC66"/>
        </a:accent2>
        <a:accent3>
          <a:srgbClr val="B8B8CA"/>
        </a:accent3>
        <a:accent4>
          <a:srgbClr val="DADADA"/>
        </a:accent4>
        <a:accent5>
          <a:srgbClr val="CAB8FF"/>
        </a:accent5>
        <a:accent6>
          <a:srgbClr val="00B95C"/>
        </a:accent6>
        <a:hlink>
          <a:srgbClr val="65C8FF"/>
        </a:hlink>
        <a:folHlink>
          <a:srgbClr val="FFCC99"/>
        </a:folHlink>
      </a:clrScheme>
      <a:clrMap bg1="dk2" tx1="lt1" bg2="dk1" tx2="lt2" accent1="accent1" accent2="accent2" accent3="accent3" accent4="accent4" accent5="accent5" accent6="accent6" hlink="hlink" folHlink="folHlink"/>
    </a:extraClrScheme>
    <a:extraClrScheme>
      <a:clrScheme name="Ocean 5">
        <a:dk1>
          <a:srgbClr val="000000"/>
        </a:dk1>
        <a:lt1>
          <a:srgbClr val="FFFFFF"/>
        </a:lt1>
        <a:dk2>
          <a:srgbClr val="336600"/>
        </a:dk2>
        <a:lt2>
          <a:srgbClr val="FFFFFF"/>
        </a:lt2>
        <a:accent1>
          <a:srgbClr val="B7C533"/>
        </a:accent1>
        <a:accent2>
          <a:srgbClr val="CCCCFF"/>
        </a:accent2>
        <a:accent3>
          <a:srgbClr val="ADB8AA"/>
        </a:accent3>
        <a:accent4>
          <a:srgbClr val="DADADA"/>
        </a:accent4>
        <a:accent5>
          <a:srgbClr val="D8DFAD"/>
        </a:accent5>
        <a:accent6>
          <a:srgbClr val="B9B9E7"/>
        </a:accent6>
        <a:hlink>
          <a:srgbClr val="FFFFCC"/>
        </a:hlink>
        <a:folHlink>
          <a:srgbClr val="FF9900"/>
        </a:folHlink>
      </a:clrScheme>
      <a:clrMap bg1="dk2" tx1="lt1" bg2="dk1" tx2="lt2" accent1="accent1" accent2="accent2" accent3="accent3" accent4="accent4" accent5="accent5" accent6="accent6" hlink="hlink" folHlink="folHlink"/>
    </a:extraClrScheme>
    <a:extraClrScheme>
      <a:clrScheme name="Ocean 6">
        <a:dk1>
          <a:srgbClr val="000000"/>
        </a:dk1>
        <a:lt1>
          <a:srgbClr val="FFFFFF"/>
        </a:lt1>
        <a:dk2>
          <a:srgbClr val="006B80"/>
        </a:dk2>
        <a:lt2>
          <a:srgbClr val="C1CB75"/>
        </a:lt2>
        <a:accent1>
          <a:srgbClr val="6F8406"/>
        </a:accent1>
        <a:accent2>
          <a:srgbClr val="D9E288"/>
        </a:accent2>
        <a:accent3>
          <a:srgbClr val="AABAC0"/>
        </a:accent3>
        <a:accent4>
          <a:srgbClr val="DADADA"/>
        </a:accent4>
        <a:accent5>
          <a:srgbClr val="BBC2AA"/>
        </a:accent5>
        <a:accent6>
          <a:srgbClr val="C4CD7B"/>
        </a:accent6>
        <a:hlink>
          <a:srgbClr val="00CC00"/>
        </a:hlink>
        <a:folHlink>
          <a:srgbClr val="C0FF73"/>
        </a:folHlink>
      </a:clrScheme>
      <a:clrMap bg1="dk2" tx1="lt1" bg2="dk1" tx2="lt2" accent1="accent1" accent2="accent2" accent3="accent3" accent4="accent4" accent5="accent5" accent6="accent6" hlink="hlink" folHlink="folHlink"/>
    </a:extraClrScheme>
    <a:extraClrScheme>
      <a:clrScheme name="Ocean 7">
        <a:dk1>
          <a:srgbClr val="5F5F5F"/>
        </a:dk1>
        <a:lt1>
          <a:srgbClr val="FFFFFF"/>
        </a:lt1>
        <a:dk2>
          <a:srgbClr val="FF6600"/>
        </a:dk2>
        <a:lt2>
          <a:srgbClr val="FFFFFF"/>
        </a:lt2>
        <a:accent1>
          <a:srgbClr val="CC6600"/>
        </a:accent1>
        <a:accent2>
          <a:srgbClr val="FF6600"/>
        </a:accent2>
        <a:accent3>
          <a:srgbClr val="FFB8AA"/>
        </a:accent3>
        <a:accent4>
          <a:srgbClr val="DADADA"/>
        </a:accent4>
        <a:accent5>
          <a:srgbClr val="E2B8AA"/>
        </a:accent5>
        <a:accent6>
          <a:srgbClr val="E75C00"/>
        </a:accent6>
        <a:hlink>
          <a:srgbClr val="FFFF99"/>
        </a:hlink>
        <a:folHlink>
          <a:srgbClr val="FFCC99"/>
        </a:folHlink>
      </a:clrScheme>
      <a:clrMap bg1="dk2" tx1="lt1" bg2="dk1" tx2="lt2" accent1="accent1" accent2="accent2" accent3="accent3" accent4="accent4" accent5="accent5" accent6="accent6" hlink="hlink" folHlink="folHlink"/>
    </a:extraClrScheme>
    <a:extraClrScheme>
      <a:clrScheme name="Ocean 8">
        <a:dk1>
          <a:srgbClr val="000000"/>
        </a:dk1>
        <a:lt1>
          <a:srgbClr val="FFFFFF"/>
        </a:lt1>
        <a:dk2>
          <a:srgbClr val="FFBA2F"/>
        </a:dk2>
        <a:lt2>
          <a:srgbClr val="A50021"/>
        </a:lt2>
        <a:accent1>
          <a:srgbClr val="FF6600"/>
        </a:accent1>
        <a:accent2>
          <a:srgbClr val="CC6600"/>
        </a:accent2>
        <a:accent3>
          <a:srgbClr val="FFD9AD"/>
        </a:accent3>
        <a:accent4>
          <a:srgbClr val="DADADA"/>
        </a:accent4>
        <a:accent5>
          <a:srgbClr val="FFB8AA"/>
        </a:accent5>
        <a:accent6>
          <a:srgbClr val="B95C00"/>
        </a:accent6>
        <a:hlink>
          <a:srgbClr val="663300"/>
        </a:hlink>
        <a:folHlink>
          <a:srgbClr val="CC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310</TotalTime>
  <Words>1529</Words>
  <Application>Microsoft Office PowerPoint</Application>
  <PresentationFormat>全屏显示(4:3)</PresentationFormat>
  <Paragraphs>164</Paragraphs>
  <Slides>14</Slides>
  <Notes>0</Notes>
  <HiddenSlides>0</HiddenSlides>
  <MMClips>0</MMClips>
  <ScaleCrop>false</ScaleCrop>
  <HeadingPairs>
    <vt:vector size="8" baseType="variant">
      <vt:variant>
        <vt:lpstr>已用的字体</vt:lpstr>
      </vt:variant>
      <vt:variant>
        <vt:i4>6</vt:i4>
      </vt:variant>
      <vt:variant>
        <vt:lpstr>主题</vt:lpstr>
      </vt:variant>
      <vt:variant>
        <vt:i4>3</vt:i4>
      </vt:variant>
      <vt:variant>
        <vt:lpstr>嵌入 OLE 服务器</vt:lpstr>
      </vt:variant>
      <vt:variant>
        <vt:i4>2</vt:i4>
      </vt:variant>
      <vt:variant>
        <vt:lpstr>幻灯片标题</vt:lpstr>
      </vt:variant>
      <vt:variant>
        <vt:i4>14</vt:i4>
      </vt:variant>
    </vt:vector>
  </HeadingPairs>
  <TitlesOfParts>
    <vt:vector size="25" baseType="lpstr">
      <vt:lpstr>Arial</vt:lpstr>
      <vt:lpstr>宋体</vt:lpstr>
      <vt:lpstr>Times New Roman</vt:lpstr>
      <vt:lpstr>Wingdings</vt:lpstr>
      <vt:lpstr>Verdana</vt:lpstr>
      <vt:lpstr>Tahoma</vt:lpstr>
      <vt:lpstr>Watermark</vt:lpstr>
      <vt:lpstr>Balloons</vt:lpstr>
      <vt:lpstr>Ocean</vt:lpstr>
      <vt:lpstr>Microsoft 公式 3.0</vt:lpstr>
      <vt:lpstr>Flash Movie</vt:lpstr>
      <vt:lpstr>PowerPoint 演示文稿</vt:lpstr>
      <vt:lpstr> 浅谈相对磁导率的测量方法 </vt:lpstr>
      <vt:lpstr>PowerPoint 演示文稿</vt:lpstr>
      <vt:lpstr>PowerPoint 演示文稿</vt:lpstr>
      <vt:lpstr>PowerPoint 演示文稿</vt:lpstr>
      <vt:lpstr>                关于电像法的一点思考</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ustc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001</dc:creator>
  <cp:lastModifiedBy>张 伯望</cp:lastModifiedBy>
  <cp:revision>11</cp:revision>
  <dcterms:created xsi:type="dcterms:W3CDTF">2004-12-18T00:27:47Z</dcterms:created>
  <dcterms:modified xsi:type="dcterms:W3CDTF">2019-08-20T11:01:53Z</dcterms:modified>
</cp:coreProperties>
</file>