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9" r:id="rId5"/>
    <p:sldId id="276" r:id="rId6"/>
    <p:sldId id="280" r:id="rId7"/>
    <p:sldId id="278" r:id="rId8"/>
    <p:sldId id="281" r:id="rId9"/>
    <p:sldId id="262" r:id="rId10"/>
    <p:sldId id="27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5ACBF0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2A95-4F83-4E83-BA4B-C91BECACE441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207D-475C-476A-8766-0EAB5887E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207D-475C-476A-8766-0EAB5887EC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1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207D-475C-476A-8766-0EAB5887EC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6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6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1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47E6-1616-4B5C-B83E-F9E94B3FF0EB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894565"/>
                <a:ext cx="9144000" cy="139945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3.1 </a:t>
                </a:r>
                <a:r>
                  <a:rPr lang="zh-CN" altLang="en-US" sz="2800" dirty="0" smtClean="0"/>
                  <a:t>试用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来表示一个沿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/>
                  <a:t>方向的均匀恒定磁场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，写出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 smtClean="0"/>
                  <a:t>的两种不同表示式，证明二者之差是无旋场</a:t>
                </a:r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894565"/>
                <a:ext cx="9144000" cy="1399456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149107"/>
                <a:ext cx="9144000" cy="397256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(1) </a:t>
                </a:r>
                <a:r>
                  <a:rPr lang="zh-CN" altLang="en-US" sz="2800" dirty="0" smtClean="0"/>
                  <a:t>在直角坐标系中，有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即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r>
                  <a:rPr lang="zh-CN" altLang="en-US" sz="2800" b="0" dirty="0" smtClean="0"/>
                  <a:t>满足上式的矢量场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有无穷多个，取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altLang="zh-CN" sz="2800" b="1" dirty="0" smtClean="0"/>
              </a:p>
              <a:p>
                <a:pPr algn="l"/>
                <a:endParaRPr lang="en-US" altLang="zh-CN" sz="2800" b="1" dirty="0" smtClean="0"/>
              </a:p>
              <a:p>
                <a:pPr algn="l"/>
                <a:r>
                  <a:rPr lang="en-US" altLang="zh-CN" sz="2800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149107"/>
                <a:ext cx="9144000" cy="3972560"/>
              </a:xfrm>
              <a:blipFill rotWithShape="0">
                <a:blip r:embed="rId3"/>
                <a:stretch>
                  <a:fillRect l="-1333" t="-3379" b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73757" y="2149107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9320" y="829945"/>
                <a:ext cx="10515600" cy="46757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）解得形式：</a:t>
                </a:r>
                <a:endParaRPr lang="en-US" altLang="zh-CN" dirty="0" smtClean="0"/>
              </a:p>
              <a:p>
                <a:pPr marL="0" indent="0" algn="just">
                  <a:buNone/>
                </a:pPr>
                <a:r>
                  <a:rPr lang="en-US" altLang="zh-CN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 algn="just">
                  <a:buNone/>
                </a:pPr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:pPr marL="0" indent="0" algn="just">
                  <a:buNone/>
                </a:pPr>
                <a:r>
                  <a:rPr lang="en-US" altLang="zh-CN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 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 algn="just">
                  <a:buNone/>
                </a:pPr>
                <a:endParaRPr lang="en-US" altLang="zh-CN" dirty="0" smtClean="0"/>
              </a:p>
              <a:p>
                <a:pPr marL="0" indent="0" algn="just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just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20" y="829945"/>
                <a:ext cx="10515600" cy="4675706"/>
              </a:xfrm>
              <a:blipFill rotWithShape="0">
                <a:blip r:embed="rId2"/>
                <a:stretch>
                  <a:fillRect l="-1159" t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3.13 </a:t>
                </a:r>
                <a:r>
                  <a:rPr lang="zh-CN" altLang="en-US" sz="2800" dirty="0" smtClean="0"/>
                  <a:t>有一个均匀带电的薄导体壳，半径为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，总电荷量为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 smtClean="0"/>
                  <a:t>，今使球壳绕自身某一直径以角速度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 smtClean="0"/>
                  <a:t>转动，求球内外的磁场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  <a:blipFill rotWithShape="0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454442"/>
                <a:ext cx="9144000" cy="3850105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）取球坐标系，球壳面电流密度为：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）边界条件：</a:t>
                </a:r>
                <a:endParaRPr lang="en-US" altLang="zh-CN" sz="2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800" dirty="0" smtClean="0"/>
                  <a:t>有限</a:t>
                </a:r>
                <a:r>
                  <a:rPr lang="zh-CN" altLang="en-US" sz="2800" dirty="0"/>
                  <a:t>；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 smtClean="0"/>
                  <a:t>0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zh-CN" sz="2800" b="1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i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454442"/>
                <a:ext cx="9144000" cy="3850105"/>
              </a:xfrm>
              <a:blipFill rotWithShape="0">
                <a:blip r:embed="rId3"/>
                <a:stretch>
                  <a:fillRect l="-1333" t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2283861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126156" y="535222"/>
                <a:ext cx="9567511" cy="139945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3.2 </a:t>
                </a:r>
                <a:r>
                  <a:rPr lang="zh-CN" altLang="en-US" sz="2800" dirty="0" smtClean="0"/>
                  <a:t>均匀无穷长直圆柱形螺旋管，每单位长度线圈匝数为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sz="2800" dirty="0" smtClean="0"/>
                  <a:t>，电流为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 smtClean="0"/>
                  <a:t>，试用唯一性定理求管内外磁感应强度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26156" y="535222"/>
                <a:ext cx="9567511" cy="1399456"/>
              </a:xfrm>
              <a:blipFill rotWithShape="0"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26156" y="1822383"/>
                <a:ext cx="9926855" cy="456879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dirty="0" smtClean="0"/>
                  <a:t>取柱坐标系</a:t>
                </a:r>
                <a:r>
                  <a:rPr lang="zh-CN" altLang="en-US" sz="2800" dirty="0"/>
                  <a:t>，</a:t>
                </a:r>
                <a:r>
                  <a:rPr lang="zh-CN" altLang="en-US" sz="2800" dirty="0" smtClean="0"/>
                  <a:t>设螺旋管截面半径为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，有电流密度</a:t>
                </a:r>
                <a:endParaRPr lang="en-US" altLang="zh-C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𝑛𝐼𝑒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磁场满足的微分方程和边界条件为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）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有限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𝑛𝐼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解得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𝑛𝐼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𝑛𝐼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altLang="zh-CN" sz="2800" b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26156" y="1822383"/>
                <a:ext cx="9926855" cy="4568792"/>
              </a:xfrm>
              <a:blipFill rotWithShape="0">
                <a:blip r:embed="rId3"/>
                <a:stretch>
                  <a:fillRect l="-1290" t="-2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1812223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612428" y="2481589"/>
            <a:ext cx="1713297" cy="810250"/>
            <a:chOff x="9756807" y="2491215"/>
            <a:chExt cx="1713297" cy="810250"/>
          </a:xfrm>
        </p:grpSpPr>
        <p:grpSp>
          <p:nvGrpSpPr>
            <p:cNvPr id="19" name="组合 18"/>
            <p:cNvGrpSpPr/>
            <p:nvPr/>
          </p:nvGrpSpPr>
          <p:grpSpPr>
            <a:xfrm>
              <a:off x="9917229" y="2531444"/>
              <a:ext cx="1552875" cy="770021"/>
              <a:chOff x="9140792" y="2483318"/>
              <a:chExt cx="1552875" cy="77002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9355756" y="2483318"/>
                <a:ext cx="1212783" cy="770021"/>
                <a:chOff x="9355756" y="2483318"/>
                <a:chExt cx="1212783" cy="770021"/>
              </a:xfrm>
            </p:grpSpPr>
            <p:sp>
              <p:nvSpPr>
                <p:cNvPr id="6" name="流程图: 汇总连接 5"/>
                <p:cNvSpPr/>
                <p:nvPr/>
              </p:nvSpPr>
              <p:spPr>
                <a:xfrm>
                  <a:off x="9355756" y="2483318"/>
                  <a:ext cx="250257" cy="22138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汇总连接 6"/>
                <p:cNvSpPr/>
                <p:nvPr/>
              </p:nvSpPr>
              <p:spPr>
                <a:xfrm>
                  <a:off x="9606013" y="2483318"/>
                  <a:ext cx="231007" cy="22138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汇总连接 7"/>
                <p:cNvSpPr/>
                <p:nvPr/>
              </p:nvSpPr>
              <p:spPr>
                <a:xfrm>
                  <a:off x="9837020" y="2483318"/>
                  <a:ext cx="240631" cy="22138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汇总连接 8"/>
                <p:cNvSpPr/>
                <p:nvPr/>
              </p:nvSpPr>
              <p:spPr>
                <a:xfrm>
                  <a:off x="10087277" y="2483318"/>
                  <a:ext cx="240630" cy="22138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汇总连接 9"/>
                <p:cNvSpPr/>
                <p:nvPr/>
              </p:nvSpPr>
              <p:spPr>
                <a:xfrm>
                  <a:off x="10308658" y="2483318"/>
                  <a:ext cx="259881" cy="221381"/>
                </a:xfrm>
                <a:prstGeom prst="flowChartSummingJunc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9365381" y="3031958"/>
                  <a:ext cx="250257" cy="2213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9625264" y="3031957"/>
                  <a:ext cx="211756" cy="2213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9846647" y="3031957"/>
                  <a:ext cx="208546" cy="2182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0069628" y="3028873"/>
                  <a:ext cx="221382" cy="2213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319088" y="3028873"/>
                  <a:ext cx="210150" cy="2213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9140792" y="2877954"/>
                <a:ext cx="1552875" cy="96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9756807" y="2491215"/>
              <a:ext cx="3850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z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3.3 </a:t>
                </a:r>
                <a:r>
                  <a:rPr lang="zh-CN" altLang="en-US" sz="2800" dirty="0" smtClean="0"/>
                  <a:t>设有无穷长的线电流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 smtClean="0"/>
                  <a:t>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/>
                  <a:t>轴流动，以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800" dirty="0" smtClean="0"/>
                  <a:t>空间充满磁导率为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 smtClean="0"/>
                  <a:t>的均匀介质，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区域为真空，试用唯一性定理求磁感应强度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 smtClean="0"/>
                  <a:t>，然后求出磁化电流分布</a:t>
                </a:r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  <a:blipFill rotWithShape="0">
                <a:blip r:embed="rId2"/>
                <a:stretch>
                  <a:fillRect l="-1067" t="-1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283861"/>
                <a:ext cx="9144000" cy="3850105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磁场满足的微分方程和边界条件为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，（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）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Cambria Math" panose="02040503050406030204" pitchFamily="18" charset="0"/>
                  </a:rPr>
                  <a:t>有安培环路定理，可得尝试解</a:t>
                </a:r>
                <a:endParaRPr lang="en-US" altLang="zh-CN" sz="2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283861"/>
                <a:ext cx="9144000" cy="3850105"/>
              </a:xfrm>
              <a:blipFill rotWithShape="0">
                <a:blip r:embed="rId3"/>
                <a:stretch>
                  <a:fillRect l="-1333" t="-3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2283861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166459" y="3798820"/>
            <a:ext cx="2685449" cy="2820202"/>
            <a:chOff x="9137583" y="4042612"/>
            <a:chExt cx="2685449" cy="282020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1377863" y="5275510"/>
              <a:ext cx="0" cy="53728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9137583" y="4042612"/>
              <a:ext cx="2685449" cy="2820202"/>
              <a:chOff x="9127957" y="4023361"/>
              <a:chExt cx="2685449" cy="282020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127957" y="4206241"/>
                <a:ext cx="2685449" cy="2637322"/>
                <a:chOff x="9599595" y="2800952"/>
                <a:chExt cx="2685449" cy="2637322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 flipH="1" flipV="1">
                  <a:off x="10847672" y="2800952"/>
                  <a:ext cx="9625" cy="26373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9599595" y="4145330"/>
                  <a:ext cx="2685449" cy="22409"/>
                </a:xfrm>
                <a:prstGeom prst="line">
                  <a:avLst/>
                </a:prstGeom>
                <a:ln w="1905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/>
              <p:cNvSpPr txBox="1"/>
              <p:nvPr/>
            </p:nvSpPr>
            <p:spPr>
              <a:xfrm>
                <a:off x="10470682" y="4023361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磁化电流分布：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 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区间标记为</a:t>
                </a:r>
                <a:r>
                  <a:rPr lang="en-US" altLang="zh-CN" dirty="0" smtClean="0"/>
                  <a:t>1)</a:t>
                </a: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b="1" i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  <a:blipFill rotWithShape="0">
                <a:blip r:embed="rId2"/>
                <a:stretch>
                  <a:fillRect l="-1159" t="-3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2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756652"/>
                <a:ext cx="9144000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3.4 </a:t>
                </a:r>
                <a:r>
                  <a:rPr lang="zh-CN" altLang="en-US" sz="2800" dirty="0" smtClean="0"/>
                  <a:t>设有无穷长的线电流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800" dirty="0" smtClean="0"/>
                  <a:t>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/>
                  <a:t>轴流动，以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800" dirty="0" smtClean="0"/>
                  <a:t>空间充满磁导率为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 smtClean="0"/>
                  <a:t>的均匀介质，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区域为真空，试用唯一性定理求磁感应强度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 smtClean="0"/>
                  <a:t>，然后求出磁化电流分布</a:t>
                </a:r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756652"/>
                <a:ext cx="9144000" cy="1399456"/>
              </a:xfrm>
              <a:blipFill rotWithShape="0">
                <a:blip r:embed="rId2"/>
                <a:stretch>
                  <a:fillRect l="-1067" t="-1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0745" y="2156108"/>
                <a:ext cx="9144000" cy="3850105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zh-CN" altLang="en-US" sz="3000" dirty="0" smtClean="0">
                    <a:latin typeface="Cambria Math" panose="02040503050406030204" pitchFamily="18" charset="0"/>
                  </a:rPr>
                  <a:t>磁场满足的微分方程和边界条件为</a:t>
                </a:r>
                <a:endParaRPr lang="en-US" altLang="zh-CN" sz="3000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30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000" dirty="0"/>
                  <a:t>=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3000" dirty="0"/>
                  <a:t>=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</a:rPr>
                  <a:t>，（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</a:rPr>
                  <a:t>）</a:t>
                </a:r>
                <a:endParaRPr lang="en-US" altLang="zh-CN" sz="30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30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30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30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zh-CN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3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3000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300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3000" dirty="0">
                    <a:latin typeface="Cambria Math" panose="02040503050406030204" pitchFamily="18" charset="0"/>
                  </a:rPr>
                  <a:t>利用</a:t>
                </a:r>
                <a:r>
                  <a:rPr lang="zh-CN" altLang="en-US" sz="3000" dirty="0" smtClean="0">
                    <a:latin typeface="Cambria Math" panose="02040503050406030204" pitchFamily="18" charset="0"/>
                  </a:rPr>
                  <a:t>安培环路定理</a:t>
                </a:r>
                <a:r>
                  <a:rPr lang="zh-CN" altLang="en-US" sz="30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3000" dirty="0" smtClean="0">
                    <a:latin typeface="Cambria Math" panose="02040503050406030204" pitchFamily="18" charset="0"/>
                  </a:rPr>
                  <a:t>可寻找得</a:t>
                </a:r>
                <a:r>
                  <a:rPr lang="zh-CN" altLang="en-US" sz="3000" dirty="0">
                    <a:latin typeface="Cambria Math" panose="02040503050406030204" pitchFamily="18" charset="0"/>
                  </a:rPr>
                  <a:t>尝试解</a:t>
                </a:r>
                <a:endParaRPr lang="en-US" altLang="zh-CN" sz="3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ctrlP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3000" dirty="0"/>
                        <m:t>=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3000" i="1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0745" y="2156108"/>
                <a:ext cx="9144000" cy="3850105"/>
              </a:xfrm>
              <a:blipFill rotWithShape="0">
                <a:blip r:embed="rId3"/>
                <a:stretch>
                  <a:fillRect l="-1200" t="-4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1051560" y="1908744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8450980" y="2642184"/>
            <a:ext cx="3028750" cy="2877953"/>
            <a:chOff x="8450980" y="2642184"/>
            <a:chExt cx="3028750" cy="2877953"/>
          </a:xfrm>
        </p:grpSpPr>
        <p:grpSp>
          <p:nvGrpSpPr>
            <p:cNvPr id="26" name="组合 25"/>
            <p:cNvGrpSpPr/>
            <p:nvPr/>
          </p:nvGrpSpPr>
          <p:grpSpPr>
            <a:xfrm>
              <a:off x="8450980" y="2642184"/>
              <a:ext cx="3028750" cy="2877953"/>
              <a:chOff x="8989995" y="3862819"/>
              <a:chExt cx="3028750" cy="287795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9288378" y="4305581"/>
                <a:ext cx="2117558" cy="2107932"/>
              </a:xfrm>
              <a:prstGeom prst="ellipse">
                <a:avLst/>
              </a:prstGeom>
              <a:solidFill>
                <a:schemeClr val="bg1"/>
              </a:solidFill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8989995" y="3862819"/>
                <a:ext cx="3028750" cy="2877953"/>
                <a:chOff x="8980370" y="3683317"/>
                <a:chExt cx="3028750" cy="287795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8980370" y="3683317"/>
                  <a:ext cx="2714324" cy="2877953"/>
                  <a:chOff x="8884118" y="3493971"/>
                  <a:chExt cx="2714324" cy="2877953"/>
                </a:xfrm>
              </p:grpSpPr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10241280" y="3493971"/>
                    <a:ext cx="0" cy="2877953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箭头连接符 7"/>
                  <p:cNvCxnSpPr/>
                  <p:nvPr/>
                </p:nvCxnSpPr>
                <p:spPr>
                  <a:xfrm flipV="1">
                    <a:off x="8884118" y="4976261"/>
                    <a:ext cx="2714324" cy="14438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流程图: 汇总连接 5"/>
                  <p:cNvSpPr/>
                  <p:nvPr/>
                </p:nvSpPr>
                <p:spPr>
                  <a:xfrm>
                    <a:off x="10019899" y="4754880"/>
                    <a:ext cx="442762" cy="442762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" name="文本框 15"/>
                <p:cNvSpPr txBox="1"/>
                <p:nvPr/>
              </p:nvSpPr>
              <p:spPr>
                <a:xfrm>
                  <a:off x="11489356" y="5180045"/>
                  <a:ext cx="5197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x</a:t>
                  </a:r>
                  <a:endParaRPr lang="zh-CN" altLang="en-US" sz="2400" dirty="0"/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>
                <a:off x="9891021" y="4111351"/>
                <a:ext cx="912271" cy="32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9878728" y="3199548"/>
                  <a:ext cx="14052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8728" y="3199548"/>
                  <a:ext cx="1405289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47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                   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区间标记为</a:t>
                </a:r>
                <a:r>
                  <a:rPr lang="en-US" altLang="zh-CN" dirty="0"/>
                  <a:t>1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nary>
                        <m:nary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:r>
                  <a:rPr lang="zh-CN" altLang="en-US" dirty="0" smtClean="0"/>
                  <a:t>磁化电流：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1" i="1" dirty="0" smtClean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1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b="1" i="1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  <a:blipFill rotWithShape="0">
                <a:blip r:embed="rId3"/>
                <a:stretch>
                  <a:fillRect l="-1159" t="-3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3.7 </a:t>
                </a:r>
                <a:r>
                  <a:rPr lang="zh-CN" altLang="en-US" sz="2800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/>
                  <a:t>的无限长圆柱导体上有恒定电流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800" dirty="0" smtClean="0"/>
                  <a:t>均匀分布于截面上，试解失势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的微分方程，设导体的磁导率为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，导体外的磁导率为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.</a:t>
                </a:r>
                <a:br>
                  <a:rPr lang="en-US" altLang="zh-CN" sz="2800" dirty="0" smtClean="0"/>
                </a:b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399456"/>
              </a:xfrm>
              <a:blipFill rotWithShape="0">
                <a:blip r:embed="rId2"/>
                <a:stretch>
                  <a:fillRect l="-1067" t="-12609" r="-4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521819"/>
                <a:ext cx="9144000" cy="3850105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1</a:t>
                </a:r>
                <a:r>
                  <a:rPr lang="zh-CN" altLang="en-US" sz="2800" dirty="0" smtClean="0"/>
                  <a:t>）取柱坐标系，矢势</a:t>
                </a:r>
                <a:r>
                  <a:rPr lang="zh-CN" altLang="en-US" sz="2800" dirty="0"/>
                  <a:t>满足的方程为：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algn="l"/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）边界条件：</a:t>
                </a:r>
                <a:endParaRPr lang="en-US" altLang="zh-CN" sz="2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800" dirty="0"/>
                  <a:t>有限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i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521819"/>
                <a:ext cx="9144000" cy="3850105"/>
              </a:xfrm>
              <a:blipFill rotWithShape="0">
                <a:blip r:embed="rId3"/>
                <a:stretch>
                  <a:fillRect l="-1333" t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64131" y="2283861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只有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 smtClean="0"/>
                  <a:t>方向的分量，且只与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 smtClean="0"/>
                  <a:t>有关，微分方程和边界条件可简化为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20" y="829945"/>
                <a:ext cx="10515600" cy="4829710"/>
              </a:xfrm>
              <a:blipFill rotWithShape="0"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823980"/>
                <a:ext cx="9144000" cy="812315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800" dirty="0" smtClean="0"/>
                  <a:t>3.9 </a:t>
                </a:r>
                <a:r>
                  <a:rPr lang="zh-CN" altLang="en-US" sz="2800" dirty="0" smtClean="0"/>
                  <a:t>将一磁导率为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 smtClean="0"/>
                  <a:t>，半径为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的球体，放入均匀磁场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内，求总磁场感应强度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 smtClean="0"/>
                  <a:t>和诱导磁矩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823980"/>
                <a:ext cx="9144000" cy="812315"/>
              </a:xfrm>
              <a:blipFill rotWithShape="0">
                <a:blip r:embed="rId2"/>
                <a:stretch>
                  <a:fillRect l="-1067" t="-9774" b="-19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73729" y="1973579"/>
                <a:ext cx="9144000" cy="379569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）设球半径为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，电势</a:t>
                </a:r>
                <a:r>
                  <a:rPr lang="zh-CN" altLang="en-US" dirty="0"/>
                  <a:t>满足的方程为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）边界条件：</a:t>
                </a:r>
                <a:endParaRPr lang="en-US" altLang="zh-CN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 smtClean="0"/>
                  <a:t>有限</a:t>
                </a:r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73729" y="1973579"/>
                <a:ext cx="9144000" cy="3795696"/>
              </a:xfrm>
              <a:blipFill rotWithShape="0">
                <a:blip r:embed="rId3"/>
                <a:stretch>
                  <a:fillRect l="-1000" t="-2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847022" y="1800058"/>
            <a:ext cx="10597415" cy="19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086248" y="2407518"/>
            <a:ext cx="2770472" cy="2627697"/>
            <a:chOff x="9086248" y="2407518"/>
            <a:chExt cx="2770472" cy="2627697"/>
          </a:xfrm>
        </p:grpSpPr>
        <p:sp>
          <p:nvSpPr>
            <p:cNvPr id="6" name="椭圆 5"/>
            <p:cNvSpPr/>
            <p:nvPr/>
          </p:nvSpPr>
          <p:spPr>
            <a:xfrm>
              <a:off x="9086248" y="2407518"/>
              <a:ext cx="2762451" cy="26276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467474" y="3153825"/>
                  <a:ext cx="13892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，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474" y="3153825"/>
                  <a:ext cx="138924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t="-15789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65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327</Words>
  <Application>Microsoft Office PowerPoint</Application>
  <PresentationFormat>宽屏</PresentationFormat>
  <Paragraphs>98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主题</vt:lpstr>
      <vt:lpstr>3.1 试用A来表示一个沿z方向的均匀恒定磁场B_0，写出A的两种不同表示式，证明二者之差是无旋场. </vt:lpstr>
      <vt:lpstr>3.2 均匀无穷长直圆柱形螺旋管，每单位长度线圈匝数为n，电流为I，试用唯一性定理求管内外磁感应强度B. </vt:lpstr>
      <vt:lpstr>3.3 设有无穷长的线电流I沿z轴流动，以z&lt;0空间充满磁导率为μ的均匀介质，z&gt;0区域为真空，试用唯一性定理求磁感应强度B，然后求出磁化电流分布. </vt:lpstr>
      <vt:lpstr>PowerPoint 演示文稿</vt:lpstr>
      <vt:lpstr>3.4 设有无穷长的线电流I沿z轴流动，以x&lt;0空间充满磁导率为μ的均匀介质，x&gt;0区域为真空，试用唯一性定理求磁感应强度B，然后求出磁化电流分布. </vt:lpstr>
      <vt:lpstr>PowerPoint 演示文稿</vt:lpstr>
      <vt:lpstr>3.7 半径为a的无限长圆柱导体上有恒定电流J均匀分布于截面上，试解失势A的微分方程，设导体的磁导率为μ_0，导体外的磁导率为μ. </vt:lpstr>
      <vt:lpstr>PowerPoint 演示文稿</vt:lpstr>
      <vt:lpstr>3.9 将一磁导率为μ，半径为R_0的球体，放入均匀磁场H_0内，求总磁场感应强度B和诱导磁矩m.</vt:lpstr>
      <vt:lpstr>PowerPoint 演示文稿</vt:lpstr>
      <vt:lpstr>3.13 有一个均匀带电的薄导体壳，半径为R_0，总电荷量为Q，今使球壳绕自身某一直径以角速度ω转动，求球内外的磁场B.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方杰</dc:creator>
  <cp:lastModifiedBy>方杰</cp:lastModifiedBy>
  <cp:revision>83</cp:revision>
  <dcterms:created xsi:type="dcterms:W3CDTF">2015-10-29T11:23:11Z</dcterms:created>
  <dcterms:modified xsi:type="dcterms:W3CDTF">2015-11-17T06:44:14Z</dcterms:modified>
</cp:coreProperties>
</file>