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handoutMasterIdLst>
    <p:handoutMasterId r:id="rId109"/>
  </p:handoutMasterIdLst>
  <p:sldIdLst>
    <p:sldId id="257" r:id="rId2"/>
    <p:sldId id="631" r:id="rId3"/>
    <p:sldId id="632" r:id="rId4"/>
    <p:sldId id="258" r:id="rId5"/>
    <p:sldId id="260" r:id="rId6"/>
    <p:sldId id="684" r:id="rId7"/>
    <p:sldId id="262" r:id="rId8"/>
    <p:sldId id="697" r:id="rId9"/>
    <p:sldId id="263" r:id="rId10"/>
    <p:sldId id="265" r:id="rId11"/>
    <p:sldId id="686" r:id="rId12"/>
    <p:sldId id="685" r:id="rId13"/>
    <p:sldId id="669" r:id="rId14"/>
    <p:sldId id="648" r:id="rId15"/>
    <p:sldId id="276" r:id="rId16"/>
    <p:sldId id="634" r:id="rId17"/>
    <p:sldId id="670" r:id="rId18"/>
    <p:sldId id="672" r:id="rId19"/>
    <p:sldId id="649" r:id="rId20"/>
    <p:sldId id="636" r:id="rId21"/>
    <p:sldId id="282" r:id="rId22"/>
    <p:sldId id="700" r:id="rId23"/>
    <p:sldId id="711" r:id="rId24"/>
    <p:sldId id="644" r:id="rId25"/>
    <p:sldId id="702" r:id="rId26"/>
    <p:sldId id="703" r:id="rId27"/>
    <p:sldId id="587" r:id="rId28"/>
    <p:sldId id="675" r:id="rId29"/>
    <p:sldId id="676" r:id="rId30"/>
    <p:sldId id="288" r:id="rId31"/>
    <p:sldId id="323" r:id="rId32"/>
    <p:sldId id="369" r:id="rId33"/>
    <p:sldId id="705" r:id="rId34"/>
    <p:sldId id="706" r:id="rId35"/>
    <p:sldId id="708" r:id="rId36"/>
    <p:sldId id="707" r:id="rId37"/>
    <p:sldId id="710" r:id="rId38"/>
    <p:sldId id="633" r:id="rId39"/>
    <p:sldId id="704" r:id="rId40"/>
    <p:sldId id="699" r:id="rId41"/>
    <p:sldId id="698" r:id="rId42"/>
    <p:sldId id="678" r:id="rId43"/>
    <p:sldId id="679" r:id="rId44"/>
    <p:sldId id="680" r:id="rId45"/>
    <p:sldId id="681" r:id="rId46"/>
    <p:sldId id="682" r:id="rId47"/>
    <p:sldId id="683" r:id="rId48"/>
    <p:sldId id="645" r:id="rId49"/>
    <p:sldId id="656" r:id="rId50"/>
    <p:sldId id="657" r:id="rId51"/>
    <p:sldId id="590" r:id="rId52"/>
    <p:sldId id="608" r:id="rId53"/>
    <p:sldId id="637" r:id="rId54"/>
    <p:sldId id="284" r:id="rId55"/>
    <p:sldId id="333" r:id="rId56"/>
    <p:sldId id="588" r:id="rId57"/>
    <p:sldId id="591" r:id="rId58"/>
    <p:sldId id="592" r:id="rId59"/>
    <p:sldId id="598" r:id="rId60"/>
    <p:sldId id="640" r:id="rId61"/>
    <p:sldId id="688" r:id="rId62"/>
    <p:sldId id="690" r:id="rId63"/>
    <p:sldId id="689" r:id="rId64"/>
    <p:sldId id="650" r:id="rId65"/>
    <p:sldId id="612" r:id="rId66"/>
    <p:sldId id="625" r:id="rId67"/>
    <p:sldId id="687" r:id="rId68"/>
    <p:sldId id="622" r:id="rId69"/>
    <p:sldId id="607" r:id="rId70"/>
    <p:sldId id="602" r:id="rId71"/>
    <p:sldId id="600" r:id="rId72"/>
    <p:sldId id="659" r:id="rId73"/>
    <p:sldId id="629" r:id="rId74"/>
    <p:sldId id="617" r:id="rId75"/>
    <p:sldId id="654" r:id="rId76"/>
    <p:sldId id="594" r:id="rId77"/>
    <p:sldId id="595" r:id="rId78"/>
    <p:sldId id="596" r:id="rId79"/>
    <p:sldId id="597" r:id="rId80"/>
    <p:sldId id="623" r:id="rId81"/>
    <p:sldId id="651" r:id="rId82"/>
    <p:sldId id="655" r:id="rId83"/>
    <p:sldId id="652" r:id="rId84"/>
    <p:sldId id="577" r:id="rId85"/>
    <p:sldId id="581" r:id="rId86"/>
    <p:sldId id="626" r:id="rId87"/>
    <p:sldId id="614" r:id="rId88"/>
    <p:sldId id="618" r:id="rId89"/>
    <p:sldId id="619" r:id="rId90"/>
    <p:sldId id="620" r:id="rId91"/>
    <p:sldId id="663" r:id="rId92"/>
    <p:sldId id="660" r:id="rId93"/>
    <p:sldId id="693" r:id="rId94"/>
    <p:sldId id="694" r:id="rId95"/>
    <p:sldId id="624" r:id="rId96"/>
    <p:sldId id="692" r:id="rId97"/>
    <p:sldId id="691" r:id="rId98"/>
    <p:sldId id="667" r:id="rId99"/>
    <p:sldId id="661" r:id="rId100"/>
    <p:sldId id="662" r:id="rId101"/>
    <p:sldId id="695" r:id="rId102"/>
    <p:sldId id="696" r:id="rId103"/>
    <p:sldId id="666" r:id="rId104"/>
    <p:sldId id="664" r:id="rId105"/>
    <p:sldId id="665" r:id="rId106"/>
    <p:sldId id="658" r:id="rId107"/>
  </p:sldIdLst>
  <p:sldSz cx="9144000" cy="6858000" type="screen4x3"/>
  <p:notesSz cx="6784975" cy="9918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9900"/>
    <a:srgbClr val="66FF66"/>
    <a:srgbClr val="FF0066"/>
    <a:srgbClr val="FFFF66"/>
    <a:srgbClr val="0033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9" autoAdjust="0"/>
    <p:restoredTop sz="96497" autoAdjust="0"/>
  </p:normalViewPr>
  <p:slideViewPr>
    <p:cSldViewPr>
      <p:cViewPr varScale="1">
        <p:scale>
          <a:sx n="83" d="100"/>
          <a:sy n="83" d="100"/>
        </p:scale>
        <p:origin x="161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83.xml"/><Relationship Id="rId1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12" Type="http://schemas.openxmlformats.org/officeDocument/2006/relationships/image" Target="../media/image79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5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12" Type="http://schemas.openxmlformats.org/officeDocument/2006/relationships/image" Target="../media/image112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11" Type="http://schemas.openxmlformats.org/officeDocument/2006/relationships/image" Target="../media/image111.wmf"/><Relationship Id="rId5" Type="http://schemas.openxmlformats.org/officeDocument/2006/relationships/image" Target="../media/image105.wmf"/><Relationship Id="rId10" Type="http://schemas.openxmlformats.org/officeDocument/2006/relationships/image" Target="../media/image110.wmf"/><Relationship Id="rId4" Type="http://schemas.openxmlformats.org/officeDocument/2006/relationships/image" Target="../media/image104.wmf"/><Relationship Id="rId9" Type="http://schemas.openxmlformats.org/officeDocument/2006/relationships/image" Target="../media/image10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image" Target="../media/image125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12" Type="http://schemas.openxmlformats.org/officeDocument/2006/relationships/image" Target="../media/image124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11" Type="http://schemas.openxmlformats.org/officeDocument/2006/relationships/image" Target="../media/image123.wmf"/><Relationship Id="rId5" Type="http://schemas.openxmlformats.org/officeDocument/2006/relationships/image" Target="../media/image117.wmf"/><Relationship Id="rId10" Type="http://schemas.openxmlformats.org/officeDocument/2006/relationships/image" Target="../media/image122.wmf"/><Relationship Id="rId4" Type="http://schemas.openxmlformats.org/officeDocument/2006/relationships/image" Target="../media/image116.wmf"/><Relationship Id="rId9" Type="http://schemas.openxmlformats.org/officeDocument/2006/relationships/image" Target="../media/image121.wmf"/><Relationship Id="rId14" Type="http://schemas.openxmlformats.org/officeDocument/2006/relationships/image" Target="../media/image126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image" Target="../media/image139.wmf"/><Relationship Id="rId3" Type="http://schemas.openxmlformats.org/officeDocument/2006/relationships/image" Target="../media/image129.wmf"/><Relationship Id="rId7" Type="http://schemas.openxmlformats.org/officeDocument/2006/relationships/image" Target="../media/image133.png"/><Relationship Id="rId12" Type="http://schemas.openxmlformats.org/officeDocument/2006/relationships/image" Target="../media/image138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11" Type="http://schemas.openxmlformats.org/officeDocument/2006/relationships/image" Target="../media/image137.wmf"/><Relationship Id="rId5" Type="http://schemas.openxmlformats.org/officeDocument/2006/relationships/image" Target="../media/image131.wmf"/><Relationship Id="rId10" Type="http://schemas.openxmlformats.org/officeDocument/2006/relationships/image" Target="../media/image136.wmf"/><Relationship Id="rId4" Type="http://schemas.openxmlformats.org/officeDocument/2006/relationships/image" Target="../media/image130.wmf"/><Relationship Id="rId9" Type="http://schemas.openxmlformats.org/officeDocument/2006/relationships/image" Target="../media/image135.wmf"/><Relationship Id="rId14" Type="http://schemas.openxmlformats.org/officeDocument/2006/relationships/image" Target="../media/image14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4" Type="http://schemas.openxmlformats.org/officeDocument/2006/relationships/image" Target="../media/image15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54.wmf"/><Relationship Id="rId7" Type="http://schemas.openxmlformats.org/officeDocument/2006/relationships/image" Target="../media/image157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9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7" Type="http://schemas.openxmlformats.org/officeDocument/2006/relationships/image" Target="../media/image117.wmf"/><Relationship Id="rId2" Type="http://schemas.openxmlformats.org/officeDocument/2006/relationships/image" Target="../media/image159.wmf"/><Relationship Id="rId1" Type="http://schemas.openxmlformats.org/officeDocument/2006/relationships/image" Target="../media/image113.wmf"/><Relationship Id="rId6" Type="http://schemas.openxmlformats.org/officeDocument/2006/relationships/image" Target="../media/image160.wmf"/><Relationship Id="rId5" Type="http://schemas.openxmlformats.org/officeDocument/2006/relationships/image" Target="../media/image125.wmf"/><Relationship Id="rId4" Type="http://schemas.openxmlformats.org/officeDocument/2006/relationships/image" Target="../media/image116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4.wmf"/><Relationship Id="rId7" Type="http://schemas.openxmlformats.org/officeDocument/2006/relationships/image" Target="../media/image135.wmf"/><Relationship Id="rId2" Type="http://schemas.openxmlformats.org/officeDocument/2006/relationships/image" Target="../media/image133.png"/><Relationship Id="rId1" Type="http://schemas.openxmlformats.org/officeDocument/2006/relationships/image" Target="../media/image161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Relationship Id="rId9" Type="http://schemas.openxmlformats.org/officeDocument/2006/relationships/image" Target="../media/image16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image" Target="../media/image175.wmf"/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12" Type="http://schemas.openxmlformats.org/officeDocument/2006/relationships/image" Target="../media/image174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11" Type="http://schemas.openxmlformats.org/officeDocument/2006/relationships/image" Target="../media/image173.wmf"/><Relationship Id="rId5" Type="http://schemas.openxmlformats.org/officeDocument/2006/relationships/image" Target="../media/image167.wmf"/><Relationship Id="rId10" Type="http://schemas.openxmlformats.org/officeDocument/2006/relationships/image" Target="../media/image172.wmf"/><Relationship Id="rId4" Type="http://schemas.openxmlformats.org/officeDocument/2006/relationships/image" Target="../media/image166.wmf"/><Relationship Id="rId9" Type="http://schemas.openxmlformats.org/officeDocument/2006/relationships/image" Target="../media/image171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image" Target="../media/image183.wmf"/><Relationship Id="rId3" Type="http://schemas.openxmlformats.org/officeDocument/2006/relationships/image" Target="../media/image178.wmf"/><Relationship Id="rId7" Type="http://schemas.openxmlformats.org/officeDocument/2006/relationships/image" Target="../media/image165.wmf"/><Relationship Id="rId12" Type="http://schemas.openxmlformats.org/officeDocument/2006/relationships/image" Target="../media/image175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0.wmf"/><Relationship Id="rId11" Type="http://schemas.openxmlformats.org/officeDocument/2006/relationships/image" Target="../media/image174.wmf"/><Relationship Id="rId5" Type="http://schemas.openxmlformats.org/officeDocument/2006/relationships/image" Target="../media/image173.wmf"/><Relationship Id="rId10" Type="http://schemas.openxmlformats.org/officeDocument/2006/relationships/image" Target="../media/image182.wmf"/><Relationship Id="rId4" Type="http://schemas.openxmlformats.org/officeDocument/2006/relationships/image" Target="../media/image179.wmf"/><Relationship Id="rId9" Type="http://schemas.openxmlformats.org/officeDocument/2006/relationships/image" Target="../media/image181.wmf"/><Relationship Id="rId14" Type="http://schemas.openxmlformats.org/officeDocument/2006/relationships/image" Target="../media/image18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5" Type="http://schemas.openxmlformats.org/officeDocument/2006/relationships/image" Target="../media/image189.wmf"/><Relationship Id="rId4" Type="http://schemas.openxmlformats.org/officeDocument/2006/relationships/image" Target="../media/image18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4" Type="http://schemas.openxmlformats.org/officeDocument/2006/relationships/image" Target="../media/image193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wmf"/><Relationship Id="rId1" Type="http://schemas.openxmlformats.org/officeDocument/2006/relationships/image" Target="../media/image194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image" Target="../media/image208.wmf"/><Relationship Id="rId18" Type="http://schemas.openxmlformats.org/officeDocument/2006/relationships/image" Target="../media/image213.wmf"/><Relationship Id="rId3" Type="http://schemas.openxmlformats.org/officeDocument/2006/relationships/image" Target="../media/image198.wmf"/><Relationship Id="rId7" Type="http://schemas.openxmlformats.org/officeDocument/2006/relationships/image" Target="../media/image202.wmf"/><Relationship Id="rId12" Type="http://schemas.openxmlformats.org/officeDocument/2006/relationships/image" Target="../media/image207.wmf"/><Relationship Id="rId17" Type="http://schemas.openxmlformats.org/officeDocument/2006/relationships/image" Target="../media/image212.wmf"/><Relationship Id="rId2" Type="http://schemas.openxmlformats.org/officeDocument/2006/relationships/image" Target="../media/image197.wmf"/><Relationship Id="rId16" Type="http://schemas.openxmlformats.org/officeDocument/2006/relationships/image" Target="../media/image211.wmf"/><Relationship Id="rId1" Type="http://schemas.openxmlformats.org/officeDocument/2006/relationships/image" Target="../media/image196.wmf"/><Relationship Id="rId6" Type="http://schemas.openxmlformats.org/officeDocument/2006/relationships/image" Target="../media/image201.wmf"/><Relationship Id="rId11" Type="http://schemas.openxmlformats.org/officeDocument/2006/relationships/image" Target="../media/image206.wmf"/><Relationship Id="rId5" Type="http://schemas.openxmlformats.org/officeDocument/2006/relationships/image" Target="../media/image200.wmf"/><Relationship Id="rId15" Type="http://schemas.openxmlformats.org/officeDocument/2006/relationships/image" Target="../media/image210.wmf"/><Relationship Id="rId10" Type="http://schemas.openxmlformats.org/officeDocument/2006/relationships/image" Target="../media/image205.wmf"/><Relationship Id="rId19" Type="http://schemas.openxmlformats.org/officeDocument/2006/relationships/image" Target="../media/image214.wmf"/><Relationship Id="rId4" Type="http://schemas.openxmlformats.org/officeDocument/2006/relationships/image" Target="../media/image199.wmf"/><Relationship Id="rId9" Type="http://schemas.openxmlformats.org/officeDocument/2006/relationships/image" Target="../media/image204.wmf"/><Relationship Id="rId14" Type="http://schemas.openxmlformats.org/officeDocument/2006/relationships/image" Target="../media/image209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13" Type="http://schemas.openxmlformats.org/officeDocument/2006/relationships/image" Target="../media/image227.wmf"/><Relationship Id="rId3" Type="http://schemas.openxmlformats.org/officeDocument/2006/relationships/image" Target="../media/image217.wmf"/><Relationship Id="rId7" Type="http://schemas.openxmlformats.org/officeDocument/2006/relationships/image" Target="../media/image221.wmf"/><Relationship Id="rId12" Type="http://schemas.openxmlformats.org/officeDocument/2006/relationships/image" Target="../media/image226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20.wmf"/><Relationship Id="rId11" Type="http://schemas.openxmlformats.org/officeDocument/2006/relationships/image" Target="../media/image225.wmf"/><Relationship Id="rId5" Type="http://schemas.openxmlformats.org/officeDocument/2006/relationships/image" Target="../media/image219.wmf"/><Relationship Id="rId15" Type="http://schemas.openxmlformats.org/officeDocument/2006/relationships/image" Target="../media/image229.wmf"/><Relationship Id="rId10" Type="http://schemas.openxmlformats.org/officeDocument/2006/relationships/image" Target="../media/image224.wmf"/><Relationship Id="rId4" Type="http://schemas.openxmlformats.org/officeDocument/2006/relationships/image" Target="../media/image218.wmf"/><Relationship Id="rId9" Type="http://schemas.openxmlformats.org/officeDocument/2006/relationships/image" Target="../media/image223.wmf"/><Relationship Id="rId14" Type="http://schemas.openxmlformats.org/officeDocument/2006/relationships/image" Target="../media/image228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13" Type="http://schemas.openxmlformats.org/officeDocument/2006/relationships/image" Target="../media/image235.wmf"/><Relationship Id="rId18" Type="http://schemas.openxmlformats.org/officeDocument/2006/relationships/image" Target="../media/image240.wmf"/><Relationship Id="rId3" Type="http://schemas.openxmlformats.org/officeDocument/2006/relationships/image" Target="../media/image231.wmf"/><Relationship Id="rId21" Type="http://schemas.openxmlformats.org/officeDocument/2006/relationships/image" Target="../media/image242.wmf"/><Relationship Id="rId7" Type="http://schemas.openxmlformats.org/officeDocument/2006/relationships/image" Target="../media/image201.wmf"/><Relationship Id="rId12" Type="http://schemas.openxmlformats.org/officeDocument/2006/relationships/image" Target="../media/image234.wmf"/><Relationship Id="rId17" Type="http://schemas.openxmlformats.org/officeDocument/2006/relationships/image" Target="../media/image239.wmf"/><Relationship Id="rId2" Type="http://schemas.openxmlformats.org/officeDocument/2006/relationships/image" Target="../media/image197.wmf"/><Relationship Id="rId16" Type="http://schemas.openxmlformats.org/officeDocument/2006/relationships/image" Target="../media/image238.wmf"/><Relationship Id="rId20" Type="http://schemas.openxmlformats.org/officeDocument/2006/relationships/image" Target="../media/image208.wmf"/><Relationship Id="rId1" Type="http://schemas.openxmlformats.org/officeDocument/2006/relationships/image" Target="../media/image230.wmf"/><Relationship Id="rId6" Type="http://schemas.openxmlformats.org/officeDocument/2006/relationships/image" Target="../media/image200.wmf"/><Relationship Id="rId11" Type="http://schemas.openxmlformats.org/officeDocument/2006/relationships/image" Target="../media/image233.wmf"/><Relationship Id="rId5" Type="http://schemas.openxmlformats.org/officeDocument/2006/relationships/image" Target="../media/image232.wmf"/><Relationship Id="rId15" Type="http://schemas.openxmlformats.org/officeDocument/2006/relationships/image" Target="../media/image237.wmf"/><Relationship Id="rId10" Type="http://schemas.openxmlformats.org/officeDocument/2006/relationships/image" Target="../media/image204.wmf"/><Relationship Id="rId19" Type="http://schemas.openxmlformats.org/officeDocument/2006/relationships/image" Target="../media/image241.wmf"/><Relationship Id="rId4" Type="http://schemas.openxmlformats.org/officeDocument/2006/relationships/image" Target="../media/image198.wmf"/><Relationship Id="rId9" Type="http://schemas.openxmlformats.org/officeDocument/2006/relationships/image" Target="../media/image203.wmf"/><Relationship Id="rId14" Type="http://schemas.openxmlformats.org/officeDocument/2006/relationships/image" Target="../media/image23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w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Relationship Id="rId5" Type="http://schemas.openxmlformats.org/officeDocument/2006/relationships/image" Target="../media/image247.wmf"/><Relationship Id="rId4" Type="http://schemas.openxmlformats.org/officeDocument/2006/relationships/image" Target="../media/image24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wmf"/><Relationship Id="rId2" Type="http://schemas.openxmlformats.org/officeDocument/2006/relationships/image" Target="../media/image91.wmf"/><Relationship Id="rId1" Type="http://schemas.openxmlformats.org/officeDocument/2006/relationships/image" Target="../media/image248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0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1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Relationship Id="rId5" Type="http://schemas.openxmlformats.org/officeDocument/2006/relationships/image" Target="../media/image257.wmf"/><Relationship Id="rId4" Type="http://schemas.openxmlformats.org/officeDocument/2006/relationships/image" Target="../media/image256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9.wmf"/><Relationship Id="rId1" Type="http://schemas.openxmlformats.org/officeDocument/2006/relationships/image" Target="../media/image258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1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0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wmf"/><Relationship Id="rId2" Type="http://schemas.openxmlformats.org/officeDocument/2006/relationships/image" Target="../media/image262.wmf"/><Relationship Id="rId1" Type="http://schemas.openxmlformats.org/officeDocument/2006/relationships/image" Target="../media/image261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w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Relationship Id="rId5" Type="http://schemas.openxmlformats.org/officeDocument/2006/relationships/image" Target="../media/image247.wmf"/><Relationship Id="rId4" Type="http://schemas.openxmlformats.org/officeDocument/2006/relationships/image" Target="../media/image246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wmf"/><Relationship Id="rId2" Type="http://schemas.openxmlformats.org/officeDocument/2006/relationships/image" Target="../media/image91.wmf"/><Relationship Id="rId1" Type="http://schemas.openxmlformats.org/officeDocument/2006/relationships/image" Target="../media/image248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4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Relationship Id="rId5" Type="http://schemas.openxmlformats.org/officeDocument/2006/relationships/image" Target="../media/image257.wmf"/><Relationship Id="rId4" Type="http://schemas.openxmlformats.org/officeDocument/2006/relationships/image" Target="../media/image256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6.wmf"/><Relationship Id="rId1" Type="http://schemas.openxmlformats.org/officeDocument/2006/relationships/image" Target="../media/image265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Relationship Id="rId5" Type="http://schemas.openxmlformats.org/officeDocument/2006/relationships/image" Target="../media/image271.wmf"/><Relationship Id="rId4" Type="http://schemas.openxmlformats.org/officeDocument/2006/relationships/image" Target="../media/image270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wmf"/><Relationship Id="rId2" Type="http://schemas.openxmlformats.org/officeDocument/2006/relationships/image" Target="../media/image273.wmf"/><Relationship Id="rId1" Type="http://schemas.openxmlformats.org/officeDocument/2006/relationships/image" Target="../media/image272.wmf"/><Relationship Id="rId6" Type="http://schemas.openxmlformats.org/officeDocument/2006/relationships/image" Target="../media/image277.wmf"/><Relationship Id="rId5" Type="http://schemas.openxmlformats.org/officeDocument/2006/relationships/image" Target="../media/image276.wmf"/><Relationship Id="rId4" Type="http://schemas.openxmlformats.org/officeDocument/2006/relationships/image" Target="../media/image275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w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wmf"/><Relationship Id="rId3" Type="http://schemas.openxmlformats.org/officeDocument/2006/relationships/image" Target="../media/image283.wmf"/><Relationship Id="rId7" Type="http://schemas.openxmlformats.org/officeDocument/2006/relationships/image" Target="../media/image287.wmf"/><Relationship Id="rId2" Type="http://schemas.openxmlformats.org/officeDocument/2006/relationships/image" Target="../media/image282.wmf"/><Relationship Id="rId1" Type="http://schemas.openxmlformats.org/officeDocument/2006/relationships/image" Target="../media/image281.wmf"/><Relationship Id="rId6" Type="http://schemas.openxmlformats.org/officeDocument/2006/relationships/image" Target="../media/image286.wmf"/><Relationship Id="rId5" Type="http://schemas.openxmlformats.org/officeDocument/2006/relationships/image" Target="../media/image285.wmf"/><Relationship Id="rId4" Type="http://schemas.openxmlformats.org/officeDocument/2006/relationships/image" Target="../media/image284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wmf"/><Relationship Id="rId2" Type="http://schemas.openxmlformats.org/officeDocument/2006/relationships/image" Target="../media/image290.wmf"/><Relationship Id="rId1" Type="http://schemas.openxmlformats.org/officeDocument/2006/relationships/image" Target="../media/image289.wmf"/><Relationship Id="rId4" Type="http://schemas.openxmlformats.org/officeDocument/2006/relationships/image" Target="../media/image292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wmf"/><Relationship Id="rId3" Type="http://schemas.openxmlformats.org/officeDocument/2006/relationships/image" Target="../media/image295.wmf"/><Relationship Id="rId7" Type="http://schemas.openxmlformats.org/officeDocument/2006/relationships/image" Target="../media/image299.wmf"/><Relationship Id="rId2" Type="http://schemas.openxmlformats.org/officeDocument/2006/relationships/image" Target="../media/image294.wmf"/><Relationship Id="rId1" Type="http://schemas.openxmlformats.org/officeDocument/2006/relationships/image" Target="../media/image293.wmf"/><Relationship Id="rId6" Type="http://schemas.openxmlformats.org/officeDocument/2006/relationships/image" Target="../media/image298.wmf"/><Relationship Id="rId5" Type="http://schemas.openxmlformats.org/officeDocument/2006/relationships/image" Target="../media/image297.wmf"/><Relationship Id="rId4" Type="http://schemas.openxmlformats.org/officeDocument/2006/relationships/image" Target="../media/image296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wmf"/><Relationship Id="rId3" Type="http://schemas.openxmlformats.org/officeDocument/2006/relationships/image" Target="../media/image303.wmf"/><Relationship Id="rId7" Type="http://schemas.openxmlformats.org/officeDocument/2006/relationships/image" Target="../media/image307.w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Relationship Id="rId6" Type="http://schemas.openxmlformats.org/officeDocument/2006/relationships/image" Target="../media/image306.wmf"/><Relationship Id="rId5" Type="http://schemas.openxmlformats.org/officeDocument/2006/relationships/image" Target="../media/image305.wmf"/><Relationship Id="rId4" Type="http://schemas.openxmlformats.org/officeDocument/2006/relationships/image" Target="../media/image304.wmf"/><Relationship Id="rId9" Type="http://schemas.openxmlformats.org/officeDocument/2006/relationships/image" Target="../media/image300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wmf"/><Relationship Id="rId3" Type="http://schemas.openxmlformats.org/officeDocument/2006/relationships/image" Target="../media/image312.wmf"/><Relationship Id="rId7" Type="http://schemas.openxmlformats.org/officeDocument/2006/relationships/image" Target="../media/image316.wmf"/><Relationship Id="rId2" Type="http://schemas.openxmlformats.org/officeDocument/2006/relationships/image" Target="../media/image311.wmf"/><Relationship Id="rId1" Type="http://schemas.openxmlformats.org/officeDocument/2006/relationships/image" Target="../media/image310.wmf"/><Relationship Id="rId6" Type="http://schemas.openxmlformats.org/officeDocument/2006/relationships/image" Target="../media/image315.wmf"/><Relationship Id="rId5" Type="http://schemas.openxmlformats.org/officeDocument/2006/relationships/image" Target="../media/image314.wmf"/><Relationship Id="rId4" Type="http://schemas.openxmlformats.org/officeDocument/2006/relationships/image" Target="../media/image313.wmf"/><Relationship Id="rId9" Type="http://schemas.openxmlformats.org/officeDocument/2006/relationships/image" Target="../media/image318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9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0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3.wmf"/><Relationship Id="rId2" Type="http://schemas.openxmlformats.org/officeDocument/2006/relationships/image" Target="../media/image322.wmf"/><Relationship Id="rId1" Type="http://schemas.openxmlformats.org/officeDocument/2006/relationships/image" Target="../media/image321.wmf"/><Relationship Id="rId4" Type="http://schemas.openxmlformats.org/officeDocument/2006/relationships/image" Target="../media/image324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wmf"/><Relationship Id="rId7" Type="http://schemas.openxmlformats.org/officeDocument/2006/relationships/image" Target="../media/image328.wmf"/><Relationship Id="rId2" Type="http://schemas.openxmlformats.org/officeDocument/2006/relationships/image" Target="../media/image304.wmf"/><Relationship Id="rId1" Type="http://schemas.openxmlformats.org/officeDocument/2006/relationships/image" Target="../media/image303.wmf"/><Relationship Id="rId6" Type="http://schemas.openxmlformats.org/officeDocument/2006/relationships/image" Target="../media/image327.wmf"/><Relationship Id="rId5" Type="http://schemas.openxmlformats.org/officeDocument/2006/relationships/image" Target="../media/image326.wmf"/><Relationship Id="rId4" Type="http://schemas.openxmlformats.org/officeDocument/2006/relationships/image" Target="../media/image325.w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9.w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wmf"/><Relationship Id="rId1" Type="http://schemas.openxmlformats.org/officeDocument/2006/relationships/image" Target="../media/image330.w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7.wmf"/><Relationship Id="rId1" Type="http://schemas.openxmlformats.org/officeDocument/2006/relationships/image" Target="../media/image332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5.wmf"/><Relationship Id="rId2" Type="http://schemas.openxmlformats.org/officeDocument/2006/relationships/image" Target="../media/image334.wmf"/><Relationship Id="rId1" Type="http://schemas.openxmlformats.org/officeDocument/2006/relationships/image" Target="../media/image333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8.wmf"/><Relationship Id="rId2" Type="http://schemas.openxmlformats.org/officeDocument/2006/relationships/image" Target="../media/image337.wmf"/><Relationship Id="rId1" Type="http://schemas.openxmlformats.org/officeDocument/2006/relationships/image" Target="../media/image3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9.wmf"/></Relationships>
</file>

<file path=ppt/drawings/_rels/vmlDrawing7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wmf"/><Relationship Id="rId3" Type="http://schemas.openxmlformats.org/officeDocument/2006/relationships/image" Target="../media/image304.wmf"/><Relationship Id="rId7" Type="http://schemas.openxmlformats.org/officeDocument/2006/relationships/image" Target="../media/image327.wmf"/><Relationship Id="rId2" Type="http://schemas.openxmlformats.org/officeDocument/2006/relationships/image" Target="../media/image303.wmf"/><Relationship Id="rId1" Type="http://schemas.openxmlformats.org/officeDocument/2006/relationships/image" Target="../media/image340.wmf"/><Relationship Id="rId6" Type="http://schemas.openxmlformats.org/officeDocument/2006/relationships/image" Target="../media/image326.wmf"/><Relationship Id="rId5" Type="http://schemas.openxmlformats.org/officeDocument/2006/relationships/image" Target="../media/image341.wmf"/><Relationship Id="rId4" Type="http://schemas.openxmlformats.org/officeDocument/2006/relationships/image" Target="../media/image305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wmf"/><Relationship Id="rId2" Type="http://schemas.openxmlformats.org/officeDocument/2006/relationships/image" Target="../media/image342.wmf"/><Relationship Id="rId1" Type="http://schemas.openxmlformats.org/officeDocument/2006/relationships/image" Target="../media/image317.wmf"/></Relationships>
</file>

<file path=ppt/drawings/_rels/vmlDrawing7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4.wmf"/><Relationship Id="rId1" Type="http://schemas.openxmlformats.org/officeDocument/2006/relationships/image" Target="../media/image323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5.wmf"/><Relationship Id="rId2" Type="http://schemas.openxmlformats.org/officeDocument/2006/relationships/image" Target="../media/image344.wmf"/><Relationship Id="rId1" Type="http://schemas.openxmlformats.org/officeDocument/2006/relationships/image" Target="../media/image343.w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8.wmf"/><Relationship Id="rId2" Type="http://schemas.openxmlformats.org/officeDocument/2006/relationships/image" Target="../media/image347.wmf"/><Relationship Id="rId1" Type="http://schemas.openxmlformats.org/officeDocument/2006/relationships/image" Target="../media/image346.wmf"/><Relationship Id="rId4" Type="http://schemas.openxmlformats.org/officeDocument/2006/relationships/image" Target="../media/image349.wmf"/></Relationships>
</file>

<file path=ppt/drawings/_rels/vmlDrawing7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wmf"/><Relationship Id="rId1" Type="http://schemas.openxmlformats.org/officeDocument/2006/relationships/image" Target="../media/image194.wmf"/></Relationships>
</file>

<file path=ppt/drawings/_rels/vmlDrawing7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wmf"/><Relationship Id="rId3" Type="http://schemas.openxmlformats.org/officeDocument/2006/relationships/image" Target="../media/image351.wmf"/><Relationship Id="rId7" Type="http://schemas.openxmlformats.org/officeDocument/2006/relationships/image" Target="../media/image355.wmf"/><Relationship Id="rId2" Type="http://schemas.openxmlformats.org/officeDocument/2006/relationships/image" Target="../media/image350.wmf"/><Relationship Id="rId1" Type="http://schemas.openxmlformats.org/officeDocument/2006/relationships/image" Target="../media/image62.wmf"/><Relationship Id="rId6" Type="http://schemas.openxmlformats.org/officeDocument/2006/relationships/image" Target="../media/image354.wmf"/><Relationship Id="rId11" Type="http://schemas.openxmlformats.org/officeDocument/2006/relationships/image" Target="../media/image359.wmf"/><Relationship Id="rId5" Type="http://schemas.openxmlformats.org/officeDocument/2006/relationships/image" Target="../media/image353.wmf"/><Relationship Id="rId10" Type="http://schemas.openxmlformats.org/officeDocument/2006/relationships/image" Target="../media/image358.wmf"/><Relationship Id="rId4" Type="http://schemas.openxmlformats.org/officeDocument/2006/relationships/image" Target="../media/image352.wmf"/><Relationship Id="rId9" Type="http://schemas.openxmlformats.org/officeDocument/2006/relationships/image" Target="../media/image357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wmf"/><Relationship Id="rId7" Type="http://schemas.openxmlformats.org/officeDocument/2006/relationships/image" Target="../media/image366.wmf"/><Relationship Id="rId2" Type="http://schemas.openxmlformats.org/officeDocument/2006/relationships/image" Target="../media/image361.wmf"/><Relationship Id="rId1" Type="http://schemas.openxmlformats.org/officeDocument/2006/relationships/image" Target="../media/image360.wmf"/><Relationship Id="rId6" Type="http://schemas.openxmlformats.org/officeDocument/2006/relationships/image" Target="../media/image365.wmf"/><Relationship Id="rId5" Type="http://schemas.openxmlformats.org/officeDocument/2006/relationships/image" Target="../media/image364.wmf"/><Relationship Id="rId4" Type="http://schemas.openxmlformats.org/officeDocument/2006/relationships/image" Target="../media/image363.wmf"/></Relationships>
</file>

<file path=ppt/drawings/_rels/vmlDrawing7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8.wmf"/><Relationship Id="rId1" Type="http://schemas.openxmlformats.org/officeDocument/2006/relationships/image" Target="../media/image36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8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wmf"/><Relationship Id="rId3" Type="http://schemas.openxmlformats.org/officeDocument/2006/relationships/image" Target="../media/image371.wmf"/><Relationship Id="rId7" Type="http://schemas.openxmlformats.org/officeDocument/2006/relationships/image" Target="../media/image375.wmf"/><Relationship Id="rId2" Type="http://schemas.openxmlformats.org/officeDocument/2006/relationships/image" Target="../media/image370.wmf"/><Relationship Id="rId1" Type="http://schemas.openxmlformats.org/officeDocument/2006/relationships/image" Target="../media/image369.wmf"/><Relationship Id="rId6" Type="http://schemas.openxmlformats.org/officeDocument/2006/relationships/image" Target="../media/image374.wmf"/><Relationship Id="rId11" Type="http://schemas.openxmlformats.org/officeDocument/2006/relationships/image" Target="../media/image379.wmf"/><Relationship Id="rId5" Type="http://schemas.openxmlformats.org/officeDocument/2006/relationships/image" Target="../media/image373.wmf"/><Relationship Id="rId10" Type="http://schemas.openxmlformats.org/officeDocument/2006/relationships/image" Target="../media/image378.wmf"/><Relationship Id="rId4" Type="http://schemas.openxmlformats.org/officeDocument/2006/relationships/image" Target="../media/image372.wmf"/><Relationship Id="rId9" Type="http://schemas.openxmlformats.org/officeDocument/2006/relationships/image" Target="../media/image377.wmf"/></Relationships>
</file>

<file path=ppt/drawings/_rels/vmlDrawing8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3.wmf"/><Relationship Id="rId3" Type="http://schemas.openxmlformats.org/officeDocument/2006/relationships/image" Target="../media/image371.wmf"/><Relationship Id="rId7" Type="http://schemas.openxmlformats.org/officeDocument/2006/relationships/image" Target="../media/image383.wmf"/><Relationship Id="rId2" Type="http://schemas.openxmlformats.org/officeDocument/2006/relationships/image" Target="../media/image370.wmf"/><Relationship Id="rId1" Type="http://schemas.openxmlformats.org/officeDocument/2006/relationships/image" Target="../media/image369.wmf"/><Relationship Id="rId6" Type="http://schemas.openxmlformats.org/officeDocument/2006/relationships/image" Target="../media/image382.wmf"/><Relationship Id="rId5" Type="http://schemas.openxmlformats.org/officeDocument/2006/relationships/image" Target="../media/image381.wmf"/><Relationship Id="rId4" Type="http://schemas.openxmlformats.org/officeDocument/2006/relationships/image" Target="../media/image380.wmf"/><Relationship Id="rId9" Type="http://schemas.openxmlformats.org/officeDocument/2006/relationships/image" Target="../media/image374.w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4.wmf"/></Relationships>
</file>

<file path=ppt/drawings/_rels/vmlDrawing8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6.wmf"/><Relationship Id="rId2" Type="http://schemas.openxmlformats.org/officeDocument/2006/relationships/image" Target="../media/image62.wmf"/><Relationship Id="rId1" Type="http://schemas.openxmlformats.org/officeDocument/2006/relationships/image" Target="../media/image385.w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7.wmf"/></Relationships>
</file>

<file path=ppt/drawings/_rels/vmlDrawing8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wmf"/><Relationship Id="rId7" Type="http://schemas.openxmlformats.org/officeDocument/2006/relationships/image" Target="../media/image394.wmf"/><Relationship Id="rId2" Type="http://schemas.openxmlformats.org/officeDocument/2006/relationships/image" Target="../media/image389.wmf"/><Relationship Id="rId1" Type="http://schemas.openxmlformats.org/officeDocument/2006/relationships/image" Target="../media/image388.wmf"/><Relationship Id="rId6" Type="http://schemas.openxmlformats.org/officeDocument/2006/relationships/image" Target="../media/image393.wmf"/><Relationship Id="rId5" Type="http://schemas.openxmlformats.org/officeDocument/2006/relationships/image" Target="../media/image392.wmf"/><Relationship Id="rId4" Type="http://schemas.openxmlformats.org/officeDocument/2006/relationships/image" Target="../media/image391.w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5.w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6.w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7.w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png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>
            <a:extLst>
              <a:ext uri="{FF2B5EF4-FFF2-40B4-BE49-F238E27FC236}">
                <a16:creationId xmlns:a16="http://schemas.microsoft.com/office/drawing/2014/main" id="{0AFE6BA0-67BD-43AA-98C2-7957C51020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6051" name="Rectangle 3">
            <a:extLst>
              <a:ext uri="{FF2B5EF4-FFF2-40B4-BE49-F238E27FC236}">
                <a16:creationId xmlns:a16="http://schemas.microsoft.com/office/drawing/2014/main" id="{417D0B57-32D9-466C-A420-F75D5F99145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6052" name="Rectangle 4">
            <a:extLst>
              <a:ext uri="{FF2B5EF4-FFF2-40B4-BE49-F238E27FC236}">
                <a16:creationId xmlns:a16="http://schemas.microsoft.com/office/drawing/2014/main" id="{6DC37400-44A0-4924-980C-115E1EA0B34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6053" name="Rectangle 5">
            <a:extLst>
              <a:ext uri="{FF2B5EF4-FFF2-40B4-BE49-F238E27FC236}">
                <a16:creationId xmlns:a16="http://schemas.microsoft.com/office/drawing/2014/main" id="{FD3AFA62-80A3-4F6F-A077-7EC683A8BE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2340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fld id="{2CE5C2B0-76C0-444C-AE46-F7DCF51ED1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4F345A1-2C45-4983-A0BA-65DFAEAD89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2B68DFD-A362-4BE7-A16B-6091E076E23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97E80701-A0DA-46AC-B89C-E9FE9400E9A7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12813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796EC83-6B51-4B70-8E88-91AD3678F9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1700"/>
            <a:ext cx="497522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D2D8F03-F5CC-4FBD-8883-C298AF0B2D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7C744738-5960-45C1-9CC0-5289A02F63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340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fld id="{04C937D1-FCC9-4C82-9210-AE892DC9B4D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FDEF7B51-5F0F-41B7-B229-E10A8A9806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4B84074-6218-41BA-92CB-D7B8AF25AF57}" type="slidenum">
              <a:rPr lang="en-US" altLang="zh-CN" sz="1200" b="0">
                <a:solidFill>
                  <a:schemeClr val="tx1"/>
                </a:solidFill>
              </a:rPr>
              <a:pPr/>
              <a:t>1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48FBEDB3-6F77-4006-9FA7-54801CE1E0F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6FCD2D31-A0A9-4895-A9D6-BF4019E778F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24553FE3-9E09-47DE-9A83-85BEC9B441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FA9D80D-2F3A-4140-99BF-D7E1237C0F91}" type="slidenum">
              <a:rPr lang="en-US" altLang="zh-CN" sz="1200" b="0">
                <a:solidFill>
                  <a:schemeClr val="tx1"/>
                </a:solidFill>
              </a:rPr>
              <a:pPr/>
              <a:t>32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D09E2501-ACEA-4B2C-8344-EEF5BD8695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4EFF07A4-3645-435B-8C78-5A964D8A6B7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68233" tIns="34116" rIns="68233" bIns="34116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1A30160-8635-4F75-806C-FCAB5A64B6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059A5C-30A3-41D6-873C-1AB323463D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2C1D45-F3DF-4A26-A338-14421199C1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346A9-524A-421E-954C-0F30C61B9D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242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D32F98-821B-4B1F-AEE7-CE4370A7B1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3A9D75-6E69-4C0E-9A74-872B11129C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81AB39-2B7A-40BA-B3BF-AE83A95144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E5CC1B-0FC9-4B4B-A623-D72E1D08B0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58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1B3BD1-103D-4776-8276-4E8E519FEE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358C40-2234-428E-B01A-2ACB4DC21C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03BFAB-A893-4A5F-97BE-D947624F9C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D2CD1-5712-46F8-B7E5-AF7A15CEBF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664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75C8548-3C96-4C20-BB12-D5A65F8E21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5533192-BD42-4406-9846-49AF5C2F71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2258BD0-D2DF-4F71-AB2B-C54E0C4F9D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98BD02-864B-4D46-AABA-E1277ECB49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1665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C02F561-5D5C-4311-9262-B85F5883E4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0E9EF60-6808-4741-84D2-A85FBAF8D4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66ACF4A-B459-475B-8C3B-744FE42F2C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9D852E-4F1D-450B-AB7C-B98819F2D5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417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C8C0948-2043-4AE8-8477-8B3A61929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8EB6F1F-6EA9-4371-9B4B-8998E693C6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8D1A779-B094-4B54-9F3B-A5DDA1D2C9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0282D-A300-4CAF-AD99-C810B94C38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B9BCEE-E835-4FCA-B138-8BE76E14EE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22027A-C476-4D33-9D05-579A51C77F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AF1207-E86B-4C95-8051-505DB1459F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61EA57-6BF6-4224-9589-B38E8CE490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76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7E2C26-A441-49F4-B178-1CEBE03659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F69935-1F5B-4B84-BE3B-E575ADC1C4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CC93CE-7586-4B1C-988E-9345B5C404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3762B1-B1D0-4B83-8063-9BC6CAFB01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472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A75043-A20E-415C-B052-EAAE51077D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D74A70-D3C0-4D55-A554-D4B2E3FF77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68A1B7-9C84-45AA-B326-E0C76AEC30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2243F5-153C-4D65-90AA-F4E41A0D5A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23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EC5BF2C-92AA-42C1-AD2A-E74B25A541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46600DD-AAD0-4D6D-AE30-74639CB466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76D7F9C-AAE9-4757-AF68-299939DD76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684E6-C9BD-4CE3-9284-E0BAFD5A3B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430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EC0E56A-9F66-4F5C-BC78-F5AEF04B2C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9355A6B-D8E2-46E0-933C-338CE64478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3F05A94-25AD-4096-A7AC-19EF111713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81BA97-4F4F-4290-8CB2-1727C8ECB1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602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F641594-DBC1-4047-BEB9-2F0AF4FEE0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009B933-4637-41A0-BA4F-61625DF3A6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3492E10-59F4-4142-BEE4-A921AC50F5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5800A0-ADFA-435A-8E5D-2C9A947A39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04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0B8D98-A977-47E2-A7BC-A73E67CA95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23F79D-3768-4B90-9116-510DBEE390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60D2FF-2D0C-4DEF-B6FF-93E3E7C5F8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BD9A0-4937-4C0E-BC7B-D0F6DA6E5E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47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CF7DFB-8280-45BE-A0AB-ABC7DC2C23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1D6B35-E38A-4B41-873B-1C6AE4D111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15C4AF-A376-4EF6-93E0-10E7D9CB0B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D7C487-8E47-4C0F-9C09-079DC87FAB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838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21DEB33A-74FB-493F-B5F9-7ECA9C2E4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EEBC9E68-E3CA-4CC4-AD7E-C6E4E90926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8982C4F-AEFE-439E-ABE0-46613AF82B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008CDDD-80C7-4C33-ACD0-9B37563EB3C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7024295-E782-46FF-9FD5-8025619899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tx1"/>
                </a:solidFill>
              </a:defRPr>
            </a:lvl1pPr>
          </a:lstStyle>
          <a:p>
            <a:fld id="{36E11BB0-F5EB-4154-AEC3-6772C261BB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6.w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4.vml"/><Relationship Id="rId4" Type="http://schemas.openxmlformats.org/officeDocument/2006/relationships/image" Target="../media/image387.wmf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wmf"/><Relationship Id="rId13" Type="http://schemas.openxmlformats.org/officeDocument/2006/relationships/oleObject" Target="../embeddings/oleObject476.bin"/><Relationship Id="rId3" Type="http://schemas.openxmlformats.org/officeDocument/2006/relationships/oleObject" Target="../embeddings/oleObject471.bin"/><Relationship Id="rId7" Type="http://schemas.openxmlformats.org/officeDocument/2006/relationships/oleObject" Target="../embeddings/oleObject473.bin"/><Relationship Id="rId12" Type="http://schemas.openxmlformats.org/officeDocument/2006/relationships/image" Target="../media/image39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4.wmf"/><Relationship Id="rId1" Type="http://schemas.openxmlformats.org/officeDocument/2006/relationships/vmlDrawing" Target="../drawings/vmlDrawing85.vml"/><Relationship Id="rId6" Type="http://schemas.openxmlformats.org/officeDocument/2006/relationships/image" Target="../media/image389.wmf"/><Relationship Id="rId11" Type="http://schemas.openxmlformats.org/officeDocument/2006/relationships/oleObject" Target="../embeddings/oleObject475.bin"/><Relationship Id="rId5" Type="http://schemas.openxmlformats.org/officeDocument/2006/relationships/oleObject" Target="../embeddings/oleObject472.bin"/><Relationship Id="rId15" Type="http://schemas.openxmlformats.org/officeDocument/2006/relationships/oleObject" Target="../embeddings/oleObject477.bin"/><Relationship Id="rId10" Type="http://schemas.openxmlformats.org/officeDocument/2006/relationships/image" Target="../media/image391.wmf"/><Relationship Id="rId4" Type="http://schemas.openxmlformats.org/officeDocument/2006/relationships/image" Target="../media/image388.wmf"/><Relationship Id="rId9" Type="http://schemas.openxmlformats.org/officeDocument/2006/relationships/oleObject" Target="../embeddings/oleObject474.bin"/><Relationship Id="rId14" Type="http://schemas.openxmlformats.org/officeDocument/2006/relationships/image" Target="../media/image393.w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6.vml"/><Relationship Id="rId4" Type="http://schemas.openxmlformats.org/officeDocument/2006/relationships/image" Target="../media/image395.w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7.vml"/><Relationship Id="rId4" Type="http://schemas.openxmlformats.org/officeDocument/2006/relationships/image" Target="../media/image396.w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8.vml"/><Relationship Id="rId4" Type="http://schemas.openxmlformats.org/officeDocument/2006/relationships/image" Target="../media/image397.wm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9.vml"/><Relationship Id="rId4" Type="http://schemas.openxmlformats.org/officeDocument/2006/relationships/image" Target="../media/image398.w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0.vml"/><Relationship Id="rId4" Type="http://schemas.openxmlformats.org/officeDocument/2006/relationships/image" Target="../media/image39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8.wmf"/><Relationship Id="rId4" Type="http://schemas.openxmlformats.org/officeDocument/2006/relationships/image" Target="../media/image55.png"/><Relationship Id="rId9" Type="http://schemas.openxmlformats.org/officeDocument/2006/relationships/oleObject" Target="../embeddings/oleObject5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6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75.wmf"/><Relationship Id="rId26" Type="http://schemas.openxmlformats.org/officeDocument/2006/relationships/image" Target="../media/image79.w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78.w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3.wmf"/><Relationship Id="rId22" Type="http://schemas.openxmlformats.org/officeDocument/2006/relationships/image" Target="../media/image7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51.wmf"/><Relationship Id="rId17" Type="http://schemas.openxmlformats.org/officeDocument/2006/relationships/slide" Target="slide22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8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50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5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7.wmf"/><Relationship Id="rId11" Type="http://schemas.openxmlformats.org/officeDocument/2006/relationships/slide" Target="slide19.xml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9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08.wmf"/><Relationship Id="rId26" Type="http://schemas.openxmlformats.org/officeDocument/2006/relationships/image" Target="../media/image112.wmf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6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114.bin"/><Relationship Id="rId25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wmf"/><Relationship Id="rId20" Type="http://schemas.openxmlformats.org/officeDocument/2006/relationships/image" Target="../media/image109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111.wmf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7.bin"/><Relationship Id="rId10" Type="http://schemas.openxmlformats.org/officeDocument/2006/relationships/image" Target="../media/image104.wmf"/><Relationship Id="rId19" Type="http://schemas.openxmlformats.org/officeDocument/2006/relationships/oleObject" Target="../embeddings/oleObject115.bin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06.wmf"/><Relationship Id="rId22" Type="http://schemas.openxmlformats.org/officeDocument/2006/relationships/image" Target="../media/image11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20.wmf"/><Relationship Id="rId26" Type="http://schemas.openxmlformats.org/officeDocument/2006/relationships/image" Target="../media/image124.wmf"/><Relationship Id="rId3" Type="http://schemas.openxmlformats.org/officeDocument/2006/relationships/oleObject" Target="../embeddings/oleObject119.bin"/><Relationship Id="rId21" Type="http://schemas.openxmlformats.org/officeDocument/2006/relationships/oleObject" Target="../embeddings/oleObject128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26.bin"/><Relationship Id="rId25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wmf"/><Relationship Id="rId20" Type="http://schemas.openxmlformats.org/officeDocument/2006/relationships/image" Target="../media/image121.wmf"/><Relationship Id="rId29" Type="http://schemas.openxmlformats.org/officeDocument/2006/relationships/oleObject" Target="../embeddings/oleObject132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23.bin"/><Relationship Id="rId24" Type="http://schemas.openxmlformats.org/officeDocument/2006/relationships/image" Target="../media/image123.wmf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23" Type="http://schemas.openxmlformats.org/officeDocument/2006/relationships/oleObject" Target="../embeddings/oleObject129.bin"/><Relationship Id="rId28" Type="http://schemas.openxmlformats.org/officeDocument/2006/relationships/image" Target="../media/image125.wmf"/><Relationship Id="rId10" Type="http://schemas.openxmlformats.org/officeDocument/2006/relationships/image" Target="../media/image116.wmf"/><Relationship Id="rId19" Type="http://schemas.openxmlformats.org/officeDocument/2006/relationships/oleObject" Target="../embeddings/oleObject127.bin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18.wmf"/><Relationship Id="rId22" Type="http://schemas.openxmlformats.org/officeDocument/2006/relationships/image" Target="../media/image122.wmf"/><Relationship Id="rId27" Type="http://schemas.openxmlformats.org/officeDocument/2006/relationships/oleObject" Target="../embeddings/oleObject131.bin"/><Relationship Id="rId30" Type="http://schemas.openxmlformats.org/officeDocument/2006/relationships/image" Target="../media/image12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34.wmf"/><Relationship Id="rId26" Type="http://schemas.openxmlformats.org/officeDocument/2006/relationships/image" Target="../media/image138.wmf"/><Relationship Id="rId3" Type="http://schemas.openxmlformats.org/officeDocument/2006/relationships/oleObject" Target="../embeddings/oleObject133.bin"/><Relationship Id="rId21" Type="http://schemas.openxmlformats.org/officeDocument/2006/relationships/oleObject" Target="../embeddings/oleObject142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31.wmf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3.png"/><Relationship Id="rId20" Type="http://schemas.openxmlformats.org/officeDocument/2006/relationships/image" Target="../media/image135.wmf"/><Relationship Id="rId29" Type="http://schemas.openxmlformats.org/officeDocument/2006/relationships/oleObject" Target="../embeddings/oleObject146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37.bin"/><Relationship Id="rId24" Type="http://schemas.openxmlformats.org/officeDocument/2006/relationships/image" Target="../media/image137.wmf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3.bin"/><Relationship Id="rId28" Type="http://schemas.openxmlformats.org/officeDocument/2006/relationships/image" Target="../media/image139.wmf"/><Relationship Id="rId10" Type="http://schemas.openxmlformats.org/officeDocument/2006/relationships/image" Target="../media/image130.wmf"/><Relationship Id="rId19" Type="http://schemas.openxmlformats.org/officeDocument/2006/relationships/oleObject" Target="../embeddings/oleObject141.bin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32.wmf"/><Relationship Id="rId22" Type="http://schemas.openxmlformats.org/officeDocument/2006/relationships/image" Target="../media/image136.wmf"/><Relationship Id="rId27" Type="http://schemas.openxmlformats.org/officeDocument/2006/relationships/oleObject" Target="../embeddings/oleObject145.bin"/><Relationship Id="rId30" Type="http://schemas.openxmlformats.org/officeDocument/2006/relationships/image" Target="../media/image140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52.bin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4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7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3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4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5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58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56.wmf"/><Relationship Id="rId17" Type="http://schemas.openxmlformats.org/officeDocument/2006/relationships/oleObject" Target="../embeddings/oleObject16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57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10" Type="http://schemas.openxmlformats.org/officeDocument/2006/relationships/image" Target="../media/image155.wmf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9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71.bin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6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13" Type="http://schemas.openxmlformats.org/officeDocument/2006/relationships/image" Target="../media/image138.wmf"/><Relationship Id="rId18" Type="http://schemas.openxmlformats.org/officeDocument/2006/relationships/oleObject" Target="../embeddings/oleObject180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62.wmf"/><Relationship Id="rId7" Type="http://schemas.openxmlformats.org/officeDocument/2006/relationships/image" Target="../media/image133.png"/><Relationship Id="rId12" Type="http://schemas.openxmlformats.org/officeDocument/2006/relationships/oleObject" Target="../embeddings/oleObject177.bin"/><Relationship Id="rId17" Type="http://schemas.openxmlformats.org/officeDocument/2006/relationships/image" Target="../media/image13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9.bin"/><Relationship Id="rId20" Type="http://schemas.openxmlformats.org/officeDocument/2006/relationships/oleObject" Target="../embeddings/oleObject181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74.bin"/><Relationship Id="rId11" Type="http://schemas.openxmlformats.org/officeDocument/2006/relationships/image" Target="../media/image137.wmf"/><Relationship Id="rId5" Type="http://schemas.openxmlformats.org/officeDocument/2006/relationships/image" Target="../media/image161.wmf"/><Relationship Id="rId15" Type="http://schemas.openxmlformats.org/officeDocument/2006/relationships/image" Target="../media/image139.wmf"/><Relationship Id="rId10" Type="http://schemas.openxmlformats.org/officeDocument/2006/relationships/oleObject" Target="../embeddings/oleObject176.bin"/><Relationship Id="rId19" Type="http://schemas.openxmlformats.org/officeDocument/2006/relationships/image" Target="../media/image136.wmf"/><Relationship Id="rId4" Type="http://schemas.openxmlformats.org/officeDocument/2006/relationships/oleObject" Target="../embeddings/oleObject173.bin"/><Relationship Id="rId9" Type="http://schemas.openxmlformats.org/officeDocument/2006/relationships/image" Target="../media/image134.wmf"/><Relationship Id="rId14" Type="http://schemas.openxmlformats.org/officeDocument/2006/relationships/oleObject" Target="../embeddings/oleObject178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170.wmf"/><Relationship Id="rId26" Type="http://schemas.openxmlformats.org/officeDocument/2006/relationships/image" Target="../media/image174.wmf"/><Relationship Id="rId3" Type="http://schemas.openxmlformats.org/officeDocument/2006/relationships/oleObject" Target="../embeddings/oleObject182.bin"/><Relationship Id="rId21" Type="http://schemas.openxmlformats.org/officeDocument/2006/relationships/oleObject" Target="../embeddings/oleObject191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67.wmf"/><Relationship Id="rId17" Type="http://schemas.openxmlformats.org/officeDocument/2006/relationships/oleObject" Target="../embeddings/oleObject189.bin"/><Relationship Id="rId25" Type="http://schemas.openxmlformats.org/officeDocument/2006/relationships/oleObject" Target="../embeddings/oleObject19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9.wmf"/><Relationship Id="rId20" Type="http://schemas.openxmlformats.org/officeDocument/2006/relationships/image" Target="../media/image171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86.bin"/><Relationship Id="rId24" Type="http://schemas.openxmlformats.org/officeDocument/2006/relationships/image" Target="../media/image173.wmf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88.bin"/><Relationship Id="rId23" Type="http://schemas.openxmlformats.org/officeDocument/2006/relationships/oleObject" Target="../embeddings/oleObject192.bin"/><Relationship Id="rId28" Type="http://schemas.openxmlformats.org/officeDocument/2006/relationships/image" Target="../media/image175.wmf"/><Relationship Id="rId10" Type="http://schemas.openxmlformats.org/officeDocument/2006/relationships/image" Target="../media/image166.wmf"/><Relationship Id="rId19" Type="http://schemas.openxmlformats.org/officeDocument/2006/relationships/oleObject" Target="../embeddings/oleObject190.bin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68.wmf"/><Relationship Id="rId22" Type="http://schemas.openxmlformats.org/officeDocument/2006/relationships/image" Target="../media/image172.wmf"/><Relationship Id="rId27" Type="http://schemas.openxmlformats.org/officeDocument/2006/relationships/oleObject" Target="../embeddings/oleObject19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oleObject" Target="../embeddings/oleObject200.bin"/><Relationship Id="rId18" Type="http://schemas.openxmlformats.org/officeDocument/2006/relationships/image" Target="../media/image166.wmf"/><Relationship Id="rId26" Type="http://schemas.openxmlformats.org/officeDocument/2006/relationships/image" Target="../media/image175.wmf"/><Relationship Id="rId3" Type="http://schemas.openxmlformats.org/officeDocument/2006/relationships/oleObject" Target="../embeddings/oleObject195.bin"/><Relationship Id="rId21" Type="http://schemas.openxmlformats.org/officeDocument/2006/relationships/oleObject" Target="../embeddings/oleObject204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73.wmf"/><Relationship Id="rId17" Type="http://schemas.openxmlformats.org/officeDocument/2006/relationships/oleObject" Target="../embeddings/oleObject202.bin"/><Relationship Id="rId25" Type="http://schemas.openxmlformats.org/officeDocument/2006/relationships/oleObject" Target="../embeddings/oleObject20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5.wmf"/><Relationship Id="rId20" Type="http://schemas.openxmlformats.org/officeDocument/2006/relationships/image" Target="../media/image181.wmf"/><Relationship Id="rId29" Type="http://schemas.openxmlformats.org/officeDocument/2006/relationships/oleObject" Target="../embeddings/oleObject208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199.bin"/><Relationship Id="rId24" Type="http://schemas.openxmlformats.org/officeDocument/2006/relationships/image" Target="../media/image174.wmf"/><Relationship Id="rId5" Type="http://schemas.openxmlformats.org/officeDocument/2006/relationships/oleObject" Target="../embeddings/oleObject196.bin"/><Relationship Id="rId15" Type="http://schemas.openxmlformats.org/officeDocument/2006/relationships/oleObject" Target="../embeddings/oleObject201.bin"/><Relationship Id="rId23" Type="http://schemas.openxmlformats.org/officeDocument/2006/relationships/oleObject" Target="../embeddings/oleObject205.bin"/><Relationship Id="rId28" Type="http://schemas.openxmlformats.org/officeDocument/2006/relationships/image" Target="../media/image183.wmf"/><Relationship Id="rId10" Type="http://schemas.openxmlformats.org/officeDocument/2006/relationships/image" Target="../media/image179.wmf"/><Relationship Id="rId19" Type="http://schemas.openxmlformats.org/officeDocument/2006/relationships/oleObject" Target="../embeddings/oleObject203.bin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180.wmf"/><Relationship Id="rId22" Type="http://schemas.openxmlformats.org/officeDocument/2006/relationships/image" Target="../media/image182.wmf"/><Relationship Id="rId27" Type="http://schemas.openxmlformats.org/officeDocument/2006/relationships/oleObject" Target="../embeddings/oleObject207.bin"/><Relationship Id="rId30" Type="http://schemas.openxmlformats.org/officeDocument/2006/relationships/image" Target="../media/image18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18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213.bin"/><Relationship Id="rId5" Type="http://schemas.openxmlformats.org/officeDocument/2006/relationships/oleObject" Target="../embeddings/oleObject210.bin"/><Relationship Id="rId10" Type="http://schemas.openxmlformats.org/officeDocument/2006/relationships/image" Target="../media/image188.wmf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21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91.wmf"/><Relationship Id="rId5" Type="http://schemas.openxmlformats.org/officeDocument/2006/relationships/oleObject" Target="../embeddings/oleObject215.bin"/><Relationship Id="rId10" Type="http://schemas.openxmlformats.org/officeDocument/2006/relationships/image" Target="../media/image193.wmf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21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95.wmf"/><Relationship Id="rId5" Type="http://schemas.openxmlformats.org/officeDocument/2006/relationships/oleObject" Target="../embeddings/oleObject219.bin"/><Relationship Id="rId4" Type="http://schemas.openxmlformats.org/officeDocument/2006/relationships/image" Target="../media/image194.wmf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203.wmf"/><Relationship Id="rId26" Type="http://schemas.openxmlformats.org/officeDocument/2006/relationships/image" Target="../media/image207.wmf"/><Relationship Id="rId39" Type="http://schemas.openxmlformats.org/officeDocument/2006/relationships/oleObject" Target="../embeddings/oleObject238.bin"/><Relationship Id="rId21" Type="http://schemas.openxmlformats.org/officeDocument/2006/relationships/oleObject" Target="../embeddings/oleObject229.bin"/><Relationship Id="rId34" Type="http://schemas.openxmlformats.org/officeDocument/2006/relationships/image" Target="../media/image211.wmf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00.wmf"/><Relationship Id="rId17" Type="http://schemas.openxmlformats.org/officeDocument/2006/relationships/oleObject" Target="../embeddings/oleObject227.bin"/><Relationship Id="rId25" Type="http://schemas.openxmlformats.org/officeDocument/2006/relationships/oleObject" Target="../embeddings/oleObject231.bin"/><Relationship Id="rId33" Type="http://schemas.openxmlformats.org/officeDocument/2006/relationships/oleObject" Target="../embeddings/oleObject235.bin"/><Relationship Id="rId38" Type="http://schemas.openxmlformats.org/officeDocument/2006/relationships/image" Target="../media/image21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2.wmf"/><Relationship Id="rId20" Type="http://schemas.openxmlformats.org/officeDocument/2006/relationships/image" Target="../media/image204.wmf"/><Relationship Id="rId29" Type="http://schemas.openxmlformats.org/officeDocument/2006/relationships/oleObject" Target="../embeddings/oleObject233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224.bin"/><Relationship Id="rId24" Type="http://schemas.openxmlformats.org/officeDocument/2006/relationships/image" Target="../media/image206.wmf"/><Relationship Id="rId32" Type="http://schemas.openxmlformats.org/officeDocument/2006/relationships/image" Target="../media/image210.wmf"/><Relationship Id="rId37" Type="http://schemas.openxmlformats.org/officeDocument/2006/relationships/oleObject" Target="../embeddings/oleObject237.bin"/><Relationship Id="rId40" Type="http://schemas.openxmlformats.org/officeDocument/2006/relationships/image" Target="../media/image214.wmf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23" Type="http://schemas.openxmlformats.org/officeDocument/2006/relationships/oleObject" Target="../embeddings/oleObject230.bin"/><Relationship Id="rId28" Type="http://schemas.openxmlformats.org/officeDocument/2006/relationships/image" Target="../media/image208.wmf"/><Relationship Id="rId36" Type="http://schemas.openxmlformats.org/officeDocument/2006/relationships/image" Target="../media/image212.wmf"/><Relationship Id="rId10" Type="http://schemas.openxmlformats.org/officeDocument/2006/relationships/image" Target="../media/image199.wmf"/><Relationship Id="rId19" Type="http://schemas.openxmlformats.org/officeDocument/2006/relationships/oleObject" Target="../embeddings/oleObject228.bin"/><Relationship Id="rId31" Type="http://schemas.openxmlformats.org/officeDocument/2006/relationships/oleObject" Target="../embeddings/oleObject234.bin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201.wmf"/><Relationship Id="rId22" Type="http://schemas.openxmlformats.org/officeDocument/2006/relationships/image" Target="../media/image205.wmf"/><Relationship Id="rId27" Type="http://schemas.openxmlformats.org/officeDocument/2006/relationships/oleObject" Target="../embeddings/oleObject232.bin"/><Relationship Id="rId30" Type="http://schemas.openxmlformats.org/officeDocument/2006/relationships/image" Target="../media/image209.wmf"/><Relationship Id="rId35" Type="http://schemas.openxmlformats.org/officeDocument/2006/relationships/oleObject" Target="../embeddings/oleObject236.bin"/><Relationship Id="rId8" Type="http://schemas.openxmlformats.org/officeDocument/2006/relationships/image" Target="../media/image198.wmf"/><Relationship Id="rId3" Type="http://schemas.openxmlformats.org/officeDocument/2006/relationships/oleObject" Target="../embeddings/oleObject22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oleObject" Target="../embeddings/oleObject244.bin"/><Relationship Id="rId18" Type="http://schemas.openxmlformats.org/officeDocument/2006/relationships/image" Target="../media/image222.wmf"/><Relationship Id="rId26" Type="http://schemas.openxmlformats.org/officeDocument/2006/relationships/image" Target="../media/image226.wmf"/><Relationship Id="rId3" Type="http://schemas.openxmlformats.org/officeDocument/2006/relationships/oleObject" Target="../embeddings/oleObject239.bin"/><Relationship Id="rId21" Type="http://schemas.openxmlformats.org/officeDocument/2006/relationships/oleObject" Target="../embeddings/oleObject248.bin"/><Relationship Id="rId7" Type="http://schemas.openxmlformats.org/officeDocument/2006/relationships/oleObject" Target="../embeddings/oleObject241.bin"/><Relationship Id="rId12" Type="http://schemas.openxmlformats.org/officeDocument/2006/relationships/image" Target="../media/image219.wmf"/><Relationship Id="rId17" Type="http://schemas.openxmlformats.org/officeDocument/2006/relationships/oleObject" Target="../embeddings/oleObject246.bin"/><Relationship Id="rId25" Type="http://schemas.openxmlformats.org/officeDocument/2006/relationships/oleObject" Target="../embeddings/oleObject2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1.wmf"/><Relationship Id="rId20" Type="http://schemas.openxmlformats.org/officeDocument/2006/relationships/image" Target="../media/image223.wmf"/><Relationship Id="rId29" Type="http://schemas.openxmlformats.org/officeDocument/2006/relationships/oleObject" Target="../embeddings/oleObject252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16.wmf"/><Relationship Id="rId11" Type="http://schemas.openxmlformats.org/officeDocument/2006/relationships/oleObject" Target="../embeddings/oleObject243.bin"/><Relationship Id="rId24" Type="http://schemas.openxmlformats.org/officeDocument/2006/relationships/image" Target="../media/image225.wmf"/><Relationship Id="rId32" Type="http://schemas.openxmlformats.org/officeDocument/2006/relationships/image" Target="../media/image229.wmf"/><Relationship Id="rId5" Type="http://schemas.openxmlformats.org/officeDocument/2006/relationships/oleObject" Target="../embeddings/oleObject240.bin"/><Relationship Id="rId15" Type="http://schemas.openxmlformats.org/officeDocument/2006/relationships/oleObject" Target="../embeddings/oleObject245.bin"/><Relationship Id="rId23" Type="http://schemas.openxmlformats.org/officeDocument/2006/relationships/oleObject" Target="../embeddings/oleObject249.bin"/><Relationship Id="rId28" Type="http://schemas.openxmlformats.org/officeDocument/2006/relationships/image" Target="../media/image227.wmf"/><Relationship Id="rId10" Type="http://schemas.openxmlformats.org/officeDocument/2006/relationships/image" Target="../media/image218.wmf"/><Relationship Id="rId19" Type="http://schemas.openxmlformats.org/officeDocument/2006/relationships/oleObject" Target="../embeddings/oleObject247.bin"/><Relationship Id="rId31" Type="http://schemas.openxmlformats.org/officeDocument/2006/relationships/oleObject" Target="../embeddings/oleObject253.bin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242.bin"/><Relationship Id="rId14" Type="http://schemas.openxmlformats.org/officeDocument/2006/relationships/image" Target="../media/image220.wmf"/><Relationship Id="rId22" Type="http://schemas.openxmlformats.org/officeDocument/2006/relationships/image" Target="../media/image224.wmf"/><Relationship Id="rId27" Type="http://schemas.openxmlformats.org/officeDocument/2006/relationships/oleObject" Target="../embeddings/oleObject251.bin"/><Relationship Id="rId30" Type="http://schemas.openxmlformats.org/officeDocument/2006/relationships/image" Target="../media/image228.wmf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9.bin"/><Relationship Id="rId18" Type="http://schemas.openxmlformats.org/officeDocument/2006/relationships/image" Target="../media/image202.wmf"/><Relationship Id="rId26" Type="http://schemas.openxmlformats.org/officeDocument/2006/relationships/image" Target="../media/image234.wmf"/><Relationship Id="rId39" Type="http://schemas.openxmlformats.org/officeDocument/2006/relationships/oleObject" Target="../embeddings/oleObject272.bin"/><Relationship Id="rId21" Type="http://schemas.openxmlformats.org/officeDocument/2006/relationships/oleObject" Target="../embeddings/oleObject263.bin"/><Relationship Id="rId34" Type="http://schemas.openxmlformats.org/officeDocument/2006/relationships/image" Target="../media/image238.wmf"/><Relationship Id="rId42" Type="http://schemas.openxmlformats.org/officeDocument/2006/relationships/image" Target="../media/image208.wmf"/><Relationship Id="rId7" Type="http://schemas.openxmlformats.org/officeDocument/2006/relationships/oleObject" Target="../embeddings/oleObject2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1.wmf"/><Relationship Id="rId20" Type="http://schemas.openxmlformats.org/officeDocument/2006/relationships/image" Target="../media/image203.wmf"/><Relationship Id="rId29" Type="http://schemas.openxmlformats.org/officeDocument/2006/relationships/oleObject" Target="../embeddings/oleObject267.bin"/><Relationship Id="rId41" Type="http://schemas.openxmlformats.org/officeDocument/2006/relationships/oleObject" Target="../embeddings/oleObject273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258.bin"/><Relationship Id="rId24" Type="http://schemas.openxmlformats.org/officeDocument/2006/relationships/image" Target="../media/image233.wmf"/><Relationship Id="rId32" Type="http://schemas.openxmlformats.org/officeDocument/2006/relationships/image" Target="../media/image237.wmf"/><Relationship Id="rId37" Type="http://schemas.openxmlformats.org/officeDocument/2006/relationships/oleObject" Target="../embeddings/oleObject271.bin"/><Relationship Id="rId40" Type="http://schemas.openxmlformats.org/officeDocument/2006/relationships/image" Target="../media/image241.wmf"/><Relationship Id="rId5" Type="http://schemas.openxmlformats.org/officeDocument/2006/relationships/oleObject" Target="../embeddings/oleObject255.bin"/><Relationship Id="rId15" Type="http://schemas.openxmlformats.org/officeDocument/2006/relationships/oleObject" Target="../embeddings/oleObject260.bin"/><Relationship Id="rId23" Type="http://schemas.openxmlformats.org/officeDocument/2006/relationships/oleObject" Target="../embeddings/oleObject264.bin"/><Relationship Id="rId28" Type="http://schemas.openxmlformats.org/officeDocument/2006/relationships/image" Target="../media/image235.wmf"/><Relationship Id="rId36" Type="http://schemas.openxmlformats.org/officeDocument/2006/relationships/image" Target="../media/image239.wmf"/><Relationship Id="rId10" Type="http://schemas.openxmlformats.org/officeDocument/2006/relationships/image" Target="../media/image198.wmf"/><Relationship Id="rId19" Type="http://schemas.openxmlformats.org/officeDocument/2006/relationships/oleObject" Target="../embeddings/oleObject262.bin"/><Relationship Id="rId31" Type="http://schemas.openxmlformats.org/officeDocument/2006/relationships/oleObject" Target="../embeddings/oleObject268.bin"/><Relationship Id="rId44" Type="http://schemas.openxmlformats.org/officeDocument/2006/relationships/image" Target="../media/image242.wmf"/><Relationship Id="rId4" Type="http://schemas.openxmlformats.org/officeDocument/2006/relationships/image" Target="../media/image230.wmf"/><Relationship Id="rId9" Type="http://schemas.openxmlformats.org/officeDocument/2006/relationships/oleObject" Target="../embeddings/oleObject257.bin"/><Relationship Id="rId14" Type="http://schemas.openxmlformats.org/officeDocument/2006/relationships/image" Target="../media/image200.wmf"/><Relationship Id="rId22" Type="http://schemas.openxmlformats.org/officeDocument/2006/relationships/image" Target="../media/image204.wmf"/><Relationship Id="rId27" Type="http://schemas.openxmlformats.org/officeDocument/2006/relationships/oleObject" Target="../embeddings/oleObject266.bin"/><Relationship Id="rId30" Type="http://schemas.openxmlformats.org/officeDocument/2006/relationships/image" Target="../media/image236.wmf"/><Relationship Id="rId35" Type="http://schemas.openxmlformats.org/officeDocument/2006/relationships/oleObject" Target="../embeddings/oleObject270.bin"/><Relationship Id="rId43" Type="http://schemas.openxmlformats.org/officeDocument/2006/relationships/oleObject" Target="../embeddings/oleObject274.bin"/><Relationship Id="rId8" Type="http://schemas.openxmlformats.org/officeDocument/2006/relationships/image" Target="../media/image231.wmf"/><Relationship Id="rId3" Type="http://schemas.openxmlformats.org/officeDocument/2006/relationships/oleObject" Target="../embeddings/oleObject254.bin"/><Relationship Id="rId12" Type="http://schemas.openxmlformats.org/officeDocument/2006/relationships/image" Target="../media/image232.wmf"/><Relationship Id="rId17" Type="http://schemas.openxmlformats.org/officeDocument/2006/relationships/oleObject" Target="../embeddings/oleObject261.bin"/><Relationship Id="rId25" Type="http://schemas.openxmlformats.org/officeDocument/2006/relationships/oleObject" Target="../embeddings/oleObject265.bin"/><Relationship Id="rId33" Type="http://schemas.openxmlformats.org/officeDocument/2006/relationships/oleObject" Target="../embeddings/oleObject269.bin"/><Relationship Id="rId38" Type="http://schemas.openxmlformats.org/officeDocument/2006/relationships/image" Target="../media/image240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13" Type="http://schemas.openxmlformats.org/officeDocument/2006/relationships/oleObject" Target="../embeddings/oleObject280.bin"/><Relationship Id="rId3" Type="http://schemas.openxmlformats.org/officeDocument/2006/relationships/oleObject" Target="../embeddings/oleObject275.bin"/><Relationship Id="rId7" Type="http://schemas.openxmlformats.org/officeDocument/2006/relationships/oleObject" Target="../embeddings/oleObject277.bin"/><Relationship Id="rId12" Type="http://schemas.openxmlformats.org/officeDocument/2006/relationships/image" Target="../media/image2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44.wmf"/><Relationship Id="rId11" Type="http://schemas.openxmlformats.org/officeDocument/2006/relationships/oleObject" Target="../embeddings/oleObject279.bin"/><Relationship Id="rId5" Type="http://schemas.openxmlformats.org/officeDocument/2006/relationships/oleObject" Target="../embeddings/oleObject276.bin"/><Relationship Id="rId10" Type="http://schemas.openxmlformats.org/officeDocument/2006/relationships/image" Target="../media/image246.wmf"/><Relationship Id="rId4" Type="http://schemas.openxmlformats.org/officeDocument/2006/relationships/image" Target="../media/image243.wmf"/><Relationship Id="rId9" Type="http://schemas.openxmlformats.org/officeDocument/2006/relationships/oleObject" Target="../embeddings/oleObject278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wmf"/><Relationship Id="rId3" Type="http://schemas.openxmlformats.org/officeDocument/2006/relationships/oleObject" Target="../embeddings/oleObject281.bin"/><Relationship Id="rId7" Type="http://schemas.openxmlformats.org/officeDocument/2006/relationships/oleObject" Target="../embeddings/oleObject2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282.bin"/><Relationship Id="rId4" Type="http://schemas.openxmlformats.org/officeDocument/2006/relationships/image" Target="../media/image248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250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251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252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3" Type="http://schemas.openxmlformats.org/officeDocument/2006/relationships/oleObject" Target="../embeddings/oleObject287.bin"/><Relationship Id="rId7" Type="http://schemas.openxmlformats.org/officeDocument/2006/relationships/oleObject" Target="../embeddings/oleObject289.bin"/><Relationship Id="rId12" Type="http://schemas.openxmlformats.org/officeDocument/2006/relationships/image" Target="../media/image2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54.wmf"/><Relationship Id="rId11" Type="http://schemas.openxmlformats.org/officeDocument/2006/relationships/oleObject" Target="../embeddings/oleObject291.bin"/><Relationship Id="rId5" Type="http://schemas.openxmlformats.org/officeDocument/2006/relationships/oleObject" Target="../embeddings/oleObject288.bin"/><Relationship Id="rId10" Type="http://schemas.openxmlformats.org/officeDocument/2006/relationships/image" Target="../media/image256.wmf"/><Relationship Id="rId4" Type="http://schemas.openxmlformats.org/officeDocument/2006/relationships/image" Target="../media/image253.wmf"/><Relationship Id="rId9" Type="http://schemas.openxmlformats.org/officeDocument/2006/relationships/oleObject" Target="../embeddings/oleObject290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59.wmf"/><Relationship Id="rId5" Type="http://schemas.openxmlformats.org/officeDocument/2006/relationships/oleObject" Target="../embeddings/oleObject293.bin"/><Relationship Id="rId4" Type="http://schemas.openxmlformats.org/officeDocument/2006/relationships/image" Target="../media/image258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25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295.bin"/><Relationship Id="rId7" Type="http://schemas.openxmlformats.org/officeDocument/2006/relationships/oleObject" Target="../embeddings/oleObject297.bin"/><Relationship Id="rId12" Type="http://schemas.openxmlformats.org/officeDocument/2006/relationships/image" Target="../media/image1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299.bin"/><Relationship Id="rId5" Type="http://schemas.openxmlformats.org/officeDocument/2006/relationships/oleObject" Target="../embeddings/oleObject296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298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260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3" Type="http://schemas.openxmlformats.org/officeDocument/2006/relationships/oleObject" Target="../embeddings/oleObject301.bin"/><Relationship Id="rId7" Type="http://schemas.openxmlformats.org/officeDocument/2006/relationships/oleObject" Target="../embeddings/oleObject3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62.wmf"/><Relationship Id="rId5" Type="http://schemas.openxmlformats.org/officeDocument/2006/relationships/oleObject" Target="../embeddings/oleObject302.bin"/><Relationship Id="rId4" Type="http://schemas.openxmlformats.org/officeDocument/2006/relationships/image" Target="../media/image261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13" Type="http://schemas.openxmlformats.org/officeDocument/2006/relationships/oleObject" Target="../embeddings/oleObject309.bin"/><Relationship Id="rId3" Type="http://schemas.openxmlformats.org/officeDocument/2006/relationships/oleObject" Target="../embeddings/oleObject304.bin"/><Relationship Id="rId7" Type="http://schemas.openxmlformats.org/officeDocument/2006/relationships/oleObject" Target="../embeddings/oleObject306.bin"/><Relationship Id="rId12" Type="http://schemas.openxmlformats.org/officeDocument/2006/relationships/image" Target="../media/image2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44.wmf"/><Relationship Id="rId11" Type="http://schemas.openxmlformats.org/officeDocument/2006/relationships/oleObject" Target="../embeddings/oleObject308.bin"/><Relationship Id="rId5" Type="http://schemas.openxmlformats.org/officeDocument/2006/relationships/oleObject" Target="../embeddings/oleObject305.bin"/><Relationship Id="rId10" Type="http://schemas.openxmlformats.org/officeDocument/2006/relationships/image" Target="../media/image246.wmf"/><Relationship Id="rId4" Type="http://schemas.openxmlformats.org/officeDocument/2006/relationships/image" Target="../media/image243.wmf"/><Relationship Id="rId9" Type="http://schemas.openxmlformats.org/officeDocument/2006/relationships/oleObject" Target="../embeddings/oleObject307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wmf"/><Relationship Id="rId3" Type="http://schemas.openxmlformats.org/officeDocument/2006/relationships/oleObject" Target="../embeddings/oleObject310.bin"/><Relationship Id="rId7" Type="http://schemas.openxmlformats.org/officeDocument/2006/relationships/oleObject" Target="../embeddings/oleObject3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311.bin"/><Relationship Id="rId4" Type="http://schemas.openxmlformats.org/officeDocument/2006/relationships/image" Target="../media/image248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264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252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3" Type="http://schemas.openxmlformats.org/officeDocument/2006/relationships/oleObject" Target="../embeddings/oleObject315.bin"/><Relationship Id="rId7" Type="http://schemas.openxmlformats.org/officeDocument/2006/relationships/oleObject" Target="../embeddings/oleObject317.bin"/><Relationship Id="rId12" Type="http://schemas.openxmlformats.org/officeDocument/2006/relationships/image" Target="../media/image2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54.wmf"/><Relationship Id="rId11" Type="http://schemas.openxmlformats.org/officeDocument/2006/relationships/oleObject" Target="../embeddings/oleObject319.bin"/><Relationship Id="rId5" Type="http://schemas.openxmlformats.org/officeDocument/2006/relationships/oleObject" Target="../embeddings/oleObject316.bin"/><Relationship Id="rId10" Type="http://schemas.openxmlformats.org/officeDocument/2006/relationships/image" Target="../media/image256.wmf"/><Relationship Id="rId4" Type="http://schemas.openxmlformats.org/officeDocument/2006/relationships/image" Target="../media/image253.wmf"/><Relationship Id="rId9" Type="http://schemas.openxmlformats.org/officeDocument/2006/relationships/oleObject" Target="../embeddings/oleObject318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66.wmf"/><Relationship Id="rId5" Type="http://schemas.openxmlformats.org/officeDocument/2006/relationships/oleObject" Target="../embeddings/oleObject321.bin"/><Relationship Id="rId4" Type="http://schemas.openxmlformats.org/officeDocument/2006/relationships/image" Target="../media/image265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3" Type="http://schemas.openxmlformats.org/officeDocument/2006/relationships/oleObject" Target="../embeddings/oleObject322.bin"/><Relationship Id="rId7" Type="http://schemas.openxmlformats.org/officeDocument/2006/relationships/oleObject" Target="../embeddings/oleObject324.bin"/><Relationship Id="rId12" Type="http://schemas.openxmlformats.org/officeDocument/2006/relationships/image" Target="../media/image2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68.wmf"/><Relationship Id="rId11" Type="http://schemas.openxmlformats.org/officeDocument/2006/relationships/oleObject" Target="../embeddings/oleObject326.bin"/><Relationship Id="rId5" Type="http://schemas.openxmlformats.org/officeDocument/2006/relationships/oleObject" Target="../embeddings/oleObject323.bin"/><Relationship Id="rId10" Type="http://schemas.openxmlformats.org/officeDocument/2006/relationships/image" Target="../media/image270.wmf"/><Relationship Id="rId4" Type="http://schemas.openxmlformats.org/officeDocument/2006/relationships/image" Target="../media/image267.wmf"/><Relationship Id="rId9" Type="http://schemas.openxmlformats.org/officeDocument/2006/relationships/oleObject" Target="../embeddings/oleObject325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13" Type="http://schemas.openxmlformats.org/officeDocument/2006/relationships/oleObject" Target="../embeddings/oleObject332.bin"/><Relationship Id="rId3" Type="http://schemas.openxmlformats.org/officeDocument/2006/relationships/oleObject" Target="../embeddings/oleObject327.bin"/><Relationship Id="rId7" Type="http://schemas.openxmlformats.org/officeDocument/2006/relationships/oleObject" Target="../embeddings/oleObject329.bin"/><Relationship Id="rId12" Type="http://schemas.openxmlformats.org/officeDocument/2006/relationships/image" Target="../media/image2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73.wmf"/><Relationship Id="rId11" Type="http://schemas.openxmlformats.org/officeDocument/2006/relationships/oleObject" Target="../embeddings/oleObject331.bin"/><Relationship Id="rId5" Type="http://schemas.openxmlformats.org/officeDocument/2006/relationships/oleObject" Target="../embeddings/oleObject328.bin"/><Relationship Id="rId10" Type="http://schemas.openxmlformats.org/officeDocument/2006/relationships/image" Target="../media/image275.wmf"/><Relationship Id="rId4" Type="http://schemas.openxmlformats.org/officeDocument/2006/relationships/image" Target="../media/image272.wmf"/><Relationship Id="rId9" Type="http://schemas.openxmlformats.org/officeDocument/2006/relationships/oleObject" Target="../embeddings/oleObject330.bin"/><Relationship Id="rId14" Type="http://schemas.openxmlformats.org/officeDocument/2006/relationships/image" Target="../media/image277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3" Type="http://schemas.openxmlformats.org/officeDocument/2006/relationships/oleObject" Target="../embeddings/oleObject333.bin"/><Relationship Id="rId7" Type="http://schemas.openxmlformats.org/officeDocument/2006/relationships/oleObject" Target="../embeddings/oleObject3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79.wmf"/><Relationship Id="rId5" Type="http://schemas.openxmlformats.org/officeDocument/2006/relationships/oleObject" Target="../embeddings/oleObject334.bin"/><Relationship Id="rId4" Type="http://schemas.openxmlformats.org/officeDocument/2006/relationships/image" Target="../media/image278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wmf"/><Relationship Id="rId13" Type="http://schemas.openxmlformats.org/officeDocument/2006/relationships/oleObject" Target="../embeddings/oleObject341.bin"/><Relationship Id="rId18" Type="http://schemas.openxmlformats.org/officeDocument/2006/relationships/image" Target="../media/image288.wmf"/><Relationship Id="rId3" Type="http://schemas.openxmlformats.org/officeDocument/2006/relationships/oleObject" Target="../embeddings/oleObject336.bin"/><Relationship Id="rId7" Type="http://schemas.openxmlformats.org/officeDocument/2006/relationships/oleObject" Target="../embeddings/oleObject338.bin"/><Relationship Id="rId12" Type="http://schemas.openxmlformats.org/officeDocument/2006/relationships/image" Target="../media/image285.wmf"/><Relationship Id="rId17" Type="http://schemas.openxmlformats.org/officeDocument/2006/relationships/oleObject" Target="../embeddings/oleObject3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7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82.wmf"/><Relationship Id="rId11" Type="http://schemas.openxmlformats.org/officeDocument/2006/relationships/oleObject" Target="../embeddings/oleObject340.bin"/><Relationship Id="rId5" Type="http://schemas.openxmlformats.org/officeDocument/2006/relationships/oleObject" Target="../embeddings/oleObject337.bin"/><Relationship Id="rId15" Type="http://schemas.openxmlformats.org/officeDocument/2006/relationships/oleObject" Target="../embeddings/oleObject342.bin"/><Relationship Id="rId10" Type="http://schemas.openxmlformats.org/officeDocument/2006/relationships/image" Target="../media/image284.wmf"/><Relationship Id="rId4" Type="http://schemas.openxmlformats.org/officeDocument/2006/relationships/image" Target="../media/image281.wmf"/><Relationship Id="rId9" Type="http://schemas.openxmlformats.org/officeDocument/2006/relationships/oleObject" Target="../embeddings/oleObject339.bin"/><Relationship Id="rId14" Type="http://schemas.openxmlformats.org/officeDocument/2006/relationships/image" Target="../media/image286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wmf"/><Relationship Id="rId3" Type="http://schemas.openxmlformats.org/officeDocument/2006/relationships/oleObject" Target="../embeddings/oleObject344.bin"/><Relationship Id="rId7" Type="http://schemas.openxmlformats.org/officeDocument/2006/relationships/oleObject" Target="../embeddings/oleObject3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90.wmf"/><Relationship Id="rId5" Type="http://schemas.openxmlformats.org/officeDocument/2006/relationships/oleObject" Target="../embeddings/oleObject345.bin"/><Relationship Id="rId10" Type="http://schemas.openxmlformats.org/officeDocument/2006/relationships/image" Target="../media/image292.wmf"/><Relationship Id="rId4" Type="http://schemas.openxmlformats.org/officeDocument/2006/relationships/image" Target="../media/image289.wmf"/><Relationship Id="rId9" Type="http://schemas.openxmlformats.org/officeDocument/2006/relationships/oleObject" Target="../embeddings/oleObject347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wmf"/><Relationship Id="rId13" Type="http://schemas.openxmlformats.org/officeDocument/2006/relationships/oleObject" Target="../embeddings/oleObject353.bin"/><Relationship Id="rId18" Type="http://schemas.openxmlformats.org/officeDocument/2006/relationships/oleObject" Target="../embeddings/oleObject356.bin"/><Relationship Id="rId3" Type="http://schemas.openxmlformats.org/officeDocument/2006/relationships/oleObject" Target="../embeddings/oleObject348.bin"/><Relationship Id="rId7" Type="http://schemas.openxmlformats.org/officeDocument/2006/relationships/oleObject" Target="../embeddings/oleObject350.bin"/><Relationship Id="rId12" Type="http://schemas.openxmlformats.org/officeDocument/2006/relationships/image" Target="../media/image297.wmf"/><Relationship Id="rId17" Type="http://schemas.openxmlformats.org/officeDocument/2006/relationships/oleObject" Target="../embeddings/oleObject35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99.w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94.wmf"/><Relationship Id="rId11" Type="http://schemas.openxmlformats.org/officeDocument/2006/relationships/oleObject" Target="../embeddings/oleObject352.bin"/><Relationship Id="rId5" Type="http://schemas.openxmlformats.org/officeDocument/2006/relationships/oleObject" Target="../embeddings/oleObject349.bin"/><Relationship Id="rId15" Type="http://schemas.openxmlformats.org/officeDocument/2006/relationships/oleObject" Target="../embeddings/oleObject354.bin"/><Relationship Id="rId10" Type="http://schemas.openxmlformats.org/officeDocument/2006/relationships/image" Target="../media/image296.wmf"/><Relationship Id="rId19" Type="http://schemas.openxmlformats.org/officeDocument/2006/relationships/image" Target="../media/image300.wmf"/><Relationship Id="rId4" Type="http://schemas.openxmlformats.org/officeDocument/2006/relationships/image" Target="../media/image293.wmf"/><Relationship Id="rId9" Type="http://schemas.openxmlformats.org/officeDocument/2006/relationships/oleObject" Target="../embeddings/oleObject351.bin"/><Relationship Id="rId14" Type="http://schemas.openxmlformats.org/officeDocument/2006/relationships/image" Target="../media/image298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wmf"/><Relationship Id="rId13" Type="http://schemas.openxmlformats.org/officeDocument/2006/relationships/oleObject" Target="../embeddings/oleObject362.bin"/><Relationship Id="rId18" Type="http://schemas.openxmlformats.org/officeDocument/2006/relationships/image" Target="../media/image308.wmf"/><Relationship Id="rId3" Type="http://schemas.openxmlformats.org/officeDocument/2006/relationships/oleObject" Target="../embeddings/oleObject357.bin"/><Relationship Id="rId7" Type="http://schemas.openxmlformats.org/officeDocument/2006/relationships/oleObject" Target="../embeddings/oleObject359.bin"/><Relationship Id="rId12" Type="http://schemas.openxmlformats.org/officeDocument/2006/relationships/image" Target="../media/image305.wmf"/><Relationship Id="rId17" Type="http://schemas.openxmlformats.org/officeDocument/2006/relationships/oleObject" Target="../embeddings/oleObject3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7.wmf"/><Relationship Id="rId20" Type="http://schemas.openxmlformats.org/officeDocument/2006/relationships/image" Target="../media/image300.w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302.wmf"/><Relationship Id="rId11" Type="http://schemas.openxmlformats.org/officeDocument/2006/relationships/oleObject" Target="../embeddings/oleObject361.bin"/><Relationship Id="rId5" Type="http://schemas.openxmlformats.org/officeDocument/2006/relationships/oleObject" Target="../embeddings/oleObject358.bin"/><Relationship Id="rId15" Type="http://schemas.openxmlformats.org/officeDocument/2006/relationships/oleObject" Target="../embeddings/oleObject363.bin"/><Relationship Id="rId10" Type="http://schemas.openxmlformats.org/officeDocument/2006/relationships/image" Target="../media/image304.wmf"/><Relationship Id="rId19" Type="http://schemas.openxmlformats.org/officeDocument/2006/relationships/oleObject" Target="../embeddings/oleObject365.bin"/><Relationship Id="rId4" Type="http://schemas.openxmlformats.org/officeDocument/2006/relationships/image" Target="../media/image301.wmf"/><Relationship Id="rId9" Type="http://schemas.openxmlformats.org/officeDocument/2006/relationships/oleObject" Target="../embeddings/oleObject360.bin"/><Relationship Id="rId14" Type="http://schemas.openxmlformats.org/officeDocument/2006/relationships/image" Target="../media/image306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309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wmf"/><Relationship Id="rId13" Type="http://schemas.openxmlformats.org/officeDocument/2006/relationships/oleObject" Target="../embeddings/oleObject372.bin"/><Relationship Id="rId18" Type="http://schemas.openxmlformats.org/officeDocument/2006/relationships/image" Target="../media/image317.wmf"/><Relationship Id="rId3" Type="http://schemas.openxmlformats.org/officeDocument/2006/relationships/oleObject" Target="../embeddings/oleObject367.bin"/><Relationship Id="rId7" Type="http://schemas.openxmlformats.org/officeDocument/2006/relationships/oleObject" Target="../embeddings/oleObject369.bin"/><Relationship Id="rId12" Type="http://schemas.openxmlformats.org/officeDocument/2006/relationships/image" Target="../media/image314.wmf"/><Relationship Id="rId17" Type="http://schemas.openxmlformats.org/officeDocument/2006/relationships/oleObject" Target="../embeddings/oleObject3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6.wmf"/><Relationship Id="rId20" Type="http://schemas.openxmlformats.org/officeDocument/2006/relationships/image" Target="../media/image318.wmf"/><Relationship Id="rId1" Type="http://schemas.openxmlformats.org/officeDocument/2006/relationships/vmlDrawing" Target="../drawings/vmlDrawing60.vml"/><Relationship Id="rId6" Type="http://schemas.openxmlformats.org/officeDocument/2006/relationships/image" Target="../media/image311.wmf"/><Relationship Id="rId11" Type="http://schemas.openxmlformats.org/officeDocument/2006/relationships/oleObject" Target="../embeddings/oleObject371.bin"/><Relationship Id="rId5" Type="http://schemas.openxmlformats.org/officeDocument/2006/relationships/oleObject" Target="../embeddings/oleObject368.bin"/><Relationship Id="rId15" Type="http://schemas.openxmlformats.org/officeDocument/2006/relationships/oleObject" Target="../embeddings/oleObject373.bin"/><Relationship Id="rId10" Type="http://schemas.openxmlformats.org/officeDocument/2006/relationships/image" Target="../media/image313.wmf"/><Relationship Id="rId19" Type="http://schemas.openxmlformats.org/officeDocument/2006/relationships/oleObject" Target="../embeddings/oleObject375.bin"/><Relationship Id="rId4" Type="http://schemas.openxmlformats.org/officeDocument/2006/relationships/image" Target="../media/image310.wmf"/><Relationship Id="rId9" Type="http://schemas.openxmlformats.org/officeDocument/2006/relationships/oleObject" Target="../embeddings/oleObject370.bin"/><Relationship Id="rId14" Type="http://schemas.openxmlformats.org/officeDocument/2006/relationships/image" Target="../media/image315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319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320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wmf"/><Relationship Id="rId3" Type="http://schemas.openxmlformats.org/officeDocument/2006/relationships/oleObject" Target="../embeddings/oleObject378.bin"/><Relationship Id="rId7" Type="http://schemas.openxmlformats.org/officeDocument/2006/relationships/oleObject" Target="../embeddings/oleObject3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322.wmf"/><Relationship Id="rId5" Type="http://schemas.openxmlformats.org/officeDocument/2006/relationships/oleObject" Target="../embeddings/oleObject379.bin"/><Relationship Id="rId10" Type="http://schemas.openxmlformats.org/officeDocument/2006/relationships/image" Target="../media/image324.wmf"/><Relationship Id="rId4" Type="http://schemas.openxmlformats.org/officeDocument/2006/relationships/image" Target="../media/image321.wmf"/><Relationship Id="rId9" Type="http://schemas.openxmlformats.org/officeDocument/2006/relationships/oleObject" Target="../embeddings/oleObject381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wmf"/><Relationship Id="rId13" Type="http://schemas.openxmlformats.org/officeDocument/2006/relationships/oleObject" Target="../embeddings/oleObject387.bin"/><Relationship Id="rId18" Type="http://schemas.openxmlformats.org/officeDocument/2006/relationships/oleObject" Target="../embeddings/oleObject390.bin"/><Relationship Id="rId3" Type="http://schemas.openxmlformats.org/officeDocument/2006/relationships/oleObject" Target="../embeddings/oleObject382.bin"/><Relationship Id="rId7" Type="http://schemas.openxmlformats.org/officeDocument/2006/relationships/oleObject" Target="../embeddings/oleObject384.bin"/><Relationship Id="rId12" Type="http://schemas.openxmlformats.org/officeDocument/2006/relationships/image" Target="../media/image326.wmf"/><Relationship Id="rId17" Type="http://schemas.openxmlformats.org/officeDocument/2006/relationships/oleObject" Target="../embeddings/oleObject3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8.wmf"/><Relationship Id="rId1" Type="http://schemas.openxmlformats.org/officeDocument/2006/relationships/vmlDrawing" Target="../drawings/vmlDrawing64.vml"/><Relationship Id="rId6" Type="http://schemas.openxmlformats.org/officeDocument/2006/relationships/image" Target="../media/image304.wmf"/><Relationship Id="rId11" Type="http://schemas.openxmlformats.org/officeDocument/2006/relationships/oleObject" Target="../embeddings/oleObject386.bin"/><Relationship Id="rId5" Type="http://schemas.openxmlformats.org/officeDocument/2006/relationships/oleObject" Target="../embeddings/oleObject383.bin"/><Relationship Id="rId15" Type="http://schemas.openxmlformats.org/officeDocument/2006/relationships/oleObject" Target="../embeddings/oleObject388.bin"/><Relationship Id="rId10" Type="http://schemas.openxmlformats.org/officeDocument/2006/relationships/image" Target="../media/image325.wmf"/><Relationship Id="rId19" Type="http://schemas.openxmlformats.org/officeDocument/2006/relationships/oleObject" Target="../embeddings/oleObject391.bin"/><Relationship Id="rId4" Type="http://schemas.openxmlformats.org/officeDocument/2006/relationships/image" Target="../media/image303.wmf"/><Relationship Id="rId9" Type="http://schemas.openxmlformats.org/officeDocument/2006/relationships/oleObject" Target="../embeddings/oleObject385.bin"/><Relationship Id="rId14" Type="http://schemas.openxmlformats.org/officeDocument/2006/relationships/image" Target="../media/image327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4" Type="http://schemas.openxmlformats.org/officeDocument/2006/relationships/image" Target="../media/image329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331.wmf"/><Relationship Id="rId5" Type="http://schemas.openxmlformats.org/officeDocument/2006/relationships/oleObject" Target="../embeddings/oleObject394.bin"/><Relationship Id="rId4" Type="http://schemas.openxmlformats.org/officeDocument/2006/relationships/image" Target="../media/image330.w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1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287.wmf"/><Relationship Id="rId5" Type="http://schemas.openxmlformats.org/officeDocument/2006/relationships/oleObject" Target="../embeddings/oleObject396.bin"/><Relationship Id="rId4" Type="http://schemas.openxmlformats.org/officeDocument/2006/relationships/image" Target="../media/image332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wmf"/><Relationship Id="rId3" Type="http://schemas.openxmlformats.org/officeDocument/2006/relationships/oleObject" Target="../embeddings/oleObject397.bin"/><Relationship Id="rId7" Type="http://schemas.openxmlformats.org/officeDocument/2006/relationships/oleObject" Target="../embeddings/oleObject3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334.wmf"/><Relationship Id="rId5" Type="http://schemas.openxmlformats.org/officeDocument/2006/relationships/oleObject" Target="../embeddings/oleObject398.bin"/><Relationship Id="rId4" Type="http://schemas.openxmlformats.org/officeDocument/2006/relationships/image" Target="../media/image333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wmf"/><Relationship Id="rId3" Type="http://schemas.openxmlformats.org/officeDocument/2006/relationships/oleObject" Target="../embeddings/oleObject400.bin"/><Relationship Id="rId7" Type="http://schemas.openxmlformats.org/officeDocument/2006/relationships/oleObject" Target="../embeddings/oleObject4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337.wmf"/><Relationship Id="rId5" Type="http://schemas.openxmlformats.org/officeDocument/2006/relationships/oleObject" Target="../embeddings/oleObject401.bin"/><Relationship Id="rId4" Type="http://schemas.openxmlformats.org/officeDocument/2006/relationships/image" Target="../media/image336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6" Type="http://schemas.openxmlformats.org/officeDocument/2006/relationships/slide" Target="slide3.xml"/><Relationship Id="rId5" Type="http://schemas.openxmlformats.org/officeDocument/2006/relationships/slide" Target="slide6.xml"/><Relationship Id="rId4" Type="http://schemas.openxmlformats.org/officeDocument/2006/relationships/image" Target="../media/image339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wmf"/><Relationship Id="rId13" Type="http://schemas.openxmlformats.org/officeDocument/2006/relationships/oleObject" Target="../embeddings/oleObject409.bin"/><Relationship Id="rId18" Type="http://schemas.openxmlformats.org/officeDocument/2006/relationships/image" Target="../media/image328.wmf"/><Relationship Id="rId3" Type="http://schemas.openxmlformats.org/officeDocument/2006/relationships/oleObject" Target="../embeddings/oleObject404.bin"/><Relationship Id="rId7" Type="http://schemas.openxmlformats.org/officeDocument/2006/relationships/oleObject" Target="../embeddings/oleObject406.bin"/><Relationship Id="rId12" Type="http://schemas.openxmlformats.org/officeDocument/2006/relationships/image" Target="../media/image341.wmf"/><Relationship Id="rId17" Type="http://schemas.openxmlformats.org/officeDocument/2006/relationships/oleObject" Target="../embeddings/oleObject4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7.wmf"/><Relationship Id="rId1" Type="http://schemas.openxmlformats.org/officeDocument/2006/relationships/vmlDrawing" Target="../drawings/vmlDrawing71.vml"/><Relationship Id="rId6" Type="http://schemas.openxmlformats.org/officeDocument/2006/relationships/image" Target="../media/image303.wmf"/><Relationship Id="rId11" Type="http://schemas.openxmlformats.org/officeDocument/2006/relationships/oleObject" Target="../embeddings/oleObject408.bin"/><Relationship Id="rId5" Type="http://schemas.openxmlformats.org/officeDocument/2006/relationships/oleObject" Target="../embeddings/oleObject405.bin"/><Relationship Id="rId15" Type="http://schemas.openxmlformats.org/officeDocument/2006/relationships/oleObject" Target="../embeddings/oleObject410.bin"/><Relationship Id="rId10" Type="http://schemas.openxmlformats.org/officeDocument/2006/relationships/image" Target="../media/image305.wmf"/><Relationship Id="rId4" Type="http://schemas.openxmlformats.org/officeDocument/2006/relationships/image" Target="../media/image340.wmf"/><Relationship Id="rId9" Type="http://schemas.openxmlformats.org/officeDocument/2006/relationships/oleObject" Target="../embeddings/oleObject407.bin"/><Relationship Id="rId14" Type="http://schemas.openxmlformats.org/officeDocument/2006/relationships/image" Target="../media/image326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wmf"/><Relationship Id="rId3" Type="http://schemas.openxmlformats.org/officeDocument/2006/relationships/oleObject" Target="../embeddings/oleObject412.bin"/><Relationship Id="rId7" Type="http://schemas.openxmlformats.org/officeDocument/2006/relationships/oleObject" Target="../embeddings/oleObject4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342.wmf"/><Relationship Id="rId5" Type="http://schemas.openxmlformats.org/officeDocument/2006/relationships/oleObject" Target="../embeddings/oleObject413.bin"/><Relationship Id="rId4" Type="http://schemas.openxmlformats.org/officeDocument/2006/relationships/image" Target="../media/image317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324.wmf"/><Relationship Id="rId5" Type="http://schemas.openxmlformats.org/officeDocument/2006/relationships/oleObject" Target="../embeddings/oleObject416.bin"/><Relationship Id="rId4" Type="http://schemas.openxmlformats.org/officeDocument/2006/relationships/image" Target="../media/image323.w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wmf"/><Relationship Id="rId3" Type="http://schemas.openxmlformats.org/officeDocument/2006/relationships/oleObject" Target="../embeddings/oleObject417.bin"/><Relationship Id="rId7" Type="http://schemas.openxmlformats.org/officeDocument/2006/relationships/oleObject" Target="../embeddings/oleObject4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344.wmf"/><Relationship Id="rId5" Type="http://schemas.openxmlformats.org/officeDocument/2006/relationships/oleObject" Target="../embeddings/oleObject418.bin"/><Relationship Id="rId4" Type="http://schemas.openxmlformats.org/officeDocument/2006/relationships/image" Target="../media/image34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8.w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8.wmf"/><Relationship Id="rId3" Type="http://schemas.openxmlformats.org/officeDocument/2006/relationships/oleObject" Target="../embeddings/oleObject420.bin"/><Relationship Id="rId7" Type="http://schemas.openxmlformats.org/officeDocument/2006/relationships/oleObject" Target="../embeddings/oleObject4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347.wmf"/><Relationship Id="rId5" Type="http://schemas.openxmlformats.org/officeDocument/2006/relationships/oleObject" Target="../embeddings/oleObject421.bin"/><Relationship Id="rId10" Type="http://schemas.openxmlformats.org/officeDocument/2006/relationships/image" Target="../media/image349.wmf"/><Relationship Id="rId4" Type="http://schemas.openxmlformats.org/officeDocument/2006/relationships/image" Target="../media/image346.wmf"/><Relationship Id="rId9" Type="http://schemas.openxmlformats.org/officeDocument/2006/relationships/oleObject" Target="../embeddings/oleObject423.bin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195.wmf"/><Relationship Id="rId5" Type="http://schemas.openxmlformats.org/officeDocument/2006/relationships/oleObject" Target="../embeddings/oleObject425.bin"/><Relationship Id="rId4" Type="http://schemas.openxmlformats.org/officeDocument/2006/relationships/image" Target="../media/image194.w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wmf"/><Relationship Id="rId13" Type="http://schemas.openxmlformats.org/officeDocument/2006/relationships/oleObject" Target="../embeddings/oleObject431.bin"/><Relationship Id="rId18" Type="http://schemas.openxmlformats.org/officeDocument/2006/relationships/image" Target="../media/image356.wmf"/><Relationship Id="rId3" Type="http://schemas.openxmlformats.org/officeDocument/2006/relationships/oleObject" Target="../embeddings/oleObject426.bin"/><Relationship Id="rId21" Type="http://schemas.openxmlformats.org/officeDocument/2006/relationships/oleObject" Target="../embeddings/oleObject435.bin"/><Relationship Id="rId7" Type="http://schemas.openxmlformats.org/officeDocument/2006/relationships/oleObject" Target="../embeddings/oleObject428.bin"/><Relationship Id="rId12" Type="http://schemas.openxmlformats.org/officeDocument/2006/relationships/image" Target="../media/image353.wmf"/><Relationship Id="rId17" Type="http://schemas.openxmlformats.org/officeDocument/2006/relationships/oleObject" Target="../embeddings/oleObject4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5.wmf"/><Relationship Id="rId20" Type="http://schemas.openxmlformats.org/officeDocument/2006/relationships/image" Target="../media/image357.wmf"/><Relationship Id="rId1" Type="http://schemas.openxmlformats.org/officeDocument/2006/relationships/vmlDrawing" Target="../drawings/vmlDrawing77.vml"/><Relationship Id="rId6" Type="http://schemas.openxmlformats.org/officeDocument/2006/relationships/image" Target="../media/image350.wmf"/><Relationship Id="rId11" Type="http://schemas.openxmlformats.org/officeDocument/2006/relationships/oleObject" Target="../embeddings/oleObject430.bin"/><Relationship Id="rId24" Type="http://schemas.openxmlformats.org/officeDocument/2006/relationships/image" Target="../media/image359.wmf"/><Relationship Id="rId5" Type="http://schemas.openxmlformats.org/officeDocument/2006/relationships/oleObject" Target="../embeddings/oleObject427.bin"/><Relationship Id="rId15" Type="http://schemas.openxmlformats.org/officeDocument/2006/relationships/oleObject" Target="../embeddings/oleObject432.bin"/><Relationship Id="rId23" Type="http://schemas.openxmlformats.org/officeDocument/2006/relationships/oleObject" Target="../embeddings/oleObject436.bin"/><Relationship Id="rId10" Type="http://schemas.openxmlformats.org/officeDocument/2006/relationships/image" Target="../media/image352.wmf"/><Relationship Id="rId19" Type="http://schemas.openxmlformats.org/officeDocument/2006/relationships/oleObject" Target="../embeddings/oleObject434.bin"/><Relationship Id="rId4" Type="http://schemas.openxmlformats.org/officeDocument/2006/relationships/image" Target="../media/image62.wmf"/><Relationship Id="rId9" Type="http://schemas.openxmlformats.org/officeDocument/2006/relationships/oleObject" Target="../embeddings/oleObject429.bin"/><Relationship Id="rId14" Type="http://schemas.openxmlformats.org/officeDocument/2006/relationships/image" Target="../media/image354.wmf"/><Relationship Id="rId22" Type="http://schemas.openxmlformats.org/officeDocument/2006/relationships/image" Target="../media/image358.w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wmf"/><Relationship Id="rId13" Type="http://schemas.openxmlformats.org/officeDocument/2006/relationships/oleObject" Target="../embeddings/oleObject442.bin"/><Relationship Id="rId3" Type="http://schemas.openxmlformats.org/officeDocument/2006/relationships/oleObject" Target="../embeddings/oleObject437.bin"/><Relationship Id="rId7" Type="http://schemas.openxmlformats.org/officeDocument/2006/relationships/oleObject" Target="../embeddings/oleObject439.bin"/><Relationship Id="rId12" Type="http://schemas.openxmlformats.org/officeDocument/2006/relationships/image" Target="../media/image36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6.wmf"/><Relationship Id="rId1" Type="http://schemas.openxmlformats.org/officeDocument/2006/relationships/vmlDrawing" Target="../drawings/vmlDrawing78.vml"/><Relationship Id="rId6" Type="http://schemas.openxmlformats.org/officeDocument/2006/relationships/image" Target="../media/image361.wmf"/><Relationship Id="rId11" Type="http://schemas.openxmlformats.org/officeDocument/2006/relationships/oleObject" Target="../embeddings/oleObject441.bin"/><Relationship Id="rId5" Type="http://schemas.openxmlformats.org/officeDocument/2006/relationships/oleObject" Target="../embeddings/oleObject438.bin"/><Relationship Id="rId15" Type="http://schemas.openxmlformats.org/officeDocument/2006/relationships/oleObject" Target="../embeddings/oleObject443.bin"/><Relationship Id="rId10" Type="http://schemas.openxmlformats.org/officeDocument/2006/relationships/image" Target="../media/image363.wmf"/><Relationship Id="rId4" Type="http://schemas.openxmlformats.org/officeDocument/2006/relationships/image" Target="../media/image360.wmf"/><Relationship Id="rId9" Type="http://schemas.openxmlformats.org/officeDocument/2006/relationships/oleObject" Target="../embeddings/oleObject440.bin"/><Relationship Id="rId14" Type="http://schemas.openxmlformats.org/officeDocument/2006/relationships/image" Target="../media/image365.w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368.wmf"/><Relationship Id="rId5" Type="http://schemas.openxmlformats.org/officeDocument/2006/relationships/oleObject" Target="../embeddings/oleObject445.bin"/><Relationship Id="rId4" Type="http://schemas.openxmlformats.org/officeDocument/2006/relationships/image" Target="../media/image367.wmf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wmf"/><Relationship Id="rId13" Type="http://schemas.openxmlformats.org/officeDocument/2006/relationships/oleObject" Target="../embeddings/oleObject451.bin"/><Relationship Id="rId18" Type="http://schemas.openxmlformats.org/officeDocument/2006/relationships/image" Target="../media/image376.wmf"/><Relationship Id="rId3" Type="http://schemas.openxmlformats.org/officeDocument/2006/relationships/oleObject" Target="../embeddings/oleObject446.bin"/><Relationship Id="rId21" Type="http://schemas.openxmlformats.org/officeDocument/2006/relationships/oleObject" Target="../embeddings/oleObject455.bin"/><Relationship Id="rId7" Type="http://schemas.openxmlformats.org/officeDocument/2006/relationships/oleObject" Target="../embeddings/oleObject448.bin"/><Relationship Id="rId12" Type="http://schemas.openxmlformats.org/officeDocument/2006/relationships/image" Target="../media/image373.wmf"/><Relationship Id="rId17" Type="http://schemas.openxmlformats.org/officeDocument/2006/relationships/oleObject" Target="../embeddings/oleObject4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5.wmf"/><Relationship Id="rId20" Type="http://schemas.openxmlformats.org/officeDocument/2006/relationships/image" Target="../media/image377.wmf"/><Relationship Id="rId1" Type="http://schemas.openxmlformats.org/officeDocument/2006/relationships/vmlDrawing" Target="../drawings/vmlDrawing80.vml"/><Relationship Id="rId6" Type="http://schemas.openxmlformats.org/officeDocument/2006/relationships/image" Target="../media/image370.wmf"/><Relationship Id="rId11" Type="http://schemas.openxmlformats.org/officeDocument/2006/relationships/oleObject" Target="../embeddings/oleObject450.bin"/><Relationship Id="rId24" Type="http://schemas.openxmlformats.org/officeDocument/2006/relationships/image" Target="../media/image379.wmf"/><Relationship Id="rId5" Type="http://schemas.openxmlformats.org/officeDocument/2006/relationships/oleObject" Target="../embeddings/oleObject447.bin"/><Relationship Id="rId15" Type="http://schemas.openxmlformats.org/officeDocument/2006/relationships/oleObject" Target="../embeddings/oleObject452.bin"/><Relationship Id="rId23" Type="http://schemas.openxmlformats.org/officeDocument/2006/relationships/oleObject" Target="../embeddings/oleObject456.bin"/><Relationship Id="rId10" Type="http://schemas.openxmlformats.org/officeDocument/2006/relationships/image" Target="../media/image372.wmf"/><Relationship Id="rId19" Type="http://schemas.openxmlformats.org/officeDocument/2006/relationships/oleObject" Target="../embeddings/oleObject454.bin"/><Relationship Id="rId4" Type="http://schemas.openxmlformats.org/officeDocument/2006/relationships/image" Target="../media/image369.wmf"/><Relationship Id="rId9" Type="http://schemas.openxmlformats.org/officeDocument/2006/relationships/oleObject" Target="../embeddings/oleObject449.bin"/><Relationship Id="rId14" Type="http://schemas.openxmlformats.org/officeDocument/2006/relationships/image" Target="../media/image374.wmf"/><Relationship Id="rId22" Type="http://schemas.openxmlformats.org/officeDocument/2006/relationships/image" Target="../media/image378.w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wmf"/><Relationship Id="rId13" Type="http://schemas.openxmlformats.org/officeDocument/2006/relationships/oleObject" Target="../embeddings/oleObject462.bin"/><Relationship Id="rId18" Type="http://schemas.openxmlformats.org/officeDocument/2006/relationships/image" Target="../media/image373.wmf"/><Relationship Id="rId3" Type="http://schemas.openxmlformats.org/officeDocument/2006/relationships/oleObject" Target="../embeddings/oleObject457.bin"/><Relationship Id="rId7" Type="http://schemas.openxmlformats.org/officeDocument/2006/relationships/oleObject" Target="../embeddings/oleObject459.bin"/><Relationship Id="rId12" Type="http://schemas.openxmlformats.org/officeDocument/2006/relationships/image" Target="../media/image381.wmf"/><Relationship Id="rId17" Type="http://schemas.openxmlformats.org/officeDocument/2006/relationships/oleObject" Target="../embeddings/oleObject4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3.wmf"/><Relationship Id="rId20" Type="http://schemas.openxmlformats.org/officeDocument/2006/relationships/image" Target="../media/image374.wmf"/><Relationship Id="rId1" Type="http://schemas.openxmlformats.org/officeDocument/2006/relationships/vmlDrawing" Target="../drawings/vmlDrawing81.vml"/><Relationship Id="rId6" Type="http://schemas.openxmlformats.org/officeDocument/2006/relationships/image" Target="../media/image370.wmf"/><Relationship Id="rId11" Type="http://schemas.openxmlformats.org/officeDocument/2006/relationships/oleObject" Target="../embeddings/oleObject461.bin"/><Relationship Id="rId5" Type="http://schemas.openxmlformats.org/officeDocument/2006/relationships/oleObject" Target="../embeddings/oleObject458.bin"/><Relationship Id="rId15" Type="http://schemas.openxmlformats.org/officeDocument/2006/relationships/oleObject" Target="../embeddings/oleObject463.bin"/><Relationship Id="rId10" Type="http://schemas.openxmlformats.org/officeDocument/2006/relationships/image" Target="../media/image380.wmf"/><Relationship Id="rId19" Type="http://schemas.openxmlformats.org/officeDocument/2006/relationships/oleObject" Target="../embeddings/oleObject465.bin"/><Relationship Id="rId4" Type="http://schemas.openxmlformats.org/officeDocument/2006/relationships/image" Target="../media/image369.wmf"/><Relationship Id="rId9" Type="http://schemas.openxmlformats.org/officeDocument/2006/relationships/oleObject" Target="../embeddings/oleObject460.bin"/><Relationship Id="rId14" Type="http://schemas.openxmlformats.org/officeDocument/2006/relationships/image" Target="../media/image382.w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2.vml"/><Relationship Id="rId4" Type="http://schemas.openxmlformats.org/officeDocument/2006/relationships/image" Target="../media/image384.w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6.wmf"/><Relationship Id="rId3" Type="http://schemas.openxmlformats.org/officeDocument/2006/relationships/oleObject" Target="../embeddings/oleObject467.bin"/><Relationship Id="rId7" Type="http://schemas.openxmlformats.org/officeDocument/2006/relationships/oleObject" Target="../embeddings/oleObject4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68.bin"/><Relationship Id="rId4" Type="http://schemas.openxmlformats.org/officeDocument/2006/relationships/image" Target="../media/image38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F4147B6D-DD59-4EF0-B284-C9189C84365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2438400"/>
            <a:ext cx="7772400" cy="4572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第五章 电磁波的辐射</a:t>
            </a:r>
            <a:r>
              <a:rPr lang="zh-CN" altLang="en-US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4211" name="Rectangle 5">
            <a:extLst>
              <a:ext uri="{FF2B5EF4-FFF2-40B4-BE49-F238E27FC236}">
                <a16:creationId xmlns:a16="http://schemas.microsoft.com/office/drawing/2014/main" id="{CFD97946-22B2-4536-8455-635D4194E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505200"/>
            <a:ext cx="85344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1396" bIns="0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>
                <a:solidFill>
                  <a:srgbClr val="FFFF66"/>
                </a:solidFill>
              </a:rPr>
              <a:t>Electromagnetic Wave Radiation </a:t>
            </a:r>
            <a:endParaRPr lang="en-US" altLang="zh-CN" sz="4000" b="0">
              <a:solidFill>
                <a:srgbClr val="FFFF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2">
            <a:extLst>
              <a:ext uri="{FF2B5EF4-FFF2-40B4-BE49-F238E27FC236}">
                <a16:creationId xmlns:a16="http://schemas.microsoft.com/office/drawing/2014/main" id="{81D400AE-375B-4FFA-BB21-46EFDC9C4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48713" cy="1143000"/>
          </a:xfrm>
        </p:spPr>
        <p:txBody>
          <a:bodyPr/>
          <a:lstStyle/>
          <a:p>
            <a:pPr eaLnBrk="1" hangingPunct="1"/>
            <a:r>
              <a:rPr lang="en-US" altLang="zh-CN" sz="4000" b="1">
                <a:solidFill>
                  <a:srgbClr val="CC3300"/>
                </a:solidFill>
              </a:rPr>
              <a:t>§2    </a:t>
            </a:r>
            <a:r>
              <a:rPr lang="zh-CN" altLang="en-US" sz="4000" b="1">
                <a:solidFill>
                  <a:srgbClr val="CC3300"/>
                </a:solidFill>
              </a:rPr>
              <a:t>推迟势     </a:t>
            </a:r>
            <a:r>
              <a:rPr lang="en-US" altLang="zh-CN" sz="4000" b="1">
                <a:solidFill>
                  <a:srgbClr val="CC3300"/>
                </a:solidFill>
              </a:rPr>
              <a:t>Retarded    Potential                                                                           </a:t>
            </a:r>
          </a:p>
        </p:txBody>
      </p:sp>
      <p:grpSp>
        <p:nvGrpSpPr>
          <p:cNvPr id="2" name="Group 26">
            <a:extLst>
              <a:ext uri="{FF2B5EF4-FFF2-40B4-BE49-F238E27FC236}">
                <a16:creationId xmlns:a16="http://schemas.microsoft.com/office/drawing/2014/main" id="{437F6B8B-F4BE-4220-841C-F6933D070AF4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500438"/>
            <a:ext cx="8351837" cy="1004887"/>
            <a:chOff x="288" y="2448"/>
            <a:chExt cx="5261" cy="633"/>
          </a:xfrm>
        </p:grpSpPr>
        <p:sp>
          <p:nvSpPr>
            <p:cNvPr id="7185" name="Text Box 6">
              <a:extLst>
                <a:ext uri="{FF2B5EF4-FFF2-40B4-BE49-F238E27FC236}">
                  <a16:creationId xmlns:a16="http://schemas.microsoft.com/office/drawing/2014/main" id="{2A7A35A5-80C8-41F5-BD67-55580AFF5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448"/>
              <a:ext cx="5261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bg1"/>
                  </a:solidFill>
                </a:rPr>
                <a:t>a</a:t>
              </a:r>
              <a:r>
                <a:rPr lang="zh-CN" altLang="en-US" sz="2400">
                  <a:solidFill>
                    <a:schemeClr val="bg1"/>
                  </a:solidFill>
                </a:rPr>
                <a:t>、在      处    时刻测量到的电磁场是由电荷电流分布在不同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</a:rPr>
                <a:t>       时刻激发的</a:t>
              </a:r>
              <a:r>
                <a:rPr lang="en-US" altLang="zh-CN" sz="2400">
                  <a:solidFill>
                    <a:schemeClr val="bg1"/>
                  </a:solidFill>
                </a:rPr>
                <a:t>;</a:t>
              </a:r>
            </a:p>
          </p:txBody>
        </p:sp>
        <p:graphicFrame>
          <p:nvGraphicFramePr>
            <p:cNvPr id="7176" name="Object 7">
              <a:extLst>
                <a:ext uri="{FF2B5EF4-FFF2-40B4-BE49-F238E27FC236}">
                  <a16:creationId xmlns:a16="http://schemas.microsoft.com/office/drawing/2014/main" id="{CF60C254-C45D-4AD0-874E-133DA8040B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2473"/>
            <a:ext cx="540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6" name="Equation" r:id="rId3" imgW="418918" imgH="177723" progId="Equation.DSMT4">
                    <p:embed/>
                  </p:oleObj>
                </mc:Choice>
                <mc:Fallback>
                  <p:oleObj name="Equation" r:id="rId3" imgW="418918" imgH="177723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473"/>
                          <a:ext cx="540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2BF5D1E1-2C0C-493F-90FA-8FED6D06F9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765175"/>
          <a:ext cx="5230813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5" imgW="2438400" imgH="1295400" progId="Equation.DSMT4">
                  <p:embed/>
                </p:oleObj>
              </mc:Choice>
              <mc:Fallback>
                <p:oleObj name="Equation" r:id="rId5" imgW="2438400" imgH="1295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765175"/>
                        <a:ext cx="5230813" cy="277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8">
            <a:extLst>
              <a:ext uri="{FF2B5EF4-FFF2-40B4-BE49-F238E27FC236}">
                <a16:creationId xmlns:a16="http://schemas.microsoft.com/office/drawing/2014/main" id="{404E3190-D2E7-4952-8AD1-34C365D363A1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437063"/>
            <a:ext cx="3816350" cy="542925"/>
            <a:chOff x="249" y="3158"/>
            <a:chExt cx="2404" cy="342"/>
          </a:xfrm>
        </p:grpSpPr>
        <p:sp>
          <p:nvSpPr>
            <p:cNvPr id="7184" name="Text Box 17">
              <a:extLst>
                <a:ext uri="{FF2B5EF4-FFF2-40B4-BE49-F238E27FC236}">
                  <a16:creationId xmlns:a16="http://schemas.microsoft.com/office/drawing/2014/main" id="{C04ED9D0-7DC5-4B2E-B345-DF2F21C77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3158"/>
              <a:ext cx="2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bg1"/>
                  </a:solidFill>
                </a:rPr>
                <a:t>b</a:t>
              </a:r>
              <a:r>
                <a:rPr lang="zh-CN" altLang="en-US" sz="2400">
                  <a:solidFill>
                    <a:schemeClr val="bg1"/>
                  </a:solidFill>
                </a:rPr>
                <a:t>、电磁波传播速度是</a:t>
              </a:r>
            </a:p>
          </p:txBody>
        </p:sp>
        <p:graphicFrame>
          <p:nvGraphicFramePr>
            <p:cNvPr id="7175" name="Object 9">
              <a:extLst>
                <a:ext uri="{FF2B5EF4-FFF2-40B4-BE49-F238E27FC236}">
                  <a16:creationId xmlns:a16="http://schemas.microsoft.com/office/drawing/2014/main" id="{A645017D-7F4A-4E84-BC16-E11C34949B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7" y="3178"/>
            <a:ext cx="296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8" name="Equation" r:id="rId7" imgW="152268" imgH="164957" progId="Equation.DSMT4">
                    <p:embed/>
                  </p:oleObj>
                </mc:Choice>
                <mc:Fallback>
                  <p:oleObj name="Equation" r:id="rId7" imgW="152268" imgH="164957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7" y="3178"/>
                          <a:ext cx="296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F08C022A-7D1F-49FB-AE9F-6A2D571206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038" y="5159375"/>
          <a:ext cx="1930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9" imgW="926698" imgH="304668" progId="Equation.DSMT4">
                  <p:embed/>
                </p:oleObj>
              </mc:Choice>
              <mc:Fallback>
                <p:oleObj name="Equation" r:id="rId9" imgW="926698" imgH="30466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5159375"/>
                        <a:ext cx="19304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Rectangle 19">
            <a:extLst>
              <a:ext uri="{FF2B5EF4-FFF2-40B4-BE49-F238E27FC236}">
                <a16:creationId xmlns:a16="http://schemas.microsoft.com/office/drawing/2014/main" id="{A8822D82-FDE5-49F3-AF6E-061169BFD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28775"/>
            <a:ext cx="262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FF66"/>
                </a:solidFill>
              </a:rPr>
              <a:t>达朗贝尔方程的解</a:t>
            </a:r>
          </a:p>
        </p:txBody>
      </p:sp>
      <p:grpSp>
        <p:nvGrpSpPr>
          <p:cNvPr id="4" name="Group 24">
            <a:extLst>
              <a:ext uri="{FF2B5EF4-FFF2-40B4-BE49-F238E27FC236}">
                <a16:creationId xmlns:a16="http://schemas.microsoft.com/office/drawing/2014/main" id="{B75467D3-4012-440E-B984-DA0A9A351C05}"/>
              </a:ext>
            </a:extLst>
          </p:cNvPr>
          <p:cNvGrpSpPr>
            <a:grpSpLocks/>
          </p:cNvGrpSpPr>
          <p:nvPr/>
        </p:nvGrpSpPr>
        <p:grpSpPr bwMode="auto">
          <a:xfrm>
            <a:off x="2586038" y="4930775"/>
            <a:ext cx="3505200" cy="885825"/>
            <a:chOff x="1584" y="3600"/>
            <a:chExt cx="2208" cy="558"/>
          </a:xfrm>
        </p:grpSpPr>
        <p:sp>
          <p:nvSpPr>
            <p:cNvPr id="7183" name="Rectangle 12">
              <a:extLst>
                <a:ext uri="{FF2B5EF4-FFF2-40B4-BE49-F238E27FC236}">
                  <a16:creationId xmlns:a16="http://schemas.microsoft.com/office/drawing/2014/main" id="{7A5993C3-42F8-4B1A-BCA6-09F80D581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600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0">
                  <a:solidFill>
                    <a:schemeClr val="bg1"/>
                  </a:solidFill>
                </a:rPr>
                <a:t>推迟势</a:t>
              </a:r>
            </a:p>
          </p:txBody>
        </p:sp>
        <p:graphicFrame>
          <p:nvGraphicFramePr>
            <p:cNvPr id="7174" name="Object 22">
              <a:extLst>
                <a:ext uri="{FF2B5EF4-FFF2-40B4-BE49-F238E27FC236}">
                  <a16:creationId xmlns:a16="http://schemas.microsoft.com/office/drawing/2014/main" id="{917640CD-7CAD-49C7-82C1-E2C1E46940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3744"/>
            <a:ext cx="2208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0" name="Equation" r:id="rId11" imgW="1624895" imgH="304668" progId="Equation.DSMT4">
                    <p:embed/>
                  </p:oleObj>
                </mc:Choice>
                <mc:Fallback>
                  <p:oleObj name="Equation" r:id="rId11" imgW="1624895" imgH="304668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744"/>
                          <a:ext cx="2208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5">
            <a:extLst>
              <a:ext uri="{FF2B5EF4-FFF2-40B4-BE49-F238E27FC236}">
                <a16:creationId xmlns:a16="http://schemas.microsoft.com/office/drawing/2014/main" id="{4C818EDB-EF32-41CC-B3C7-634E853C8417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4652963"/>
            <a:ext cx="2754313" cy="1420812"/>
            <a:chOff x="3833" y="3425"/>
            <a:chExt cx="1735" cy="895"/>
          </a:xfrm>
        </p:grpSpPr>
        <p:graphicFrame>
          <p:nvGraphicFramePr>
            <p:cNvPr id="7172" name="Object 13">
              <a:extLst>
                <a:ext uri="{FF2B5EF4-FFF2-40B4-BE49-F238E27FC236}">
                  <a16:creationId xmlns:a16="http://schemas.microsoft.com/office/drawing/2014/main" id="{79CC2C74-34BE-44AD-979A-91FD86D7DE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3" y="3425"/>
            <a:ext cx="1225" cy="8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1" name="Equation" r:id="rId13" imgW="660113" imgH="482391" progId="Equation.DSMT4">
                    <p:embed/>
                  </p:oleObj>
                </mc:Choice>
                <mc:Fallback>
                  <p:oleObj name="Equation" r:id="rId13" imgW="660113" imgH="482391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3425"/>
                          <a:ext cx="1225" cy="8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3" name="Object 23">
              <a:extLst>
                <a:ext uri="{FF2B5EF4-FFF2-40B4-BE49-F238E27FC236}">
                  <a16:creationId xmlns:a16="http://schemas.microsoft.com/office/drawing/2014/main" id="{E72F1AA1-065B-4BBC-927B-F736B6AEBE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3840"/>
            <a:ext cx="172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2" name="Equation" r:id="rId15" imgW="1574800" imgH="304800" progId="Equation.DSMT4">
                    <p:embed/>
                  </p:oleObj>
                </mc:Choice>
                <mc:Fallback>
                  <p:oleObj name="Equation" r:id="rId15" imgW="1574800" imgH="3048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840"/>
                          <a:ext cx="1728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18" name="Object 5">
            <a:extLst>
              <a:ext uri="{FF2B5EF4-FFF2-40B4-BE49-F238E27FC236}">
                <a16:creationId xmlns:a16="http://schemas.microsoft.com/office/drawing/2014/main" id="{738432E1-1B28-4643-8CA2-39F55D7EE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1484313"/>
          <a:ext cx="3857625" cy="489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1" name="Equation" r:id="rId3" imgW="1981200" imgH="2514600" progId="Equation.DSMT4">
                  <p:embed/>
                </p:oleObj>
              </mc:Choice>
              <mc:Fallback>
                <p:oleObj name="Equation" r:id="rId3" imgW="1981200" imgH="2514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484313"/>
                        <a:ext cx="3857625" cy="489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1" name="Rectangle 9">
            <a:extLst>
              <a:ext uri="{FF2B5EF4-FFF2-40B4-BE49-F238E27FC236}">
                <a16:creationId xmlns:a16="http://schemas.microsoft.com/office/drawing/2014/main" id="{6FFE7B6B-5BB7-4858-8DE3-B8845A302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052513"/>
            <a:ext cx="6121400" cy="5589587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9482" name="Rectangle 10">
            <a:extLst>
              <a:ext uri="{FF2B5EF4-FFF2-40B4-BE49-F238E27FC236}">
                <a16:creationId xmlns:a16="http://schemas.microsoft.com/office/drawing/2014/main" id="{C25FDB1D-5EAB-42F8-8442-2F246A2A3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0350"/>
            <a:ext cx="59039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360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远区偶极辐射场一般公式</a:t>
            </a:r>
            <a:r>
              <a:rPr lang="zh-CN" altLang="en-US" sz="3600" b="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81" grpId="0" animBg="1"/>
      <p:bldP spid="48948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5">
            <a:extLst>
              <a:ext uri="{FF2B5EF4-FFF2-40B4-BE49-F238E27FC236}">
                <a16:creationId xmlns:a16="http://schemas.microsoft.com/office/drawing/2014/main" id="{8B3F2130-A511-4014-A59B-BCC33CB9AD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76250"/>
          <a:ext cx="3097213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6" name="Equation" r:id="rId3" imgW="1397000" imgH="431800" progId="Equation.DSMT4">
                  <p:embed/>
                </p:oleObj>
              </mc:Choice>
              <mc:Fallback>
                <p:oleObj name="Equation" r:id="rId3" imgW="13970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76250"/>
                        <a:ext cx="3097213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6">
            <a:extLst>
              <a:ext uri="{FF2B5EF4-FFF2-40B4-BE49-F238E27FC236}">
                <a16:creationId xmlns:a16="http://schemas.microsoft.com/office/drawing/2014/main" id="{8328A8C4-E18C-41EB-8C94-CB2C97FFF9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268413"/>
          <a:ext cx="4967287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7" name="Equation" r:id="rId5" imgW="1803400" imgH="254000" progId="Equation.DSMT4">
                  <p:embed/>
                </p:oleObj>
              </mc:Choice>
              <mc:Fallback>
                <p:oleObj name="Equation" r:id="rId5" imgW="18034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268413"/>
                        <a:ext cx="4967287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7">
            <a:extLst>
              <a:ext uri="{FF2B5EF4-FFF2-40B4-BE49-F238E27FC236}">
                <a16:creationId xmlns:a16="http://schemas.microsoft.com/office/drawing/2014/main" id="{0B731ABE-FAC1-4EA5-9308-CE19F9842F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060575"/>
          <a:ext cx="540067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8" name="Equation" r:id="rId7" imgW="1930400" imgH="254000" progId="Equation.DSMT4">
                  <p:embed/>
                </p:oleObj>
              </mc:Choice>
              <mc:Fallback>
                <p:oleObj name="Equation" r:id="rId7" imgW="1930400" imgH="25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060575"/>
                        <a:ext cx="540067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7" name="Object 9">
            <a:extLst>
              <a:ext uri="{FF2B5EF4-FFF2-40B4-BE49-F238E27FC236}">
                <a16:creationId xmlns:a16="http://schemas.microsoft.com/office/drawing/2014/main" id="{C65D0DCA-DD1D-43BD-A859-E1C37F2880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860800"/>
          <a:ext cx="5903912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9" name="Equation" r:id="rId9" imgW="2628900" imgH="508000" progId="Equation.DSMT4">
                  <p:embed/>
                </p:oleObj>
              </mc:Choice>
              <mc:Fallback>
                <p:oleObj name="Equation" r:id="rId9" imgW="2628900" imgH="508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860800"/>
                        <a:ext cx="5903912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9" name="Object 11">
            <a:extLst>
              <a:ext uri="{FF2B5EF4-FFF2-40B4-BE49-F238E27FC236}">
                <a16:creationId xmlns:a16="http://schemas.microsoft.com/office/drawing/2014/main" id="{A3147CEF-0779-4370-A6DE-313FBB4EFC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868863"/>
          <a:ext cx="5973762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0" name="Equation" r:id="rId11" imgW="2286000" imgH="558800" progId="Equation.DSMT4">
                  <p:embed/>
                </p:oleObj>
              </mc:Choice>
              <mc:Fallback>
                <p:oleObj name="Equation" r:id="rId11" imgW="2286000" imgH="558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868863"/>
                        <a:ext cx="5973762" cy="145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0" name="Object 12">
            <a:extLst>
              <a:ext uri="{FF2B5EF4-FFF2-40B4-BE49-F238E27FC236}">
                <a16:creationId xmlns:a16="http://schemas.microsoft.com/office/drawing/2014/main" id="{68068883-1EF5-41F5-AC0A-3D35EF0886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500" y="6207125"/>
          <a:ext cx="60896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1" name="Equation" r:id="rId13" imgW="2616200" imgH="279400" progId="Equation.DSMT4">
                  <p:embed/>
                </p:oleObj>
              </mc:Choice>
              <mc:Fallback>
                <p:oleObj name="Equation" r:id="rId13" imgW="2616200" imgH="279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6207125"/>
                        <a:ext cx="60896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2" name="Object 14">
            <a:extLst>
              <a:ext uri="{FF2B5EF4-FFF2-40B4-BE49-F238E27FC236}">
                <a16:creationId xmlns:a16="http://schemas.microsoft.com/office/drawing/2014/main" id="{231128E4-D378-4B16-8F2E-0B18D6C59D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068638"/>
          <a:ext cx="40322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2" name="Equation" r:id="rId15" imgW="1612900" imgH="279400" progId="Equation.DSMT4">
                  <p:embed/>
                </p:oleObj>
              </mc:Choice>
              <mc:Fallback>
                <p:oleObj name="Equation" r:id="rId15" imgW="1612900" imgH="279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068638"/>
                        <a:ext cx="40322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9" name="Oval 15">
            <a:extLst>
              <a:ext uri="{FF2B5EF4-FFF2-40B4-BE49-F238E27FC236}">
                <a16:creationId xmlns:a16="http://schemas.microsoft.com/office/drawing/2014/main" id="{2E9043FD-EB2B-4E35-92EC-5B461F63A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836613"/>
            <a:ext cx="1584325" cy="172878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7050" name="Oval 16">
            <a:extLst>
              <a:ext uri="{FF2B5EF4-FFF2-40B4-BE49-F238E27FC236}">
                <a16:creationId xmlns:a16="http://schemas.microsoft.com/office/drawing/2014/main" id="{00D30E2C-1B56-4D84-9BC6-8860196AC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0" y="1125538"/>
            <a:ext cx="98425" cy="142875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7051" name="Line 17">
            <a:extLst>
              <a:ext uri="{FF2B5EF4-FFF2-40B4-BE49-F238E27FC236}">
                <a16:creationId xmlns:a16="http://schemas.microsoft.com/office/drawing/2014/main" id="{7D53ABFD-21E9-434F-B254-D9C3F601C4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2088" y="1700213"/>
            <a:ext cx="1081087" cy="0"/>
          </a:xfrm>
          <a:prstGeom prst="line">
            <a:avLst/>
          </a:prstGeom>
          <a:noFill/>
          <a:ln w="9525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7052" name="Line 18">
            <a:extLst>
              <a:ext uri="{FF2B5EF4-FFF2-40B4-BE49-F238E27FC236}">
                <a16:creationId xmlns:a16="http://schemas.microsoft.com/office/drawing/2014/main" id="{259AFB55-B21C-4A6E-97FF-CE66F05C02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12088" y="620713"/>
            <a:ext cx="0" cy="1079500"/>
          </a:xfrm>
          <a:prstGeom prst="line">
            <a:avLst/>
          </a:prstGeom>
          <a:noFill/>
          <a:ln w="9525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053" name="Line 19">
            <a:extLst>
              <a:ext uri="{FF2B5EF4-FFF2-40B4-BE49-F238E27FC236}">
                <a16:creationId xmlns:a16="http://schemas.microsoft.com/office/drawing/2014/main" id="{68CF2889-9EFC-4F15-928B-B13985A9FC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12088" y="1268413"/>
            <a:ext cx="576262" cy="43180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7054" name="Rectangle 20">
            <a:extLst>
              <a:ext uri="{FF2B5EF4-FFF2-40B4-BE49-F238E27FC236}">
                <a16:creationId xmlns:a16="http://schemas.microsoft.com/office/drawing/2014/main" id="{F0280AFC-6210-4B90-8940-C4561829B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0"/>
            <a:ext cx="658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>
                <a:solidFill>
                  <a:schemeClr val="bg1"/>
                </a:solidFill>
              </a:rPr>
              <a:t>5-4</a:t>
            </a:r>
            <a:endParaRPr lang="zh-CN" altLang="en-US" b="0">
              <a:solidFill>
                <a:schemeClr val="bg1"/>
              </a:solidFill>
            </a:endParaRPr>
          </a:p>
        </p:txBody>
      </p:sp>
      <p:sp>
        <p:nvSpPr>
          <p:cNvPr id="87055" name="Rectangle 21">
            <a:extLst>
              <a:ext uri="{FF2B5EF4-FFF2-40B4-BE49-F238E27FC236}">
                <a16:creationId xmlns:a16="http://schemas.microsoft.com/office/drawing/2014/main" id="{0FBB9DB7-EC52-4C37-8354-4A66AA79B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0">
                <a:solidFill>
                  <a:schemeClr val="bg1"/>
                </a:solidFill>
              </a:rPr>
              <a:t>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6" name="Object 4">
            <a:extLst>
              <a:ext uri="{FF2B5EF4-FFF2-40B4-BE49-F238E27FC236}">
                <a16:creationId xmlns:a16="http://schemas.microsoft.com/office/drawing/2014/main" id="{155ECEB4-1EFC-44ED-8201-C3AA83EB9D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908050"/>
          <a:ext cx="6119812" cy="390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7" name="Equation" r:id="rId3" imgW="2946400" imgH="1879600" progId="Equation.DSMT4">
                  <p:embed/>
                </p:oleObj>
              </mc:Choice>
              <mc:Fallback>
                <p:oleObj name="Equation" r:id="rId3" imgW="2946400" imgH="187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908050"/>
                        <a:ext cx="6119812" cy="390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5">
            <a:extLst>
              <a:ext uri="{FF2B5EF4-FFF2-40B4-BE49-F238E27FC236}">
                <a16:creationId xmlns:a16="http://schemas.microsoft.com/office/drawing/2014/main" id="{2C1CAA06-E887-47FA-A6BA-C802CC8F3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38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89090" name="Object 4">
            <a:extLst>
              <a:ext uri="{FF2B5EF4-FFF2-40B4-BE49-F238E27FC236}">
                <a16:creationId xmlns:a16="http://schemas.microsoft.com/office/drawing/2014/main" id="{E45830E3-921F-4773-A5BC-6923782C2B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-892175"/>
          <a:ext cx="6667500" cy="933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2" name="Equation" r:id="rId3" imgW="6667500" imgH="9334500" progId="Equation.DSMT4">
                  <p:embed/>
                </p:oleObj>
              </mc:Choice>
              <mc:Fallback>
                <p:oleObj name="Equation" r:id="rId3" imgW="6667500" imgH="933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-892175"/>
                        <a:ext cx="6667500" cy="933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4">
            <a:extLst>
              <a:ext uri="{FF2B5EF4-FFF2-40B4-BE49-F238E27FC236}">
                <a16:creationId xmlns:a16="http://schemas.microsoft.com/office/drawing/2014/main" id="{5BAA946E-396B-477D-B419-5AEFCBDFE8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196975"/>
          <a:ext cx="493077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5" name="Equation" r:id="rId3" imgW="2540000" imgH="939800" progId="Equation.DSMT4">
                  <p:embed/>
                </p:oleObj>
              </mc:Choice>
              <mc:Fallback>
                <p:oleObj name="Equation" r:id="rId3" imgW="2540000" imgH="93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196975"/>
                        <a:ext cx="4930775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4">
            <a:extLst>
              <a:ext uri="{FF2B5EF4-FFF2-40B4-BE49-F238E27FC236}">
                <a16:creationId xmlns:a16="http://schemas.microsoft.com/office/drawing/2014/main" id="{75B5FEA4-C5C4-4088-B3AC-C14B5AD51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宋体" panose="02010600030101010101" pitchFamily="2" charset="-122"/>
              </a:rPr>
              <a:t>a) </a:t>
            </a:r>
            <a:r>
              <a:rPr lang="zh-CN" altLang="en-US" sz="3200">
                <a:solidFill>
                  <a:schemeClr val="bg1"/>
                </a:solidFill>
                <a:latin typeface="宋体" panose="02010600030101010101" pitchFamily="2" charset="-122"/>
              </a:rPr>
              <a:t>辐射场的能流密度</a:t>
            </a:r>
          </a:p>
        </p:txBody>
      </p:sp>
      <p:sp>
        <p:nvSpPr>
          <p:cNvPr id="91140" name="Rectangle 5">
            <a:extLst>
              <a:ext uri="{FF2B5EF4-FFF2-40B4-BE49-F238E27FC236}">
                <a16:creationId xmlns:a16="http://schemas.microsoft.com/office/drawing/2014/main" id="{D6A43253-CAC1-45A2-BBC8-01D4DF74D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981075"/>
            <a:ext cx="6940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bg1"/>
                </a:solidFill>
              </a:rPr>
              <a:t>在波动区域中，电磁场能流密度的平均值为</a:t>
            </a:r>
          </a:p>
        </p:txBody>
      </p:sp>
      <p:graphicFrame>
        <p:nvGraphicFramePr>
          <p:cNvPr id="91138" name="Object 6">
            <a:extLst>
              <a:ext uri="{FF2B5EF4-FFF2-40B4-BE49-F238E27FC236}">
                <a16:creationId xmlns:a16="http://schemas.microsoft.com/office/drawing/2014/main" id="{6AA77C48-7C0D-437B-A692-230149C953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519488"/>
          <a:ext cx="3916363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1" name="Equation" r:id="rId3" imgW="1587500" imgH="431800" progId="Equation.DSMT4">
                  <p:embed/>
                </p:oleObj>
              </mc:Choice>
              <mc:Fallback>
                <p:oleObj name="Equation" r:id="rId3" imgW="15875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19488"/>
                        <a:ext cx="3916363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2" name="Object 4">
            <a:extLst>
              <a:ext uri="{FF2B5EF4-FFF2-40B4-BE49-F238E27FC236}">
                <a16:creationId xmlns:a16="http://schemas.microsoft.com/office/drawing/2014/main" id="{05F84693-E6B4-41C7-96F0-7FFCC713AA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-603250"/>
          <a:ext cx="8893175" cy="670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3" name="Equation" r:id="rId3" imgW="7010400" imgH="5283200" progId="Equation.DSMT4">
                  <p:embed/>
                </p:oleObj>
              </mc:Choice>
              <mc:Fallback>
                <p:oleObj name="Equation" r:id="rId3" imgW="7010400" imgH="528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-603250"/>
                        <a:ext cx="8893175" cy="670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Freeform 6">
            <a:extLst>
              <a:ext uri="{FF2B5EF4-FFF2-40B4-BE49-F238E27FC236}">
                <a16:creationId xmlns:a16="http://schemas.microsoft.com/office/drawing/2014/main" id="{E89072F9-4522-4C1C-B948-720E981CA092}"/>
              </a:ext>
            </a:extLst>
          </p:cNvPr>
          <p:cNvSpPr>
            <a:spLocks/>
          </p:cNvSpPr>
          <p:nvPr/>
        </p:nvSpPr>
        <p:spPr bwMode="auto">
          <a:xfrm>
            <a:off x="2689225" y="404813"/>
            <a:ext cx="4945063" cy="2535237"/>
          </a:xfrm>
          <a:custGeom>
            <a:avLst/>
            <a:gdLst>
              <a:gd name="T0" fmla="*/ 0 w 2880"/>
              <a:gd name="T1" fmla="*/ 0 h 1152"/>
              <a:gd name="T2" fmla="*/ 0 w 2880"/>
              <a:gd name="T3" fmla="*/ 2147483647 h 1152"/>
              <a:gd name="T4" fmla="*/ 2147483647 w 2880"/>
              <a:gd name="T5" fmla="*/ 2147483647 h 1152"/>
              <a:gd name="T6" fmla="*/ 0 60000 65536"/>
              <a:gd name="T7" fmla="*/ 0 60000 65536"/>
              <a:gd name="T8" fmla="*/ 0 60000 65536"/>
              <a:gd name="T9" fmla="*/ 0 w 2880"/>
              <a:gd name="T10" fmla="*/ 0 h 1152"/>
              <a:gd name="T11" fmla="*/ 2880 w 2880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0" h="1152">
                <a:moveTo>
                  <a:pt x="0" y="0"/>
                </a:moveTo>
                <a:lnTo>
                  <a:pt x="0" y="1152"/>
                </a:lnTo>
                <a:lnTo>
                  <a:pt x="2880" y="1152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03" name="Line 7">
            <a:extLst>
              <a:ext uri="{FF2B5EF4-FFF2-40B4-BE49-F238E27FC236}">
                <a16:creationId xmlns:a16="http://schemas.microsoft.com/office/drawing/2014/main" id="{E30D43F7-02A3-482B-AAB8-82B95C45FA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0013" y="2940050"/>
            <a:ext cx="1319212" cy="14795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8204" name="Freeform 8">
            <a:extLst>
              <a:ext uri="{FF2B5EF4-FFF2-40B4-BE49-F238E27FC236}">
                <a16:creationId xmlns:a16="http://schemas.microsoft.com/office/drawing/2014/main" id="{5A527DFA-837B-4DFA-A0CF-38EF34481D8B}"/>
              </a:ext>
            </a:extLst>
          </p:cNvPr>
          <p:cNvSpPr>
            <a:spLocks/>
          </p:cNvSpPr>
          <p:nvPr/>
        </p:nvSpPr>
        <p:spPr bwMode="auto">
          <a:xfrm>
            <a:off x="2000250" y="838200"/>
            <a:ext cx="2940050" cy="3151188"/>
          </a:xfrm>
          <a:custGeom>
            <a:avLst/>
            <a:gdLst>
              <a:gd name="T0" fmla="*/ 2147483647 w 1712"/>
              <a:gd name="T1" fmla="*/ 2147483647 h 1431"/>
              <a:gd name="T2" fmla="*/ 2147483647 w 1712"/>
              <a:gd name="T3" fmla="*/ 2147483647 h 1431"/>
              <a:gd name="T4" fmla="*/ 2147483647 w 1712"/>
              <a:gd name="T5" fmla="*/ 2147483647 h 1431"/>
              <a:gd name="T6" fmla="*/ 2147483647 w 1712"/>
              <a:gd name="T7" fmla="*/ 2147483647 h 1431"/>
              <a:gd name="T8" fmla="*/ 2147483647 w 1712"/>
              <a:gd name="T9" fmla="*/ 2147483647 h 1431"/>
              <a:gd name="T10" fmla="*/ 2147483647 w 1712"/>
              <a:gd name="T11" fmla="*/ 2147483647 h 1431"/>
              <a:gd name="T12" fmla="*/ 2147483647 w 1712"/>
              <a:gd name="T13" fmla="*/ 2147483647 h 1431"/>
              <a:gd name="T14" fmla="*/ 2147483647 w 1712"/>
              <a:gd name="T15" fmla="*/ 2147483647 h 1431"/>
              <a:gd name="T16" fmla="*/ 2147483647 w 1712"/>
              <a:gd name="T17" fmla="*/ 2147483647 h 143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12"/>
              <a:gd name="T28" fmla="*/ 0 h 1431"/>
              <a:gd name="T29" fmla="*/ 1712 w 1712"/>
              <a:gd name="T30" fmla="*/ 1431 h 143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12" h="1431">
                <a:moveTo>
                  <a:pt x="350" y="1380"/>
                </a:moveTo>
                <a:cubicBezTo>
                  <a:pt x="193" y="1329"/>
                  <a:pt x="0" y="1100"/>
                  <a:pt x="26" y="942"/>
                </a:cubicBezTo>
                <a:cubicBezTo>
                  <a:pt x="52" y="784"/>
                  <a:pt x="353" y="573"/>
                  <a:pt x="504" y="431"/>
                </a:cubicBezTo>
                <a:cubicBezTo>
                  <a:pt x="655" y="289"/>
                  <a:pt x="767" y="145"/>
                  <a:pt x="929" y="91"/>
                </a:cubicBezTo>
                <a:cubicBezTo>
                  <a:pt x="1091" y="37"/>
                  <a:pt x="1349" y="0"/>
                  <a:pt x="1477" y="107"/>
                </a:cubicBezTo>
                <a:cubicBezTo>
                  <a:pt x="1605" y="214"/>
                  <a:pt x="1712" y="547"/>
                  <a:pt x="1696" y="731"/>
                </a:cubicBezTo>
                <a:cubicBezTo>
                  <a:pt x="1680" y="915"/>
                  <a:pt x="1501" y="1124"/>
                  <a:pt x="1380" y="1210"/>
                </a:cubicBezTo>
                <a:cubicBezTo>
                  <a:pt x="1259" y="1296"/>
                  <a:pt x="1139" y="1222"/>
                  <a:pt x="967" y="1250"/>
                </a:cubicBezTo>
                <a:cubicBezTo>
                  <a:pt x="795" y="1278"/>
                  <a:pt x="507" y="1431"/>
                  <a:pt x="350" y="138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05" name="Line 9">
            <a:extLst>
              <a:ext uri="{FF2B5EF4-FFF2-40B4-BE49-F238E27FC236}">
                <a16:creationId xmlns:a16="http://schemas.microsoft.com/office/drawing/2014/main" id="{CBDB428D-D8E7-47E8-9373-B5BC3D5084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9225" y="1779588"/>
            <a:ext cx="1400175" cy="1163637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8206" name="Line 10">
            <a:extLst>
              <a:ext uri="{FF2B5EF4-FFF2-40B4-BE49-F238E27FC236}">
                <a16:creationId xmlns:a16="http://schemas.microsoft.com/office/drawing/2014/main" id="{551107BF-662F-463C-B4EA-AEF6065738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9225" y="1460500"/>
            <a:ext cx="4202113" cy="14795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8207" name="Text Box 11">
            <a:extLst>
              <a:ext uri="{FF2B5EF4-FFF2-40B4-BE49-F238E27FC236}">
                <a16:creationId xmlns:a16="http://schemas.microsoft.com/office/drawing/2014/main" id="{46ACE6E6-A9CD-4B71-ACDC-352BA846E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5888" y="2887663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8208" name="Text Box 12">
            <a:extLst>
              <a:ext uri="{FF2B5EF4-FFF2-40B4-BE49-F238E27FC236}">
                <a16:creationId xmlns:a16="http://schemas.microsoft.com/office/drawing/2014/main" id="{9DC2F344-828A-4A00-A6A6-7E3C616FD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475" y="415925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chemeClr val="bg1"/>
                </a:solidFill>
              </a:rPr>
              <a:t>x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8209" name="Text Box 13">
            <a:extLst>
              <a:ext uri="{FF2B5EF4-FFF2-40B4-BE49-F238E27FC236}">
                <a16:creationId xmlns:a16="http://schemas.microsoft.com/office/drawing/2014/main" id="{77E172E5-C0CB-4B62-9626-C9ED374A4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8900" y="2706688"/>
            <a:ext cx="1571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8210" name="Text Box 14">
            <a:extLst>
              <a:ext uri="{FF2B5EF4-FFF2-40B4-BE49-F238E27FC236}">
                <a16:creationId xmlns:a16="http://schemas.microsoft.com/office/drawing/2014/main" id="{DCFF08B0-5B13-4F21-91B4-17A19BFF8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275" y="222250"/>
            <a:ext cx="1381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8211" name="Rectangle 15">
            <a:extLst>
              <a:ext uri="{FF2B5EF4-FFF2-40B4-BE49-F238E27FC236}">
                <a16:creationId xmlns:a16="http://schemas.microsoft.com/office/drawing/2014/main" id="{A11B2CB6-C100-45C4-AED5-97F46C74D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1325563"/>
            <a:ext cx="2174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212" name="Text Box 16">
            <a:extLst>
              <a:ext uri="{FF2B5EF4-FFF2-40B4-BE49-F238E27FC236}">
                <a16:creationId xmlns:a16="http://schemas.microsoft.com/office/drawing/2014/main" id="{0D1FD5DC-030F-4767-8E73-2883E09AC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0" y="2041525"/>
            <a:ext cx="984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chemeClr val="bg1"/>
                </a:solidFill>
              </a:rPr>
              <a:t>l</a:t>
            </a:r>
          </a:p>
        </p:txBody>
      </p:sp>
      <p:graphicFrame>
        <p:nvGraphicFramePr>
          <p:cNvPr id="8194" name="Object 17">
            <a:extLst>
              <a:ext uri="{FF2B5EF4-FFF2-40B4-BE49-F238E27FC236}">
                <a16:creationId xmlns:a16="http://schemas.microsoft.com/office/drawing/2014/main" id="{3FB4B681-AE73-4CAC-99FB-55B6BD03BF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1341438"/>
          <a:ext cx="7429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3" imgW="508000" imgH="457200" progId="Equation.DSMT4">
                  <p:embed/>
                </p:oleObj>
              </mc:Choice>
              <mc:Fallback>
                <p:oleObj name="Equation" r:id="rId3" imgW="508000" imgH="457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341438"/>
                        <a:ext cx="7429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8">
            <a:extLst>
              <a:ext uri="{FF2B5EF4-FFF2-40B4-BE49-F238E27FC236}">
                <a16:creationId xmlns:a16="http://schemas.microsoft.com/office/drawing/2014/main" id="{B1996757-E514-4C8B-86D7-D9E024F1BE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2863" y="2017713"/>
          <a:ext cx="3111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5" imgW="126725" imgH="177415" progId="Equation.DSMT4">
                  <p:embed/>
                </p:oleObj>
              </mc:Choice>
              <mc:Fallback>
                <p:oleObj name="Equation" r:id="rId5" imgW="126725" imgH="177415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863" y="2017713"/>
                        <a:ext cx="31115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9">
            <a:extLst>
              <a:ext uri="{FF2B5EF4-FFF2-40B4-BE49-F238E27FC236}">
                <a16:creationId xmlns:a16="http://schemas.microsoft.com/office/drawing/2014/main" id="{BE1D435E-D0C6-4F86-B807-3069CEC0F3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1916113"/>
          <a:ext cx="4048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7" imgW="164814" imgH="177492" progId="Equation.DSMT4">
                  <p:embed/>
                </p:oleObj>
              </mc:Choice>
              <mc:Fallback>
                <p:oleObj name="Equation" r:id="rId7" imgW="164814" imgH="177492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916113"/>
                        <a:ext cx="4048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20">
            <a:extLst>
              <a:ext uri="{FF2B5EF4-FFF2-40B4-BE49-F238E27FC236}">
                <a16:creationId xmlns:a16="http://schemas.microsoft.com/office/drawing/2014/main" id="{0977DF39-3086-4B64-9CEA-116859B7C7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1052513"/>
          <a:ext cx="254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9" imgW="126780" imgH="164814" progId="Equation.DSMT4">
                  <p:embed/>
                </p:oleObj>
              </mc:Choice>
              <mc:Fallback>
                <p:oleObj name="Equation" r:id="rId9" imgW="126780" imgH="164814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052513"/>
                        <a:ext cx="2540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21">
            <a:extLst>
              <a:ext uri="{FF2B5EF4-FFF2-40B4-BE49-F238E27FC236}">
                <a16:creationId xmlns:a16="http://schemas.microsoft.com/office/drawing/2014/main" id="{0A93291D-7F47-4A86-ADD6-5D58F40B5C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3284538"/>
          <a:ext cx="36179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11" imgW="1282700" imgH="203200" progId="Equation.DSMT4">
                  <p:embed/>
                </p:oleObj>
              </mc:Choice>
              <mc:Fallback>
                <p:oleObj name="Equation" r:id="rId11" imgW="1282700" imgH="203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284538"/>
                        <a:ext cx="3617912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3" name="Rectangle 22">
            <a:extLst>
              <a:ext uri="{FF2B5EF4-FFF2-40B4-BE49-F238E27FC236}">
                <a16:creationId xmlns:a16="http://schemas.microsoft.com/office/drawing/2014/main" id="{0F37039F-F937-45C6-BB2C-2BC77FE39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8" y="1733550"/>
            <a:ext cx="144462" cy="14287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8214" name="Line 23">
            <a:extLst>
              <a:ext uri="{FF2B5EF4-FFF2-40B4-BE49-F238E27FC236}">
                <a16:creationId xmlns:a16="http://schemas.microsoft.com/office/drawing/2014/main" id="{875863C2-1F97-4AE3-9AA8-DB70DBE8B9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5775" y="1444625"/>
            <a:ext cx="2520950" cy="3111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9" name="Object 24">
            <a:extLst>
              <a:ext uri="{FF2B5EF4-FFF2-40B4-BE49-F238E27FC236}">
                <a16:creationId xmlns:a16="http://schemas.microsoft.com/office/drawing/2014/main" id="{68C2B23A-6D16-48F5-A1F4-B97CB925B3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5825" y="1125538"/>
          <a:ext cx="121761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13" imgW="736600" imgH="508000" progId="Equation.DSMT4">
                  <p:embed/>
                </p:oleObj>
              </mc:Choice>
              <mc:Fallback>
                <p:oleObj name="Equation" r:id="rId13" imgW="736600" imgH="5080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1125538"/>
                        <a:ext cx="121761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25">
            <a:extLst>
              <a:ext uri="{FF2B5EF4-FFF2-40B4-BE49-F238E27FC236}">
                <a16:creationId xmlns:a16="http://schemas.microsoft.com/office/drawing/2014/main" id="{2FD39CD2-2666-4A78-9195-A6AEB00137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5825" y="333375"/>
          <a:ext cx="1081088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15" imgW="558558" imgH="393529" progId="Equation.DSMT4">
                  <p:embed/>
                </p:oleObj>
              </mc:Choice>
              <mc:Fallback>
                <p:oleObj name="Equation" r:id="rId15" imgW="558558" imgH="393529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333375"/>
                        <a:ext cx="1081088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86" name="Object 26">
            <a:extLst>
              <a:ext uri="{FF2B5EF4-FFF2-40B4-BE49-F238E27FC236}">
                <a16:creationId xmlns:a16="http://schemas.microsoft.com/office/drawing/2014/main" id="{4F7486DA-951A-4F2B-BF3C-98748C01F9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3933825"/>
          <a:ext cx="5230812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17" imgW="2438400" imgH="1295400" progId="Equation.DSMT4">
                  <p:embed/>
                </p:oleObj>
              </mc:Choice>
              <mc:Fallback>
                <p:oleObj name="Equation" r:id="rId17" imgW="2438400" imgH="12954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933825"/>
                        <a:ext cx="5230812" cy="277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7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7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4">
            <a:extLst>
              <a:ext uri="{FF2B5EF4-FFF2-40B4-BE49-F238E27FC236}">
                <a16:creationId xmlns:a16="http://schemas.microsoft.com/office/drawing/2014/main" id="{A60696D5-A06F-4C0D-B262-58466ED7BD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196975"/>
          <a:ext cx="7056437" cy="450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BMP 图像" r:id="rId3" imgW="2657846" imgH="1695687" progId="Paint.Picture">
                  <p:embed/>
                </p:oleObj>
              </mc:Choice>
              <mc:Fallback>
                <p:oleObj name="BMP 图像" r:id="rId3" imgW="2657846" imgH="169568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96975"/>
                        <a:ext cx="7056437" cy="450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5">
            <a:extLst>
              <a:ext uri="{FF2B5EF4-FFF2-40B4-BE49-F238E27FC236}">
                <a16:creationId xmlns:a16="http://schemas.microsoft.com/office/drawing/2014/main" id="{15CADA97-6321-4C7C-A3B8-3BC599778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1989138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9224" name="Text Box 6">
            <a:extLst>
              <a:ext uri="{FF2B5EF4-FFF2-40B4-BE49-F238E27FC236}">
                <a16:creationId xmlns:a16="http://schemas.microsoft.com/office/drawing/2014/main" id="{EF3A49A6-DFA6-4E01-813A-C828EA1D3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1989138"/>
            <a:ext cx="288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/>
          </a:p>
        </p:txBody>
      </p:sp>
      <p:sp>
        <p:nvSpPr>
          <p:cNvPr id="9225" name="Rectangle 8">
            <a:extLst>
              <a:ext uri="{FF2B5EF4-FFF2-40B4-BE49-F238E27FC236}">
                <a16:creationId xmlns:a16="http://schemas.microsoft.com/office/drawing/2014/main" id="{6A5AE6ED-CA68-4215-B14F-BF293D24617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211638" y="2060575"/>
            <a:ext cx="214312" cy="14446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/>
          </a:p>
        </p:txBody>
      </p:sp>
      <p:graphicFrame>
        <p:nvGraphicFramePr>
          <p:cNvPr id="9219" name="Object 9">
            <a:extLst>
              <a:ext uri="{FF2B5EF4-FFF2-40B4-BE49-F238E27FC236}">
                <a16:creationId xmlns:a16="http://schemas.microsoft.com/office/drawing/2014/main" id="{D00533BF-2F22-4831-912D-C7E50A01CF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7050" y="3141663"/>
          <a:ext cx="100806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5" imgW="609336" imgH="253890" progId="Equation.DSMT4">
                  <p:embed/>
                </p:oleObj>
              </mc:Choice>
              <mc:Fallback>
                <p:oleObj name="Equation" r:id="rId5" imgW="609336" imgH="25389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3141663"/>
                        <a:ext cx="1008063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0">
            <a:extLst>
              <a:ext uri="{FF2B5EF4-FFF2-40B4-BE49-F238E27FC236}">
                <a16:creationId xmlns:a16="http://schemas.microsoft.com/office/drawing/2014/main" id="{34F4BA8F-DEB5-4027-8A32-569B5EAA3F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2060575"/>
          <a:ext cx="10810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7" imgW="748975" imgH="253890" progId="Equation.DSMT4">
                  <p:embed/>
                </p:oleObj>
              </mc:Choice>
              <mc:Fallback>
                <p:oleObj name="Equation" r:id="rId7" imgW="748975" imgH="25389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060575"/>
                        <a:ext cx="1081087" cy="366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1">
            <a:extLst>
              <a:ext uri="{FF2B5EF4-FFF2-40B4-BE49-F238E27FC236}">
                <a16:creationId xmlns:a16="http://schemas.microsoft.com/office/drawing/2014/main" id="{3F657A75-7704-4DE2-A410-A3FDAB25B8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3573463"/>
          <a:ext cx="1008063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9" imgW="558558" imgH="393529" progId="Equation.DSMT4">
                  <p:embed/>
                </p:oleObj>
              </mc:Choice>
              <mc:Fallback>
                <p:oleObj name="Equation" r:id="rId9" imgW="558558" imgH="39352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3573463"/>
                        <a:ext cx="1008063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2">
            <a:extLst>
              <a:ext uri="{FF2B5EF4-FFF2-40B4-BE49-F238E27FC236}">
                <a16:creationId xmlns:a16="http://schemas.microsoft.com/office/drawing/2014/main" id="{1C6CA83E-913A-430C-A6BB-2DC91D7091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2492375"/>
          <a:ext cx="546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11" imgW="545863" imgH="507780" progId="Equation.DSMT4">
                  <p:embed/>
                </p:oleObj>
              </mc:Choice>
              <mc:Fallback>
                <p:oleObj name="Equation" r:id="rId11" imgW="545863" imgH="5077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492375"/>
                        <a:ext cx="546100" cy="50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4">
            <a:extLst>
              <a:ext uri="{FF2B5EF4-FFF2-40B4-BE49-F238E27FC236}">
                <a16:creationId xmlns:a16="http://schemas.microsoft.com/office/drawing/2014/main" id="{98C7CCF6-A362-4DD6-AAE2-BEB53538CF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260350"/>
          <a:ext cx="4043362" cy="619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3" imgW="4305300" imgH="6629400" progId="Equation.DSMT4">
                  <p:embed/>
                </p:oleObj>
              </mc:Choice>
              <mc:Fallback>
                <p:oleObj name="Equation" r:id="rId3" imgW="4305300" imgH="662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0350"/>
                        <a:ext cx="4043362" cy="619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>
            <a:extLst>
              <a:ext uri="{FF2B5EF4-FFF2-40B4-BE49-F238E27FC236}">
                <a16:creationId xmlns:a16="http://schemas.microsoft.com/office/drawing/2014/main" id="{A0437829-80BA-4428-AE7B-82D9EA187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11266" name="Object 4">
            <a:extLst>
              <a:ext uri="{FF2B5EF4-FFF2-40B4-BE49-F238E27FC236}">
                <a16:creationId xmlns:a16="http://schemas.microsoft.com/office/drawing/2014/main" id="{2442B751-77A8-4A05-8342-5F78CFB42F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19050"/>
          <a:ext cx="6911975" cy="639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3" imgW="4419600" imgH="4114800" progId="Equation.DSMT4">
                  <p:embed/>
                </p:oleObj>
              </mc:Choice>
              <mc:Fallback>
                <p:oleObj name="Equation" r:id="rId3" imgW="4419600" imgH="4114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9050"/>
                        <a:ext cx="6911975" cy="639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>
            <a:extLst>
              <a:ext uri="{FF2B5EF4-FFF2-40B4-BE49-F238E27FC236}">
                <a16:creationId xmlns:a16="http://schemas.microsoft.com/office/drawing/2014/main" id="{99032CF1-7446-4573-BD17-BEAFA0D0AB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0538" y="1978025"/>
          <a:ext cx="100012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1978025"/>
                        <a:ext cx="100012" cy="15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7">
            <a:extLst>
              <a:ext uri="{FF2B5EF4-FFF2-40B4-BE49-F238E27FC236}">
                <a16:creationId xmlns:a16="http://schemas.microsoft.com/office/drawing/2014/main" id="{8B8C30E7-6B4C-4B9C-9B83-11444B47BF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0900" y="3789363"/>
          <a:ext cx="32131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7" imgW="3213100" imgH="2387600" progId="Equation.DSMT4">
                  <p:embed/>
                </p:oleObj>
              </mc:Choice>
              <mc:Fallback>
                <p:oleObj name="Equation" r:id="rId7" imgW="3213100" imgH="2387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3789363"/>
                        <a:ext cx="321310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0C513D6B-B7BF-4CD1-9F58-0D73D3E19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590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000" b="1">
                <a:solidFill>
                  <a:srgbClr val="FF0000"/>
                </a:solidFill>
              </a:rPr>
              <a:t>§3   </a:t>
            </a:r>
            <a:r>
              <a:rPr lang="zh-CN" altLang="en-US" sz="4000" b="1">
                <a:solidFill>
                  <a:srgbClr val="FF0000"/>
                </a:solidFill>
                <a:ea typeface="黑体" panose="02010609060101010101" pitchFamily="49" charset="-122"/>
              </a:rPr>
              <a:t>电偶极辐射</a:t>
            </a:r>
            <a:br>
              <a:rPr lang="en-US" altLang="zh-CN" sz="4000" b="1">
                <a:solidFill>
                  <a:srgbClr val="FF0000"/>
                </a:solidFill>
                <a:ea typeface="黑体" panose="02010609060101010101" pitchFamily="49" charset="-122"/>
              </a:rPr>
            </a:br>
            <a:br>
              <a:rPr lang="zh-CN" altLang="en-US" sz="4000" b="1">
                <a:solidFill>
                  <a:srgbClr val="FF0000"/>
                </a:solidFill>
              </a:rPr>
            </a:br>
            <a:r>
              <a:rPr lang="en-US" altLang="zh-CN" sz="4000" b="1">
                <a:solidFill>
                  <a:srgbClr val="FFFF66"/>
                </a:solidFill>
              </a:rPr>
              <a:t>Electric   Dipole   Radiation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5" name="Rectangle 3">
            <a:extLst>
              <a:ext uri="{FF2B5EF4-FFF2-40B4-BE49-F238E27FC236}">
                <a16:creationId xmlns:a16="http://schemas.microsoft.com/office/drawing/2014/main" id="{24C24309-3AF3-4F2D-AB5A-867AF5C67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133600"/>
            <a:ext cx="533400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载有交变电流的天线</a:t>
            </a:r>
          </a:p>
        </p:txBody>
      </p:sp>
      <p:sp>
        <p:nvSpPr>
          <p:cNvPr id="412676" name="Rectangle 4">
            <a:extLst>
              <a:ext uri="{FF2B5EF4-FFF2-40B4-BE49-F238E27FC236}">
                <a16:creationId xmlns:a16="http://schemas.microsoft.com/office/drawing/2014/main" id="{FD2A74CC-AC82-49EC-9B9B-276525912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905000"/>
            <a:ext cx="685800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变速运动的带电粒子</a:t>
            </a:r>
          </a:p>
        </p:txBody>
      </p:sp>
      <p:sp>
        <p:nvSpPr>
          <p:cNvPr id="412677" name="Rectangle 5">
            <a:extLst>
              <a:ext uri="{FF2B5EF4-FFF2-40B4-BE49-F238E27FC236}">
                <a16:creationId xmlns:a16="http://schemas.microsoft.com/office/drawing/2014/main" id="{FFFDE1A3-81B1-4436-854D-5641BBFA2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486400"/>
            <a:ext cx="4038600" cy="8318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</a:rPr>
              <a:t>宏观电荷系统在其线度远小于波长情形下的辐射问题。</a:t>
            </a:r>
          </a:p>
        </p:txBody>
      </p:sp>
      <p:sp>
        <p:nvSpPr>
          <p:cNvPr id="412678" name="Rectangle 6">
            <a:extLst>
              <a:ext uri="{FF2B5EF4-FFF2-40B4-BE49-F238E27FC236}">
                <a16:creationId xmlns:a16="http://schemas.microsoft.com/office/drawing/2014/main" id="{EA363F8D-15EB-4523-8421-7A31B3139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57200"/>
            <a:ext cx="3201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66"/>
                </a:solidFill>
                <a:ea typeface="楷体_GB2312" pitchFamily="49" charset="-122"/>
              </a:rPr>
              <a:t>电磁波</a:t>
            </a:r>
          </a:p>
        </p:txBody>
      </p:sp>
      <p:grpSp>
        <p:nvGrpSpPr>
          <p:cNvPr id="98310" name="Group 14">
            <a:extLst>
              <a:ext uri="{FF2B5EF4-FFF2-40B4-BE49-F238E27FC236}">
                <a16:creationId xmlns:a16="http://schemas.microsoft.com/office/drawing/2014/main" id="{2B2D1E0A-4CFA-4AE3-B6C2-5AB812189C55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981075"/>
            <a:ext cx="4343400" cy="1062038"/>
            <a:chOff x="1536" y="624"/>
            <a:chExt cx="2736" cy="669"/>
          </a:xfrm>
        </p:grpSpPr>
        <p:sp>
          <p:nvSpPr>
            <p:cNvPr id="98320" name="Rectangle 2">
              <a:extLst>
                <a:ext uri="{FF2B5EF4-FFF2-40B4-BE49-F238E27FC236}">
                  <a16:creationId xmlns:a16="http://schemas.microsoft.com/office/drawing/2014/main" id="{EFA3D07A-E86E-4D48-8CD1-B6A431B6D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960"/>
              <a:ext cx="2736" cy="33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  <a:ea typeface="楷体_GB2312" pitchFamily="49" charset="-122"/>
                </a:rPr>
                <a:t>交变运动的电荷系统</a:t>
              </a:r>
            </a:p>
          </p:txBody>
        </p:sp>
        <p:sp>
          <p:nvSpPr>
            <p:cNvPr id="98321" name="Line 7">
              <a:extLst>
                <a:ext uri="{FF2B5EF4-FFF2-40B4-BE49-F238E27FC236}">
                  <a16:creationId xmlns:a16="http://schemas.microsoft.com/office/drawing/2014/main" id="{A9818E55-B0DA-4E79-8E23-CC45D8AF8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624"/>
              <a:ext cx="0" cy="288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F9946729-6A09-4A39-B5E4-D02F4395F8FF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895600"/>
            <a:ext cx="1736725" cy="519113"/>
            <a:chOff x="1536" y="1824"/>
            <a:chExt cx="1094" cy="327"/>
          </a:xfrm>
        </p:grpSpPr>
        <p:sp>
          <p:nvSpPr>
            <p:cNvPr id="98318" name="Rectangle 8">
              <a:extLst>
                <a:ext uri="{FF2B5EF4-FFF2-40B4-BE49-F238E27FC236}">
                  <a16:creationId xmlns:a16="http://schemas.microsoft.com/office/drawing/2014/main" id="{BE995053-8446-43D8-95ED-2C3469722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824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FF66"/>
                  </a:solidFill>
                  <a:ea typeface="楷体_GB2312" pitchFamily="49" charset="-122"/>
                </a:rPr>
                <a:t>宏观</a:t>
              </a:r>
            </a:p>
          </p:txBody>
        </p:sp>
        <p:sp>
          <p:nvSpPr>
            <p:cNvPr id="98319" name="Line 10">
              <a:extLst>
                <a:ext uri="{FF2B5EF4-FFF2-40B4-BE49-F238E27FC236}">
                  <a16:creationId xmlns:a16="http://schemas.microsoft.com/office/drawing/2014/main" id="{69ED4010-26EF-4316-975C-E432083CBA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016"/>
              <a:ext cx="48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8">
            <a:extLst>
              <a:ext uri="{FF2B5EF4-FFF2-40B4-BE49-F238E27FC236}">
                <a16:creationId xmlns:a16="http://schemas.microsoft.com/office/drawing/2014/main" id="{20F5197F-6006-4EFB-93E1-ADF3BBB64CF8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2924175"/>
            <a:ext cx="1870075" cy="519113"/>
            <a:chOff x="3334" y="1842"/>
            <a:chExt cx="1178" cy="327"/>
          </a:xfrm>
        </p:grpSpPr>
        <p:sp>
          <p:nvSpPr>
            <p:cNvPr id="98316" name="Rectangle 9">
              <a:extLst>
                <a:ext uri="{FF2B5EF4-FFF2-40B4-BE49-F238E27FC236}">
                  <a16:creationId xmlns:a16="http://schemas.microsoft.com/office/drawing/2014/main" id="{4602A797-61B6-4D13-8063-A8DC48416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1842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FF66"/>
                  </a:solidFill>
                  <a:ea typeface="楷体_GB2312" pitchFamily="49" charset="-122"/>
                </a:rPr>
                <a:t>微观</a:t>
              </a:r>
            </a:p>
          </p:txBody>
        </p:sp>
        <p:sp>
          <p:nvSpPr>
            <p:cNvPr id="98317" name="Line 11">
              <a:extLst>
                <a:ext uri="{FF2B5EF4-FFF2-40B4-BE49-F238E27FC236}">
                  <a16:creationId xmlns:a16="http://schemas.microsoft.com/office/drawing/2014/main" id="{D0AF5498-6C5C-4B93-A859-973F7E174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016"/>
              <a:ext cx="576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F78EEC09-1523-490B-AA3C-5F32F03542F2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4221163"/>
            <a:ext cx="2327275" cy="1066800"/>
            <a:chOff x="2208" y="2640"/>
            <a:chExt cx="1466" cy="672"/>
          </a:xfrm>
        </p:grpSpPr>
        <p:sp>
          <p:nvSpPr>
            <p:cNvPr id="98314" name="Rectangle 15">
              <a:extLst>
                <a:ext uri="{FF2B5EF4-FFF2-40B4-BE49-F238E27FC236}">
                  <a16:creationId xmlns:a16="http://schemas.microsoft.com/office/drawing/2014/main" id="{EB689D1D-418A-43A4-88AE-8A9ADDD64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640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FF66"/>
                  </a:solidFill>
                  <a:ea typeface="楷体_GB2312" pitchFamily="49" charset="-122"/>
                </a:rPr>
                <a:t>本节研究对象</a:t>
              </a:r>
            </a:p>
          </p:txBody>
        </p:sp>
        <p:sp>
          <p:nvSpPr>
            <p:cNvPr id="98315" name="Line 16">
              <a:extLst>
                <a:ext uri="{FF2B5EF4-FFF2-40B4-BE49-F238E27FC236}">
                  <a16:creationId xmlns:a16="http://schemas.microsoft.com/office/drawing/2014/main" id="{84B0FF08-84BE-463B-A12F-6C4A0FFCE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024"/>
              <a:ext cx="0" cy="288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 autoUpdateAnimBg="0"/>
      <p:bldP spid="412676" grpId="0" autoUpdateAnimBg="0"/>
      <p:bldP spid="412677" grpId="0" animBg="1" autoUpdateAnimBg="0"/>
      <p:bldP spid="41267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5">
            <a:extLst>
              <a:ext uri="{FF2B5EF4-FFF2-40B4-BE49-F238E27FC236}">
                <a16:creationId xmlns:a16="http://schemas.microsoft.com/office/drawing/2014/main" id="{994A1132-61D2-4FF4-BD82-0CFA49F545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628775"/>
          <a:ext cx="3087687" cy="32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3" imgW="1485900" imgH="1574800" progId="Equation.DSMT4">
                  <p:embed/>
                </p:oleObj>
              </mc:Choice>
              <mc:Fallback>
                <p:oleObj name="Equation" r:id="rId3" imgW="1485900" imgH="1574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628775"/>
                        <a:ext cx="3087687" cy="322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38" name="Object 6">
            <a:extLst>
              <a:ext uri="{FF2B5EF4-FFF2-40B4-BE49-F238E27FC236}">
                <a16:creationId xmlns:a16="http://schemas.microsoft.com/office/drawing/2014/main" id="{EA1CFB07-887A-4BFB-BDD2-98D8424FF5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1700213"/>
          <a:ext cx="267017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5" imgW="1282700" imgH="419100" progId="Equation.DSMT4">
                  <p:embed/>
                </p:oleObj>
              </mc:Choice>
              <mc:Fallback>
                <p:oleObj name="Equation" r:id="rId5" imgW="12827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700213"/>
                        <a:ext cx="2670175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39" name="Object 7">
            <a:extLst>
              <a:ext uri="{FF2B5EF4-FFF2-40B4-BE49-F238E27FC236}">
                <a16:creationId xmlns:a16="http://schemas.microsoft.com/office/drawing/2014/main" id="{31DBD333-DEE8-4FE7-8B7F-FDDF1CDB9E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3284538"/>
          <a:ext cx="18002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7" imgW="812447" imgH="215806" progId="Equation.DSMT4">
                  <p:embed/>
                </p:oleObj>
              </mc:Choice>
              <mc:Fallback>
                <p:oleObj name="Equation" r:id="rId7" imgW="812447" imgH="21580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284538"/>
                        <a:ext cx="180022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41" name="Object 9">
            <a:extLst>
              <a:ext uri="{FF2B5EF4-FFF2-40B4-BE49-F238E27FC236}">
                <a16:creationId xmlns:a16="http://schemas.microsoft.com/office/drawing/2014/main" id="{3434A04D-7F43-4C13-A9A4-F09049397D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9075" y="1628775"/>
          <a:ext cx="3844925" cy="311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9" imgW="1752600" imgH="1422400" progId="Equation.DSMT4">
                  <p:embed/>
                </p:oleObj>
              </mc:Choice>
              <mc:Fallback>
                <p:oleObj name="Equation" r:id="rId9" imgW="1752600" imgH="142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075" y="1628775"/>
                        <a:ext cx="3844925" cy="311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12">
            <a:extLst>
              <a:ext uri="{FF2B5EF4-FFF2-40B4-BE49-F238E27FC236}">
                <a16:creationId xmlns:a16="http://schemas.microsoft.com/office/drawing/2014/main" id="{9715C40E-AB88-43BE-9B24-524549201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FFFF66"/>
                </a:solidFill>
                <a:latin typeface="Arial" panose="020B0604020202020204" pitchFamily="34" charset="0"/>
                <a:ea typeface="楷体_GB2312" pitchFamily="49" charset="-122"/>
              </a:rPr>
              <a:t> </a:t>
            </a:r>
            <a:r>
              <a:rPr lang="zh-CN" altLang="en-US" sz="320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一、计算谐变电荷电流系统辐射场的一般公式</a:t>
            </a:r>
            <a:r>
              <a:rPr lang="zh-CN" altLang="en-US" sz="3200" b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CD112FC2-0F09-4CAE-9527-6BBD1B198932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4149725"/>
            <a:ext cx="2630488" cy="2089150"/>
            <a:chOff x="4426" y="2688"/>
            <a:chExt cx="1657" cy="1316"/>
          </a:xfrm>
        </p:grpSpPr>
        <p:sp>
          <p:nvSpPr>
            <p:cNvPr id="12296" name="AutoShape 19">
              <a:extLst>
                <a:ext uri="{FF2B5EF4-FFF2-40B4-BE49-F238E27FC236}">
                  <a16:creationId xmlns:a16="http://schemas.microsoft.com/office/drawing/2014/main" id="{DED8A5C3-D172-4A8F-92BF-388313DFF8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48483">
              <a:off x="4426" y="2688"/>
              <a:ext cx="1657" cy="1316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297" name="Rectangle 20">
              <a:extLst>
                <a:ext uri="{FF2B5EF4-FFF2-40B4-BE49-F238E27FC236}">
                  <a16:creationId xmlns:a16="http://schemas.microsoft.com/office/drawing/2014/main" id="{9CFA39EE-8448-4D02-868D-782F0A10F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3113"/>
              <a:ext cx="108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>
                  <a:solidFill>
                    <a:srgbClr val="FFFF66"/>
                  </a:solidFill>
                  <a:latin typeface="楷体_GB2312" pitchFamily="49" charset="-122"/>
                  <a:ea typeface="楷体_GB2312" pitchFamily="49" charset="-122"/>
                </a:rPr>
                <a:t>达朗贝尔方程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6888" name="Object 8">
            <a:extLst>
              <a:ext uri="{FF2B5EF4-FFF2-40B4-BE49-F238E27FC236}">
                <a16:creationId xmlns:a16="http://schemas.microsoft.com/office/drawing/2014/main" id="{60125988-5B9A-42BD-BD08-00E7E2CF55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888" y="1200150"/>
          <a:ext cx="81629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3" imgW="4292600" imgH="469900" progId="Equation.DSMT4">
                  <p:embed/>
                </p:oleObj>
              </mc:Choice>
              <mc:Fallback>
                <p:oleObj name="Equation" r:id="rId3" imgW="4292600" imgH="469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1200150"/>
                        <a:ext cx="8162925" cy="8921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89" name="Object 9">
            <a:extLst>
              <a:ext uri="{FF2B5EF4-FFF2-40B4-BE49-F238E27FC236}">
                <a16:creationId xmlns:a16="http://schemas.microsoft.com/office/drawing/2014/main" id="{359D0916-AE3A-4944-A744-A08BE61365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208213"/>
          <a:ext cx="6983413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5" imgW="2819400" imgH="241300" progId="Equation.DSMT4">
                  <p:embed/>
                </p:oleObj>
              </mc:Choice>
              <mc:Fallback>
                <p:oleObj name="Equation" r:id="rId5" imgW="28194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08213"/>
                        <a:ext cx="6983413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90" name="Object 10">
            <a:extLst>
              <a:ext uri="{FF2B5EF4-FFF2-40B4-BE49-F238E27FC236}">
                <a16:creationId xmlns:a16="http://schemas.microsoft.com/office/drawing/2014/main" id="{89F09BCA-A0F0-4277-9EBD-62BE8CE991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" y="2928938"/>
          <a:ext cx="87757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7" imgW="4292600" imgH="469900" progId="Equation.DSMT4">
                  <p:embed/>
                </p:oleObj>
              </mc:Choice>
              <mc:Fallback>
                <p:oleObj name="Equation" r:id="rId7" imgW="4292600" imgH="469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2928938"/>
                        <a:ext cx="8775700" cy="9588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91" name="Object 11">
            <a:extLst>
              <a:ext uri="{FF2B5EF4-FFF2-40B4-BE49-F238E27FC236}">
                <a16:creationId xmlns:a16="http://schemas.microsoft.com/office/drawing/2014/main" id="{965E82F8-15C7-45A5-81D2-29820A0D1C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4513263"/>
          <a:ext cx="178117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9" imgW="761669" imgH="418918" progId="Equation.DSMT4">
                  <p:embed/>
                </p:oleObj>
              </mc:Choice>
              <mc:Fallback>
                <p:oleObj name="Equation" r:id="rId9" imgW="761669" imgH="418918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513263"/>
                        <a:ext cx="1781175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Rectangle 12">
            <a:extLst>
              <a:ext uri="{FF2B5EF4-FFF2-40B4-BE49-F238E27FC236}">
                <a16:creationId xmlns:a16="http://schemas.microsoft.com/office/drawing/2014/main" id="{F2423FC9-64F9-4DDD-8644-53F0A39DE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723900"/>
            <a:ext cx="292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FF66"/>
                </a:solidFill>
              </a:rPr>
              <a:t>达朗贝尔方程的解：</a:t>
            </a:r>
          </a:p>
        </p:txBody>
      </p:sp>
      <p:sp>
        <p:nvSpPr>
          <p:cNvPr id="506893" name="Line 13">
            <a:extLst>
              <a:ext uri="{FF2B5EF4-FFF2-40B4-BE49-F238E27FC236}">
                <a16:creationId xmlns:a16="http://schemas.microsoft.com/office/drawing/2014/main" id="{D86EDCB2-354A-4F49-8559-5A0F9E1BD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4297363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6894" name="Line 14">
            <a:extLst>
              <a:ext uri="{FF2B5EF4-FFF2-40B4-BE49-F238E27FC236}">
                <a16:creationId xmlns:a16="http://schemas.microsoft.com/office/drawing/2014/main" id="{C51F8A04-2ED8-4ABA-8544-78196AB79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50895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06895" name="Object 15">
            <a:extLst>
              <a:ext uri="{FF2B5EF4-FFF2-40B4-BE49-F238E27FC236}">
                <a16:creationId xmlns:a16="http://schemas.microsoft.com/office/drawing/2014/main" id="{89E7A129-7706-4AD5-8279-4029C5715F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4729163"/>
          <a:ext cx="26638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11" imgW="1155700" imgH="241300" progId="Equation.DSMT4">
                  <p:embed/>
                </p:oleObj>
              </mc:Choice>
              <mc:Fallback>
                <p:oleObj name="Equation" r:id="rId11" imgW="1155700" imgH="2413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729163"/>
                        <a:ext cx="26638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96" name="Object 16">
            <a:extLst>
              <a:ext uri="{FF2B5EF4-FFF2-40B4-BE49-F238E27FC236}">
                <a16:creationId xmlns:a16="http://schemas.microsoft.com/office/drawing/2014/main" id="{F60F759D-953E-4031-8972-1D1239C718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657725"/>
          <a:ext cx="216058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13" imgW="1117115" imgH="444307" progId="Equation.DSMT4">
                  <p:embed/>
                </p:oleObj>
              </mc:Choice>
              <mc:Fallback>
                <p:oleObj name="Equation" r:id="rId13" imgW="1117115" imgH="444307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657725"/>
                        <a:ext cx="2160588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97" name="Object 17">
            <a:extLst>
              <a:ext uri="{FF2B5EF4-FFF2-40B4-BE49-F238E27FC236}">
                <a16:creationId xmlns:a16="http://schemas.microsoft.com/office/drawing/2014/main" id="{F6F9F3D3-B056-440A-A404-6E33C0DACE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865563"/>
          <a:ext cx="199072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15" imgW="812447" imgH="393529" progId="Equation.DSMT4">
                  <p:embed/>
                </p:oleObj>
              </mc:Choice>
              <mc:Fallback>
                <p:oleObj name="Equation" r:id="rId15" imgW="812447" imgH="393529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65563"/>
                        <a:ext cx="1990725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98" name="Object 18">
            <a:extLst>
              <a:ext uri="{FF2B5EF4-FFF2-40B4-BE49-F238E27FC236}">
                <a16:creationId xmlns:a16="http://schemas.microsoft.com/office/drawing/2014/main" id="{F87378E6-943D-425F-B20B-CAFFDC3FD3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3792538"/>
          <a:ext cx="19192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17" imgW="837836" imgH="393529" progId="Equation.DSMT4">
                  <p:embed/>
                </p:oleObj>
              </mc:Choice>
              <mc:Fallback>
                <p:oleObj name="Equation" r:id="rId17" imgW="837836" imgH="393529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792538"/>
                        <a:ext cx="191928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99" name="Object 19">
            <a:extLst>
              <a:ext uri="{FF2B5EF4-FFF2-40B4-BE49-F238E27FC236}">
                <a16:creationId xmlns:a16="http://schemas.microsoft.com/office/drawing/2014/main" id="{F4B51D05-997D-4CE3-B343-EB820D9BCF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4008438"/>
          <a:ext cx="25812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19" imgW="1206500" imgH="241300" progId="Equation.DSMT4">
                  <p:embed/>
                </p:oleObj>
              </mc:Choice>
              <mc:Fallback>
                <p:oleObj name="Equation" r:id="rId19" imgW="1206500" imgH="2413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008438"/>
                        <a:ext cx="258127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>
            <a:extLst>
              <a:ext uri="{FF2B5EF4-FFF2-40B4-BE49-F238E27FC236}">
                <a16:creationId xmlns:a16="http://schemas.microsoft.com/office/drawing/2014/main" id="{50B20715-AD24-4EA7-BC4E-B4EB043D473A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5661025"/>
            <a:ext cx="8964612" cy="600075"/>
            <a:chOff x="113" y="3748"/>
            <a:chExt cx="5647" cy="378"/>
          </a:xfrm>
        </p:grpSpPr>
        <p:sp>
          <p:nvSpPr>
            <p:cNvPr id="13331" name="Rectangle 23">
              <a:extLst>
                <a:ext uri="{FF2B5EF4-FFF2-40B4-BE49-F238E27FC236}">
                  <a16:creationId xmlns:a16="http://schemas.microsoft.com/office/drawing/2014/main" id="{3EDDC66B-8693-4F57-A4C4-7BABA8E12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3793"/>
              <a:ext cx="5647" cy="333"/>
            </a:xfrm>
            <a:prstGeom prst="rect">
              <a:avLst/>
            </a:prstGeom>
            <a:noFill/>
            <a:ln w="9525">
              <a:solidFill>
                <a:srgbClr val="FF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>
                  <a:solidFill>
                    <a:schemeClr val="bg1"/>
                  </a:solidFill>
                </a:rPr>
                <a:t>当电流分布              给定时，        是计算辐射场的关键。</a:t>
              </a:r>
            </a:p>
          </p:txBody>
        </p:sp>
        <p:graphicFrame>
          <p:nvGraphicFramePr>
            <p:cNvPr id="13324" name="Object 24">
              <a:extLst>
                <a:ext uri="{FF2B5EF4-FFF2-40B4-BE49-F238E27FC236}">
                  <a16:creationId xmlns:a16="http://schemas.microsoft.com/office/drawing/2014/main" id="{4EE02080-4937-46B3-AC15-CCBCDE1A17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18" y="3748"/>
            <a:ext cx="564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1" name="Equation" r:id="rId21" imgW="368300" imgH="241300" progId="Equation.DSMT4">
                    <p:embed/>
                  </p:oleObj>
                </mc:Choice>
                <mc:Fallback>
                  <p:oleObj name="Equation" r:id="rId21" imgW="368300" imgH="2413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8" y="3748"/>
                          <a:ext cx="564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Object 25">
              <a:extLst>
                <a:ext uri="{FF2B5EF4-FFF2-40B4-BE49-F238E27FC236}">
                  <a16:creationId xmlns:a16="http://schemas.microsoft.com/office/drawing/2014/main" id="{41A13C74-AD23-4B45-8BD6-3775DC9B5C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3748"/>
            <a:ext cx="576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2" name="Equation" r:id="rId23" imgW="368300" imgH="241300" progId="Equation.DSMT4">
                    <p:embed/>
                  </p:oleObj>
                </mc:Choice>
                <mc:Fallback>
                  <p:oleObj name="Equation" r:id="rId23" imgW="368300" imgH="2413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748"/>
                          <a:ext cx="576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6906" name="Object 26">
            <a:extLst>
              <a:ext uri="{FF2B5EF4-FFF2-40B4-BE49-F238E27FC236}">
                <a16:creationId xmlns:a16="http://schemas.microsoft.com/office/drawing/2014/main" id="{1D8EDCBE-FDB6-4194-A33D-89E3135457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344613"/>
          <a:ext cx="70580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25" imgW="3581400" imgH="203200" progId="Equation.DSMT4">
                  <p:embed/>
                </p:oleObj>
              </mc:Choice>
              <mc:Fallback>
                <p:oleObj name="Equation" r:id="rId25" imgW="3581400" imgH="2032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344613"/>
                        <a:ext cx="7058025" cy="5080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6907" name="AutoShape 27">
            <a:extLst>
              <a:ext uri="{FF2B5EF4-FFF2-40B4-BE49-F238E27FC236}">
                <a16:creationId xmlns:a16="http://schemas.microsoft.com/office/drawing/2014/main" id="{29A41479-13DF-4C32-9765-CF8CC530B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928938"/>
            <a:ext cx="431800" cy="431800"/>
          </a:xfrm>
          <a:prstGeom prst="wedgeRoundRectCallout">
            <a:avLst>
              <a:gd name="adj1" fmla="val -367278"/>
              <a:gd name="adj2" fmla="val -321690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6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6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6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6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506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0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6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6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0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6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6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0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0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06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06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06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06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90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4">
            <a:extLst>
              <a:ext uri="{FF2B5EF4-FFF2-40B4-BE49-F238E27FC236}">
                <a16:creationId xmlns:a16="http://schemas.microsoft.com/office/drawing/2014/main" id="{CB2DF311-0D6B-4C62-AD9C-76FAAE7F6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15925" y="150813"/>
            <a:ext cx="5257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二、矢势  的展开式</a:t>
            </a:r>
          </a:p>
        </p:txBody>
      </p:sp>
      <p:graphicFrame>
        <p:nvGraphicFramePr>
          <p:cNvPr id="14338" name="Object 5">
            <a:extLst>
              <a:ext uri="{FF2B5EF4-FFF2-40B4-BE49-F238E27FC236}">
                <a16:creationId xmlns:a16="http://schemas.microsoft.com/office/drawing/2014/main" id="{805539DE-EA5A-4517-85C6-A4D55C9589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5163" y="80963"/>
          <a:ext cx="45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Equation" r:id="rId3" imgW="152268" imgH="203024" progId="Equation.DSMT4">
                  <p:embed/>
                </p:oleObj>
              </mc:Choice>
              <mc:Fallback>
                <p:oleObj name="Equation" r:id="rId3" imgW="152268" imgH="20302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80963"/>
                        <a:ext cx="457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Rectangle 6">
            <a:extLst>
              <a:ext uri="{FF2B5EF4-FFF2-40B4-BE49-F238E27FC236}">
                <a16:creationId xmlns:a16="http://schemas.microsoft.com/office/drawing/2014/main" id="{108CD8AF-0AA7-41CB-9AFC-A5876D72C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06488"/>
            <a:ext cx="830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</a:rPr>
              <a:t>选坐标原点在电流分布区域内</a:t>
            </a:r>
          </a:p>
        </p:txBody>
      </p:sp>
      <p:sp>
        <p:nvSpPr>
          <p:cNvPr id="14347" name="Rectangle 8">
            <a:extLst>
              <a:ext uri="{FF2B5EF4-FFF2-40B4-BE49-F238E27FC236}">
                <a16:creationId xmlns:a16="http://schemas.microsoft.com/office/drawing/2014/main" id="{5FA0AAF5-8879-48D8-9795-329E46931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628775"/>
            <a:ext cx="8305800" cy="49530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14348" name="Freeform 9">
            <a:extLst>
              <a:ext uri="{FF2B5EF4-FFF2-40B4-BE49-F238E27FC236}">
                <a16:creationId xmlns:a16="http://schemas.microsoft.com/office/drawing/2014/main" id="{0F2879DF-6584-41C6-A4D6-46DFE8F98B0D}"/>
              </a:ext>
            </a:extLst>
          </p:cNvPr>
          <p:cNvSpPr>
            <a:spLocks/>
          </p:cNvSpPr>
          <p:nvPr/>
        </p:nvSpPr>
        <p:spPr bwMode="auto">
          <a:xfrm>
            <a:off x="2689225" y="2060575"/>
            <a:ext cx="4945063" cy="2535238"/>
          </a:xfrm>
          <a:custGeom>
            <a:avLst/>
            <a:gdLst>
              <a:gd name="T0" fmla="*/ 0 w 2880"/>
              <a:gd name="T1" fmla="*/ 0 h 1152"/>
              <a:gd name="T2" fmla="*/ 0 w 2880"/>
              <a:gd name="T3" fmla="*/ 2147483647 h 1152"/>
              <a:gd name="T4" fmla="*/ 2147483647 w 2880"/>
              <a:gd name="T5" fmla="*/ 2147483647 h 1152"/>
              <a:gd name="T6" fmla="*/ 0 60000 65536"/>
              <a:gd name="T7" fmla="*/ 0 60000 65536"/>
              <a:gd name="T8" fmla="*/ 0 60000 65536"/>
              <a:gd name="T9" fmla="*/ 0 w 2880"/>
              <a:gd name="T10" fmla="*/ 0 h 1152"/>
              <a:gd name="T11" fmla="*/ 2880 w 2880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0" h="1152">
                <a:moveTo>
                  <a:pt x="0" y="0"/>
                </a:moveTo>
                <a:lnTo>
                  <a:pt x="0" y="1152"/>
                </a:lnTo>
                <a:lnTo>
                  <a:pt x="2880" y="1152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349" name="Line 10">
            <a:extLst>
              <a:ext uri="{FF2B5EF4-FFF2-40B4-BE49-F238E27FC236}">
                <a16:creationId xmlns:a16="http://schemas.microsoft.com/office/drawing/2014/main" id="{174EB43E-B082-4C3C-9AB3-1C8B0F7095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0013" y="4595813"/>
            <a:ext cx="1319212" cy="14795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4350" name="Freeform 11">
            <a:extLst>
              <a:ext uri="{FF2B5EF4-FFF2-40B4-BE49-F238E27FC236}">
                <a16:creationId xmlns:a16="http://schemas.microsoft.com/office/drawing/2014/main" id="{4C56017A-14B5-4DC9-AEBA-D9D739403DF1}"/>
              </a:ext>
            </a:extLst>
          </p:cNvPr>
          <p:cNvSpPr>
            <a:spLocks/>
          </p:cNvSpPr>
          <p:nvPr/>
        </p:nvSpPr>
        <p:spPr bwMode="auto">
          <a:xfrm>
            <a:off x="2000250" y="2493963"/>
            <a:ext cx="2940050" cy="3151187"/>
          </a:xfrm>
          <a:custGeom>
            <a:avLst/>
            <a:gdLst>
              <a:gd name="T0" fmla="*/ 2147483647 w 1712"/>
              <a:gd name="T1" fmla="*/ 2147483647 h 1431"/>
              <a:gd name="T2" fmla="*/ 2147483647 w 1712"/>
              <a:gd name="T3" fmla="*/ 2147483647 h 1431"/>
              <a:gd name="T4" fmla="*/ 2147483647 w 1712"/>
              <a:gd name="T5" fmla="*/ 2147483647 h 1431"/>
              <a:gd name="T6" fmla="*/ 2147483647 w 1712"/>
              <a:gd name="T7" fmla="*/ 2147483647 h 1431"/>
              <a:gd name="T8" fmla="*/ 2147483647 w 1712"/>
              <a:gd name="T9" fmla="*/ 2147483647 h 1431"/>
              <a:gd name="T10" fmla="*/ 2147483647 w 1712"/>
              <a:gd name="T11" fmla="*/ 2147483647 h 1431"/>
              <a:gd name="T12" fmla="*/ 2147483647 w 1712"/>
              <a:gd name="T13" fmla="*/ 2147483647 h 1431"/>
              <a:gd name="T14" fmla="*/ 2147483647 w 1712"/>
              <a:gd name="T15" fmla="*/ 2147483647 h 1431"/>
              <a:gd name="T16" fmla="*/ 2147483647 w 1712"/>
              <a:gd name="T17" fmla="*/ 2147483647 h 143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12"/>
              <a:gd name="T28" fmla="*/ 0 h 1431"/>
              <a:gd name="T29" fmla="*/ 1712 w 1712"/>
              <a:gd name="T30" fmla="*/ 1431 h 143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12" h="1431">
                <a:moveTo>
                  <a:pt x="350" y="1380"/>
                </a:moveTo>
                <a:cubicBezTo>
                  <a:pt x="193" y="1329"/>
                  <a:pt x="0" y="1100"/>
                  <a:pt x="26" y="942"/>
                </a:cubicBezTo>
                <a:cubicBezTo>
                  <a:pt x="52" y="784"/>
                  <a:pt x="353" y="573"/>
                  <a:pt x="504" y="431"/>
                </a:cubicBezTo>
                <a:cubicBezTo>
                  <a:pt x="655" y="289"/>
                  <a:pt x="767" y="145"/>
                  <a:pt x="929" y="91"/>
                </a:cubicBezTo>
                <a:cubicBezTo>
                  <a:pt x="1091" y="37"/>
                  <a:pt x="1349" y="0"/>
                  <a:pt x="1477" y="107"/>
                </a:cubicBezTo>
                <a:cubicBezTo>
                  <a:pt x="1605" y="214"/>
                  <a:pt x="1712" y="547"/>
                  <a:pt x="1696" y="731"/>
                </a:cubicBezTo>
                <a:cubicBezTo>
                  <a:pt x="1680" y="915"/>
                  <a:pt x="1501" y="1124"/>
                  <a:pt x="1380" y="1210"/>
                </a:cubicBezTo>
                <a:cubicBezTo>
                  <a:pt x="1259" y="1296"/>
                  <a:pt x="1139" y="1222"/>
                  <a:pt x="967" y="1250"/>
                </a:cubicBezTo>
                <a:cubicBezTo>
                  <a:pt x="795" y="1278"/>
                  <a:pt x="507" y="1431"/>
                  <a:pt x="350" y="138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351" name="Line 12">
            <a:extLst>
              <a:ext uri="{FF2B5EF4-FFF2-40B4-BE49-F238E27FC236}">
                <a16:creationId xmlns:a16="http://schemas.microsoft.com/office/drawing/2014/main" id="{A8B84878-3F4B-43AC-8BC6-D000C5B243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9225" y="3435350"/>
            <a:ext cx="1400175" cy="116363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4352" name="Line 13">
            <a:extLst>
              <a:ext uri="{FF2B5EF4-FFF2-40B4-BE49-F238E27FC236}">
                <a16:creationId xmlns:a16="http://schemas.microsoft.com/office/drawing/2014/main" id="{978D6B01-C9D1-4EFF-9364-8BB27FFD30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9225" y="3116263"/>
            <a:ext cx="4202113" cy="14795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4353" name="Text Box 14">
            <a:extLst>
              <a:ext uri="{FF2B5EF4-FFF2-40B4-BE49-F238E27FC236}">
                <a16:creationId xmlns:a16="http://schemas.microsoft.com/office/drawing/2014/main" id="{FE1281D1-C124-4F54-AFAD-9237CD22D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5888" y="45434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4354" name="Text Box 15">
            <a:extLst>
              <a:ext uri="{FF2B5EF4-FFF2-40B4-BE49-F238E27FC236}">
                <a16:creationId xmlns:a16="http://schemas.microsoft.com/office/drawing/2014/main" id="{4DAA9943-4D56-4E35-9EFD-67FF863B7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475" y="5815013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chemeClr val="bg1"/>
                </a:solidFill>
              </a:rPr>
              <a:t>x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4355" name="Text Box 16">
            <a:extLst>
              <a:ext uri="{FF2B5EF4-FFF2-40B4-BE49-F238E27FC236}">
                <a16:creationId xmlns:a16="http://schemas.microsoft.com/office/drawing/2014/main" id="{A0576A4A-C3D9-436F-B672-68ED27F65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8900" y="4362450"/>
            <a:ext cx="1571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4356" name="Text Box 17">
            <a:extLst>
              <a:ext uri="{FF2B5EF4-FFF2-40B4-BE49-F238E27FC236}">
                <a16:creationId xmlns:a16="http://schemas.microsoft.com/office/drawing/2014/main" id="{0D0CEC9C-7250-4B35-9115-95DF6F942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275" y="1878013"/>
            <a:ext cx="1381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4357" name="Rectangle 18">
            <a:extLst>
              <a:ext uri="{FF2B5EF4-FFF2-40B4-BE49-F238E27FC236}">
                <a16:creationId xmlns:a16="http://schemas.microsoft.com/office/drawing/2014/main" id="{C71204D3-9DE4-45BB-8315-B2DAC9E7B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2981325"/>
            <a:ext cx="2174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4358" name="Text Box 19">
            <a:extLst>
              <a:ext uri="{FF2B5EF4-FFF2-40B4-BE49-F238E27FC236}">
                <a16:creationId xmlns:a16="http://schemas.microsoft.com/office/drawing/2014/main" id="{7D40FD9D-98F6-4341-B2D6-D9A1315E5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0" y="3697288"/>
            <a:ext cx="984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chemeClr val="bg1"/>
                </a:solidFill>
              </a:rPr>
              <a:t>l</a:t>
            </a:r>
          </a:p>
        </p:txBody>
      </p:sp>
      <p:graphicFrame>
        <p:nvGraphicFramePr>
          <p:cNvPr id="14339" name="Object 20">
            <a:extLst>
              <a:ext uri="{FF2B5EF4-FFF2-40B4-BE49-F238E27FC236}">
                <a16:creationId xmlns:a16="http://schemas.microsoft.com/office/drawing/2014/main" id="{FC67B5ED-5FF9-446C-916C-2DC5FB9FED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6175" y="2651125"/>
          <a:ext cx="7620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5" imgW="368300" imgH="241300" progId="Equation.DSMT4">
                  <p:embed/>
                </p:oleObj>
              </mc:Choice>
              <mc:Fallback>
                <p:oleObj name="Equation" r:id="rId5" imgW="368300" imgH="2413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2651125"/>
                        <a:ext cx="7620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21">
            <a:extLst>
              <a:ext uri="{FF2B5EF4-FFF2-40B4-BE49-F238E27FC236}">
                <a16:creationId xmlns:a16="http://schemas.microsoft.com/office/drawing/2014/main" id="{974A9C28-6A42-43CA-96E6-7BF5E01C8B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2863" y="3673475"/>
          <a:ext cx="3111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7" imgW="126725" imgH="177415" progId="Equation.DSMT4">
                  <p:embed/>
                </p:oleObj>
              </mc:Choice>
              <mc:Fallback>
                <p:oleObj name="Equation" r:id="rId7" imgW="126725" imgH="177415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863" y="3673475"/>
                        <a:ext cx="3111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22">
            <a:extLst>
              <a:ext uri="{FF2B5EF4-FFF2-40B4-BE49-F238E27FC236}">
                <a16:creationId xmlns:a16="http://schemas.microsoft.com/office/drawing/2014/main" id="{CEDF2783-A2DA-41E7-8FD6-36319D495C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5000" y="3386138"/>
          <a:ext cx="4048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9" imgW="164814" imgH="177492" progId="Equation.DSMT4">
                  <p:embed/>
                </p:oleObj>
              </mc:Choice>
              <mc:Fallback>
                <p:oleObj name="Equation" r:id="rId9" imgW="164814" imgH="177492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3386138"/>
                        <a:ext cx="4048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23">
            <a:extLst>
              <a:ext uri="{FF2B5EF4-FFF2-40B4-BE49-F238E27FC236}">
                <a16:creationId xmlns:a16="http://schemas.microsoft.com/office/drawing/2014/main" id="{C3680FA1-CB2B-45D9-9A3E-A83E7F52B3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8738" y="2825750"/>
          <a:ext cx="254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Equation" r:id="rId11" imgW="126780" imgH="164814" progId="Equation.DSMT4">
                  <p:embed/>
                </p:oleObj>
              </mc:Choice>
              <mc:Fallback>
                <p:oleObj name="Equation" r:id="rId11" imgW="126780" imgH="164814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738" y="2825750"/>
                        <a:ext cx="2540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24">
            <a:extLst>
              <a:ext uri="{FF2B5EF4-FFF2-40B4-BE49-F238E27FC236}">
                <a16:creationId xmlns:a16="http://schemas.microsoft.com/office/drawing/2014/main" id="{D2AECDEF-47B2-432B-A8AA-A4F859E58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0225" y="5621338"/>
          <a:ext cx="36179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Equation" r:id="rId13" imgW="1282700" imgH="203200" progId="Equation.DSMT4">
                  <p:embed/>
                </p:oleObj>
              </mc:Choice>
              <mc:Fallback>
                <p:oleObj name="Equation" r:id="rId13" imgW="1282700" imgH="203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5621338"/>
                        <a:ext cx="361791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9" name="Rectangle 25">
            <a:extLst>
              <a:ext uri="{FF2B5EF4-FFF2-40B4-BE49-F238E27FC236}">
                <a16:creationId xmlns:a16="http://schemas.microsoft.com/office/drawing/2014/main" id="{2877202F-B9CE-4D36-B09E-861BE34ED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8" y="3389313"/>
            <a:ext cx="144462" cy="14287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360" name="Line 26">
            <a:extLst>
              <a:ext uri="{FF2B5EF4-FFF2-40B4-BE49-F238E27FC236}">
                <a16:creationId xmlns:a16="http://schemas.microsoft.com/office/drawing/2014/main" id="{28C6FA8E-0FC5-4D0D-A127-9CAEBB5143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5775" y="3100388"/>
            <a:ext cx="2520950" cy="3111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4" name="Object 27">
            <a:extLst>
              <a:ext uri="{FF2B5EF4-FFF2-40B4-BE49-F238E27FC236}">
                <a16:creationId xmlns:a16="http://schemas.microsoft.com/office/drawing/2014/main" id="{DDD4337D-6A24-4499-815D-9AB102D3A52B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6227763" y="2276475"/>
          <a:ext cx="20161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15" imgW="736280" imgH="266584" progId="Equation.DSMT4">
                  <p:embed/>
                </p:oleObj>
              </mc:Choice>
              <mc:Fallback>
                <p:oleObj name="Equation" r:id="rId15" imgW="736280" imgH="266584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276475"/>
                        <a:ext cx="2016125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下箭头 24">
            <a:hlinkClick r:id="rId17" action="ppaction://hlinksldjump"/>
            <a:extLst>
              <a:ext uri="{FF2B5EF4-FFF2-40B4-BE49-F238E27FC236}">
                <a16:creationId xmlns:a16="http://schemas.microsoft.com/office/drawing/2014/main" id="{2662B8E8-1125-4726-91B8-3E2CBFF92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4863" y="5461000"/>
            <a:ext cx="554037" cy="5334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58445CBA-C393-465C-90A7-E162EE79B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620713"/>
            <a:ext cx="5410200" cy="9556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3048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chemeClr val="bg1"/>
                </a:solidFill>
              </a:rPr>
              <a:t>给定了变化的电荷，电流分布</a:t>
            </a:r>
          </a:p>
          <a:p>
            <a:pPr algn="just" eaLnBrk="1" hangingPunct="1"/>
            <a:r>
              <a:rPr lang="zh-CN" altLang="en-US">
                <a:solidFill>
                  <a:schemeClr val="bg1"/>
                </a:solidFill>
              </a:rPr>
              <a:t>计算它所激发的电磁场。</a:t>
            </a:r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A5C276A8-3148-4B67-93AC-7BB563901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9275"/>
            <a:ext cx="2016125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66"/>
                </a:solidFill>
              </a:rPr>
              <a:t>研究内容</a:t>
            </a:r>
          </a:p>
        </p:txBody>
      </p:sp>
      <p:sp>
        <p:nvSpPr>
          <p:cNvPr id="408580" name="Rectangle 4">
            <a:extLst>
              <a:ext uri="{FF2B5EF4-FFF2-40B4-BE49-F238E27FC236}">
                <a16:creationId xmlns:a16="http://schemas.microsoft.com/office/drawing/2014/main" id="{EA609F3E-B14B-4CC6-953E-528894865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341438"/>
            <a:ext cx="533400" cy="18097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66"/>
                </a:solidFill>
              </a:rPr>
              <a:t>研究方法</a:t>
            </a:r>
          </a:p>
        </p:txBody>
      </p:sp>
      <p:sp>
        <p:nvSpPr>
          <p:cNvPr id="408581" name="Rectangle 5">
            <a:extLst>
              <a:ext uri="{FF2B5EF4-FFF2-40B4-BE49-F238E27FC236}">
                <a16:creationId xmlns:a16="http://schemas.microsoft.com/office/drawing/2014/main" id="{1C72572B-9F60-41B3-AD9F-44A456A8D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2133600"/>
            <a:ext cx="60960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3048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chemeClr val="bg1"/>
                </a:solidFill>
              </a:rPr>
              <a:t>引入电磁场的矢势和标势</a:t>
            </a:r>
          </a:p>
        </p:txBody>
      </p:sp>
      <p:sp>
        <p:nvSpPr>
          <p:cNvPr id="408582" name="Rectangle 6">
            <a:extLst>
              <a:ext uri="{FF2B5EF4-FFF2-40B4-BE49-F238E27FC236}">
                <a16:creationId xmlns:a16="http://schemas.microsoft.com/office/drawing/2014/main" id="{91C74DEE-79EC-45A3-AD6C-0D935E1FA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3429000"/>
            <a:ext cx="2327275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解决的问题：</a:t>
            </a:r>
          </a:p>
        </p:txBody>
      </p:sp>
      <p:sp>
        <p:nvSpPr>
          <p:cNvPr id="408583" name="Rectangle 7">
            <a:extLst>
              <a:ext uri="{FF2B5EF4-FFF2-40B4-BE49-F238E27FC236}">
                <a16:creationId xmlns:a16="http://schemas.microsoft.com/office/drawing/2014/main" id="{3CC94112-E84F-4B4D-A8D9-A4029CE35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005263"/>
            <a:ext cx="77787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如何引入电磁场的矢势和标势？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规范变换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规范条件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电磁场的矢势和标势满足的方程？方程的解</a:t>
            </a:r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08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08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08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085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 animBg="1" autoUpdateAnimBg="0"/>
      <p:bldP spid="408579" grpId="0" animBg="1"/>
      <p:bldP spid="408580" grpId="0" animBg="1" autoUpdateAnimBg="0"/>
      <p:bldP spid="408581" grpId="0" animBg="1" autoUpdateAnimBg="0"/>
      <p:bldP spid="40858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>
            <a:extLst>
              <a:ext uri="{FF2B5EF4-FFF2-40B4-BE49-F238E27FC236}">
                <a16:creationId xmlns:a16="http://schemas.microsoft.com/office/drawing/2014/main" id="{EF92D048-08B1-4504-B3A5-93A3744E5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33375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>
                <a:solidFill>
                  <a:schemeClr val="bg1"/>
                </a:solidFill>
              </a:rPr>
              <a:t>▲    </a:t>
            </a:r>
            <a:r>
              <a:rPr lang="zh-CN" altLang="en-US">
                <a:solidFill>
                  <a:srgbClr val="FFFF66"/>
                </a:solidFill>
                <a:ea typeface="楷体_GB2312" pitchFamily="49" charset="-122"/>
              </a:rPr>
              <a:t>三个线度问题：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</a:rPr>
              <a:t>        </a:t>
            </a:r>
          </a:p>
          <a:p>
            <a:pPr eaLnBrk="1" hangingPunct="1">
              <a:spcBef>
                <a:spcPct val="20000"/>
              </a:spcBef>
            </a:pPr>
            <a:endParaRPr lang="zh-CN" altLang="en-US" sz="100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</a:rPr>
              <a:t>        </a:t>
            </a:r>
          </a:p>
          <a:p>
            <a:pPr eaLnBrk="1" hangingPunct="1">
              <a:spcBef>
                <a:spcPct val="20000"/>
              </a:spcBef>
            </a:pPr>
            <a:endParaRPr lang="zh-CN" altLang="en-US" sz="120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</a:rPr>
              <a:t>        </a:t>
            </a:r>
          </a:p>
          <a:p>
            <a:pPr eaLnBrk="1" hangingPunct="1">
              <a:spcBef>
                <a:spcPct val="20000"/>
              </a:spcBef>
            </a:pP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lang="zh-CN" altLang="en-US">
              <a:solidFill>
                <a:srgbClr val="FFFF66"/>
              </a:solidFill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</a:pPr>
            <a:endParaRPr lang="en-US" altLang="zh-CN">
              <a:solidFill>
                <a:srgbClr val="FFFF66"/>
              </a:solidFill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5CCE1B97-269E-4AE2-80F7-5888D1A6CA85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4941888"/>
            <a:ext cx="6121400" cy="519112"/>
            <a:chOff x="432" y="2880"/>
            <a:chExt cx="3856" cy="327"/>
          </a:xfrm>
        </p:grpSpPr>
        <p:graphicFrame>
          <p:nvGraphicFramePr>
            <p:cNvPr id="15364" name="Object 8">
              <a:extLst>
                <a:ext uri="{FF2B5EF4-FFF2-40B4-BE49-F238E27FC236}">
                  <a16:creationId xmlns:a16="http://schemas.microsoft.com/office/drawing/2014/main" id="{3FCB14C2-3E15-4DB9-8D23-AC35086F85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2880"/>
            <a:ext cx="227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3" name="Equation" r:id="rId3" imgW="1332921" imgH="177723" progId="Equation.DSMT4">
                    <p:embed/>
                  </p:oleObj>
                </mc:Choice>
                <mc:Fallback>
                  <p:oleObj name="Equation" r:id="rId3" imgW="1332921" imgH="177723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880"/>
                          <a:ext cx="2272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2" name="Rectangle 9">
              <a:extLst>
                <a:ext uri="{FF2B5EF4-FFF2-40B4-BE49-F238E27FC236}">
                  <a16:creationId xmlns:a16="http://schemas.microsoft.com/office/drawing/2014/main" id="{47F42D03-8DD9-4AF4-A314-0B5E61C90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880"/>
              <a:ext cx="14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▲    </a:t>
              </a:r>
              <a:r>
                <a:rPr lang="zh-CN" altLang="en-US">
                  <a:solidFill>
                    <a:srgbClr val="FFFF66"/>
                  </a:solidFill>
                  <a:ea typeface="楷体_GB2312" pitchFamily="49" charset="-122"/>
                </a:rPr>
                <a:t>小区域：</a:t>
              </a:r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17464080-7978-44DB-90C0-BB417532D14A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1412875"/>
            <a:ext cx="7416800" cy="868363"/>
            <a:chOff x="930" y="663"/>
            <a:chExt cx="4672" cy="547"/>
          </a:xfrm>
        </p:grpSpPr>
        <p:graphicFrame>
          <p:nvGraphicFramePr>
            <p:cNvPr id="15363" name="Object 4">
              <a:extLst>
                <a:ext uri="{FF2B5EF4-FFF2-40B4-BE49-F238E27FC236}">
                  <a16:creationId xmlns:a16="http://schemas.microsoft.com/office/drawing/2014/main" id="{FFF12474-6AC9-476F-A49B-9802410564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5" y="890"/>
            <a:ext cx="43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4" name="Equation" r:id="rId5" imgW="266469" imgH="203024" progId="Equation.DSMT4">
                    <p:embed/>
                  </p:oleObj>
                </mc:Choice>
                <mc:Fallback>
                  <p:oleObj name="Equation" r:id="rId5" imgW="266469" imgH="203024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890"/>
                          <a:ext cx="433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1" name="Rectangle 10">
              <a:extLst>
                <a:ext uri="{FF2B5EF4-FFF2-40B4-BE49-F238E27FC236}">
                  <a16:creationId xmlns:a16="http://schemas.microsoft.com/office/drawing/2014/main" id="{836D58AB-E8A2-446F-AED8-DC7000834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663"/>
              <a:ext cx="467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bg1"/>
                  </a:solidFill>
                </a:rPr>
                <a:t>第一、电荷分布区域的线度</a:t>
              </a:r>
              <a:r>
                <a:rPr lang="en-US" altLang="zh-CN" sz="2400" i="1">
                  <a:solidFill>
                    <a:schemeClr val="bg1"/>
                  </a:solidFill>
                </a:rPr>
                <a:t>l</a:t>
              </a:r>
              <a:r>
                <a:rPr lang="en-US" altLang="zh-CN" sz="2400">
                  <a:solidFill>
                    <a:schemeClr val="bg1"/>
                  </a:solidFill>
                </a:rPr>
                <a:t> </a:t>
              </a:r>
              <a:r>
                <a:rPr lang="zh-CN" altLang="en-US" sz="2400">
                  <a:solidFill>
                    <a:schemeClr val="bg1"/>
                  </a:solidFill>
                </a:rPr>
                <a:t>，它决定积分区</a:t>
              </a:r>
            </a:p>
            <a:p>
              <a:pPr eaLnBrk="1" hangingPunct="1"/>
              <a:r>
                <a:rPr lang="zh-CN" altLang="en-US" sz="2400">
                  <a:solidFill>
                    <a:schemeClr val="bg1"/>
                  </a:solidFill>
                </a:rPr>
                <a:t>                       域内的大小；</a:t>
              </a:r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044502B8-1DBB-42E4-9FCA-88D6553E7334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2708275"/>
            <a:ext cx="4451350" cy="958850"/>
            <a:chOff x="884" y="1304"/>
            <a:chExt cx="2804" cy="604"/>
          </a:xfrm>
        </p:grpSpPr>
        <p:graphicFrame>
          <p:nvGraphicFramePr>
            <p:cNvPr id="15362" name="Object 5">
              <a:extLst>
                <a:ext uri="{FF2B5EF4-FFF2-40B4-BE49-F238E27FC236}">
                  <a16:creationId xmlns:a16="http://schemas.microsoft.com/office/drawing/2014/main" id="{1C3B5915-6410-446B-9FF9-5E5DEBF169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41" y="1304"/>
            <a:ext cx="800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5" name="Equation" r:id="rId7" imgW="507780" imgH="393529" progId="Equation.DSMT4">
                    <p:embed/>
                  </p:oleObj>
                </mc:Choice>
                <mc:Fallback>
                  <p:oleObj name="Equation" r:id="rId7" imgW="507780" imgH="393529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1" y="1304"/>
                          <a:ext cx="800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0" name="Rectangle 11">
              <a:extLst>
                <a:ext uri="{FF2B5EF4-FFF2-40B4-BE49-F238E27FC236}">
                  <a16:creationId xmlns:a16="http://schemas.microsoft.com/office/drawing/2014/main" id="{5CB5966B-BF6A-4678-B923-20EEDD7F5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434"/>
              <a:ext cx="28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bg1"/>
                  </a:solidFill>
                </a:rPr>
                <a:t>第二、波长                    的线度；</a:t>
              </a:r>
            </a:p>
          </p:txBody>
        </p:sp>
      </p:grpSp>
      <p:sp>
        <p:nvSpPr>
          <p:cNvPr id="416782" name="Rectangle 14">
            <a:extLst>
              <a:ext uri="{FF2B5EF4-FFF2-40B4-BE49-F238E27FC236}">
                <a16:creationId xmlns:a16="http://schemas.microsoft.com/office/drawing/2014/main" id="{239AE433-5825-46D8-8B67-A1B4FF55B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933825"/>
            <a:ext cx="3960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第三、电荷到场点的距离</a:t>
            </a:r>
            <a:r>
              <a:rPr lang="en-US" altLang="zh-CN" sz="2400" i="1">
                <a:solidFill>
                  <a:schemeClr val="bg1"/>
                </a:solidFill>
              </a:rPr>
              <a:t>r</a:t>
            </a:r>
            <a:r>
              <a:rPr lang="zh-CN" altLang="en-US" sz="2400">
                <a:solidFill>
                  <a:schemeClr val="bg1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8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9" name="Rectangle 15">
            <a:extLst>
              <a:ext uri="{FF2B5EF4-FFF2-40B4-BE49-F238E27FC236}">
                <a16:creationId xmlns:a16="http://schemas.microsoft.com/office/drawing/2014/main" id="{80ADF488-FE59-4D00-B313-927DA0611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255963"/>
            <a:ext cx="78486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c)  </a:t>
            </a:r>
            <a:r>
              <a:rPr lang="zh-CN" altLang="en-US">
                <a:solidFill>
                  <a:schemeClr val="bg1"/>
                </a:solidFill>
              </a:rPr>
              <a:t>远区（辐射区）：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                 </a:t>
            </a:r>
            <a:r>
              <a:rPr lang="en-US" altLang="zh-CN" i="1">
                <a:solidFill>
                  <a:schemeClr val="bg1"/>
                </a:solidFill>
              </a:rPr>
              <a:t>r&gt;&gt; λ</a:t>
            </a:r>
            <a:r>
              <a:rPr lang="zh-CN" altLang="en-US">
                <a:solidFill>
                  <a:schemeClr val="bg1"/>
                </a:solidFill>
              </a:rPr>
              <a:t>，且  </a:t>
            </a:r>
            <a:r>
              <a:rPr lang="en-US" altLang="zh-CN" i="1">
                <a:solidFill>
                  <a:schemeClr val="bg1"/>
                </a:solidFill>
              </a:rPr>
              <a:t>r&gt;&gt;l</a:t>
            </a:r>
            <a:endParaRPr lang="en-US" altLang="zh-CN" sz="2400">
              <a:solidFill>
                <a:schemeClr val="bg1"/>
              </a:solidFill>
            </a:endParaRP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8343478D-047B-4D47-BC22-414C4B908150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4005263"/>
            <a:ext cx="7272338" cy="784225"/>
            <a:chOff x="1020" y="3203"/>
            <a:chExt cx="4581" cy="494"/>
          </a:xfrm>
        </p:grpSpPr>
        <p:grpSp>
          <p:nvGrpSpPr>
            <p:cNvPr id="16398" name="Group 21">
              <a:extLst>
                <a:ext uri="{FF2B5EF4-FFF2-40B4-BE49-F238E27FC236}">
                  <a16:creationId xmlns:a16="http://schemas.microsoft.com/office/drawing/2014/main" id="{D7D76A3B-C6AB-4DF7-A912-830641ACE6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3389"/>
              <a:ext cx="4581" cy="306"/>
              <a:chOff x="1020" y="3389"/>
              <a:chExt cx="4581" cy="306"/>
            </a:xfrm>
          </p:grpSpPr>
          <p:sp>
            <p:nvSpPr>
              <p:cNvPr id="16399" name="Rectangle 19">
                <a:extLst>
                  <a:ext uri="{FF2B5EF4-FFF2-40B4-BE49-F238E27FC236}">
                    <a16:creationId xmlns:a16="http://schemas.microsoft.com/office/drawing/2014/main" id="{111DEAF0-93B4-4A3A-BED0-7D6CD9D9A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" y="3407"/>
                <a:ext cx="458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solidFill>
                      <a:schemeClr val="bg1"/>
                    </a:solidFill>
                  </a:rPr>
                  <a:t>在此区域中场强    和    均可略去                的高次项</a:t>
                </a:r>
                <a:r>
                  <a:rPr lang="en-US" altLang="zh-CN" sz="2400">
                    <a:solidFill>
                      <a:schemeClr val="bg1"/>
                    </a:solidFill>
                  </a:rPr>
                  <a:t>.</a:t>
                </a:r>
              </a:p>
            </p:txBody>
          </p:sp>
          <p:graphicFrame>
            <p:nvGraphicFramePr>
              <p:cNvPr id="16388" name="Object 9">
                <a:extLst>
                  <a:ext uri="{FF2B5EF4-FFF2-40B4-BE49-F238E27FC236}">
                    <a16:creationId xmlns:a16="http://schemas.microsoft.com/office/drawing/2014/main" id="{9E8FF4F2-5800-4CF4-84F3-9799676D927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43" y="3389"/>
              <a:ext cx="212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00" name="Equation" r:id="rId3" imgW="152268" imgH="203024" progId="Equation.DSMT4">
                      <p:embed/>
                    </p:oleObj>
                  </mc:Choice>
                  <mc:Fallback>
                    <p:oleObj name="Equation" r:id="rId3" imgW="152268" imgH="203024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3" y="3389"/>
                            <a:ext cx="212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89" name="Object 10">
                <a:extLst>
                  <a:ext uri="{FF2B5EF4-FFF2-40B4-BE49-F238E27FC236}">
                    <a16:creationId xmlns:a16="http://schemas.microsoft.com/office/drawing/2014/main" id="{C6D6445B-6E0A-4455-A4B2-B3EA1946B0D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69" y="3428"/>
              <a:ext cx="212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01" name="Equation" r:id="rId5" imgW="152268" imgH="203024" progId="Equation.DSMT4">
                      <p:embed/>
                    </p:oleObj>
                  </mc:Choice>
                  <mc:Fallback>
                    <p:oleObj name="Equation" r:id="rId5" imgW="152268" imgH="203024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9" y="3428"/>
                            <a:ext cx="212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387" name="Object 11">
              <a:extLst>
                <a:ext uri="{FF2B5EF4-FFF2-40B4-BE49-F238E27FC236}">
                  <a16:creationId xmlns:a16="http://schemas.microsoft.com/office/drawing/2014/main" id="{1314736B-B7CD-4125-BC9B-E4185826B5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3" y="3203"/>
            <a:ext cx="704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2" name="Equation" r:id="rId7" imgW="545863" imgH="418918" progId="Equation.DSMT4">
                    <p:embed/>
                  </p:oleObj>
                </mc:Choice>
                <mc:Fallback>
                  <p:oleObj name="Equation" r:id="rId7" imgW="545863" imgH="418918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3203"/>
                          <a:ext cx="704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CFB92833-23C4-47BC-B69C-454898CFDBB5}"/>
              </a:ext>
            </a:extLst>
          </p:cNvPr>
          <p:cNvGrpSpPr>
            <a:grpSpLocks/>
          </p:cNvGrpSpPr>
          <p:nvPr/>
        </p:nvGrpSpPr>
        <p:grpSpPr bwMode="auto">
          <a:xfrm>
            <a:off x="0" y="476250"/>
            <a:ext cx="6781800" cy="1371600"/>
            <a:chOff x="144" y="432"/>
            <a:chExt cx="4272" cy="864"/>
          </a:xfrm>
        </p:grpSpPr>
        <p:sp>
          <p:nvSpPr>
            <p:cNvPr id="16397" name="Rectangle 7">
              <a:extLst>
                <a:ext uri="{FF2B5EF4-FFF2-40B4-BE49-F238E27FC236}">
                  <a16:creationId xmlns:a16="http://schemas.microsoft.com/office/drawing/2014/main" id="{5F87B4A6-A61D-4316-AF14-AC13825FB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432"/>
              <a:ext cx="4272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        a)  </a:t>
              </a:r>
              <a:r>
                <a:rPr lang="zh-CN" altLang="en-US">
                  <a:solidFill>
                    <a:schemeClr val="bg1"/>
                  </a:solidFill>
                </a:rPr>
                <a:t>近区（似稳区）：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zh-CN" altLang="en-US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                        则，</a:t>
              </a:r>
              <a:r>
                <a:rPr lang="en-US" altLang="zh-CN" i="1">
                  <a:solidFill>
                    <a:schemeClr val="bg1"/>
                  </a:solidFill>
                </a:rPr>
                <a:t>kr &lt;&lt;</a:t>
              </a:r>
              <a:r>
                <a:rPr lang="en-US" altLang="zh-CN">
                  <a:solidFill>
                    <a:schemeClr val="bg1"/>
                  </a:solidFill>
                </a:rPr>
                <a:t>1</a:t>
              </a:r>
              <a:r>
                <a:rPr lang="zh-CN" altLang="en-US">
                  <a:solidFill>
                    <a:schemeClr val="bg1"/>
                  </a:solidFill>
                </a:rPr>
                <a:t>，</a:t>
              </a:r>
              <a:r>
                <a:rPr lang="en-US" altLang="zh-CN" i="1">
                  <a:solidFill>
                    <a:schemeClr val="bg1"/>
                  </a:solidFill>
                </a:rPr>
                <a:t>e</a:t>
              </a:r>
              <a:r>
                <a:rPr lang="en-US" altLang="zh-CN" i="1" baseline="30000">
                  <a:solidFill>
                    <a:schemeClr val="bg1"/>
                  </a:solidFill>
                </a:rPr>
                <a:t>ikr</a:t>
              </a:r>
              <a:r>
                <a:rPr lang="en-US" altLang="zh-CN" i="1">
                  <a:solidFill>
                    <a:schemeClr val="bg1"/>
                  </a:solidFill>
                </a:rPr>
                <a:t>~</a:t>
              </a:r>
              <a:r>
                <a:rPr lang="en-US" altLang="zh-CN">
                  <a:solidFill>
                    <a:schemeClr val="bg1"/>
                  </a:solidFill>
                </a:rPr>
                <a:t>1       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        </a:t>
              </a:r>
              <a:endParaRPr lang="en-US" altLang="zh-CN" sz="2400">
                <a:solidFill>
                  <a:schemeClr val="bg1"/>
                </a:solidFill>
              </a:endParaRPr>
            </a:p>
          </p:txBody>
        </p:sp>
        <p:graphicFrame>
          <p:nvGraphicFramePr>
            <p:cNvPr id="16386" name="Object 12">
              <a:extLst>
                <a:ext uri="{FF2B5EF4-FFF2-40B4-BE49-F238E27FC236}">
                  <a16:creationId xmlns:a16="http://schemas.microsoft.com/office/drawing/2014/main" id="{2EBFE0DD-4F5F-4139-B3AA-5CFE6943E3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672"/>
            <a:ext cx="2063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3" name="Equation" r:id="rId9" imgW="1193800" imgH="203200" progId="Equation.DSMT4">
                    <p:embed/>
                  </p:oleObj>
                </mc:Choice>
                <mc:Fallback>
                  <p:oleObj name="Equation" r:id="rId9" imgW="1193800" imgH="2032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672"/>
                          <a:ext cx="2063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3" name="Rectangle 14">
            <a:extLst>
              <a:ext uri="{FF2B5EF4-FFF2-40B4-BE49-F238E27FC236}">
                <a16:creationId xmlns:a16="http://schemas.microsoft.com/office/drawing/2014/main" id="{FB57FCFB-6118-4894-8EBE-B33FB9A6D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57150"/>
            <a:ext cx="4419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i="1">
                <a:solidFill>
                  <a:schemeClr val="bg1"/>
                </a:solidFill>
              </a:rPr>
              <a:t>▲</a:t>
            </a:r>
            <a:r>
              <a:rPr lang="en-US" altLang="zh-CN" i="1">
                <a:solidFill>
                  <a:srgbClr val="FFFF66"/>
                </a:solidFill>
              </a:rPr>
              <a:t>    r </a:t>
            </a:r>
            <a:r>
              <a:rPr lang="zh-CN" altLang="en-US">
                <a:solidFill>
                  <a:srgbClr val="FFFF66"/>
                </a:solidFill>
              </a:rPr>
              <a:t>和</a:t>
            </a:r>
            <a:r>
              <a:rPr lang="en-US" altLang="zh-CN" i="1">
                <a:solidFill>
                  <a:srgbClr val="FFFF66"/>
                </a:solidFill>
              </a:rPr>
              <a:t>λ</a:t>
            </a:r>
            <a:r>
              <a:rPr lang="zh-CN" altLang="en-US">
                <a:solidFill>
                  <a:srgbClr val="FFFF66"/>
                </a:solidFill>
              </a:rPr>
              <a:t>的关系：</a:t>
            </a:r>
          </a:p>
        </p:txBody>
      </p:sp>
      <p:sp>
        <p:nvSpPr>
          <p:cNvPr id="31760" name="Rectangle 16">
            <a:extLst>
              <a:ext uri="{FF2B5EF4-FFF2-40B4-BE49-F238E27FC236}">
                <a16:creationId xmlns:a16="http://schemas.microsoft.com/office/drawing/2014/main" id="{208FB758-9F88-4C78-A359-1F38028CF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2227263"/>
            <a:ext cx="6337300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b)  </a:t>
            </a:r>
            <a:r>
              <a:rPr lang="zh-CN" altLang="en-US">
                <a:solidFill>
                  <a:schemeClr val="bg1"/>
                </a:solidFill>
              </a:rPr>
              <a:t>感应区（过渡区）：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              </a:t>
            </a:r>
            <a:r>
              <a:rPr lang="en-US" altLang="zh-CN" i="1">
                <a:solidFill>
                  <a:schemeClr val="bg1"/>
                </a:solidFill>
              </a:rPr>
              <a:t>r ~ λ</a:t>
            </a:r>
            <a:r>
              <a:rPr lang="zh-CN" altLang="en-US">
                <a:solidFill>
                  <a:schemeClr val="bg1"/>
                </a:solidFill>
              </a:rPr>
              <a:t>，且</a:t>
            </a:r>
            <a:r>
              <a:rPr lang="en-US" altLang="zh-CN" i="1">
                <a:solidFill>
                  <a:schemeClr val="bg1"/>
                </a:solidFill>
              </a:rPr>
              <a:t>r&gt;&gt;l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1767" name="Rectangle 23">
            <a:extLst>
              <a:ext uri="{FF2B5EF4-FFF2-40B4-BE49-F238E27FC236}">
                <a16:creationId xmlns:a16="http://schemas.microsoft.com/office/drawing/2014/main" id="{84705E50-E210-4191-A0C5-F53AE703C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841875"/>
            <a:ext cx="85312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</a:rPr>
              <a:t>本节主要讨论电流分布于</a:t>
            </a:r>
            <a:r>
              <a:rPr lang="zh-CN" altLang="en-US">
                <a:solidFill>
                  <a:srgbClr val="FFFF66"/>
                </a:solidFill>
              </a:rPr>
              <a:t>小区域</a:t>
            </a:r>
            <a:r>
              <a:rPr lang="zh-CN" altLang="en-US">
                <a:solidFill>
                  <a:schemeClr val="bg1"/>
                </a:solidFill>
              </a:rPr>
              <a:t>而在</a:t>
            </a:r>
            <a:r>
              <a:rPr lang="zh-CN" altLang="en-US">
                <a:solidFill>
                  <a:srgbClr val="FFFF66"/>
                </a:solidFill>
              </a:rPr>
              <a:t>远区</a:t>
            </a:r>
            <a:r>
              <a:rPr lang="zh-CN" altLang="en-US">
                <a:solidFill>
                  <a:schemeClr val="bg1"/>
                </a:solidFill>
              </a:rPr>
              <a:t>激发的场</a:t>
            </a:r>
          </a:p>
        </p:txBody>
      </p:sp>
      <p:sp>
        <p:nvSpPr>
          <p:cNvPr id="3" name="下箭头 2">
            <a:hlinkClick r:id="rId11" action="ppaction://hlinksldjump"/>
            <a:extLst>
              <a:ext uri="{FF2B5EF4-FFF2-40B4-BE49-F238E27FC236}">
                <a16:creationId xmlns:a16="http://schemas.microsoft.com/office/drawing/2014/main" id="{0CFFC913-683B-4620-8A01-1222B085C64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227763" y="5805488"/>
            <a:ext cx="554037" cy="531812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/>
      <p:bldP spid="31760" grpId="0" autoUpdateAnimBg="0"/>
      <p:bldP spid="31767" grpId="0" autoUpdateAnimBg="0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3">
            <a:extLst>
              <a:ext uri="{FF2B5EF4-FFF2-40B4-BE49-F238E27FC236}">
                <a16:creationId xmlns:a16="http://schemas.microsoft.com/office/drawing/2014/main" id="{DA80550D-B7E6-4F43-BD03-07974C2F2B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182688"/>
          <a:ext cx="6081713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3" imgW="1778000" imgH="279400" progId="Equation.DSMT4">
                  <p:embed/>
                </p:oleObj>
              </mc:Choice>
              <mc:Fallback>
                <p:oleObj name="Equation" r:id="rId3" imgW="1778000" imgH="279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182688"/>
                        <a:ext cx="6081713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>
            <a:extLst>
              <a:ext uri="{FF2B5EF4-FFF2-40B4-BE49-F238E27FC236}">
                <a16:creationId xmlns:a16="http://schemas.microsoft.com/office/drawing/2014/main" id="{11813280-BD70-4975-8686-F6294029DB08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495800"/>
            <a:ext cx="5688012" cy="1054100"/>
            <a:chOff x="431" y="2251"/>
            <a:chExt cx="3583" cy="664"/>
          </a:xfrm>
        </p:grpSpPr>
        <p:sp>
          <p:nvSpPr>
            <p:cNvPr id="17418" name="Rectangle 2">
              <a:extLst>
                <a:ext uri="{FF2B5EF4-FFF2-40B4-BE49-F238E27FC236}">
                  <a16:creationId xmlns:a16="http://schemas.microsoft.com/office/drawing/2014/main" id="{8D884042-895F-4787-9454-BB0FC4F62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387"/>
              <a:ext cx="3583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400" b="0">
                  <a:solidFill>
                    <a:schemeClr val="bg1"/>
                  </a:solidFill>
                </a:rPr>
                <a:t>由二项式展开得到（略去      等高次项）</a:t>
              </a:r>
            </a:p>
          </p:txBody>
        </p:sp>
        <p:graphicFrame>
          <p:nvGraphicFramePr>
            <p:cNvPr id="17416" name="Object 4">
              <a:extLst>
                <a:ext uri="{FF2B5EF4-FFF2-40B4-BE49-F238E27FC236}">
                  <a16:creationId xmlns:a16="http://schemas.microsoft.com/office/drawing/2014/main" id="{2FE3F1FF-BAD2-4048-B470-F0853C7B56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8" y="2251"/>
            <a:ext cx="329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0" name="Equation" r:id="rId5" imgW="253890" imgH="418918" progId="Equation.DSMT4">
                    <p:embed/>
                  </p:oleObj>
                </mc:Choice>
                <mc:Fallback>
                  <p:oleObj name="Equation" r:id="rId5" imgW="253890" imgH="418918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2251"/>
                          <a:ext cx="329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9817" name="Object 9">
            <a:extLst>
              <a:ext uri="{FF2B5EF4-FFF2-40B4-BE49-F238E27FC236}">
                <a16:creationId xmlns:a16="http://schemas.microsoft.com/office/drawing/2014/main" id="{09568E63-B852-496B-A19F-3A6950C664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2550" y="2192338"/>
          <a:ext cx="406241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7" imgW="1269449" imgH="241195" progId="Equation.DSMT4">
                  <p:embed/>
                </p:oleObj>
              </mc:Choice>
              <mc:Fallback>
                <p:oleObj name="Equation" r:id="rId7" imgW="1269449" imgH="24119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2192338"/>
                        <a:ext cx="4062413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8" name="Object 10">
            <a:extLst>
              <a:ext uri="{FF2B5EF4-FFF2-40B4-BE49-F238E27FC236}">
                <a16:creationId xmlns:a16="http://schemas.microsoft.com/office/drawing/2014/main" id="{33A9B1FC-C6A8-491B-9A6D-23065DDA4C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982913"/>
          <a:ext cx="4176712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9" imgW="1586811" imgH="533169" progId="Equation.DSMT4">
                  <p:embed/>
                </p:oleObj>
              </mc:Choice>
              <mc:Fallback>
                <p:oleObj name="Equation" r:id="rId9" imgW="1586811" imgH="53316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982913"/>
                        <a:ext cx="4176712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>
            <a:extLst>
              <a:ext uri="{FF2B5EF4-FFF2-40B4-BE49-F238E27FC236}">
                <a16:creationId xmlns:a16="http://schemas.microsoft.com/office/drawing/2014/main" id="{4C13C02E-7C10-4DA0-BBF0-ADBC7804F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5719763"/>
          <a:ext cx="2398712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11" imgW="825500" imgH="228600" progId="Equation.DSMT4">
                  <p:embed/>
                </p:oleObj>
              </mc:Choice>
              <mc:Fallback>
                <p:oleObj name="Equation" r:id="rId11" imgW="8255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719763"/>
                        <a:ext cx="2398712" cy="6619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33" name="Object 25">
            <a:extLst>
              <a:ext uri="{FF2B5EF4-FFF2-40B4-BE49-F238E27FC236}">
                <a16:creationId xmlns:a16="http://schemas.microsoft.com/office/drawing/2014/main" id="{0A190218-9935-41E0-9F86-578E7EE047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7050" y="2192338"/>
          <a:ext cx="15843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13" imgW="736600" imgH="419100" progId="Equation.DSMT4">
                  <p:embed/>
                </p:oleObj>
              </mc:Choice>
              <mc:Fallback>
                <p:oleObj name="Equation" r:id="rId13" imgW="736600" imgH="4191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2192338"/>
                        <a:ext cx="158432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24">
            <a:extLst>
              <a:ext uri="{FF2B5EF4-FFF2-40B4-BE49-F238E27FC236}">
                <a16:creationId xmlns:a16="http://schemas.microsoft.com/office/drawing/2014/main" id="{59232CE2-3395-4349-B2EC-18ECC619FD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388" y="288925"/>
          <a:ext cx="36179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15" imgW="1282700" imgH="203200" progId="Equation.DSMT4">
                  <p:embed/>
                </p:oleObj>
              </mc:Choice>
              <mc:Fallback>
                <p:oleObj name="Equation" r:id="rId15" imgW="1282700" imgH="203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288925"/>
                        <a:ext cx="3617912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>
            <a:extLst>
              <a:ext uri="{FF2B5EF4-FFF2-40B4-BE49-F238E27FC236}">
                <a16:creationId xmlns:a16="http://schemas.microsoft.com/office/drawing/2014/main" id="{1140CA95-3D7C-4F0A-96C8-112BB863192D}"/>
              </a:ext>
            </a:extLst>
          </p:cNvPr>
          <p:cNvGrpSpPr>
            <a:grpSpLocks/>
          </p:cNvGrpSpPr>
          <p:nvPr/>
        </p:nvGrpSpPr>
        <p:grpSpPr bwMode="auto">
          <a:xfrm>
            <a:off x="407988" y="3625850"/>
            <a:ext cx="7115175" cy="573088"/>
            <a:chOff x="719" y="1697"/>
            <a:chExt cx="4482" cy="361"/>
          </a:xfrm>
        </p:grpSpPr>
        <p:sp>
          <p:nvSpPr>
            <p:cNvPr id="18448" name="Rectangle 11">
              <a:extLst>
                <a:ext uri="{FF2B5EF4-FFF2-40B4-BE49-F238E27FC236}">
                  <a16:creationId xmlns:a16="http://schemas.microsoft.com/office/drawing/2014/main" id="{B7DAF5F0-CB3B-4845-A327-6C4B51579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" y="1697"/>
              <a:ext cx="441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因小区域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zh-CN">
                <a:solidFill>
                  <a:schemeClr val="bg1"/>
                </a:solidFill>
              </a:endParaRPr>
            </a:p>
          </p:txBody>
        </p:sp>
        <p:graphicFrame>
          <p:nvGraphicFramePr>
            <p:cNvPr id="18438" name="Object 8">
              <a:extLst>
                <a:ext uri="{FF2B5EF4-FFF2-40B4-BE49-F238E27FC236}">
                  <a16:creationId xmlns:a16="http://schemas.microsoft.com/office/drawing/2014/main" id="{DC558373-B485-4387-B22E-17AEF033D4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5" y="1728"/>
            <a:ext cx="3476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9" name="Equation" r:id="rId3" imgW="2120900" imgH="203200" progId="Equation.DSMT4">
                    <p:embed/>
                  </p:oleObj>
                </mc:Choice>
                <mc:Fallback>
                  <p:oleObj name="Equation" r:id="rId3" imgW="2120900" imgH="203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5" y="1728"/>
                          <a:ext cx="3476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18">
            <a:extLst>
              <a:ext uri="{FF2B5EF4-FFF2-40B4-BE49-F238E27FC236}">
                <a16:creationId xmlns:a16="http://schemas.microsoft.com/office/drawing/2014/main" id="{6F69E1E0-E979-4318-8895-2116DB831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3" y="2654300"/>
            <a:ext cx="27098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贡献一个相因子</a:t>
            </a:r>
          </a:p>
        </p:txBody>
      </p:sp>
      <p:grpSp>
        <p:nvGrpSpPr>
          <p:cNvPr id="3" name="Group 29">
            <a:extLst>
              <a:ext uri="{FF2B5EF4-FFF2-40B4-BE49-F238E27FC236}">
                <a16:creationId xmlns:a16="http://schemas.microsoft.com/office/drawing/2014/main" id="{DED87A78-01B6-494F-8511-333BAFE54F13}"/>
              </a:ext>
            </a:extLst>
          </p:cNvPr>
          <p:cNvGrpSpPr>
            <a:grpSpLocks/>
          </p:cNvGrpSpPr>
          <p:nvPr/>
        </p:nvGrpSpPr>
        <p:grpSpPr bwMode="auto">
          <a:xfrm>
            <a:off x="276225" y="4268788"/>
            <a:ext cx="4327525" cy="773112"/>
            <a:chOff x="1134" y="2598"/>
            <a:chExt cx="2726" cy="487"/>
          </a:xfrm>
        </p:grpSpPr>
        <p:graphicFrame>
          <p:nvGraphicFramePr>
            <p:cNvPr id="18437" name="Object 9">
              <a:extLst>
                <a:ext uri="{FF2B5EF4-FFF2-40B4-BE49-F238E27FC236}">
                  <a16:creationId xmlns:a16="http://schemas.microsoft.com/office/drawing/2014/main" id="{A156C58E-9787-49DC-A9BD-930DF41870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3" y="2598"/>
            <a:ext cx="219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0" name="Equation" r:id="rId5" imgW="177646" imgH="393359" progId="Equation.DSMT4">
                    <p:embed/>
                  </p:oleObj>
                </mc:Choice>
                <mc:Fallback>
                  <p:oleObj name="Equation" r:id="rId5" imgW="177646" imgH="393359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3" y="2598"/>
                          <a:ext cx="219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7" name="Rectangle 28">
              <a:extLst>
                <a:ext uri="{FF2B5EF4-FFF2-40B4-BE49-F238E27FC236}">
                  <a16:creationId xmlns:a16="http://schemas.microsoft.com/office/drawing/2014/main" id="{6E41EE4F-E811-45D3-AF7B-E9781C46E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2705"/>
              <a:ext cx="272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分母只保留      的最低次项</a:t>
              </a:r>
              <a:r>
                <a:rPr lang="en-US" altLang="zh-CN">
                  <a:solidFill>
                    <a:schemeClr val="bg1"/>
                  </a:solidFill>
                </a:rPr>
                <a:t>,</a:t>
              </a:r>
            </a:p>
          </p:txBody>
        </p:sp>
      </p:grpSp>
      <p:graphicFrame>
        <p:nvGraphicFramePr>
          <p:cNvPr id="17" name="Object 33">
            <a:extLst>
              <a:ext uri="{FF2B5EF4-FFF2-40B4-BE49-F238E27FC236}">
                <a16:creationId xmlns:a16="http://schemas.microsoft.com/office/drawing/2014/main" id="{B0B78014-D8A7-414F-B9ED-96F073BCA8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5375" y="5300663"/>
          <a:ext cx="70231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7" imgW="2362200" imgH="469900" progId="Equation.DSMT4">
                  <p:embed/>
                </p:oleObj>
              </mc:Choice>
              <mc:Fallback>
                <p:oleObj name="Equation" r:id="rId7" imgW="2362200" imgH="4699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5300663"/>
                        <a:ext cx="70231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36">
            <a:extLst>
              <a:ext uri="{FF2B5EF4-FFF2-40B4-BE49-F238E27FC236}">
                <a16:creationId xmlns:a16="http://schemas.microsoft.com/office/drawing/2014/main" id="{6EE9EDC3-E35B-496B-AC98-BAC75C11D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3" y="5516563"/>
            <a:ext cx="1223962" cy="647700"/>
          </a:xfrm>
          <a:prstGeom prst="wedgeRoundRectCallout">
            <a:avLst>
              <a:gd name="adj1" fmla="val 43903"/>
              <a:gd name="adj2" fmla="val -99264"/>
              <a:gd name="adj3" fmla="val 16667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19" name="Text Box 37">
            <a:extLst>
              <a:ext uri="{FF2B5EF4-FFF2-40B4-BE49-F238E27FC236}">
                <a16:creationId xmlns:a16="http://schemas.microsoft.com/office/drawing/2014/main" id="{7BCCA678-9F99-4846-8068-31D788499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4673600"/>
            <a:ext cx="165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/>
              <a:t>级数展开</a:t>
            </a:r>
          </a:p>
        </p:txBody>
      </p:sp>
      <p:graphicFrame>
        <p:nvGraphicFramePr>
          <p:cNvPr id="20" name="Object 24">
            <a:extLst>
              <a:ext uri="{FF2B5EF4-FFF2-40B4-BE49-F238E27FC236}">
                <a16:creationId xmlns:a16="http://schemas.microsoft.com/office/drawing/2014/main" id="{4FA79BBF-F60A-4EE3-A513-8D53E806B8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2088" y="1095375"/>
          <a:ext cx="472440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9" imgW="1905000" imgH="558800" progId="Equation.DSMT4">
                  <p:embed/>
                </p:oleObj>
              </mc:Choice>
              <mc:Fallback>
                <p:oleObj name="Equation" r:id="rId9" imgW="1905000" imgH="5588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1095375"/>
                        <a:ext cx="4724400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36">
            <a:extLst>
              <a:ext uri="{FF2B5EF4-FFF2-40B4-BE49-F238E27FC236}">
                <a16:creationId xmlns:a16="http://schemas.microsoft.com/office/drawing/2014/main" id="{4D2EBB5F-3500-4AD9-A6C4-1B35B5F35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1917700"/>
            <a:ext cx="1112838" cy="498475"/>
          </a:xfrm>
          <a:prstGeom prst="wedgeRoundRectCallout">
            <a:avLst>
              <a:gd name="adj1" fmla="val -48046"/>
              <a:gd name="adj2" fmla="val 101639"/>
              <a:gd name="adj3" fmla="val 16667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22" name="AutoShape 36">
            <a:extLst>
              <a:ext uri="{FF2B5EF4-FFF2-40B4-BE49-F238E27FC236}">
                <a16:creationId xmlns:a16="http://schemas.microsoft.com/office/drawing/2014/main" id="{9C197B2B-FAC5-4DDF-9D46-124943F18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150" y="1022350"/>
            <a:ext cx="728663" cy="647700"/>
          </a:xfrm>
          <a:prstGeom prst="wedgeRoundRectCallout">
            <a:avLst>
              <a:gd name="adj1" fmla="val 189486"/>
              <a:gd name="adj2" fmla="val 199380"/>
              <a:gd name="adj3" fmla="val 16667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B1B7D086-99A6-46D4-AA31-FA5D4C44E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25" y="2724150"/>
            <a:ext cx="906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忽略</a:t>
            </a:r>
          </a:p>
        </p:txBody>
      </p:sp>
      <p:graphicFrame>
        <p:nvGraphicFramePr>
          <p:cNvPr id="18436" name="Object 10">
            <a:extLst>
              <a:ext uri="{FF2B5EF4-FFF2-40B4-BE49-F238E27FC236}">
                <a16:creationId xmlns:a16="http://schemas.microsoft.com/office/drawing/2014/main" id="{B2A6F144-F9BF-45E6-B921-B6DE653CC3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8" y="242888"/>
          <a:ext cx="4129087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11" imgW="2019300" imgH="431800" progId="Equation.DSMT4">
                  <p:embed/>
                </p:oleObj>
              </mc:Choice>
              <mc:Fallback>
                <p:oleObj name="Equation" r:id="rId11" imgW="20193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242888"/>
                        <a:ext cx="4129087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 animBg="1"/>
      <p:bldP spid="19" grpId="0"/>
      <p:bldP spid="21" grpId="0" animBg="1"/>
      <p:bldP spid="22" grpId="0" animBg="1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1347" name="Object 3">
            <a:extLst>
              <a:ext uri="{FF2B5EF4-FFF2-40B4-BE49-F238E27FC236}">
                <a16:creationId xmlns:a16="http://schemas.microsoft.com/office/drawing/2014/main" id="{E341CEAE-ECCF-485D-9F09-891A97085B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188913"/>
          <a:ext cx="7472362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3" imgW="2921000" imgH="469900" progId="Equation.DSMT4">
                  <p:embed/>
                </p:oleObj>
              </mc:Choice>
              <mc:Fallback>
                <p:oleObj name="Equation" r:id="rId3" imgW="2921000" imgH="46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88913"/>
                        <a:ext cx="7472362" cy="120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6" name="Object 12">
            <a:extLst>
              <a:ext uri="{FF2B5EF4-FFF2-40B4-BE49-F238E27FC236}">
                <a16:creationId xmlns:a16="http://schemas.microsoft.com/office/drawing/2014/main" id="{14B7AEA3-5BEB-45B5-AD75-F9CB5C1A76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2060575"/>
          <a:ext cx="4014788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5" imgW="1587500" imgH="419100" progId="Equation.DSMT4">
                  <p:embed/>
                </p:oleObj>
              </mc:Choice>
              <mc:Fallback>
                <p:oleObj name="Equation" r:id="rId5" imgW="1587500" imgH="419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060575"/>
                        <a:ext cx="4014788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7" name="Object 13">
            <a:extLst>
              <a:ext uri="{FF2B5EF4-FFF2-40B4-BE49-F238E27FC236}">
                <a16:creationId xmlns:a16="http://schemas.microsoft.com/office/drawing/2014/main" id="{596F5176-9D1B-4EB1-B580-D306191604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341438"/>
          <a:ext cx="746125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7" imgW="2705100" imgH="266700" progId="Equation.DSMT4">
                  <p:embed/>
                </p:oleObj>
              </mc:Choice>
              <mc:Fallback>
                <p:oleObj name="Equation" r:id="rId7" imgW="2705100" imgH="266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341438"/>
                        <a:ext cx="746125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8" name="Object 14">
            <a:extLst>
              <a:ext uri="{FF2B5EF4-FFF2-40B4-BE49-F238E27FC236}">
                <a16:creationId xmlns:a16="http://schemas.microsoft.com/office/drawing/2014/main" id="{1A099B5A-371C-45C0-9EE4-5EA0F1266D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4413" y="4365625"/>
          <a:ext cx="4319587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9" imgW="1777229" imgH="444307" progId="Equation.DSMT4">
                  <p:embed/>
                </p:oleObj>
              </mc:Choice>
              <mc:Fallback>
                <p:oleObj name="Equation" r:id="rId9" imgW="1777229" imgH="444307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4365625"/>
                        <a:ext cx="4319587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9" name="Object 15">
            <a:extLst>
              <a:ext uri="{FF2B5EF4-FFF2-40B4-BE49-F238E27FC236}">
                <a16:creationId xmlns:a16="http://schemas.microsoft.com/office/drawing/2014/main" id="{E965DDDC-6D25-4B2F-A0C5-023F030BC6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2060575"/>
          <a:ext cx="395922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11" imgW="1549400" imgH="368300" progId="Equation.DSMT4">
                  <p:embed/>
                </p:oleObj>
              </mc:Choice>
              <mc:Fallback>
                <p:oleObj name="Equation" r:id="rId11" imgW="1549400" imgH="3683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060575"/>
                        <a:ext cx="3959225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60" name="Object 16">
            <a:extLst>
              <a:ext uri="{FF2B5EF4-FFF2-40B4-BE49-F238E27FC236}">
                <a16:creationId xmlns:a16="http://schemas.microsoft.com/office/drawing/2014/main" id="{E04862AE-F194-41E7-96D8-CB7E26F8DB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068638"/>
          <a:ext cx="309721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13" imgW="1282700" imgH="381000" progId="Equation.DSMT4">
                  <p:embed/>
                </p:oleObj>
              </mc:Choice>
              <mc:Fallback>
                <p:oleObj name="Equation" r:id="rId13" imgW="1282700" imgH="381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068638"/>
                        <a:ext cx="3097212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64" name="Object 20">
            <a:extLst>
              <a:ext uri="{FF2B5EF4-FFF2-40B4-BE49-F238E27FC236}">
                <a16:creationId xmlns:a16="http://schemas.microsoft.com/office/drawing/2014/main" id="{16BDCB2D-5BFE-4C41-8A57-8B819711FF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5805488"/>
          <a:ext cx="378618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Equation" r:id="rId15" imgW="1714500" imgH="368300" progId="Equation.DSMT4">
                  <p:embed/>
                </p:oleObj>
              </mc:Choice>
              <mc:Fallback>
                <p:oleObj name="Equation" r:id="rId15" imgW="1714500" imgH="3683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805488"/>
                        <a:ext cx="3786188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19">
            <a:extLst>
              <a:ext uri="{FF2B5EF4-FFF2-40B4-BE49-F238E27FC236}">
                <a16:creationId xmlns:a16="http://schemas.microsoft.com/office/drawing/2014/main" id="{885FD2E7-566F-49C0-95FD-AD2D2E5B78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573463"/>
          <a:ext cx="30972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Equation" r:id="rId17" imgW="1143000" imgH="279400" progId="Equation.DSMT4">
                  <p:embed/>
                </p:oleObj>
              </mc:Choice>
              <mc:Fallback>
                <p:oleObj name="Equation" r:id="rId17" imgW="1143000" imgH="2794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573463"/>
                        <a:ext cx="309721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4" name="Object 10">
            <a:extLst>
              <a:ext uri="{FF2B5EF4-FFF2-40B4-BE49-F238E27FC236}">
                <a16:creationId xmlns:a16="http://schemas.microsoft.com/office/drawing/2014/main" id="{69A251BF-481D-487D-9530-48062260CC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4437063"/>
          <a:ext cx="439261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Equation" r:id="rId19" imgW="1981200" imgH="419100" progId="Equation.DSMT4">
                  <p:embed/>
                </p:oleObj>
              </mc:Choice>
              <mc:Fallback>
                <p:oleObj name="Equation" r:id="rId19" imgW="1981200" imgH="419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437063"/>
                        <a:ext cx="4392612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5" name="Object 21">
            <a:extLst>
              <a:ext uri="{FF2B5EF4-FFF2-40B4-BE49-F238E27FC236}">
                <a16:creationId xmlns:a16="http://schemas.microsoft.com/office/drawing/2014/main" id="{F92F97A6-0758-4360-B7EA-A821B0D2A9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661025"/>
          <a:ext cx="40322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21" imgW="2032000" imgH="419100" progId="Equation.DSMT4">
                  <p:embed/>
                </p:oleObj>
              </mc:Choice>
              <mc:Fallback>
                <p:oleObj name="Equation" r:id="rId21" imgW="2032000" imgH="4191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661025"/>
                        <a:ext cx="403225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6" name="Line 22">
            <a:extLst>
              <a:ext uri="{FF2B5EF4-FFF2-40B4-BE49-F238E27FC236}">
                <a16:creationId xmlns:a16="http://schemas.microsoft.com/office/drawing/2014/main" id="{F9871928-EB96-48E9-9B05-655EF0EE80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2133600"/>
            <a:ext cx="89646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6647" name="Line 23">
            <a:extLst>
              <a:ext uri="{FF2B5EF4-FFF2-40B4-BE49-F238E27FC236}">
                <a16:creationId xmlns:a16="http://schemas.microsoft.com/office/drawing/2014/main" id="{869660EB-07FD-4856-B156-6D2053520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437063"/>
            <a:ext cx="896461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6648" name="Line 24">
            <a:extLst>
              <a:ext uri="{FF2B5EF4-FFF2-40B4-BE49-F238E27FC236}">
                <a16:creationId xmlns:a16="http://schemas.microsoft.com/office/drawing/2014/main" id="{B1741FA1-04C7-41F4-978F-9A97F8A13C05}"/>
              </a:ext>
            </a:extLst>
          </p:cNvPr>
          <p:cNvSpPr>
            <a:spLocks noChangeShapeType="1"/>
          </p:cNvSpPr>
          <p:nvPr/>
        </p:nvSpPr>
        <p:spPr bwMode="auto">
          <a:xfrm>
            <a:off x="-323850" y="5661025"/>
            <a:ext cx="896461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28687" name="Object 25">
            <a:extLst>
              <a:ext uri="{FF2B5EF4-FFF2-40B4-BE49-F238E27FC236}">
                <a16:creationId xmlns:a16="http://schemas.microsoft.com/office/drawing/2014/main" id="{A0B230C7-935F-4457-A614-50F6A074C4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3338" y="2655888"/>
          <a:ext cx="332581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23" imgW="1282680" imgH="431640" progId="Equation.DSMT4">
                  <p:embed/>
                </p:oleObj>
              </mc:Choice>
              <mc:Fallback>
                <p:oleObj name="Equation" r:id="rId23" imgW="1282680" imgH="4316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338" y="2655888"/>
                        <a:ext cx="3325812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26">
            <a:extLst>
              <a:ext uri="{FF2B5EF4-FFF2-40B4-BE49-F238E27FC236}">
                <a16:creationId xmlns:a16="http://schemas.microsoft.com/office/drawing/2014/main" id="{499ABE2E-C9D2-47E7-AE2C-33054598D0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1738" y="3713163"/>
          <a:ext cx="216693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Equation" r:id="rId25" imgW="838200" imgH="241300" progId="Equation.DSMT4">
                  <p:embed/>
                </p:oleObj>
              </mc:Choice>
              <mc:Fallback>
                <p:oleObj name="Equation" r:id="rId25" imgW="838200" imgH="2413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3713163"/>
                        <a:ext cx="2166937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72BF9DE-3FFF-4F86-B473-100995873A6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96000" y="2708275"/>
            <a:ext cx="207645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8E1FAA2-1761-4753-9695-750454E588D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7600" y="3713163"/>
            <a:ext cx="145415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D365B41-BFF2-4775-AF1A-99B2F2DDB99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96000" y="4318000"/>
            <a:ext cx="420688" cy="11113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1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1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4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4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45" name="Rectangle 17">
            <a:extLst>
              <a:ext uri="{FF2B5EF4-FFF2-40B4-BE49-F238E27FC236}">
                <a16:creationId xmlns:a16="http://schemas.microsoft.com/office/drawing/2014/main" id="{C545404E-ECDD-412A-8A0D-462F01D6A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851025"/>
            <a:ext cx="30956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计算远区场技巧</a:t>
            </a:r>
          </a:p>
        </p:txBody>
      </p:sp>
      <p:grpSp>
        <p:nvGrpSpPr>
          <p:cNvPr id="2" name="Group 50">
            <a:extLst>
              <a:ext uri="{FF2B5EF4-FFF2-40B4-BE49-F238E27FC236}">
                <a16:creationId xmlns:a16="http://schemas.microsoft.com/office/drawing/2014/main" id="{75863719-7095-4D05-A145-A4EAA92164D4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549275"/>
            <a:ext cx="5029200" cy="773113"/>
            <a:chOff x="975" y="346"/>
            <a:chExt cx="3168" cy="487"/>
          </a:xfrm>
        </p:grpSpPr>
        <p:graphicFrame>
          <p:nvGraphicFramePr>
            <p:cNvPr id="20495" name="Object 6">
              <a:extLst>
                <a:ext uri="{FF2B5EF4-FFF2-40B4-BE49-F238E27FC236}">
                  <a16:creationId xmlns:a16="http://schemas.microsoft.com/office/drawing/2014/main" id="{A91CE003-9BD5-4033-97B7-0DF7FF453A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2" y="346"/>
            <a:ext cx="219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9" name="Equation" r:id="rId3" imgW="177646" imgH="393359" progId="Equation.DSMT4">
                    <p:embed/>
                  </p:oleObj>
                </mc:Choice>
                <mc:Fallback>
                  <p:oleObj name="Equation" r:id="rId3" imgW="177646" imgH="393359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2" y="346"/>
                          <a:ext cx="219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8" name="Rectangle 28">
              <a:extLst>
                <a:ext uri="{FF2B5EF4-FFF2-40B4-BE49-F238E27FC236}">
                  <a16:creationId xmlns:a16="http://schemas.microsoft.com/office/drawing/2014/main" id="{BDB51A7C-B335-4C87-BA25-D607D14B5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436"/>
              <a:ext cx="31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Ø"/>
              </a:pPr>
              <a:r>
                <a:rPr lang="zh-CN" altLang="en-US">
                  <a:solidFill>
                    <a:schemeClr val="bg1"/>
                  </a:solidFill>
                </a:rPr>
                <a:t>只保留    的最低次项</a:t>
              </a:r>
            </a:p>
          </p:txBody>
        </p:sp>
      </p:grpSp>
      <p:graphicFrame>
        <p:nvGraphicFramePr>
          <p:cNvPr id="73759" name="Object 31">
            <a:extLst>
              <a:ext uri="{FF2B5EF4-FFF2-40B4-BE49-F238E27FC236}">
                <a16:creationId xmlns:a16="http://schemas.microsoft.com/office/drawing/2014/main" id="{017A430E-333C-4345-923D-F0E94FDEC9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8638" y="2619375"/>
          <a:ext cx="1833562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Equation" r:id="rId5" imgW="723586" imgH="228501" progId="Equation.DSMT4">
                  <p:embed/>
                </p:oleObj>
              </mc:Choice>
              <mc:Fallback>
                <p:oleObj name="Equation" r:id="rId5" imgW="723586" imgH="228501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8638" y="2619375"/>
                        <a:ext cx="1833562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9">
            <a:extLst>
              <a:ext uri="{FF2B5EF4-FFF2-40B4-BE49-F238E27FC236}">
                <a16:creationId xmlns:a16="http://schemas.microsoft.com/office/drawing/2014/main" id="{025F9E91-0C20-4CC5-A125-D5B6B9A39FC9}"/>
              </a:ext>
            </a:extLst>
          </p:cNvPr>
          <p:cNvGrpSpPr>
            <a:grpSpLocks/>
          </p:cNvGrpSpPr>
          <p:nvPr/>
        </p:nvGrpSpPr>
        <p:grpSpPr bwMode="auto">
          <a:xfrm>
            <a:off x="385763" y="1327150"/>
            <a:ext cx="7845425" cy="685800"/>
            <a:chOff x="818" y="2387"/>
            <a:chExt cx="4942" cy="432"/>
          </a:xfrm>
        </p:grpSpPr>
        <p:grpSp>
          <p:nvGrpSpPr>
            <p:cNvPr id="20505" name="Group 30">
              <a:extLst>
                <a:ext uri="{FF2B5EF4-FFF2-40B4-BE49-F238E27FC236}">
                  <a16:creationId xmlns:a16="http://schemas.microsoft.com/office/drawing/2014/main" id="{E7C0C58E-C9BB-4D02-88FE-5BF3C01405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387"/>
              <a:ext cx="4896" cy="432"/>
              <a:chOff x="336" y="1488"/>
              <a:chExt cx="4896" cy="432"/>
            </a:xfrm>
          </p:grpSpPr>
          <p:sp>
            <p:nvSpPr>
              <p:cNvPr id="20507" name="Rectangle 11">
                <a:extLst>
                  <a:ext uri="{FF2B5EF4-FFF2-40B4-BE49-F238E27FC236}">
                    <a16:creationId xmlns:a16="http://schemas.microsoft.com/office/drawing/2014/main" id="{6E22FA0D-DD4A-4744-AD6C-46B982B12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488"/>
                <a:ext cx="4896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>
                    <a:solidFill>
                      <a:schemeClr val="bg1"/>
                    </a:solidFill>
                  </a:rPr>
                  <a:t>算符    不作用分母，只作用相因子</a:t>
                </a:r>
              </a:p>
            </p:txBody>
          </p:sp>
          <p:graphicFrame>
            <p:nvGraphicFramePr>
              <p:cNvPr id="20494" name="Object 4">
                <a:extLst>
                  <a:ext uri="{FF2B5EF4-FFF2-40B4-BE49-F238E27FC236}">
                    <a16:creationId xmlns:a16="http://schemas.microsoft.com/office/drawing/2014/main" id="{9DB9272C-918D-466F-86E9-8905D9BD527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56" y="1536"/>
              <a:ext cx="198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11" name="Equation" r:id="rId7" imgW="152202" imgH="177569" progId="Equation.DSMT4">
                      <p:embed/>
                    </p:oleObj>
                  </mc:Choice>
                  <mc:Fallback>
                    <p:oleObj name="Equation" r:id="rId7" imgW="152202" imgH="177569" progId="Equation.DSMT4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1536"/>
                            <a:ext cx="198" cy="2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33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493" name="Object 5">
              <a:extLst>
                <a:ext uri="{FF2B5EF4-FFF2-40B4-BE49-F238E27FC236}">
                  <a16:creationId xmlns:a16="http://schemas.microsoft.com/office/drawing/2014/main" id="{59A1105E-DA86-4268-A984-BFFAA2A200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2" y="2387"/>
            <a:ext cx="421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2" name="Equation" r:id="rId9" imgW="241195" imgH="203112" progId="Equation.DSMT4">
                    <p:embed/>
                  </p:oleObj>
                </mc:Choice>
                <mc:Fallback>
                  <p:oleObj name="Equation" r:id="rId9" imgW="241195" imgH="203112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2387"/>
                          <a:ext cx="421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6" name="Text Box 36">
              <a:extLst>
                <a:ext uri="{FF2B5EF4-FFF2-40B4-BE49-F238E27FC236}">
                  <a16:creationId xmlns:a16="http://schemas.microsoft.com/office/drawing/2014/main" id="{11FCD401-05F4-44B4-BD72-2501C2124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" y="246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20499" name="Rectangle 48">
            <a:extLst>
              <a:ext uri="{FF2B5EF4-FFF2-40B4-BE49-F238E27FC236}">
                <a16:creationId xmlns:a16="http://schemas.microsoft.com/office/drawing/2014/main" id="{7C24AF4B-A330-474B-B83E-2D5B14E5F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44366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三、远区偶极辐射场一般公式</a:t>
            </a:r>
          </a:p>
        </p:txBody>
      </p:sp>
      <p:graphicFrame>
        <p:nvGraphicFramePr>
          <p:cNvPr id="20483" name="Object 19">
            <a:extLst>
              <a:ext uri="{FF2B5EF4-FFF2-40B4-BE49-F238E27FC236}">
                <a16:creationId xmlns:a16="http://schemas.microsoft.com/office/drawing/2014/main" id="{35E3B0A2-EC9F-4063-8845-538981C926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0"/>
          <a:ext cx="237648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Equation" r:id="rId11" imgW="1562100" imgH="419100" progId="Equation.DSMT4">
                  <p:embed/>
                </p:oleObj>
              </mc:Choice>
              <mc:Fallback>
                <p:oleObj name="Equation" r:id="rId11" imgW="1562100" imgH="4191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0"/>
                        <a:ext cx="237648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1" name="Object 3">
            <a:extLst>
              <a:ext uri="{FF2B5EF4-FFF2-40B4-BE49-F238E27FC236}">
                <a16:creationId xmlns:a16="http://schemas.microsoft.com/office/drawing/2014/main" id="{02F8DAE7-00C8-4872-8C4A-C0C53C1ADA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133600"/>
          <a:ext cx="32956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Equation" r:id="rId13" imgW="1459866" imgH="266584" progId="Equation.DSMT4">
                  <p:embed/>
                </p:oleObj>
              </mc:Choice>
              <mc:Fallback>
                <p:oleObj name="Equation" r:id="rId13" imgW="1459866" imgH="26658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133600"/>
                        <a:ext cx="32956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4" name="Object 28">
            <a:extLst>
              <a:ext uri="{FF2B5EF4-FFF2-40B4-BE49-F238E27FC236}">
                <a16:creationId xmlns:a16="http://schemas.microsoft.com/office/drawing/2014/main" id="{7BDB9992-2F4A-4FE1-9578-713ED6CF3C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2133600"/>
          <a:ext cx="187166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Equation" r:id="rId15" imgW="901309" imgH="266584" progId="Equation.DSMT4">
                  <p:embed/>
                </p:oleObj>
              </mc:Choice>
              <mc:Fallback>
                <p:oleObj name="Equation" r:id="rId15" imgW="901309" imgH="266584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133600"/>
                        <a:ext cx="187166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5" name="Object 29">
            <a:extLst>
              <a:ext uri="{FF2B5EF4-FFF2-40B4-BE49-F238E27FC236}">
                <a16:creationId xmlns:a16="http://schemas.microsoft.com/office/drawing/2014/main" id="{DACBAE20-D74C-4739-BEF3-8A2F4AD678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708275"/>
          <a:ext cx="268128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Equation" r:id="rId17" imgW="1447800" imgH="431800" progId="Equation.DSMT4">
                  <p:embed/>
                </p:oleObj>
              </mc:Choice>
              <mc:Fallback>
                <p:oleObj name="Equation" r:id="rId17" imgW="1447800" imgH="4318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708275"/>
                        <a:ext cx="268128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6" name="Object 30">
            <a:extLst>
              <a:ext uri="{FF2B5EF4-FFF2-40B4-BE49-F238E27FC236}">
                <a16:creationId xmlns:a16="http://schemas.microsoft.com/office/drawing/2014/main" id="{16D61BAF-EE31-48A8-AA5A-4FE2F7FC7A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3573463"/>
          <a:ext cx="273208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Equation" r:id="rId19" imgW="1358310" imgH="393529" progId="Equation.DSMT4">
                  <p:embed/>
                </p:oleObj>
              </mc:Choice>
              <mc:Fallback>
                <p:oleObj name="Equation" r:id="rId19" imgW="1358310" imgH="393529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573463"/>
                        <a:ext cx="2732087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7" name="Object 12">
            <a:extLst>
              <a:ext uri="{FF2B5EF4-FFF2-40B4-BE49-F238E27FC236}">
                <a16:creationId xmlns:a16="http://schemas.microsoft.com/office/drawing/2014/main" id="{D463DBAF-CE2D-49F3-ABDE-1484B5A807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581525"/>
          <a:ext cx="24479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Equation" r:id="rId21" imgW="1143000" imgH="266700" progId="Equation.DSMT4">
                  <p:embed/>
                </p:oleObj>
              </mc:Choice>
              <mc:Fallback>
                <p:oleObj name="Equation" r:id="rId21" imgW="1143000" imgH="266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581525"/>
                        <a:ext cx="24479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8" name="Object 32">
            <a:extLst>
              <a:ext uri="{FF2B5EF4-FFF2-40B4-BE49-F238E27FC236}">
                <a16:creationId xmlns:a16="http://schemas.microsoft.com/office/drawing/2014/main" id="{3A5772D9-8EE6-44D9-BEAE-FACC038AD8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3644900"/>
          <a:ext cx="39528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Equation" r:id="rId23" imgW="1930400" imgH="393700" progId="Equation.DSMT4">
                  <p:embed/>
                </p:oleObj>
              </mc:Choice>
              <mc:Fallback>
                <p:oleObj name="Equation" r:id="rId23" imgW="1930400" imgH="3937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3644900"/>
                        <a:ext cx="395287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3">
            <a:extLst>
              <a:ext uri="{FF2B5EF4-FFF2-40B4-BE49-F238E27FC236}">
                <a16:creationId xmlns:a16="http://schemas.microsoft.com/office/drawing/2014/main" id="{7C56FD9E-AFEE-4984-B043-912E00F40BE5}"/>
              </a:ext>
            </a:extLst>
          </p:cNvPr>
          <p:cNvGrpSpPr>
            <a:grpSpLocks/>
          </p:cNvGrpSpPr>
          <p:nvPr/>
        </p:nvGrpSpPr>
        <p:grpSpPr bwMode="auto">
          <a:xfrm>
            <a:off x="7127875" y="3789363"/>
            <a:ext cx="2016125" cy="476250"/>
            <a:chOff x="3742" y="1207"/>
            <a:chExt cx="1270" cy="300"/>
          </a:xfrm>
        </p:grpSpPr>
        <p:sp>
          <p:nvSpPr>
            <p:cNvPr id="20504" name="Rectangle 24">
              <a:extLst>
                <a:ext uri="{FF2B5EF4-FFF2-40B4-BE49-F238E27FC236}">
                  <a16:creationId xmlns:a16="http://schemas.microsoft.com/office/drawing/2014/main" id="{9F96883F-AD21-440F-AFDC-FA2CC3702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207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FFFF66"/>
                  </a:solidFill>
                </a:rPr>
                <a:t>远区场</a:t>
              </a:r>
            </a:p>
          </p:txBody>
        </p:sp>
        <p:graphicFrame>
          <p:nvGraphicFramePr>
            <p:cNvPr id="20492" name="Object 25">
              <a:extLst>
                <a:ext uri="{FF2B5EF4-FFF2-40B4-BE49-F238E27FC236}">
                  <a16:creationId xmlns:a16="http://schemas.microsoft.com/office/drawing/2014/main" id="{EE57B6EA-52D0-4D0D-8F8D-17EE2F299A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8" y="1207"/>
            <a:ext cx="544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0" name="Equation" r:id="rId25" imgW="368140" imgH="203112" progId="Equation.DSMT4">
                    <p:embed/>
                  </p:oleObj>
                </mc:Choice>
                <mc:Fallback>
                  <p:oleObj name="Equation" r:id="rId25" imgW="368140" imgH="203112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1207"/>
                          <a:ext cx="544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Object 59">
            <a:extLst>
              <a:ext uri="{FF2B5EF4-FFF2-40B4-BE49-F238E27FC236}">
                <a16:creationId xmlns:a16="http://schemas.microsoft.com/office/drawing/2014/main" id="{2804F4EF-265B-4E90-A694-F6A83C3BD0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3300" y="5110163"/>
          <a:ext cx="4681538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Equation" r:id="rId27" imgW="2895600" imgH="736600" progId="Equation.DSMT4">
                  <p:embed/>
                </p:oleObj>
              </mc:Choice>
              <mc:Fallback>
                <p:oleObj name="Equation" r:id="rId27" imgW="2895600" imgH="7366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5110163"/>
                        <a:ext cx="4681538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7D82A0F9-95AB-401F-80B1-F55F38916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889125"/>
            <a:ext cx="3016250" cy="1395413"/>
          </a:xfrm>
          <a:prstGeom prst="rect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7B3E0124-367E-4338-B508-018743CA7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875213"/>
            <a:ext cx="30956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计算远区场关键</a:t>
            </a:r>
          </a:p>
        </p:txBody>
      </p:sp>
      <p:graphicFrame>
        <p:nvGraphicFramePr>
          <p:cNvPr id="27" name="Object 18">
            <a:extLst>
              <a:ext uri="{FF2B5EF4-FFF2-40B4-BE49-F238E27FC236}">
                <a16:creationId xmlns:a16="http://schemas.microsoft.com/office/drawing/2014/main" id="{E101EF39-DFB9-4C10-B786-276B88CD89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2163" y="5611813"/>
          <a:ext cx="7715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Equation" r:id="rId29" imgW="304560" imgH="203040" progId="Equation.DSMT4">
                  <p:embed/>
                </p:oleObj>
              </mc:Choice>
              <mc:Fallback>
                <p:oleObj name="Equation" r:id="rId29" imgW="304560" imgH="203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163" y="5611813"/>
                        <a:ext cx="7715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67F97D09-54B5-4324-9C34-9C198D86D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8" y="4913313"/>
            <a:ext cx="3016250" cy="1395412"/>
          </a:xfrm>
          <a:prstGeom prst="rect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7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5" grpId="0"/>
      <p:bldP spid="4" grpId="0" animBg="1"/>
      <p:bldP spid="26" grpId="0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77" name="Text Box 45">
            <a:extLst>
              <a:ext uri="{FF2B5EF4-FFF2-40B4-BE49-F238E27FC236}">
                <a16:creationId xmlns:a16="http://schemas.microsoft.com/office/drawing/2014/main" id="{AF44E4F1-CE9C-4F83-85B0-F4AE50EAE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249238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</a:rPr>
              <a:t>举例：</a:t>
            </a:r>
          </a:p>
        </p:txBody>
      </p:sp>
      <p:grpSp>
        <p:nvGrpSpPr>
          <p:cNvPr id="2" name="Group 46">
            <a:extLst>
              <a:ext uri="{FF2B5EF4-FFF2-40B4-BE49-F238E27FC236}">
                <a16:creationId xmlns:a16="http://schemas.microsoft.com/office/drawing/2014/main" id="{D10061B1-DF8F-4FB3-B1B0-0DF144C57828}"/>
              </a:ext>
            </a:extLst>
          </p:cNvPr>
          <p:cNvGrpSpPr>
            <a:grpSpLocks/>
          </p:cNvGrpSpPr>
          <p:nvPr/>
        </p:nvGrpSpPr>
        <p:grpSpPr bwMode="auto">
          <a:xfrm>
            <a:off x="865188" y="260350"/>
            <a:ext cx="8243887" cy="549275"/>
            <a:chOff x="0" y="0"/>
            <a:chExt cx="5193" cy="346"/>
          </a:xfrm>
        </p:grpSpPr>
        <p:sp>
          <p:nvSpPr>
            <p:cNvPr id="21535" name="Rectangle 47">
              <a:extLst>
                <a:ext uri="{FF2B5EF4-FFF2-40B4-BE49-F238E27FC236}">
                  <a16:creationId xmlns:a16="http://schemas.microsoft.com/office/drawing/2014/main" id="{1C142045-5D52-4C22-94DF-88BFF1AA9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19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400">
                  <a:solidFill>
                    <a:schemeClr val="bg1"/>
                  </a:solidFill>
                </a:rPr>
                <a:t>取球坐标，原点在电荷电流分布区域内，并以    方向为极轴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400">
                  <a:solidFill>
                    <a:schemeClr val="bg1"/>
                  </a:solidFill>
                </a:rPr>
                <a:t>            </a:t>
              </a:r>
            </a:p>
          </p:txBody>
        </p:sp>
        <p:graphicFrame>
          <p:nvGraphicFramePr>
            <p:cNvPr id="21519" name="Object 31">
              <a:extLst>
                <a:ext uri="{FF2B5EF4-FFF2-40B4-BE49-F238E27FC236}">
                  <a16:creationId xmlns:a16="http://schemas.microsoft.com/office/drawing/2014/main" id="{A9F0C4F7-772B-4BF0-9DDD-C87365349A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3" y="0"/>
            <a:ext cx="2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6" name="Equation" r:id="rId3" imgW="152268" imgH="203024" progId="Equation.DSMT4">
                    <p:embed/>
                  </p:oleObj>
                </mc:Choice>
                <mc:Fallback>
                  <p:oleObj name="Equation" r:id="rId3" imgW="152268" imgH="203024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0"/>
                          <a:ext cx="2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888" name="Object 8">
            <a:extLst>
              <a:ext uri="{FF2B5EF4-FFF2-40B4-BE49-F238E27FC236}">
                <a16:creationId xmlns:a16="http://schemas.microsoft.com/office/drawing/2014/main" id="{83537BF0-D4A0-4E36-8F0B-14DA991816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50" y="1106488"/>
          <a:ext cx="41306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Equation" r:id="rId5" imgW="2120900" imgH="431800" progId="Equation.DSMT4">
                  <p:embed/>
                </p:oleObj>
              </mc:Choice>
              <mc:Fallback>
                <p:oleObj name="Equation" r:id="rId5" imgW="21209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" y="1106488"/>
                        <a:ext cx="41306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9" name="Object 9">
            <a:extLst>
              <a:ext uri="{FF2B5EF4-FFF2-40B4-BE49-F238E27FC236}">
                <a16:creationId xmlns:a16="http://schemas.microsoft.com/office/drawing/2014/main" id="{66E88F39-2064-4B02-800C-D0826CF232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963" y="1862138"/>
          <a:ext cx="446563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Equation" r:id="rId7" imgW="2438400" imgH="431800" progId="Equation.DSMT4">
                  <p:embed/>
                </p:oleObj>
              </mc:Choice>
              <mc:Fallback>
                <p:oleObj name="Equation" r:id="rId7" imgW="24384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1862138"/>
                        <a:ext cx="4465637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0" name="Object 10">
            <a:extLst>
              <a:ext uri="{FF2B5EF4-FFF2-40B4-BE49-F238E27FC236}">
                <a16:creationId xmlns:a16="http://schemas.microsoft.com/office/drawing/2014/main" id="{1C9FF860-62EF-44C9-A818-E3908765CB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6950" y="2513013"/>
          <a:ext cx="3455988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9" imgW="1473200" imgH="431800" progId="Equation.DSMT4">
                  <p:embed/>
                </p:oleObj>
              </mc:Choice>
              <mc:Fallback>
                <p:oleObj name="Equation" r:id="rId9" imgW="14732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513013"/>
                        <a:ext cx="3455988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1" name="Object 11">
            <a:extLst>
              <a:ext uri="{FF2B5EF4-FFF2-40B4-BE49-F238E27FC236}">
                <a16:creationId xmlns:a16="http://schemas.microsoft.com/office/drawing/2014/main" id="{83958ADA-3FD9-4EA1-B9DA-6C681671C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888" y="3530600"/>
          <a:ext cx="38877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Equation" r:id="rId11" imgW="1853396" imgH="266584" progId="Equation.DSMT4">
                  <p:embed/>
                </p:oleObj>
              </mc:Choice>
              <mc:Fallback>
                <p:oleObj name="Equation" r:id="rId11" imgW="1853396" imgH="266584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8" y="3530600"/>
                        <a:ext cx="388778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2" name="Object 12">
            <a:extLst>
              <a:ext uri="{FF2B5EF4-FFF2-40B4-BE49-F238E27FC236}">
                <a16:creationId xmlns:a16="http://schemas.microsoft.com/office/drawing/2014/main" id="{3D2CD15D-78AB-40E0-8E40-5A60C0AD27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0963" y="3927475"/>
          <a:ext cx="30956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Equation" r:id="rId13" imgW="1447800" imgH="431800" progId="Equation.DSMT4">
                  <p:embed/>
                </p:oleObj>
              </mc:Choice>
              <mc:Fallback>
                <p:oleObj name="Equation" r:id="rId13" imgW="14478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3927475"/>
                        <a:ext cx="30956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>
            <a:extLst>
              <a:ext uri="{FF2B5EF4-FFF2-40B4-BE49-F238E27FC236}">
                <a16:creationId xmlns:a16="http://schemas.microsoft.com/office/drawing/2014/main" id="{E7482C9D-C6FE-4DA4-8A34-E43F4D1B0104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836613"/>
            <a:ext cx="3708400" cy="3816350"/>
            <a:chOff x="1344" y="576"/>
            <a:chExt cx="3024" cy="3250"/>
          </a:xfrm>
        </p:grpSpPr>
        <p:sp>
          <p:nvSpPr>
            <p:cNvPr id="21531" name="Rectangle 14">
              <a:extLst>
                <a:ext uri="{FF2B5EF4-FFF2-40B4-BE49-F238E27FC236}">
                  <a16:creationId xmlns:a16="http://schemas.microsoft.com/office/drawing/2014/main" id="{88626DDB-6A4C-48DF-9BC5-46D23E86F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576"/>
              <a:ext cx="302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21532" name="Group 15">
              <a:extLst>
                <a:ext uri="{FF2B5EF4-FFF2-40B4-BE49-F238E27FC236}">
                  <a16:creationId xmlns:a16="http://schemas.microsoft.com/office/drawing/2014/main" id="{42E0C3C5-36FB-4290-A411-ADFD0A28B3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672"/>
              <a:ext cx="3024" cy="3154"/>
              <a:chOff x="1824" y="510"/>
              <a:chExt cx="3024" cy="3154"/>
            </a:xfrm>
          </p:grpSpPr>
          <p:graphicFrame>
            <p:nvGraphicFramePr>
              <p:cNvPr id="21517" name="Object 16">
                <a:extLst>
                  <a:ext uri="{FF2B5EF4-FFF2-40B4-BE49-F238E27FC236}">
                    <a16:creationId xmlns:a16="http://schemas.microsoft.com/office/drawing/2014/main" id="{4AF546A6-2531-4C07-AF58-71329A7ED48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24" y="695"/>
              <a:ext cx="3024" cy="29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42" name="Clip" r:id="rId15" imgW="9980952" imgH="9800000" progId="MS_ClipArt_Gallery.5">
                      <p:embed/>
                    </p:oleObj>
                  </mc:Choice>
                  <mc:Fallback>
                    <p:oleObj name="Clip" r:id="rId15" imgW="9980952" imgH="9800000" progId="MS_ClipArt_Gallery.5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695"/>
                            <a:ext cx="3024" cy="29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33" name="Text Box 17">
                <a:extLst>
                  <a:ext uri="{FF2B5EF4-FFF2-40B4-BE49-F238E27FC236}">
                    <a16:creationId xmlns:a16="http://schemas.microsoft.com/office/drawing/2014/main" id="{A8B38B2A-8DFF-4860-B604-BCF2E59E2F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5" y="510"/>
                <a:ext cx="11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2400" b="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21534" name="Arc 18">
                <a:extLst>
                  <a:ext uri="{FF2B5EF4-FFF2-40B4-BE49-F238E27FC236}">
                    <a16:creationId xmlns:a16="http://schemas.microsoft.com/office/drawing/2014/main" id="{848A3085-8602-48D1-BD0E-28D10A139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1" y="2113"/>
                <a:ext cx="171" cy="576"/>
              </a:xfrm>
              <a:custGeom>
                <a:avLst/>
                <a:gdLst>
                  <a:gd name="T0" fmla="*/ 0 w 6417"/>
                  <a:gd name="T1" fmla="*/ 0 h 21600"/>
                  <a:gd name="T2" fmla="*/ 0 w 6417"/>
                  <a:gd name="T3" fmla="*/ 0 h 21600"/>
                  <a:gd name="T4" fmla="*/ 0 w 641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6417"/>
                  <a:gd name="T10" fmla="*/ 0 h 21600"/>
                  <a:gd name="T11" fmla="*/ 6417 w 641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417" h="21600" fill="none" extrusionOk="0">
                    <a:moveTo>
                      <a:pt x="-1" y="0"/>
                    </a:moveTo>
                    <a:cubicBezTo>
                      <a:pt x="2175" y="0"/>
                      <a:pt x="4339" y="328"/>
                      <a:pt x="6416" y="975"/>
                    </a:cubicBezTo>
                  </a:path>
                  <a:path w="6417" h="21600" stroke="0" extrusionOk="0">
                    <a:moveTo>
                      <a:pt x="-1" y="0"/>
                    </a:moveTo>
                    <a:cubicBezTo>
                      <a:pt x="2175" y="0"/>
                      <a:pt x="4339" y="328"/>
                      <a:pt x="6416" y="975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aphicFrame>
            <p:nvGraphicFramePr>
              <p:cNvPr id="21518" name="Object 19">
                <a:extLst>
                  <a:ext uri="{FF2B5EF4-FFF2-40B4-BE49-F238E27FC236}">
                    <a16:creationId xmlns:a16="http://schemas.microsoft.com/office/drawing/2014/main" id="{4E446692-2D95-4427-8909-A257693BFCD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88" y="1869"/>
              <a:ext cx="188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43" name="公式" r:id="rId17" imgW="126780" imgH="164814" progId="Equation.3">
                      <p:embed/>
                    </p:oleObj>
                  </mc:Choice>
                  <mc:Fallback>
                    <p:oleObj name="公式" r:id="rId17" imgW="126780" imgH="164814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8" y="1869"/>
                            <a:ext cx="188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oup 40">
            <a:extLst>
              <a:ext uri="{FF2B5EF4-FFF2-40B4-BE49-F238E27FC236}">
                <a16:creationId xmlns:a16="http://schemas.microsoft.com/office/drawing/2014/main" id="{DF5C7021-1742-4B7C-8054-88E5370F2145}"/>
              </a:ext>
            </a:extLst>
          </p:cNvPr>
          <p:cNvGrpSpPr>
            <a:grpSpLocks/>
          </p:cNvGrpSpPr>
          <p:nvPr/>
        </p:nvGrpSpPr>
        <p:grpSpPr bwMode="auto">
          <a:xfrm>
            <a:off x="0" y="4724400"/>
            <a:ext cx="4994275" cy="523875"/>
            <a:chOff x="1066" y="4007"/>
            <a:chExt cx="3146" cy="330"/>
          </a:xfrm>
        </p:grpSpPr>
        <p:graphicFrame>
          <p:nvGraphicFramePr>
            <p:cNvPr id="21515" name="Object 37">
              <a:extLst>
                <a:ext uri="{FF2B5EF4-FFF2-40B4-BE49-F238E27FC236}">
                  <a16:creationId xmlns:a16="http://schemas.microsoft.com/office/drawing/2014/main" id="{D2201865-C332-44A2-BAA4-847DB36187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4007"/>
            <a:ext cx="23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4" name="Equation" r:id="rId19" imgW="152268" imgH="203024" progId="Equation.DSMT4">
                    <p:embed/>
                  </p:oleObj>
                </mc:Choice>
                <mc:Fallback>
                  <p:oleObj name="Equation" r:id="rId19" imgW="152268" imgH="203024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4007"/>
                          <a:ext cx="235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6" name="Object 38">
              <a:extLst>
                <a:ext uri="{FF2B5EF4-FFF2-40B4-BE49-F238E27FC236}">
                  <a16:creationId xmlns:a16="http://schemas.microsoft.com/office/drawing/2014/main" id="{D048DFB4-DFB1-47A3-B9E3-A3511C7218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8" y="4035"/>
            <a:ext cx="21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5" name="Equation" r:id="rId21" imgW="152268" imgH="203024" progId="Equation.DSMT4">
                    <p:embed/>
                  </p:oleObj>
                </mc:Choice>
                <mc:Fallback>
                  <p:oleObj name="Equation" r:id="rId21" imgW="152268" imgH="203024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4035"/>
                          <a:ext cx="214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0" name="Rectangle 39">
              <a:extLst>
                <a:ext uri="{FF2B5EF4-FFF2-40B4-BE49-F238E27FC236}">
                  <a16:creationId xmlns:a16="http://schemas.microsoft.com/office/drawing/2014/main" id="{C11A951B-464A-4A96-ABD3-044B98219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4049"/>
              <a:ext cx="30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FFFF66"/>
                  </a:solidFill>
                </a:rPr>
                <a:t>沿纬线上振荡，    沿经线上振荡。</a:t>
              </a:r>
            </a:p>
          </p:txBody>
        </p:sp>
      </p:grpSp>
      <p:sp>
        <p:nvSpPr>
          <p:cNvPr id="120852" name="Rectangle 20">
            <a:extLst>
              <a:ext uri="{FF2B5EF4-FFF2-40B4-BE49-F238E27FC236}">
                <a16:creationId xmlns:a16="http://schemas.microsoft.com/office/drawing/2014/main" id="{E4979834-57D8-47F8-9FA3-819D5B1E0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088" y="5084763"/>
            <a:ext cx="3367087" cy="1366837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3600">
                <a:solidFill>
                  <a:schemeClr val="bg1"/>
                </a:solidFill>
                <a:ea typeface="楷体_GB2312" pitchFamily="49" charset="-122"/>
              </a:rPr>
              <a:t>电偶极辐射是</a:t>
            </a:r>
            <a:r>
              <a:rPr lang="zh-CN" altLang="en-US" sz="3600">
                <a:solidFill>
                  <a:srgbClr val="FF0066"/>
                </a:solidFill>
              </a:rPr>
              <a:t>         </a:t>
            </a:r>
          </a:p>
          <a:p>
            <a:pPr algn="ctr" eaLnBrk="1" hangingPunct="1">
              <a:spcBef>
                <a:spcPct val="20000"/>
              </a:spcBef>
            </a:pPr>
            <a:r>
              <a:rPr lang="zh-CN" altLang="en-US"/>
              <a:t>横磁波（</a:t>
            </a:r>
            <a:r>
              <a:rPr lang="en-US" altLang="zh-CN"/>
              <a:t>TMW</a:t>
            </a:r>
            <a:r>
              <a:rPr lang="zh-CN" altLang="en-US"/>
              <a:t>）</a:t>
            </a:r>
            <a:endParaRPr lang="zh-CN" altLang="en-US" b="0"/>
          </a:p>
        </p:txBody>
      </p:sp>
      <p:grpSp>
        <p:nvGrpSpPr>
          <p:cNvPr id="6" name="Group 31">
            <a:extLst>
              <a:ext uri="{FF2B5EF4-FFF2-40B4-BE49-F238E27FC236}">
                <a16:creationId xmlns:a16="http://schemas.microsoft.com/office/drawing/2014/main" id="{C2B6550E-C9F2-4891-AA21-66425217ED26}"/>
              </a:ext>
            </a:extLst>
          </p:cNvPr>
          <p:cNvGrpSpPr>
            <a:grpSpLocks/>
          </p:cNvGrpSpPr>
          <p:nvPr/>
        </p:nvGrpSpPr>
        <p:grpSpPr bwMode="auto">
          <a:xfrm>
            <a:off x="53975" y="5332413"/>
            <a:ext cx="2506663" cy="484187"/>
            <a:chOff x="3512" y="761"/>
            <a:chExt cx="1579" cy="305"/>
          </a:xfrm>
        </p:grpSpPr>
        <p:sp>
          <p:nvSpPr>
            <p:cNvPr id="21529" name="Rectangle 23">
              <a:extLst>
                <a:ext uri="{FF2B5EF4-FFF2-40B4-BE49-F238E27FC236}">
                  <a16:creationId xmlns:a16="http://schemas.microsoft.com/office/drawing/2014/main" id="{8FC03629-ACF5-4725-9BB2-D5924331F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761"/>
              <a:ext cx="15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zh-CN" altLang="en-US" sz="2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、  总是横向的</a:t>
              </a:r>
            </a:p>
          </p:txBody>
        </p:sp>
        <p:graphicFrame>
          <p:nvGraphicFramePr>
            <p:cNvPr id="21514" name="Object 24">
              <a:extLst>
                <a:ext uri="{FF2B5EF4-FFF2-40B4-BE49-F238E27FC236}">
                  <a16:creationId xmlns:a16="http://schemas.microsoft.com/office/drawing/2014/main" id="{97AAE83D-A0DC-4A59-95A0-8564B6B4A1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05" y="761"/>
            <a:ext cx="229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6" name="Equation" r:id="rId23" imgW="152268" imgH="203024" progId="Equation.DSMT4">
                    <p:embed/>
                  </p:oleObj>
                </mc:Choice>
                <mc:Fallback>
                  <p:oleObj name="Equation" r:id="rId23" imgW="152268" imgH="203024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5" y="761"/>
                          <a:ext cx="229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44">
            <a:extLst>
              <a:ext uri="{FF2B5EF4-FFF2-40B4-BE49-F238E27FC236}">
                <a16:creationId xmlns:a16="http://schemas.microsoft.com/office/drawing/2014/main" id="{A473255A-27CA-4BA3-B86F-89E03275DF3B}"/>
              </a:ext>
            </a:extLst>
          </p:cNvPr>
          <p:cNvGrpSpPr>
            <a:grpSpLocks/>
          </p:cNvGrpSpPr>
          <p:nvPr/>
        </p:nvGrpSpPr>
        <p:grpSpPr bwMode="auto">
          <a:xfrm>
            <a:off x="92075" y="5897563"/>
            <a:ext cx="5495925" cy="773112"/>
            <a:chOff x="2658" y="2099"/>
            <a:chExt cx="2937" cy="487"/>
          </a:xfrm>
        </p:grpSpPr>
        <p:sp>
          <p:nvSpPr>
            <p:cNvPr id="21528" name="Rectangle 25">
              <a:extLst>
                <a:ext uri="{FF2B5EF4-FFF2-40B4-BE49-F238E27FC236}">
                  <a16:creationId xmlns:a16="http://schemas.microsoft.com/office/drawing/2014/main" id="{B7A9F5ED-E11D-44BB-8A31-FF29CE33D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8" y="2205"/>
              <a:ext cx="293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lang="zh-CN" altLang="en-US" sz="2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、略去   的高次后，近似地为  横向</a:t>
              </a:r>
            </a:p>
          </p:txBody>
        </p:sp>
        <p:graphicFrame>
          <p:nvGraphicFramePr>
            <p:cNvPr id="21512" name="Object 26">
              <a:extLst>
                <a:ext uri="{FF2B5EF4-FFF2-40B4-BE49-F238E27FC236}">
                  <a16:creationId xmlns:a16="http://schemas.microsoft.com/office/drawing/2014/main" id="{CD6335FE-1014-4F29-BFB0-116E790C61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7" y="2099"/>
            <a:ext cx="219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7" name="Equation" r:id="rId25" imgW="177646" imgH="393359" progId="Equation.DSMT4">
                    <p:embed/>
                  </p:oleObj>
                </mc:Choice>
                <mc:Fallback>
                  <p:oleObj name="Equation" r:id="rId25" imgW="177646" imgH="393359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7" y="2099"/>
                          <a:ext cx="219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3" name="Object 27">
              <a:extLst>
                <a:ext uri="{FF2B5EF4-FFF2-40B4-BE49-F238E27FC236}">
                  <a16:creationId xmlns:a16="http://schemas.microsoft.com/office/drawing/2014/main" id="{C1E71A32-8943-49D2-8073-C98D9C3683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2" y="2200"/>
            <a:ext cx="21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8" name="Equation" r:id="rId27" imgW="152268" imgH="203024" progId="Equation.DSMT4">
                    <p:embed/>
                  </p:oleObj>
                </mc:Choice>
                <mc:Fallback>
                  <p:oleObj name="Equation" r:id="rId27" imgW="152268" imgH="203024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200"/>
                          <a:ext cx="214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27" name="Rectangle 32">
            <a:extLst>
              <a:ext uri="{FF2B5EF4-FFF2-40B4-BE49-F238E27FC236}">
                <a16:creationId xmlns:a16="http://schemas.microsoft.com/office/drawing/2014/main" id="{D78E699E-F1D1-454E-A3F8-29FF7721D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177800"/>
            <a:ext cx="8964613" cy="52863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31" name="Object 48">
            <a:extLst>
              <a:ext uri="{FF2B5EF4-FFF2-40B4-BE49-F238E27FC236}">
                <a16:creationId xmlns:a16="http://schemas.microsoft.com/office/drawing/2014/main" id="{CE354538-A0AC-488D-992C-6FDA50D8CD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75" y="747713"/>
          <a:ext cx="8905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" name="Equation" r:id="rId29" imgW="419040" imgH="228600" progId="Equation.DSMT4">
                  <p:embed/>
                </p:oleObj>
              </mc:Choice>
              <mc:Fallback>
                <p:oleObj name="Equation" r:id="rId29" imgW="419040" imgH="2286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" y="747713"/>
                        <a:ext cx="8905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2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77" grpId="0"/>
      <p:bldP spid="12085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D941D652-F272-450A-8A6E-13744F26D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辐射性能的两个重要参数</a:t>
            </a:r>
            <a:b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</a:br>
            <a:endParaRPr lang="zh-CN" altLang="en-US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5B012C4C-0A21-44EC-A2A0-CBCB2714E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773238"/>
            <a:ext cx="75438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衡量一个带电系统辐射性能重要参数：</a:t>
            </a:r>
          </a:p>
          <a:p>
            <a:pPr eaLnBrk="1" hangingPunct="1"/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0456" name="Rectangle 8">
            <a:extLst>
              <a:ext uri="{FF2B5EF4-FFF2-40B4-BE49-F238E27FC236}">
                <a16:creationId xmlns:a16="http://schemas.microsoft.com/office/drawing/2014/main" id="{C073A4E1-308B-43F8-AE53-B4F6379BF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141663"/>
            <a:ext cx="4562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>
                <a:solidFill>
                  <a:schemeClr val="bg1"/>
                </a:solidFill>
              </a:rPr>
              <a:t>辐射的方向性</a:t>
            </a:r>
            <a:r>
              <a:rPr lang="en-US" altLang="zh-CN">
                <a:solidFill>
                  <a:schemeClr val="bg1"/>
                </a:solidFill>
              </a:rPr>
              <a:t>-</a:t>
            </a:r>
            <a:r>
              <a:rPr lang="zh-CN" altLang="en-US">
                <a:solidFill>
                  <a:schemeClr val="bg1"/>
                </a:solidFill>
              </a:rPr>
              <a:t>辐射角分布</a:t>
            </a:r>
          </a:p>
          <a:p>
            <a:pPr eaLnBrk="1" hangingPunct="1">
              <a:buFontTx/>
              <a:buChar char="•"/>
            </a:pPr>
            <a:r>
              <a:rPr lang="zh-CN" altLang="en-US">
                <a:solidFill>
                  <a:schemeClr val="bg1"/>
                </a:solidFill>
              </a:rPr>
              <a:t>辐射功率</a:t>
            </a:r>
          </a:p>
          <a:p>
            <a:pPr eaLnBrk="1" hangingPunct="1"/>
            <a:br>
              <a:rPr lang="zh-CN" altLang="en-US">
                <a:solidFill>
                  <a:schemeClr val="bg1"/>
                </a:solidFill>
              </a:rPr>
            </a:b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0457" name="Rectangle 9">
            <a:extLst>
              <a:ext uri="{FF2B5EF4-FFF2-40B4-BE49-F238E27FC236}">
                <a16:creationId xmlns:a16="http://schemas.microsoft.com/office/drawing/2014/main" id="{ECA4D10A-4F2F-4312-AE6D-61CD9BBF4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724400"/>
            <a:ext cx="489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它们与辐射场的平均能流密度有关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/>
      <p:bldP spid="360456" grpId="0"/>
      <p:bldP spid="36045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7" name="Rectangle 2">
            <a:extLst>
              <a:ext uri="{FF2B5EF4-FFF2-40B4-BE49-F238E27FC236}">
                <a16:creationId xmlns:a16="http://schemas.microsoft.com/office/drawing/2014/main" id="{C114A1DB-57A1-4936-9FC2-DF1899B5A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/>
              <a:t>b)  </a:t>
            </a:r>
            <a:r>
              <a:rPr lang="zh-CN" altLang="en-US" b="1"/>
              <a:t>辐射场的角分布</a:t>
            </a:r>
          </a:p>
        </p:txBody>
      </p:sp>
      <p:grpSp>
        <p:nvGrpSpPr>
          <p:cNvPr id="22538" name="Group 27">
            <a:extLst>
              <a:ext uri="{FF2B5EF4-FFF2-40B4-BE49-F238E27FC236}">
                <a16:creationId xmlns:a16="http://schemas.microsoft.com/office/drawing/2014/main" id="{B2831A39-080E-4235-A04E-36FBFD12D7CB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420938"/>
            <a:ext cx="8534400" cy="1160462"/>
            <a:chOff x="158" y="1071"/>
            <a:chExt cx="5376" cy="731"/>
          </a:xfrm>
        </p:grpSpPr>
        <p:sp>
          <p:nvSpPr>
            <p:cNvPr id="22552" name="Rectangle 4">
              <a:extLst>
                <a:ext uri="{FF2B5EF4-FFF2-40B4-BE49-F238E27FC236}">
                  <a16:creationId xmlns:a16="http://schemas.microsoft.com/office/drawing/2014/main" id="{39431991-3B55-4F8A-AE26-906F4D8E1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071"/>
              <a:ext cx="5376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50000"/>
                </a:spcAft>
              </a:pPr>
              <a:r>
                <a:rPr lang="en-US" altLang="zh-CN">
                  <a:solidFill>
                    <a:schemeClr val="bg1"/>
                  </a:solidFill>
                </a:rPr>
                <a:t>(1)   </a:t>
              </a:r>
              <a:r>
                <a:rPr lang="zh-CN" altLang="en-US">
                  <a:solidFill>
                    <a:schemeClr val="bg1"/>
                  </a:solidFill>
                </a:rPr>
                <a:t>辐射场的角分布：</a:t>
              </a:r>
            </a:p>
            <a:p>
              <a:pPr eaLnBrk="1" hangingPunct="1">
                <a:spcAft>
                  <a:spcPct val="50000"/>
                </a:spcAft>
              </a:pPr>
              <a:r>
                <a:rPr lang="zh-CN" altLang="en-US">
                  <a:solidFill>
                    <a:schemeClr val="bg1"/>
                  </a:solidFill>
                </a:rPr>
                <a:t>        在      中，        因子，反映电偶极辐射的方向性。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graphicFrame>
          <p:nvGraphicFramePr>
            <p:cNvPr id="22535" name="Object 5">
              <a:extLst>
                <a:ext uri="{FF2B5EF4-FFF2-40B4-BE49-F238E27FC236}">
                  <a16:creationId xmlns:a16="http://schemas.microsoft.com/office/drawing/2014/main" id="{D118AEB2-2799-4788-B1A8-1E483FD74D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5" y="1480"/>
            <a:ext cx="53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3" name="Equation" r:id="rId3" imgW="393529" imgH="203112" progId="Equation.DSMT4">
                    <p:embed/>
                  </p:oleObj>
                </mc:Choice>
                <mc:Fallback>
                  <p:oleObj name="Equation" r:id="rId3" imgW="393529" imgH="203112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1480"/>
                          <a:ext cx="531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6" name="Object 6">
              <a:extLst>
                <a:ext uri="{FF2B5EF4-FFF2-40B4-BE49-F238E27FC236}">
                  <a16:creationId xmlns:a16="http://schemas.microsoft.com/office/drawing/2014/main" id="{A3C3B168-D296-40CC-9451-086B74EA2A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5" y="1480"/>
            <a:ext cx="1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4" name="Equation" r:id="rId5" imgW="152334" imgH="241195" progId="Equation.DSMT4">
                    <p:embed/>
                  </p:oleObj>
                </mc:Choice>
                <mc:Fallback>
                  <p:oleObj name="Equation" r:id="rId5" imgW="152334" imgH="24119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480"/>
                          <a:ext cx="18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007" name="Object 7">
            <a:extLst>
              <a:ext uri="{FF2B5EF4-FFF2-40B4-BE49-F238E27FC236}">
                <a16:creationId xmlns:a16="http://schemas.microsoft.com/office/drawing/2014/main" id="{CE8572FD-0980-4901-9BDB-575B6534CB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860800"/>
          <a:ext cx="4129087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7" imgW="1739900" imgH="660400" progId="Equation.DSMT4">
                  <p:embed/>
                </p:oleObj>
              </mc:Choice>
              <mc:Fallback>
                <p:oleObj name="Equation" r:id="rId7" imgW="1739900" imgH="660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60800"/>
                        <a:ext cx="4129087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>
            <a:extLst>
              <a:ext uri="{FF2B5EF4-FFF2-40B4-BE49-F238E27FC236}">
                <a16:creationId xmlns:a16="http://schemas.microsoft.com/office/drawing/2014/main" id="{B1E1CC71-FD97-48A6-8B47-8A2DE2EF4166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4038600"/>
            <a:ext cx="3657600" cy="2819400"/>
            <a:chOff x="3456" y="2064"/>
            <a:chExt cx="2304" cy="1776"/>
          </a:xfrm>
        </p:grpSpPr>
        <p:sp>
          <p:nvSpPr>
            <p:cNvPr id="22542" name="Rectangle 9">
              <a:extLst>
                <a:ext uri="{FF2B5EF4-FFF2-40B4-BE49-F238E27FC236}">
                  <a16:creationId xmlns:a16="http://schemas.microsoft.com/office/drawing/2014/main" id="{5606D9AE-EC6E-4CC5-B2D8-36274B59F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064"/>
              <a:ext cx="2304" cy="17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22543" name="Group 10">
              <a:extLst>
                <a:ext uri="{FF2B5EF4-FFF2-40B4-BE49-F238E27FC236}">
                  <a16:creationId xmlns:a16="http://schemas.microsoft.com/office/drawing/2014/main" id="{2A801CEE-3BF1-4691-99C1-FFACDC1096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112"/>
              <a:ext cx="2256" cy="1680"/>
              <a:chOff x="3504" y="2112"/>
              <a:chExt cx="2256" cy="1680"/>
            </a:xfrm>
          </p:grpSpPr>
          <p:sp>
            <p:nvSpPr>
              <p:cNvPr id="22544" name="Freeform 11">
                <a:extLst>
                  <a:ext uri="{FF2B5EF4-FFF2-40B4-BE49-F238E27FC236}">
                    <a16:creationId xmlns:a16="http://schemas.microsoft.com/office/drawing/2014/main" id="{1BA8E494-8675-48B1-8A60-46426271FC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3" y="2801"/>
                <a:ext cx="804" cy="627"/>
              </a:xfrm>
              <a:custGeom>
                <a:avLst/>
                <a:gdLst>
                  <a:gd name="T0" fmla="*/ 0 w 804"/>
                  <a:gd name="T1" fmla="*/ 326 h 627"/>
                  <a:gd name="T2" fmla="*/ 187 w 804"/>
                  <a:gd name="T3" fmla="*/ 42 h 627"/>
                  <a:gd name="T4" fmla="*/ 576 w 804"/>
                  <a:gd name="T5" fmla="*/ 75 h 627"/>
                  <a:gd name="T6" fmla="*/ 803 w 804"/>
                  <a:gd name="T7" fmla="*/ 318 h 627"/>
                  <a:gd name="T8" fmla="*/ 584 w 804"/>
                  <a:gd name="T9" fmla="*/ 577 h 627"/>
                  <a:gd name="T10" fmla="*/ 171 w 804"/>
                  <a:gd name="T11" fmla="*/ 585 h 627"/>
                  <a:gd name="T12" fmla="*/ 0 w 804"/>
                  <a:gd name="T13" fmla="*/ 326 h 6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04"/>
                  <a:gd name="T22" fmla="*/ 0 h 627"/>
                  <a:gd name="T23" fmla="*/ 804 w 804"/>
                  <a:gd name="T24" fmla="*/ 627 h 62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04" h="627">
                    <a:moveTo>
                      <a:pt x="0" y="326"/>
                    </a:moveTo>
                    <a:cubicBezTo>
                      <a:pt x="3" y="236"/>
                      <a:pt x="91" y="84"/>
                      <a:pt x="187" y="42"/>
                    </a:cubicBezTo>
                    <a:cubicBezTo>
                      <a:pt x="283" y="0"/>
                      <a:pt x="473" y="29"/>
                      <a:pt x="576" y="75"/>
                    </a:cubicBezTo>
                    <a:cubicBezTo>
                      <a:pt x="679" y="121"/>
                      <a:pt x="802" y="234"/>
                      <a:pt x="803" y="318"/>
                    </a:cubicBezTo>
                    <a:cubicBezTo>
                      <a:pt x="804" y="402"/>
                      <a:pt x="689" y="532"/>
                      <a:pt x="584" y="577"/>
                    </a:cubicBezTo>
                    <a:cubicBezTo>
                      <a:pt x="479" y="622"/>
                      <a:pt x="268" y="627"/>
                      <a:pt x="171" y="585"/>
                    </a:cubicBezTo>
                    <a:cubicBezTo>
                      <a:pt x="74" y="543"/>
                      <a:pt x="1" y="416"/>
                      <a:pt x="0" y="326"/>
                    </a:cubicBez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545" name="Line 12">
                <a:extLst>
                  <a:ext uri="{FF2B5EF4-FFF2-40B4-BE49-F238E27FC236}">
                    <a16:creationId xmlns:a16="http://schemas.microsoft.com/office/drawing/2014/main" id="{1E336D46-FF39-4B57-8E97-91831EA196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3120"/>
                <a:ext cx="22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46" name="Freeform 13">
                <a:extLst>
                  <a:ext uri="{FF2B5EF4-FFF2-40B4-BE49-F238E27FC236}">
                    <a16:creationId xmlns:a16="http://schemas.microsoft.com/office/drawing/2014/main" id="{078EE5A0-7CB6-4969-8A22-17D7D30A419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547" y="2801"/>
                <a:ext cx="804" cy="627"/>
              </a:xfrm>
              <a:custGeom>
                <a:avLst/>
                <a:gdLst>
                  <a:gd name="T0" fmla="*/ 0 w 804"/>
                  <a:gd name="T1" fmla="*/ 326 h 627"/>
                  <a:gd name="T2" fmla="*/ 187 w 804"/>
                  <a:gd name="T3" fmla="*/ 42 h 627"/>
                  <a:gd name="T4" fmla="*/ 576 w 804"/>
                  <a:gd name="T5" fmla="*/ 75 h 627"/>
                  <a:gd name="T6" fmla="*/ 803 w 804"/>
                  <a:gd name="T7" fmla="*/ 318 h 627"/>
                  <a:gd name="T8" fmla="*/ 584 w 804"/>
                  <a:gd name="T9" fmla="*/ 577 h 627"/>
                  <a:gd name="T10" fmla="*/ 171 w 804"/>
                  <a:gd name="T11" fmla="*/ 585 h 627"/>
                  <a:gd name="T12" fmla="*/ 0 w 804"/>
                  <a:gd name="T13" fmla="*/ 326 h 6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04"/>
                  <a:gd name="T22" fmla="*/ 0 h 627"/>
                  <a:gd name="T23" fmla="*/ 804 w 804"/>
                  <a:gd name="T24" fmla="*/ 627 h 62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04" h="627">
                    <a:moveTo>
                      <a:pt x="0" y="326"/>
                    </a:moveTo>
                    <a:cubicBezTo>
                      <a:pt x="3" y="236"/>
                      <a:pt x="91" y="84"/>
                      <a:pt x="187" y="42"/>
                    </a:cubicBezTo>
                    <a:cubicBezTo>
                      <a:pt x="283" y="0"/>
                      <a:pt x="473" y="29"/>
                      <a:pt x="576" y="75"/>
                    </a:cubicBezTo>
                    <a:cubicBezTo>
                      <a:pt x="679" y="121"/>
                      <a:pt x="802" y="234"/>
                      <a:pt x="803" y="318"/>
                    </a:cubicBezTo>
                    <a:cubicBezTo>
                      <a:pt x="804" y="402"/>
                      <a:pt x="689" y="532"/>
                      <a:pt x="584" y="577"/>
                    </a:cubicBezTo>
                    <a:cubicBezTo>
                      <a:pt x="479" y="622"/>
                      <a:pt x="268" y="627"/>
                      <a:pt x="171" y="585"/>
                    </a:cubicBezTo>
                    <a:cubicBezTo>
                      <a:pt x="74" y="543"/>
                      <a:pt x="1" y="416"/>
                      <a:pt x="0" y="326"/>
                    </a:cubicBez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547" name="Line 14">
                <a:extLst>
                  <a:ext uri="{FF2B5EF4-FFF2-40B4-BE49-F238E27FC236}">
                    <a16:creationId xmlns:a16="http://schemas.microsoft.com/office/drawing/2014/main" id="{9A72746C-AAE0-4561-A80A-A27DA188D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4" y="2208"/>
                <a:ext cx="3" cy="158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48" name="Line 15">
                <a:extLst>
                  <a:ext uri="{FF2B5EF4-FFF2-40B4-BE49-F238E27FC236}">
                    <a16:creationId xmlns:a16="http://schemas.microsoft.com/office/drawing/2014/main" id="{A54C5FB0-D132-4EA6-97AB-A8AD7C1326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7" y="2801"/>
                <a:ext cx="0" cy="62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 type="triangl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49" name="Line 16">
                <a:extLst>
                  <a:ext uri="{FF2B5EF4-FFF2-40B4-BE49-F238E27FC236}">
                    <a16:creationId xmlns:a16="http://schemas.microsoft.com/office/drawing/2014/main" id="{6BD176D9-0160-4D80-9991-C235BA2EB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6" y="2900"/>
                <a:ext cx="698" cy="219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50" name="Freeform 17">
                <a:extLst>
                  <a:ext uri="{FF2B5EF4-FFF2-40B4-BE49-F238E27FC236}">
                    <a16:creationId xmlns:a16="http://schemas.microsoft.com/office/drawing/2014/main" id="{50BE02CA-4C76-49B9-94FD-DD47D311A8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0" y="2832"/>
                <a:ext cx="246" cy="201"/>
              </a:xfrm>
              <a:custGeom>
                <a:avLst/>
                <a:gdLst>
                  <a:gd name="T0" fmla="*/ 0 w 240"/>
                  <a:gd name="T1" fmla="*/ 0 h 192"/>
                  <a:gd name="T2" fmla="*/ 211 w 240"/>
                  <a:gd name="T3" fmla="*/ 63 h 192"/>
                  <a:gd name="T4" fmla="*/ 292 w 240"/>
                  <a:gd name="T5" fmla="*/ 276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0"/>
                    </a:moveTo>
                    <a:cubicBezTo>
                      <a:pt x="29" y="7"/>
                      <a:pt x="133" y="12"/>
                      <a:pt x="173" y="44"/>
                    </a:cubicBezTo>
                    <a:cubicBezTo>
                      <a:pt x="213" y="76"/>
                      <a:pt x="226" y="161"/>
                      <a:pt x="240" y="192"/>
                    </a:cubicBezTo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551" name="Text Box 18">
                <a:extLst>
                  <a:ext uri="{FF2B5EF4-FFF2-40B4-BE49-F238E27FC236}">
                    <a16:creationId xmlns:a16="http://schemas.microsoft.com/office/drawing/2014/main" id="{3CF70C2D-7819-42FF-A8DB-7192034240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2112"/>
                <a:ext cx="7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2400" i="1">
                    <a:solidFill>
                      <a:schemeClr val="bg1"/>
                    </a:solidFill>
                  </a:rPr>
                  <a:t>z</a:t>
                </a:r>
              </a:p>
            </p:txBody>
          </p:sp>
          <p:graphicFrame>
            <p:nvGraphicFramePr>
              <p:cNvPr id="22533" name="Object 19">
                <a:extLst>
                  <a:ext uri="{FF2B5EF4-FFF2-40B4-BE49-F238E27FC236}">
                    <a16:creationId xmlns:a16="http://schemas.microsoft.com/office/drawing/2014/main" id="{C7BD2AA8-0FCF-48AF-BD41-D01568A7F6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51" y="2649"/>
              <a:ext cx="132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56" name="Equation" r:id="rId9" imgW="126725" imgH="177415" progId="Equation.DSMT4">
                      <p:embed/>
                    </p:oleObj>
                  </mc:Choice>
                  <mc:Fallback>
                    <p:oleObj name="Equation" r:id="rId9" imgW="126725" imgH="177415" progId="Equation.DSMT4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1" y="2649"/>
                            <a:ext cx="132" cy="1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33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bg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34" name="Object 20">
                <a:extLst>
                  <a:ext uri="{FF2B5EF4-FFF2-40B4-BE49-F238E27FC236}">
                    <a16:creationId xmlns:a16="http://schemas.microsoft.com/office/drawing/2014/main" id="{3F00FCA0-0A30-4886-B378-7FD1C1326AB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7" y="2675"/>
              <a:ext cx="153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57" name="Equation" r:id="rId11" imgW="152334" imgH="241195" progId="Equation.DSMT4">
                      <p:embed/>
                    </p:oleObj>
                  </mc:Choice>
                  <mc:Fallback>
                    <p:oleObj name="Equation" r:id="rId11" imgW="152334" imgH="241195" progId="Equation.DSMT4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7" y="2675"/>
                            <a:ext cx="153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33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bg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12021" name="Rectangle 21">
            <a:extLst>
              <a:ext uri="{FF2B5EF4-FFF2-40B4-BE49-F238E27FC236}">
                <a16:creationId xmlns:a16="http://schemas.microsoft.com/office/drawing/2014/main" id="{2E978461-7413-4B6E-BBC1-D214BFC97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10213"/>
            <a:ext cx="52578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应用：通过拨动收音机或电视机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            天线的方位为获最佳音响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            和清晰图象的缘故。</a:t>
            </a:r>
          </a:p>
        </p:txBody>
      </p:sp>
      <p:sp>
        <p:nvSpPr>
          <p:cNvPr id="512022" name="Rectangle 22">
            <a:extLst>
              <a:ext uri="{FF2B5EF4-FFF2-40B4-BE49-F238E27FC236}">
                <a16:creationId xmlns:a16="http://schemas.microsoft.com/office/drawing/2014/main" id="{3337F6A7-32E2-4AD2-A81A-95098C07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75"/>
            <a:ext cx="589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偶极辐射场中，能流密度的平均值为</a:t>
            </a:r>
          </a:p>
        </p:txBody>
      </p:sp>
      <p:graphicFrame>
        <p:nvGraphicFramePr>
          <p:cNvPr id="512023" name="Object 23">
            <a:extLst>
              <a:ext uri="{FF2B5EF4-FFF2-40B4-BE49-F238E27FC236}">
                <a16:creationId xmlns:a16="http://schemas.microsoft.com/office/drawing/2014/main" id="{E5F192E2-E25F-42B6-A618-211A32DCDA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125538"/>
          <a:ext cx="403066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Equation" r:id="rId13" imgW="1587500" imgH="431800" progId="Equation.DSMT4">
                  <p:embed/>
                </p:oleObj>
              </mc:Choice>
              <mc:Fallback>
                <p:oleObj name="Equation" r:id="rId13" imgW="1587500" imgH="4318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125538"/>
                        <a:ext cx="4030662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24" name="Object 24">
            <a:extLst>
              <a:ext uri="{FF2B5EF4-FFF2-40B4-BE49-F238E27FC236}">
                <a16:creationId xmlns:a16="http://schemas.microsoft.com/office/drawing/2014/main" id="{A025556E-37CF-47B6-BC8B-B0C48ED6475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5292725" y="1052513"/>
          <a:ext cx="316865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Equation" r:id="rId15" imgW="1397000" imgH="457200" progId="Equation.DSMT4">
                  <p:embed/>
                </p:oleObj>
              </mc:Choice>
              <mc:Fallback>
                <p:oleObj name="Equation" r:id="rId15" imgW="1397000" imgH="457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052513"/>
                        <a:ext cx="3168650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1" grpId="0"/>
      <p:bldP spid="5120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2">
            <a:extLst>
              <a:ext uri="{FF2B5EF4-FFF2-40B4-BE49-F238E27FC236}">
                <a16:creationId xmlns:a16="http://schemas.microsoft.com/office/drawing/2014/main" id="{AEC4912D-86A0-462F-AB99-5042D973D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pPr eaLnBrk="1" hangingPunct="1"/>
            <a:br>
              <a:rPr lang="en-US" altLang="zh-CN" sz="4000" b="1">
                <a:solidFill>
                  <a:srgbClr val="FF0000"/>
                </a:solidFill>
              </a:rPr>
            </a:br>
            <a:endParaRPr lang="en-US" altLang="zh-CN" sz="4000" b="1">
              <a:solidFill>
                <a:srgbClr val="FF0000"/>
              </a:solidFill>
            </a:endParaRPr>
          </a:p>
        </p:txBody>
      </p:sp>
      <p:sp>
        <p:nvSpPr>
          <p:cNvPr id="513027" name="Rectangle 3">
            <a:extLst>
              <a:ext uri="{FF2B5EF4-FFF2-40B4-BE49-F238E27FC236}">
                <a16:creationId xmlns:a16="http://schemas.microsoft.com/office/drawing/2014/main" id="{E55FA94D-5C50-4B1F-9832-A1A180D3E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8915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</a:t>
            </a:r>
            <a:r>
              <a:rPr lang="zh-CN" altLang="zh-CN">
                <a:solidFill>
                  <a:schemeClr val="bg1"/>
                </a:solidFill>
              </a:rPr>
              <a:t>辐射功率</a:t>
            </a:r>
            <a:r>
              <a:rPr lang="zh-CN" altLang="zh-CN" sz="2400">
                <a:solidFill>
                  <a:srgbClr val="FF0000"/>
                </a:solidFill>
              </a:rPr>
              <a:t>（</a:t>
            </a:r>
            <a:r>
              <a:rPr lang="en-US" altLang="zh-CN" sz="2400">
                <a:solidFill>
                  <a:srgbClr val="FF0000"/>
                </a:solidFill>
              </a:rPr>
              <a:t>Radiation power</a:t>
            </a:r>
            <a:r>
              <a:rPr lang="zh-CN" altLang="zh-CN" sz="2400">
                <a:solidFill>
                  <a:srgbClr val="FF0000"/>
                </a:solidFill>
              </a:rPr>
              <a:t>）</a:t>
            </a:r>
            <a:r>
              <a:rPr lang="zh-CN" altLang="zh-CN" sz="2400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bg1"/>
                </a:solidFill>
              </a:rPr>
              <a:t>：</a:t>
            </a:r>
            <a:endParaRPr lang="zh-CN" altLang="en-US">
              <a:solidFill>
                <a:schemeClr val="bg1"/>
              </a:solidFill>
            </a:endParaRP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             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              </a:t>
            </a:r>
            <a:r>
              <a:rPr lang="zh-CN" altLang="zh-CN">
                <a:solidFill>
                  <a:schemeClr val="bg1"/>
                </a:solidFill>
              </a:rPr>
              <a:t>辐射源单位时间内辐射出去的电磁场总能量。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513028" name="Object 4">
            <a:extLst>
              <a:ext uri="{FF2B5EF4-FFF2-40B4-BE49-F238E27FC236}">
                <a16:creationId xmlns:a16="http://schemas.microsoft.com/office/drawing/2014/main" id="{480EA3B2-586A-47B2-BB9E-601647C19C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636838"/>
          <a:ext cx="46513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3" imgW="1765300" imgH="381000" progId="Equation.DSMT4">
                  <p:embed/>
                </p:oleObj>
              </mc:Choice>
              <mc:Fallback>
                <p:oleObj name="Equation" r:id="rId3" imgW="17653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636838"/>
                        <a:ext cx="46513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29" name="Rectangle 5">
            <a:extLst>
              <a:ext uri="{FF2B5EF4-FFF2-40B4-BE49-F238E27FC236}">
                <a16:creationId xmlns:a16="http://schemas.microsoft.com/office/drawing/2014/main" id="{64810436-AE31-4682-8C25-685A18F9C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00213"/>
            <a:ext cx="79200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>
                <a:solidFill>
                  <a:schemeClr val="bg1"/>
                </a:solidFill>
              </a:rPr>
              <a:t>计</a:t>
            </a:r>
            <a:r>
              <a:rPr lang="zh-CN" altLang="en-US" sz="2400">
                <a:solidFill>
                  <a:schemeClr val="bg1"/>
                </a:solidFill>
              </a:rPr>
              <a:t>       </a:t>
            </a:r>
            <a:r>
              <a:rPr lang="zh-CN" altLang="zh-CN" sz="2400">
                <a:solidFill>
                  <a:schemeClr val="bg1"/>
                </a:solidFill>
              </a:rPr>
              <a:t>算：可以通过以源为中心</a:t>
            </a:r>
            <a:r>
              <a:rPr lang="en-US" altLang="zh-CN" sz="2400">
                <a:solidFill>
                  <a:schemeClr val="bg1"/>
                </a:solidFill>
              </a:rPr>
              <a:t>,</a:t>
            </a:r>
            <a:r>
              <a:rPr lang="zh-CN" altLang="zh-CN" sz="2400">
                <a:solidFill>
                  <a:schemeClr val="bg1"/>
                </a:solidFill>
              </a:rPr>
              <a:t>半径为 </a:t>
            </a:r>
            <a:r>
              <a:rPr lang="en-US" altLang="zh-CN" sz="2400">
                <a:solidFill>
                  <a:schemeClr val="bg1"/>
                </a:solidFill>
              </a:rPr>
              <a:t>R </a:t>
            </a:r>
            <a:r>
              <a:rPr lang="zh-CN" altLang="zh-CN" sz="2400">
                <a:solidFill>
                  <a:schemeClr val="bg1"/>
                </a:solidFill>
              </a:rPr>
              <a:t>的球面上积分</a:t>
            </a:r>
            <a:endParaRPr lang="zh-CN" altLang="en-US" sz="240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                    </a:t>
            </a:r>
            <a:r>
              <a:rPr lang="zh-CN" altLang="zh-CN" sz="2400">
                <a:solidFill>
                  <a:schemeClr val="bg1"/>
                </a:solidFill>
              </a:rPr>
              <a:t>辐射场平均能流得到。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graphicFrame>
        <p:nvGraphicFramePr>
          <p:cNvPr id="32776" name="Object 8">
            <a:extLst>
              <a:ext uri="{FF2B5EF4-FFF2-40B4-BE49-F238E27FC236}">
                <a16:creationId xmlns:a16="http://schemas.microsoft.com/office/drawing/2014/main" id="{AB71C3FC-C492-4AF2-BAD3-455F3E0F6E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221163"/>
          <a:ext cx="2268537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5" imgW="977900" imgH="457200" progId="Equation.DSMT4">
                  <p:embed/>
                </p:oleObj>
              </mc:Choice>
              <mc:Fallback>
                <p:oleObj name="Equation" r:id="rId5" imgW="9779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221163"/>
                        <a:ext cx="2268537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Rectangle 9">
            <a:extLst>
              <a:ext uri="{FF2B5EF4-FFF2-40B4-BE49-F238E27FC236}">
                <a16:creationId xmlns:a16="http://schemas.microsoft.com/office/drawing/2014/main" id="{6508EFE1-12D6-42D5-B78D-3084691E6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644900"/>
            <a:ext cx="2684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</a:rPr>
              <a:t>在偶极辐射场中</a:t>
            </a:r>
          </a:p>
        </p:txBody>
      </p:sp>
      <p:graphicFrame>
        <p:nvGraphicFramePr>
          <p:cNvPr id="32778" name="Object 10">
            <a:extLst>
              <a:ext uri="{FF2B5EF4-FFF2-40B4-BE49-F238E27FC236}">
                <a16:creationId xmlns:a16="http://schemas.microsoft.com/office/drawing/2014/main" id="{980D2420-488E-4941-81E4-145D4EECB0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4221163"/>
          <a:ext cx="18732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7" imgW="850900" imgH="457200" progId="Equation.DSMT4">
                  <p:embed/>
                </p:oleObj>
              </mc:Choice>
              <mc:Fallback>
                <p:oleObj name="Equation" r:id="rId7" imgW="8509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221163"/>
                        <a:ext cx="187325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>
            <a:extLst>
              <a:ext uri="{FF2B5EF4-FFF2-40B4-BE49-F238E27FC236}">
                <a16:creationId xmlns:a16="http://schemas.microsoft.com/office/drawing/2014/main" id="{1F86C811-9AA1-4B06-A68E-11AACBB8CF3A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5300663"/>
            <a:ext cx="8763000" cy="946150"/>
            <a:chOff x="0" y="3072"/>
            <a:chExt cx="5520" cy="596"/>
          </a:xfrm>
        </p:grpSpPr>
        <p:sp>
          <p:nvSpPr>
            <p:cNvPr id="23563" name="Rectangle 4">
              <a:extLst>
                <a:ext uri="{FF2B5EF4-FFF2-40B4-BE49-F238E27FC236}">
                  <a16:creationId xmlns:a16="http://schemas.microsoft.com/office/drawing/2014/main" id="{CF1B8640-78B9-41A3-B2B7-A8A9F0834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072"/>
              <a:ext cx="552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若保持电偶极矩的振幅          不变，则辐射功率正比于频率</a:t>
              </a:r>
              <a:r>
                <a:rPr lang="en-US" altLang="zh-CN" i="1">
                  <a:solidFill>
                    <a:schemeClr val="bg1"/>
                  </a:solidFill>
                </a:rPr>
                <a:t>ω</a:t>
              </a:r>
              <a:r>
                <a:rPr lang="zh-CN" altLang="en-US">
                  <a:solidFill>
                    <a:schemeClr val="bg1"/>
                  </a:solidFill>
                </a:rPr>
                <a:t>的四次方，即频率变化时，辐射功率迅速变化。</a:t>
              </a:r>
            </a:p>
          </p:txBody>
        </p:sp>
        <p:graphicFrame>
          <p:nvGraphicFramePr>
            <p:cNvPr id="23557" name="Object 5">
              <a:extLst>
                <a:ext uri="{FF2B5EF4-FFF2-40B4-BE49-F238E27FC236}">
                  <a16:creationId xmlns:a16="http://schemas.microsoft.com/office/drawing/2014/main" id="{3D801F72-0A47-41C2-8BCC-A178F267AE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51" y="3120"/>
            <a:ext cx="274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7" name="Equation" r:id="rId9" imgW="190500" imgH="228600" progId="Equation.DSMT4">
                    <p:embed/>
                  </p:oleObj>
                </mc:Choice>
                <mc:Fallback>
                  <p:oleObj name="Equation" r:id="rId9" imgW="19050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1" y="3120"/>
                          <a:ext cx="274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7" grpId="0"/>
      <p:bldP spid="513029" grpId="0"/>
      <p:bldP spid="327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39ECA971-57AB-435C-85B0-821E9B8B6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066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§1  </a:t>
            </a:r>
            <a:r>
              <a:rPr lang="zh-CN" altLang="en-US" sz="36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电磁场的矢势和标势</a:t>
            </a:r>
            <a:br>
              <a:rPr lang="zh-CN" altLang="en-US" sz="36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</a:br>
            <a:endParaRPr lang="zh-CN" altLang="en-US" sz="360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hangingPunct="1"/>
            <a:endParaRPr lang="zh-CN" altLang="en-US" sz="3600">
              <a:solidFill>
                <a:schemeClr val="bg1"/>
              </a:solidFill>
            </a:endParaRPr>
          </a:p>
          <a:p>
            <a:pPr algn="ctr" eaLnBrk="1" hangingPunct="1"/>
            <a:r>
              <a:rPr lang="en-US" altLang="zh-CN" sz="3600">
                <a:solidFill>
                  <a:srgbClr val="FFFF66"/>
                </a:solidFill>
              </a:rPr>
              <a:t>Vector and Scalar Potential of Electromagnetic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5" name="Object 7">
            <a:extLst>
              <a:ext uri="{FF2B5EF4-FFF2-40B4-BE49-F238E27FC236}">
                <a16:creationId xmlns:a16="http://schemas.microsoft.com/office/drawing/2014/main" id="{69542FF3-3665-4C3E-8345-31E1AE33A2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700213"/>
          <a:ext cx="4795838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3" imgW="1651000" imgH="419100" progId="Equation.DSMT4">
                  <p:embed/>
                </p:oleObj>
              </mc:Choice>
              <mc:Fallback>
                <p:oleObj name="Equation" r:id="rId3" imgW="16510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700213"/>
                        <a:ext cx="4795838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>
            <a:extLst>
              <a:ext uri="{FF2B5EF4-FFF2-40B4-BE49-F238E27FC236}">
                <a16:creationId xmlns:a16="http://schemas.microsoft.com/office/drawing/2014/main" id="{9EDE6D6B-03E0-43BB-BE6A-8D5F2C5752C0}"/>
              </a:ext>
            </a:extLst>
          </p:cNvPr>
          <p:cNvGrpSpPr>
            <a:grpSpLocks/>
          </p:cNvGrpSpPr>
          <p:nvPr/>
        </p:nvGrpSpPr>
        <p:grpSpPr bwMode="auto">
          <a:xfrm>
            <a:off x="0" y="981075"/>
            <a:ext cx="7010400" cy="533400"/>
            <a:chOff x="960" y="1728"/>
            <a:chExt cx="4416" cy="336"/>
          </a:xfrm>
        </p:grpSpPr>
        <p:sp>
          <p:nvSpPr>
            <p:cNvPr id="24594" name="Rectangle 11">
              <a:extLst>
                <a:ext uri="{FF2B5EF4-FFF2-40B4-BE49-F238E27FC236}">
                  <a16:creationId xmlns:a16="http://schemas.microsoft.com/office/drawing/2014/main" id="{9378CC11-9557-4083-8E32-9B3274E27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728"/>
              <a:ext cx="441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因小区域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zh-CN">
                <a:solidFill>
                  <a:schemeClr val="bg1"/>
                </a:solidFill>
              </a:endParaRPr>
            </a:p>
          </p:txBody>
        </p:sp>
        <p:graphicFrame>
          <p:nvGraphicFramePr>
            <p:cNvPr id="24585" name="Object 8">
              <a:extLst>
                <a:ext uri="{FF2B5EF4-FFF2-40B4-BE49-F238E27FC236}">
                  <a16:creationId xmlns:a16="http://schemas.microsoft.com/office/drawing/2014/main" id="{3C88B9AF-B565-4221-A085-354B069480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1728"/>
            <a:ext cx="2893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6" name="Equation" r:id="rId5" imgW="1765300" imgH="203200" progId="Equation.DSMT4">
                    <p:embed/>
                  </p:oleObj>
                </mc:Choice>
                <mc:Fallback>
                  <p:oleObj name="Equation" r:id="rId5" imgW="1765300" imgH="203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728"/>
                          <a:ext cx="2893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03" name="Object 15">
            <a:extLst>
              <a:ext uri="{FF2B5EF4-FFF2-40B4-BE49-F238E27FC236}">
                <a16:creationId xmlns:a16="http://schemas.microsoft.com/office/drawing/2014/main" id="{4C9E6B44-48A3-4812-94F4-AD05FC0A9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7163" y="3979863"/>
          <a:ext cx="408940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quation" r:id="rId7" imgW="1193800" imgH="228600" progId="Equation.DSMT4">
                  <p:embed/>
                </p:oleObj>
              </mc:Choice>
              <mc:Fallback>
                <p:oleObj name="Equation" r:id="rId7" imgW="11938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3979863"/>
                        <a:ext cx="4089400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6" name="Rectangle 18">
            <a:extLst>
              <a:ext uri="{FF2B5EF4-FFF2-40B4-BE49-F238E27FC236}">
                <a16:creationId xmlns:a16="http://schemas.microsoft.com/office/drawing/2014/main" id="{FD8F69C5-1823-4875-A9CC-45BBFEE64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076700"/>
            <a:ext cx="3028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：贡献一个相因子</a:t>
            </a:r>
          </a:p>
        </p:txBody>
      </p:sp>
      <p:graphicFrame>
        <p:nvGraphicFramePr>
          <p:cNvPr id="37908" name="Object 20">
            <a:extLst>
              <a:ext uri="{FF2B5EF4-FFF2-40B4-BE49-F238E27FC236}">
                <a16:creationId xmlns:a16="http://schemas.microsoft.com/office/drawing/2014/main" id="{79056EA6-D481-4873-885F-24D8EA3C68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762500"/>
          <a:ext cx="34925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9" imgW="1383699" imgH="215806" progId="Equation.DSMT4">
                  <p:embed/>
                </p:oleObj>
              </mc:Choice>
              <mc:Fallback>
                <p:oleObj name="Equation" r:id="rId9" imgW="1383699" imgH="215806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762500"/>
                        <a:ext cx="34925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0">
            <a:extLst>
              <a:ext uri="{FF2B5EF4-FFF2-40B4-BE49-F238E27FC236}">
                <a16:creationId xmlns:a16="http://schemas.microsoft.com/office/drawing/2014/main" id="{0942934E-8281-427E-A58A-10055D914F44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3344863"/>
            <a:ext cx="3100388" cy="528637"/>
            <a:chOff x="768" y="2784"/>
            <a:chExt cx="2163" cy="333"/>
          </a:xfrm>
        </p:grpSpPr>
        <p:graphicFrame>
          <p:nvGraphicFramePr>
            <p:cNvPr id="24584" name="Object 10">
              <a:extLst>
                <a:ext uri="{FF2B5EF4-FFF2-40B4-BE49-F238E27FC236}">
                  <a16:creationId xmlns:a16="http://schemas.microsoft.com/office/drawing/2014/main" id="{F548B312-D750-4C4B-A6D8-20B934AB6C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0" y="2784"/>
            <a:ext cx="1701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9" name="Equation" r:id="rId11" imgW="1180588" imgH="203112" progId="Equation.DSMT4">
                    <p:embed/>
                  </p:oleObj>
                </mc:Choice>
                <mc:Fallback>
                  <p:oleObj name="Equation" r:id="rId11" imgW="1180588" imgH="203112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0" y="2784"/>
                          <a:ext cx="1701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3" name="Rectangle 27">
              <a:extLst>
                <a:ext uri="{FF2B5EF4-FFF2-40B4-BE49-F238E27FC236}">
                  <a16:creationId xmlns:a16="http://schemas.microsoft.com/office/drawing/2014/main" id="{F98319C2-844E-4F9E-9FB5-0F8F2D796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784"/>
              <a:ext cx="3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而</a:t>
              </a:r>
            </a:p>
          </p:txBody>
        </p:sp>
      </p:grpSp>
      <p:grpSp>
        <p:nvGrpSpPr>
          <p:cNvPr id="4" name="Group 29">
            <a:extLst>
              <a:ext uri="{FF2B5EF4-FFF2-40B4-BE49-F238E27FC236}">
                <a16:creationId xmlns:a16="http://schemas.microsoft.com/office/drawing/2014/main" id="{DED5040E-3D1A-4FFA-9576-1F304D45D2C8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238500"/>
            <a:ext cx="3651250" cy="773113"/>
            <a:chOff x="1152" y="2352"/>
            <a:chExt cx="2300" cy="487"/>
          </a:xfrm>
        </p:grpSpPr>
        <p:graphicFrame>
          <p:nvGraphicFramePr>
            <p:cNvPr id="24583" name="Object 9">
              <a:extLst>
                <a:ext uri="{FF2B5EF4-FFF2-40B4-BE49-F238E27FC236}">
                  <a16:creationId xmlns:a16="http://schemas.microsoft.com/office/drawing/2014/main" id="{080AEE55-9276-4059-AC9B-BFA69B0C24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2352"/>
            <a:ext cx="219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0" name="Equation" r:id="rId13" imgW="177646" imgH="393359" progId="Equation.DSMT4">
                    <p:embed/>
                  </p:oleObj>
                </mc:Choice>
                <mc:Fallback>
                  <p:oleObj name="Equation" r:id="rId13" imgW="177646" imgH="393359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352"/>
                          <a:ext cx="219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2" name="Rectangle 28">
              <a:extLst>
                <a:ext uri="{FF2B5EF4-FFF2-40B4-BE49-F238E27FC236}">
                  <a16:creationId xmlns:a16="http://schemas.microsoft.com/office/drawing/2014/main" id="{6F61D359-2F08-4FF0-8C6A-A1C47086E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48"/>
              <a:ext cx="23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只保留      的最低次项</a:t>
              </a:r>
              <a:r>
                <a:rPr lang="en-US" altLang="zh-CN">
                  <a:solidFill>
                    <a:schemeClr val="bg1"/>
                  </a:solidFill>
                </a:rPr>
                <a:t>,</a:t>
              </a:r>
            </a:p>
          </p:txBody>
        </p:sp>
      </p:grpSp>
      <p:graphicFrame>
        <p:nvGraphicFramePr>
          <p:cNvPr id="24581" name="Object 31">
            <a:extLst>
              <a:ext uri="{FF2B5EF4-FFF2-40B4-BE49-F238E27FC236}">
                <a16:creationId xmlns:a16="http://schemas.microsoft.com/office/drawing/2014/main" id="{13677AE2-3E3A-4E8C-9263-37E0D93DA0C7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116013" y="0"/>
          <a:ext cx="4392612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15" imgW="1955800" imgH="482600" progId="Equation.DSMT4">
                  <p:embed/>
                </p:oleObj>
              </mc:Choice>
              <mc:Fallback>
                <p:oleObj name="Equation" r:id="rId15" imgW="1955800" imgH="4826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0"/>
                        <a:ext cx="4392612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1" name="Object 33">
            <a:extLst>
              <a:ext uri="{FF2B5EF4-FFF2-40B4-BE49-F238E27FC236}">
                <a16:creationId xmlns:a16="http://schemas.microsoft.com/office/drawing/2014/main" id="{7F4AE60B-487A-4529-BE33-309E46D50411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042988" y="5508625"/>
          <a:ext cx="69850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17" imgW="2349500" imgH="469900" progId="Equation.DSMT4">
                  <p:embed/>
                </p:oleObj>
              </mc:Choice>
              <mc:Fallback>
                <p:oleObj name="Equation" r:id="rId17" imgW="2349500" imgH="4699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508625"/>
                        <a:ext cx="69850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4" name="AutoShape 36">
            <a:extLst>
              <a:ext uri="{FF2B5EF4-FFF2-40B4-BE49-F238E27FC236}">
                <a16:creationId xmlns:a16="http://schemas.microsoft.com/office/drawing/2014/main" id="{CB9C0258-F21F-4C92-8ED8-BB375172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5661025"/>
            <a:ext cx="1223962" cy="647700"/>
          </a:xfrm>
          <a:prstGeom prst="wedgeRoundRectCallout">
            <a:avLst>
              <a:gd name="adj1" fmla="val 43903"/>
              <a:gd name="adj2" fmla="val -99264"/>
              <a:gd name="adj3" fmla="val 16667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37925" name="Text Box 37">
            <a:extLst>
              <a:ext uri="{FF2B5EF4-FFF2-40B4-BE49-F238E27FC236}">
                <a16:creationId xmlns:a16="http://schemas.microsoft.com/office/drawing/2014/main" id="{ADAD1E2F-DF6E-4314-B922-8F689771C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797425"/>
            <a:ext cx="165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/>
              <a:t>级数展开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6" grpId="0"/>
      <p:bldP spid="37924" grpId="0" animBg="1"/>
      <p:bldP spid="379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45" name="Rectangle 17">
            <a:extLst>
              <a:ext uri="{FF2B5EF4-FFF2-40B4-BE49-F238E27FC236}">
                <a16:creationId xmlns:a16="http://schemas.microsoft.com/office/drawing/2014/main" id="{6871A397-C9E7-46B0-B107-38C5D5DC8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1844675"/>
            <a:ext cx="30956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计算远区场技巧</a:t>
            </a:r>
          </a:p>
        </p:txBody>
      </p:sp>
      <p:grpSp>
        <p:nvGrpSpPr>
          <p:cNvPr id="2" name="Group 50">
            <a:extLst>
              <a:ext uri="{FF2B5EF4-FFF2-40B4-BE49-F238E27FC236}">
                <a16:creationId xmlns:a16="http://schemas.microsoft.com/office/drawing/2014/main" id="{F94E8A0A-FB16-4ACB-AF7E-71F91006C321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549275"/>
            <a:ext cx="5029200" cy="773113"/>
            <a:chOff x="975" y="346"/>
            <a:chExt cx="3168" cy="487"/>
          </a:xfrm>
        </p:grpSpPr>
        <p:graphicFrame>
          <p:nvGraphicFramePr>
            <p:cNvPr id="25608" name="Object 3">
              <a:extLst>
                <a:ext uri="{FF2B5EF4-FFF2-40B4-BE49-F238E27FC236}">
                  <a16:creationId xmlns:a16="http://schemas.microsoft.com/office/drawing/2014/main" id="{157A9035-0C04-418E-8D3A-7413ACCD78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2" y="346"/>
            <a:ext cx="219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8" name="Equation" r:id="rId3" imgW="177646" imgH="393359" progId="Equation.DSMT4">
                    <p:embed/>
                  </p:oleObj>
                </mc:Choice>
                <mc:Fallback>
                  <p:oleObj name="Equation" r:id="rId3" imgW="177646" imgH="393359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2" y="346"/>
                          <a:ext cx="219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7" name="Rectangle 28">
              <a:extLst>
                <a:ext uri="{FF2B5EF4-FFF2-40B4-BE49-F238E27FC236}">
                  <a16:creationId xmlns:a16="http://schemas.microsoft.com/office/drawing/2014/main" id="{5D896CD5-FF4A-4545-9C01-E0D827748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436"/>
              <a:ext cx="31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Ø"/>
              </a:pPr>
              <a:r>
                <a:rPr lang="zh-CN" altLang="en-US">
                  <a:solidFill>
                    <a:schemeClr val="bg1"/>
                  </a:solidFill>
                </a:rPr>
                <a:t>只保留    的最低次项</a:t>
              </a:r>
            </a:p>
          </p:txBody>
        </p:sp>
      </p:grpSp>
      <p:graphicFrame>
        <p:nvGraphicFramePr>
          <p:cNvPr id="73759" name="Object 31">
            <a:extLst>
              <a:ext uri="{FF2B5EF4-FFF2-40B4-BE49-F238E27FC236}">
                <a16:creationId xmlns:a16="http://schemas.microsoft.com/office/drawing/2014/main" id="{6896A5EA-E82E-494B-BC1F-05E21E0E8C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773238"/>
          <a:ext cx="15128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5" imgW="596900" imgH="228600" progId="Equation.DSMT4">
                  <p:embed/>
                </p:oleObj>
              </mc:Choice>
              <mc:Fallback>
                <p:oleObj name="Equation" r:id="rId5" imgW="596900" imgH="2286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773238"/>
                        <a:ext cx="1512887" cy="5794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9">
            <a:extLst>
              <a:ext uri="{FF2B5EF4-FFF2-40B4-BE49-F238E27FC236}">
                <a16:creationId xmlns:a16="http://schemas.microsoft.com/office/drawing/2014/main" id="{49CADB75-0C24-4D27-B974-03072B5BD6CE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268413"/>
            <a:ext cx="7845425" cy="685800"/>
            <a:chOff x="818" y="2387"/>
            <a:chExt cx="4942" cy="432"/>
          </a:xfrm>
        </p:grpSpPr>
        <p:grpSp>
          <p:nvGrpSpPr>
            <p:cNvPr id="25614" name="Group 30">
              <a:extLst>
                <a:ext uri="{FF2B5EF4-FFF2-40B4-BE49-F238E27FC236}">
                  <a16:creationId xmlns:a16="http://schemas.microsoft.com/office/drawing/2014/main" id="{68651982-F5D5-42C6-9E38-C6B830843F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387"/>
              <a:ext cx="4896" cy="432"/>
              <a:chOff x="336" y="1488"/>
              <a:chExt cx="4896" cy="432"/>
            </a:xfrm>
          </p:grpSpPr>
          <p:sp>
            <p:nvSpPr>
              <p:cNvPr id="25616" name="Rectangle 11">
                <a:extLst>
                  <a:ext uri="{FF2B5EF4-FFF2-40B4-BE49-F238E27FC236}">
                    <a16:creationId xmlns:a16="http://schemas.microsoft.com/office/drawing/2014/main" id="{C3482B96-26B0-4D0F-8EE2-AE540D411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488"/>
                <a:ext cx="4896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>
                    <a:solidFill>
                      <a:schemeClr val="bg1"/>
                    </a:solidFill>
                  </a:rPr>
                  <a:t>算符    不作用分母，只作用相因子</a:t>
                </a:r>
              </a:p>
            </p:txBody>
          </p:sp>
          <p:graphicFrame>
            <p:nvGraphicFramePr>
              <p:cNvPr id="25607" name="Object 4">
                <a:extLst>
                  <a:ext uri="{FF2B5EF4-FFF2-40B4-BE49-F238E27FC236}">
                    <a16:creationId xmlns:a16="http://schemas.microsoft.com/office/drawing/2014/main" id="{8379E6B6-9FFC-4A4A-BF86-3D2EE843F1C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56" y="1536"/>
              <a:ext cx="198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20" name="Equation" r:id="rId7" imgW="152202" imgH="177569" progId="Equation.DSMT4">
                      <p:embed/>
                    </p:oleObj>
                  </mc:Choice>
                  <mc:Fallback>
                    <p:oleObj name="Equation" r:id="rId7" imgW="152202" imgH="177569" progId="Equation.DSMT4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1536"/>
                            <a:ext cx="198" cy="2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33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5606" name="Object 5">
              <a:extLst>
                <a:ext uri="{FF2B5EF4-FFF2-40B4-BE49-F238E27FC236}">
                  <a16:creationId xmlns:a16="http://schemas.microsoft.com/office/drawing/2014/main" id="{DC96D27F-2C85-4A1F-B00D-B01EB187A2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2" y="2387"/>
            <a:ext cx="421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1" name="Equation" r:id="rId9" imgW="241195" imgH="203112" progId="Equation.DSMT4">
                    <p:embed/>
                  </p:oleObj>
                </mc:Choice>
                <mc:Fallback>
                  <p:oleObj name="Equation" r:id="rId9" imgW="241195" imgH="203112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2387"/>
                          <a:ext cx="421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5" name="Text Box 36">
              <a:extLst>
                <a:ext uri="{FF2B5EF4-FFF2-40B4-BE49-F238E27FC236}">
                  <a16:creationId xmlns:a16="http://schemas.microsoft.com/office/drawing/2014/main" id="{A7511F85-2A80-474C-A9C4-040D6F970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" y="246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25612" name="Rectangle 48">
            <a:extLst>
              <a:ext uri="{FF2B5EF4-FFF2-40B4-BE49-F238E27FC236}">
                <a16:creationId xmlns:a16="http://schemas.microsoft.com/office/drawing/2014/main" id="{2C52F9D6-A94B-4316-B48A-B819DE954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4436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、远区偶极辐射场一般公式</a:t>
            </a:r>
          </a:p>
        </p:txBody>
      </p:sp>
      <p:sp>
        <p:nvSpPr>
          <p:cNvPr id="73780" name="Rectangle 52">
            <a:extLst>
              <a:ext uri="{FF2B5EF4-FFF2-40B4-BE49-F238E27FC236}">
                <a16:creationId xmlns:a16="http://schemas.microsoft.com/office/drawing/2014/main" id="{E57B1269-41E5-4750-ADC9-B8FF64B9D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420938"/>
            <a:ext cx="7273925" cy="4437062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/>
          </a:p>
        </p:txBody>
      </p:sp>
      <p:graphicFrame>
        <p:nvGraphicFramePr>
          <p:cNvPr id="73787" name="Object 59">
            <a:extLst>
              <a:ext uri="{FF2B5EF4-FFF2-40B4-BE49-F238E27FC236}">
                <a16:creationId xmlns:a16="http://schemas.microsoft.com/office/drawing/2014/main" id="{4E7D2FCE-2748-4BD3-A7B6-A80D24A1E0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5084763"/>
          <a:ext cx="4681537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Equation" r:id="rId11" imgW="2895600" imgH="736600" progId="Equation.DSMT4">
                  <p:embed/>
                </p:oleObj>
              </mc:Choice>
              <mc:Fallback>
                <p:oleObj name="Equation" r:id="rId11" imgW="2895600" imgH="7366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084763"/>
                        <a:ext cx="4681537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88" name="Object 60">
            <a:extLst>
              <a:ext uri="{FF2B5EF4-FFF2-40B4-BE49-F238E27FC236}">
                <a16:creationId xmlns:a16="http://schemas.microsoft.com/office/drawing/2014/main" id="{BAAF434E-2F88-4B69-A1CA-312F031663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420938"/>
          <a:ext cx="6408737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Equation" r:id="rId13" imgW="2781300" imgH="1168400" progId="Equation.DSMT4">
                  <p:embed/>
                </p:oleObj>
              </mc:Choice>
              <mc:Fallback>
                <p:oleObj name="Equation" r:id="rId13" imgW="2781300" imgH="11684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20938"/>
                        <a:ext cx="6408737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19">
            <a:extLst>
              <a:ext uri="{FF2B5EF4-FFF2-40B4-BE49-F238E27FC236}">
                <a16:creationId xmlns:a16="http://schemas.microsoft.com/office/drawing/2014/main" id="{99201350-3C0B-453D-BC17-FF1CC5D57B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0"/>
          <a:ext cx="237648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Equation" r:id="rId15" imgW="1562100" imgH="419100" progId="Equation.DSMT4">
                  <p:embed/>
                </p:oleObj>
              </mc:Choice>
              <mc:Fallback>
                <p:oleObj name="Equation" r:id="rId15" imgW="1562100" imgH="4191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0"/>
                        <a:ext cx="237648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7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7" dur="2000"/>
                                        <p:tgtEl>
                                          <p:spTgt spid="7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5" grpId="0"/>
      <p:bldP spid="7378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5" name="Object 3">
            <a:extLst>
              <a:ext uri="{FF2B5EF4-FFF2-40B4-BE49-F238E27FC236}">
                <a16:creationId xmlns:a16="http://schemas.microsoft.com/office/drawing/2014/main" id="{58D516E6-482D-41C7-8008-EB01C01A2D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30725" y="1484313"/>
          <a:ext cx="4349750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Equation" r:id="rId4" imgW="1676400" imgH="914400" progId="Equation.DSMT4">
                  <p:embed/>
                </p:oleObj>
              </mc:Choice>
              <mc:Fallback>
                <p:oleObj name="Equation" r:id="rId4" imgW="167640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1484313"/>
                        <a:ext cx="4349750" cy="199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>
            <a:extLst>
              <a:ext uri="{FF2B5EF4-FFF2-40B4-BE49-F238E27FC236}">
                <a16:creationId xmlns:a16="http://schemas.microsoft.com/office/drawing/2014/main" id="{FF94EDCF-4C4C-477F-8182-5C96B67479EE}"/>
              </a:ext>
            </a:extLst>
          </p:cNvPr>
          <p:cNvGrpSpPr>
            <a:grpSpLocks/>
          </p:cNvGrpSpPr>
          <p:nvPr/>
        </p:nvGrpSpPr>
        <p:grpSpPr bwMode="auto">
          <a:xfrm>
            <a:off x="0" y="1052513"/>
            <a:ext cx="4343400" cy="4724400"/>
            <a:chOff x="1344" y="576"/>
            <a:chExt cx="3024" cy="3250"/>
          </a:xfrm>
        </p:grpSpPr>
        <p:sp>
          <p:nvSpPr>
            <p:cNvPr id="26646" name="Rectangle 14">
              <a:extLst>
                <a:ext uri="{FF2B5EF4-FFF2-40B4-BE49-F238E27FC236}">
                  <a16:creationId xmlns:a16="http://schemas.microsoft.com/office/drawing/2014/main" id="{D63BC43A-6AF2-4FEA-A012-F2DABE106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576"/>
              <a:ext cx="302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26647" name="Group 15">
              <a:extLst>
                <a:ext uri="{FF2B5EF4-FFF2-40B4-BE49-F238E27FC236}">
                  <a16:creationId xmlns:a16="http://schemas.microsoft.com/office/drawing/2014/main" id="{66325230-5809-4C61-B34D-C74A775CB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672"/>
              <a:ext cx="3024" cy="3154"/>
              <a:chOff x="1824" y="510"/>
              <a:chExt cx="3024" cy="3154"/>
            </a:xfrm>
          </p:grpSpPr>
          <p:graphicFrame>
            <p:nvGraphicFramePr>
              <p:cNvPr id="26633" name="Object 16">
                <a:extLst>
                  <a:ext uri="{FF2B5EF4-FFF2-40B4-BE49-F238E27FC236}">
                    <a16:creationId xmlns:a16="http://schemas.microsoft.com/office/drawing/2014/main" id="{92395085-2873-4CD0-BDFC-3A190AD72D4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24" y="695"/>
              <a:ext cx="3024" cy="29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51" name="Clip" r:id="rId6" imgW="9980952" imgH="9800000" progId="MS_ClipArt_Gallery.5">
                      <p:embed/>
                    </p:oleObj>
                  </mc:Choice>
                  <mc:Fallback>
                    <p:oleObj name="Clip" r:id="rId6" imgW="9980952" imgH="9800000" progId="MS_ClipArt_Gallery.5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695"/>
                            <a:ext cx="3024" cy="29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48" name="Text Box 17">
                <a:extLst>
                  <a:ext uri="{FF2B5EF4-FFF2-40B4-BE49-F238E27FC236}">
                    <a16:creationId xmlns:a16="http://schemas.microsoft.com/office/drawing/2014/main" id="{A1C55FAD-84B5-4F9C-99A5-7FEB5BB90D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510"/>
                <a:ext cx="94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en-US" altLang="zh-CN" sz="2400" b="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26649" name="Arc 18">
                <a:extLst>
                  <a:ext uri="{FF2B5EF4-FFF2-40B4-BE49-F238E27FC236}">
                    <a16:creationId xmlns:a16="http://schemas.microsoft.com/office/drawing/2014/main" id="{F21B7453-EE10-4603-8F8E-796770CCC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1" y="2113"/>
                <a:ext cx="171" cy="576"/>
              </a:xfrm>
              <a:custGeom>
                <a:avLst/>
                <a:gdLst>
                  <a:gd name="T0" fmla="*/ 0 w 6417"/>
                  <a:gd name="T1" fmla="*/ 0 h 21600"/>
                  <a:gd name="T2" fmla="*/ 0 w 6417"/>
                  <a:gd name="T3" fmla="*/ 0 h 21600"/>
                  <a:gd name="T4" fmla="*/ 0 w 641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6417"/>
                  <a:gd name="T10" fmla="*/ 0 h 21600"/>
                  <a:gd name="T11" fmla="*/ 6417 w 641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417" h="21600" fill="none" extrusionOk="0">
                    <a:moveTo>
                      <a:pt x="-1" y="0"/>
                    </a:moveTo>
                    <a:cubicBezTo>
                      <a:pt x="2175" y="0"/>
                      <a:pt x="4339" y="328"/>
                      <a:pt x="6416" y="975"/>
                    </a:cubicBezTo>
                  </a:path>
                  <a:path w="6417" h="21600" stroke="0" extrusionOk="0">
                    <a:moveTo>
                      <a:pt x="-1" y="0"/>
                    </a:moveTo>
                    <a:cubicBezTo>
                      <a:pt x="2175" y="0"/>
                      <a:pt x="4339" y="328"/>
                      <a:pt x="6416" y="975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aphicFrame>
            <p:nvGraphicFramePr>
              <p:cNvPr id="26634" name="Object 19">
                <a:extLst>
                  <a:ext uri="{FF2B5EF4-FFF2-40B4-BE49-F238E27FC236}">
                    <a16:creationId xmlns:a16="http://schemas.microsoft.com/office/drawing/2014/main" id="{D0804451-9618-4E79-849F-BFAED9ACA0F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88" y="1869"/>
              <a:ext cx="188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52" name="公式" r:id="rId8" imgW="126780" imgH="164814" progId="Equation.3">
                      <p:embed/>
                    </p:oleObj>
                  </mc:Choice>
                  <mc:Fallback>
                    <p:oleObj name="公式" r:id="rId8" imgW="126780" imgH="164814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8" y="1869"/>
                            <a:ext cx="188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0852" name="Rectangle 20">
            <a:extLst>
              <a:ext uri="{FF2B5EF4-FFF2-40B4-BE49-F238E27FC236}">
                <a16:creationId xmlns:a16="http://schemas.microsoft.com/office/drawing/2014/main" id="{CC2F03A2-6B7D-44F6-B48C-78EA0A9F4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491163"/>
            <a:ext cx="3995737" cy="1366837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3600">
                <a:solidFill>
                  <a:schemeClr val="bg1"/>
                </a:solidFill>
                <a:ea typeface="楷体_GB2312" pitchFamily="49" charset="-122"/>
              </a:rPr>
              <a:t>电偶极辐射是</a:t>
            </a:r>
            <a:r>
              <a:rPr lang="zh-CN" altLang="en-US" sz="3600">
                <a:solidFill>
                  <a:srgbClr val="FF0066"/>
                </a:solidFill>
              </a:rPr>
              <a:t>         </a:t>
            </a: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3600">
                <a:solidFill>
                  <a:srgbClr val="FF0066"/>
                </a:solidFill>
              </a:rPr>
              <a:t>横磁波（</a:t>
            </a:r>
            <a:r>
              <a:rPr lang="en-US" altLang="zh-CN" sz="3600">
                <a:solidFill>
                  <a:srgbClr val="FF0066"/>
                </a:solidFill>
              </a:rPr>
              <a:t>TMW</a:t>
            </a:r>
            <a:r>
              <a:rPr lang="zh-CN" altLang="en-US" sz="3600">
                <a:solidFill>
                  <a:srgbClr val="FF0066"/>
                </a:solidFill>
              </a:rPr>
              <a:t>）</a:t>
            </a:r>
            <a:endParaRPr lang="zh-CN" altLang="en-US" sz="3600" b="0">
              <a:solidFill>
                <a:schemeClr val="tx1"/>
              </a:solidFill>
            </a:endParaRPr>
          </a:p>
        </p:txBody>
      </p:sp>
      <p:grpSp>
        <p:nvGrpSpPr>
          <p:cNvPr id="4" name="Group 31">
            <a:extLst>
              <a:ext uri="{FF2B5EF4-FFF2-40B4-BE49-F238E27FC236}">
                <a16:creationId xmlns:a16="http://schemas.microsoft.com/office/drawing/2014/main" id="{012A93EA-C514-4B52-B684-754ED4D5B2AF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3744913"/>
            <a:ext cx="2865437" cy="519112"/>
            <a:chOff x="3504" y="754"/>
            <a:chExt cx="1805" cy="327"/>
          </a:xfrm>
        </p:grpSpPr>
        <p:sp>
          <p:nvSpPr>
            <p:cNvPr id="26645" name="Rectangle 23">
              <a:extLst>
                <a:ext uri="{FF2B5EF4-FFF2-40B4-BE49-F238E27FC236}">
                  <a16:creationId xmlns:a16="http://schemas.microsoft.com/office/drawing/2014/main" id="{F50C26E6-04E8-450F-B8A1-C29531200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754"/>
              <a:ext cx="18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zh-CN" altLang="en-US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、  总是横向的</a:t>
              </a:r>
            </a:p>
          </p:txBody>
        </p:sp>
        <p:graphicFrame>
          <p:nvGraphicFramePr>
            <p:cNvPr id="26632" name="Object 24">
              <a:extLst>
                <a:ext uri="{FF2B5EF4-FFF2-40B4-BE49-F238E27FC236}">
                  <a16:creationId xmlns:a16="http://schemas.microsoft.com/office/drawing/2014/main" id="{607090F7-BDCD-425D-9270-A5A3C2F722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768"/>
            <a:ext cx="23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3" name="Equation" r:id="rId10" imgW="152268" imgH="203024" progId="Equation.DSMT4">
                    <p:embed/>
                  </p:oleObj>
                </mc:Choice>
                <mc:Fallback>
                  <p:oleObj name="Equation" r:id="rId10" imgW="152268" imgH="203024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768"/>
                          <a:ext cx="235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4">
            <a:extLst>
              <a:ext uri="{FF2B5EF4-FFF2-40B4-BE49-F238E27FC236}">
                <a16:creationId xmlns:a16="http://schemas.microsoft.com/office/drawing/2014/main" id="{9AD58A1D-1594-4AF0-80FC-FA4F56ABCE28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76713"/>
            <a:ext cx="4572000" cy="1171575"/>
            <a:chOff x="2880" y="2069"/>
            <a:chExt cx="2880" cy="738"/>
          </a:xfrm>
        </p:grpSpPr>
        <p:sp>
          <p:nvSpPr>
            <p:cNvPr id="26644" name="Rectangle 25">
              <a:extLst>
                <a:ext uri="{FF2B5EF4-FFF2-40B4-BE49-F238E27FC236}">
                  <a16:creationId xmlns:a16="http://schemas.microsoft.com/office/drawing/2014/main" id="{223CB648-78D5-4396-BB94-270B211F8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211"/>
              <a:ext cx="288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lang="zh-CN" altLang="en-US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、略去   的高次后，</a:t>
              </a:r>
            </a:p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    近似地为横向</a:t>
              </a:r>
            </a:p>
          </p:txBody>
        </p:sp>
        <p:graphicFrame>
          <p:nvGraphicFramePr>
            <p:cNvPr id="26630" name="Object 26">
              <a:extLst>
                <a:ext uri="{FF2B5EF4-FFF2-40B4-BE49-F238E27FC236}">
                  <a16:creationId xmlns:a16="http://schemas.microsoft.com/office/drawing/2014/main" id="{58B0834B-6403-4EE6-883C-4A83D8F7FE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2" y="2069"/>
            <a:ext cx="219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4" name="Equation" r:id="rId12" imgW="177646" imgH="393359" progId="Equation.DSMT4">
                    <p:embed/>
                  </p:oleObj>
                </mc:Choice>
                <mc:Fallback>
                  <p:oleObj name="Equation" r:id="rId12" imgW="177646" imgH="393359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2069"/>
                          <a:ext cx="219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1" name="Object 27">
              <a:extLst>
                <a:ext uri="{FF2B5EF4-FFF2-40B4-BE49-F238E27FC236}">
                  <a16:creationId xmlns:a16="http://schemas.microsoft.com/office/drawing/2014/main" id="{3B08DD6C-68AA-4329-8434-A4C0CB0C29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8" y="2478"/>
            <a:ext cx="21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5" name="Equation" r:id="rId14" imgW="152268" imgH="203024" progId="Equation.DSMT4">
                    <p:embed/>
                  </p:oleObj>
                </mc:Choice>
                <mc:Fallback>
                  <p:oleObj name="Equation" r:id="rId14" imgW="152268" imgH="203024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2478"/>
                          <a:ext cx="214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0">
            <a:extLst>
              <a:ext uri="{FF2B5EF4-FFF2-40B4-BE49-F238E27FC236}">
                <a16:creationId xmlns:a16="http://schemas.microsoft.com/office/drawing/2014/main" id="{971F6791-4C8D-4CE2-8BFF-B38DCE29679D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5949950"/>
            <a:ext cx="4994275" cy="523875"/>
            <a:chOff x="1066" y="4007"/>
            <a:chExt cx="3146" cy="330"/>
          </a:xfrm>
        </p:grpSpPr>
        <p:graphicFrame>
          <p:nvGraphicFramePr>
            <p:cNvPr id="26628" name="Object 37">
              <a:extLst>
                <a:ext uri="{FF2B5EF4-FFF2-40B4-BE49-F238E27FC236}">
                  <a16:creationId xmlns:a16="http://schemas.microsoft.com/office/drawing/2014/main" id="{B23E8970-12EC-46FA-9EA1-8A8FD3AA13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4007"/>
            <a:ext cx="23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6" name="Equation" r:id="rId16" imgW="152268" imgH="203024" progId="Equation.DSMT4">
                    <p:embed/>
                  </p:oleObj>
                </mc:Choice>
                <mc:Fallback>
                  <p:oleObj name="Equation" r:id="rId16" imgW="152268" imgH="203024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4007"/>
                          <a:ext cx="235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" name="Object 38">
              <a:extLst>
                <a:ext uri="{FF2B5EF4-FFF2-40B4-BE49-F238E27FC236}">
                  <a16:creationId xmlns:a16="http://schemas.microsoft.com/office/drawing/2014/main" id="{F94DF7FB-6433-44C9-BF50-FDB46DEC73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8" y="4035"/>
            <a:ext cx="21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7" name="Equation" r:id="rId18" imgW="152268" imgH="203024" progId="Equation.DSMT4">
                    <p:embed/>
                  </p:oleObj>
                </mc:Choice>
                <mc:Fallback>
                  <p:oleObj name="Equation" r:id="rId18" imgW="152268" imgH="203024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4035"/>
                          <a:ext cx="214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3" name="Rectangle 39">
              <a:extLst>
                <a:ext uri="{FF2B5EF4-FFF2-40B4-BE49-F238E27FC236}">
                  <a16:creationId xmlns:a16="http://schemas.microsoft.com/office/drawing/2014/main" id="{E0E4C7F5-0C1C-42E7-B593-ACE903DF8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4049"/>
              <a:ext cx="30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FFFF66"/>
                  </a:solidFill>
                </a:rPr>
                <a:t>沿纬线上振荡，    沿经线上振荡。</a:t>
              </a:r>
            </a:p>
          </p:txBody>
        </p:sp>
      </p:grpSp>
      <p:sp>
        <p:nvSpPr>
          <p:cNvPr id="120877" name="Text Box 45">
            <a:extLst>
              <a:ext uri="{FF2B5EF4-FFF2-40B4-BE49-F238E27FC236}">
                <a16:creationId xmlns:a16="http://schemas.microsoft.com/office/drawing/2014/main" id="{19A9FF68-719F-402E-8472-89D2FC20F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035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CC00"/>
                </a:solidFill>
              </a:rPr>
              <a:t>讨论</a:t>
            </a:r>
            <a:r>
              <a:rPr lang="en-US" altLang="zh-CN" sz="2400">
                <a:solidFill>
                  <a:srgbClr val="FFCC00"/>
                </a:solidFill>
              </a:rPr>
              <a:t>:</a:t>
            </a:r>
          </a:p>
        </p:txBody>
      </p:sp>
      <p:grpSp>
        <p:nvGrpSpPr>
          <p:cNvPr id="7" name="Group 46">
            <a:extLst>
              <a:ext uri="{FF2B5EF4-FFF2-40B4-BE49-F238E27FC236}">
                <a16:creationId xmlns:a16="http://schemas.microsoft.com/office/drawing/2014/main" id="{CC0B6C24-349F-4FEC-975A-AC5EEDEE1729}"/>
              </a:ext>
            </a:extLst>
          </p:cNvPr>
          <p:cNvGrpSpPr>
            <a:grpSpLocks/>
          </p:cNvGrpSpPr>
          <p:nvPr/>
        </p:nvGrpSpPr>
        <p:grpSpPr bwMode="auto">
          <a:xfrm>
            <a:off x="792163" y="260350"/>
            <a:ext cx="8243887" cy="549275"/>
            <a:chOff x="0" y="0"/>
            <a:chExt cx="5193" cy="346"/>
          </a:xfrm>
        </p:grpSpPr>
        <p:sp>
          <p:nvSpPr>
            <p:cNvPr id="26642" name="Rectangle 47">
              <a:extLst>
                <a:ext uri="{FF2B5EF4-FFF2-40B4-BE49-F238E27FC236}">
                  <a16:creationId xmlns:a16="http://schemas.microsoft.com/office/drawing/2014/main" id="{1B0D03B6-8DF7-4DA2-9D0B-DE1621B2B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19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400">
                  <a:solidFill>
                    <a:srgbClr val="FFFF66"/>
                  </a:solidFill>
                </a:rPr>
                <a:t>取球坐标，原点在电荷电流分布区域内，并以    方向为极轴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400">
                  <a:solidFill>
                    <a:srgbClr val="FFFF66"/>
                  </a:solidFill>
                </a:rPr>
                <a:t>            </a:t>
              </a:r>
            </a:p>
          </p:txBody>
        </p:sp>
        <p:graphicFrame>
          <p:nvGraphicFramePr>
            <p:cNvPr id="26627" name="Object 48">
              <a:extLst>
                <a:ext uri="{FF2B5EF4-FFF2-40B4-BE49-F238E27FC236}">
                  <a16:creationId xmlns:a16="http://schemas.microsoft.com/office/drawing/2014/main" id="{89CC36DE-1E33-4174-9ADF-BD983B3097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3" y="0"/>
            <a:ext cx="2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8" name="Equation" r:id="rId20" imgW="152268" imgH="203024" progId="Equation.DSMT4">
                    <p:embed/>
                  </p:oleObj>
                </mc:Choice>
                <mc:Fallback>
                  <p:oleObj name="Equation" r:id="rId20" imgW="152268" imgH="203024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0"/>
                          <a:ext cx="2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2" grpId="0" animBg="1"/>
      <p:bldP spid="12087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文本框 3">
            <a:extLst>
              <a:ext uri="{FF2B5EF4-FFF2-40B4-BE49-F238E27FC236}">
                <a16:creationId xmlns:a16="http://schemas.microsoft.com/office/drawing/2014/main" id="{9723DB11-975F-4E9E-A873-6E0B80944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1773238"/>
            <a:ext cx="3313112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8000"/>
              <a:t>习题课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63" name="Group 1032">
            <a:extLst>
              <a:ext uri="{FF2B5EF4-FFF2-40B4-BE49-F238E27FC236}">
                <a16:creationId xmlns:a16="http://schemas.microsoft.com/office/drawing/2014/main" id="{398DB783-C5E4-46CC-B9DF-BCF7F43E2FE1}"/>
              </a:ext>
            </a:extLst>
          </p:cNvPr>
          <p:cNvGrpSpPr>
            <a:grpSpLocks/>
          </p:cNvGrpSpPr>
          <p:nvPr/>
        </p:nvGrpSpPr>
        <p:grpSpPr bwMode="auto">
          <a:xfrm>
            <a:off x="8124825" y="-53975"/>
            <a:ext cx="984250" cy="906463"/>
            <a:chOff x="285" y="264"/>
            <a:chExt cx="648" cy="720"/>
          </a:xfrm>
        </p:grpSpPr>
        <p:sp>
          <p:nvSpPr>
            <p:cNvPr id="27673" name="AutoShape 1033">
              <a:extLst>
                <a:ext uri="{FF2B5EF4-FFF2-40B4-BE49-F238E27FC236}">
                  <a16:creationId xmlns:a16="http://schemas.microsoft.com/office/drawing/2014/main" id="{8AE64AFA-6AEB-4E05-A824-D68E69F6CA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49" y="300"/>
              <a:ext cx="720" cy="648"/>
            </a:xfrm>
            <a:prstGeom prst="vertic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674" name="Text Box 1034">
              <a:extLst>
                <a:ext uri="{FF2B5EF4-FFF2-40B4-BE49-F238E27FC236}">
                  <a16:creationId xmlns:a16="http://schemas.microsoft.com/office/drawing/2014/main" id="{CDACC3AA-2E1D-405C-B0CA-0257778EC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482"/>
              <a:ext cx="5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>
                  <a:solidFill>
                    <a:srgbClr val="FF3300"/>
                  </a:solidFill>
                </a:rPr>
                <a:t>例题</a:t>
              </a:r>
            </a:p>
          </p:txBody>
        </p:sp>
      </p:grpSp>
      <p:graphicFrame>
        <p:nvGraphicFramePr>
          <p:cNvPr id="7" name="Object 60">
            <a:extLst>
              <a:ext uri="{FF2B5EF4-FFF2-40B4-BE49-F238E27FC236}">
                <a16:creationId xmlns:a16="http://schemas.microsoft.com/office/drawing/2014/main" id="{9811F4C3-6680-4965-9674-E4CCAD9F78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088" y="177800"/>
          <a:ext cx="5707062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Equation" r:id="rId3" imgW="2476500" imgH="1168400" progId="Equation.DSMT4">
                  <p:embed/>
                </p:oleObj>
              </mc:Choice>
              <mc:Fallback>
                <p:oleObj name="Equation" r:id="rId3" imgW="2476500" imgH="11684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177800"/>
                        <a:ext cx="5707062" cy="2692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BB01933F-1736-4A6B-8CEE-1C05B4053E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163" y="3163888"/>
          <a:ext cx="5449887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Equation" r:id="rId5" imgW="1726451" imgH="253890" progId="Equation.DSMT4">
                  <p:embed/>
                </p:oleObj>
              </mc:Choice>
              <mc:Fallback>
                <p:oleObj name="Equation" r:id="rId5" imgW="1726451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3" y="3163888"/>
                        <a:ext cx="5449887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4" name="椭圆 9">
            <a:extLst>
              <a:ext uri="{FF2B5EF4-FFF2-40B4-BE49-F238E27FC236}">
                <a16:creationId xmlns:a16="http://schemas.microsoft.com/office/drawing/2014/main" id="{C18AEF31-72D5-4C2D-954A-441C2808C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50" y="1160463"/>
            <a:ext cx="2592388" cy="183673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7665" name="直接箭头连接符 11">
            <a:extLst>
              <a:ext uri="{FF2B5EF4-FFF2-40B4-BE49-F238E27FC236}">
                <a16:creationId xmlns:a16="http://schemas.microsoft.com/office/drawing/2014/main" id="{D09DF891-9B38-42EB-9599-D532909BF36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596188" y="298450"/>
            <a:ext cx="9525" cy="1781175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0AF6D15-1B21-45FE-8564-3E344E5504E0}"/>
              </a:ext>
            </a:extLst>
          </p:cNvPr>
          <p:cNvCxnSpPr/>
          <p:nvPr/>
        </p:nvCxnSpPr>
        <p:spPr bwMode="auto">
          <a:xfrm flipH="1">
            <a:off x="6019800" y="2070100"/>
            <a:ext cx="1619250" cy="96361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652" name="对象 16">
            <a:extLst>
              <a:ext uri="{FF2B5EF4-FFF2-40B4-BE49-F238E27FC236}">
                <a16:creationId xmlns:a16="http://schemas.microsoft.com/office/drawing/2014/main" id="{25008052-7C0D-42B3-88FB-9CF094BC5A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35975" y="1243013"/>
          <a:ext cx="12160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Equation" r:id="rId7" imgW="126835" imgH="139518" progId="Equation.DSMT4">
                  <p:embed/>
                </p:oleObj>
              </mc:Choice>
              <mc:Fallback>
                <p:oleObj name="Equation" r:id="rId7" imgW="126835" imgH="139518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5975" y="1243013"/>
                        <a:ext cx="121602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对象 17">
            <a:extLst>
              <a:ext uri="{FF2B5EF4-FFF2-40B4-BE49-F238E27FC236}">
                <a16:creationId xmlns:a16="http://schemas.microsoft.com/office/drawing/2014/main" id="{7DE828DF-5834-471A-B633-A897D16D0F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65988" y="68263"/>
          <a:ext cx="3603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Equation" r:id="rId9" imgW="139579" imgH="164957" progId="Equation.DSMT4">
                  <p:embed/>
                </p:oleObj>
              </mc:Choice>
              <mc:Fallback>
                <p:oleObj name="Equation" r:id="rId9" imgW="139579" imgH="164957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5988" y="68263"/>
                        <a:ext cx="3603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对象 18">
            <a:extLst>
              <a:ext uri="{FF2B5EF4-FFF2-40B4-BE49-F238E27FC236}">
                <a16:creationId xmlns:a16="http://schemas.microsoft.com/office/drawing/2014/main" id="{EB71A126-2272-4D7F-89E9-08460A1444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99263" y="2425700"/>
          <a:ext cx="11985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Equation" r:id="rId11" imgW="431425" imgH="177646" progId="Equation.DSMT4">
                  <p:embed/>
                </p:oleObj>
              </mc:Choice>
              <mc:Fallback>
                <p:oleObj name="Equation" r:id="rId11" imgW="431425" imgH="177646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9263" y="2425700"/>
                        <a:ext cx="119856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667" name="直接连接符 22">
            <a:extLst>
              <a:ext uri="{FF2B5EF4-FFF2-40B4-BE49-F238E27FC236}">
                <a16:creationId xmlns:a16="http://schemas.microsoft.com/office/drawing/2014/main" id="{FEED4BDB-DE85-40CA-937F-442D22645622}"/>
              </a:ext>
            </a:extLst>
          </p:cNvPr>
          <p:cNvCxnSpPr>
            <a:cxnSpLocks noChangeShapeType="1"/>
            <a:endCxn id="27668" idx="1"/>
          </p:cNvCxnSpPr>
          <p:nvPr/>
        </p:nvCxnSpPr>
        <p:spPr bwMode="auto">
          <a:xfrm>
            <a:off x="7616825" y="2071688"/>
            <a:ext cx="669925" cy="682625"/>
          </a:xfrm>
          <a:prstGeom prst="line">
            <a:avLst/>
          </a:prstGeom>
          <a:noFill/>
          <a:ln w="9525" algn="ctr">
            <a:solidFill>
              <a:schemeClr val="bg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8" name="椭圆 25">
            <a:extLst>
              <a:ext uri="{FF2B5EF4-FFF2-40B4-BE49-F238E27FC236}">
                <a16:creationId xmlns:a16="http://schemas.microsoft.com/office/drawing/2014/main" id="{53014FAC-EC74-4BEE-A2E2-9ED21C8CD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1350" y="2725738"/>
            <a:ext cx="174625" cy="192087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27" name="Object 13">
            <a:extLst>
              <a:ext uri="{FF2B5EF4-FFF2-40B4-BE49-F238E27FC236}">
                <a16:creationId xmlns:a16="http://schemas.microsoft.com/office/drawing/2014/main" id="{6CA60912-E6F2-475C-8394-A071B80141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350" y="4649788"/>
          <a:ext cx="68802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Equation" r:id="rId13" imgW="2413000" imgH="431800" progId="Equation.DSMT4">
                  <p:embed/>
                </p:oleObj>
              </mc:Choice>
              <mc:Fallback>
                <p:oleObj name="Equation" r:id="rId13" imgW="24130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4649788"/>
                        <a:ext cx="688022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4">
            <a:extLst>
              <a:ext uri="{FF2B5EF4-FFF2-40B4-BE49-F238E27FC236}">
                <a16:creationId xmlns:a16="http://schemas.microsoft.com/office/drawing/2014/main" id="{B6F9E68F-FB1B-4FC7-B7C8-1F32A953AA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2088" y="4106863"/>
          <a:ext cx="346392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Equation" r:id="rId15" imgW="1231366" imgH="266584" progId="Equation.DSMT4">
                  <p:embed/>
                </p:oleObj>
              </mc:Choice>
              <mc:Fallback>
                <p:oleObj name="Equation" r:id="rId15" imgW="1231366" imgH="266584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4106863"/>
                        <a:ext cx="3463925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669" name="直接连接符 29">
            <a:extLst>
              <a:ext uri="{FF2B5EF4-FFF2-40B4-BE49-F238E27FC236}">
                <a16:creationId xmlns:a16="http://schemas.microsoft.com/office/drawing/2014/main" id="{9B68ED7B-6263-40FE-80DE-A07F2016A6A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51875" y="4579938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aphicFrame>
        <p:nvGraphicFramePr>
          <p:cNvPr id="31" name="Object 16">
            <a:extLst>
              <a:ext uri="{FF2B5EF4-FFF2-40B4-BE49-F238E27FC236}">
                <a16:creationId xmlns:a16="http://schemas.microsoft.com/office/drawing/2014/main" id="{5A385537-5C1F-4CBA-B529-5CE3622047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97825" y="2030413"/>
          <a:ext cx="3508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Equation" r:id="rId17" imgW="152334" imgH="228501" progId="Equation.DSMT4">
                  <p:embed/>
                </p:oleObj>
              </mc:Choice>
              <mc:Fallback>
                <p:oleObj name="Equation" r:id="rId17" imgW="152334" imgH="228501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7825" y="2030413"/>
                        <a:ext cx="35083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7">
            <a:extLst>
              <a:ext uri="{FF2B5EF4-FFF2-40B4-BE49-F238E27FC236}">
                <a16:creationId xmlns:a16="http://schemas.microsoft.com/office/drawing/2014/main" id="{146C408C-CD35-446E-8187-BAE2685067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638" y="4062413"/>
          <a:ext cx="37877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Equation" r:id="rId19" imgW="1180588" imgH="253890" progId="Equation.DSMT4">
                  <p:embed/>
                </p:oleObj>
              </mc:Choice>
              <mc:Fallback>
                <p:oleObj name="Equation" r:id="rId19" imgW="1180588" imgH="25389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4062413"/>
                        <a:ext cx="378777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8">
            <a:extLst>
              <a:ext uri="{FF2B5EF4-FFF2-40B4-BE49-F238E27FC236}">
                <a16:creationId xmlns:a16="http://schemas.microsoft.com/office/drawing/2014/main" id="{276D54E8-4020-415A-9B0E-52976C6C2E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8" y="5554663"/>
          <a:ext cx="43116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Equation" r:id="rId21" imgW="1473200" imgH="393700" progId="Equation.DSMT4">
                  <p:embed/>
                </p:oleObj>
              </mc:Choice>
              <mc:Fallback>
                <p:oleObj name="Equation" r:id="rId21" imgW="1473200" imgH="3937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5554663"/>
                        <a:ext cx="43116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9">
            <a:extLst>
              <a:ext uri="{FF2B5EF4-FFF2-40B4-BE49-F238E27FC236}">
                <a16:creationId xmlns:a16="http://schemas.microsoft.com/office/drawing/2014/main" id="{F7CCB86E-611B-4B30-9087-1E1F87D715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9613" y="5772150"/>
          <a:ext cx="2535237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Equation" r:id="rId23" imgW="723586" imgH="266584" progId="Equation.DSMT4">
                  <p:embed/>
                </p:oleObj>
              </mc:Choice>
              <mc:Fallback>
                <p:oleObj name="Equation" r:id="rId23" imgW="723586" imgH="266584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613" y="5772150"/>
                        <a:ext cx="2535237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670" name="直接箭头连接符 38">
            <a:extLst>
              <a:ext uri="{FF2B5EF4-FFF2-40B4-BE49-F238E27FC236}">
                <a16:creationId xmlns:a16="http://schemas.microsoft.com/office/drawing/2014/main" id="{43BAD9E2-1DCF-4644-9F4D-1F416CCB52A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605713" y="2030413"/>
            <a:ext cx="1431925" cy="69850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1" name="直接箭头连接符 45">
            <a:extLst>
              <a:ext uri="{FF2B5EF4-FFF2-40B4-BE49-F238E27FC236}">
                <a16:creationId xmlns:a16="http://schemas.microsoft.com/office/drawing/2014/main" id="{318E23D2-FC16-45FA-AC23-3DAD30220CC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616825" y="857250"/>
            <a:ext cx="592138" cy="1243013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7661" name="对象 47">
            <a:extLst>
              <a:ext uri="{FF2B5EF4-FFF2-40B4-BE49-F238E27FC236}">
                <a16:creationId xmlns:a16="http://schemas.microsoft.com/office/drawing/2014/main" id="{920C9E3C-1083-494D-B0C9-0F8546C707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6350" y="1249363"/>
          <a:ext cx="30638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Equation" r:id="rId25" imgW="152268" imgH="164957" progId="Equation.DSMT4">
                  <p:embed/>
                </p:oleObj>
              </mc:Choice>
              <mc:Fallback>
                <p:oleObj name="Equation" r:id="rId25" imgW="152268" imgH="164957" progId="Equation.DSMT4">
                  <p:embed/>
                  <p:pic>
                    <p:nvPicPr>
                      <p:cNvPr id="0" name="对象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6350" y="1249363"/>
                        <a:ext cx="306388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672" name="直接箭头连接符 49">
            <a:extLst>
              <a:ext uri="{FF2B5EF4-FFF2-40B4-BE49-F238E27FC236}">
                <a16:creationId xmlns:a16="http://schemas.microsoft.com/office/drawing/2014/main" id="{11EAD4BF-AC19-4310-88E4-2BC3E27432CD}"/>
              </a:ext>
            </a:extLst>
          </p:cNvPr>
          <p:cNvCxnSpPr>
            <a:cxnSpLocks noChangeShapeType="1"/>
            <a:stCxn id="27668" idx="6"/>
          </p:cNvCxnSpPr>
          <p:nvPr/>
        </p:nvCxnSpPr>
        <p:spPr bwMode="auto">
          <a:xfrm flipV="1">
            <a:off x="8435975" y="2671763"/>
            <a:ext cx="312738" cy="149225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7662" name="对象 50">
            <a:extLst>
              <a:ext uri="{FF2B5EF4-FFF2-40B4-BE49-F238E27FC236}">
                <a16:creationId xmlns:a16="http://schemas.microsoft.com/office/drawing/2014/main" id="{AA379F23-46E6-4F8D-99CB-E53C33A21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39188" y="2781300"/>
          <a:ext cx="3159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Equation" r:id="rId27" imgW="126725" imgH="177415" progId="Equation.DSMT4">
                  <p:embed/>
                </p:oleObj>
              </mc:Choice>
              <mc:Fallback>
                <p:oleObj name="Equation" r:id="rId27" imgW="126725" imgH="177415" progId="Equation.DSMT4">
                  <p:embed/>
                  <p:pic>
                    <p:nvPicPr>
                      <p:cNvPr id="0" name="对象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9188" y="2781300"/>
                        <a:ext cx="31591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88" name="Group 1032">
            <a:extLst>
              <a:ext uri="{FF2B5EF4-FFF2-40B4-BE49-F238E27FC236}">
                <a16:creationId xmlns:a16="http://schemas.microsoft.com/office/drawing/2014/main" id="{DA16E896-C47B-4946-8AA9-D65CC1687AB2}"/>
              </a:ext>
            </a:extLst>
          </p:cNvPr>
          <p:cNvGrpSpPr>
            <a:grpSpLocks/>
          </p:cNvGrpSpPr>
          <p:nvPr/>
        </p:nvGrpSpPr>
        <p:grpSpPr bwMode="auto">
          <a:xfrm>
            <a:off x="50800" y="-57150"/>
            <a:ext cx="982663" cy="906463"/>
            <a:chOff x="285" y="264"/>
            <a:chExt cx="648" cy="720"/>
          </a:xfrm>
        </p:grpSpPr>
        <p:sp>
          <p:nvSpPr>
            <p:cNvPr id="28699" name="AutoShape 1033">
              <a:extLst>
                <a:ext uri="{FF2B5EF4-FFF2-40B4-BE49-F238E27FC236}">
                  <a16:creationId xmlns:a16="http://schemas.microsoft.com/office/drawing/2014/main" id="{37102FE5-0EB8-41CD-BF9C-C7A335EF1A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49" y="300"/>
              <a:ext cx="720" cy="648"/>
            </a:xfrm>
            <a:prstGeom prst="vertic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700" name="Text Box 1034">
              <a:extLst>
                <a:ext uri="{FF2B5EF4-FFF2-40B4-BE49-F238E27FC236}">
                  <a16:creationId xmlns:a16="http://schemas.microsoft.com/office/drawing/2014/main" id="{3F5F2DD3-B101-4B1F-A9ED-9EA94EC7F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482"/>
              <a:ext cx="5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>
                  <a:solidFill>
                    <a:srgbClr val="FF3300"/>
                  </a:solidFill>
                </a:rPr>
                <a:t>例题</a:t>
              </a:r>
            </a:p>
          </p:txBody>
        </p:sp>
      </p:grpSp>
      <p:graphicFrame>
        <p:nvGraphicFramePr>
          <p:cNvPr id="7" name="Object 60">
            <a:extLst>
              <a:ext uri="{FF2B5EF4-FFF2-40B4-BE49-F238E27FC236}">
                <a16:creationId xmlns:a16="http://schemas.microsoft.com/office/drawing/2014/main" id="{FA9F56E5-271D-447A-9AAF-EDBB350EF6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6025" y="157163"/>
          <a:ext cx="4595813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Equation" r:id="rId3" imgW="1993900" imgH="1168400" progId="Equation.DSMT4">
                  <p:embed/>
                </p:oleObj>
              </mc:Choice>
              <mc:Fallback>
                <p:oleObj name="Equation" r:id="rId3" imgW="1993900" imgH="11684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157163"/>
                        <a:ext cx="4595813" cy="2692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C89CBD47-99A7-4536-ADB5-2C37876DFA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838" y="3097213"/>
          <a:ext cx="6275387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Equation" r:id="rId5" imgW="2171700" imgH="279400" progId="Equation.DSMT4">
                  <p:embed/>
                </p:oleObj>
              </mc:Choice>
              <mc:Fallback>
                <p:oleObj name="Equation" r:id="rId5" imgW="21717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3097213"/>
                        <a:ext cx="6275387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4D48A838-7828-4343-A7B4-0EF25B2C7D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4722813"/>
          <a:ext cx="31750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Equation" r:id="rId7" imgW="888614" imgH="215806" progId="Equation.DSMT4">
                  <p:embed/>
                </p:oleObj>
              </mc:Choice>
              <mc:Fallback>
                <p:oleObj name="Equation" r:id="rId7" imgW="888614" imgH="21580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722813"/>
                        <a:ext cx="31750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689" name="直接连接符 18">
            <a:extLst>
              <a:ext uri="{FF2B5EF4-FFF2-40B4-BE49-F238E27FC236}">
                <a16:creationId xmlns:a16="http://schemas.microsoft.com/office/drawing/2014/main" id="{B8AC487A-61B1-497D-BC5A-BE6E3672FC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51875" y="4579938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aphicFrame>
        <p:nvGraphicFramePr>
          <p:cNvPr id="22" name="Object 7">
            <a:extLst>
              <a:ext uri="{FF2B5EF4-FFF2-40B4-BE49-F238E27FC236}">
                <a16:creationId xmlns:a16="http://schemas.microsoft.com/office/drawing/2014/main" id="{9BB81766-A7CD-4F14-93A8-FF52BD11D6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5334000"/>
          <a:ext cx="420052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Equation" r:id="rId9" imgW="1435100" imgH="431800" progId="Equation.DSMT4">
                  <p:embed/>
                </p:oleObj>
              </mc:Choice>
              <mc:Fallback>
                <p:oleObj name="Equation" r:id="rId9" imgW="14351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334000"/>
                        <a:ext cx="4200525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>
            <a:extLst>
              <a:ext uri="{FF2B5EF4-FFF2-40B4-BE49-F238E27FC236}">
                <a16:creationId xmlns:a16="http://schemas.microsoft.com/office/drawing/2014/main" id="{A6A103E9-4F44-481A-BC15-6BAA2AD9E8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8013" y="5499100"/>
          <a:ext cx="253523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Equation" r:id="rId11" imgW="723586" imgH="266584" progId="Equation.DSMT4">
                  <p:embed/>
                </p:oleObj>
              </mc:Choice>
              <mc:Fallback>
                <p:oleObj name="Equation" r:id="rId11" imgW="723586" imgH="26658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5499100"/>
                        <a:ext cx="2535237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9">
            <a:extLst>
              <a:ext uri="{FF2B5EF4-FFF2-40B4-BE49-F238E27FC236}">
                <a16:creationId xmlns:a16="http://schemas.microsoft.com/office/drawing/2014/main" id="{09902265-D695-4891-8D58-15B2FDDBE7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662363"/>
          <a:ext cx="5430837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Equation" r:id="rId13" imgW="1879600" imgH="393700" progId="Equation.DSMT4">
                  <p:embed/>
                </p:oleObj>
              </mc:Choice>
              <mc:Fallback>
                <p:oleObj name="Equation" r:id="rId13" imgW="1879600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662363"/>
                        <a:ext cx="5430837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33">
            <a:extLst>
              <a:ext uri="{FF2B5EF4-FFF2-40B4-BE49-F238E27FC236}">
                <a16:creationId xmlns:a16="http://schemas.microsoft.com/office/drawing/2014/main" id="{702C2114-483E-474D-A722-D960D2497684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68263"/>
            <a:ext cx="3632200" cy="3154362"/>
            <a:chOff x="6020331" y="68332"/>
            <a:chExt cx="3631332" cy="3154495"/>
          </a:xfrm>
        </p:grpSpPr>
        <p:sp>
          <p:nvSpPr>
            <p:cNvPr id="28691" name="椭圆 8">
              <a:extLst>
                <a:ext uri="{FF2B5EF4-FFF2-40B4-BE49-F238E27FC236}">
                  <a16:creationId xmlns:a16="http://schemas.microsoft.com/office/drawing/2014/main" id="{AAD1668F-8231-47E0-8D2B-25742F119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363" y="1160952"/>
              <a:ext cx="2592288" cy="183600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28692" name="直接箭头连接符 9">
              <a:extLst>
                <a:ext uri="{FF2B5EF4-FFF2-40B4-BE49-F238E27FC236}">
                  <a16:creationId xmlns:a16="http://schemas.microsoft.com/office/drawing/2014/main" id="{93F22B8B-7FCD-42CA-80D9-AF7959932B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596336" y="298976"/>
              <a:ext cx="10053" cy="1779976"/>
            </a:xfrm>
            <a:prstGeom prst="straightConnector1">
              <a:avLst/>
            </a:prstGeom>
            <a:noFill/>
            <a:ln w="9525" algn="ctr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EA90BAA-0C86-414F-B653-E9BCC07431DC}"/>
                </a:ext>
              </a:extLst>
            </p:cNvPr>
            <p:cNvCxnSpPr/>
            <p:nvPr/>
          </p:nvCxnSpPr>
          <p:spPr bwMode="auto">
            <a:xfrm flipH="1">
              <a:off x="6020331" y="2070253"/>
              <a:ext cx="1618863" cy="96365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8680" name="对象 11">
              <a:extLst>
                <a:ext uri="{FF2B5EF4-FFF2-40B4-BE49-F238E27FC236}">
                  <a16:creationId xmlns:a16="http://schemas.microsoft.com/office/drawing/2014/main" id="{F6160EA4-8861-44C4-BC3C-D0043FC57A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35707" y="1242293"/>
            <a:ext cx="1215956" cy="5679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7" name="Equation" r:id="rId15" imgW="126835" imgH="139518" progId="Equation.DSMT4">
                    <p:embed/>
                  </p:oleObj>
                </mc:Choice>
                <mc:Fallback>
                  <p:oleObj name="Equation" r:id="rId15" imgW="126835" imgH="139518" progId="Equation.DSMT4">
                    <p:embed/>
                    <p:pic>
                      <p:nvPicPr>
                        <p:cNvPr id="0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5707" y="1242293"/>
                          <a:ext cx="1215956" cy="5679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1" name="对象 12">
              <a:extLst>
                <a:ext uri="{FF2B5EF4-FFF2-40B4-BE49-F238E27FC236}">
                  <a16:creationId xmlns:a16="http://schemas.microsoft.com/office/drawing/2014/main" id="{1C1B0628-A012-44FD-8BD1-20FF0655FE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66467" y="68332"/>
            <a:ext cx="360040" cy="425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8" name="Equation" r:id="rId17" imgW="139579" imgH="164957" progId="Equation.DSMT4">
                    <p:embed/>
                  </p:oleObj>
                </mc:Choice>
                <mc:Fallback>
                  <p:oleObj name="Equation" r:id="rId17" imgW="139579" imgH="164957" progId="Equation.DSMT4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66467" y="68332"/>
                          <a:ext cx="360040" cy="425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2" name="对象 13">
              <a:extLst>
                <a:ext uri="{FF2B5EF4-FFF2-40B4-BE49-F238E27FC236}">
                  <a16:creationId xmlns:a16="http://schemas.microsoft.com/office/drawing/2014/main" id="{DD7B0EA8-71F0-4211-913C-253D109751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64388" y="2460625"/>
            <a:ext cx="563562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9" name="Equation" r:id="rId19" imgW="203024" imgH="152268" progId="Equation.DSMT4">
                    <p:embed/>
                  </p:oleObj>
                </mc:Choice>
                <mc:Fallback>
                  <p:oleObj name="Equation" r:id="rId19" imgW="203024" imgH="152268" progId="Equation.DSMT4">
                    <p:embed/>
                    <p:pic>
                      <p:nvPicPr>
                        <p:cNvPr id="0" name="对象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4388" y="2460625"/>
                          <a:ext cx="563562" cy="420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8694" name="直接连接符 14">
              <a:extLst>
                <a:ext uri="{FF2B5EF4-FFF2-40B4-BE49-F238E27FC236}">
                  <a16:creationId xmlns:a16="http://schemas.microsoft.com/office/drawing/2014/main" id="{BE8B139F-7EC1-4E19-8B04-F3E84C6B5A4E}"/>
                </a:ext>
              </a:extLst>
            </p:cNvPr>
            <p:cNvCxnSpPr>
              <a:cxnSpLocks noChangeShapeType="1"/>
              <a:endCxn id="28695" idx="1"/>
            </p:cNvCxnSpPr>
            <p:nvPr/>
          </p:nvCxnSpPr>
          <p:spPr bwMode="auto">
            <a:xfrm>
              <a:off x="7616442" y="2071278"/>
              <a:ext cx="670277" cy="682915"/>
            </a:xfrm>
            <a:prstGeom prst="line">
              <a:avLst/>
            </a:prstGeom>
            <a:noFill/>
            <a:ln w="9525" algn="ctr">
              <a:solidFill>
                <a:schemeClr val="bg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95" name="椭圆 15">
              <a:extLst>
                <a:ext uri="{FF2B5EF4-FFF2-40B4-BE49-F238E27FC236}">
                  <a16:creationId xmlns:a16="http://schemas.microsoft.com/office/drawing/2014/main" id="{A29E9BAA-1E08-41C4-B7A2-BF27F15B9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1157" y="2726199"/>
              <a:ext cx="174550" cy="1911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/>
            </a:p>
          </p:txBody>
        </p:sp>
        <p:graphicFrame>
          <p:nvGraphicFramePr>
            <p:cNvPr id="28683" name="Object 19">
              <a:extLst>
                <a:ext uri="{FF2B5EF4-FFF2-40B4-BE49-F238E27FC236}">
                  <a16:creationId xmlns:a16="http://schemas.microsoft.com/office/drawing/2014/main" id="{2C8BDE6E-3B4B-4932-B59C-DEB6C9DD36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26400" y="2089150"/>
            <a:ext cx="293688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0" name="Equation" r:id="rId21" imgW="126725" imgH="177415" progId="Equation.DSMT4">
                    <p:embed/>
                  </p:oleObj>
                </mc:Choice>
                <mc:Fallback>
                  <p:oleObj name="Equation" r:id="rId21" imgW="126725" imgH="177415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6400" y="2089150"/>
                          <a:ext cx="293688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8696" name="直接箭头连接符 23">
              <a:extLst>
                <a:ext uri="{FF2B5EF4-FFF2-40B4-BE49-F238E27FC236}">
                  <a16:creationId xmlns:a16="http://schemas.microsoft.com/office/drawing/2014/main" id="{737B8A3D-8D9A-4AC4-B44E-4BF082A9A4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606389" y="2030317"/>
              <a:ext cx="1431810" cy="70558"/>
            </a:xfrm>
            <a:prstGeom prst="straightConnector1">
              <a:avLst/>
            </a:prstGeom>
            <a:noFill/>
            <a:ln w="9525" algn="ctr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7" name="直接箭头连接符 24">
              <a:extLst>
                <a:ext uri="{FF2B5EF4-FFF2-40B4-BE49-F238E27FC236}">
                  <a16:creationId xmlns:a16="http://schemas.microsoft.com/office/drawing/2014/main" id="{17E7FA77-2536-4F5B-9F74-FE6551A2AF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629261" y="761366"/>
              <a:ext cx="737010" cy="1318848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28684" name="对象 25">
              <a:extLst>
                <a:ext uri="{FF2B5EF4-FFF2-40B4-BE49-F238E27FC236}">
                  <a16:creationId xmlns:a16="http://schemas.microsoft.com/office/drawing/2014/main" id="{5B68CA55-3F3C-4CF6-8581-A156A1807A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13982" y="1452032"/>
            <a:ext cx="306177" cy="331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1" name="Equation" r:id="rId23" imgW="152268" imgH="164957" progId="Equation.DSMT4">
                    <p:embed/>
                  </p:oleObj>
                </mc:Choice>
                <mc:Fallback>
                  <p:oleObj name="Equation" r:id="rId23" imgW="152268" imgH="164957" progId="Equation.DSMT4">
                    <p:embed/>
                    <p:pic>
                      <p:nvPicPr>
                        <p:cNvPr id="0" name="对象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3982" y="1452032"/>
                          <a:ext cx="306177" cy="331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8698" name="直接箭头连接符 26">
              <a:extLst>
                <a:ext uri="{FF2B5EF4-FFF2-40B4-BE49-F238E27FC236}">
                  <a16:creationId xmlns:a16="http://schemas.microsoft.com/office/drawing/2014/main" id="{BC44DE6D-5D69-4F3C-A2B9-86C3A84E5228}"/>
                </a:ext>
              </a:extLst>
            </p:cNvPr>
            <p:cNvCxnSpPr>
              <a:cxnSpLocks noChangeShapeType="1"/>
              <a:stCxn id="28695" idx="6"/>
            </p:cNvCxnSpPr>
            <p:nvPr/>
          </p:nvCxnSpPr>
          <p:spPr bwMode="auto">
            <a:xfrm flipV="1">
              <a:off x="8435707" y="2671293"/>
              <a:ext cx="312757" cy="150485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28685" name="对象 27">
              <a:extLst>
                <a:ext uri="{FF2B5EF4-FFF2-40B4-BE49-F238E27FC236}">
                  <a16:creationId xmlns:a16="http://schemas.microsoft.com/office/drawing/2014/main" id="{E825383E-8CA6-4499-A981-6A961E8D3A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39579" y="2782033"/>
            <a:ext cx="314853" cy="440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2" name="Equation" r:id="rId25" imgW="126725" imgH="177415" progId="Equation.DSMT4">
                    <p:embed/>
                  </p:oleObj>
                </mc:Choice>
                <mc:Fallback>
                  <p:oleObj name="Equation" r:id="rId25" imgW="126725" imgH="177415" progId="Equation.DSMT4">
                    <p:embed/>
                    <p:pic>
                      <p:nvPicPr>
                        <p:cNvPr id="0" name="对象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39579" y="2782033"/>
                          <a:ext cx="314853" cy="4407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6" name="对象 29">
              <a:extLst>
                <a:ext uri="{FF2B5EF4-FFF2-40B4-BE49-F238E27FC236}">
                  <a16:creationId xmlns:a16="http://schemas.microsoft.com/office/drawing/2014/main" id="{07C9DB87-F4F3-4600-BA6E-06FE56A812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21053" y="1329492"/>
            <a:ext cx="352425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3" name="Equation" r:id="rId27" imgW="126725" imgH="177415" progId="Equation.DSMT4">
                    <p:embed/>
                  </p:oleObj>
                </mc:Choice>
                <mc:Fallback>
                  <p:oleObj name="Equation" r:id="rId27" imgW="126725" imgH="177415" progId="Equation.DSMT4">
                    <p:embed/>
                    <p:pic>
                      <p:nvPicPr>
                        <p:cNvPr id="0" name="对象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1053" y="1329492"/>
                          <a:ext cx="352425" cy="492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7" name="对象 32">
              <a:extLst>
                <a:ext uri="{FF2B5EF4-FFF2-40B4-BE49-F238E27FC236}">
                  <a16:creationId xmlns:a16="http://schemas.microsoft.com/office/drawing/2014/main" id="{6C178010-5CDC-4455-B6E9-484E3D431B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13982" y="330500"/>
            <a:ext cx="957436" cy="435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4" name="Equation" r:id="rId29" imgW="558558" imgH="253890" progId="Equation.DSMT4">
                    <p:embed/>
                  </p:oleObj>
                </mc:Choice>
                <mc:Fallback>
                  <p:oleObj name="Equation" r:id="rId29" imgW="558558" imgH="253890" progId="Equation.DSMT4">
                    <p:embed/>
                    <p:pic>
                      <p:nvPicPr>
                        <p:cNvPr id="0" name="对象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3982" y="330500"/>
                          <a:ext cx="957436" cy="435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0">
            <a:extLst>
              <a:ext uri="{FF2B5EF4-FFF2-40B4-BE49-F238E27FC236}">
                <a16:creationId xmlns:a16="http://schemas.microsoft.com/office/drawing/2014/main" id="{BC5C33BE-2B82-49F6-B819-84C2BAB7D4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525" y="174625"/>
          <a:ext cx="46482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3" imgW="1473200" imgH="279400" progId="Equation.DSMT4">
                  <p:embed/>
                </p:oleObj>
              </mc:Choice>
              <mc:Fallback>
                <p:oleObj name="Equation" r:id="rId3" imgW="1473200" imgH="2794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174625"/>
                        <a:ext cx="46482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9E2FF99F-A8BA-4E3C-B9D9-7AE4F652A6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525" y="952500"/>
          <a:ext cx="3805238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5" imgW="1206500" imgH="330200" progId="Equation.DSMT4">
                  <p:embed/>
                </p:oleObj>
              </mc:Choice>
              <mc:Fallback>
                <p:oleObj name="Equation" r:id="rId5" imgW="12065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952500"/>
                        <a:ext cx="3805238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9">
            <a:extLst>
              <a:ext uri="{FF2B5EF4-FFF2-40B4-BE49-F238E27FC236}">
                <a16:creationId xmlns:a16="http://schemas.microsoft.com/office/drawing/2014/main" id="{A42FDD74-8A3B-4FD1-A923-745687E840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3" y="3240088"/>
          <a:ext cx="6604000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7" imgW="2540000" imgH="482600" progId="Equation.DSMT4">
                  <p:embed/>
                </p:oleObj>
              </mc:Choice>
              <mc:Fallback>
                <p:oleObj name="Equation" r:id="rId7" imgW="2540000" imgH="4826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3" y="3240088"/>
                        <a:ext cx="6604000" cy="168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472848D5-8160-4154-ABDF-29EEEF17CF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1893888"/>
          <a:ext cx="8270875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9" imgW="2806700" imgH="457200" progId="Equation.DSMT4">
                  <p:embed/>
                </p:oleObj>
              </mc:Choice>
              <mc:Fallback>
                <p:oleObj name="Equation" r:id="rId9" imgW="28067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893888"/>
                        <a:ext cx="8270875" cy="134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64720E6F-9954-49FB-9B1E-5B4B081108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650" y="5183188"/>
          <a:ext cx="884237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11" imgW="2425700" imgH="266700" progId="Equation.DSMT4">
                  <p:embed/>
                </p:oleObj>
              </mc:Choice>
              <mc:Fallback>
                <p:oleObj name="Equation" r:id="rId11" imgW="2425700" imgH="266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5183188"/>
                        <a:ext cx="8842375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0">
            <a:extLst>
              <a:ext uri="{FF2B5EF4-FFF2-40B4-BE49-F238E27FC236}">
                <a16:creationId xmlns:a16="http://schemas.microsoft.com/office/drawing/2014/main" id="{64E23794-9A3C-40F0-A6D4-D4EED5CE5A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263" y="658813"/>
          <a:ext cx="7300912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3" imgW="2832100" imgH="419100" progId="Equation.DSMT4">
                  <p:embed/>
                </p:oleObj>
              </mc:Choice>
              <mc:Fallback>
                <p:oleObj name="Equation" r:id="rId3" imgW="2832100" imgH="4191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658813"/>
                        <a:ext cx="7300912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332AC24-4726-480C-9296-22D7479127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3022600"/>
          <a:ext cx="543083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5" imgW="2146300" imgH="419100" progId="Equation.DSMT4">
                  <p:embed/>
                </p:oleObj>
              </mc:Choice>
              <mc:Fallback>
                <p:oleObj name="Equation" r:id="rId5" imgW="21463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022600"/>
                        <a:ext cx="5430838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43C00890-8F98-412A-BC22-34E9AB8E25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725" y="4221163"/>
          <a:ext cx="701198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Equation" r:id="rId7" imgW="2806700" imgH="838200" progId="Equation.DSMT4">
                  <p:embed/>
                </p:oleObj>
              </mc:Choice>
              <mc:Fallback>
                <p:oleObj name="Equation" r:id="rId7" imgW="2806700" imgH="838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4221163"/>
                        <a:ext cx="701198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B3667C6C-0E4B-4573-9D10-0D90989B45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725" y="1982788"/>
          <a:ext cx="7808913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Equation" r:id="rId9" imgW="3086100" imgH="419100" progId="Equation.DSMT4">
                  <p:embed/>
                </p:oleObj>
              </mc:Choice>
              <mc:Fallback>
                <p:oleObj name="Equation" r:id="rId9" imgW="30861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1982788"/>
                        <a:ext cx="7808913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2">
            <a:extLst>
              <a:ext uri="{FF2B5EF4-FFF2-40B4-BE49-F238E27FC236}">
                <a16:creationId xmlns:a16="http://schemas.microsoft.com/office/drawing/2014/main" id="{9865F05A-843B-4BC2-911A-2CCCC525C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0"/>
            <a:ext cx="8763000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zh-CN" sz="320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</a:rPr>
              <a:t>证明在自由电磁场（即没有电荷，电流分布 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</a:rPr>
              <a:t>中，可取电磁场的矢势     垂直于波的转播方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</a:rPr>
              <a:t>向，并取标势                。 </a:t>
            </a:r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B5AF5C99-1D29-401E-A6AD-BA2B838A4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31746" name="Object 3">
            <a:extLst>
              <a:ext uri="{FF2B5EF4-FFF2-40B4-BE49-F238E27FC236}">
                <a16:creationId xmlns:a16="http://schemas.microsoft.com/office/drawing/2014/main" id="{47670E3D-95CD-4679-926E-9660303BD2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438400"/>
          <a:ext cx="406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3" imgW="152268" imgH="203024" progId="Equation.DSMT4">
                  <p:embed/>
                </p:oleObj>
              </mc:Choice>
              <mc:Fallback>
                <p:oleObj name="Equation" r:id="rId3" imgW="152268" imgH="20302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438400"/>
                        <a:ext cx="406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5">
            <a:extLst>
              <a:ext uri="{FF2B5EF4-FFF2-40B4-BE49-F238E27FC236}">
                <a16:creationId xmlns:a16="http://schemas.microsoft.com/office/drawing/2014/main" id="{6865CF86-8A9D-480E-800A-03CEE2DC33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3141663"/>
          <a:ext cx="122872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5" imgW="380835" imgH="203112" progId="Equation.DSMT4">
                  <p:embed/>
                </p:oleObj>
              </mc:Choice>
              <mc:Fallback>
                <p:oleObj name="Equation" r:id="rId5" imgW="380835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141663"/>
                        <a:ext cx="1228725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7">
            <a:extLst>
              <a:ext uri="{FF2B5EF4-FFF2-40B4-BE49-F238E27FC236}">
                <a16:creationId xmlns:a16="http://schemas.microsoft.com/office/drawing/2014/main" id="{079B1B47-CC37-4AF4-90D7-58FE2478B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628775"/>
            <a:ext cx="8569325" cy="23050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31751" name="Group 1032">
            <a:extLst>
              <a:ext uri="{FF2B5EF4-FFF2-40B4-BE49-F238E27FC236}">
                <a16:creationId xmlns:a16="http://schemas.microsoft.com/office/drawing/2014/main" id="{8B829F1C-E52D-4C7B-BBB6-C532E5DEB474}"/>
              </a:ext>
            </a:extLst>
          </p:cNvPr>
          <p:cNvGrpSpPr>
            <a:grpSpLocks/>
          </p:cNvGrpSpPr>
          <p:nvPr/>
        </p:nvGrpSpPr>
        <p:grpSpPr bwMode="auto">
          <a:xfrm>
            <a:off x="0" y="333375"/>
            <a:ext cx="1028700" cy="1143000"/>
            <a:chOff x="285" y="264"/>
            <a:chExt cx="648" cy="720"/>
          </a:xfrm>
        </p:grpSpPr>
        <p:sp>
          <p:nvSpPr>
            <p:cNvPr id="31752" name="AutoShape 1033">
              <a:extLst>
                <a:ext uri="{FF2B5EF4-FFF2-40B4-BE49-F238E27FC236}">
                  <a16:creationId xmlns:a16="http://schemas.microsoft.com/office/drawing/2014/main" id="{989D610B-BB77-428E-B21A-6A19B06F62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49" y="300"/>
              <a:ext cx="720" cy="648"/>
            </a:xfrm>
            <a:prstGeom prst="vertic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753" name="Text Box 1034">
              <a:extLst>
                <a:ext uri="{FF2B5EF4-FFF2-40B4-BE49-F238E27FC236}">
                  <a16:creationId xmlns:a16="http://schemas.microsoft.com/office/drawing/2014/main" id="{337BF9B5-723D-430D-93F4-5F04F24BA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482"/>
              <a:ext cx="5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>
                  <a:solidFill>
                    <a:srgbClr val="FF3300"/>
                  </a:solidFill>
                </a:rPr>
                <a:t>例题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4">
            <a:extLst>
              <a:ext uri="{FF2B5EF4-FFF2-40B4-BE49-F238E27FC236}">
                <a16:creationId xmlns:a16="http://schemas.microsoft.com/office/drawing/2014/main" id="{29A1AA99-782D-42B5-BDF6-177E8A7E1B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913" y="52388"/>
          <a:ext cx="2728912" cy="305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Equation" r:id="rId3" imgW="1193800" imgH="1346200" progId="Equation.DSMT4">
                  <p:embed/>
                </p:oleObj>
              </mc:Choice>
              <mc:Fallback>
                <p:oleObj name="Equation" r:id="rId3" imgW="1193800" imgH="1346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52388"/>
                        <a:ext cx="2728912" cy="305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5">
            <a:extLst>
              <a:ext uri="{FF2B5EF4-FFF2-40B4-BE49-F238E27FC236}">
                <a16:creationId xmlns:a16="http://schemas.microsoft.com/office/drawing/2014/main" id="{9E87D5D5-958A-4270-93F2-8740DDDCEB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9763" y="-50800"/>
          <a:ext cx="2879725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Equation" r:id="rId5" imgW="1168400" imgH="558800" progId="Equation.DSMT4">
                  <p:embed/>
                </p:oleObj>
              </mc:Choice>
              <mc:Fallback>
                <p:oleObj name="Equation" r:id="rId5" imgW="1168400" imgH="55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-50800"/>
                        <a:ext cx="2879725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1" name="Object 7">
            <a:extLst>
              <a:ext uri="{FF2B5EF4-FFF2-40B4-BE49-F238E27FC236}">
                <a16:creationId xmlns:a16="http://schemas.microsoft.com/office/drawing/2014/main" id="{8C53B3F8-01F7-47AD-B56A-1C86308401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9763" y="1947863"/>
          <a:ext cx="37671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" name="Equation" r:id="rId7" imgW="1497950" imgH="393529" progId="Equation.DSMT4">
                  <p:embed/>
                </p:oleObj>
              </mc:Choice>
              <mc:Fallback>
                <p:oleObj name="Equation" r:id="rId7" imgW="1497950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1947863"/>
                        <a:ext cx="376713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2" name="Object 8">
            <a:extLst>
              <a:ext uri="{FF2B5EF4-FFF2-40B4-BE49-F238E27FC236}">
                <a16:creationId xmlns:a16="http://schemas.microsoft.com/office/drawing/2014/main" id="{C6FB15DB-EC5A-4DB7-A2EF-D351944507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9600" y="1849438"/>
          <a:ext cx="1692275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Equation" r:id="rId9" imgW="850531" imgH="418918" progId="Equation.DSMT4">
                  <p:embed/>
                </p:oleObj>
              </mc:Choice>
              <mc:Fallback>
                <p:oleObj name="Equation" r:id="rId9" imgW="850531" imgH="418918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1849438"/>
                        <a:ext cx="1692275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3" name="Object 9">
            <a:extLst>
              <a:ext uri="{FF2B5EF4-FFF2-40B4-BE49-F238E27FC236}">
                <a16:creationId xmlns:a16="http://schemas.microsoft.com/office/drawing/2014/main" id="{E1132778-59FE-4547-AD01-FD4113A9F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7713" y="2901950"/>
          <a:ext cx="166528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Equation" r:id="rId11" imgW="634449" imgH="215713" progId="Equation.DSMT4">
                  <p:embed/>
                </p:oleObj>
              </mc:Choice>
              <mc:Fallback>
                <p:oleObj name="Equation" r:id="rId11" imgW="634449" imgH="21571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2901950"/>
                        <a:ext cx="1665287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4" name="Object 10">
            <a:extLst>
              <a:ext uri="{FF2B5EF4-FFF2-40B4-BE49-F238E27FC236}">
                <a16:creationId xmlns:a16="http://schemas.microsoft.com/office/drawing/2014/main" id="{03588BDE-AA33-41B1-9077-0F568D3163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2850" y="2884488"/>
          <a:ext cx="136683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Equation" r:id="rId13" imgW="520474" imgH="215806" progId="Equation.DSMT4">
                  <p:embed/>
                </p:oleObj>
              </mc:Choice>
              <mc:Fallback>
                <p:oleObj name="Equation" r:id="rId13" imgW="520474" imgH="21580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2884488"/>
                        <a:ext cx="1366838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5" name="Object 11">
            <a:extLst>
              <a:ext uri="{FF2B5EF4-FFF2-40B4-BE49-F238E27FC236}">
                <a16:creationId xmlns:a16="http://schemas.microsoft.com/office/drawing/2014/main" id="{0CA3C114-0CE6-4EF4-8C47-095C90C1A6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2250" y="2878138"/>
          <a:ext cx="262572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name="Equation" r:id="rId15" imgW="1002865" imgH="279279" progId="Equation.DSMT4">
                  <p:embed/>
                </p:oleObj>
              </mc:Choice>
              <mc:Fallback>
                <p:oleObj name="Equation" r:id="rId15" imgW="1002865" imgH="27927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2878138"/>
                        <a:ext cx="2625725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6" name="Object 12">
            <a:extLst>
              <a:ext uri="{FF2B5EF4-FFF2-40B4-BE49-F238E27FC236}">
                <a16:creationId xmlns:a16="http://schemas.microsoft.com/office/drawing/2014/main" id="{8FD90A85-5766-4F11-9AAB-E1BF8680A3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656013"/>
          <a:ext cx="295910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Equation" r:id="rId17" imgW="1130300" imgH="279400" progId="Equation.DSMT4">
                  <p:embed/>
                </p:oleObj>
              </mc:Choice>
              <mc:Fallback>
                <p:oleObj name="Equation" r:id="rId17" imgW="1130300" imgH="279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656013"/>
                        <a:ext cx="2959100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7" name="Object 13">
            <a:extLst>
              <a:ext uri="{FF2B5EF4-FFF2-40B4-BE49-F238E27FC236}">
                <a16:creationId xmlns:a16="http://schemas.microsoft.com/office/drawing/2014/main" id="{9B353784-0C6C-41EF-A3F1-F323B6A25C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3616325"/>
          <a:ext cx="14986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name="Equation" r:id="rId19" imgW="571252" imgH="253890" progId="Equation.DSMT4">
                  <p:embed/>
                </p:oleObj>
              </mc:Choice>
              <mc:Fallback>
                <p:oleObj name="Equation" r:id="rId19" imgW="571252" imgH="25389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616325"/>
                        <a:ext cx="14986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4" name="Object 20">
            <a:extLst>
              <a:ext uri="{FF2B5EF4-FFF2-40B4-BE49-F238E27FC236}">
                <a16:creationId xmlns:a16="http://schemas.microsoft.com/office/drawing/2014/main" id="{7432C540-292D-47E3-ABE8-8F0E27D675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113" y="5038725"/>
          <a:ext cx="17811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name="Equation" r:id="rId21" imgW="634725" imgH="253890" progId="Equation.DSMT4">
                  <p:embed/>
                </p:oleObj>
              </mc:Choice>
              <mc:Fallback>
                <p:oleObj name="Equation" r:id="rId21" imgW="634725" imgH="25389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5038725"/>
                        <a:ext cx="17811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5" name="Object 21">
            <a:extLst>
              <a:ext uri="{FF2B5EF4-FFF2-40B4-BE49-F238E27FC236}">
                <a16:creationId xmlns:a16="http://schemas.microsoft.com/office/drawing/2014/main" id="{3FD73873-A873-4892-AB4D-97D31DAAF0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7550" y="5073650"/>
          <a:ext cx="33813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" name="Equation" r:id="rId23" imgW="1205977" imgH="253890" progId="Equation.DSMT4">
                  <p:embed/>
                </p:oleObj>
              </mc:Choice>
              <mc:Fallback>
                <p:oleObj name="Equation" r:id="rId23" imgW="1205977" imgH="25389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5073650"/>
                        <a:ext cx="3381375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6" name="Object 22">
            <a:extLst>
              <a:ext uri="{FF2B5EF4-FFF2-40B4-BE49-F238E27FC236}">
                <a16:creationId xmlns:a16="http://schemas.microsoft.com/office/drawing/2014/main" id="{A8908949-8206-4DF4-9ABC-06BFBCB21B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8925" y="5227638"/>
          <a:ext cx="7493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" name="Equation" r:id="rId25" imgW="266353" imgH="164885" progId="Equation.DSMT4">
                  <p:embed/>
                </p:oleObj>
              </mc:Choice>
              <mc:Fallback>
                <p:oleObj name="Equation" r:id="rId25" imgW="266353" imgH="164885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925" y="5227638"/>
                        <a:ext cx="7493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7" name="Object 23">
            <a:extLst>
              <a:ext uri="{FF2B5EF4-FFF2-40B4-BE49-F238E27FC236}">
                <a16:creationId xmlns:a16="http://schemas.microsoft.com/office/drawing/2014/main" id="{18E54235-B71C-49C9-B6E8-A507E51727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57900" y="4740275"/>
          <a:ext cx="25273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Equation" r:id="rId27" imgW="901309" imgH="418918" progId="Equation.DSMT4">
                  <p:embed/>
                </p:oleObj>
              </mc:Choice>
              <mc:Fallback>
                <p:oleObj name="Equation" r:id="rId27" imgW="901309" imgH="418918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4740275"/>
                        <a:ext cx="25273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0" name="Object 26">
            <a:extLst>
              <a:ext uri="{FF2B5EF4-FFF2-40B4-BE49-F238E27FC236}">
                <a16:creationId xmlns:a16="http://schemas.microsoft.com/office/drawing/2014/main" id="{E7929618-E021-4855-AC70-90B07278A3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163" y="4027488"/>
          <a:ext cx="2239962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Equation" r:id="rId29" imgW="787058" imgH="393529" progId="Equation.DSMT4">
                  <p:embed/>
                </p:oleObj>
              </mc:Choice>
              <mc:Fallback>
                <p:oleObj name="Equation" r:id="rId29" imgW="787058" imgH="393529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4027488"/>
                        <a:ext cx="2239962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1" name="Object 27">
            <a:extLst>
              <a:ext uri="{FF2B5EF4-FFF2-40B4-BE49-F238E27FC236}">
                <a16:creationId xmlns:a16="http://schemas.microsoft.com/office/drawing/2014/main" id="{7FDEBE15-6828-4B9D-8E15-CAD6B50143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7088" y="4373563"/>
          <a:ext cx="299561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Equation" r:id="rId31" imgW="1256755" imgH="253890" progId="Equation.DSMT4">
                  <p:embed/>
                </p:oleObj>
              </mc:Choice>
              <mc:Fallback>
                <p:oleObj name="Equation" r:id="rId31" imgW="1256755" imgH="25389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4373563"/>
                        <a:ext cx="2995612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2" name="Object 28">
            <a:extLst>
              <a:ext uri="{FF2B5EF4-FFF2-40B4-BE49-F238E27FC236}">
                <a16:creationId xmlns:a16="http://schemas.microsoft.com/office/drawing/2014/main" id="{E755B53F-382E-4CEF-ADE4-9C6DD616E6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125" y="5691188"/>
          <a:ext cx="23891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Equation" r:id="rId33" imgW="927100" imgH="419100" progId="Equation.DSMT4">
                  <p:embed/>
                </p:oleObj>
              </mc:Choice>
              <mc:Fallback>
                <p:oleObj name="Equation" r:id="rId33" imgW="927100" imgH="4191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5691188"/>
                        <a:ext cx="238918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3" name="Object 29">
            <a:extLst>
              <a:ext uri="{FF2B5EF4-FFF2-40B4-BE49-F238E27FC236}">
                <a16:creationId xmlns:a16="http://schemas.microsoft.com/office/drawing/2014/main" id="{4597F76B-19A4-4AB1-B347-A286638669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5113" y="5653088"/>
          <a:ext cx="11652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name="Equation" r:id="rId35" imgW="457200" imgH="419100" progId="Equation.DSMT4">
                  <p:embed/>
                </p:oleObj>
              </mc:Choice>
              <mc:Fallback>
                <p:oleObj name="Equation" r:id="rId35" imgW="457200" imgH="4191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5653088"/>
                        <a:ext cx="116522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4" name="Object 30">
            <a:extLst>
              <a:ext uri="{FF2B5EF4-FFF2-40B4-BE49-F238E27FC236}">
                <a16:creationId xmlns:a16="http://schemas.microsoft.com/office/drawing/2014/main" id="{128FCC58-3346-446D-A7E4-9AE089DC14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5725" y="5888038"/>
          <a:ext cx="10350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Equation" r:id="rId37" imgW="406048" imgH="215713" progId="Equation.DSMT4">
                  <p:embed/>
                </p:oleObj>
              </mc:Choice>
              <mc:Fallback>
                <p:oleObj name="Equation" r:id="rId37" imgW="406048" imgH="215713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725" y="5888038"/>
                        <a:ext cx="103505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5" name="Object 31">
            <a:extLst>
              <a:ext uri="{FF2B5EF4-FFF2-40B4-BE49-F238E27FC236}">
                <a16:creationId xmlns:a16="http://schemas.microsoft.com/office/drawing/2014/main" id="{97E50701-048C-4D6C-B568-A4C3049C14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1575" y="5864225"/>
          <a:ext cx="11985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Equation" r:id="rId39" imgW="469696" imgH="253890" progId="Equation.DSMT4">
                  <p:embed/>
                </p:oleObj>
              </mc:Choice>
              <mc:Fallback>
                <p:oleObj name="Equation" r:id="rId39" imgW="469696" imgH="25389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5864225"/>
                        <a:ext cx="11985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3F83FBF-3442-4E63-B11A-0FB22D0CE2F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540500" y="2535238"/>
            <a:ext cx="914400" cy="257333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0" name="文本框 8">
            <a:extLst>
              <a:ext uri="{FF2B5EF4-FFF2-40B4-BE49-F238E27FC236}">
                <a16:creationId xmlns:a16="http://schemas.microsoft.com/office/drawing/2014/main" id="{16C9447F-F4ED-44DC-AD94-DE681941C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3088" y="201613"/>
            <a:ext cx="18938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洛伦兹规范</a:t>
            </a:r>
          </a:p>
        </p:txBody>
      </p:sp>
      <p:sp>
        <p:nvSpPr>
          <p:cNvPr id="32791" name="文本框 9">
            <a:extLst>
              <a:ext uri="{FF2B5EF4-FFF2-40B4-BE49-F238E27FC236}">
                <a16:creationId xmlns:a16="http://schemas.microsoft.com/office/drawing/2014/main" id="{1FABEA98-3FB7-4134-98B5-2A816E837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3" y="192088"/>
            <a:ext cx="9255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</a:rPr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2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2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">
            <a:extLst>
              <a:ext uri="{FF2B5EF4-FFF2-40B4-BE49-F238E27FC236}">
                <a16:creationId xmlns:a16="http://schemas.microsoft.com/office/drawing/2014/main" id="{2E160F40-7113-4F6A-98A0-635F471720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0"/>
          <a:ext cx="3241675" cy="382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1549400" imgH="1828800" progId="Equation.DSMT4">
                  <p:embed/>
                </p:oleObj>
              </mc:Choice>
              <mc:Fallback>
                <p:oleObj name="Equation" r:id="rId3" imgW="1549400" imgH="1828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0"/>
                        <a:ext cx="3241675" cy="382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>
            <a:extLst>
              <a:ext uri="{FF2B5EF4-FFF2-40B4-BE49-F238E27FC236}">
                <a16:creationId xmlns:a16="http://schemas.microsoft.com/office/drawing/2014/main" id="{C021C534-3D6D-4F13-86CD-DE7633E1D5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60350"/>
          <a:ext cx="270510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1244600" imgH="520700" progId="Equation.DSMT4">
                  <p:embed/>
                </p:oleObj>
              </mc:Choice>
              <mc:Fallback>
                <p:oleObj name="Equation" r:id="rId5" imgW="1244600" imgH="520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0350"/>
                        <a:ext cx="2705100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>
            <a:extLst>
              <a:ext uri="{FF2B5EF4-FFF2-40B4-BE49-F238E27FC236}">
                <a16:creationId xmlns:a16="http://schemas.microsoft.com/office/drawing/2014/main" id="{6EFD047A-934C-406B-970B-70F7A1D3DB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5229225"/>
          <a:ext cx="19923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7" imgW="787400" imgH="241300" progId="Equation.DSMT4">
                  <p:embed/>
                </p:oleObj>
              </mc:Choice>
              <mc:Fallback>
                <p:oleObj name="Equation" r:id="rId7" imgW="7874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229225"/>
                        <a:ext cx="19923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>
            <a:extLst>
              <a:ext uri="{FF2B5EF4-FFF2-40B4-BE49-F238E27FC236}">
                <a16:creationId xmlns:a16="http://schemas.microsoft.com/office/drawing/2014/main" id="{0E6C70FF-DBF1-4C42-AA6F-D353F5A42B46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3276600" y="2636838"/>
          <a:ext cx="2992438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9" imgW="1346200" imgH="520700" progId="Equation.DSMT4">
                  <p:embed/>
                </p:oleObj>
              </mc:Choice>
              <mc:Fallback>
                <p:oleObj name="Equation" r:id="rId9" imgW="1346200" imgH="520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36838"/>
                        <a:ext cx="2992438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>
            <a:extLst>
              <a:ext uri="{FF2B5EF4-FFF2-40B4-BE49-F238E27FC236}">
                <a16:creationId xmlns:a16="http://schemas.microsoft.com/office/drawing/2014/main" id="{D6AD757F-AB26-4014-855C-D62E75599A8E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5867400" y="5300663"/>
          <a:ext cx="23764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11" imgW="1168400" imgH="381000" progId="Equation.DSMT4">
                  <p:embed/>
                </p:oleObj>
              </mc:Choice>
              <mc:Fallback>
                <p:oleObj name="Equation" r:id="rId11" imgW="1168400" imgH="381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300663"/>
                        <a:ext cx="237648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>
            <a:extLst>
              <a:ext uri="{FF2B5EF4-FFF2-40B4-BE49-F238E27FC236}">
                <a16:creationId xmlns:a16="http://schemas.microsoft.com/office/drawing/2014/main" id="{1C3F3FF7-D917-4945-A1DF-C184EB1EDB3A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468313" y="6092825"/>
          <a:ext cx="21240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13" imgW="977476" imgH="215806" progId="Equation.DSMT4">
                  <p:embed/>
                </p:oleObj>
              </mc:Choice>
              <mc:Fallback>
                <p:oleObj name="Equation" r:id="rId13" imgW="977476" imgH="215806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6092825"/>
                        <a:ext cx="21240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1" name="Object 17">
            <a:extLst>
              <a:ext uri="{FF2B5EF4-FFF2-40B4-BE49-F238E27FC236}">
                <a16:creationId xmlns:a16="http://schemas.microsoft.com/office/drawing/2014/main" id="{6C022B5F-4FC8-4639-8767-F187D433CBDA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2916238" y="5883275"/>
          <a:ext cx="230346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15" imgW="990600" imgH="419100" progId="Equation.DSMT4">
                  <p:embed/>
                </p:oleObj>
              </mc:Choice>
              <mc:Fallback>
                <p:oleObj name="Equation" r:id="rId15" imgW="990600" imgH="4191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883275"/>
                        <a:ext cx="230346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" name="Object 20">
            <a:extLst>
              <a:ext uri="{FF2B5EF4-FFF2-40B4-BE49-F238E27FC236}">
                <a16:creationId xmlns:a16="http://schemas.microsoft.com/office/drawing/2014/main" id="{C9915C76-010C-4574-8CEC-3B7C889799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333375"/>
          <a:ext cx="15843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17" imgW="787400" imgH="241300" progId="Equation.DSMT4">
                  <p:embed/>
                </p:oleObj>
              </mc:Choice>
              <mc:Fallback>
                <p:oleObj name="Equation" r:id="rId17" imgW="787400" imgH="2413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33375"/>
                        <a:ext cx="15843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5" name="Object 21">
            <a:extLst>
              <a:ext uri="{FF2B5EF4-FFF2-40B4-BE49-F238E27FC236}">
                <a16:creationId xmlns:a16="http://schemas.microsoft.com/office/drawing/2014/main" id="{51CFEC21-8BF7-4E30-B6FB-CEFA540687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2636838"/>
          <a:ext cx="19446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19" imgW="812447" imgH="215806" progId="Equation.DSMT4">
                  <p:embed/>
                </p:oleObj>
              </mc:Choice>
              <mc:Fallback>
                <p:oleObj name="Equation" r:id="rId19" imgW="812447" imgH="215806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636838"/>
                        <a:ext cx="19446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6" name="AutoShape 22">
            <a:extLst>
              <a:ext uri="{FF2B5EF4-FFF2-40B4-BE49-F238E27FC236}">
                <a16:creationId xmlns:a16="http://schemas.microsoft.com/office/drawing/2014/main" id="{D55E60B4-AC0C-44E4-B9D9-3628B64E8F05}"/>
              </a:ext>
            </a:extLst>
          </p:cNvPr>
          <p:cNvSpPr>
            <a:spLocks/>
          </p:cNvSpPr>
          <p:nvPr/>
        </p:nvSpPr>
        <p:spPr bwMode="auto">
          <a:xfrm>
            <a:off x="2987675" y="404813"/>
            <a:ext cx="287338" cy="863600"/>
          </a:xfrm>
          <a:prstGeom prst="rightBrace">
            <a:avLst>
              <a:gd name="adj1" fmla="val 25046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6167" name="AutoShape 23">
            <a:extLst>
              <a:ext uri="{FF2B5EF4-FFF2-40B4-BE49-F238E27FC236}">
                <a16:creationId xmlns:a16="http://schemas.microsoft.com/office/drawing/2014/main" id="{3E6F4F2E-0F24-4858-86F0-075A5168E7C5}"/>
              </a:ext>
            </a:extLst>
          </p:cNvPr>
          <p:cNvSpPr>
            <a:spLocks/>
          </p:cNvSpPr>
          <p:nvPr/>
        </p:nvSpPr>
        <p:spPr bwMode="auto">
          <a:xfrm>
            <a:off x="2987675" y="2781300"/>
            <a:ext cx="287338" cy="863600"/>
          </a:xfrm>
          <a:prstGeom prst="rightBrace">
            <a:avLst>
              <a:gd name="adj1" fmla="val 25046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6168" name="Rectangle 24">
            <a:extLst>
              <a:ext uri="{FF2B5EF4-FFF2-40B4-BE49-F238E27FC236}">
                <a16:creationId xmlns:a16="http://schemas.microsoft.com/office/drawing/2014/main" id="{23C021D9-FC6A-4C04-BAFE-F1358A01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0"/>
            <a:ext cx="4679950" cy="51133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/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914DDE70-ADF5-44F5-B1CE-BD2D1FBE1ADE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1557338"/>
            <a:ext cx="2087563" cy="1008062"/>
            <a:chOff x="3878" y="2750"/>
            <a:chExt cx="1315" cy="635"/>
          </a:xfrm>
        </p:grpSpPr>
        <p:sp>
          <p:nvSpPr>
            <p:cNvPr id="1047" name="AutoShape 25">
              <a:extLst>
                <a:ext uri="{FF2B5EF4-FFF2-40B4-BE49-F238E27FC236}">
                  <a16:creationId xmlns:a16="http://schemas.microsoft.com/office/drawing/2014/main" id="{0C2CFE0E-6FCC-4C7B-9A94-CAC47FA84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750"/>
              <a:ext cx="1315" cy="635"/>
            </a:xfrm>
            <a:prstGeom prst="irregularSeal2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48" name="Text Box 26">
              <a:extLst>
                <a:ext uri="{FF2B5EF4-FFF2-40B4-BE49-F238E27FC236}">
                  <a16:creationId xmlns:a16="http://schemas.microsoft.com/office/drawing/2014/main" id="{C4BB2C0E-238A-4962-886E-7DDAD7468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3067"/>
              <a:ext cx="5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1049" name="Text Box 27">
              <a:extLst>
                <a:ext uri="{FF2B5EF4-FFF2-40B4-BE49-F238E27FC236}">
                  <a16:creationId xmlns:a16="http://schemas.microsoft.com/office/drawing/2014/main" id="{DE82E295-9BFA-4561-814B-1BEC96E13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2931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0">
                  <a:solidFill>
                    <a:schemeClr val="bg1"/>
                  </a:solidFill>
                </a:rPr>
                <a:t>静止场</a:t>
              </a:r>
            </a:p>
          </p:txBody>
        </p:sp>
      </p:grpSp>
      <p:graphicFrame>
        <p:nvGraphicFramePr>
          <p:cNvPr id="6175" name="Object 31">
            <a:extLst>
              <a:ext uri="{FF2B5EF4-FFF2-40B4-BE49-F238E27FC236}">
                <a16:creationId xmlns:a16="http://schemas.microsoft.com/office/drawing/2014/main" id="{E92AB3C2-2093-46E5-8821-991A7B97F4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5300663"/>
          <a:ext cx="25193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21" imgW="1155700" imgH="241300" progId="Equation.DSMT4">
                  <p:embed/>
                </p:oleObj>
              </mc:Choice>
              <mc:Fallback>
                <p:oleObj name="Equation" r:id="rId21" imgW="1155700" imgH="2413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300663"/>
                        <a:ext cx="251936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8" name="Object 34">
            <a:extLst>
              <a:ext uri="{FF2B5EF4-FFF2-40B4-BE49-F238E27FC236}">
                <a16:creationId xmlns:a16="http://schemas.microsoft.com/office/drawing/2014/main" id="{42EE2263-5371-4DDE-96FD-CBA38F8738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765175"/>
          <a:ext cx="15113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23" imgW="685800" imgH="393700" progId="Equation.DSMT4">
                  <p:embed/>
                </p:oleObj>
              </mc:Choice>
              <mc:Fallback>
                <p:oleObj name="Equation" r:id="rId23" imgW="685800" imgH="3937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765175"/>
                        <a:ext cx="15113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0" name="Object 36">
            <a:extLst>
              <a:ext uri="{FF2B5EF4-FFF2-40B4-BE49-F238E27FC236}">
                <a16:creationId xmlns:a16="http://schemas.microsoft.com/office/drawing/2014/main" id="{D52FD904-83C3-4140-9678-BC733C93E428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7812088" y="3284538"/>
          <a:ext cx="116681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25" imgW="672808" imgH="304668" progId="Equation.DSMT4">
                  <p:embed/>
                </p:oleObj>
              </mc:Choice>
              <mc:Fallback>
                <p:oleObj name="Equation" r:id="rId25" imgW="672808" imgH="304668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3284538"/>
                        <a:ext cx="1166812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2" name="Object 38">
            <a:extLst>
              <a:ext uri="{FF2B5EF4-FFF2-40B4-BE49-F238E27FC236}">
                <a16:creationId xmlns:a16="http://schemas.microsoft.com/office/drawing/2014/main" id="{6EA4AB8C-8F88-49A5-8251-223798B945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3213100"/>
          <a:ext cx="17272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27" imgW="748975" imgH="241195" progId="Equation.DSMT4">
                  <p:embed/>
                </p:oleObj>
              </mc:Choice>
              <mc:Fallback>
                <p:oleObj name="Equation" r:id="rId27" imgW="748975" imgH="241195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213100"/>
                        <a:ext cx="17272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4" name="Object 40">
            <a:extLst>
              <a:ext uri="{FF2B5EF4-FFF2-40B4-BE49-F238E27FC236}">
                <a16:creationId xmlns:a16="http://schemas.microsoft.com/office/drawing/2014/main" id="{6DE3B6EB-8650-4303-A505-7D5F052319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1484313"/>
          <a:ext cx="2957513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29" imgW="1308100" imgH="457200" progId="Equation.DSMT4">
                  <p:embed/>
                </p:oleObj>
              </mc:Choice>
              <mc:Fallback>
                <p:oleObj name="Equation" r:id="rId29" imgW="1308100" imgH="4572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84313"/>
                        <a:ext cx="2957513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" name="Object 41">
            <a:extLst>
              <a:ext uri="{FF2B5EF4-FFF2-40B4-BE49-F238E27FC236}">
                <a16:creationId xmlns:a16="http://schemas.microsoft.com/office/drawing/2014/main" id="{86390800-44C2-4A9E-A00F-3D25948495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3860800"/>
          <a:ext cx="32019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31" imgW="1435100" imgH="431800" progId="Equation.DSMT4">
                  <p:embed/>
                </p:oleObj>
              </mc:Choice>
              <mc:Fallback>
                <p:oleObj name="Equation" r:id="rId31" imgW="1435100" imgH="4318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860800"/>
                        <a:ext cx="32019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6" name="Text Box 42">
            <a:extLst>
              <a:ext uri="{FF2B5EF4-FFF2-40B4-BE49-F238E27FC236}">
                <a16:creationId xmlns:a16="http://schemas.microsoft.com/office/drawing/2014/main" id="{BDCB4009-3CDA-4BA5-8AAE-88C0BD2CE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37063"/>
            <a:ext cx="3313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变化的电磁场：</a:t>
            </a:r>
          </a:p>
        </p:txBody>
      </p:sp>
      <p:sp>
        <p:nvSpPr>
          <p:cNvPr id="1046" name="AutoShape 43">
            <a:extLst>
              <a:ext uri="{FF2B5EF4-FFF2-40B4-BE49-F238E27FC236}">
                <a16:creationId xmlns:a16="http://schemas.microsoft.com/office/drawing/2014/main" id="{1AE19D74-444F-419A-83FA-7724BAAF2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6381750"/>
            <a:ext cx="288925" cy="476250"/>
          </a:xfrm>
          <a:prstGeom prst="rightArrow">
            <a:avLst>
              <a:gd name="adj1" fmla="val 50000"/>
              <a:gd name="adj2" fmla="val 25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5" dur="20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6" grpId="0" animBg="1"/>
      <p:bldP spid="6167" grpId="0" animBg="1"/>
      <p:bldP spid="6168" grpId="0" animBg="1"/>
      <p:bldP spid="618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5">
            <a:extLst>
              <a:ext uri="{FF2B5EF4-FFF2-40B4-BE49-F238E27FC236}">
                <a16:creationId xmlns:a16="http://schemas.microsoft.com/office/drawing/2014/main" id="{57094C50-A223-4FB3-AB5D-A49213D07D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25" y="768350"/>
          <a:ext cx="4805363" cy="298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Equation" r:id="rId3" imgW="1879600" imgH="1168400" progId="Equation.DSMT4">
                  <p:embed/>
                </p:oleObj>
              </mc:Choice>
              <mc:Fallback>
                <p:oleObj name="Equation" r:id="rId3" imgW="1879600" imgH="1168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" y="768350"/>
                        <a:ext cx="4805363" cy="298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1" name="Object 7">
            <a:extLst>
              <a:ext uri="{FF2B5EF4-FFF2-40B4-BE49-F238E27FC236}">
                <a16:creationId xmlns:a16="http://schemas.microsoft.com/office/drawing/2014/main" id="{A5D74140-6798-4939-9761-D2A67352D1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7638" y="1087438"/>
          <a:ext cx="1397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Equation" r:id="rId5" imgW="545626" imgH="203024" progId="Equation.DSMT4">
                  <p:embed/>
                </p:oleObj>
              </mc:Choice>
              <mc:Fallback>
                <p:oleObj name="Equation" r:id="rId5" imgW="545626" imgH="20302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1087438"/>
                        <a:ext cx="13970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3" name="Object 9">
            <a:extLst>
              <a:ext uri="{FF2B5EF4-FFF2-40B4-BE49-F238E27FC236}">
                <a16:creationId xmlns:a16="http://schemas.microsoft.com/office/drawing/2014/main" id="{502A6DD6-6BFE-4865-8F3C-21A48B68A6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0150" y="2363788"/>
          <a:ext cx="2732088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Equation" r:id="rId7" imgW="1066337" imgH="253890" progId="Equation.DSMT4">
                  <p:embed/>
                </p:oleObj>
              </mc:Choice>
              <mc:Fallback>
                <p:oleObj name="Equation" r:id="rId7" imgW="1066337" imgH="25389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2363788"/>
                        <a:ext cx="2732088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4" name="Object 10">
            <a:extLst>
              <a:ext uri="{FF2B5EF4-FFF2-40B4-BE49-F238E27FC236}">
                <a16:creationId xmlns:a16="http://schemas.microsoft.com/office/drawing/2014/main" id="{18A6A454-81F0-4207-80D2-4754B0861E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4038" y="3135313"/>
          <a:ext cx="19462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Equation" r:id="rId9" imgW="761669" imgH="215806" progId="Equation.DSMT4">
                  <p:embed/>
                </p:oleObj>
              </mc:Choice>
              <mc:Fallback>
                <p:oleObj name="Equation" r:id="rId9" imgW="761669" imgH="21580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3135313"/>
                        <a:ext cx="1946275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6" name="Object 12">
            <a:extLst>
              <a:ext uri="{FF2B5EF4-FFF2-40B4-BE49-F238E27FC236}">
                <a16:creationId xmlns:a16="http://schemas.microsoft.com/office/drawing/2014/main" id="{8447E5E4-2F0A-4375-94D9-E7FCBFBFBC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2988" y="1466850"/>
          <a:ext cx="319246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Equation" r:id="rId11" imgW="1295400" imgH="419100" progId="Equation.DSMT4">
                  <p:embed/>
                </p:oleObj>
              </mc:Choice>
              <mc:Fallback>
                <p:oleObj name="Equation" r:id="rId11" imgW="1295400" imgH="419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988" y="1466850"/>
                        <a:ext cx="319246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7" name="Object 13">
            <a:extLst>
              <a:ext uri="{FF2B5EF4-FFF2-40B4-BE49-F238E27FC236}">
                <a16:creationId xmlns:a16="http://schemas.microsoft.com/office/drawing/2014/main" id="{830E579B-29E6-4786-ADB4-6B2C0F8421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0438" y="3713163"/>
          <a:ext cx="15906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Equation" r:id="rId13" imgW="583947" imgH="253890" progId="Equation.DSMT4">
                  <p:embed/>
                </p:oleObj>
              </mc:Choice>
              <mc:Fallback>
                <p:oleObj name="Equation" r:id="rId13" imgW="583947" imgH="25389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3713163"/>
                        <a:ext cx="159067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8" name="Object 14">
            <a:extLst>
              <a:ext uri="{FF2B5EF4-FFF2-40B4-BE49-F238E27FC236}">
                <a16:creationId xmlns:a16="http://schemas.microsoft.com/office/drawing/2014/main" id="{A1359691-EA95-45E0-8961-153D643FEF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481513"/>
          <a:ext cx="1785937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Equation" r:id="rId15" imgW="634449" imgH="215713" progId="Equation.DSMT4">
                  <p:embed/>
                </p:oleObj>
              </mc:Choice>
              <mc:Fallback>
                <p:oleObj name="Equation" r:id="rId15" imgW="634449" imgH="215713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481513"/>
                        <a:ext cx="1785937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9" name="Object 15">
            <a:extLst>
              <a:ext uri="{FF2B5EF4-FFF2-40B4-BE49-F238E27FC236}">
                <a16:creationId xmlns:a16="http://schemas.microsoft.com/office/drawing/2014/main" id="{14C08205-3F3A-4BD6-BA69-693244F1A2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5713" y="4519613"/>
          <a:ext cx="146526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Equation" r:id="rId17" imgW="520474" imgH="215806" progId="Equation.DSMT4">
                  <p:embed/>
                </p:oleObj>
              </mc:Choice>
              <mc:Fallback>
                <p:oleObj name="Equation" r:id="rId17" imgW="520474" imgH="215806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4519613"/>
                        <a:ext cx="1465262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0" name="Object 16">
            <a:extLst>
              <a:ext uri="{FF2B5EF4-FFF2-40B4-BE49-F238E27FC236}">
                <a16:creationId xmlns:a16="http://schemas.microsoft.com/office/drawing/2014/main" id="{932D5B42-DA6F-465A-AAD3-6A88401A7F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4788" y="4521200"/>
          <a:ext cx="16065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Equation" r:id="rId19" imgW="571252" imgH="253890" progId="Equation.DSMT4">
                  <p:embed/>
                </p:oleObj>
              </mc:Choice>
              <mc:Fallback>
                <p:oleObj name="Equation" r:id="rId19" imgW="571252" imgH="25389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788" y="4521200"/>
                        <a:ext cx="16065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1" name="Object 17">
            <a:extLst>
              <a:ext uri="{FF2B5EF4-FFF2-40B4-BE49-F238E27FC236}">
                <a16:creationId xmlns:a16="http://schemas.microsoft.com/office/drawing/2014/main" id="{8BDBB63D-C1E0-485D-8C52-1235A1E6FB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418138"/>
          <a:ext cx="2605087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Equation" r:id="rId21" imgW="927100" imgH="419100" progId="Equation.DSMT4">
                  <p:embed/>
                </p:oleObj>
              </mc:Choice>
              <mc:Fallback>
                <p:oleObj name="Equation" r:id="rId21" imgW="927100" imgH="4191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18138"/>
                        <a:ext cx="2605087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2" name="Object 18">
            <a:extLst>
              <a:ext uri="{FF2B5EF4-FFF2-40B4-BE49-F238E27FC236}">
                <a16:creationId xmlns:a16="http://schemas.microsoft.com/office/drawing/2014/main" id="{C9C48E61-DDB6-45F3-B29C-7311C8751C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9625" y="5418138"/>
          <a:ext cx="1284288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name="Equation" r:id="rId23" imgW="457200" imgH="419100" progId="Equation.DSMT4">
                  <p:embed/>
                </p:oleObj>
              </mc:Choice>
              <mc:Fallback>
                <p:oleObj name="Equation" r:id="rId23" imgW="457200" imgH="4191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5418138"/>
                        <a:ext cx="1284288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3" name="Object 19">
            <a:extLst>
              <a:ext uri="{FF2B5EF4-FFF2-40B4-BE49-F238E27FC236}">
                <a16:creationId xmlns:a16="http://schemas.microsoft.com/office/drawing/2014/main" id="{C8484A04-D576-4947-8B58-CC4D8F5FAD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9000" y="5651500"/>
          <a:ext cx="13208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name="Equation" r:id="rId25" imgW="469696" imgH="253890" progId="Equation.DSMT4">
                  <p:embed/>
                </p:oleObj>
              </mc:Choice>
              <mc:Fallback>
                <p:oleObj name="Equation" r:id="rId25" imgW="469696" imgH="25389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5651500"/>
                        <a:ext cx="13208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9" name="文本框 13">
            <a:extLst>
              <a:ext uri="{FF2B5EF4-FFF2-40B4-BE49-F238E27FC236}">
                <a16:creationId xmlns:a16="http://schemas.microsoft.com/office/drawing/2014/main" id="{47368372-2B26-4C7B-A0E8-33CE250C4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11138"/>
            <a:ext cx="1893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库仑规范</a:t>
            </a:r>
          </a:p>
        </p:txBody>
      </p:sp>
      <p:graphicFrame>
        <p:nvGraphicFramePr>
          <p:cNvPr id="15" name="Object 11">
            <a:extLst>
              <a:ext uri="{FF2B5EF4-FFF2-40B4-BE49-F238E27FC236}">
                <a16:creationId xmlns:a16="http://schemas.microsoft.com/office/drawing/2014/main" id="{1856BF67-F25B-4B3E-B4AD-254403A52E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1913" y="3132138"/>
          <a:ext cx="227647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Equation" r:id="rId27" imgW="952087" imgH="279279" progId="Equation.DSMT4">
                  <p:embed/>
                </p:oleObj>
              </mc:Choice>
              <mc:Fallback>
                <p:oleObj name="Equation" r:id="rId27" imgW="952087" imgH="27927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913" y="3132138"/>
                        <a:ext cx="2276475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>
            <a:extLst>
              <a:ext uri="{FF2B5EF4-FFF2-40B4-BE49-F238E27FC236}">
                <a16:creationId xmlns:a16="http://schemas.microsoft.com/office/drawing/2014/main" id="{60F1D65E-51FD-4C07-945F-11DD5EDF26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1088" y="3084513"/>
          <a:ext cx="1274762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Equation" r:id="rId29" imgW="533169" imgH="279279" progId="Equation.DSMT4">
                  <p:embed/>
                </p:oleObj>
              </mc:Choice>
              <mc:Fallback>
                <p:oleObj name="Equation" r:id="rId29" imgW="533169" imgH="279279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088" y="3084513"/>
                        <a:ext cx="1274762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>
            <a:extLst>
              <a:ext uri="{FF2B5EF4-FFF2-40B4-BE49-F238E27FC236}">
                <a16:creationId xmlns:a16="http://schemas.microsoft.com/office/drawing/2014/main" id="{AF4C6E77-99AF-45F0-BFF1-C8B4AB9D43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4600" y="3084513"/>
          <a:ext cx="136525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Equation" r:id="rId31" imgW="571252" imgH="279279" progId="Equation.DSMT4">
                  <p:embed/>
                </p:oleObj>
              </mc:Choice>
              <mc:Fallback>
                <p:oleObj name="Equation" r:id="rId31" imgW="571252" imgH="279279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4600" y="3084513"/>
                        <a:ext cx="136525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4">
            <a:extLst>
              <a:ext uri="{FF2B5EF4-FFF2-40B4-BE49-F238E27FC236}">
                <a16:creationId xmlns:a16="http://schemas.microsoft.com/office/drawing/2014/main" id="{DF4398B4-BA73-4349-9600-57B4565361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15888"/>
          <a:ext cx="1866900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Equation" r:id="rId3" imgW="1193800" imgH="889000" progId="Equation.DSMT4">
                  <p:embed/>
                </p:oleObj>
              </mc:Choice>
              <mc:Fallback>
                <p:oleObj name="Equation" r:id="rId3" imgW="1193800" imgH="889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15888"/>
                        <a:ext cx="1866900" cy="138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5">
            <a:extLst>
              <a:ext uri="{FF2B5EF4-FFF2-40B4-BE49-F238E27FC236}">
                <a16:creationId xmlns:a16="http://schemas.microsoft.com/office/drawing/2014/main" id="{B6A7D729-A81B-4BFF-AECD-F62BA429B4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260350"/>
          <a:ext cx="2160587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Equation" r:id="rId5" imgW="1168400" imgH="558800" progId="Equation.DSMT4">
                  <p:embed/>
                </p:oleObj>
              </mc:Choice>
              <mc:Fallback>
                <p:oleObj name="Equation" r:id="rId5" imgW="1168400" imgH="55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60350"/>
                        <a:ext cx="2160587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6">
            <a:extLst>
              <a:ext uri="{FF2B5EF4-FFF2-40B4-BE49-F238E27FC236}">
                <a16:creationId xmlns:a16="http://schemas.microsoft.com/office/drawing/2014/main" id="{D913E3A8-F03B-4B93-8A58-BD841237D9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628775"/>
          <a:ext cx="23002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Equation" r:id="rId7" imgW="1218671" imgH="393529" progId="Equation.DSMT4">
                  <p:embed/>
                </p:oleObj>
              </mc:Choice>
              <mc:Fallback>
                <p:oleObj name="Equation" r:id="rId7" imgW="1218671" imgH="393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628775"/>
                        <a:ext cx="230028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7">
            <a:extLst>
              <a:ext uri="{FF2B5EF4-FFF2-40B4-BE49-F238E27FC236}">
                <a16:creationId xmlns:a16="http://schemas.microsoft.com/office/drawing/2014/main" id="{05B132CF-6B5F-469F-8338-F196C3657C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1628775"/>
          <a:ext cx="282733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Equation" r:id="rId9" imgW="1497950" imgH="393529" progId="Equation.DSMT4">
                  <p:embed/>
                </p:oleObj>
              </mc:Choice>
              <mc:Fallback>
                <p:oleObj name="Equation" r:id="rId9" imgW="1497950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628775"/>
                        <a:ext cx="282733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8">
            <a:extLst>
              <a:ext uri="{FF2B5EF4-FFF2-40B4-BE49-F238E27FC236}">
                <a16:creationId xmlns:a16="http://schemas.microsoft.com/office/drawing/2014/main" id="{908320A1-16F1-42A9-BB9B-ECD5139E04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1557338"/>
          <a:ext cx="13652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Equation" r:id="rId11" imgW="914400" imgH="419100" progId="Equation.DSMT4">
                  <p:embed/>
                </p:oleObj>
              </mc:Choice>
              <mc:Fallback>
                <p:oleObj name="Equation" r:id="rId11" imgW="914400" imgH="419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557338"/>
                        <a:ext cx="136525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9">
            <a:extLst>
              <a:ext uri="{FF2B5EF4-FFF2-40B4-BE49-F238E27FC236}">
                <a16:creationId xmlns:a16="http://schemas.microsoft.com/office/drawing/2014/main" id="{C6287A3B-C63A-47F3-8274-19FBFE8AB1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565400"/>
          <a:ext cx="12001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Equation" r:id="rId13" imgW="634449" imgH="215713" progId="Equation.DSMT4">
                  <p:embed/>
                </p:oleObj>
              </mc:Choice>
              <mc:Fallback>
                <p:oleObj name="Equation" r:id="rId13" imgW="634449" imgH="21571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565400"/>
                        <a:ext cx="12001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10">
            <a:extLst>
              <a:ext uri="{FF2B5EF4-FFF2-40B4-BE49-F238E27FC236}">
                <a16:creationId xmlns:a16="http://schemas.microsoft.com/office/drawing/2014/main" id="{2CBDA5C5-330C-475B-BDB1-F42D3AD6A6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2565400"/>
          <a:ext cx="9842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Equation" r:id="rId15" imgW="520474" imgH="215806" progId="Equation.DSMT4">
                  <p:embed/>
                </p:oleObj>
              </mc:Choice>
              <mc:Fallback>
                <p:oleObj name="Equation" r:id="rId15" imgW="520474" imgH="21580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565400"/>
                        <a:ext cx="9842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11">
            <a:extLst>
              <a:ext uri="{FF2B5EF4-FFF2-40B4-BE49-F238E27FC236}">
                <a16:creationId xmlns:a16="http://schemas.microsoft.com/office/drawing/2014/main" id="{420AB0EA-F443-43AB-A9BA-943A2C5422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2565400"/>
          <a:ext cx="18923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Equation" r:id="rId17" imgW="1002865" imgH="279279" progId="Equation.DSMT4">
                  <p:embed/>
                </p:oleObj>
              </mc:Choice>
              <mc:Fallback>
                <p:oleObj name="Equation" r:id="rId17" imgW="1002865" imgH="27927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565400"/>
                        <a:ext cx="18923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2">
            <a:extLst>
              <a:ext uri="{FF2B5EF4-FFF2-40B4-BE49-F238E27FC236}">
                <a16:creationId xmlns:a16="http://schemas.microsoft.com/office/drawing/2014/main" id="{5BC7C715-D701-4EB1-8B17-122E7ECEC7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2565400"/>
          <a:ext cx="21320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name="Equation" r:id="rId19" imgW="1130300" imgH="279400" progId="Equation.DSMT4">
                  <p:embed/>
                </p:oleObj>
              </mc:Choice>
              <mc:Fallback>
                <p:oleObj name="Equation" r:id="rId19" imgW="1130300" imgH="279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565400"/>
                        <a:ext cx="213201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3">
            <a:extLst>
              <a:ext uri="{FF2B5EF4-FFF2-40B4-BE49-F238E27FC236}">
                <a16:creationId xmlns:a16="http://schemas.microsoft.com/office/drawing/2014/main" id="{3EA795A3-5937-4786-B8DA-C6735CEBFB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3141663"/>
          <a:ext cx="10795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name="Equation" r:id="rId21" imgW="571252" imgH="253890" progId="Equation.DSMT4">
                  <p:embed/>
                </p:oleObj>
              </mc:Choice>
              <mc:Fallback>
                <p:oleObj name="Equation" r:id="rId21" imgW="571252" imgH="25389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141663"/>
                        <a:ext cx="10795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14">
            <a:extLst>
              <a:ext uri="{FF2B5EF4-FFF2-40B4-BE49-F238E27FC236}">
                <a16:creationId xmlns:a16="http://schemas.microsoft.com/office/drawing/2014/main" id="{7E3B8561-7417-499B-A90B-F6253B9FDE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789363"/>
          <a:ext cx="14398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name="Equation" r:id="rId23" imgW="927100" imgH="419100" progId="Equation.DSMT4">
                  <p:embed/>
                </p:oleObj>
              </mc:Choice>
              <mc:Fallback>
                <p:oleObj name="Equation" r:id="rId23" imgW="927100" imgH="419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789363"/>
                        <a:ext cx="143986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Object 15">
            <a:extLst>
              <a:ext uri="{FF2B5EF4-FFF2-40B4-BE49-F238E27FC236}">
                <a16:creationId xmlns:a16="http://schemas.microsoft.com/office/drawing/2014/main" id="{F8B22E11-1F78-4580-9664-8B5D8D80A9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3860800"/>
          <a:ext cx="17160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Equation" r:id="rId25" imgW="850531" imgH="241195" progId="Equation.DSMT4">
                  <p:embed/>
                </p:oleObj>
              </mc:Choice>
              <mc:Fallback>
                <p:oleObj name="Equation" r:id="rId25" imgW="850531" imgH="24119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860800"/>
                        <a:ext cx="1716087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Object 16">
            <a:extLst>
              <a:ext uri="{FF2B5EF4-FFF2-40B4-BE49-F238E27FC236}">
                <a16:creationId xmlns:a16="http://schemas.microsoft.com/office/drawing/2014/main" id="{1921CF54-F827-464A-B4E4-C9E5354D18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3644900"/>
          <a:ext cx="2462213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1" name="Equation" r:id="rId27" imgW="1219200" imgH="419100" progId="Equation.DSMT4">
                  <p:embed/>
                </p:oleObj>
              </mc:Choice>
              <mc:Fallback>
                <p:oleObj name="Equation" r:id="rId27" imgW="1219200" imgH="4191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644900"/>
                        <a:ext cx="2462213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1" name="Object 17">
            <a:extLst>
              <a:ext uri="{FF2B5EF4-FFF2-40B4-BE49-F238E27FC236}">
                <a16:creationId xmlns:a16="http://schemas.microsoft.com/office/drawing/2014/main" id="{174DE128-995A-4298-8E17-D2C7D91D2A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6013" y="3644900"/>
          <a:ext cx="294798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Equation" r:id="rId29" imgW="1460500" imgH="419100" progId="Equation.DSMT4">
                  <p:embed/>
                </p:oleObj>
              </mc:Choice>
              <mc:Fallback>
                <p:oleObj name="Equation" r:id="rId29" imgW="1460500" imgH="4191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013" y="3644900"/>
                        <a:ext cx="2947987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" name="Object 18">
            <a:extLst>
              <a:ext uri="{FF2B5EF4-FFF2-40B4-BE49-F238E27FC236}">
                <a16:creationId xmlns:a16="http://schemas.microsoft.com/office/drawing/2014/main" id="{D718CBD6-CB2F-4073-8C86-F14A17D473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292600"/>
          <a:ext cx="225583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Equation" r:id="rId31" imgW="1117600" imgH="419100" progId="Equation.DSMT4">
                  <p:embed/>
                </p:oleObj>
              </mc:Choice>
              <mc:Fallback>
                <p:oleObj name="Equation" r:id="rId31" imgW="1117600" imgH="4191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292600"/>
                        <a:ext cx="2255837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3" name="Object 19">
            <a:extLst>
              <a:ext uri="{FF2B5EF4-FFF2-40B4-BE49-F238E27FC236}">
                <a16:creationId xmlns:a16="http://schemas.microsoft.com/office/drawing/2014/main" id="{E5C7DF5E-C72B-4889-BC07-67D579FD8B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4292600"/>
          <a:ext cx="27686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Equation" r:id="rId33" imgW="1371600" imgH="419100" progId="Equation.DSMT4">
                  <p:embed/>
                </p:oleObj>
              </mc:Choice>
              <mc:Fallback>
                <p:oleObj name="Equation" r:id="rId33" imgW="1371600" imgH="4191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292600"/>
                        <a:ext cx="27686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4" name="Object 20">
            <a:extLst>
              <a:ext uri="{FF2B5EF4-FFF2-40B4-BE49-F238E27FC236}">
                <a16:creationId xmlns:a16="http://schemas.microsoft.com/office/drawing/2014/main" id="{54603C33-88A4-4597-9DE9-E3B624387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5516563"/>
          <a:ext cx="12827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5" name="Equation" r:id="rId35" imgW="634725" imgH="253890" progId="Equation.DSMT4">
                  <p:embed/>
                </p:oleObj>
              </mc:Choice>
              <mc:Fallback>
                <p:oleObj name="Equation" r:id="rId35" imgW="634725" imgH="25389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5516563"/>
                        <a:ext cx="12827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5" name="Object 21">
            <a:extLst>
              <a:ext uri="{FF2B5EF4-FFF2-40B4-BE49-F238E27FC236}">
                <a16:creationId xmlns:a16="http://schemas.microsoft.com/office/drawing/2014/main" id="{6252F233-4CBF-4DE0-8F46-ADD7429FE7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157788"/>
          <a:ext cx="20764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6" name="Equation" r:id="rId37" imgW="1028254" imgH="253890" progId="Equation.DSMT4">
                  <p:embed/>
                </p:oleObj>
              </mc:Choice>
              <mc:Fallback>
                <p:oleObj name="Equation" r:id="rId37" imgW="1028254" imgH="25389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157788"/>
                        <a:ext cx="20764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6" name="Object 22">
            <a:extLst>
              <a:ext uri="{FF2B5EF4-FFF2-40B4-BE49-F238E27FC236}">
                <a16:creationId xmlns:a16="http://schemas.microsoft.com/office/drawing/2014/main" id="{76DFD47F-BF6A-4A1E-A7B5-975BDBB348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9513" y="5362575"/>
          <a:ext cx="1846262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7" name="Equation" r:id="rId39" imgW="914400" imgH="419100" progId="Equation.DSMT4">
                  <p:embed/>
                </p:oleObj>
              </mc:Choice>
              <mc:Fallback>
                <p:oleObj name="Equation" r:id="rId39" imgW="914400" imgH="4191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9513" y="5362575"/>
                        <a:ext cx="1846262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7" name="Object 23">
            <a:extLst>
              <a:ext uri="{FF2B5EF4-FFF2-40B4-BE49-F238E27FC236}">
                <a16:creationId xmlns:a16="http://schemas.microsoft.com/office/drawing/2014/main" id="{D0E21FBD-8772-4124-98F6-BB480FF2AF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9188" y="6011863"/>
          <a:ext cx="1820862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8" name="Equation" r:id="rId41" imgW="901309" imgH="418918" progId="Equation.DSMT4">
                  <p:embed/>
                </p:oleObj>
              </mc:Choice>
              <mc:Fallback>
                <p:oleObj name="Equation" r:id="rId41" imgW="901309" imgH="418918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9188" y="6011863"/>
                        <a:ext cx="1820862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8" name="Object 24">
            <a:extLst>
              <a:ext uri="{FF2B5EF4-FFF2-40B4-BE49-F238E27FC236}">
                <a16:creationId xmlns:a16="http://schemas.microsoft.com/office/drawing/2014/main" id="{E0813D4E-43E9-4CA3-9D1E-0378CB53E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5842000"/>
          <a:ext cx="2311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9" name="Equation" r:id="rId43" imgW="2311400" imgH="1016000" progId="Equation.DSMT4">
                  <p:embed/>
                </p:oleObj>
              </mc:Choice>
              <mc:Fallback>
                <p:oleObj name="Equation" r:id="rId43" imgW="2311400" imgH="10160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842000"/>
                        <a:ext cx="2311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8" name="Rectangle 2">
            <a:extLst>
              <a:ext uri="{FF2B5EF4-FFF2-40B4-BE49-F238E27FC236}">
                <a16:creationId xmlns:a16="http://schemas.microsoft.com/office/drawing/2014/main" id="{B90EB27E-47F0-44D8-9C56-3D667D1F23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</a:rPr>
              <a:t>习题课</a:t>
            </a:r>
          </a:p>
        </p:txBody>
      </p:sp>
      <p:sp>
        <p:nvSpPr>
          <p:cNvPr id="35849" name="Rectangle 3">
            <a:extLst>
              <a:ext uri="{FF2B5EF4-FFF2-40B4-BE49-F238E27FC236}">
                <a16:creationId xmlns:a16="http://schemas.microsoft.com/office/drawing/2014/main" id="{EF74D4D6-AA3A-4531-8E58-9299C8262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103563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、设有一电矩振幅为      ，频率   为的电偶极子位于距理想导体平面为         处，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>
                <a:solidFill>
                  <a:schemeClr val="bg1"/>
                </a:solidFill>
              </a:rPr>
              <a:t>         平行于导体平面，设           ，求在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>
                <a:solidFill>
                  <a:schemeClr val="bg1"/>
                </a:solidFill>
              </a:rPr>
              <a:t>                 处电磁场及辐射场 。                             </a:t>
            </a:r>
          </a:p>
        </p:txBody>
      </p:sp>
      <p:graphicFrame>
        <p:nvGraphicFramePr>
          <p:cNvPr id="35842" name="Object 4">
            <a:extLst>
              <a:ext uri="{FF2B5EF4-FFF2-40B4-BE49-F238E27FC236}">
                <a16:creationId xmlns:a16="http://schemas.microsoft.com/office/drawing/2014/main" id="{208D3B9C-6FE4-466E-9D20-AC7A40D8F3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2590800"/>
          <a:ext cx="665163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Equation" r:id="rId3" imgW="228501" imgH="304668" progId="Equation.DSMT4">
                  <p:embed/>
                </p:oleObj>
              </mc:Choice>
              <mc:Fallback>
                <p:oleObj name="Equation" r:id="rId3" imgW="228501" imgH="30466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590800"/>
                        <a:ext cx="665163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5">
            <a:extLst>
              <a:ext uri="{FF2B5EF4-FFF2-40B4-BE49-F238E27FC236}">
                <a16:creationId xmlns:a16="http://schemas.microsoft.com/office/drawing/2014/main" id="{E99C2A87-C374-4348-9EFF-2EB54BF4C9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352800"/>
          <a:ext cx="9588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Equation" r:id="rId5" imgW="330057" imgH="203112" progId="Equation.DSMT4">
                  <p:embed/>
                </p:oleObj>
              </mc:Choice>
              <mc:Fallback>
                <p:oleObj name="Equation" r:id="rId5" imgW="330057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352800"/>
                        <a:ext cx="95885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6">
            <a:extLst>
              <a:ext uri="{FF2B5EF4-FFF2-40B4-BE49-F238E27FC236}">
                <a16:creationId xmlns:a16="http://schemas.microsoft.com/office/drawing/2014/main" id="{087976ED-7386-4032-B783-F8DEF3AB99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2133600"/>
          <a:ext cx="4413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7" imgW="152334" imgH="139639" progId="Equation.DSMT4">
                  <p:embed/>
                </p:oleObj>
              </mc:Choice>
              <mc:Fallback>
                <p:oleObj name="Equation" r:id="rId7" imgW="152334" imgH="13963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133600"/>
                        <a:ext cx="4413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7">
            <a:extLst>
              <a:ext uri="{FF2B5EF4-FFF2-40B4-BE49-F238E27FC236}">
                <a16:creationId xmlns:a16="http://schemas.microsoft.com/office/drawing/2014/main" id="{5CB38115-2C4F-42AC-B23B-E72FFC0AF1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1981200"/>
          <a:ext cx="4794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Equation" r:id="rId9" imgW="164957" imgH="253780" progId="Equation.DSMT4">
                  <p:embed/>
                </p:oleObj>
              </mc:Choice>
              <mc:Fallback>
                <p:oleObj name="Equation" r:id="rId9" imgW="164957" imgH="2537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981200"/>
                        <a:ext cx="4794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8">
            <a:extLst>
              <a:ext uri="{FF2B5EF4-FFF2-40B4-BE49-F238E27FC236}">
                <a16:creationId xmlns:a16="http://schemas.microsoft.com/office/drawing/2014/main" id="{D1451C41-B96C-4E43-B9E8-103690C338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114800"/>
          <a:ext cx="13716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Equation" r:id="rId11" imgW="355292" imgH="203024" progId="Equation.DSMT4">
                  <p:embed/>
                </p:oleObj>
              </mc:Choice>
              <mc:Fallback>
                <p:oleObj name="Equation" r:id="rId11" imgW="355292" imgH="20302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14800"/>
                        <a:ext cx="13716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9">
            <a:extLst>
              <a:ext uri="{FF2B5EF4-FFF2-40B4-BE49-F238E27FC236}">
                <a16:creationId xmlns:a16="http://schemas.microsoft.com/office/drawing/2014/main" id="{7500410B-1C8D-469B-95DD-2DBC620878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352800"/>
          <a:ext cx="4794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Equation" r:id="rId13" imgW="164957" imgH="253780" progId="Equation.DSMT4">
                  <p:embed/>
                </p:oleObj>
              </mc:Choice>
              <mc:Fallback>
                <p:oleObj name="Equation" r:id="rId13" imgW="164957" imgH="2537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52800"/>
                        <a:ext cx="4794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>
            <a:extLst>
              <a:ext uri="{FF2B5EF4-FFF2-40B4-BE49-F238E27FC236}">
                <a16:creationId xmlns:a16="http://schemas.microsoft.com/office/drawing/2014/main" id="{A5AF9222-4899-42BD-84EC-A93B62F82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800600"/>
            <a:ext cx="7772400" cy="838200"/>
          </a:xfrm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由二项式展开得到（略去      等高次项）</a:t>
            </a:r>
          </a:p>
        </p:txBody>
      </p:sp>
      <p:graphicFrame>
        <p:nvGraphicFramePr>
          <p:cNvPr id="36866" name="Object 3">
            <a:extLst>
              <a:ext uri="{FF2B5EF4-FFF2-40B4-BE49-F238E27FC236}">
                <a16:creationId xmlns:a16="http://schemas.microsoft.com/office/drawing/2014/main" id="{89774734-0724-4D46-B83E-47AE9B56BF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5350" y="1344613"/>
          <a:ext cx="4849813" cy="301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Equation" r:id="rId3" imgW="1778000" imgH="1104900" progId="Equation.DSMT4">
                  <p:embed/>
                </p:oleObj>
              </mc:Choice>
              <mc:Fallback>
                <p:oleObj name="Equation" r:id="rId3" imgW="1778000" imgH="1104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1344613"/>
                        <a:ext cx="4849813" cy="301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4">
            <a:extLst>
              <a:ext uri="{FF2B5EF4-FFF2-40B4-BE49-F238E27FC236}">
                <a16:creationId xmlns:a16="http://schemas.microsoft.com/office/drawing/2014/main" id="{72A2C15B-1170-4281-B1A9-6A6FDEC8B9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4652963"/>
          <a:ext cx="52228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Equation" r:id="rId5" imgW="253890" imgH="418918" progId="Equation.DSMT4">
                  <p:embed/>
                </p:oleObj>
              </mc:Choice>
              <mc:Fallback>
                <p:oleObj name="Equation" r:id="rId5" imgW="253890" imgH="41891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652963"/>
                        <a:ext cx="522287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5">
            <a:extLst>
              <a:ext uri="{FF2B5EF4-FFF2-40B4-BE49-F238E27FC236}">
                <a16:creationId xmlns:a16="http://schemas.microsoft.com/office/drawing/2014/main" id="{1F63AB2B-5CB3-4ECC-9C6F-0FE4AD7668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5805488"/>
          <a:ext cx="191928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Equation" r:id="rId7" imgW="774364" imgH="215806" progId="Equation.DSMT4">
                  <p:embed/>
                </p:oleObj>
              </mc:Choice>
              <mc:Fallback>
                <p:oleObj name="Equation" r:id="rId7" imgW="774364" imgH="21580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805488"/>
                        <a:ext cx="1919288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6">
            <a:extLst>
              <a:ext uri="{FF2B5EF4-FFF2-40B4-BE49-F238E27FC236}">
                <a16:creationId xmlns:a16="http://schemas.microsoft.com/office/drawing/2014/main" id="{1C2E88CB-0B2F-4C42-B59C-B9A6A1A44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09600"/>
            <a:ext cx="5746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chemeClr val="bg1"/>
                </a:solidFill>
              </a:rPr>
              <a:t>****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78E5B1D0-E282-4B00-B6CC-36EC087A2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800"/>
              <a:t>        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652A344D-FE05-43B1-9E7B-0EC3FE068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09600"/>
            <a:ext cx="574675" cy="946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chemeClr val="bg1"/>
                </a:solidFill>
              </a:rPr>
              <a:t>****</a:t>
            </a:r>
          </a:p>
        </p:txBody>
      </p:sp>
      <p:graphicFrame>
        <p:nvGraphicFramePr>
          <p:cNvPr id="37890" name="Object 3">
            <a:extLst>
              <a:ext uri="{FF2B5EF4-FFF2-40B4-BE49-F238E27FC236}">
                <a16:creationId xmlns:a16="http://schemas.microsoft.com/office/drawing/2014/main" id="{A045EE3D-FC4B-4280-85C4-883FC04DB0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9213"/>
          <a:ext cx="5502275" cy="675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Equation" r:id="rId3" imgW="2438400" imgH="3429000" progId="Equation.DSMT4">
                  <p:embed/>
                </p:oleObj>
              </mc:Choice>
              <mc:Fallback>
                <p:oleObj name="Equation" r:id="rId3" imgW="2438400" imgH="3429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9213"/>
                        <a:ext cx="5502275" cy="675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590A9B16-5D56-4208-B37E-D50A099B4E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838200"/>
          </a:xfrm>
          <a:noFill/>
        </p:spPr>
        <p:txBody>
          <a:bodyPr/>
          <a:lstStyle/>
          <a:p>
            <a:pPr eaLnBrk="1" hangingPunct="1"/>
            <a:r>
              <a:rPr lang="en-US" altLang="zh-CN" b="1"/>
              <a:t>a) </a:t>
            </a:r>
            <a:r>
              <a:rPr lang="zh-CN" altLang="en-US" b="1"/>
              <a:t>辐射场的能流密度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3884A493-2ACD-48A4-95A4-D72460A57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76250"/>
            <a:ext cx="6940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在波动区域中，电磁场能流密度的平均值为</a:t>
            </a:r>
          </a:p>
        </p:txBody>
      </p:sp>
      <p:graphicFrame>
        <p:nvGraphicFramePr>
          <p:cNvPr id="38914" name="Object 4">
            <a:extLst>
              <a:ext uri="{FF2B5EF4-FFF2-40B4-BE49-F238E27FC236}">
                <a16:creationId xmlns:a16="http://schemas.microsoft.com/office/drawing/2014/main" id="{4C0EFC68-64A0-45C2-B441-2C0F80685E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6350" y="1341438"/>
          <a:ext cx="4919663" cy="517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Equation" r:id="rId3" imgW="1993900" imgH="2730500" progId="Equation.DSMT4">
                  <p:embed/>
                </p:oleObj>
              </mc:Choice>
              <mc:Fallback>
                <p:oleObj name="Equation" r:id="rId3" imgW="1993900" imgH="2730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1341438"/>
                        <a:ext cx="4919663" cy="517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ctangle 5">
            <a:extLst>
              <a:ext uri="{FF2B5EF4-FFF2-40B4-BE49-F238E27FC236}">
                <a16:creationId xmlns:a16="http://schemas.microsoft.com/office/drawing/2014/main" id="{8C610F88-A501-48A9-BBB1-CE23E3BF0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09600"/>
            <a:ext cx="574675" cy="946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chemeClr val="bg1"/>
                </a:solidFill>
              </a:rPr>
              <a:t>****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>
            <a:extLst>
              <a:ext uri="{FF2B5EF4-FFF2-40B4-BE49-F238E27FC236}">
                <a16:creationId xmlns:a16="http://schemas.microsoft.com/office/drawing/2014/main" id="{B25EE002-6F48-49AB-A643-3DE9FB5FEF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1863" y="415925"/>
          <a:ext cx="7234237" cy="604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Equation" r:id="rId3" imgW="2197100" imgH="2273300" progId="Equation.DSMT4">
                  <p:embed/>
                </p:oleObj>
              </mc:Choice>
              <mc:Fallback>
                <p:oleObj name="Equation" r:id="rId3" imgW="2197100" imgH="2273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415925"/>
                        <a:ext cx="7234237" cy="604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2">
            <a:extLst>
              <a:ext uri="{FF2B5EF4-FFF2-40B4-BE49-F238E27FC236}">
                <a16:creationId xmlns:a16="http://schemas.microsoft.com/office/drawing/2014/main" id="{2509D827-8215-4682-8A8E-EDC1FE1B8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b="0">
                <a:solidFill>
                  <a:schemeClr val="bg1"/>
                </a:solidFill>
              </a:rPr>
              <a:t>      ***</a:t>
            </a:r>
            <a:r>
              <a:rPr lang="zh-CN" altLang="en-US" b="0">
                <a:solidFill>
                  <a:schemeClr val="bg1"/>
                </a:solidFill>
              </a:rPr>
              <a:t>偶极子作简谐振动，角频率为</a:t>
            </a:r>
            <a:r>
              <a:rPr lang="en-US" altLang="zh-CN" b="0" i="1">
                <a:solidFill>
                  <a:schemeClr val="bg1"/>
                </a:solidFill>
              </a:rPr>
              <a:t>ω</a:t>
            </a:r>
            <a:r>
              <a:rPr lang="zh-CN" altLang="en-US" b="0">
                <a:solidFill>
                  <a:schemeClr val="bg1"/>
                </a:solidFill>
              </a:rPr>
              <a:t>，且</a:t>
            </a:r>
          </a:p>
        </p:txBody>
      </p:sp>
      <p:graphicFrame>
        <p:nvGraphicFramePr>
          <p:cNvPr id="40962" name="Object 3">
            <a:extLst>
              <a:ext uri="{FF2B5EF4-FFF2-40B4-BE49-F238E27FC236}">
                <a16:creationId xmlns:a16="http://schemas.microsoft.com/office/drawing/2014/main" id="{7DD78AB8-608A-4E67-808A-939A7679BC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3463" y="914400"/>
          <a:ext cx="332422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Equation" r:id="rId3" imgW="1180588" imgH="241195" progId="Equation.DSMT4">
                  <p:embed/>
                </p:oleObj>
              </mc:Choice>
              <mc:Fallback>
                <p:oleObj name="Equation" r:id="rId3" imgW="1180588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914400"/>
                        <a:ext cx="3324225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4">
            <a:extLst>
              <a:ext uri="{FF2B5EF4-FFF2-40B4-BE49-F238E27FC236}">
                <a16:creationId xmlns:a16="http://schemas.microsoft.com/office/drawing/2014/main" id="{4CFC0275-D26E-4F1C-87BA-1929A6D678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6050" y="1543050"/>
          <a:ext cx="6284913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5" imgW="1955800" imgH="762000" progId="Equation.DSMT4">
                  <p:embed/>
                </p:oleObj>
              </mc:Choice>
              <mc:Fallback>
                <p:oleObj name="Equation" r:id="rId5" imgW="1955800" imgH="762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1543050"/>
                        <a:ext cx="6284913" cy="206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5">
            <a:extLst>
              <a:ext uri="{FF2B5EF4-FFF2-40B4-BE49-F238E27FC236}">
                <a16:creationId xmlns:a16="http://schemas.microsoft.com/office/drawing/2014/main" id="{2DD7B43B-14A1-46B3-B625-3CF34EBC6E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581400"/>
          <a:ext cx="21002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Equation" r:id="rId7" imgW="748975" imgH="253890" progId="Equation.DSMT4">
                  <p:embed/>
                </p:oleObj>
              </mc:Choice>
              <mc:Fallback>
                <p:oleObj name="Equation" r:id="rId7" imgW="748975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81400"/>
                        <a:ext cx="210026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6">
            <a:extLst>
              <a:ext uri="{FF2B5EF4-FFF2-40B4-BE49-F238E27FC236}">
                <a16:creationId xmlns:a16="http://schemas.microsoft.com/office/drawing/2014/main" id="{99C48A57-1F7A-4469-8C3D-89E71F20E1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8925" y="4191000"/>
          <a:ext cx="244475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Equation" r:id="rId9" imgW="977900" imgH="457200" progId="Equation.DSMT4">
                  <p:embed/>
                </p:oleObj>
              </mc:Choice>
              <mc:Fallback>
                <p:oleObj name="Equation" r:id="rId9" imgW="9779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4191000"/>
                        <a:ext cx="2444750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Rectangle 7">
            <a:extLst>
              <a:ext uri="{FF2B5EF4-FFF2-40B4-BE49-F238E27FC236}">
                <a16:creationId xmlns:a16="http://schemas.microsoft.com/office/drawing/2014/main" id="{A7DFB82A-BAE1-4443-85BE-8200AF2D6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562600"/>
            <a:ext cx="8763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</a:rPr>
              <a:t>若保持电偶极矩的振幅          不变，则辐射功率正比于频率</a:t>
            </a:r>
            <a:r>
              <a:rPr lang="en-US" altLang="zh-CN" b="0" i="1">
                <a:solidFill>
                  <a:schemeClr val="bg1"/>
                </a:solidFill>
              </a:rPr>
              <a:t>ω</a:t>
            </a:r>
            <a:r>
              <a:rPr lang="zh-CN" altLang="en-US" b="0">
                <a:solidFill>
                  <a:schemeClr val="bg1"/>
                </a:solidFill>
              </a:rPr>
              <a:t>的四次方，即频率变化时，辐射功率迅速变化。</a:t>
            </a:r>
          </a:p>
        </p:txBody>
      </p:sp>
      <p:graphicFrame>
        <p:nvGraphicFramePr>
          <p:cNvPr id="40966" name="Object 8">
            <a:extLst>
              <a:ext uri="{FF2B5EF4-FFF2-40B4-BE49-F238E27FC236}">
                <a16:creationId xmlns:a16="http://schemas.microsoft.com/office/drawing/2014/main" id="{3B66694C-C366-4999-9FCE-079AAA9364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5562600"/>
          <a:ext cx="9017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Equation" r:id="rId11" imgW="393529" imgH="228501" progId="Equation.DSMT4">
                  <p:embed/>
                </p:oleObj>
              </mc:Choice>
              <mc:Fallback>
                <p:oleObj name="Equation" r:id="rId11" imgW="393529" imgH="22850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562600"/>
                        <a:ext cx="9017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3">
            <a:extLst>
              <a:ext uri="{FF2B5EF4-FFF2-40B4-BE49-F238E27FC236}">
                <a16:creationId xmlns:a16="http://schemas.microsoft.com/office/drawing/2014/main" id="{62C7AD7D-291F-4A34-B1D2-1E6DCA9F67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1268413"/>
          <a:ext cx="4210050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Equation" r:id="rId3" imgW="1955800" imgH="736600" progId="Equation.DSMT4">
                  <p:embed/>
                </p:oleObj>
              </mc:Choice>
              <mc:Fallback>
                <p:oleObj name="Equation" r:id="rId3" imgW="1955800" imgH="736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268413"/>
                        <a:ext cx="4210050" cy="158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4">
            <a:extLst>
              <a:ext uri="{FF2B5EF4-FFF2-40B4-BE49-F238E27FC236}">
                <a16:creationId xmlns:a16="http://schemas.microsoft.com/office/drawing/2014/main" id="{0CAB65C4-9649-4489-BB2E-343824E25E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997200"/>
          <a:ext cx="4886325" cy="339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Equation" r:id="rId5" imgW="2082800" imgH="1447800" progId="Equation.DSMT4">
                  <p:embed/>
                </p:oleObj>
              </mc:Choice>
              <mc:Fallback>
                <p:oleObj name="Equation" r:id="rId5" imgW="2082800" imgH="1447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997200"/>
                        <a:ext cx="4886325" cy="339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4">
            <a:extLst>
              <a:ext uri="{FF2B5EF4-FFF2-40B4-BE49-F238E27FC236}">
                <a16:creationId xmlns:a16="http://schemas.microsoft.com/office/drawing/2014/main" id="{EA904F7E-05DB-4E57-9014-2F6F6CE60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宋体" panose="02010600030101010101" pitchFamily="2" charset="-122"/>
              </a:rPr>
              <a:t>a) </a:t>
            </a:r>
            <a:r>
              <a:rPr lang="zh-CN" altLang="en-US" sz="3200">
                <a:solidFill>
                  <a:schemeClr val="bg1"/>
                </a:solidFill>
                <a:latin typeface="宋体" panose="02010600030101010101" pitchFamily="2" charset="-122"/>
              </a:rPr>
              <a:t>辐射场的能流密度</a:t>
            </a:r>
          </a:p>
        </p:txBody>
      </p:sp>
      <p:sp>
        <p:nvSpPr>
          <p:cNvPr id="43012" name="Rectangle 5">
            <a:extLst>
              <a:ext uri="{FF2B5EF4-FFF2-40B4-BE49-F238E27FC236}">
                <a16:creationId xmlns:a16="http://schemas.microsoft.com/office/drawing/2014/main" id="{10344CE9-CCCB-47E6-B006-E3EFC9EA0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981075"/>
            <a:ext cx="6940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bg1"/>
                </a:solidFill>
              </a:rPr>
              <a:t>在波动区域中，电磁场能流密度的平均值为</a:t>
            </a:r>
          </a:p>
        </p:txBody>
      </p:sp>
      <p:graphicFrame>
        <p:nvGraphicFramePr>
          <p:cNvPr id="43010" name="Object 6">
            <a:extLst>
              <a:ext uri="{FF2B5EF4-FFF2-40B4-BE49-F238E27FC236}">
                <a16:creationId xmlns:a16="http://schemas.microsoft.com/office/drawing/2014/main" id="{B4E46FC7-D9F7-456B-96EC-3A17E9FA13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6350" y="1341438"/>
          <a:ext cx="4919663" cy="517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Equation" r:id="rId3" imgW="1993900" imgH="2730500" progId="Equation.DSMT4">
                  <p:embed/>
                </p:oleObj>
              </mc:Choice>
              <mc:Fallback>
                <p:oleObj name="Equation" r:id="rId3" imgW="1993900" imgH="2730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1341438"/>
                        <a:ext cx="4919663" cy="517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>
            <a:extLst>
              <a:ext uri="{FF2B5EF4-FFF2-40B4-BE49-F238E27FC236}">
                <a16:creationId xmlns:a16="http://schemas.microsoft.com/office/drawing/2014/main" id="{FFD634AF-0235-4875-93BD-AC4F535F3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algn="l" eaLnBrk="1" hangingPunct="1">
              <a:tabLst>
                <a:tab pos="4035425" algn="l"/>
              </a:tabLst>
            </a:pPr>
            <a:r>
              <a:rPr lang="en-US" altLang="zh-CN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、规范变换和规范变换性</a:t>
            </a:r>
          </a:p>
        </p:txBody>
      </p:sp>
      <p:graphicFrame>
        <p:nvGraphicFramePr>
          <p:cNvPr id="8202" name="Object 10">
            <a:extLst>
              <a:ext uri="{FF2B5EF4-FFF2-40B4-BE49-F238E27FC236}">
                <a16:creationId xmlns:a16="http://schemas.microsoft.com/office/drawing/2014/main" id="{8A2FB998-5F4B-45C1-8DEB-A96804FB9794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5786438" y="1341438"/>
          <a:ext cx="2973387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3" imgW="1193800" imgH="508000" progId="Equation.DSMT4">
                  <p:embed/>
                </p:oleObj>
              </mc:Choice>
              <mc:Fallback>
                <p:oleObj name="Equation" r:id="rId3" imgW="1193800" imgH="508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1341438"/>
                        <a:ext cx="2973387" cy="126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id="{BDAB6074-F5BF-4630-AA22-43EADBEB92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1125538"/>
          <a:ext cx="3025775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5" imgW="1371600" imgH="685800" progId="Equation.DSMT4">
                  <p:embed/>
                </p:oleObj>
              </mc:Choice>
              <mc:Fallback>
                <p:oleObj name="Equation" r:id="rId5" imgW="137160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125538"/>
                        <a:ext cx="3025775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4">
            <a:extLst>
              <a:ext uri="{FF2B5EF4-FFF2-40B4-BE49-F238E27FC236}">
                <a16:creationId xmlns:a16="http://schemas.microsoft.com/office/drawing/2014/main" id="{208B4F26-8A9E-4598-A282-6093FE389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581525"/>
            <a:ext cx="60483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当势作规范变换时，描写的电场强度和磁感应强度极其规律都场保持不变的性质</a:t>
            </a: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53B45298-33C3-47BF-9FD2-5A958E564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25538"/>
            <a:ext cx="25923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规范变换</a:t>
            </a:r>
            <a:r>
              <a:rPr lang="zh-CN" altLang="en-US" sz="3200" b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：</a:t>
            </a:r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537D7FC5-80A6-4A63-AE71-94AC90607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73463"/>
            <a:ext cx="28813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规范不变性： </a:t>
            </a:r>
          </a:p>
        </p:txBody>
      </p:sp>
      <p:sp>
        <p:nvSpPr>
          <p:cNvPr id="8206" name="AutoShape 14">
            <a:extLst>
              <a:ext uri="{FF2B5EF4-FFF2-40B4-BE49-F238E27FC236}">
                <a16:creationId xmlns:a16="http://schemas.microsoft.com/office/drawing/2014/main" id="{AAF82B0C-D0A2-4E0E-B49B-6A896DA2E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1196975"/>
            <a:ext cx="360362" cy="431800"/>
          </a:xfrm>
          <a:prstGeom prst="wedgeEllipseCallout">
            <a:avLst>
              <a:gd name="adj1" fmla="val 352204"/>
              <a:gd name="adj2" fmla="val -198162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8207" name="Text Box 15">
            <a:extLst>
              <a:ext uri="{FF2B5EF4-FFF2-40B4-BE49-F238E27FC236}">
                <a16:creationId xmlns:a16="http://schemas.microsoft.com/office/drawing/2014/main" id="{B327ED01-BABE-4D49-B534-00554138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1613" y="404813"/>
            <a:ext cx="2592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/>
              <a:t>任意时空函数</a:t>
            </a: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E141FD76-41B4-4CE7-9878-30F69E5B52DD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2924175"/>
            <a:ext cx="5329238" cy="519113"/>
            <a:chOff x="1020" y="1842"/>
            <a:chExt cx="3357" cy="327"/>
          </a:xfrm>
        </p:grpSpPr>
        <p:sp>
          <p:nvSpPr>
            <p:cNvPr id="2060" name="Text Box 16">
              <a:extLst>
                <a:ext uri="{FF2B5EF4-FFF2-40B4-BE49-F238E27FC236}">
                  <a16:creationId xmlns:a16="http://schemas.microsoft.com/office/drawing/2014/main" id="{41778917-121C-41B3-BF32-73395DF6B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1842"/>
              <a:ext cx="335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每一种            称为一种规范。</a:t>
              </a:r>
            </a:p>
          </p:txBody>
        </p:sp>
        <p:graphicFrame>
          <p:nvGraphicFramePr>
            <p:cNvPr id="2052" name="Object 17">
              <a:extLst>
                <a:ext uri="{FF2B5EF4-FFF2-40B4-BE49-F238E27FC236}">
                  <a16:creationId xmlns:a16="http://schemas.microsoft.com/office/drawing/2014/main" id="{E9D7EB5E-F353-45E7-B4B0-0D30AC3ECC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3" y="1842"/>
            <a:ext cx="544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Equation" r:id="rId7" imgW="406224" imgH="241195" progId="Equation.DSMT4">
                    <p:embed/>
                  </p:oleObj>
                </mc:Choice>
                <mc:Fallback>
                  <p:oleObj name="Equation" r:id="rId7" imgW="406224" imgH="241195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1842"/>
                          <a:ext cx="544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7" grpId="0" autoUpdateAnimBg="0"/>
      <p:bldP spid="8200" grpId="0" autoUpdateAnimBg="0"/>
      <p:bldP spid="8206" grpId="0" animBg="1"/>
      <p:bldP spid="820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9" name="Rectangle 4">
            <a:extLst>
              <a:ext uri="{FF2B5EF4-FFF2-40B4-BE49-F238E27FC236}">
                <a16:creationId xmlns:a16="http://schemas.microsoft.com/office/drawing/2014/main" id="{5BF59F30-A138-4312-8416-67CBFC034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1325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chemeClr val="bg1"/>
                </a:solidFill>
              </a:rPr>
              <a:t>b)  </a:t>
            </a:r>
            <a:r>
              <a:rPr lang="zh-CN" altLang="en-US" sz="4400">
                <a:solidFill>
                  <a:schemeClr val="bg1"/>
                </a:solidFill>
              </a:rPr>
              <a:t>辐射场的角分布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CE543A1-2741-4DFC-9A97-B893BA9F133C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125538"/>
            <a:ext cx="8534400" cy="2443162"/>
            <a:chOff x="192" y="816"/>
            <a:chExt cx="5376" cy="1539"/>
          </a:xfrm>
        </p:grpSpPr>
        <p:sp>
          <p:nvSpPr>
            <p:cNvPr id="44053" name="Rectangle 6">
              <a:extLst>
                <a:ext uri="{FF2B5EF4-FFF2-40B4-BE49-F238E27FC236}">
                  <a16:creationId xmlns:a16="http://schemas.microsoft.com/office/drawing/2014/main" id="{070BA4FB-D404-4067-AEF0-C08041A12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816"/>
              <a:ext cx="5376" cy="1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50000"/>
                </a:spcAft>
              </a:pPr>
              <a:r>
                <a:rPr lang="zh-CN" altLang="en-US" b="0">
                  <a:solidFill>
                    <a:schemeClr val="bg1"/>
                  </a:solidFill>
                </a:rPr>
                <a:t>辐射场的角分布：</a:t>
              </a:r>
            </a:p>
            <a:p>
              <a:pPr eaLnBrk="1" hangingPunct="1">
                <a:spcAft>
                  <a:spcPct val="50000"/>
                </a:spcAft>
              </a:pPr>
              <a:r>
                <a:rPr lang="zh-CN" altLang="en-US" b="0">
                  <a:solidFill>
                    <a:schemeClr val="bg1"/>
                  </a:solidFill>
                </a:rPr>
                <a:t>         在平均能流密度    中，        因子</a:t>
              </a:r>
            </a:p>
            <a:p>
              <a:pPr eaLnBrk="1" hangingPunct="1">
                <a:spcAft>
                  <a:spcPct val="50000"/>
                </a:spcAft>
              </a:pPr>
              <a:r>
                <a:rPr lang="zh-CN" altLang="en-US" b="0">
                  <a:solidFill>
                    <a:schemeClr val="bg1"/>
                  </a:solidFill>
                </a:rPr>
                <a:t>        反映电偶极辐射的方向性。</a:t>
              </a:r>
            </a:p>
            <a:p>
              <a:pPr eaLnBrk="1" hangingPunct="1">
                <a:spcAft>
                  <a:spcPct val="50000"/>
                </a:spcAft>
              </a:pPr>
              <a:endParaRPr lang="en-US" altLang="zh-CN" b="0">
                <a:solidFill>
                  <a:schemeClr val="bg1"/>
                </a:solidFill>
              </a:endParaRPr>
            </a:p>
          </p:txBody>
        </p:sp>
        <p:graphicFrame>
          <p:nvGraphicFramePr>
            <p:cNvPr id="44037" name="Object 7">
              <a:extLst>
                <a:ext uri="{FF2B5EF4-FFF2-40B4-BE49-F238E27FC236}">
                  <a16:creationId xmlns:a16="http://schemas.microsoft.com/office/drawing/2014/main" id="{4623AA70-C56B-4B46-BE59-19096590CA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8" y="1248"/>
            <a:ext cx="53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4" name="Equation" r:id="rId3" imgW="393529" imgH="203112" progId="Equation.DSMT4">
                    <p:embed/>
                  </p:oleObj>
                </mc:Choice>
                <mc:Fallback>
                  <p:oleObj name="Equation" r:id="rId3" imgW="393529" imgH="203112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8" y="1248"/>
                          <a:ext cx="531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38" name="Object 8">
              <a:extLst>
                <a:ext uri="{FF2B5EF4-FFF2-40B4-BE49-F238E27FC236}">
                  <a16:creationId xmlns:a16="http://schemas.microsoft.com/office/drawing/2014/main" id="{3F268389-1211-4C87-8A0E-72012B8A7C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1248"/>
            <a:ext cx="1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5" name="Equation" r:id="rId5" imgW="152334" imgH="241195" progId="Equation.DSMT4">
                    <p:embed/>
                  </p:oleObj>
                </mc:Choice>
                <mc:Fallback>
                  <p:oleObj name="Equation" r:id="rId5" imgW="152334" imgH="241195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248"/>
                          <a:ext cx="18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4361" name="Object 9">
            <a:extLst>
              <a:ext uri="{FF2B5EF4-FFF2-40B4-BE49-F238E27FC236}">
                <a16:creationId xmlns:a16="http://schemas.microsoft.com/office/drawing/2014/main" id="{5D9ABEDA-FDA0-489E-AC3B-618D95E281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350" y="3032125"/>
          <a:ext cx="4129088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Equation" r:id="rId7" imgW="1739900" imgH="660400" progId="Equation.DSMT4">
                  <p:embed/>
                </p:oleObj>
              </mc:Choice>
              <mc:Fallback>
                <p:oleObj name="Equation" r:id="rId7" imgW="1739900" imgH="660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3032125"/>
                        <a:ext cx="4129088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41" name="Group 10">
            <a:extLst>
              <a:ext uri="{FF2B5EF4-FFF2-40B4-BE49-F238E27FC236}">
                <a16:creationId xmlns:a16="http://schemas.microsoft.com/office/drawing/2014/main" id="{1B424E5A-13DA-41DD-8EFB-224D9EC05584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489325"/>
            <a:ext cx="3657600" cy="2819400"/>
            <a:chOff x="3456" y="2064"/>
            <a:chExt cx="2304" cy="1776"/>
          </a:xfrm>
        </p:grpSpPr>
        <p:sp>
          <p:nvSpPr>
            <p:cNvPr id="44043" name="Rectangle 11">
              <a:extLst>
                <a:ext uri="{FF2B5EF4-FFF2-40B4-BE49-F238E27FC236}">
                  <a16:creationId xmlns:a16="http://schemas.microsoft.com/office/drawing/2014/main" id="{A434F555-9425-4125-8E04-657FCD0DC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064"/>
              <a:ext cx="2304" cy="17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44044" name="Group 12">
              <a:extLst>
                <a:ext uri="{FF2B5EF4-FFF2-40B4-BE49-F238E27FC236}">
                  <a16:creationId xmlns:a16="http://schemas.microsoft.com/office/drawing/2014/main" id="{1364332E-A01F-4C25-B230-31871CDF65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112"/>
              <a:ext cx="2256" cy="1680"/>
              <a:chOff x="3504" y="2112"/>
              <a:chExt cx="2256" cy="1680"/>
            </a:xfrm>
          </p:grpSpPr>
          <p:sp>
            <p:nvSpPr>
              <p:cNvPr id="44045" name="Freeform 13">
                <a:extLst>
                  <a:ext uri="{FF2B5EF4-FFF2-40B4-BE49-F238E27FC236}">
                    <a16:creationId xmlns:a16="http://schemas.microsoft.com/office/drawing/2014/main" id="{CAB15E91-B037-46C2-B677-C321751CC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3" y="2801"/>
                <a:ext cx="804" cy="627"/>
              </a:xfrm>
              <a:custGeom>
                <a:avLst/>
                <a:gdLst>
                  <a:gd name="T0" fmla="*/ 0 w 804"/>
                  <a:gd name="T1" fmla="*/ 326 h 627"/>
                  <a:gd name="T2" fmla="*/ 187 w 804"/>
                  <a:gd name="T3" fmla="*/ 42 h 627"/>
                  <a:gd name="T4" fmla="*/ 576 w 804"/>
                  <a:gd name="T5" fmla="*/ 75 h 627"/>
                  <a:gd name="T6" fmla="*/ 803 w 804"/>
                  <a:gd name="T7" fmla="*/ 318 h 627"/>
                  <a:gd name="T8" fmla="*/ 584 w 804"/>
                  <a:gd name="T9" fmla="*/ 577 h 627"/>
                  <a:gd name="T10" fmla="*/ 171 w 804"/>
                  <a:gd name="T11" fmla="*/ 585 h 627"/>
                  <a:gd name="T12" fmla="*/ 0 w 804"/>
                  <a:gd name="T13" fmla="*/ 326 h 6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04"/>
                  <a:gd name="T22" fmla="*/ 0 h 627"/>
                  <a:gd name="T23" fmla="*/ 804 w 804"/>
                  <a:gd name="T24" fmla="*/ 627 h 62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04" h="627">
                    <a:moveTo>
                      <a:pt x="0" y="326"/>
                    </a:moveTo>
                    <a:cubicBezTo>
                      <a:pt x="3" y="236"/>
                      <a:pt x="91" y="84"/>
                      <a:pt x="187" y="42"/>
                    </a:cubicBezTo>
                    <a:cubicBezTo>
                      <a:pt x="283" y="0"/>
                      <a:pt x="473" y="29"/>
                      <a:pt x="576" y="75"/>
                    </a:cubicBezTo>
                    <a:cubicBezTo>
                      <a:pt x="679" y="121"/>
                      <a:pt x="802" y="234"/>
                      <a:pt x="803" y="318"/>
                    </a:cubicBezTo>
                    <a:cubicBezTo>
                      <a:pt x="804" y="402"/>
                      <a:pt x="689" y="532"/>
                      <a:pt x="584" y="577"/>
                    </a:cubicBezTo>
                    <a:cubicBezTo>
                      <a:pt x="479" y="622"/>
                      <a:pt x="268" y="627"/>
                      <a:pt x="171" y="585"/>
                    </a:cubicBezTo>
                    <a:cubicBezTo>
                      <a:pt x="74" y="543"/>
                      <a:pt x="1" y="416"/>
                      <a:pt x="0" y="326"/>
                    </a:cubicBez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046" name="Line 14">
                <a:extLst>
                  <a:ext uri="{FF2B5EF4-FFF2-40B4-BE49-F238E27FC236}">
                    <a16:creationId xmlns:a16="http://schemas.microsoft.com/office/drawing/2014/main" id="{447CFF81-0F3B-42D8-9F0E-636BD9F9D1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3120"/>
                <a:ext cx="22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47" name="Freeform 15">
                <a:extLst>
                  <a:ext uri="{FF2B5EF4-FFF2-40B4-BE49-F238E27FC236}">
                    <a16:creationId xmlns:a16="http://schemas.microsoft.com/office/drawing/2014/main" id="{222ECF86-6F2B-44F6-8D40-026100BB07E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547" y="2801"/>
                <a:ext cx="804" cy="627"/>
              </a:xfrm>
              <a:custGeom>
                <a:avLst/>
                <a:gdLst>
                  <a:gd name="T0" fmla="*/ 0 w 804"/>
                  <a:gd name="T1" fmla="*/ 326 h 627"/>
                  <a:gd name="T2" fmla="*/ 187 w 804"/>
                  <a:gd name="T3" fmla="*/ 42 h 627"/>
                  <a:gd name="T4" fmla="*/ 576 w 804"/>
                  <a:gd name="T5" fmla="*/ 75 h 627"/>
                  <a:gd name="T6" fmla="*/ 803 w 804"/>
                  <a:gd name="T7" fmla="*/ 318 h 627"/>
                  <a:gd name="T8" fmla="*/ 584 w 804"/>
                  <a:gd name="T9" fmla="*/ 577 h 627"/>
                  <a:gd name="T10" fmla="*/ 171 w 804"/>
                  <a:gd name="T11" fmla="*/ 585 h 627"/>
                  <a:gd name="T12" fmla="*/ 0 w 804"/>
                  <a:gd name="T13" fmla="*/ 326 h 6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04"/>
                  <a:gd name="T22" fmla="*/ 0 h 627"/>
                  <a:gd name="T23" fmla="*/ 804 w 804"/>
                  <a:gd name="T24" fmla="*/ 627 h 62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04" h="627">
                    <a:moveTo>
                      <a:pt x="0" y="326"/>
                    </a:moveTo>
                    <a:cubicBezTo>
                      <a:pt x="3" y="236"/>
                      <a:pt x="91" y="84"/>
                      <a:pt x="187" y="42"/>
                    </a:cubicBezTo>
                    <a:cubicBezTo>
                      <a:pt x="283" y="0"/>
                      <a:pt x="473" y="29"/>
                      <a:pt x="576" y="75"/>
                    </a:cubicBezTo>
                    <a:cubicBezTo>
                      <a:pt x="679" y="121"/>
                      <a:pt x="802" y="234"/>
                      <a:pt x="803" y="318"/>
                    </a:cubicBezTo>
                    <a:cubicBezTo>
                      <a:pt x="804" y="402"/>
                      <a:pt x="689" y="532"/>
                      <a:pt x="584" y="577"/>
                    </a:cubicBezTo>
                    <a:cubicBezTo>
                      <a:pt x="479" y="622"/>
                      <a:pt x="268" y="627"/>
                      <a:pt x="171" y="585"/>
                    </a:cubicBezTo>
                    <a:cubicBezTo>
                      <a:pt x="74" y="543"/>
                      <a:pt x="1" y="416"/>
                      <a:pt x="0" y="326"/>
                    </a:cubicBez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048" name="Line 16">
                <a:extLst>
                  <a:ext uri="{FF2B5EF4-FFF2-40B4-BE49-F238E27FC236}">
                    <a16:creationId xmlns:a16="http://schemas.microsoft.com/office/drawing/2014/main" id="{B001E140-76F6-45A4-B644-434D802DDC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4" y="2208"/>
                <a:ext cx="3" cy="158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49" name="Line 17">
                <a:extLst>
                  <a:ext uri="{FF2B5EF4-FFF2-40B4-BE49-F238E27FC236}">
                    <a16:creationId xmlns:a16="http://schemas.microsoft.com/office/drawing/2014/main" id="{B9892118-C156-49C1-BB56-0DC224477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7" y="2801"/>
                <a:ext cx="0" cy="62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 type="triangl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50" name="Line 18">
                <a:extLst>
                  <a:ext uri="{FF2B5EF4-FFF2-40B4-BE49-F238E27FC236}">
                    <a16:creationId xmlns:a16="http://schemas.microsoft.com/office/drawing/2014/main" id="{29984065-62BF-4830-BD98-7A5651BFA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6" y="2900"/>
                <a:ext cx="698" cy="219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51" name="Freeform 19">
                <a:extLst>
                  <a:ext uri="{FF2B5EF4-FFF2-40B4-BE49-F238E27FC236}">
                    <a16:creationId xmlns:a16="http://schemas.microsoft.com/office/drawing/2014/main" id="{61D82F82-88C6-4775-9BC2-38AA69E195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0" y="2832"/>
                <a:ext cx="246" cy="201"/>
              </a:xfrm>
              <a:custGeom>
                <a:avLst/>
                <a:gdLst>
                  <a:gd name="T0" fmla="*/ 0 w 240"/>
                  <a:gd name="T1" fmla="*/ 0 h 192"/>
                  <a:gd name="T2" fmla="*/ 211 w 240"/>
                  <a:gd name="T3" fmla="*/ 63 h 192"/>
                  <a:gd name="T4" fmla="*/ 292 w 240"/>
                  <a:gd name="T5" fmla="*/ 276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0"/>
                    </a:moveTo>
                    <a:cubicBezTo>
                      <a:pt x="29" y="7"/>
                      <a:pt x="133" y="12"/>
                      <a:pt x="173" y="44"/>
                    </a:cubicBezTo>
                    <a:cubicBezTo>
                      <a:pt x="213" y="76"/>
                      <a:pt x="226" y="161"/>
                      <a:pt x="240" y="192"/>
                    </a:cubicBezTo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052" name="Text Box 20">
                <a:extLst>
                  <a:ext uri="{FF2B5EF4-FFF2-40B4-BE49-F238E27FC236}">
                    <a16:creationId xmlns:a16="http://schemas.microsoft.com/office/drawing/2014/main" id="{B985586C-740D-4873-A846-CDDB1787F6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2112"/>
                <a:ext cx="7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2400" b="0" i="1">
                    <a:solidFill>
                      <a:schemeClr val="bg1"/>
                    </a:solidFill>
                  </a:rPr>
                  <a:t>z</a:t>
                </a:r>
              </a:p>
            </p:txBody>
          </p:sp>
          <p:graphicFrame>
            <p:nvGraphicFramePr>
              <p:cNvPr id="44035" name="Object 21">
                <a:extLst>
                  <a:ext uri="{FF2B5EF4-FFF2-40B4-BE49-F238E27FC236}">
                    <a16:creationId xmlns:a16="http://schemas.microsoft.com/office/drawing/2014/main" id="{D4362252-A7B7-4283-AAC8-22D230B0E3F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51" y="2649"/>
              <a:ext cx="132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57" name="Equation" r:id="rId9" imgW="126725" imgH="177415" progId="Equation.DSMT4">
                      <p:embed/>
                    </p:oleObj>
                  </mc:Choice>
                  <mc:Fallback>
                    <p:oleObj name="Equation" r:id="rId9" imgW="126725" imgH="177415" progId="Equation.DSMT4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1" y="2649"/>
                            <a:ext cx="132" cy="1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33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bg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36" name="Object 22">
                <a:extLst>
                  <a:ext uri="{FF2B5EF4-FFF2-40B4-BE49-F238E27FC236}">
                    <a16:creationId xmlns:a16="http://schemas.microsoft.com/office/drawing/2014/main" id="{9225FC36-8BFE-49DD-8725-38E66019F46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7" y="2675"/>
              <a:ext cx="153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58" name="Equation" r:id="rId11" imgW="152334" imgH="241195" progId="Equation.DSMT4">
                      <p:embed/>
                    </p:oleObj>
                  </mc:Choice>
                  <mc:Fallback>
                    <p:oleObj name="Equation" r:id="rId11" imgW="152334" imgH="241195" progId="Equation.DSMT4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7" y="2675"/>
                            <a:ext cx="153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33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bg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84375" name="Rectangle 23">
            <a:extLst>
              <a:ext uri="{FF2B5EF4-FFF2-40B4-BE49-F238E27FC236}">
                <a16:creationId xmlns:a16="http://schemas.microsoft.com/office/drawing/2014/main" id="{3A0B0648-5B92-4A49-A0FA-4BF73FACF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60925"/>
            <a:ext cx="5257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bg1"/>
                </a:solidFill>
              </a:rPr>
              <a:t>应用：通过拨动收音机或电视机</a:t>
            </a:r>
          </a:p>
          <a:p>
            <a:pPr eaLnBrk="1" hangingPunct="1"/>
            <a:r>
              <a:rPr lang="zh-CN" altLang="en-US" b="0">
                <a:solidFill>
                  <a:schemeClr val="bg1"/>
                </a:solidFill>
              </a:rPr>
              <a:t>            天线的方位为获最佳音响</a:t>
            </a:r>
          </a:p>
          <a:p>
            <a:pPr eaLnBrk="1" hangingPunct="1"/>
            <a:r>
              <a:rPr lang="zh-CN" altLang="en-US" b="0">
                <a:solidFill>
                  <a:schemeClr val="bg1"/>
                </a:solidFill>
              </a:rPr>
              <a:t>            和清晰图象的缘故。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4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4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7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2120CFE6-A3EC-49B5-9F09-FE56041A6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pPr eaLnBrk="1" hangingPunct="1"/>
            <a:br>
              <a:rPr lang="en-US" altLang="zh-CN" sz="4000" b="1">
                <a:solidFill>
                  <a:srgbClr val="FF0000"/>
                </a:solidFill>
              </a:rPr>
            </a:br>
            <a:endParaRPr lang="en-US" altLang="zh-CN" sz="4000" b="1">
              <a:solidFill>
                <a:srgbClr val="FF0000"/>
              </a:solidFill>
            </a:endParaRPr>
          </a:p>
        </p:txBody>
      </p:sp>
      <p:sp>
        <p:nvSpPr>
          <p:cNvPr id="363523" name="Rectangle 3">
            <a:extLst>
              <a:ext uri="{FF2B5EF4-FFF2-40B4-BE49-F238E27FC236}">
                <a16:creationId xmlns:a16="http://schemas.microsoft.com/office/drawing/2014/main" id="{E0F70CCB-9738-46DA-8247-7FE1B365D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76400"/>
            <a:ext cx="89154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</a:t>
            </a:r>
            <a:r>
              <a:rPr lang="zh-CN" altLang="zh-CN">
                <a:solidFill>
                  <a:schemeClr val="bg1"/>
                </a:solidFill>
              </a:rPr>
              <a:t>辐射功率</a:t>
            </a:r>
            <a:r>
              <a:rPr lang="zh-CN" altLang="zh-CN" sz="2400">
                <a:solidFill>
                  <a:srgbClr val="FF0000"/>
                </a:solidFill>
              </a:rPr>
              <a:t>（</a:t>
            </a:r>
            <a:r>
              <a:rPr lang="en-US" altLang="zh-CN" sz="2400">
                <a:solidFill>
                  <a:srgbClr val="FF0000"/>
                </a:solidFill>
              </a:rPr>
              <a:t>Radiation power</a:t>
            </a:r>
            <a:r>
              <a:rPr lang="zh-CN" altLang="zh-CN" sz="2400">
                <a:solidFill>
                  <a:srgbClr val="FF0000"/>
                </a:solidFill>
              </a:rPr>
              <a:t>）</a:t>
            </a:r>
            <a:r>
              <a:rPr lang="zh-CN" altLang="zh-CN" sz="2400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bg1"/>
                </a:solidFill>
              </a:rPr>
              <a:t>：</a:t>
            </a:r>
            <a:endParaRPr lang="zh-CN" altLang="en-US">
              <a:solidFill>
                <a:schemeClr val="bg1"/>
              </a:solidFill>
            </a:endParaRP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             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              </a:t>
            </a:r>
            <a:r>
              <a:rPr lang="zh-CN" altLang="zh-CN">
                <a:solidFill>
                  <a:schemeClr val="bg1"/>
                </a:solidFill>
              </a:rPr>
              <a:t>辐射源单位时间内辐射出去的电磁场总能量。</a:t>
            </a:r>
            <a:endParaRPr lang="zh-CN" altLang="en-US">
              <a:solidFill>
                <a:schemeClr val="bg1"/>
              </a:solidFill>
            </a:endParaRPr>
          </a:p>
          <a:p>
            <a:pPr eaLnBrk="1" hangingPunct="1"/>
            <a:endParaRPr lang="zh-CN" altLang="en-US">
              <a:solidFill>
                <a:schemeClr val="bg1"/>
              </a:solidFill>
            </a:endParaRPr>
          </a:p>
          <a:p>
            <a:pPr eaLnBrk="1" hangingPunct="1"/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363524" name="Object 4">
            <a:extLst>
              <a:ext uri="{FF2B5EF4-FFF2-40B4-BE49-F238E27FC236}">
                <a16:creationId xmlns:a16="http://schemas.microsoft.com/office/drawing/2014/main" id="{1374101C-3857-442E-A9DE-899FFA79A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4868863"/>
          <a:ext cx="498633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Equation" r:id="rId3" imgW="1892300" imgH="381000" progId="Equation.DSMT4">
                  <p:embed/>
                </p:oleObj>
              </mc:Choice>
              <mc:Fallback>
                <p:oleObj name="Equation" r:id="rId3" imgW="18923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868863"/>
                        <a:ext cx="4986338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25" name="Rectangle 5">
            <a:extLst>
              <a:ext uri="{FF2B5EF4-FFF2-40B4-BE49-F238E27FC236}">
                <a16:creationId xmlns:a16="http://schemas.microsoft.com/office/drawing/2014/main" id="{AB07EFC8-B524-493B-911A-1ADEF8A46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500438"/>
            <a:ext cx="7561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>
                <a:solidFill>
                  <a:schemeClr val="bg1"/>
                </a:solidFill>
              </a:rPr>
              <a:t>计</a:t>
            </a:r>
            <a:r>
              <a:rPr lang="zh-CN" altLang="en-US" sz="2400">
                <a:solidFill>
                  <a:schemeClr val="bg1"/>
                </a:solidFill>
              </a:rPr>
              <a:t>       </a:t>
            </a:r>
            <a:r>
              <a:rPr lang="zh-CN" altLang="zh-CN" sz="2400">
                <a:solidFill>
                  <a:schemeClr val="bg1"/>
                </a:solidFill>
              </a:rPr>
              <a:t>算：可以通过以源为中心半径为 </a:t>
            </a:r>
            <a:r>
              <a:rPr lang="en-US" altLang="zh-CN" sz="2400">
                <a:solidFill>
                  <a:schemeClr val="bg1"/>
                </a:solidFill>
              </a:rPr>
              <a:t>R </a:t>
            </a:r>
            <a:r>
              <a:rPr lang="zh-CN" altLang="zh-CN" sz="2400">
                <a:solidFill>
                  <a:schemeClr val="bg1"/>
                </a:solidFill>
              </a:rPr>
              <a:t>的球面上积分</a:t>
            </a:r>
            <a:endParaRPr lang="zh-CN" altLang="en-US" sz="240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                    </a:t>
            </a:r>
            <a:r>
              <a:rPr lang="zh-CN" altLang="zh-CN" sz="2400">
                <a:solidFill>
                  <a:schemeClr val="bg1"/>
                </a:solidFill>
              </a:rPr>
              <a:t>辐射场平均能流得到。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/>
      <p:bldP spid="36352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954" name="Object 2">
            <a:extLst>
              <a:ext uri="{FF2B5EF4-FFF2-40B4-BE49-F238E27FC236}">
                <a16:creationId xmlns:a16="http://schemas.microsoft.com/office/drawing/2014/main" id="{34687AF1-3CC9-4111-BE13-26E7633DD5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981075"/>
          <a:ext cx="5224462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Equation" r:id="rId3" imgW="1587500" imgH="711200" progId="Equation.DSMT4">
                  <p:embed/>
                </p:oleObj>
              </mc:Choice>
              <mc:Fallback>
                <p:oleObj name="Equation" r:id="rId3" imgW="1587500" imgH="71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981075"/>
                        <a:ext cx="5224462" cy="189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8FCFE775-C43A-4481-A12C-73AC8F765D69}"/>
              </a:ext>
            </a:extLst>
          </p:cNvPr>
          <p:cNvGrpSpPr>
            <a:grpSpLocks/>
          </p:cNvGrpSpPr>
          <p:nvPr/>
        </p:nvGrpSpPr>
        <p:grpSpPr bwMode="auto">
          <a:xfrm>
            <a:off x="0" y="4876800"/>
            <a:ext cx="8763000" cy="946150"/>
            <a:chOff x="0" y="3072"/>
            <a:chExt cx="5520" cy="596"/>
          </a:xfrm>
        </p:grpSpPr>
        <p:sp>
          <p:nvSpPr>
            <p:cNvPr id="46087" name="Rectangle 3">
              <a:extLst>
                <a:ext uri="{FF2B5EF4-FFF2-40B4-BE49-F238E27FC236}">
                  <a16:creationId xmlns:a16="http://schemas.microsoft.com/office/drawing/2014/main" id="{6A90BC7F-C4D8-47E1-B4E0-0428B8EC8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072"/>
              <a:ext cx="552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若保持电偶极矩的振幅          不变，则辐射功率正比于频率</a:t>
              </a:r>
              <a:r>
                <a:rPr lang="en-US" altLang="zh-CN" i="1">
                  <a:solidFill>
                    <a:schemeClr val="bg1"/>
                  </a:solidFill>
                </a:rPr>
                <a:t>ω</a:t>
              </a:r>
              <a:r>
                <a:rPr lang="zh-CN" altLang="en-US">
                  <a:solidFill>
                    <a:schemeClr val="bg1"/>
                  </a:solidFill>
                </a:rPr>
                <a:t>的四次方，即频率变化时，辐射功率迅速变化。</a:t>
              </a:r>
            </a:p>
          </p:txBody>
        </p:sp>
        <p:graphicFrame>
          <p:nvGraphicFramePr>
            <p:cNvPr id="46084" name="Object 4">
              <a:extLst>
                <a:ext uri="{FF2B5EF4-FFF2-40B4-BE49-F238E27FC236}">
                  <a16:creationId xmlns:a16="http://schemas.microsoft.com/office/drawing/2014/main" id="{32AB8D02-16E7-4720-881A-0E83604877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3120"/>
            <a:ext cx="568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9" name="Equation" r:id="rId5" imgW="393529" imgH="228501" progId="Equation.DSMT4">
                    <p:embed/>
                  </p:oleObj>
                </mc:Choice>
                <mc:Fallback>
                  <p:oleObj name="Equation" r:id="rId5" imgW="393529" imgH="228501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120"/>
                          <a:ext cx="568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1957" name="Rectangle 5">
            <a:extLst>
              <a:ext uri="{FF2B5EF4-FFF2-40B4-BE49-F238E27FC236}">
                <a16:creationId xmlns:a16="http://schemas.microsoft.com/office/drawing/2014/main" id="{C8BE1E7A-81B6-490A-A34F-892A6E932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</a:rPr>
              <a:t>偶极子作简谐振动，角频率为</a:t>
            </a:r>
            <a:r>
              <a:rPr lang="en-US" altLang="zh-CN" i="1">
                <a:solidFill>
                  <a:schemeClr val="bg1"/>
                </a:solidFill>
              </a:rPr>
              <a:t>ω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</a:p>
        </p:txBody>
      </p:sp>
      <p:graphicFrame>
        <p:nvGraphicFramePr>
          <p:cNvPr id="381958" name="Object 6">
            <a:extLst>
              <a:ext uri="{FF2B5EF4-FFF2-40B4-BE49-F238E27FC236}">
                <a16:creationId xmlns:a16="http://schemas.microsoft.com/office/drawing/2014/main" id="{9C3228CF-76D6-4F7B-81AD-304DAE450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997200"/>
          <a:ext cx="381635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Equation" r:id="rId7" imgW="990600" imgH="457200" progId="Equation.DSMT4">
                  <p:embed/>
                </p:oleObj>
              </mc:Choice>
              <mc:Fallback>
                <p:oleObj name="Equation" r:id="rId7" imgW="9906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997200"/>
                        <a:ext cx="3816350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2" name="Rectangle 2">
            <a:extLst>
              <a:ext uri="{FF2B5EF4-FFF2-40B4-BE49-F238E27FC236}">
                <a16:creationId xmlns:a16="http://schemas.microsoft.com/office/drawing/2014/main" id="{6A8FE69B-084A-4C38-BC96-19B22E801C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</a:rPr>
              <a:t>习题课</a:t>
            </a:r>
          </a:p>
        </p:txBody>
      </p:sp>
      <p:sp>
        <p:nvSpPr>
          <p:cNvPr id="47113" name="Rectangle 3">
            <a:extLst>
              <a:ext uri="{FF2B5EF4-FFF2-40B4-BE49-F238E27FC236}">
                <a16:creationId xmlns:a16="http://schemas.microsoft.com/office/drawing/2014/main" id="{88575BE5-BEB3-42B0-990A-F9F1C23A5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、设有一电矩振幅为      ，频率   为的电偶极子位于距理想导体平面为         处，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>
                <a:solidFill>
                  <a:schemeClr val="bg1"/>
                </a:solidFill>
              </a:rPr>
              <a:t>         平行于导体平面，设           ，求在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>
                <a:solidFill>
                  <a:schemeClr val="bg1"/>
                </a:solidFill>
              </a:rPr>
              <a:t>                 处电磁场及辐射场 。                             </a:t>
            </a:r>
          </a:p>
        </p:txBody>
      </p:sp>
      <p:graphicFrame>
        <p:nvGraphicFramePr>
          <p:cNvPr id="47106" name="Object 5">
            <a:extLst>
              <a:ext uri="{FF2B5EF4-FFF2-40B4-BE49-F238E27FC236}">
                <a16:creationId xmlns:a16="http://schemas.microsoft.com/office/drawing/2014/main" id="{D50EF8AE-855F-4429-A186-E00CA6C288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2590800"/>
          <a:ext cx="665163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Equation" r:id="rId3" imgW="228501" imgH="304668" progId="Equation.DSMT4">
                  <p:embed/>
                </p:oleObj>
              </mc:Choice>
              <mc:Fallback>
                <p:oleObj name="Equation" r:id="rId3" imgW="228501" imgH="30466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590800"/>
                        <a:ext cx="665163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6">
            <a:extLst>
              <a:ext uri="{FF2B5EF4-FFF2-40B4-BE49-F238E27FC236}">
                <a16:creationId xmlns:a16="http://schemas.microsoft.com/office/drawing/2014/main" id="{5C2B32E5-24F4-4717-8D5A-CA0F9537B5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352800"/>
          <a:ext cx="9588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Equation" r:id="rId5" imgW="330057" imgH="203112" progId="Equation.DSMT4">
                  <p:embed/>
                </p:oleObj>
              </mc:Choice>
              <mc:Fallback>
                <p:oleObj name="Equation" r:id="rId5" imgW="330057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352800"/>
                        <a:ext cx="95885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7">
            <a:extLst>
              <a:ext uri="{FF2B5EF4-FFF2-40B4-BE49-F238E27FC236}">
                <a16:creationId xmlns:a16="http://schemas.microsoft.com/office/drawing/2014/main" id="{5B6A22DD-B7E8-4804-9491-B112DA3E65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2133600"/>
          <a:ext cx="4413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Equation" r:id="rId7" imgW="152334" imgH="139639" progId="Equation.DSMT4">
                  <p:embed/>
                </p:oleObj>
              </mc:Choice>
              <mc:Fallback>
                <p:oleObj name="Equation" r:id="rId7" imgW="152334" imgH="13963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133600"/>
                        <a:ext cx="4413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8">
            <a:extLst>
              <a:ext uri="{FF2B5EF4-FFF2-40B4-BE49-F238E27FC236}">
                <a16:creationId xmlns:a16="http://schemas.microsoft.com/office/drawing/2014/main" id="{BFC00E13-4121-431F-BE50-56D3C7F5F5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1981200"/>
          <a:ext cx="4794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Equation" r:id="rId9" imgW="164957" imgH="253780" progId="Equation.DSMT4">
                  <p:embed/>
                </p:oleObj>
              </mc:Choice>
              <mc:Fallback>
                <p:oleObj name="Equation" r:id="rId9" imgW="164957" imgH="2537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981200"/>
                        <a:ext cx="4794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9">
            <a:extLst>
              <a:ext uri="{FF2B5EF4-FFF2-40B4-BE49-F238E27FC236}">
                <a16:creationId xmlns:a16="http://schemas.microsoft.com/office/drawing/2014/main" id="{C269AA4D-A7F1-4549-BE69-94C1247E62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114800"/>
          <a:ext cx="13716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Equation" r:id="rId11" imgW="355292" imgH="203024" progId="Equation.DSMT4">
                  <p:embed/>
                </p:oleObj>
              </mc:Choice>
              <mc:Fallback>
                <p:oleObj name="Equation" r:id="rId11" imgW="355292" imgH="20302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14800"/>
                        <a:ext cx="13716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10">
            <a:extLst>
              <a:ext uri="{FF2B5EF4-FFF2-40B4-BE49-F238E27FC236}">
                <a16:creationId xmlns:a16="http://schemas.microsoft.com/office/drawing/2014/main" id="{286FFF9E-B160-4162-A1CD-F8FDF2E565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352800"/>
          <a:ext cx="4794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Equation" r:id="rId13" imgW="164957" imgH="253780" progId="Equation.DSMT4">
                  <p:embed/>
                </p:oleObj>
              </mc:Choice>
              <mc:Fallback>
                <p:oleObj name="Equation" r:id="rId13" imgW="164957" imgH="2537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52800"/>
                        <a:ext cx="4794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Rectangle 2">
            <a:extLst>
              <a:ext uri="{FF2B5EF4-FFF2-40B4-BE49-F238E27FC236}">
                <a16:creationId xmlns:a16="http://schemas.microsoft.com/office/drawing/2014/main" id="{5C3D4746-B177-4B5D-95D8-24E155D98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800600"/>
            <a:ext cx="7772400" cy="838200"/>
          </a:xfrm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由二项式展开得到（略去      等高次项）</a:t>
            </a:r>
          </a:p>
        </p:txBody>
      </p:sp>
      <p:graphicFrame>
        <p:nvGraphicFramePr>
          <p:cNvPr id="48130" name="Object 5">
            <a:extLst>
              <a:ext uri="{FF2B5EF4-FFF2-40B4-BE49-F238E27FC236}">
                <a16:creationId xmlns:a16="http://schemas.microsoft.com/office/drawing/2014/main" id="{4FFAAE3C-96F1-4D41-8416-A90E588834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5350" y="1344613"/>
          <a:ext cx="4849813" cy="301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Equation" r:id="rId3" imgW="1778000" imgH="1104900" progId="Equation.DSMT4">
                  <p:embed/>
                </p:oleObj>
              </mc:Choice>
              <mc:Fallback>
                <p:oleObj name="Equation" r:id="rId3" imgW="1778000" imgH="1104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1344613"/>
                        <a:ext cx="4849813" cy="301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6">
            <a:extLst>
              <a:ext uri="{FF2B5EF4-FFF2-40B4-BE49-F238E27FC236}">
                <a16:creationId xmlns:a16="http://schemas.microsoft.com/office/drawing/2014/main" id="{EAE0C379-B749-4C4F-A460-E8D31ECE7F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4652963"/>
          <a:ext cx="52228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name="Equation" r:id="rId5" imgW="253890" imgH="418918" progId="Equation.DSMT4">
                  <p:embed/>
                </p:oleObj>
              </mc:Choice>
              <mc:Fallback>
                <p:oleObj name="Equation" r:id="rId5" imgW="253890" imgH="41891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652963"/>
                        <a:ext cx="522287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7">
            <a:extLst>
              <a:ext uri="{FF2B5EF4-FFF2-40B4-BE49-F238E27FC236}">
                <a16:creationId xmlns:a16="http://schemas.microsoft.com/office/drawing/2014/main" id="{04D245F5-D10C-43DB-A667-DFAE4F62D1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5805488"/>
          <a:ext cx="191928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Equation" r:id="rId7" imgW="774364" imgH="215806" progId="Equation.DSMT4">
                  <p:embed/>
                </p:oleObj>
              </mc:Choice>
              <mc:Fallback>
                <p:oleObj name="Equation" r:id="rId7" imgW="774364" imgH="21580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805488"/>
                        <a:ext cx="1919288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Rectangle 9">
            <a:extLst>
              <a:ext uri="{FF2B5EF4-FFF2-40B4-BE49-F238E27FC236}">
                <a16:creationId xmlns:a16="http://schemas.microsoft.com/office/drawing/2014/main" id="{4BC4EDBE-C217-4E8C-B078-DC763F6D4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09600"/>
            <a:ext cx="5746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chemeClr val="bg1"/>
                </a:solidFill>
              </a:rPr>
              <a:t>****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D2DFB24A-347D-4898-B238-19B8BC891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800"/>
              <a:t>        </a:t>
            </a:r>
          </a:p>
        </p:txBody>
      </p:sp>
      <p:graphicFrame>
        <p:nvGraphicFramePr>
          <p:cNvPr id="49154" name="Object 3">
            <a:extLst>
              <a:ext uri="{FF2B5EF4-FFF2-40B4-BE49-F238E27FC236}">
                <a16:creationId xmlns:a16="http://schemas.microsoft.com/office/drawing/2014/main" id="{94CEB0B7-001C-49EE-AC84-1DACD73C03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0"/>
          <a:ext cx="56451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Equation" r:id="rId3" imgW="2501900" imgH="3479800" progId="Equation.DSMT4">
                  <p:embed/>
                </p:oleObj>
              </mc:Choice>
              <mc:Fallback>
                <p:oleObj name="Equation" r:id="rId3" imgW="2501900" imgH="347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0"/>
                        <a:ext cx="564515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Rectangle 4">
            <a:extLst>
              <a:ext uri="{FF2B5EF4-FFF2-40B4-BE49-F238E27FC236}">
                <a16:creationId xmlns:a16="http://schemas.microsoft.com/office/drawing/2014/main" id="{02BCF374-1AC2-4FC7-97B8-F2CDDE901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09600"/>
            <a:ext cx="574675" cy="946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chemeClr val="bg1"/>
                </a:solidFill>
              </a:rPr>
              <a:t>****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D71AB917-C5F1-4D1C-9521-434067376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7D0A1B7D-ADDD-4D31-8FAA-6F8D724D8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>
            <a:extLst>
              <a:ext uri="{FF2B5EF4-FFF2-40B4-BE49-F238E27FC236}">
                <a16:creationId xmlns:a16="http://schemas.microsoft.com/office/drawing/2014/main" id="{510F41C5-A796-4E2E-92B0-4774BC9ED3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1863" y="415925"/>
          <a:ext cx="7234237" cy="604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9" name="Equation" r:id="rId3" imgW="2197100" imgH="2273300" progId="Equation.DSMT4">
                  <p:embed/>
                </p:oleObj>
              </mc:Choice>
              <mc:Fallback>
                <p:oleObj name="Equation" r:id="rId3" imgW="2197100" imgH="2273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415925"/>
                        <a:ext cx="7234237" cy="604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7" name="Rectangle 2">
            <a:extLst>
              <a:ext uri="{FF2B5EF4-FFF2-40B4-BE49-F238E27FC236}">
                <a16:creationId xmlns:a16="http://schemas.microsoft.com/office/drawing/2014/main" id="{FE722E1D-D2F0-4D88-A8D8-F9F3D1A75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b="0">
                <a:solidFill>
                  <a:schemeClr val="bg1"/>
                </a:solidFill>
              </a:rPr>
              <a:t>      ***</a:t>
            </a:r>
            <a:r>
              <a:rPr lang="zh-CN" altLang="en-US" b="0">
                <a:solidFill>
                  <a:schemeClr val="bg1"/>
                </a:solidFill>
              </a:rPr>
              <a:t>偶极子作简谐振动，角频率为</a:t>
            </a:r>
            <a:r>
              <a:rPr lang="en-US" altLang="zh-CN" b="0" i="1">
                <a:solidFill>
                  <a:schemeClr val="bg1"/>
                </a:solidFill>
              </a:rPr>
              <a:t>ω</a:t>
            </a:r>
            <a:r>
              <a:rPr lang="zh-CN" altLang="en-US" b="0">
                <a:solidFill>
                  <a:schemeClr val="bg1"/>
                </a:solidFill>
              </a:rPr>
              <a:t>，且</a:t>
            </a:r>
          </a:p>
        </p:txBody>
      </p:sp>
      <p:graphicFrame>
        <p:nvGraphicFramePr>
          <p:cNvPr id="51202" name="Object 3">
            <a:extLst>
              <a:ext uri="{FF2B5EF4-FFF2-40B4-BE49-F238E27FC236}">
                <a16:creationId xmlns:a16="http://schemas.microsoft.com/office/drawing/2014/main" id="{BB2E216B-A1F9-499E-BD22-7EB8CC0FD9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3463" y="914400"/>
          <a:ext cx="332422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9" name="Equation" r:id="rId3" imgW="1180588" imgH="241195" progId="Equation.DSMT4">
                  <p:embed/>
                </p:oleObj>
              </mc:Choice>
              <mc:Fallback>
                <p:oleObj name="Equation" r:id="rId3" imgW="1180588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914400"/>
                        <a:ext cx="3324225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4">
            <a:extLst>
              <a:ext uri="{FF2B5EF4-FFF2-40B4-BE49-F238E27FC236}">
                <a16:creationId xmlns:a16="http://schemas.microsoft.com/office/drawing/2014/main" id="{5A9FC602-90B3-4773-BA31-83C628FA36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6050" y="1543050"/>
          <a:ext cx="6284913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Equation" r:id="rId5" imgW="1955800" imgH="762000" progId="Equation.DSMT4">
                  <p:embed/>
                </p:oleObj>
              </mc:Choice>
              <mc:Fallback>
                <p:oleObj name="Equation" r:id="rId5" imgW="1955800" imgH="762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1543050"/>
                        <a:ext cx="6284913" cy="206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5">
            <a:extLst>
              <a:ext uri="{FF2B5EF4-FFF2-40B4-BE49-F238E27FC236}">
                <a16:creationId xmlns:a16="http://schemas.microsoft.com/office/drawing/2014/main" id="{06F78DAC-A48C-4CCF-BF47-65E4A8A870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581400"/>
          <a:ext cx="21002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Equation" r:id="rId7" imgW="748975" imgH="253890" progId="Equation.DSMT4">
                  <p:embed/>
                </p:oleObj>
              </mc:Choice>
              <mc:Fallback>
                <p:oleObj name="Equation" r:id="rId7" imgW="748975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81400"/>
                        <a:ext cx="210026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6">
            <a:extLst>
              <a:ext uri="{FF2B5EF4-FFF2-40B4-BE49-F238E27FC236}">
                <a16:creationId xmlns:a16="http://schemas.microsoft.com/office/drawing/2014/main" id="{CEA9039E-B6A2-45A2-AB56-B5A948A71F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8925" y="4191000"/>
          <a:ext cx="244475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Equation" r:id="rId9" imgW="977900" imgH="457200" progId="Equation.DSMT4">
                  <p:embed/>
                </p:oleObj>
              </mc:Choice>
              <mc:Fallback>
                <p:oleObj name="Equation" r:id="rId9" imgW="9779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4191000"/>
                        <a:ext cx="2444750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Rectangle 7">
            <a:extLst>
              <a:ext uri="{FF2B5EF4-FFF2-40B4-BE49-F238E27FC236}">
                <a16:creationId xmlns:a16="http://schemas.microsoft.com/office/drawing/2014/main" id="{0217B5AA-E46D-43DB-B6FA-443F5BF67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562600"/>
            <a:ext cx="8763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</a:rPr>
              <a:t>若保持电偶极矩的振幅          不变，则辐射功率正比于频率</a:t>
            </a:r>
            <a:r>
              <a:rPr lang="en-US" altLang="zh-CN" b="0" i="1">
                <a:solidFill>
                  <a:schemeClr val="bg1"/>
                </a:solidFill>
              </a:rPr>
              <a:t>ω</a:t>
            </a:r>
            <a:r>
              <a:rPr lang="zh-CN" altLang="en-US" b="0">
                <a:solidFill>
                  <a:schemeClr val="bg1"/>
                </a:solidFill>
              </a:rPr>
              <a:t>的四次方，即频率变化时，辐射功率迅速变化。</a:t>
            </a:r>
          </a:p>
        </p:txBody>
      </p:sp>
      <p:graphicFrame>
        <p:nvGraphicFramePr>
          <p:cNvPr id="51206" name="Object 8">
            <a:extLst>
              <a:ext uri="{FF2B5EF4-FFF2-40B4-BE49-F238E27FC236}">
                <a16:creationId xmlns:a16="http://schemas.microsoft.com/office/drawing/2014/main" id="{2A3991C2-51AD-4035-AA35-2C7B52F7CC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5562600"/>
          <a:ext cx="9017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Equation" r:id="rId11" imgW="393529" imgH="228501" progId="Equation.DSMT4">
                  <p:embed/>
                </p:oleObj>
              </mc:Choice>
              <mc:Fallback>
                <p:oleObj name="Equation" r:id="rId11" imgW="393529" imgH="22850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562600"/>
                        <a:ext cx="9017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44EE63AD-4CAB-49D4-B25D-137A81370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FF0066"/>
                </a:solidFill>
              </a:rPr>
              <a:t>§5.7   </a:t>
            </a:r>
            <a:r>
              <a:rPr lang="zh-CN" altLang="en-US" sz="3200" b="1">
                <a:solidFill>
                  <a:srgbClr val="FF0066"/>
                </a:solidFill>
                <a:ea typeface="黑体" panose="02010609060101010101" pitchFamily="49" charset="-122"/>
              </a:rPr>
              <a:t>电磁场的动量</a:t>
            </a:r>
            <a:br>
              <a:rPr lang="zh-CN" altLang="en-US" sz="3200">
                <a:solidFill>
                  <a:srgbClr val="FF0066"/>
                </a:solidFill>
              </a:rPr>
            </a:br>
            <a:r>
              <a:rPr lang="en-US" altLang="zh-CN" sz="3200" b="1">
                <a:solidFill>
                  <a:srgbClr val="FF0066"/>
                </a:solidFill>
              </a:rPr>
              <a:t>Momentum of Electromagnetic Field</a:t>
            </a:r>
          </a:p>
        </p:txBody>
      </p:sp>
      <p:sp>
        <p:nvSpPr>
          <p:cNvPr id="371715" name="Rectangle 3">
            <a:extLst>
              <a:ext uri="{FF2B5EF4-FFF2-40B4-BE49-F238E27FC236}">
                <a16:creationId xmlns:a16="http://schemas.microsoft.com/office/drawing/2014/main" id="{F6F89D8C-E012-45FD-9137-58A3B601C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62200"/>
            <a:ext cx="8153400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物理学描述物质运动的两个基本量：能量和动量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zh-CN" altLang="en-US">
                <a:solidFill>
                  <a:schemeClr val="bg1"/>
                </a:solidFill>
              </a:rPr>
              <a:t>  电磁场也是物质，电磁场也具有能量和动量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zh-CN" altLang="en-US">
                <a:solidFill>
                  <a:schemeClr val="bg1"/>
                </a:solidFill>
              </a:rPr>
              <a:t>  辐射压力是电磁场具有动量的实验证据。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</a:rPr>
              <a:t>    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bg1"/>
                </a:solidFill>
              </a:rPr>
              <a:t>本节从电磁场的基本规律出发导出电磁场动量密度表达式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2" name="Text Box 4">
            <a:extLst>
              <a:ext uri="{FF2B5EF4-FFF2-40B4-BE49-F238E27FC236}">
                <a16:creationId xmlns:a16="http://schemas.microsoft.com/office/drawing/2014/main" id="{956793E2-F9AC-4852-BEFC-87D15937C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1075"/>
            <a:ext cx="2592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规范条件 ：</a:t>
            </a:r>
          </a:p>
        </p:txBody>
      </p:sp>
      <p:graphicFrame>
        <p:nvGraphicFramePr>
          <p:cNvPr id="524293" name="Object 5">
            <a:extLst>
              <a:ext uri="{FF2B5EF4-FFF2-40B4-BE49-F238E27FC236}">
                <a16:creationId xmlns:a16="http://schemas.microsoft.com/office/drawing/2014/main" id="{901AA1E1-F9E5-4E77-8DF1-A7D286D873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4050" y="1484313"/>
          <a:ext cx="13938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558558" imgH="215806" progId="Equation.DSMT4">
                  <p:embed/>
                </p:oleObj>
              </mc:Choice>
              <mc:Fallback>
                <p:oleObj name="Equation" r:id="rId3" imgW="558558" imgH="21580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1484313"/>
                        <a:ext cx="139382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294" name="Text Box 6">
            <a:extLst>
              <a:ext uri="{FF2B5EF4-FFF2-40B4-BE49-F238E27FC236}">
                <a16:creationId xmlns:a16="http://schemas.microsoft.com/office/drawing/2014/main" id="{D9C074DE-744B-472F-AB7E-2533639E5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1557338"/>
            <a:ext cx="2286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</a:rPr>
              <a:t>库仑  规范：</a:t>
            </a:r>
          </a:p>
          <a:p>
            <a:pPr eaLnBrk="1" hangingPunct="1">
              <a:spcBef>
                <a:spcPct val="50000"/>
              </a:spcBef>
            </a:pPr>
            <a:endParaRPr lang="en-US" altLang="zh-CN" sz="3200" b="0">
              <a:solidFill>
                <a:schemeClr val="bg1"/>
              </a:solidFill>
            </a:endParaRPr>
          </a:p>
        </p:txBody>
      </p:sp>
      <p:sp>
        <p:nvSpPr>
          <p:cNvPr id="524295" name="Rectangle 7">
            <a:extLst>
              <a:ext uri="{FF2B5EF4-FFF2-40B4-BE49-F238E27FC236}">
                <a16:creationId xmlns:a16="http://schemas.microsoft.com/office/drawing/2014/main" id="{52899842-AD72-4D36-B2B3-F178702F5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445125"/>
            <a:ext cx="24304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</a:rPr>
              <a:t>洛仑兹规范</a:t>
            </a:r>
            <a:r>
              <a:rPr lang="zh-CN" altLang="en-US" sz="3200" b="0">
                <a:solidFill>
                  <a:schemeClr val="bg1"/>
                </a:solidFill>
              </a:rPr>
              <a:t> </a:t>
            </a:r>
            <a:r>
              <a:rPr lang="en-US" altLang="zh-CN" sz="3200" b="0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524296" name="Object 8">
            <a:extLst>
              <a:ext uri="{FF2B5EF4-FFF2-40B4-BE49-F238E27FC236}">
                <a16:creationId xmlns:a16="http://schemas.microsoft.com/office/drawing/2014/main" id="{2A14B445-337B-40D3-982B-F9618FFB92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5373688"/>
          <a:ext cx="266382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5" imgW="1079032" imgH="444307" progId="Equation.DSMT4">
                  <p:embed/>
                </p:oleObj>
              </mc:Choice>
              <mc:Fallback>
                <p:oleObj name="Equation" r:id="rId5" imgW="1079032" imgH="44430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373688"/>
                        <a:ext cx="2663825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298" name="Text Box 10">
            <a:extLst>
              <a:ext uri="{FF2B5EF4-FFF2-40B4-BE49-F238E27FC236}">
                <a16:creationId xmlns:a16="http://schemas.microsoft.com/office/drawing/2014/main" id="{97F193F8-7934-43FA-81AD-5CA6091C0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213100"/>
            <a:ext cx="3455987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无旋场（纵场）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对应于库仑场</a:t>
            </a:r>
          </a:p>
        </p:txBody>
      </p:sp>
      <p:graphicFrame>
        <p:nvGraphicFramePr>
          <p:cNvPr id="524299" name="Object 11">
            <a:extLst>
              <a:ext uri="{FF2B5EF4-FFF2-40B4-BE49-F238E27FC236}">
                <a16:creationId xmlns:a16="http://schemas.microsoft.com/office/drawing/2014/main" id="{755FE0AA-C580-4FEA-8B26-47884FFB41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0888" y="2060575"/>
          <a:ext cx="3087687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7" imgW="1117600" imgH="419100" progId="Equation.DSMT4">
                  <p:embed/>
                </p:oleObj>
              </mc:Choice>
              <mc:Fallback>
                <p:oleObj name="Equation" r:id="rId7" imgW="1117600" imgH="419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2060575"/>
                        <a:ext cx="3087687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00" name="AutoShape 12">
            <a:extLst>
              <a:ext uri="{FF2B5EF4-FFF2-40B4-BE49-F238E27FC236}">
                <a16:creationId xmlns:a16="http://schemas.microsoft.com/office/drawing/2014/main" id="{DFE6FBF6-627B-4068-B1F9-C2E2D3A23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20938"/>
            <a:ext cx="935038" cy="504825"/>
          </a:xfrm>
          <a:prstGeom prst="wedgeRoundRectCallout">
            <a:avLst>
              <a:gd name="adj1" fmla="val -43718"/>
              <a:gd name="adj2" fmla="val 101259"/>
              <a:gd name="adj3" fmla="val 16667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524301" name="AutoShape 13">
            <a:extLst>
              <a:ext uri="{FF2B5EF4-FFF2-40B4-BE49-F238E27FC236}">
                <a16:creationId xmlns:a16="http://schemas.microsoft.com/office/drawing/2014/main" id="{46519570-189F-44E8-B99B-A0B2493D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2132013"/>
            <a:ext cx="1225550" cy="1152525"/>
          </a:xfrm>
          <a:prstGeom prst="wedgeRoundRectCallout">
            <a:avLst>
              <a:gd name="adj1" fmla="val 84069"/>
              <a:gd name="adj2" fmla="val -22588"/>
              <a:gd name="adj3" fmla="val 16667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524302" name="Text Box 14">
            <a:extLst>
              <a:ext uri="{FF2B5EF4-FFF2-40B4-BE49-F238E27FC236}">
                <a16:creationId xmlns:a16="http://schemas.microsoft.com/office/drawing/2014/main" id="{06BF80DC-7B2C-4DC2-BDF2-E7148E304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205038"/>
            <a:ext cx="3455987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/>
              <a:t>无源场（横场）</a:t>
            </a:r>
          </a:p>
          <a:p>
            <a:pPr algn="ctr">
              <a:spcBef>
                <a:spcPct val="50000"/>
              </a:spcBef>
            </a:pPr>
            <a:r>
              <a:rPr lang="zh-CN" altLang="en-US"/>
              <a:t>对应于感应电场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4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4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4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4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4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4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2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2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2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2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2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2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52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2" grpId="0" autoUpdateAnimBg="0"/>
      <p:bldP spid="524294" grpId="0" autoUpdateAnimBg="0"/>
      <p:bldP spid="524295" grpId="0"/>
      <p:bldP spid="524298" grpId="0"/>
      <p:bldP spid="524300" grpId="0" animBg="1"/>
      <p:bldP spid="524301" grpId="0" animBg="1"/>
      <p:bldP spid="52430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6" name="Object 4">
            <a:extLst>
              <a:ext uri="{FF2B5EF4-FFF2-40B4-BE49-F238E27FC236}">
                <a16:creationId xmlns:a16="http://schemas.microsoft.com/office/drawing/2014/main" id="{640EB4C6-CBD5-4F57-8615-05D142F84D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828675"/>
          <a:ext cx="8748712" cy="311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Equation" r:id="rId3" imgW="3784600" imgH="1346200" progId="Equation.DSMT4">
                  <p:embed/>
                </p:oleObj>
              </mc:Choice>
              <mc:Fallback>
                <p:oleObj name="Equation" r:id="rId3" imgW="3784600" imgH="1346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828675"/>
                        <a:ext cx="8748712" cy="311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58" name="Object 6">
            <a:extLst>
              <a:ext uri="{FF2B5EF4-FFF2-40B4-BE49-F238E27FC236}">
                <a16:creationId xmlns:a16="http://schemas.microsoft.com/office/drawing/2014/main" id="{32EAF176-B1AD-4C55-AAE7-2161424111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4005263"/>
          <a:ext cx="8442325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Equation" r:id="rId5" imgW="3797300" imgH="1143000" progId="Equation.DSMT4">
                  <p:embed/>
                </p:oleObj>
              </mc:Choice>
              <mc:Fallback>
                <p:oleObj name="Equation" r:id="rId5" imgW="3797300" imgH="1143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005263"/>
                        <a:ext cx="8442325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Rectangle 7">
            <a:extLst>
              <a:ext uri="{FF2B5EF4-FFF2-40B4-BE49-F238E27FC236}">
                <a16:creationId xmlns:a16="http://schemas.microsoft.com/office/drawing/2014/main" id="{7AECC4C7-4684-462F-BF6A-1EF4A3F5E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-1714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FFFF66"/>
                </a:solidFill>
              </a:rPr>
              <a:t>1</a:t>
            </a:r>
            <a:r>
              <a:rPr lang="zh-CN" altLang="en-US" sz="3200">
                <a:solidFill>
                  <a:srgbClr val="FFFF66"/>
                </a:solidFill>
              </a:rPr>
              <a:t>、</a:t>
            </a:r>
            <a:r>
              <a:rPr lang="zh-CN" altLang="en-US" sz="3200">
                <a:solidFill>
                  <a:srgbClr val="FFFF66"/>
                </a:solidFill>
                <a:ea typeface="楷体_GB2312" pitchFamily="49" charset="-122"/>
              </a:rPr>
              <a:t>电磁场的动量密度和动量流密度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5">
            <a:extLst>
              <a:ext uri="{FF2B5EF4-FFF2-40B4-BE49-F238E27FC236}">
                <a16:creationId xmlns:a16="http://schemas.microsoft.com/office/drawing/2014/main" id="{10BCD961-AAAC-40A7-A589-F605EB8992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333375"/>
          <a:ext cx="33829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Equation" r:id="rId3" imgW="1586811" imgH="317362" progId="Equation.DSMT4">
                  <p:embed/>
                </p:oleObj>
              </mc:Choice>
              <mc:Fallback>
                <p:oleObj name="Equation" r:id="rId3" imgW="1586811" imgH="31736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33375"/>
                        <a:ext cx="3382963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6582" name="Object 6">
            <a:extLst>
              <a:ext uri="{FF2B5EF4-FFF2-40B4-BE49-F238E27FC236}">
                <a16:creationId xmlns:a16="http://schemas.microsoft.com/office/drawing/2014/main" id="{656750E0-FCE7-4B0B-BF32-991884F1D9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260350"/>
          <a:ext cx="43561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Equation" r:id="rId5" imgW="2349500" imgH="457200" progId="Equation.DSMT4">
                  <p:embed/>
                </p:oleObj>
              </mc:Choice>
              <mc:Fallback>
                <p:oleObj name="Equation" r:id="rId5" imgW="23495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60350"/>
                        <a:ext cx="43561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6583" name="Object 7">
            <a:extLst>
              <a:ext uri="{FF2B5EF4-FFF2-40B4-BE49-F238E27FC236}">
                <a16:creationId xmlns:a16="http://schemas.microsoft.com/office/drawing/2014/main" id="{331905FA-A604-4C55-916B-5D4117EB58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1484313"/>
          <a:ext cx="45370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Equation" r:id="rId7" imgW="3035300" imgH="482600" progId="Equation.DSMT4">
                  <p:embed/>
                </p:oleObj>
              </mc:Choice>
              <mc:Fallback>
                <p:oleObj name="Equation" r:id="rId7" imgW="30353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484313"/>
                        <a:ext cx="45370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6584" name="Object 8">
            <a:extLst>
              <a:ext uri="{FF2B5EF4-FFF2-40B4-BE49-F238E27FC236}">
                <a16:creationId xmlns:a16="http://schemas.microsoft.com/office/drawing/2014/main" id="{FBC9240C-47CC-4344-A3FE-E031A8C123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2636838"/>
          <a:ext cx="867568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Equation" r:id="rId9" imgW="4978400" imgH="457200" progId="Equation.DSMT4">
                  <p:embed/>
                </p:oleObj>
              </mc:Choice>
              <mc:Fallback>
                <p:oleObj name="Equation" r:id="rId9" imgW="49784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636838"/>
                        <a:ext cx="8675688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6585" name="Object 9">
            <a:extLst>
              <a:ext uri="{FF2B5EF4-FFF2-40B4-BE49-F238E27FC236}">
                <a16:creationId xmlns:a16="http://schemas.microsoft.com/office/drawing/2014/main" id="{AF182CE4-D9A5-4FB0-9076-BA19281B24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3933825"/>
          <a:ext cx="3427413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Equation" r:id="rId11" imgW="1943100" imgH="1231900" progId="Equation.DSMT4">
                  <p:embed/>
                </p:oleObj>
              </mc:Choice>
              <mc:Fallback>
                <p:oleObj name="Equation" r:id="rId11" imgW="1943100" imgH="1231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933825"/>
                        <a:ext cx="3427413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8629" name="Object 5">
            <a:extLst>
              <a:ext uri="{FF2B5EF4-FFF2-40B4-BE49-F238E27FC236}">
                <a16:creationId xmlns:a16="http://schemas.microsoft.com/office/drawing/2014/main" id="{B6DCE392-6EB2-493D-A4BB-F196D2B88E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1341438"/>
          <a:ext cx="4103688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Equation" r:id="rId3" imgW="1409088" imgH="393529" progId="Equation.DSMT4">
                  <p:embed/>
                </p:oleObj>
              </mc:Choice>
              <mc:Fallback>
                <p:oleObj name="Equation" r:id="rId3" imgW="1409088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341438"/>
                        <a:ext cx="4103688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30" name="Object 6">
            <a:extLst>
              <a:ext uri="{FF2B5EF4-FFF2-40B4-BE49-F238E27FC236}">
                <a16:creationId xmlns:a16="http://schemas.microsoft.com/office/drawing/2014/main" id="{EA55CA0C-1B6D-4642-B42B-55539D4FC4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2420938"/>
          <a:ext cx="51847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Equation" r:id="rId5" imgW="2527300" imgH="381000" progId="Equation.DSMT4">
                  <p:embed/>
                </p:oleObj>
              </mc:Choice>
              <mc:Fallback>
                <p:oleObj name="Equation" r:id="rId5" imgW="25273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420938"/>
                        <a:ext cx="51847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31" name="Object 7">
            <a:extLst>
              <a:ext uri="{FF2B5EF4-FFF2-40B4-BE49-F238E27FC236}">
                <a16:creationId xmlns:a16="http://schemas.microsoft.com/office/drawing/2014/main" id="{C97AE881-84E1-43F7-B3AF-2B8974A71C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3429000"/>
          <a:ext cx="5329238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Equation" r:id="rId7" imgW="2578100" imgH="393700" progId="Equation.DSMT4">
                  <p:embed/>
                </p:oleObj>
              </mc:Choice>
              <mc:Fallback>
                <p:oleObj name="Equation" r:id="rId7" imgW="25781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429000"/>
                        <a:ext cx="5329238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32" name="Object 8">
            <a:extLst>
              <a:ext uri="{FF2B5EF4-FFF2-40B4-BE49-F238E27FC236}">
                <a16:creationId xmlns:a16="http://schemas.microsoft.com/office/drawing/2014/main" id="{90D6ED33-2B86-4A2C-8657-E08F50FE07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4365625"/>
          <a:ext cx="539908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Equation" r:id="rId9" imgW="2514600" imgH="393700" progId="Equation.DSMT4">
                  <p:embed/>
                </p:oleObj>
              </mc:Choice>
              <mc:Fallback>
                <p:oleObj name="Equation" r:id="rId9" imgW="25146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365625"/>
                        <a:ext cx="5399087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33" name="Object 9">
            <a:extLst>
              <a:ext uri="{FF2B5EF4-FFF2-40B4-BE49-F238E27FC236}">
                <a16:creationId xmlns:a16="http://schemas.microsoft.com/office/drawing/2014/main" id="{A0F36019-69B2-4855-ABA3-75EADA14E5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04813"/>
          <a:ext cx="7056437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Equation" r:id="rId11" imgW="3644900" imgH="431800" progId="Equation.DSMT4">
                  <p:embed/>
                </p:oleObj>
              </mc:Choice>
              <mc:Fallback>
                <p:oleObj name="Equation" r:id="rId11" imgW="36449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4813"/>
                        <a:ext cx="7056437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34" name="Object 10">
            <a:extLst>
              <a:ext uri="{FF2B5EF4-FFF2-40B4-BE49-F238E27FC236}">
                <a16:creationId xmlns:a16="http://schemas.microsoft.com/office/drawing/2014/main" id="{ABC14C1E-5E72-4F96-B07A-0A78D642C0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5445125"/>
          <a:ext cx="48958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5" name="Equation" r:id="rId13" imgW="2159000" imgH="419100" progId="Equation.DSMT4">
                  <p:embed/>
                </p:oleObj>
              </mc:Choice>
              <mc:Fallback>
                <p:oleObj name="Equation" r:id="rId13" imgW="2159000" imgH="419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445125"/>
                        <a:ext cx="489585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4">
            <a:extLst>
              <a:ext uri="{FF2B5EF4-FFF2-40B4-BE49-F238E27FC236}">
                <a16:creationId xmlns:a16="http://schemas.microsoft.com/office/drawing/2014/main" id="{0F6B2FED-100F-4723-B7B8-C3C33F86C5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836613"/>
          <a:ext cx="8748712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Equation" r:id="rId3" imgW="3924300" imgH="901700" progId="Equation.DSMT4">
                  <p:embed/>
                </p:oleObj>
              </mc:Choice>
              <mc:Fallback>
                <p:oleObj name="Equation" r:id="rId3" imgW="3924300" imgH="901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836613"/>
                        <a:ext cx="8748712" cy="201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05" name="Object 5">
            <a:extLst>
              <a:ext uri="{FF2B5EF4-FFF2-40B4-BE49-F238E27FC236}">
                <a16:creationId xmlns:a16="http://schemas.microsoft.com/office/drawing/2014/main" id="{B0A1B9FC-54F3-4F8D-A3AE-62277D4693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652963"/>
          <a:ext cx="237648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Equation" r:id="rId5" imgW="837836" imgH="393529" progId="Equation.DSMT4">
                  <p:embed/>
                </p:oleObj>
              </mc:Choice>
              <mc:Fallback>
                <p:oleObj name="Equation" r:id="rId5" imgW="837836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652963"/>
                        <a:ext cx="237648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06" name="Object 6">
            <a:extLst>
              <a:ext uri="{FF2B5EF4-FFF2-40B4-BE49-F238E27FC236}">
                <a16:creationId xmlns:a16="http://schemas.microsoft.com/office/drawing/2014/main" id="{5F046B1E-062E-4484-B5BB-EF861C3E6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636838"/>
          <a:ext cx="5903913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Equation" r:id="rId7" imgW="2565400" imgH="711200" progId="Equation.DSMT4">
                  <p:embed/>
                </p:oleObj>
              </mc:Choice>
              <mc:Fallback>
                <p:oleObj name="Equation" r:id="rId7" imgW="2565400" imgH="71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636838"/>
                        <a:ext cx="5903913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6948" name="Object 4">
            <a:extLst>
              <a:ext uri="{FF2B5EF4-FFF2-40B4-BE49-F238E27FC236}">
                <a16:creationId xmlns:a16="http://schemas.microsoft.com/office/drawing/2014/main" id="{382E06FD-3B94-4E93-9F6E-FA08FA7B87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0"/>
          <a:ext cx="327818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3" name="Equation" r:id="rId3" imgW="1409088" imgH="393529" progId="Equation.DSMT4">
                  <p:embed/>
                </p:oleObj>
              </mc:Choice>
              <mc:Fallback>
                <p:oleObj name="Equation" r:id="rId3" imgW="1409088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0"/>
                        <a:ext cx="3278188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1" name="Object 7">
            <a:extLst>
              <a:ext uri="{FF2B5EF4-FFF2-40B4-BE49-F238E27FC236}">
                <a16:creationId xmlns:a16="http://schemas.microsoft.com/office/drawing/2014/main" id="{F8ED6105-C32E-4AF5-81C2-5BE54E06D6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9850" y="0"/>
          <a:ext cx="49625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4" name="Equation" r:id="rId5" imgW="2133600" imgH="444500" progId="Equation.DSMT4">
                  <p:embed/>
                </p:oleObj>
              </mc:Choice>
              <mc:Fallback>
                <p:oleObj name="Equation" r:id="rId5" imgW="2133600" imgH="444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0"/>
                        <a:ext cx="496252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>
            <a:extLst>
              <a:ext uri="{FF2B5EF4-FFF2-40B4-BE49-F238E27FC236}">
                <a16:creationId xmlns:a16="http://schemas.microsoft.com/office/drawing/2014/main" id="{387187B5-607F-4347-BA19-C0F905BBC09D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781300"/>
            <a:ext cx="6121400" cy="663575"/>
            <a:chOff x="1882" y="1525"/>
            <a:chExt cx="3447" cy="418"/>
          </a:xfrm>
        </p:grpSpPr>
        <p:graphicFrame>
          <p:nvGraphicFramePr>
            <p:cNvPr id="56329" name="Object 9">
              <a:extLst>
                <a:ext uri="{FF2B5EF4-FFF2-40B4-BE49-F238E27FC236}">
                  <a16:creationId xmlns:a16="http://schemas.microsoft.com/office/drawing/2014/main" id="{2A86440F-08FF-4766-80E8-013161EA2C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17" y="1525"/>
            <a:ext cx="25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35" name="Equation" r:id="rId7" imgW="152334" imgH="241195" progId="Equation.DSMT4">
                    <p:embed/>
                  </p:oleObj>
                </mc:Choice>
                <mc:Fallback>
                  <p:oleObj name="Equation" r:id="rId7" imgW="152334" imgH="241195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1525"/>
                          <a:ext cx="258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2" name="Text Box 10">
              <a:extLst>
                <a:ext uri="{FF2B5EF4-FFF2-40B4-BE49-F238E27FC236}">
                  <a16:creationId xmlns:a16="http://schemas.microsoft.com/office/drawing/2014/main" id="{8AFDAA27-763A-470B-A75A-C06C24D75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616"/>
              <a:ext cx="34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力密度    是带电体动量密度的变化率</a:t>
              </a:r>
            </a:p>
          </p:txBody>
        </p:sp>
      </p:grpSp>
      <p:graphicFrame>
        <p:nvGraphicFramePr>
          <p:cNvPr id="466955" name="Object 11">
            <a:extLst>
              <a:ext uri="{FF2B5EF4-FFF2-40B4-BE49-F238E27FC236}">
                <a16:creationId xmlns:a16="http://schemas.microsoft.com/office/drawing/2014/main" id="{7B5F9F11-CC50-4E75-BCAA-9EE3D30F75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5" y="2708275"/>
          <a:ext cx="181451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6" name="Equation" r:id="rId9" imgW="774364" imgH="406224" progId="Equation.DSMT4">
                  <p:embed/>
                </p:oleObj>
              </mc:Choice>
              <mc:Fallback>
                <p:oleObj name="Equation" r:id="rId9" imgW="774364" imgH="406224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2708275"/>
                        <a:ext cx="1814513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6" name="Object 12">
            <a:extLst>
              <a:ext uri="{FF2B5EF4-FFF2-40B4-BE49-F238E27FC236}">
                <a16:creationId xmlns:a16="http://schemas.microsoft.com/office/drawing/2014/main" id="{B1EADBC4-E93D-418C-A728-D26ADCAE48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429000"/>
          <a:ext cx="6345238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7" name="Equation" r:id="rId11" imgW="2209800" imgH="444500" progId="Equation.DSMT4">
                  <p:embed/>
                </p:oleObj>
              </mc:Choice>
              <mc:Fallback>
                <p:oleObj name="Equation" r:id="rId11" imgW="2209800" imgH="444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429000"/>
                        <a:ext cx="6345238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7" name="Object 13">
            <a:extLst>
              <a:ext uri="{FF2B5EF4-FFF2-40B4-BE49-F238E27FC236}">
                <a16:creationId xmlns:a16="http://schemas.microsoft.com/office/drawing/2014/main" id="{DB30F737-AD6A-45FE-9A60-66B03C1A5F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648200"/>
          <a:ext cx="463073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8" name="Equation" r:id="rId13" imgW="2286000" imgH="381000" progId="Equation.DSMT4">
                  <p:embed/>
                </p:oleObj>
              </mc:Choice>
              <mc:Fallback>
                <p:oleObj name="Equation" r:id="rId13" imgW="2286000" imgH="381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648200"/>
                        <a:ext cx="4630738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9" name="Object 15">
            <a:extLst>
              <a:ext uri="{FF2B5EF4-FFF2-40B4-BE49-F238E27FC236}">
                <a16:creationId xmlns:a16="http://schemas.microsoft.com/office/drawing/2014/main" id="{F19E9BF2-528D-4EA4-8E51-D17E844786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908050"/>
          <a:ext cx="5761037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9" name="Equation" r:id="rId15" imgW="2501900" imgH="711200" progId="Equation.DSMT4">
                  <p:embed/>
                </p:oleObj>
              </mc:Choice>
              <mc:Fallback>
                <p:oleObj name="Equation" r:id="rId15" imgW="2501900" imgH="71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908050"/>
                        <a:ext cx="5761037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60" name="Rectangle 16">
            <a:extLst>
              <a:ext uri="{FF2B5EF4-FFF2-40B4-BE49-F238E27FC236}">
                <a16:creationId xmlns:a16="http://schemas.microsoft.com/office/drawing/2014/main" id="{1EBB8475-2160-4E85-99B5-EA10196C7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0"/>
            <a:ext cx="8820150" cy="2565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466961" name="Object 17">
            <a:extLst>
              <a:ext uri="{FF2B5EF4-FFF2-40B4-BE49-F238E27FC236}">
                <a16:creationId xmlns:a16="http://schemas.microsoft.com/office/drawing/2014/main" id="{F25912EF-7023-4104-B665-F66D408783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0963" y="5453063"/>
          <a:ext cx="5865812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0" name="Equation" r:id="rId17" imgW="2120900" imgH="482600" progId="Equation.DSMT4">
                  <p:embed/>
                </p:oleObj>
              </mc:Choice>
              <mc:Fallback>
                <p:oleObj name="Equation" r:id="rId17" imgW="2120900" imgH="482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5453063"/>
                        <a:ext cx="5865812" cy="13335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6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6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6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6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>
            <a:extLst>
              <a:ext uri="{FF2B5EF4-FFF2-40B4-BE49-F238E27FC236}">
                <a16:creationId xmlns:a16="http://schemas.microsoft.com/office/drawing/2014/main" id="{3391E9EA-15A3-4B7A-A04F-11B0CCAE1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953000"/>
            <a:ext cx="28082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rgbClr val="FFFF66"/>
                </a:solidFill>
              </a:rPr>
              <a:t>电磁场动量密度</a:t>
            </a:r>
          </a:p>
        </p:txBody>
      </p:sp>
      <p:graphicFrame>
        <p:nvGraphicFramePr>
          <p:cNvPr id="389123" name="Object 3">
            <a:extLst>
              <a:ext uri="{FF2B5EF4-FFF2-40B4-BE49-F238E27FC236}">
                <a16:creationId xmlns:a16="http://schemas.microsoft.com/office/drawing/2014/main" id="{DFB358AC-48BF-4F18-97CD-2E8C2C0A6D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3214688"/>
          <a:ext cx="1836737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Equation" r:id="rId3" imgW="634725" imgH="368140" progId="Equation.DSMT4">
                  <p:embed/>
                </p:oleObj>
              </mc:Choice>
              <mc:Fallback>
                <p:oleObj name="Equation" r:id="rId3" imgW="634725" imgH="3681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214688"/>
                        <a:ext cx="1836737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4" name="Object 4">
            <a:extLst>
              <a:ext uri="{FF2B5EF4-FFF2-40B4-BE49-F238E27FC236}">
                <a16:creationId xmlns:a16="http://schemas.microsoft.com/office/drawing/2014/main" id="{C8FAC7D7-F964-4531-8832-F54F793783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876800"/>
          <a:ext cx="3365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Equation" r:id="rId5" imgW="1282700" imgH="393700" progId="Equation.DSMT4">
                  <p:embed/>
                </p:oleObj>
              </mc:Choice>
              <mc:Fallback>
                <p:oleObj name="Equation" r:id="rId5" imgW="12827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76800"/>
                        <a:ext cx="3365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25" name="Rectangle 5">
            <a:extLst>
              <a:ext uri="{FF2B5EF4-FFF2-40B4-BE49-F238E27FC236}">
                <a16:creationId xmlns:a16="http://schemas.microsoft.com/office/drawing/2014/main" id="{6E11F40D-6C9D-42E4-B8E4-B7390E101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3357563"/>
            <a:ext cx="35290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FFF66"/>
                </a:solidFill>
              </a:rPr>
              <a:t>电磁场动量</a:t>
            </a:r>
          </a:p>
        </p:txBody>
      </p:sp>
      <p:graphicFrame>
        <p:nvGraphicFramePr>
          <p:cNvPr id="389128" name="Object 8">
            <a:extLst>
              <a:ext uri="{FF2B5EF4-FFF2-40B4-BE49-F238E27FC236}">
                <a16:creationId xmlns:a16="http://schemas.microsoft.com/office/drawing/2014/main" id="{55F16B0C-360D-4F19-95A1-949B37E412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7763" y="1773238"/>
          <a:ext cx="461486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9" name="Equation" r:id="rId7" imgW="1790700" imgH="393700" progId="Equation.DSMT4">
                  <p:embed/>
                </p:oleObj>
              </mc:Choice>
              <mc:Fallback>
                <p:oleObj name="Equation" r:id="rId7" imgW="17907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1773238"/>
                        <a:ext cx="4614862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29" name="Text Box 9">
            <a:extLst>
              <a:ext uri="{FF2B5EF4-FFF2-40B4-BE49-F238E27FC236}">
                <a16:creationId xmlns:a16="http://schemas.microsoft.com/office/drawing/2014/main" id="{F7178763-0370-483C-8A11-044BFB07A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4450"/>
            <a:ext cx="6019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</a:rPr>
              <a:t>讨论：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</a:rPr>
              <a:t>         </a:t>
            </a:r>
          </a:p>
        </p:txBody>
      </p:sp>
      <p:graphicFrame>
        <p:nvGraphicFramePr>
          <p:cNvPr id="389130" name="Object 10">
            <a:extLst>
              <a:ext uri="{FF2B5EF4-FFF2-40B4-BE49-F238E27FC236}">
                <a16:creationId xmlns:a16="http://schemas.microsoft.com/office/drawing/2014/main" id="{9C0170CE-3C9C-4DE2-9B93-2BDDDBEC32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1916113"/>
          <a:ext cx="295275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0" name="Equation" r:id="rId9" imgW="939392" imgH="266584" progId="Equation.DSMT4">
                  <p:embed/>
                </p:oleObj>
              </mc:Choice>
              <mc:Fallback>
                <p:oleObj name="Equation" r:id="rId9" imgW="939392" imgH="26658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916113"/>
                        <a:ext cx="295275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31" name="Rectangle 11">
            <a:extLst>
              <a:ext uri="{FF2B5EF4-FFF2-40B4-BE49-F238E27FC236}">
                <a16:creationId xmlns:a16="http://schemas.microsoft.com/office/drawing/2014/main" id="{E31FD6CC-87D0-48D9-9973-A87904290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048000"/>
            <a:ext cx="6697663" cy="1150938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9132" name="Rectangle 12">
            <a:extLst>
              <a:ext uri="{FF2B5EF4-FFF2-40B4-BE49-F238E27FC236}">
                <a16:creationId xmlns:a16="http://schemas.microsoft.com/office/drawing/2014/main" id="{19FE1FE3-2C53-4B69-880C-E6A4F3BB7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724400"/>
            <a:ext cx="6697663" cy="1150938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9133" name="Rectangle 13">
            <a:extLst>
              <a:ext uri="{FF2B5EF4-FFF2-40B4-BE49-F238E27FC236}">
                <a16:creationId xmlns:a16="http://schemas.microsoft.com/office/drawing/2014/main" id="{C52AAD98-AD65-4490-9611-65E127945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809625"/>
            <a:ext cx="4756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bg1"/>
                </a:solidFill>
              </a:rPr>
              <a:t>a)  </a:t>
            </a:r>
            <a:r>
              <a:rPr lang="zh-CN" altLang="en-US" sz="3200">
                <a:solidFill>
                  <a:schemeClr val="bg1"/>
                </a:solidFill>
              </a:rPr>
              <a:t>若积分区域</a:t>
            </a:r>
            <a:r>
              <a:rPr lang="en-US" altLang="zh-CN" sz="3200" i="1">
                <a:solidFill>
                  <a:schemeClr val="bg1"/>
                </a:solidFill>
              </a:rPr>
              <a:t>V</a:t>
            </a:r>
            <a:r>
              <a:rPr lang="en-US" altLang="zh-CN" sz="3200">
                <a:solidFill>
                  <a:schemeClr val="bg1"/>
                </a:solidFill>
              </a:rPr>
              <a:t> </a:t>
            </a:r>
            <a:r>
              <a:rPr lang="zh-CN" altLang="en-US" sz="3200">
                <a:solidFill>
                  <a:schemeClr val="bg1"/>
                </a:solidFill>
              </a:rPr>
              <a:t>为全空间</a:t>
            </a:r>
          </a:p>
        </p:txBody>
      </p:sp>
      <p:sp>
        <p:nvSpPr>
          <p:cNvPr id="389134" name="Text Box 14">
            <a:extLst>
              <a:ext uri="{FF2B5EF4-FFF2-40B4-BE49-F238E27FC236}">
                <a16:creationId xmlns:a16="http://schemas.microsoft.com/office/drawing/2014/main" id="{0EF74F6D-9BAE-45A7-BEA9-4510DFF25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3513" y="6235700"/>
            <a:ext cx="1028700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>
                <a:solidFill>
                  <a:srgbClr val="FFFF66"/>
                </a:solidFill>
              </a:rPr>
              <a:t>（</a:t>
            </a:r>
            <a:r>
              <a:rPr lang="en-US" altLang="zh-CN" b="0">
                <a:solidFill>
                  <a:srgbClr val="FFFF66"/>
                </a:solidFill>
              </a:rPr>
              <a:t>10</a:t>
            </a:r>
            <a:r>
              <a:rPr lang="zh-CN" altLang="en-US" b="0">
                <a:solidFill>
                  <a:srgbClr val="FFFF66"/>
                </a:solidFill>
              </a:rPr>
              <a:t>）和（</a:t>
            </a:r>
            <a:r>
              <a:rPr lang="en-US" altLang="zh-CN" b="0">
                <a:solidFill>
                  <a:srgbClr val="FFFF66"/>
                </a:solidFill>
              </a:rPr>
              <a:t>11</a:t>
            </a:r>
            <a:r>
              <a:rPr lang="zh-CN" altLang="en-US" b="0">
                <a:solidFill>
                  <a:srgbClr val="FFFF66"/>
                </a:solidFill>
              </a:rPr>
              <a:t>）分别称动量守恒定律的微分形式和积分形式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8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/>
      <p:bldP spid="389125" grpId="0"/>
      <p:bldP spid="389129" grpId="0"/>
      <p:bldP spid="389131" grpId="0" animBg="1"/>
      <p:bldP spid="389132" grpId="0" animBg="1"/>
      <p:bldP spid="389133" grpId="0"/>
      <p:bldP spid="38913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9" name="Rectangle 1026">
            <a:extLst>
              <a:ext uri="{FF2B5EF4-FFF2-40B4-BE49-F238E27FC236}">
                <a16:creationId xmlns:a16="http://schemas.microsoft.com/office/drawing/2014/main" id="{0D8E24AF-75C1-4236-9156-1BEDB964BEBE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l" eaLnBrk="1" hangingPunct="1"/>
            <a:r>
              <a:rPr lang="en-US" altLang="zh-CN" sz="2800" b="1">
                <a:solidFill>
                  <a:schemeClr val="bg1"/>
                </a:solidFill>
              </a:rPr>
              <a:t>b)      </a:t>
            </a:r>
            <a:r>
              <a:rPr lang="zh-CN" altLang="en-US" sz="2800" b="1">
                <a:solidFill>
                  <a:schemeClr val="bg1"/>
                </a:solidFill>
              </a:rPr>
              <a:t>的物理意义</a:t>
            </a:r>
            <a:r>
              <a:rPr lang="en-US" altLang="zh-CN" sz="2800" b="1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402459" name="Object 1051">
            <a:extLst>
              <a:ext uri="{FF2B5EF4-FFF2-40B4-BE49-F238E27FC236}">
                <a16:creationId xmlns:a16="http://schemas.microsoft.com/office/drawing/2014/main" id="{D7055F15-0624-4F2B-9C2E-92F2F9E3B768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3635375" y="692150"/>
          <a:ext cx="460851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2" name="Equation" r:id="rId3" imgW="2094591" imgH="495085" progId="Equation.DSMT4">
                  <p:embed/>
                </p:oleObj>
              </mc:Choice>
              <mc:Fallback>
                <p:oleObj name="Equation" r:id="rId3" imgW="2094591" imgH="495085" progId="Equation.DSMT4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692150"/>
                        <a:ext cx="4608513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81">
            <a:extLst>
              <a:ext uri="{FF2B5EF4-FFF2-40B4-BE49-F238E27FC236}">
                <a16:creationId xmlns:a16="http://schemas.microsoft.com/office/drawing/2014/main" id="{11DD376D-5E22-49B9-A7FB-D113E96E896D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5876925"/>
            <a:ext cx="8458200" cy="981075"/>
            <a:chOff x="521" y="3702"/>
            <a:chExt cx="5328" cy="618"/>
          </a:xfrm>
        </p:grpSpPr>
        <p:sp>
          <p:nvSpPr>
            <p:cNvPr id="58391" name="Rectangle 1070">
              <a:extLst>
                <a:ext uri="{FF2B5EF4-FFF2-40B4-BE49-F238E27FC236}">
                  <a16:creationId xmlns:a16="http://schemas.microsoft.com/office/drawing/2014/main" id="{0CC164B7-8887-4107-8BB4-95CEA2B8C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3724"/>
              <a:ext cx="532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FF66"/>
                  </a:solidFill>
                </a:rPr>
                <a:t>：单位时间通过垂直于      方向的单位横截面电磁场 的动量。</a:t>
              </a:r>
            </a:p>
          </p:txBody>
        </p:sp>
        <p:graphicFrame>
          <p:nvGraphicFramePr>
            <p:cNvPr id="58378" name="Object 1075">
              <a:extLst>
                <a:ext uri="{FF2B5EF4-FFF2-40B4-BE49-F238E27FC236}">
                  <a16:creationId xmlns:a16="http://schemas.microsoft.com/office/drawing/2014/main" id="{3DBC03CA-9E7E-431A-AE21-DEC9E5868C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3702"/>
            <a:ext cx="259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93" name="Equation" r:id="rId5" imgW="126725" imgH="177415" progId="Equation.DSMT4">
                    <p:embed/>
                  </p:oleObj>
                </mc:Choice>
                <mc:Fallback>
                  <p:oleObj name="Equation" r:id="rId5" imgW="126725" imgH="177415" progId="Equation.DSMT4">
                    <p:embed/>
                    <p:pic>
                      <p:nvPicPr>
                        <p:cNvPr id="0" name="Object 10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702"/>
                          <a:ext cx="259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2455" name="Rectangle 1047">
            <a:extLst>
              <a:ext uri="{FF2B5EF4-FFF2-40B4-BE49-F238E27FC236}">
                <a16:creationId xmlns:a16="http://schemas.microsoft.com/office/drawing/2014/main" id="{1215776F-CC18-4CB5-BCE8-970AD3812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205038"/>
            <a:ext cx="8839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FFFF66"/>
                </a:solidFill>
              </a:rPr>
              <a:t>:</a:t>
            </a:r>
            <a:r>
              <a:rPr lang="zh-CN" altLang="en-US" sz="3200">
                <a:solidFill>
                  <a:srgbClr val="FFFF66"/>
                </a:solidFill>
              </a:rPr>
              <a:t>电磁场动量流密度</a:t>
            </a:r>
          </a:p>
        </p:txBody>
      </p:sp>
      <p:graphicFrame>
        <p:nvGraphicFramePr>
          <p:cNvPr id="58371" name="Object 1029">
            <a:extLst>
              <a:ext uri="{FF2B5EF4-FFF2-40B4-BE49-F238E27FC236}">
                <a16:creationId xmlns:a16="http://schemas.microsoft.com/office/drawing/2014/main" id="{44AAEA2F-3BFC-4D86-BF8F-B50BF5E546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908050"/>
          <a:ext cx="527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4" name="Equation" r:id="rId7" imgW="139639" imgH="203112" progId="Equation.DSMT4">
                  <p:embed/>
                </p:oleObj>
              </mc:Choice>
              <mc:Fallback>
                <p:oleObj name="Equation" r:id="rId7" imgW="139639" imgH="203112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908050"/>
                        <a:ext cx="5270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52" name="Object 1044">
            <a:extLst>
              <a:ext uri="{FF2B5EF4-FFF2-40B4-BE49-F238E27FC236}">
                <a16:creationId xmlns:a16="http://schemas.microsoft.com/office/drawing/2014/main" id="{C01488E8-30AD-4FC5-BD58-C671E948A3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286000"/>
          <a:ext cx="419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5" name="Equation" r:id="rId9" imgW="139639" imgH="203112" progId="Equation.DSMT4">
                  <p:embed/>
                </p:oleObj>
              </mc:Choice>
              <mc:Fallback>
                <p:oleObj name="Equation" r:id="rId9" imgW="139639" imgH="203112" progId="Equation.DSMT4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86000"/>
                        <a:ext cx="419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58" name="Rectangle 1050">
            <a:extLst>
              <a:ext uri="{FF2B5EF4-FFF2-40B4-BE49-F238E27FC236}">
                <a16:creationId xmlns:a16="http://schemas.microsoft.com/office/drawing/2014/main" id="{48044FE9-4F2B-4DBA-BBC5-436FC8CC1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穿过边界面</a:t>
            </a:r>
            <a:r>
              <a:rPr lang="en-US" altLang="zh-CN" i="1">
                <a:solidFill>
                  <a:schemeClr val="bg1"/>
                </a:solidFill>
              </a:rPr>
              <a:t>S </a:t>
            </a:r>
            <a:r>
              <a:rPr lang="zh-CN" altLang="en-US">
                <a:solidFill>
                  <a:schemeClr val="bg1"/>
                </a:solidFill>
              </a:rPr>
              <a:t>流入体内的动量</a:t>
            </a:r>
          </a:p>
        </p:txBody>
      </p:sp>
      <p:graphicFrame>
        <p:nvGraphicFramePr>
          <p:cNvPr id="402464" name="Object 1056">
            <a:extLst>
              <a:ext uri="{FF2B5EF4-FFF2-40B4-BE49-F238E27FC236}">
                <a16:creationId xmlns:a16="http://schemas.microsoft.com/office/drawing/2014/main" id="{F323394D-0D9E-4828-9F80-A7E9A07A21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060575"/>
          <a:ext cx="24003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6" name="Equation" r:id="rId11" imgW="799753" imgH="431613" progId="Equation.DSMT4">
                  <p:embed/>
                </p:oleObj>
              </mc:Choice>
              <mc:Fallback>
                <p:oleObj name="Equation" r:id="rId11" imgW="799753" imgH="431613" progId="Equation.DSMT4">
                  <p:embed/>
                  <p:pic>
                    <p:nvPicPr>
                      <p:cNvPr id="0" name="Object 1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60575"/>
                        <a:ext cx="24003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65" name="Object 1057">
            <a:extLst>
              <a:ext uri="{FF2B5EF4-FFF2-40B4-BE49-F238E27FC236}">
                <a16:creationId xmlns:a16="http://schemas.microsoft.com/office/drawing/2014/main" id="{3A7E3D0E-8738-4FD0-8469-4A8CCE2ED7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276600"/>
          <a:ext cx="1474788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7" name="Equation" r:id="rId13" imgW="533169" imgH="418918" progId="Equation.DSMT4">
                  <p:embed/>
                </p:oleObj>
              </mc:Choice>
              <mc:Fallback>
                <p:oleObj name="Equation" r:id="rId13" imgW="533169" imgH="418918" progId="Equation.DSMT4">
                  <p:embed/>
                  <p:pic>
                    <p:nvPicPr>
                      <p:cNvPr id="0" name="Object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276600"/>
                        <a:ext cx="1474788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66" name="Object 1058">
            <a:extLst>
              <a:ext uri="{FF2B5EF4-FFF2-40B4-BE49-F238E27FC236}">
                <a16:creationId xmlns:a16="http://schemas.microsoft.com/office/drawing/2014/main" id="{E8740FD0-1B20-4173-ACC3-7A3E1281CF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9713" y="3200400"/>
          <a:ext cx="595788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8" name="Equation" r:id="rId15" imgW="1905000" imgH="381000" progId="Equation.DSMT4">
                  <p:embed/>
                </p:oleObj>
              </mc:Choice>
              <mc:Fallback>
                <p:oleObj name="Equation" r:id="rId15" imgW="1905000" imgH="381000" progId="Equation.DSMT4">
                  <p:embed/>
                  <p:pic>
                    <p:nvPicPr>
                      <p:cNvPr id="0" name="Object 1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3200400"/>
                        <a:ext cx="5957887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67" name="Rectangle 1059">
            <a:extLst>
              <a:ext uri="{FF2B5EF4-FFF2-40B4-BE49-F238E27FC236}">
                <a16:creationId xmlns:a16="http://schemas.microsoft.com/office/drawing/2014/main" id="{8FC43AF0-8236-48F9-85F8-B468D4077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437063"/>
            <a:ext cx="6940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</a:rPr>
              <a:t>表示面外的场对面内的场和带电体的作用力</a:t>
            </a:r>
          </a:p>
        </p:txBody>
      </p:sp>
      <p:grpSp>
        <p:nvGrpSpPr>
          <p:cNvPr id="3" name="Group 1062">
            <a:extLst>
              <a:ext uri="{FF2B5EF4-FFF2-40B4-BE49-F238E27FC236}">
                <a16:creationId xmlns:a16="http://schemas.microsoft.com/office/drawing/2014/main" id="{E3F32439-CF0C-42FC-B667-6FD00DB5D72E}"/>
              </a:ext>
            </a:extLst>
          </p:cNvPr>
          <p:cNvGrpSpPr>
            <a:grpSpLocks/>
          </p:cNvGrpSpPr>
          <p:nvPr/>
        </p:nvGrpSpPr>
        <p:grpSpPr bwMode="auto">
          <a:xfrm rot="284776">
            <a:off x="5580063" y="333375"/>
            <a:ext cx="1800225" cy="1655763"/>
            <a:chOff x="3120" y="240"/>
            <a:chExt cx="1344" cy="1248"/>
          </a:xfrm>
        </p:grpSpPr>
        <p:sp>
          <p:nvSpPr>
            <p:cNvPr id="58389" name="Line 1040">
              <a:extLst>
                <a:ext uri="{FF2B5EF4-FFF2-40B4-BE49-F238E27FC236}">
                  <a16:creationId xmlns:a16="http://schemas.microsoft.com/office/drawing/2014/main" id="{F769307B-3968-4A94-9BF9-EE3F93471F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9880302">
              <a:off x="3648" y="240"/>
              <a:ext cx="4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90" name="Oval 1061">
              <a:extLst>
                <a:ext uri="{FF2B5EF4-FFF2-40B4-BE49-F238E27FC236}">
                  <a16:creationId xmlns:a16="http://schemas.microsoft.com/office/drawing/2014/main" id="{1405DD5A-3A8B-4243-A219-C47768F47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528"/>
              <a:ext cx="1344" cy="96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" name="Group 1063">
            <a:extLst>
              <a:ext uri="{FF2B5EF4-FFF2-40B4-BE49-F238E27FC236}">
                <a16:creationId xmlns:a16="http://schemas.microsoft.com/office/drawing/2014/main" id="{2019CD93-6BF3-4D5F-A936-D4BA8AFB4968}"/>
              </a:ext>
            </a:extLst>
          </p:cNvPr>
          <p:cNvGrpSpPr>
            <a:grpSpLocks/>
          </p:cNvGrpSpPr>
          <p:nvPr/>
        </p:nvGrpSpPr>
        <p:grpSpPr bwMode="auto">
          <a:xfrm rot="10707190">
            <a:off x="5076825" y="2997200"/>
            <a:ext cx="2133600" cy="1981200"/>
            <a:chOff x="3120" y="240"/>
            <a:chExt cx="1344" cy="1248"/>
          </a:xfrm>
        </p:grpSpPr>
        <p:sp>
          <p:nvSpPr>
            <p:cNvPr id="58387" name="Line 1064">
              <a:extLst>
                <a:ext uri="{FF2B5EF4-FFF2-40B4-BE49-F238E27FC236}">
                  <a16:creationId xmlns:a16="http://schemas.microsoft.com/office/drawing/2014/main" id="{0C02FA46-E45B-415A-B025-6084FEA55D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9880302">
              <a:off x="3648" y="240"/>
              <a:ext cx="4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8" name="Oval 1065">
              <a:extLst>
                <a:ext uri="{FF2B5EF4-FFF2-40B4-BE49-F238E27FC236}">
                  <a16:creationId xmlns:a16="http://schemas.microsoft.com/office/drawing/2014/main" id="{BE404D63-21B0-495A-8102-952ABD58D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528"/>
              <a:ext cx="1344" cy="96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402475" name="Rectangle 1067">
            <a:extLst>
              <a:ext uri="{FF2B5EF4-FFF2-40B4-BE49-F238E27FC236}">
                <a16:creationId xmlns:a16="http://schemas.microsoft.com/office/drawing/2014/main" id="{3E52BC44-3A2B-4B06-9CBC-ECF53864F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229225"/>
            <a:ext cx="5745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rgbClr val="FFFF66"/>
                </a:solidFill>
              </a:rPr>
              <a:t>：</a:t>
            </a:r>
            <a:r>
              <a:rPr lang="en-US" altLang="zh-CN">
                <a:solidFill>
                  <a:srgbClr val="FFFF66"/>
                </a:solidFill>
              </a:rPr>
              <a:t>Maxwell</a:t>
            </a:r>
            <a:r>
              <a:rPr lang="zh-CN" altLang="en-US">
                <a:solidFill>
                  <a:srgbClr val="FFFF66"/>
                </a:solidFill>
              </a:rPr>
              <a:t>应力张量或张力张量</a:t>
            </a:r>
          </a:p>
        </p:txBody>
      </p:sp>
      <p:graphicFrame>
        <p:nvGraphicFramePr>
          <p:cNvPr id="402476" name="Object 1068">
            <a:extLst>
              <a:ext uri="{FF2B5EF4-FFF2-40B4-BE49-F238E27FC236}">
                <a16:creationId xmlns:a16="http://schemas.microsoft.com/office/drawing/2014/main" id="{24380E58-363E-49C8-8226-6DAD3E971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5229225"/>
          <a:ext cx="3476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9" name="Equation" r:id="rId17" imgW="139639" imgH="203112" progId="Equation.DSMT4">
                  <p:embed/>
                </p:oleObj>
              </mc:Choice>
              <mc:Fallback>
                <p:oleObj name="Equation" r:id="rId17" imgW="139639" imgH="203112" progId="Equation.DSMT4">
                  <p:embed/>
                  <p:pic>
                    <p:nvPicPr>
                      <p:cNvPr id="0" name="Object 1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229225"/>
                        <a:ext cx="3476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85" name="Object 1077">
            <a:extLst>
              <a:ext uri="{FF2B5EF4-FFF2-40B4-BE49-F238E27FC236}">
                <a16:creationId xmlns:a16="http://schemas.microsoft.com/office/drawing/2014/main" id="{D74F03ED-C2F1-460B-8FE4-E301DF15002A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0" y="5805488"/>
          <a:ext cx="7556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0" name="Equation" r:id="rId18" imgW="304536" imgH="215713" progId="Equation.DSMT4">
                  <p:embed/>
                </p:oleObj>
              </mc:Choice>
              <mc:Fallback>
                <p:oleObj name="Equation" r:id="rId18" imgW="304536" imgH="215713" progId="Equation.DSMT4">
                  <p:embed/>
                  <p:pic>
                    <p:nvPicPr>
                      <p:cNvPr id="0" name="Object 1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05488"/>
                        <a:ext cx="7556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0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0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0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0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0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0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55" grpId="0" autoUpdateAnimBg="0"/>
      <p:bldP spid="402458" grpId="0" autoUpdateAnimBg="0"/>
      <p:bldP spid="402467" grpId="0"/>
      <p:bldP spid="402475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485" name="Object 5">
            <a:extLst>
              <a:ext uri="{FF2B5EF4-FFF2-40B4-BE49-F238E27FC236}">
                <a16:creationId xmlns:a16="http://schemas.microsoft.com/office/drawing/2014/main" id="{06F631CE-2732-4B4E-9187-D00FC3242D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349500"/>
          <a:ext cx="4248150" cy="233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7" name="Equation" r:id="rId3" imgW="1981200" imgH="1092200" progId="Equation.DSMT4">
                  <p:embed/>
                </p:oleObj>
              </mc:Choice>
              <mc:Fallback>
                <p:oleObj name="Equation" r:id="rId3" imgW="1981200" imgH="1092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349500"/>
                        <a:ext cx="4248150" cy="233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7" name="Object 7">
            <a:extLst>
              <a:ext uri="{FF2B5EF4-FFF2-40B4-BE49-F238E27FC236}">
                <a16:creationId xmlns:a16="http://schemas.microsoft.com/office/drawing/2014/main" id="{DE555B65-8224-4F7A-9E49-698F85731C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2852738"/>
          <a:ext cx="3662362" cy="182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8" name="Equation" r:id="rId5" imgW="1625600" imgH="812800" progId="Equation.DSMT4">
                  <p:embed/>
                </p:oleObj>
              </mc:Choice>
              <mc:Fallback>
                <p:oleObj name="Equation" r:id="rId5" imgW="1625600" imgH="812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852738"/>
                        <a:ext cx="3662362" cy="182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>
            <a:extLst>
              <a:ext uri="{FF2B5EF4-FFF2-40B4-BE49-F238E27FC236}">
                <a16:creationId xmlns:a16="http://schemas.microsoft.com/office/drawing/2014/main" id="{E93593A2-073B-4B63-895C-A351E320014D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5373688"/>
            <a:ext cx="8748713" cy="609600"/>
            <a:chOff x="249" y="3936"/>
            <a:chExt cx="5511" cy="384"/>
          </a:xfrm>
        </p:grpSpPr>
        <p:sp>
          <p:nvSpPr>
            <p:cNvPr id="59406" name="Rectangle 9">
              <a:extLst>
                <a:ext uri="{FF2B5EF4-FFF2-40B4-BE49-F238E27FC236}">
                  <a16:creationId xmlns:a16="http://schemas.microsoft.com/office/drawing/2014/main" id="{CFD54AE6-C34B-482C-994D-C7571C2EE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936"/>
              <a:ext cx="532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zh-CN" sz="2400" b="0">
                  <a:solidFill>
                    <a:schemeClr val="bg1"/>
                  </a:solidFill>
                  <a:latin typeface="宋体" panose="02010600030101010101" pitchFamily="2" charset="-122"/>
                </a:rPr>
                <a:t>的意义</a:t>
              </a:r>
              <a:r>
                <a:rPr lang="en-US" altLang="zh-CN" sz="2400" b="0">
                  <a:solidFill>
                    <a:schemeClr val="bg1"/>
                  </a:solidFill>
                  <a:latin typeface="宋体" panose="02010600030101010101" pitchFamily="2" charset="-122"/>
                </a:rPr>
                <a:t>:</a:t>
              </a:r>
              <a:r>
                <a:rPr lang="zh-CN" altLang="zh-CN" sz="2400" b="0">
                  <a:solidFill>
                    <a:schemeClr val="bg1"/>
                  </a:solidFill>
                  <a:latin typeface="宋体" panose="02010600030101010101" pitchFamily="2" charset="-122"/>
                </a:rPr>
                <a:t>通过垂直于 </a:t>
              </a:r>
              <a:r>
                <a:rPr lang="zh-CN" altLang="en-US" sz="2400" b="0">
                  <a:solidFill>
                    <a:schemeClr val="bg1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zh-CN" sz="2400" b="0">
                  <a:solidFill>
                    <a:schemeClr val="bg1"/>
                  </a:solidFill>
                  <a:latin typeface="宋体" panose="02010600030101010101" pitchFamily="2" charset="-122"/>
                </a:rPr>
                <a:t>轴的单位面</a:t>
              </a:r>
              <a:r>
                <a:rPr lang="zh-CN" altLang="en-US" sz="2400" b="0">
                  <a:solidFill>
                    <a:schemeClr val="bg1"/>
                  </a:solidFill>
                  <a:latin typeface="宋体" panose="02010600030101010101" pitchFamily="2" charset="-122"/>
                </a:rPr>
                <a:t>积流过的动量  分量。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zh-CN" sz="2400" b="0">
                <a:solidFill>
                  <a:schemeClr val="bg1"/>
                </a:solidFill>
              </a:endParaRPr>
            </a:p>
          </p:txBody>
        </p:sp>
        <p:graphicFrame>
          <p:nvGraphicFramePr>
            <p:cNvPr id="59400" name="Object 10">
              <a:extLst>
                <a:ext uri="{FF2B5EF4-FFF2-40B4-BE49-F238E27FC236}">
                  <a16:creationId xmlns:a16="http://schemas.microsoft.com/office/drawing/2014/main" id="{58DB69E7-B627-4007-AD74-26DCEC2B5B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" y="4011"/>
            <a:ext cx="211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09" name="Equation" r:id="rId7" imgW="164957" imgH="241091" progId="Equation.DSMT4">
                    <p:embed/>
                  </p:oleObj>
                </mc:Choice>
                <mc:Fallback>
                  <p:oleObj name="Equation" r:id="rId7" imgW="164957" imgH="241091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4011"/>
                          <a:ext cx="211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1" name="Object 11">
              <a:extLst>
                <a:ext uri="{FF2B5EF4-FFF2-40B4-BE49-F238E27FC236}">
                  <a16:creationId xmlns:a16="http://schemas.microsoft.com/office/drawing/2014/main" id="{611FB4A4-E413-4AC2-9B79-E9400D091F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4" y="3946"/>
            <a:ext cx="226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10" name="Equation" r:id="rId9" imgW="139700" imgH="228600" progId="Equation.DSMT4">
                    <p:embed/>
                  </p:oleObj>
                </mc:Choice>
                <mc:Fallback>
                  <p:oleObj name="Equation" r:id="rId9" imgW="13970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3946"/>
                          <a:ext cx="226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2" name="Object 12">
              <a:extLst>
                <a:ext uri="{FF2B5EF4-FFF2-40B4-BE49-F238E27FC236}">
                  <a16:creationId xmlns:a16="http://schemas.microsoft.com/office/drawing/2014/main" id="{1CB973FF-105A-46D7-B921-B9E7CB4E14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2" y="4003"/>
            <a:ext cx="20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11" name="Equation" r:id="rId11" imgW="152334" imgH="241195" progId="Equation.DSMT4">
                    <p:embed/>
                  </p:oleObj>
                </mc:Choice>
                <mc:Fallback>
                  <p:oleObj name="Equation" r:id="rId11" imgW="152334" imgH="241195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4003"/>
                          <a:ext cx="20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493" name="Object 13">
            <a:extLst>
              <a:ext uri="{FF2B5EF4-FFF2-40B4-BE49-F238E27FC236}">
                <a16:creationId xmlns:a16="http://schemas.microsoft.com/office/drawing/2014/main" id="{24857BFD-695B-4D24-AF12-E022B5AF1F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773238"/>
          <a:ext cx="6288088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2" name="Equation" r:id="rId13" imgW="2730500" imgH="431800" progId="Equation.DSMT4">
                  <p:embed/>
                </p:oleObj>
              </mc:Choice>
              <mc:Fallback>
                <p:oleObj name="Equation" r:id="rId13" imgW="27305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73238"/>
                        <a:ext cx="6288088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94" name="Object 14">
            <a:extLst>
              <a:ext uri="{FF2B5EF4-FFF2-40B4-BE49-F238E27FC236}">
                <a16:creationId xmlns:a16="http://schemas.microsoft.com/office/drawing/2014/main" id="{16BBAADF-FC8F-4B8E-BFBC-305E61A12A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836613"/>
          <a:ext cx="57023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3" name="Equation" r:id="rId15" imgW="2476500" imgH="431800" progId="Equation.DSMT4">
                  <p:embed/>
                </p:oleObj>
              </mc:Choice>
              <mc:Fallback>
                <p:oleObj name="Equation" r:id="rId15" imgW="2476500" imgH="431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836613"/>
                        <a:ext cx="5702300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04" name="Group 15">
            <a:extLst>
              <a:ext uri="{FF2B5EF4-FFF2-40B4-BE49-F238E27FC236}">
                <a16:creationId xmlns:a16="http://schemas.microsoft.com/office/drawing/2014/main" id="{B8FFC734-3065-4917-8EC4-8677FF1F6839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71438"/>
            <a:ext cx="8458200" cy="981075"/>
            <a:chOff x="521" y="3702"/>
            <a:chExt cx="5328" cy="618"/>
          </a:xfrm>
        </p:grpSpPr>
        <p:sp>
          <p:nvSpPr>
            <p:cNvPr id="59405" name="Rectangle 16">
              <a:extLst>
                <a:ext uri="{FF2B5EF4-FFF2-40B4-BE49-F238E27FC236}">
                  <a16:creationId xmlns:a16="http://schemas.microsoft.com/office/drawing/2014/main" id="{AA1FBD25-DC16-4214-B130-D9323B579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3724"/>
              <a:ext cx="532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FF66"/>
                  </a:solidFill>
                </a:rPr>
                <a:t>：单位时间通过垂直于      方向的单位横截面电磁场 的动量。</a:t>
              </a:r>
            </a:p>
          </p:txBody>
        </p:sp>
        <p:graphicFrame>
          <p:nvGraphicFramePr>
            <p:cNvPr id="59399" name="Object 17">
              <a:extLst>
                <a:ext uri="{FF2B5EF4-FFF2-40B4-BE49-F238E27FC236}">
                  <a16:creationId xmlns:a16="http://schemas.microsoft.com/office/drawing/2014/main" id="{484CB6D9-0E50-41C1-9B94-ADE5E55B3A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3702"/>
            <a:ext cx="259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14" name="Equation" r:id="rId17" imgW="126725" imgH="177415" progId="Equation.DSMT4">
                    <p:embed/>
                  </p:oleObj>
                </mc:Choice>
                <mc:Fallback>
                  <p:oleObj name="Equation" r:id="rId17" imgW="126725" imgH="177415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702"/>
                          <a:ext cx="259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498" name="Object 18">
            <a:extLst>
              <a:ext uri="{FF2B5EF4-FFF2-40B4-BE49-F238E27FC236}">
                <a16:creationId xmlns:a16="http://schemas.microsoft.com/office/drawing/2014/main" id="{0C12DFDE-9EB7-4888-BF2D-C81DFC9E08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7556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5" name="Equation" r:id="rId19" imgW="304536" imgH="215713" progId="Equation.DSMT4">
                  <p:embed/>
                </p:oleObj>
              </mc:Choice>
              <mc:Fallback>
                <p:oleObj name="Equation" r:id="rId19" imgW="304536" imgH="215713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5565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E03AB038-8E9F-4EDB-A7FE-F256D3E7B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457200"/>
          </a:xfrm>
        </p:spPr>
        <p:txBody>
          <a:bodyPr/>
          <a:lstStyle/>
          <a:p>
            <a:pPr algn="r" eaLnBrk="1" hangingPunct="1"/>
            <a:r>
              <a:rPr lang="zh-CN" altLang="en-US" sz="2400">
                <a:solidFill>
                  <a:schemeClr val="bg1"/>
                </a:solidFill>
              </a:rPr>
              <a:t>电荷、能量、动量守恒定律对比</a:t>
            </a:r>
          </a:p>
        </p:txBody>
      </p:sp>
      <p:graphicFrame>
        <p:nvGraphicFramePr>
          <p:cNvPr id="60418" name="Object 4">
            <a:extLst>
              <a:ext uri="{FF2B5EF4-FFF2-40B4-BE49-F238E27FC236}">
                <a16:creationId xmlns:a16="http://schemas.microsoft.com/office/drawing/2014/main" id="{1D9E4B6A-335F-4A2C-ADA7-5A1704E40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738" y="-30163"/>
          <a:ext cx="8577262" cy="688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1" name="Equation" r:id="rId3" imgW="5029200" imgH="4038600" progId="Equation.DSMT4">
                  <p:embed/>
                </p:oleObj>
              </mc:Choice>
              <mc:Fallback>
                <p:oleObj name="Equation" r:id="rId3" imgW="5029200" imgH="403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-30163"/>
                        <a:ext cx="8577262" cy="688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Text Box 5">
            <a:extLst>
              <a:ext uri="{FF2B5EF4-FFF2-40B4-BE49-F238E27FC236}">
                <a16:creationId xmlns:a16="http://schemas.microsoft.com/office/drawing/2014/main" id="{74EB3CAA-C085-4510-A740-E313CE921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chemeClr val="bg1"/>
                </a:solidFill>
              </a:rPr>
              <a:t>2</a:t>
            </a:r>
            <a:r>
              <a:rPr lang="zh-CN" altLang="en-US" sz="2400" b="0">
                <a:solidFill>
                  <a:schemeClr val="bg1"/>
                </a:solidFill>
              </a:rPr>
              <a:t>、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33CFF37F-3C0E-49DD-9A75-7DFFDA46F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3</a:t>
            </a:r>
            <a:r>
              <a:rPr lang="zh-CN" altLang="en-US" sz="3200" b="1">
                <a:solidFill>
                  <a:srgbClr val="FF0000"/>
                </a:solidFill>
              </a:rPr>
              <a:t>、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辐射压力</a:t>
            </a:r>
            <a:r>
              <a:rPr lang="en-US" altLang="zh-CN" sz="3200" b="1">
                <a:solidFill>
                  <a:srgbClr val="66FF66"/>
                </a:solidFill>
                <a:ea typeface="楷体_GB2312" pitchFamily="49" charset="-122"/>
              </a:rPr>
              <a:t>(Radiation pressure)</a:t>
            </a:r>
            <a:br>
              <a:rPr lang="en-US" altLang="zh-CN" sz="3200" b="1">
                <a:solidFill>
                  <a:srgbClr val="66FF66"/>
                </a:solidFill>
                <a:ea typeface="楷体_GB2312" pitchFamily="49" charset="-122"/>
              </a:rPr>
            </a:br>
            <a:endParaRPr lang="en-US" altLang="zh-CN" sz="3200" b="1">
              <a:solidFill>
                <a:srgbClr val="66FF66"/>
              </a:solidFill>
              <a:ea typeface="楷体_GB2312" pitchFamily="49" charset="-122"/>
            </a:endParaRP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29EB4A9F-64B6-421A-BB24-4E785BB9D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78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CN" b="0">
              <a:solidFill>
                <a:schemeClr val="tx1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lang="en-US" altLang="zh-CN" b="0">
              <a:solidFill>
                <a:schemeClr val="tx1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b="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0">
                <a:solidFill>
                  <a:schemeClr val="bg1"/>
                </a:solidFill>
                <a:latin typeface="宋体" panose="02010600030101010101" pitchFamily="2" charset="-122"/>
              </a:rPr>
              <a:t>电磁场作为物质在流动（辐射）时，一旦遇到其他物体，就会发生相互作用力，由电磁场引起的对其他物体的压力称为</a:t>
            </a:r>
            <a:r>
              <a:rPr lang="zh-CN" altLang="en-US">
                <a:solidFill>
                  <a:srgbClr val="66FF66"/>
                </a:solidFill>
                <a:latin typeface="宋体" panose="02010600030101010101" pitchFamily="2" charset="-122"/>
              </a:rPr>
              <a:t>辐射压力。</a:t>
            </a:r>
            <a:r>
              <a:rPr lang="zh-CN" altLang="en-US" b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b="0">
                <a:solidFill>
                  <a:schemeClr val="bg1"/>
                </a:solidFill>
                <a:latin typeface="宋体" panose="02010600030101010101" pitchFamily="2" charset="-122"/>
              </a:rPr>
              <a:t>如果是可见光引起的辐射压力，通常称之为光的压力（光压）。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  <a:latin typeface="宋体" panose="02010600030101010101" pitchFamily="2" charset="-122"/>
              </a:rPr>
              <a:t>    根据电磁场动量密度式和动量守恒定律可以算出辐射压力。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  <a:latin typeface="宋体" panose="02010600030101010101" pitchFamily="2" charset="-122"/>
              </a:rPr>
              <a:t>    </a:t>
            </a:r>
            <a:endParaRPr lang="zh-CN" altLang="en-US" b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>
            <a:extLst>
              <a:ext uri="{FF2B5EF4-FFF2-40B4-BE49-F238E27FC236}">
                <a16:creationId xmlns:a16="http://schemas.microsoft.com/office/drawing/2014/main" id="{5777D84A-BCCD-456F-B4FE-145D8A2C1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5207000" cy="636588"/>
          </a:xfrm>
        </p:spPr>
        <p:txBody>
          <a:bodyPr/>
          <a:lstStyle/>
          <a:p>
            <a:pPr algn="l" eaLnBrk="1" hangingPunct="1"/>
            <a:r>
              <a:rPr lang="en-US" altLang="zh-CN" sz="40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3   </a:t>
            </a:r>
            <a:r>
              <a:rPr lang="zh-CN" altLang="en-US" sz="40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达朗贝尔方程</a:t>
            </a:r>
          </a:p>
        </p:txBody>
      </p:sp>
      <p:graphicFrame>
        <p:nvGraphicFramePr>
          <p:cNvPr id="4098" name="Object 3">
            <a:extLst>
              <a:ext uri="{FF2B5EF4-FFF2-40B4-BE49-F238E27FC236}">
                <a16:creationId xmlns:a16="http://schemas.microsoft.com/office/drawing/2014/main" id="{A6467790-1F77-4395-9643-4F144F17C6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990600"/>
          <a:ext cx="5275263" cy="547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2095500" imgH="2209800" progId="Equation.DSMT4">
                  <p:embed/>
                </p:oleObj>
              </mc:Choice>
              <mc:Fallback>
                <p:oleObj name="Equation" r:id="rId3" imgW="2095500" imgH="220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600"/>
                        <a:ext cx="5275263" cy="547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7EB33CAC-92F7-4761-9D63-120B83C104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7000" y="1676400"/>
          <a:ext cx="39370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5" imgW="1892300" imgH="419100" progId="Equation.DSMT4">
                  <p:embed/>
                </p:oleObj>
              </mc:Choice>
              <mc:Fallback>
                <p:oleObj name="Equation" r:id="rId5" imgW="18923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1676400"/>
                        <a:ext cx="3937000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9D743E83-7FFD-4FDD-B877-C8FFF0C8D8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4652963"/>
          <a:ext cx="38862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7" imgW="1459866" imgH="215806" progId="Equation.DSMT4">
                  <p:embed/>
                </p:oleObj>
              </mc:Choice>
              <mc:Fallback>
                <p:oleObj name="Equation" r:id="rId7" imgW="1459866" imgH="21580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652963"/>
                        <a:ext cx="38862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954DD794-1257-47DD-AAFF-061DFE8BFD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5581650"/>
          <a:ext cx="48799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9" imgW="2108200" imgH="304800" progId="Equation.DSMT4">
                  <p:embed/>
                </p:oleObj>
              </mc:Choice>
              <mc:Fallback>
                <p:oleObj name="Equation" r:id="rId9" imgW="2108200" imgH="304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581650"/>
                        <a:ext cx="48799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>
            <a:extLst>
              <a:ext uri="{FF2B5EF4-FFF2-40B4-BE49-F238E27FC236}">
                <a16:creationId xmlns:a16="http://schemas.microsoft.com/office/drawing/2014/main" id="{1F59F897-58E2-4FFD-8C6B-AA6EED45B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2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rgbClr val="FFFF66"/>
                </a:solidFill>
              </a:rPr>
              <a:t>对于平面电磁波：</a:t>
            </a:r>
          </a:p>
          <a:p>
            <a:pPr eaLnBrk="1" hangingPunct="1">
              <a:spcBef>
                <a:spcPct val="20000"/>
              </a:spcBef>
            </a:pPr>
            <a:endParaRPr lang="zh-CN" altLang="en-US">
              <a:solidFill>
                <a:srgbClr val="FFFF66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lang="en-US" altLang="zh-CN">
              <a:solidFill>
                <a:srgbClr val="FFFF66"/>
              </a:solidFill>
            </a:endParaRPr>
          </a:p>
        </p:txBody>
      </p:sp>
      <p:graphicFrame>
        <p:nvGraphicFramePr>
          <p:cNvPr id="375811" name="Object 3">
            <a:extLst>
              <a:ext uri="{FF2B5EF4-FFF2-40B4-BE49-F238E27FC236}">
                <a16:creationId xmlns:a16="http://schemas.microsoft.com/office/drawing/2014/main" id="{1B204CFF-E0AB-4339-AC50-FD8B35CCAA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228600"/>
          <a:ext cx="177006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5" name="Equation" r:id="rId3" imgW="723586" imgH="393529" progId="Equation.DSMT4">
                  <p:embed/>
                </p:oleObj>
              </mc:Choice>
              <mc:Fallback>
                <p:oleObj name="Equation" r:id="rId3" imgW="723586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28600"/>
                        <a:ext cx="1770063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2" name="Object 4">
            <a:extLst>
              <a:ext uri="{FF2B5EF4-FFF2-40B4-BE49-F238E27FC236}">
                <a16:creationId xmlns:a16="http://schemas.microsoft.com/office/drawing/2014/main" id="{D97B165A-1439-452E-811D-E521633E0B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981200"/>
          <a:ext cx="32432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6" name="Equation" r:id="rId5" imgW="1218671" imgH="393529" progId="Equation.DSMT4">
                  <p:embed/>
                </p:oleObj>
              </mc:Choice>
              <mc:Fallback>
                <p:oleObj name="Equation" r:id="rId5" imgW="1218671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324326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3" name="Object 5">
            <a:extLst>
              <a:ext uri="{FF2B5EF4-FFF2-40B4-BE49-F238E27FC236}">
                <a16:creationId xmlns:a16="http://schemas.microsoft.com/office/drawing/2014/main" id="{98AED48F-8CC0-489E-88AE-33B117404A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3048000"/>
          <a:ext cx="248126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7" name="Equation" r:id="rId7" imgW="1002865" imgH="431613" progId="Equation.DSMT4">
                  <p:embed/>
                </p:oleObj>
              </mc:Choice>
              <mc:Fallback>
                <p:oleObj name="Equation" r:id="rId7" imgW="1002865" imgH="43161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048000"/>
                        <a:ext cx="2481263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4" name="Rectangle 6">
            <a:extLst>
              <a:ext uri="{FF2B5EF4-FFF2-40B4-BE49-F238E27FC236}">
                <a16:creationId xmlns:a16="http://schemas.microsoft.com/office/drawing/2014/main" id="{38A8231E-AEB5-4918-84D3-1592CF728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3538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66"/>
                </a:solidFill>
              </a:rPr>
              <a:t>平均动量密度：</a:t>
            </a:r>
          </a:p>
        </p:txBody>
      </p:sp>
      <p:graphicFrame>
        <p:nvGraphicFramePr>
          <p:cNvPr id="375815" name="Object 7">
            <a:extLst>
              <a:ext uri="{FF2B5EF4-FFF2-40B4-BE49-F238E27FC236}">
                <a16:creationId xmlns:a16="http://schemas.microsoft.com/office/drawing/2014/main" id="{BA3A95ED-D4C4-4393-B264-3EFA4A8874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1905000"/>
          <a:ext cx="21336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" name="Equation" r:id="rId9" imgW="761669" imgH="393529" progId="Equation.DSMT4">
                  <p:embed/>
                </p:oleObj>
              </mc:Choice>
              <mc:Fallback>
                <p:oleObj name="Equation" r:id="rId9" imgW="761669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905000"/>
                        <a:ext cx="213360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6" name="Object 8">
            <a:extLst>
              <a:ext uri="{FF2B5EF4-FFF2-40B4-BE49-F238E27FC236}">
                <a16:creationId xmlns:a16="http://schemas.microsoft.com/office/drawing/2014/main" id="{0586EFDB-32FE-4910-BC68-15A1AB9E10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1828800"/>
          <a:ext cx="14478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9" name="Equation" r:id="rId11" imgW="469696" imgH="393529" progId="Equation.DSMT4">
                  <p:embed/>
                </p:oleObj>
              </mc:Choice>
              <mc:Fallback>
                <p:oleObj name="Equation" r:id="rId11" imgW="469696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828800"/>
                        <a:ext cx="1447800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7" name="Rectangle 9">
            <a:extLst>
              <a:ext uri="{FF2B5EF4-FFF2-40B4-BE49-F238E27FC236}">
                <a16:creationId xmlns:a16="http://schemas.microsoft.com/office/drawing/2014/main" id="{AD4E4326-0706-45D4-8C6A-272A6FDBD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505200"/>
            <a:ext cx="360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66"/>
                </a:solidFill>
              </a:rPr>
              <a:t>量子化后的电磁场：</a:t>
            </a:r>
          </a:p>
        </p:txBody>
      </p:sp>
      <p:graphicFrame>
        <p:nvGraphicFramePr>
          <p:cNvPr id="375818" name="Object 10">
            <a:extLst>
              <a:ext uri="{FF2B5EF4-FFF2-40B4-BE49-F238E27FC236}">
                <a16:creationId xmlns:a16="http://schemas.microsoft.com/office/drawing/2014/main" id="{F51EE786-6AC0-4CB1-821E-3F1AB77510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267200"/>
          <a:ext cx="8382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0" name="Equation" r:id="rId13" imgW="317362" imgH="228501" progId="Equation.DSMT4">
                  <p:embed/>
                </p:oleObj>
              </mc:Choice>
              <mc:Fallback>
                <p:oleObj name="Equation" r:id="rId13" imgW="317362" imgH="22850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267200"/>
                        <a:ext cx="8382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9" name="Object 11">
            <a:extLst>
              <a:ext uri="{FF2B5EF4-FFF2-40B4-BE49-F238E27FC236}">
                <a16:creationId xmlns:a16="http://schemas.microsoft.com/office/drawing/2014/main" id="{7D9864D2-CC7C-4338-A855-9AFF1D2EAC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495800"/>
          <a:ext cx="8509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1" name="Equation" r:id="rId15" imgW="355138" imgH="177569" progId="Equation.DSMT4">
                  <p:embed/>
                </p:oleObj>
              </mc:Choice>
              <mc:Fallback>
                <p:oleObj name="Equation" r:id="rId15" imgW="355138" imgH="17756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95800"/>
                        <a:ext cx="8509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20" name="Object 12">
            <a:extLst>
              <a:ext uri="{FF2B5EF4-FFF2-40B4-BE49-F238E27FC236}">
                <a16:creationId xmlns:a16="http://schemas.microsoft.com/office/drawing/2014/main" id="{69F49A11-BE76-4EA3-979F-CBE89D1EEA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343400"/>
          <a:ext cx="13049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2" name="Equation" r:id="rId17" imgW="558558" imgH="304668" progId="Equation.DSMT4">
                  <p:embed/>
                </p:oleObj>
              </mc:Choice>
              <mc:Fallback>
                <p:oleObj name="Equation" r:id="rId17" imgW="558558" imgH="304668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343400"/>
                        <a:ext cx="130492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21" name="Rectangle 13">
            <a:extLst>
              <a:ext uri="{FF2B5EF4-FFF2-40B4-BE49-F238E27FC236}">
                <a16:creationId xmlns:a16="http://schemas.microsoft.com/office/drawing/2014/main" id="{F677731F-2FEA-484A-9C5B-84825D3E9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5" y="4419600"/>
            <a:ext cx="4321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h</a:t>
            </a:r>
            <a:r>
              <a:rPr lang="zh-CN" altLang="en-US">
                <a:solidFill>
                  <a:schemeClr val="bg1"/>
                </a:solidFill>
              </a:rPr>
              <a:t>是普朗克常数，</a:t>
            </a:r>
            <a:r>
              <a:rPr lang="en-US" altLang="zh-CN" i="1">
                <a:solidFill>
                  <a:schemeClr val="bg1"/>
                </a:solidFill>
              </a:rPr>
              <a:t>ω</a:t>
            </a:r>
            <a:r>
              <a:rPr lang="zh-CN" altLang="en-US">
                <a:solidFill>
                  <a:schemeClr val="bg1"/>
                </a:solidFill>
              </a:rPr>
              <a:t>是频率</a:t>
            </a:r>
          </a:p>
        </p:txBody>
      </p:sp>
      <p:graphicFrame>
        <p:nvGraphicFramePr>
          <p:cNvPr id="375822" name="Object 14">
            <a:extLst>
              <a:ext uri="{FF2B5EF4-FFF2-40B4-BE49-F238E27FC236}">
                <a16:creationId xmlns:a16="http://schemas.microsoft.com/office/drawing/2014/main" id="{8683B92C-0A9F-48F2-969D-734B2849B0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410200"/>
          <a:ext cx="704691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3" name="Equation" r:id="rId19" imgW="2184400" imgH="393700" progId="Equation.DSMT4">
                  <p:embed/>
                </p:oleObj>
              </mc:Choice>
              <mc:Fallback>
                <p:oleObj name="Equation" r:id="rId19" imgW="2184400" imgH="393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410200"/>
                        <a:ext cx="7046913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7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7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0" grpId="0"/>
      <p:bldP spid="375814" grpId="0"/>
      <p:bldP spid="375817" grpId="0"/>
      <p:bldP spid="37582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>
            <a:extLst>
              <a:ext uri="{FF2B5EF4-FFF2-40B4-BE49-F238E27FC236}">
                <a16:creationId xmlns:a16="http://schemas.microsoft.com/office/drawing/2014/main" id="{3DCF4632-4D15-4F02-ABA8-DF03D4E560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0"/>
          <a:ext cx="56705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Equation" r:id="rId3" imgW="5041900" imgH="6096000" progId="Equation.DSMT4">
                  <p:embed/>
                </p:oleObj>
              </mc:Choice>
              <mc:Fallback>
                <p:oleObj name="Equation" r:id="rId3" imgW="5041900" imgH="6096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0"/>
                        <a:ext cx="567055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7" name="Text Box 3">
            <a:extLst>
              <a:ext uri="{FF2B5EF4-FFF2-40B4-BE49-F238E27FC236}">
                <a16:creationId xmlns:a16="http://schemas.microsoft.com/office/drawing/2014/main" id="{79DD0FC1-F45F-4B78-A3D7-3727419F1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0"/>
            <a:ext cx="457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rgbClr val="FFFF66"/>
                </a:solidFill>
              </a:rPr>
              <a:t>***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>
            <a:extLst>
              <a:ext uri="{FF2B5EF4-FFF2-40B4-BE49-F238E27FC236}">
                <a16:creationId xmlns:a16="http://schemas.microsoft.com/office/drawing/2014/main" id="{58FBB852-F31B-43E6-AB2E-35B31F370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1524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63490" name="Object 2">
            <a:extLst>
              <a:ext uri="{FF2B5EF4-FFF2-40B4-BE49-F238E27FC236}">
                <a16:creationId xmlns:a16="http://schemas.microsoft.com/office/drawing/2014/main" id="{31DD94AE-B09F-4E16-8DD1-17FC4CE942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0"/>
          <a:ext cx="667067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" name="Equation" r:id="rId3" imgW="4572000" imgH="4699000" progId="Equation.DSMT4">
                  <p:embed/>
                </p:oleObj>
              </mc:Choice>
              <mc:Fallback>
                <p:oleObj name="Equation" r:id="rId3" imgW="4572000" imgH="4699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0"/>
                        <a:ext cx="6670675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19">
            <a:extLst>
              <a:ext uri="{FF2B5EF4-FFF2-40B4-BE49-F238E27FC236}">
                <a16:creationId xmlns:a16="http://schemas.microsoft.com/office/drawing/2014/main" id="{3BCE541E-FF97-48BD-BFA4-CEA8E23A01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590800"/>
          <a:ext cx="5180013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7" name="Equation" r:id="rId3" imgW="2298700" imgH="266700" progId="Equation.DSMT4">
                  <p:embed/>
                </p:oleObj>
              </mc:Choice>
              <mc:Fallback>
                <p:oleObj name="Equation" r:id="rId3" imgW="2298700" imgH="2667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590800"/>
                        <a:ext cx="5180013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Rectangle 24">
            <a:extLst>
              <a:ext uri="{FF2B5EF4-FFF2-40B4-BE49-F238E27FC236}">
                <a16:creationId xmlns:a16="http://schemas.microsoft.com/office/drawing/2014/main" id="{386D64E5-39A6-4242-89B1-FCC4A7ACC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609600"/>
            <a:ext cx="2133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OABC</a:t>
            </a:r>
            <a:r>
              <a:rPr lang="zh-CN" altLang="en-US">
                <a:solidFill>
                  <a:schemeClr val="bg1"/>
                </a:solidFill>
              </a:rPr>
              <a:t>是一个体积元△</a:t>
            </a:r>
            <a:r>
              <a:rPr lang="en-US" altLang="zh-CN" i="1">
                <a:solidFill>
                  <a:schemeClr val="bg1"/>
                </a:solidFill>
              </a:rPr>
              <a:t>V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</a:p>
        </p:txBody>
      </p:sp>
      <p:grpSp>
        <p:nvGrpSpPr>
          <p:cNvPr id="64519" name="Group 25">
            <a:extLst>
              <a:ext uri="{FF2B5EF4-FFF2-40B4-BE49-F238E27FC236}">
                <a16:creationId xmlns:a16="http://schemas.microsoft.com/office/drawing/2014/main" id="{251AB810-E137-49A8-A3B6-A0CFCF899E40}"/>
              </a:ext>
            </a:extLst>
          </p:cNvPr>
          <p:cNvGrpSpPr>
            <a:grpSpLocks/>
          </p:cNvGrpSpPr>
          <p:nvPr/>
        </p:nvGrpSpPr>
        <p:grpSpPr bwMode="auto">
          <a:xfrm>
            <a:off x="4243388" y="-381000"/>
            <a:ext cx="4900612" cy="4108450"/>
            <a:chOff x="1659" y="682"/>
            <a:chExt cx="3087" cy="2588"/>
          </a:xfrm>
        </p:grpSpPr>
        <p:grpSp>
          <p:nvGrpSpPr>
            <p:cNvPr id="64521" name="Group 26">
              <a:extLst>
                <a:ext uri="{FF2B5EF4-FFF2-40B4-BE49-F238E27FC236}">
                  <a16:creationId xmlns:a16="http://schemas.microsoft.com/office/drawing/2014/main" id="{B510E4D7-E4C5-40B6-8629-9252B454B9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9" y="682"/>
              <a:ext cx="3087" cy="2588"/>
              <a:chOff x="1659" y="682"/>
              <a:chExt cx="3087" cy="2588"/>
            </a:xfrm>
          </p:grpSpPr>
          <p:sp>
            <p:nvSpPr>
              <p:cNvPr id="64523" name="Line 27">
                <a:extLst>
                  <a:ext uri="{FF2B5EF4-FFF2-40B4-BE49-F238E27FC236}">
                    <a16:creationId xmlns:a16="http://schemas.microsoft.com/office/drawing/2014/main" id="{D348BA8B-10DD-4019-A39E-BA8A79A00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0" y="851"/>
                <a:ext cx="0" cy="1374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4524" name="Line 28">
                <a:extLst>
                  <a:ext uri="{FF2B5EF4-FFF2-40B4-BE49-F238E27FC236}">
                    <a16:creationId xmlns:a16="http://schemas.microsoft.com/office/drawing/2014/main" id="{DA1DEDD2-8F91-4C95-B56F-FCAB86F43C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0" y="2223"/>
                <a:ext cx="1994" cy="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4525" name="Line 29">
                <a:extLst>
                  <a:ext uri="{FF2B5EF4-FFF2-40B4-BE49-F238E27FC236}">
                    <a16:creationId xmlns:a16="http://schemas.microsoft.com/office/drawing/2014/main" id="{93BFDEE7-CFC6-4E1A-BB7E-38075B57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34" y="2223"/>
                <a:ext cx="766" cy="891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4526" name="Line 30">
                <a:extLst>
                  <a:ext uri="{FF2B5EF4-FFF2-40B4-BE49-F238E27FC236}">
                    <a16:creationId xmlns:a16="http://schemas.microsoft.com/office/drawing/2014/main" id="{DD93EDA3-720B-483A-A7BD-FE6A49EA8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0" y="1181"/>
                <a:ext cx="1357" cy="104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4527" name="Line 31">
                <a:extLst>
                  <a:ext uri="{FF2B5EF4-FFF2-40B4-BE49-F238E27FC236}">
                    <a16:creationId xmlns:a16="http://schemas.microsoft.com/office/drawing/2014/main" id="{E5C71EF6-EA56-4C49-8DEE-7F446CBC1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60" y="2208"/>
                <a:ext cx="1796" cy="50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4528" name="Line 32">
                <a:extLst>
                  <a:ext uri="{FF2B5EF4-FFF2-40B4-BE49-F238E27FC236}">
                    <a16:creationId xmlns:a16="http://schemas.microsoft.com/office/drawing/2014/main" id="{48068D0B-9A2A-49D1-BD20-042F10E8F3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1" y="1183"/>
                <a:ext cx="439" cy="153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4529" name="Line 33">
                <a:extLst>
                  <a:ext uri="{FF2B5EF4-FFF2-40B4-BE49-F238E27FC236}">
                    <a16:creationId xmlns:a16="http://schemas.microsoft.com/office/drawing/2014/main" id="{F985DA00-F4E4-4873-ABE6-1A33D2E9D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1536"/>
                <a:ext cx="1235" cy="56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4530" name="Line 34">
                <a:extLst>
                  <a:ext uri="{FF2B5EF4-FFF2-40B4-BE49-F238E27FC236}">
                    <a16:creationId xmlns:a16="http://schemas.microsoft.com/office/drawing/2014/main" id="{2F055622-AEBC-40B8-B043-B038082E5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25" y="1523"/>
                <a:ext cx="909" cy="40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4531" name="Text Box 35">
                <a:extLst>
                  <a:ext uri="{FF2B5EF4-FFF2-40B4-BE49-F238E27FC236}">
                    <a16:creationId xmlns:a16="http://schemas.microsoft.com/office/drawing/2014/main" id="{5CDCF775-4617-44BB-AE1D-1CB9B11D7B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7" y="2247"/>
                <a:ext cx="17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3200" i="1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64532" name="Text Box 36">
                <a:extLst>
                  <a:ext uri="{FF2B5EF4-FFF2-40B4-BE49-F238E27FC236}">
                    <a16:creationId xmlns:a16="http://schemas.microsoft.com/office/drawing/2014/main" id="{8F0D44D9-91DD-42A1-AACA-DB983A57E2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2" y="2089"/>
                <a:ext cx="114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3200" i="1">
                    <a:solidFill>
                      <a:schemeClr val="bg1"/>
                    </a:solidFill>
                  </a:rPr>
                  <a:t>y</a:t>
                </a:r>
              </a:p>
            </p:txBody>
          </p:sp>
          <p:sp>
            <p:nvSpPr>
              <p:cNvPr id="64533" name="Text Box 37">
                <a:extLst>
                  <a:ext uri="{FF2B5EF4-FFF2-40B4-BE49-F238E27FC236}">
                    <a16:creationId xmlns:a16="http://schemas.microsoft.com/office/drawing/2014/main" id="{5D162406-A5CB-4BF0-AC24-62445BBEE0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1" y="682"/>
                <a:ext cx="100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3200" i="1">
                    <a:solidFill>
                      <a:schemeClr val="bg1"/>
                    </a:solidFill>
                  </a:rPr>
                  <a:t>z</a:t>
                </a:r>
              </a:p>
            </p:txBody>
          </p:sp>
          <p:sp>
            <p:nvSpPr>
              <p:cNvPr id="64534" name="Text Box 38">
                <a:extLst>
                  <a:ext uri="{FF2B5EF4-FFF2-40B4-BE49-F238E27FC236}">
                    <a16:creationId xmlns:a16="http://schemas.microsoft.com/office/drawing/2014/main" id="{EDF18ABF-7627-4570-9C5B-4B85C97CB8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9" y="2963"/>
                <a:ext cx="128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3200" i="1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64535" name="Text Box 39">
                <a:extLst>
                  <a:ext uri="{FF2B5EF4-FFF2-40B4-BE49-F238E27FC236}">
                    <a16:creationId xmlns:a16="http://schemas.microsoft.com/office/drawing/2014/main" id="{8BE75B0D-C07E-43D8-9938-A3311E5EE1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2" y="949"/>
                <a:ext cx="17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3200" i="1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64536" name="Text Box 40">
                <a:extLst>
                  <a:ext uri="{FF2B5EF4-FFF2-40B4-BE49-F238E27FC236}">
                    <a16:creationId xmlns:a16="http://schemas.microsoft.com/office/drawing/2014/main" id="{B0F392A6-D8CE-4091-A18D-D5E69321A6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0" y="1989"/>
                <a:ext cx="185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3200" i="1">
                    <a:solidFill>
                      <a:schemeClr val="bg1"/>
                    </a:solidFill>
                  </a:rPr>
                  <a:t>O</a:t>
                </a:r>
              </a:p>
            </p:txBody>
          </p:sp>
        </p:grpSp>
        <p:sp>
          <p:nvSpPr>
            <p:cNvPr id="64522" name="Text Box 41">
              <a:extLst>
                <a:ext uri="{FF2B5EF4-FFF2-40B4-BE49-F238E27FC236}">
                  <a16:creationId xmlns:a16="http://schemas.microsoft.com/office/drawing/2014/main" id="{32E4A81E-85CC-411D-BDED-132F7F713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304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chemeClr val="bg1"/>
                  </a:solidFill>
                </a:rPr>
                <a:t>A</a:t>
              </a:r>
            </a:p>
          </p:txBody>
        </p:sp>
        <p:graphicFrame>
          <p:nvGraphicFramePr>
            <p:cNvPr id="64517" name="Object 42">
              <a:extLst>
                <a:ext uri="{FF2B5EF4-FFF2-40B4-BE49-F238E27FC236}">
                  <a16:creationId xmlns:a16="http://schemas.microsoft.com/office/drawing/2014/main" id="{F70D33D5-CB6D-4C8D-B7F9-26E6B77928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1104"/>
            <a:ext cx="57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38" name="Equation" r:id="rId5" imgW="406048" imgH="253780" progId="Equation.DSMT4">
                    <p:embed/>
                  </p:oleObj>
                </mc:Choice>
                <mc:Fallback>
                  <p:oleObj name="Equation" r:id="rId5" imgW="406048" imgH="25378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104"/>
                          <a:ext cx="57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20" name="Rectangle 43">
            <a:extLst>
              <a:ext uri="{FF2B5EF4-FFF2-40B4-BE49-F238E27FC236}">
                <a16:creationId xmlns:a16="http://schemas.microsoft.com/office/drawing/2014/main" id="{17ED2292-C2A1-4049-BC9E-258380452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429000"/>
            <a:ext cx="777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</a:rPr>
              <a:t>通过界面</a:t>
            </a:r>
            <a:r>
              <a:rPr lang="en-US" altLang="zh-CN" b="0" i="1">
                <a:solidFill>
                  <a:schemeClr val="bg1"/>
                </a:solidFill>
              </a:rPr>
              <a:t>OBC</a:t>
            </a:r>
            <a:r>
              <a:rPr lang="zh-CN" altLang="en-US" b="0">
                <a:solidFill>
                  <a:schemeClr val="bg1"/>
                </a:solidFill>
              </a:rPr>
              <a:t>单位面积流入体内的动量</a:t>
            </a:r>
            <a:r>
              <a:rPr lang="en-US" altLang="zh-CN" b="0">
                <a:solidFill>
                  <a:schemeClr val="bg1"/>
                </a:solidFill>
              </a:rPr>
              <a:t>:</a:t>
            </a:r>
          </a:p>
          <a:p>
            <a:pPr eaLnBrk="1" hangingPunct="1">
              <a:spcBef>
                <a:spcPct val="20000"/>
              </a:spcBef>
            </a:pPr>
            <a:endParaRPr lang="en-US" altLang="zh-CN" b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lang="en-US" altLang="zh-CN" sz="1000" b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</a:rPr>
              <a:t>通过界面</a:t>
            </a:r>
            <a:r>
              <a:rPr lang="en-US" altLang="zh-CN" b="0" i="1">
                <a:solidFill>
                  <a:schemeClr val="bg1"/>
                </a:solidFill>
              </a:rPr>
              <a:t>OCA</a:t>
            </a:r>
            <a:r>
              <a:rPr lang="zh-CN" altLang="en-US" b="0">
                <a:solidFill>
                  <a:schemeClr val="bg1"/>
                </a:solidFill>
              </a:rPr>
              <a:t>单位面积流入体内的动量</a:t>
            </a:r>
            <a:r>
              <a:rPr lang="en-US" altLang="zh-CN" b="0">
                <a:solidFill>
                  <a:schemeClr val="bg1"/>
                </a:solidFill>
              </a:rPr>
              <a:t>:</a:t>
            </a:r>
          </a:p>
          <a:p>
            <a:pPr eaLnBrk="1" hangingPunct="1">
              <a:spcBef>
                <a:spcPct val="20000"/>
              </a:spcBef>
            </a:pPr>
            <a:endParaRPr lang="en-US" altLang="zh-CN" b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lang="en-US" altLang="zh-CN" sz="1000" b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</a:rPr>
              <a:t>通过界面</a:t>
            </a:r>
            <a:r>
              <a:rPr lang="en-US" altLang="zh-CN" b="0" i="1">
                <a:solidFill>
                  <a:schemeClr val="bg1"/>
                </a:solidFill>
              </a:rPr>
              <a:t>OAB</a:t>
            </a:r>
            <a:r>
              <a:rPr lang="zh-CN" altLang="en-US" b="0">
                <a:solidFill>
                  <a:schemeClr val="bg1"/>
                </a:solidFill>
              </a:rPr>
              <a:t>单位面积流入体内的动量</a:t>
            </a:r>
            <a:r>
              <a:rPr lang="en-US" altLang="zh-CN" b="0">
                <a:solidFill>
                  <a:schemeClr val="bg1"/>
                </a:solidFill>
              </a:rPr>
              <a:t>:</a:t>
            </a:r>
          </a:p>
          <a:p>
            <a:pPr eaLnBrk="1" hangingPunct="1">
              <a:spcBef>
                <a:spcPct val="20000"/>
              </a:spcBef>
            </a:pPr>
            <a:endParaRPr lang="en-US" altLang="zh-CN" b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lang="en-US" altLang="zh-CN" sz="1000" b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</a:rPr>
              <a:t>当               时，通过这三个面流入体内的动量等</a:t>
            </a:r>
          </a:p>
        </p:txBody>
      </p:sp>
      <p:graphicFrame>
        <p:nvGraphicFramePr>
          <p:cNvPr id="64515" name="Object 44">
            <a:extLst>
              <a:ext uri="{FF2B5EF4-FFF2-40B4-BE49-F238E27FC236}">
                <a16:creationId xmlns:a16="http://schemas.microsoft.com/office/drawing/2014/main" id="{7B54A4A0-D0A3-4E95-970E-CF25216D28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413" y="7108825"/>
          <a:ext cx="12604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9" name="Equation" r:id="rId7" imgW="545626" imgH="177646" progId="Equation.DSMT4">
                  <p:embed/>
                </p:oleObj>
              </mc:Choice>
              <mc:Fallback>
                <p:oleObj name="Equation" r:id="rId7" imgW="545626" imgH="177646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7108825"/>
                        <a:ext cx="12604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5">
            <a:extLst>
              <a:ext uri="{FF2B5EF4-FFF2-40B4-BE49-F238E27FC236}">
                <a16:creationId xmlns:a16="http://schemas.microsoft.com/office/drawing/2014/main" id="{390C32F6-D2B6-4ABC-96F2-1E3F4252EC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894138"/>
          <a:ext cx="4349750" cy="296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0" name="Equation" r:id="rId9" imgW="1930400" imgH="1320800" progId="Equation.DSMT4">
                  <p:embed/>
                </p:oleObj>
              </mc:Choice>
              <mc:Fallback>
                <p:oleObj name="Equation" r:id="rId9" imgW="1930400" imgH="13208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94138"/>
                        <a:ext cx="4349750" cy="296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0854A19B-DC10-406C-A14E-2ED18229ABC3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572000"/>
            <a:ext cx="8748712" cy="609600"/>
            <a:chOff x="249" y="3936"/>
            <a:chExt cx="5511" cy="384"/>
          </a:xfrm>
        </p:grpSpPr>
        <p:sp>
          <p:nvSpPr>
            <p:cNvPr id="65551" name="Rectangle 4">
              <a:extLst>
                <a:ext uri="{FF2B5EF4-FFF2-40B4-BE49-F238E27FC236}">
                  <a16:creationId xmlns:a16="http://schemas.microsoft.com/office/drawing/2014/main" id="{B21506A2-B436-482F-B3D9-1695A6339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936"/>
              <a:ext cx="532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zh-CN" sz="2400" b="0">
                  <a:solidFill>
                    <a:schemeClr val="bg1"/>
                  </a:solidFill>
                  <a:latin typeface="宋体" panose="02010600030101010101" pitchFamily="2" charset="-122"/>
                </a:rPr>
                <a:t>的意义</a:t>
              </a:r>
              <a:r>
                <a:rPr lang="en-US" altLang="zh-CN" sz="2400" b="0">
                  <a:solidFill>
                    <a:schemeClr val="bg1"/>
                  </a:solidFill>
                  <a:latin typeface="宋体" panose="02010600030101010101" pitchFamily="2" charset="-122"/>
                </a:rPr>
                <a:t>:</a:t>
              </a:r>
              <a:r>
                <a:rPr lang="zh-CN" altLang="zh-CN" sz="2400" b="0">
                  <a:solidFill>
                    <a:schemeClr val="bg1"/>
                  </a:solidFill>
                  <a:latin typeface="宋体" panose="02010600030101010101" pitchFamily="2" charset="-122"/>
                </a:rPr>
                <a:t>通过垂直于 </a:t>
              </a:r>
              <a:r>
                <a:rPr lang="zh-CN" altLang="en-US" sz="2400" b="0">
                  <a:solidFill>
                    <a:schemeClr val="bg1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zh-CN" sz="2400" b="0">
                  <a:solidFill>
                    <a:schemeClr val="bg1"/>
                  </a:solidFill>
                  <a:latin typeface="宋体" panose="02010600030101010101" pitchFamily="2" charset="-122"/>
                </a:rPr>
                <a:t>轴的单位面</a:t>
              </a:r>
              <a:r>
                <a:rPr lang="zh-CN" altLang="en-US" sz="2400" b="0">
                  <a:solidFill>
                    <a:schemeClr val="bg1"/>
                  </a:solidFill>
                  <a:latin typeface="宋体" panose="02010600030101010101" pitchFamily="2" charset="-122"/>
                </a:rPr>
                <a:t>积流过的动量  分量。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zh-CN" sz="2400" b="0">
                <a:solidFill>
                  <a:schemeClr val="bg1"/>
                </a:solidFill>
              </a:endParaRPr>
            </a:p>
          </p:txBody>
        </p:sp>
        <p:graphicFrame>
          <p:nvGraphicFramePr>
            <p:cNvPr id="65545" name="Object 5">
              <a:extLst>
                <a:ext uri="{FF2B5EF4-FFF2-40B4-BE49-F238E27FC236}">
                  <a16:creationId xmlns:a16="http://schemas.microsoft.com/office/drawing/2014/main" id="{7096226E-50D8-4860-87D5-EE261F497B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" y="4011"/>
            <a:ext cx="211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52" name="Equation" r:id="rId3" imgW="164957" imgH="241091" progId="Equation.DSMT4">
                    <p:embed/>
                  </p:oleObj>
                </mc:Choice>
                <mc:Fallback>
                  <p:oleObj name="Equation" r:id="rId3" imgW="164957" imgH="241091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4011"/>
                          <a:ext cx="211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6" name="Object 6">
              <a:extLst>
                <a:ext uri="{FF2B5EF4-FFF2-40B4-BE49-F238E27FC236}">
                  <a16:creationId xmlns:a16="http://schemas.microsoft.com/office/drawing/2014/main" id="{72C55701-791E-48B0-BCCD-E15CCF3E1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4" y="3946"/>
            <a:ext cx="226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53" name="Equation" r:id="rId5" imgW="139700" imgH="228600" progId="Equation.DSMT4">
                    <p:embed/>
                  </p:oleObj>
                </mc:Choice>
                <mc:Fallback>
                  <p:oleObj name="Equation" r:id="rId5" imgW="13970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3946"/>
                          <a:ext cx="226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7" name="Object 7">
              <a:extLst>
                <a:ext uri="{FF2B5EF4-FFF2-40B4-BE49-F238E27FC236}">
                  <a16:creationId xmlns:a16="http://schemas.microsoft.com/office/drawing/2014/main" id="{546061A5-77F4-40EA-850C-B14BEDF633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2" y="4003"/>
            <a:ext cx="20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54" name="Equation" r:id="rId7" imgW="152334" imgH="241195" progId="Equation.DSMT4">
                    <p:embed/>
                  </p:oleObj>
                </mc:Choice>
                <mc:Fallback>
                  <p:oleObj name="Equation" r:id="rId7" imgW="152334" imgH="241195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4003"/>
                          <a:ext cx="20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6168" name="Object 8">
            <a:extLst>
              <a:ext uri="{FF2B5EF4-FFF2-40B4-BE49-F238E27FC236}">
                <a16:creationId xmlns:a16="http://schemas.microsoft.com/office/drawing/2014/main" id="{D5E56E08-1C54-4691-809E-1190491DF3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057400"/>
          <a:ext cx="50736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5" name="Equation" r:id="rId9" imgW="1968500" imgH="266700" progId="Equation.DSMT4">
                  <p:embed/>
                </p:oleObj>
              </mc:Choice>
              <mc:Fallback>
                <p:oleObj name="Equation" r:id="rId9" imgW="1968500" imgH="266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57400"/>
                        <a:ext cx="507365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9" name="Object 9">
            <a:extLst>
              <a:ext uri="{FF2B5EF4-FFF2-40B4-BE49-F238E27FC236}">
                <a16:creationId xmlns:a16="http://schemas.microsoft.com/office/drawing/2014/main" id="{517EE7FF-1561-4C42-90D5-2F608D8B8F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590800"/>
          <a:ext cx="4832350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6" name="Equation" r:id="rId11" imgW="1892300" imgH="736600" progId="Equation.DSMT4">
                  <p:embed/>
                </p:oleObj>
              </mc:Choice>
              <mc:Fallback>
                <p:oleObj name="Equation" r:id="rId11" imgW="1892300" imgH="736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90800"/>
                        <a:ext cx="4832350" cy="188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70" name="Object 10">
            <a:extLst>
              <a:ext uri="{FF2B5EF4-FFF2-40B4-BE49-F238E27FC236}">
                <a16:creationId xmlns:a16="http://schemas.microsoft.com/office/drawing/2014/main" id="{4743E35B-7B42-4ACE-A4DC-A92DC8A0DC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0"/>
          <a:ext cx="5878513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7" name="Equation" r:id="rId13" imgW="1879600" imgH="381000" progId="Equation.DSMT4">
                  <p:embed/>
                </p:oleObj>
              </mc:Choice>
              <mc:Fallback>
                <p:oleObj name="Equation" r:id="rId13" imgW="1879600" imgH="381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0"/>
                        <a:ext cx="5878513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11">
            <a:extLst>
              <a:ext uri="{FF2B5EF4-FFF2-40B4-BE49-F238E27FC236}">
                <a16:creationId xmlns:a16="http://schemas.microsoft.com/office/drawing/2014/main" id="{5212944C-F89B-42C5-B8F2-CD52E81A74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914400"/>
          <a:ext cx="8015288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8" name="Equation" r:id="rId15" imgW="5511800" imgH="749300" progId="Equation.DSMT4">
                  <p:embed/>
                </p:oleObj>
              </mc:Choice>
              <mc:Fallback>
                <p:oleObj name="Equation" r:id="rId15" imgW="5511800" imgH="749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14400"/>
                        <a:ext cx="8015288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>
            <a:extLst>
              <a:ext uri="{FF2B5EF4-FFF2-40B4-BE49-F238E27FC236}">
                <a16:creationId xmlns:a16="http://schemas.microsoft.com/office/drawing/2014/main" id="{3F26379E-DE83-4C14-873F-565214FB37D9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5562600"/>
            <a:ext cx="8748712" cy="609600"/>
            <a:chOff x="249" y="3936"/>
            <a:chExt cx="5511" cy="384"/>
          </a:xfrm>
        </p:grpSpPr>
        <p:sp>
          <p:nvSpPr>
            <p:cNvPr id="65550" name="Rectangle 13">
              <a:extLst>
                <a:ext uri="{FF2B5EF4-FFF2-40B4-BE49-F238E27FC236}">
                  <a16:creationId xmlns:a16="http://schemas.microsoft.com/office/drawing/2014/main" id="{5863629C-F5B1-4A36-94CC-0A9768FEB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936"/>
              <a:ext cx="532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zh-CN" sz="2400" b="0">
                  <a:solidFill>
                    <a:schemeClr val="bg1"/>
                  </a:solidFill>
                  <a:latin typeface="宋体" panose="02010600030101010101" pitchFamily="2" charset="-122"/>
                </a:rPr>
                <a:t>的意义</a:t>
              </a:r>
              <a:r>
                <a:rPr lang="en-US" altLang="zh-CN" sz="2400" b="0">
                  <a:solidFill>
                    <a:schemeClr val="bg1"/>
                  </a:solidFill>
                  <a:latin typeface="宋体" panose="02010600030101010101" pitchFamily="2" charset="-122"/>
                </a:rPr>
                <a:t>:</a:t>
              </a:r>
              <a:r>
                <a:rPr lang="zh-CN" altLang="zh-CN" sz="2400" b="0">
                  <a:solidFill>
                    <a:schemeClr val="bg1"/>
                  </a:solidFill>
                  <a:latin typeface="宋体" panose="02010600030101010101" pitchFamily="2" charset="-122"/>
                </a:rPr>
                <a:t>通过垂直于 </a:t>
              </a:r>
              <a:r>
                <a:rPr lang="zh-CN" altLang="en-US" sz="2400" b="0">
                  <a:solidFill>
                    <a:schemeClr val="bg1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zh-CN" sz="2400" b="0">
                  <a:solidFill>
                    <a:schemeClr val="bg1"/>
                  </a:solidFill>
                  <a:latin typeface="宋体" panose="02010600030101010101" pitchFamily="2" charset="-122"/>
                </a:rPr>
                <a:t>轴的单位面</a:t>
              </a:r>
              <a:r>
                <a:rPr lang="zh-CN" altLang="en-US" sz="2400" b="0">
                  <a:solidFill>
                    <a:schemeClr val="bg1"/>
                  </a:solidFill>
                  <a:latin typeface="宋体" panose="02010600030101010101" pitchFamily="2" charset="-122"/>
                </a:rPr>
                <a:t>积流过的动量  分量。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zh-CN" sz="2400" b="0">
                <a:solidFill>
                  <a:schemeClr val="bg1"/>
                </a:solidFill>
              </a:endParaRPr>
            </a:p>
          </p:txBody>
        </p:sp>
        <p:graphicFrame>
          <p:nvGraphicFramePr>
            <p:cNvPr id="65542" name="Object 14">
              <a:extLst>
                <a:ext uri="{FF2B5EF4-FFF2-40B4-BE49-F238E27FC236}">
                  <a16:creationId xmlns:a16="http://schemas.microsoft.com/office/drawing/2014/main" id="{51B8D03B-B6D0-49FC-9608-DD0FCC1F89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" y="4011"/>
            <a:ext cx="211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59" name="Equation" r:id="rId17" imgW="164957" imgH="241091" progId="Equation.DSMT4">
                    <p:embed/>
                  </p:oleObj>
                </mc:Choice>
                <mc:Fallback>
                  <p:oleObj name="Equation" r:id="rId17" imgW="164957" imgH="241091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4011"/>
                          <a:ext cx="211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3" name="Object 15">
              <a:extLst>
                <a:ext uri="{FF2B5EF4-FFF2-40B4-BE49-F238E27FC236}">
                  <a16:creationId xmlns:a16="http://schemas.microsoft.com/office/drawing/2014/main" id="{414186C8-DFB4-4385-A48F-897797C496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4" y="3946"/>
            <a:ext cx="226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60" name="Equation" r:id="rId18" imgW="139700" imgH="228600" progId="Equation.DSMT4">
                    <p:embed/>
                  </p:oleObj>
                </mc:Choice>
                <mc:Fallback>
                  <p:oleObj name="Equation" r:id="rId18" imgW="139700" imgH="228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3946"/>
                          <a:ext cx="226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4" name="Object 16">
              <a:extLst>
                <a:ext uri="{FF2B5EF4-FFF2-40B4-BE49-F238E27FC236}">
                  <a16:creationId xmlns:a16="http://schemas.microsoft.com/office/drawing/2014/main" id="{EF8BD553-9AB0-4E82-B4C6-BD5C9CE7C4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2" y="4003"/>
            <a:ext cx="20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61" name="Equation" r:id="rId19" imgW="152334" imgH="241195" progId="Equation.DSMT4">
                    <p:embed/>
                  </p:oleObj>
                </mc:Choice>
                <mc:Fallback>
                  <p:oleObj name="Equation" r:id="rId19" imgW="152334" imgH="241195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4003"/>
                          <a:ext cx="20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4">
            <a:extLst>
              <a:ext uri="{FF2B5EF4-FFF2-40B4-BE49-F238E27FC236}">
                <a16:creationId xmlns:a16="http://schemas.microsoft.com/office/drawing/2014/main" id="{3CCB1229-E9EA-4C34-AE13-4E935A6BE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777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CN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endParaRPr lang="en-US" altLang="zh-CN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b="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0">
                <a:solidFill>
                  <a:schemeClr val="bg1"/>
                </a:solidFill>
                <a:latin typeface="宋体" panose="02010600030101010101" pitchFamily="2" charset="-122"/>
              </a:rPr>
              <a:t>因为辐射功率与球面半径无关，辐射场是脱离电荷、电流而独立存在的电磁场，这种场总是</a:t>
            </a:r>
            <a:r>
              <a:rPr lang="zh-CN" altLang="en-US" b="0">
                <a:solidFill>
                  <a:schemeClr val="bg1"/>
                </a:solidFill>
              </a:rPr>
              <a:t>以球面波形式沿矢径方向向外传播，且传播的速</a:t>
            </a:r>
          </a:p>
          <a:p>
            <a:pPr eaLnBrk="1" hangingPunct="1">
              <a:spcBef>
                <a:spcPct val="20000"/>
              </a:spcBef>
            </a:pPr>
            <a:endParaRPr lang="zh-CN" altLang="en-US" sz="1200" b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</a:rPr>
              <a:t>度为                       ，可见辐射场与电磁波的性质</a:t>
            </a:r>
          </a:p>
          <a:p>
            <a:pPr eaLnBrk="1" hangingPunct="1">
              <a:spcBef>
                <a:spcPct val="20000"/>
              </a:spcBef>
            </a:pPr>
            <a:endParaRPr lang="zh-CN" altLang="en-US" sz="1200" b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</a:rPr>
              <a:t>完全相同，可以断言：</a:t>
            </a:r>
            <a:r>
              <a:rPr lang="zh-CN" altLang="en-US" b="0">
                <a:solidFill>
                  <a:srgbClr val="FF0000"/>
                </a:solidFill>
              </a:rPr>
              <a:t>辐射场就是电磁波</a:t>
            </a:r>
            <a:r>
              <a:rPr lang="zh-CN" altLang="en-US" b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E7FDA0E0-C210-4F76-80A6-F4101F705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85800"/>
            <a:ext cx="7772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>
                <a:solidFill>
                  <a:srgbClr val="FF0000"/>
                </a:solidFill>
              </a:rPr>
              <a:t>5</a:t>
            </a:r>
            <a:r>
              <a:rPr lang="zh-CN" altLang="en-US" sz="3200">
                <a:solidFill>
                  <a:srgbClr val="FF0000"/>
                </a:solidFill>
              </a:rPr>
              <a:t>、</a:t>
            </a: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综合叙述几个问题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3200" b="0">
                <a:solidFill>
                  <a:srgbClr val="FF0000"/>
                </a:solidFill>
                <a:ea typeface="楷体_GB2312" pitchFamily="49" charset="-122"/>
              </a:rPr>
              <a:t>        </a:t>
            </a:r>
            <a:r>
              <a:rPr lang="en-US" altLang="zh-CN" sz="3200">
                <a:solidFill>
                  <a:schemeClr val="accent2"/>
                </a:solidFill>
                <a:ea typeface="楷体_GB2312" pitchFamily="49" charset="-122"/>
              </a:rPr>
              <a:t>a)  </a:t>
            </a:r>
            <a:r>
              <a:rPr lang="zh-CN" altLang="en-US" sz="3200">
                <a:solidFill>
                  <a:schemeClr val="accent2"/>
                </a:solidFill>
                <a:latin typeface="宋体" panose="02010600030101010101" pitchFamily="2" charset="-122"/>
              </a:rPr>
              <a:t>电磁波的产生</a:t>
            </a:r>
            <a:endParaRPr lang="zh-CN" altLang="en-US" sz="3200" b="0">
              <a:solidFill>
                <a:schemeClr val="tx1"/>
              </a:solidFill>
            </a:endParaRPr>
          </a:p>
        </p:txBody>
      </p:sp>
      <p:graphicFrame>
        <p:nvGraphicFramePr>
          <p:cNvPr id="66562" name="Object 3">
            <a:extLst>
              <a:ext uri="{FF2B5EF4-FFF2-40B4-BE49-F238E27FC236}">
                <a16:creationId xmlns:a16="http://schemas.microsoft.com/office/drawing/2014/main" id="{FD774977-8957-41D8-A514-2D9D736927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5300" y="3124200"/>
          <a:ext cx="13462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" name="Equation" r:id="rId3" imgW="685800" imgH="457200" progId="Equation.DSMT4">
                  <p:embed/>
                </p:oleObj>
              </mc:Choice>
              <mc:Fallback>
                <p:oleObj name="Equation" r:id="rId3" imgW="6858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3124200"/>
                        <a:ext cx="13462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C181B02E-44D3-4BC3-9B99-C9ABD939C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858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 b="0">
                <a:solidFill>
                  <a:schemeClr val="tx1"/>
                </a:solidFill>
              </a:rPr>
              <a:t>        </a:t>
            </a:r>
            <a:r>
              <a:rPr lang="en-US" altLang="zh-CN" sz="3200">
                <a:solidFill>
                  <a:schemeClr val="accent2"/>
                </a:solidFill>
              </a:rPr>
              <a:t>c)  </a:t>
            </a:r>
            <a:r>
              <a:rPr lang="zh-CN" altLang="en-US" sz="3200">
                <a:solidFill>
                  <a:schemeClr val="accent2"/>
                </a:solidFill>
              </a:rPr>
              <a:t>场与实物的比较</a:t>
            </a:r>
            <a:endParaRPr lang="zh-CN" altLang="en-US" sz="3200" b="0">
              <a:solidFill>
                <a:schemeClr val="tx1"/>
              </a:solidFill>
            </a:endParaRP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B58D8F82-53C2-4690-8CBE-25BF40020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764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b="0">
                <a:solidFill>
                  <a:schemeClr val="tx1"/>
                </a:solidFill>
              </a:rPr>
              <a:t>        </a:t>
            </a:r>
            <a:r>
              <a:rPr lang="zh-CN" altLang="en-US" b="0">
                <a:solidFill>
                  <a:schemeClr val="bg1"/>
                </a:solidFill>
              </a:rPr>
              <a:t>从粒子物理观点出发，构成一切实物和场都是一些基本粒子。基本粒子有其不同的物理性质（质量，电荷等），而共性是波</a:t>
            </a:r>
            <a:r>
              <a:rPr lang="en-US" altLang="zh-CN" b="0">
                <a:solidFill>
                  <a:schemeClr val="bg1"/>
                </a:solidFill>
                <a:cs typeface="Times New Roman" panose="02020603050405020304" pitchFamily="18" charset="0"/>
              </a:rPr>
              <a:t>—</a:t>
            </a:r>
            <a:r>
              <a:rPr lang="zh-CN" altLang="en-US" b="0">
                <a:solidFill>
                  <a:schemeClr val="bg1"/>
                </a:solidFill>
              </a:rPr>
              <a:t>粒二象性。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</a:rPr>
              <a:t>        电子是实物的组成因子，它具有粒子性和波动性（电子的衍射），场（电磁波）是在大量光子在空间按一定概率（几率）分布而形成的，光子具有粒子性和波动性，也就是说，</a:t>
            </a:r>
            <a:r>
              <a:rPr lang="zh-CN" altLang="en-US">
                <a:solidFill>
                  <a:srgbClr val="FF0000"/>
                </a:solidFill>
              </a:rPr>
              <a:t>光就是自由电磁波。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b="0">
                <a:solidFill>
                  <a:schemeClr val="tx1"/>
                </a:solidFill>
              </a:rPr>
              <a:t>        </a:t>
            </a:r>
            <a:r>
              <a:rPr lang="zh-CN" altLang="en-US" b="0">
                <a:solidFill>
                  <a:schemeClr val="bg1"/>
                </a:solidFill>
              </a:rPr>
              <a:t>我们看到实物是在场的帮助之下，设有光（场）的帮助，在茫茫的黑夜里我们将什么也看不见。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5">
            <a:extLst>
              <a:ext uri="{FF2B5EF4-FFF2-40B4-BE49-F238E27FC236}">
                <a16:creationId xmlns:a16="http://schemas.microsoft.com/office/drawing/2014/main" id="{32E9CEA9-CF13-43BB-9278-678ABF8D5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  <a:latin typeface="宋体" panose="02010600030101010101" pitchFamily="2" charset="-122"/>
              </a:rPr>
              <a:t>因为辐射功率与电子的加速度平方成正比，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  <a:latin typeface="宋体" panose="02010600030101010101" pitchFamily="2" charset="-122"/>
              </a:rPr>
              <a:t>即                        ，而            ，这说明：只要带电粒子作加速运动时就有电磁辐射。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  <a:latin typeface="宋体" panose="02010600030101010101" pitchFamily="2" charset="-122"/>
              </a:rPr>
              <a:t>    如果把这一结论搬到原子物理学上，就会出出荒唐的结果。根据半经典的原子结构理论，原子中有一个带正电的原子核，核外有带负电的电子以一定的轨道围绕着核作园周运动，电子能量越大，轨道半径也越小，依照经典力学，维持一个粒子作园周运动必有一个向心力，因而必有一个向心加速度。有加速度，必有辐射。辐射意味着电子能量损失，轨道半径将随之减小，最后 </a:t>
            </a:r>
            <a:endParaRPr lang="zh-CN" altLang="en-US" b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589" name="Rectangle 2">
            <a:extLst>
              <a:ext uri="{FF2B5EF4-FFF2-40B4-BE49-F238E27FC236}">
                <a16:creationId xmlns:a16="http://schemas.microsoft.com/office/drawing/2014/main" id="{63A95164-075D-49E1-A1CE-A692BB79B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3200">
                <a:solidFill>
                  <a:srgbClr val="FF0000"/>
                </a:solidFill>
                <a:latin typeface="宋体" panose="02010600030101010101" pitchFamily="2" charset="-122"/>
              </a:rPr>
              <a:t>d)</a:t>
            </a:r>
            <a:r>
              <a:rPr lang="en-US" altLang="zh-CN" sz="3200" b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200" b="0">
                <a:solidFill>
                  <a:schemeClr val="bg1"/>
                </a:solidFill>
                <a:latin typeface="宋体" panose="02010600030101010101" pitchFamily="2" charset="-122"/>
              </a:rPr>
              <a:t>电动力学的局限性</a:t>
            </a:r>
            <a:endParaRPr lang="zh-CN" altLang="en-US" sz="3200" b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7586" name="Object 3">
            <a:extLst>
              <a:ext uri="{FF2B5EF4-FFF2-40B4-BE49-F238E27FC236}">
                <a16:creationId xmlns:a16="http://schemas.microsoft.com/office/drawing/2014/main" id="{19925ED9-0E89-4E91-BBF0-2B90E31101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447800"/>
          <a:ext cx="412591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0" name="Equation" r:id="rId3" imgW="1600200" imgH="279400" progId="Equation.DSMT4">
                  <p:embed/>
                </p:oleObj>
              </mc:Choice>
              <mc:Fallback>
                <p:oleObj name="Equation" r:id="rId3" imgW="1600200" imgH="279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47800"/>
                        <a:ext cx="412591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4">
            <a:extLst>
              <a:ext uri="{FF2B5EF4-FFF2-40B4-BE49-F238E27FC236}">
                <a16:creationId xmlns:a16="http://schemas.microsoft.com/office/drawing/2014/main" id="{760AF76F-FA28-42C1-BFAE-6C97ACA08D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1600200"/>
          <a:ext cx="20129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1" name="Equation" r:id="rId5" imgW="901309" imgH="241195" progId="Equation.DSMT4">
                  <p:embed/>
                </p:oleObj>
              </mc:Choice>
              <mc:Fallback>
                <p:oleObj name="Equation" r:id="rId5" imgW="901309" imgH="24119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600200"/>
                        <a:ext cx="201295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CD519075-D083-4954-BBC5-7082F0569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838200"/>
            <a:ext cx="777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</a:rPr>
              <a:t>电子必然要落到原子核上。这一困境的出现暴露了经典电动力学的局限性。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</a:rPr>
              <a:t>        其实，关键在于我们把自由电磁场看成一种连续的波，它可以连续地放出。如果引入光子的概念，并考虑泡利不相容原理，就会看到：有加速度未必一定有辐射，电子也不会落到原子核上。关于这一点，已超出了经典电动力学的范围，我们将不去研究它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4">
            <a:extLst>
              <a:ext uri="{FF2B5EF4-FFF2-40B4-BE49-F238E27FC236}">
                <a16:creationId xmlns:a16="http://schemas.microsoft.com/office/drawing/2014/main" id="{D3B4E671-36E2-4112-AB87-0F998EE0BC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188913"/>
          <a:ext cx="3235325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3" imgW="1307532" imgH="431613" progId="Equation.DSMT4">
                  <p:embed/>
                </p:oleObj>
              </mc:Choice>
              <mc:Fallback>
                <p:oleObj name="Equation" r:id="rId3" imgW="1307532" imgH="4316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88913"/>
                        <a:ext cx="3235325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9A9A009D-0ADE-40A9-8E9F-D9DA2AAE81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0075" y="1196975"/>
          <a:ext cx="30797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5" imgW="1244600" imgH="482600" progId="Equation.DSMT4">
                  <p:embed/>
                </p:oleObj>
              </mc:Choice>
              <mc:Fallback>
                <p:oleObj name="Equation" r:id="rId5" imgW="12446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1196975"/>
                        <a:ext cx="307975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F6F531FB-77EB-499C-927A-4134E75B46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3088" y="1989138"/>
          <a:ext cx="44688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7" imgW="1803400" imgH="393700" progId="Equation.DSMT4">
                  <p:embed/>
                </p:oleObj>
              </mc:Choice>
              <mc:Fallback>
                <p:oleObj name="Equation" r:id="rId7" imgW="18034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1989138"/>
                        <a:ext cx="446881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6B1A828D-1B1E-4388-A524-80A8CEB3BE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3" y="2565400"/>
          <a:ext cx="50673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9" imgW="2044700" imgH="419100" progId="Equation.DSMT4">
                  <p:embed/>
                </p:oleObj>
              </mc:Choice>
              <mc:Fallback>
                <p:oleObj name="Equation" r:id="rId9" imgW="20447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2565400"/>
                        <a:ext cx="506730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F1894E8E-706A-4D76-8A7F-2E24D2E147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1300" y="3429000"/>
          <a:ext cx="60674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11" imgW="2451100" imgH="482600" progId="Equation.DSMT4">
                  <p:embed/>
                </p:oleObj>
              </mc:Choice>
              <mc:Fallback>
                <p:oleObj name="Equation" r:id="rId11" imgW="2451100" imgH="482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429000"/>
                        <a:ext cx="6067425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>
            <a:extLst>
              <a:ext uri="{FF2B5EF4-FFF2-40B4-BE49-F238E27FC236}">
                <a16:creationId xmlns:a16="http://schemas.microsoft.com/office/drawing/2014/main" id="{8DFB2425-28F2-4CC7-A892-CFE5C3C81D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4175" y="4149725"/>
          <a:ext cx="63277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13" imgW="2552700" imgH="419100" progId="Equation.DSMT4">
                  <p:embed/>
                </p:oleObj>
              </mc:Choice>
              <mc:Fallback>
                <p:oleObj name="Equation" r:id="rId13" imgW="2552700" imgH="419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4149725"/>
                        <a:ext cx="632777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>
            <a:extLst>
              <a:ext uri="{FF2B5EF4-FFF2-40B4-BE49-F238E27FC236}">
                <a16:creationId xmlns:a16="http://schemas.microsoft.com/office/drawing/2014/main" id="{565C048E-184A-4A5D-95D5-2D6DF92449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2738" y="4941888"/>
          <a:ext cx="6731000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15" imgW="2717800" imgH="571500" progId="Equation.DSMT4">
                  <p:embed/>
                </p:oleObj>
              </mc:Choice>
              <mc:Fallback>
                <p:oleObj name="Equation" r:id="rId15" imgW="2717800" imgH="571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4941888"/>
                        <a:ext cx="6731000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8C861BD7-A4BE-4438-979C-AD10382DD2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3</a:t>
            </a:r>
            <a:r>
              <a:rPr lang="zh-CN" altLang="en-US" sz="3200" b="1">
                <a:solidFill>
                  <a:srgbClr val="FF0000"/>
                </a:solidFill>
              </a:rPr>
              <a:t>、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辐射压力</a:t>
            </a:r>
            <a:r>
              <a:rPr lang="en-US" altLang="zh-CN" sz="3200" b="1">
                <a:solidFill>
                  <a:srgbClr val="FFFF66"/>
                </a:solidFill>
                <a:ea typeface="楷体_GB2312" pitchFamily="49" charset="-122"/>
              </a:rPr>
              <a:t>(Radiation pressure</a:t>
            </a:r>
            <a:r>
              <a:rPr lang="en-US" altLang="zh-CN" sz="3200" b="1">
                <a:solidFill>
                  <a:srgbClr val="3333FF"/>
                </a:solidFill>
                <a:ea typeface="楷体_GB2312" pitchFamily="49" charset="-122"/>
              </a:rPr>
              <a:t>)</a:t>
            </a:r>
            <a:br>
              <a:rPr lang="en-US" altLang="zh-CN" sz="3200" b="1">
                <a:solidFill>
                  <a:srgbClr val="3333FF"/>
                </a:solidFill>
                <a:ea typeface="楷体_GB2312" pitchFamily="49" charset="-122"/>
              </a:rPr>
            </a:br>
            <a:endParaRPr lang="en-US" altLang="zh-CN" sz="3200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06499" name="Rectangle 5">
            <a:extLst>
              <a:ext uri="{FF2B5EF4-FFF2-40B4-BE49-F238E27FC236}">
                <a16:creationId xmlns:a16="http://schemas.microsoft.com/office/drawing/2014/main" id="{410D3676-794B-4E4B-BF3E-6819FFB10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90600"/>
            <a:ext cx="777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 b="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3200" b="0">
                <a:solidFill>
                  <a:schemeClr val="bg1"/>
                </a:solidFill>
                <a:latin typeface="宋体" panose="02010600030101010101" pitchFamily="2" charset="-122"/>
              </a:rPr>
              <a:t>电磁场作为物质在流动（辐射）时，一旦遇到其他物体，就会发生相互作用力，由电磁场引起的对其他物体的压力称为</a:t>
            </a:r>
            <a:r>
              <a:rPr lang="zh-CN" altLang="en-US" sz="3200">
                <a:solidFill>
                  <a:srgbClr val="FFFF66"/>
                </a:solidFill>
                <a:latin typeface="宋体" panose="02010600030101010101" pitchFamily="2" charset="-122"/>
              </a:rPr>
              <a:t>辐射压力</a:t>
            </a:r>
            <a:r>
              <a:rPr lang="zh-CN" altLang="en-US" sz="3200" b="0">
                <a:solidFill>
                  <a:srgbClr val="FFFF66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sz="3200" b="0">
                <a:solidFill>
                  <a:schemeClr val="bg1"/>
                </a:solidFill>
                <a:latin typeface="宋体" panose="02010600030101010101" pitchFamily="2" charset="-122"/>
              </a:rPr>
              <a:t>如果是可见光引起的辐射压力，通常称之为光的压力。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3200" b="0">
                <a:solidFill>
                  <a:schemeClr val="bg1"/>
                </a:solidFill>
                <a:latin typeface="宋体" panose="02010600030101010101" pitchFamily="2" charset="-122"/>
              </a:rPr>
              <a:t>    由电磁场动量密度式和动量守恒定律可以算出辐射压力。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3200" b="0">
                <a:solidFill>
                  <a:schemeClr val="bg1"/>
                </a:solidFill>
                <a:latin typeface="宋体" panose="02010600030101010101" pitchFamily="2" charset="-122"/>
              </a:rPr>
              <a:t>    假有一平面电磁波的以</a:t>
            </a:r>
            <a:r>
              <a:rPr lang="en-US" altLang="zh-CN" sz="3200" b="0" i="1">
                <a:solidFill>
                  <a:schemeClr val="bg1"/>
                </a:solidFill>
                <a:latin typeface="宋体" panose="02010600030101010101" pitchFamily="2" charset="-122"/>
              </a:rPr>
              <a:t>θ</a:t>
            </a:r>
            <a:r>
              <a:rPr lang="zh-CN" altLang="en-US" sz="3200" b="0">
                <a:solidFill>
                  <a:schemeClr val="bg1"/>
                </a:solidFill>
                <a:latin typeface="宋体" panose="02010600030101010101" pitchFamily="2" charset="-122"/>
              </a:rPr>
              <a:t>角入射于理想导体表面上而被全部反射，试求此导体表面所受到的辐射压力。</a:t>
            </a:r>
            <a:endParaRPr lang="zh-CN" altLang="en-US" sz="3200" b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56683BFD-8D13-4EFE-B011-FA67045C9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DCA4B0AF-F580-4F80-AB2B-36B72AE1A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7186" name="Object 2">
            <a:extLst>
              <a:ext uri="{FF2B5EF4-FFF2-40B4-BE49-F238E27FC236}">
                <a16:creationId xmlns:a16="http://schemas.microsoft.com/office/drawing/2014/main" id="{240CA18C-C52F-4D21-B495-1DFB973F47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685800"/>
          <a:ext cx="16002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2" name="Equation" r:id="rId3" imgW="393359" imgH="215713" progId="Equation.DSMT4">
                  <p:embed/>
                </p:oleObj>
              </mc:Choice>
              <mc:Fallback>
                <p:oleObj name="Equation" r:id="rId3" imgW="393359" imgH="21571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85800"/>
                        <a:ext cx="16002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87" name="Object 3">
            <a:extLst>
              <a:ext uri="{FF2B5EF4-FFF2-40B4-BE49-F238E27FC236}">
                <a16:creationId xmlns:a16="http://schemas.microsoft.com/office/drawing/2014/main" id="{D1626F3A-2EE2-4D23-8AAB-5060311B89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752600"/>
          <a:ext cx="5761038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" name="Equation" r:id="rId5" imgW="2501900" imgH="711200" progId="Equation.DSMT4">
                  <p:embed/>
                </p:oleObj>
              </mc:Choice>
              <mc:Fallback>
                <p:oleObj name="Equation" r:id="rId5" imgW="2501900" imgH="71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752600"/>
                        <a:ext cx="5761038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2">
            <a:extLst>
              <a:ext uri="{FF2B5EF4-FFF2-40B4-BE49-F238E27FC236}">
                <a16:creationId xmlns:a16="http://schemas.microsoft.com/office/drawing/2014/main" id="{7B83BEE8-6104-41EA-BCE5-80188AB39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85800"/>
            <a:ext cx="777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</a:rPr>
              <a:t>设电磁波的入射角为</a:t>
            </a:r>
            <a:r>
              <a:rPr lang="en-US" altLang="zh-CN" b="0" i="1">
                <a:solidFill>
                  <a:schemeClr val="bg1"/>
                </a:solidFill>
              </a:rPr>
              <a:t>θ</a:t>
            </a:r>
            <a:r>
              <a:rPr lang="zh-CN" altLang="en-US" b="0">
                <a:solidFill>
                  <a:schemeClr val="bg1"/>
                </a:solidFill>
              </a:rPr>
              <a:t>，则单位时间内射到单位表面积上的电磁动量为</a:t>
            </a:r>
          </a:p>
          <a:p>
            <a:pPr eaLnBrk="1" hangingPunct="1">
              <a:spcBef>
                <a:spcPct val="20000"/>
              </a:spcBef>
            </a:pPr>
            <a:endParaRPr lang="zh-CN" altLang="en-US" b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</a:rPr>
              <a:t>同样，在单位时间内被物体单位表面反射的电磁动量为</a:t>
            </a:r>
          </a:p>
          <a:p>
            <a:pPr eaLnBrk="1" hangingPunct="1">
              <a:spcBef>
                <a:spcPct val="20000"/>
              </a:spcBef>
            </a:pPr>
            <a:endParaRPr lang="zh-CN" altLang="en-US" b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</a:rPr>
              <a:t>这里的</a:t>
            </a:r>
            <a:r>
              <a:rPr lang="en-US" altLang="zh-CN" b="0" i="1">
                <a:solidFill>
                  <a:schemeClr val="bg1"/>
                </a:solidFill>
              </a:rPr>
              <a:t>R</a:t>
            </a:r>
            <a:r>
              <a:rPr lang="zh-CN" altLang="en-US" b="0">
                <a:solidFill>
                  <a:schemeClr val="bg1"/>
                </a:solidFill>
              </a:rPr>
              <a:t>为反射系数。因此，单位时间内动量在法向的变化为：</a:t>
            </a:r>
          </a:p>
        </p:txBody>
      </p:sp>
      <p:graphicFrame>
        <p:nvGraphicFramePr>
          <p:cNvPr id="69634" name="Object 3">
            <a:extLst>
              <a:ext uri="{FF2B5EF4-FFF2-40B4-BE49-F238E27FC236}">
                <a16:creationId xmlns:a16="http://schemas.microsoft.com/office/drawing/2014/main" id="{90CF5174-D9AA-4B09-A0B3-071D4D9234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9363" y="1520825"/>
          <a:ext cx="430847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Equation" r:id="rId3" imgW="1384300" imgH="228600" progId="Equation.DSMT4">
                  <p:embed/>
                </p:oleObj>
              </mc:Choice>
              <mc:Fallback>
                <p:oleObj name="Equation" r:id="rId3" imgW="13843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1520825"/>
                        <a:ext cx="4308475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4">
            <a:extLst>
              <a:ext uri="{FF2B5EF4-FFF2-40B4-BE49-F238E27FC236}">
                <a16:creationId xmlns:a16="http://schemas.microsoft.com/office/drawing/2014/main" id="{6643F8A2-8372-4BFD-81D6-259C88778B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8075" y="2979738"/>
          <a:ext cx="443865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9" name="Equation" r:id="rId5" imgW="1587500" imgH="228600" progId="Equation.DSMT4">
                  <p:embed/>
                </p:oleObj>
              </mc:Choice>
              <mc:Fallback>
                <p:oleObj name="Equation" r:id="rId5" imgW="15875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2979738"/>
                        <a:ext cx="443865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5">
            <a:extLst>
              <a:ext uri="{FF2B5EF4-FFF2-40B4-BE49-F238E27FC236}">
                <a16:creationId xmlns:a16="http://schemas.microsoft.com/office/drawing/2014/main" id="{D9992297-2BBD-4158-9787-830244391B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9900" y="4592638"/>
          <a:ext cx="622776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0" name="Equation" r:id="rId7" imgW="2286000" imgH="457200" progId="Equation.DSMT4">
                  <p:embed/>
                </p:oleObj>
              </mc:Choice>
              <mc:Fallback>
                <p:oleObj name="Equation" r:id="rId7" imgW="22860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4592638"/>
                        <a:ext cx="6227763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>
            <a:extLst>
              <a:ext uri="{FF2B5EF4-FFF2-40B4-BE49-F238E27FC236}">
                <a16:creationId xmlns:a16="http://schemas.microsoft.com/office/drawing/2014/main" id="{3C394D68-9DCD-4BB8-9CCC-A1500E63A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即介质表面受到电磁波作用产生的压强，若电磁波在各方向都以同样强度辐射（例如空腔内的黑体辐射），它的总平均辐射能量密度为    ，那么投影到方向在</a:t>
            </a:r>
            <a:r>
              <a:rPr lang="en-US" altLang="zh-CN" sz="2800" i="1">
                <a:solidFill>
                  <a:schemeClr val="bg1"/>
                </a:solidFill>
              </a:rPr>
              <a:t>θ</a:t>
            </a:r>
            <a:r>
              <a:rPr lang="zh-CN" altLang="en-US" sz="2800">
                <a:solidFill>
                  <a:schemeClr val="bg1"/>
                </a:solidFill>
              </a:rPr>
              <a:t>到</a:t>
            </a:r>
            <a:r>
              <a:rPr lang="en-US" altLang="zh-CN" sz="2800" i="1">
                <a:solidFill>
                  <a:schemeClr val="bg1"/>
                </a:solidFill>
              </a:rPr>
              <a:t>θ+dθ</a:t>
            </a:r>
            <a:r>
              <a:rPr lang="zh-CN" altLang="zh-CN" sz="2800">
                <a:solidFill>
                  <a:schemeClr val="bg1"/>
                </a:solidFill>
              </a:rPr>
              <a:t>之间的能量密度为：</a:t>
            </a:r>
          </a:p>
          <a:p>
            <a:pPr marL="0" indent="0" eaLnBrk="1" hangingPunct="1">
              <a:buFontTx/>
              <a:buNone/>
            </a:pPr>
            <a:endParaRPr lang="zh-CN" altLang="zh-CN" sz="2800">
              <a:solidFill>
                <a:schemeClr val="bg1"/>
              </a:solidFill>
            </a:endParaRPr>
          </a:p>
          <a:p>
            <a:pPr marL="0" indent="0" eaLnBrk="1" hangingPunct="1">
              <a:buFontTx/>
              <a:buNone/>
            </a:pPr>
            <a:endParaRPr lang="zh-CN" altLang="zh-CN" sz="2800">
              <a:solidFill>
                <a:schemeClr val="bg1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zh-CN" altLang="zh-CN" sz="2800">
                <a:solidFill>
                  <a:schemeClr val="bg1"/>
                </a:solidFill>
              </a:rPr>
              <a:t>于是介质表面受到各个方向射来的电磁波作用产生的总压力为</a:t>
            </a:r>
            <a:endParaRPr lang="zh-CN" altLang="en-US" sz="2800">
              <a:solidFill>
                <a:schemeClr val="bg1"/>
              </a:solidFill>
            </a:endParaRPr>
          </a:p>
        </p:txBody>
      </p:sp>
      <p:graphicFrame>
        <p:nvGraphicFramePr>
          <p:cNvPr id="70658" name="Object 3">
            <a:extLst>
              <a:ext uri="{FF2B5EF4-FFF2-40B4-BE49-F238E27FC236}">
                <a16:creationId xmlns:a16="http://schemas.microsoft.com/office/drawing/2014/main" id="{DA51337E-E7E4-4357-8FAF-9A85FD1E67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9900" y="1609725"/>
          <a:ext cx="3571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" name="Equation" r:id="rId3" imgW="152268" imgH="164957" progId="Equation.DSMT4">
                  <p:embed/>
                </p:oleObj>
              </mc:Choice>
              <mc:Fallback>
                <p:oleObj name="Equation" r:id="rId3" imgW="152268" imgH="16495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1609725"/>
                        <a:ext cx="3571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4">
            <a:extLst>
              <a:ext uri="{FF2B5EF4-FFF2-40B4-BE49-F238E27FC236}">
                <a16:creationId xmlns:a16="http://schemas.microsoft.com/office/drawing/2014/main" id="{50FBE8C2-0ED1-4FDB-A2F2-E0C4C6A2D4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3075" y="2368550"/>
          <a:ext cx="587375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name="Equation" r:id="rId5" imgW="2057400" imgH="393700" progId="Equation.DSMT4">
                  <p:embed/>
                </p:oleObj>
              </mc:Choice>
              <mc:Fallback>
                <p:oleObj name="Equation" r:id="rId5" imgW="20574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2368550"/>
                        <a:ext cx="587375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5">
            <a:extLst>
              <a:ext uri="{FF2B5EF4-FFF2-40B4-BE49-F238E27FC236}">
                <a16:creationId xmlns:a16="http://schemas.microsoft.com/office/drawing/2014/main" id="{AD57D82A-D62F-4FC2-90A8-5D0107910E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1925" y="4600575"/>
          <a:ext cx="633571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4" name="Equation" r:id="rId7" imgW="2463800" imgH="419100" progId="Equation.DSMT4">
                  <p:embed/>
                </p:oleObj>
              </mc:Choice>
              <mc:Fallback>
                <p:oleObj name="Equation" r:id="rId7" imgW="24638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4600575"/>
                        <a:ext cx="6335713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>
            <a:extLst>
              <a:ext uri="{FF2B5EF4-FFF2-40B4-BE49-F238E27FC236}">
                <a16:creationId xmlns:a16="http://schemas.microsoft.com/office/drawing/2014/main" id="{436DF12B-B2FB-4754-9AB7-CE3D42ED5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7724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在理想导体表面，电磁波发生全反射，这时反射系数</a:t>
            </a:r>
            <a:r>
              <a:rPr lang="en-US" altLang="zh-CN" sz="2800" i="1">
                <a:solidFill>
                  <a:schemeClr val="bg1"/>
                </a:solidFill>
              </a:rPr>
              <a:t>R=</a:t>
            </a:r>
            <a:r>
              <a:rPr lang="en-US" altLang="zh-CN" sz="2800">
                <a:solidFill>
                  <a:schemeClr val="bg1"/>
                </a:solidFill>
              </a:rPr>
              <a:t>1</a:t>
            </a:r>
            <a:r>
              <a:rPr lang="zh-CN" altLang="en-US" sz="2800">
                <a:solidFill>
                  <a:schemeClr val="bg1"/>
                </a:solidFill>
              </a:rPr>
              <a:t>，此时即有</a:t>
            </a:r>
          </a:p>
          <a:p>
            <a:pPr marL="0" indent="0" eaLnBrk="1" hangingPunct="1">
              <a:buFontTx/>
              <a:buNone/>
            </a:pPr>
            <a:endParaRPr lang="zh-CN" altLang="en-US" sz="2800">
              <a:solidFill>
                <a:schemeClr val="bg1"/>
              </a:solidFill>
            </a:endParaRPr>
          </a:p>
          <a:p>
            <a:pPr marL="0" indent="0" eaLnBrk="1" hangingPunct="1">
              <a:buFontTx/>
              <a:buNone/>
            </a:pPr>
            <a:endParaRPr lang="zh-CN" altLang="en-US" sz="2800">
              <a:solidFill>
                <a:schemeClr val="bg1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地球表面由于太阳光辐射而受到的总辐射压力约为</a:t>
            </a:r>
            <a:r>
              <a:rPr lang="en-US" altLang="zh-CN" sz="2800">
                <a:solidFill>
                  <a:schemeClr val="bg1"/>
                </a:solidFill>
              </a:rPr>
              <a:t>7×10</a:t>
            </a:r>
            <a:r>
              <a:rPr lang="en-US" altLang="zh-CN" sz="2800" baseline="30000">
                <a:solidFill>
                  <a:schemeClr val="bg1"/>
                </a:solidFill>
              </a:rPr>
              <a:t>8</a:t>
            </a:r>
            <a:r>
              <a:rPr lang="en-US" altLang="zh-CN" sz="2800" i="1">
                <a:solidFill>
                  <a:schemeClr val="bg1"/>
                </a:solidFill>
              </a:rPr>
              <a:t>N</a:t>
            </a:r>
            <a:r>
              <a:rPr lang="zh-CN" altLang="en-US" sz="2800">
                <a:solidFill>
                  <a:schemeClr val="bg1"/>
                </a:solidFill>
              </a:rPr>
              <a:t>，而受到太阳的万有引力为</a:t>
            </a:r>
            <a:r>
              <a:rPr lang="en-US" altLang="zh-CN" sz="2800">
                <a:solidFill>
                  <a:schemeClr val="bg1"/>
                </a:solidFill>
              </a:rPr>
              <a:t>3 ×10</a:t>
            </a:r>
            <a:r>
              <a:rPr lang="en-US" altLang="zh-CN" sz="2800" baseline="30000">
                <a:solidFill>
                  <a:schemeClr val="bg1"/>
                </a:solidFill>
              </a:rPr>
              <a:t>22</a:t>
            </a:r>
            <a:r>
              <a:rPr lang="en-US" altLang="zh-CN" sz="2800" i="1">
                <a:solidFill>
                  <a:schemeClr val="bg1"/>
                </a:solidFill>
              </a:rPr>
              <a:t>N</a:t>
            </a:r>
            <a:r>
              <a:rPr lang="zh-CN" altLang="en-US" sz="2800">
                <a:solidFill>
                  <a:schemeClr val="bg1"/>
                </a:solidFill>
              </a:rPr>
              <a:t>，因此一般可以忽略辐射压力。</a:t>
            </a:r>
          </a:p>
        </p:txBody>
      </p:sp>
      <p:graphicFrame>
        <p:nvGraphicFramePr>
          <p:cNvPr id="71682" name="Object 3">
            <a:extLst>
              <a:ext uri="{FF2B5EF4-FFF2-40B4-BE49-F238E27FC236}">
                <a16:creationId xmlns:a16="http://schemas.microsoft.com/office/drawing/2014/main" id="{EB9072F0-1D2F-4B34-A2CF-C56EB3FB5A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7125" y="1649413"/>
          <a:ext cx="14509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5" name="Equation" r:id="rId3" imgW="520474" imgH="393529" progId="Equation.DSMT4">
                  <p:embed/>
                </p:oleObj>
              </mc:Choice>
              <mc:Fallback>
                <p:oleObj name="Equation" r:id="rId3" imgW="520474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1649413"/>
                        <a:ext cx="145097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08" name="AutoShape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9C91008D-834A-4D2B-A84A-8A3DA6B9C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975" y="5602288"/>
            <a:ext cx="708025" cy="493712"/>
          </a:xfrm>
          <a:prstGeom prst="actionButtonBlank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zh-CN" altLang="en-US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6" action="ppaction://hlinksldjump"/>
              </a:rPr>
              <a:t>返回</a:t>
            </a:r>
            <a:endParaRPr lang="zh-CN" altLang="en-US" sz="2000" b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3458" name="Object 2">
            <a:extLst>
              <a:ext uri="{FF2B5EF4-FFF2-40B4-BE49-F238E27FC236}">
                <a16:creationId xmlns:a16="http://schemas.microsoft.com/office/drawing/2014/main" id="{9874DE6E-79CD-4D88-ADC5-FA81A4C900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752600"/>
          <a:ext cx="9364663" cy="204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7" name="Equation" r:id="rId3" imgW="4864100" imgH="1066800" progId="Equation.DSMT4">
                  <p:embed/>
                </p:oleObj>
              </mc:Choice>
              <mc:Fallback>
                <p:oleObj name="Equation" r:id="rId3" imgW="4864100" imgH="1066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52600"/>
                        <a:ext cx="9364663" cy="204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>
            <a:extLst>
              <a:ext uri="{FF2B5EF4-FFF2-40B4-BE49-F238E27FC236}">
                <a16:creationId xmlns:a16="http://schemas.microsoft.com/office/drawing/2014/main" id="{9890F278-79CF-4C83-968B-362AF7F783AB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6248400"/>
            <a:ext cx="8748712" cy="609600"/>
            <a:chOff x="249" y="3936"/>
            <a:chExt cx="5511" cy="384"/>
          </a:xfrm>
        </p:grpSpPr>
        <p:sp>
          <p:nvSpPr>
            <p:cNvPr id="72716" name="Rectangle 3">
              <a:extLst>
                <a:ext uri="{FF2B5EF4-FFF2-40B4-BE49-F238E27FC236}">
                  <a16:creationId xmlns:a16="http://schemas.microsoft.com/office/drawing/2014/main" id="{DF743F37-8DA3-4ED7-8234-F87C227C6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936"/>
              <a:ext cx="532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zh-CN" sz="2400" b="0">
                  <a:solidFill>
                    <a:schemeClr val="bg1"/>
                  </a:solidFill>
                  <a:latin typeface="宋体" panose="02010600030101010101" pitchFamily="2" charset="-122"/>
                </a:rPr>
                <a:t>的意义</a:t>
              </a:r>
              <a:r>
                <a:rPr lang="en-US" altLang="zh-CN" sz="2400" b="0">
                  <a:solidFill>
                    <a:schemeClr val="bg1"/>
                  </a:solidFill>
                  <a:latin typeface="宋体" panose="02010600030101010101" pitchFamily="2" charset="-122"/>
                </a:rPr>
                <a:t>:</a:t>
              </a:r>
              <a:r>
                <a:rPr lang="zh-CN" altLang="zh-CN" sz="2400" b="0">
                  <a:solidFill>
                    <a:schemeClr val="bg1"/>
                  </a:solidFill>
                  <a:latin typeface="宋体" panose="02010600030101010101" pitchFamily="2" charset="-122"/>
                </a:rPr>
                <a:t>通过垂直于 </a:t>
              </a:r>
              <a:r>
                <a:rPr lang="zh-CN" altLang="en-US" sz="2400" b="0">
                  <a:solidFill>
                    <a:schemeClr val="bg1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zh-CN" sz="2400" b="0">
                  <a:solidFill>
                    <a:schemeClr val="bg1"/>
                  </a:solidFill>
                  <a:latin typeface="宋体" panose="02010600030101010101" pitchFamily="2" charset="-122"/>
                </a:rPr>
                <a:t>轴的单位面</a:t>
              </a:r>
              <a:r>
                <a:rPr lang="zh-CN" altLang="en-US" sz="2400" b="0">
                  <a:solidFill>
                    <a:schemeClr val="bg1"/>
                  </a:solidFill>
                  <a:latin typeface="宋体" panose="02010600030101010101" pitchFamily="2" charset="-122"/>
                </a:rPr>
                <a:t>积流过的动量  分量。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zh-CN" sz="2400" b="0">
                <a:solidFill>
                  <a:schemeClr val="bg1"/>
                </a:solidFill>
              </a:endParaRPr>
            </a:p>
          </p:txBody>
        </p:sp>
        <p:graphicFrame>
          <p:nvGraphicFramePr>
            <p:cNvPr id="72711" name="Object 5">
              <a:extLst>
                <a:ext uri="{FF2B5EF4-FFF2-40B4-BE49-F238E27FC236}">
                  <a16:creationId xmlns:a16="http://schemas.microsoft.com/office/drawing/2014/main" id="{CF9D06F5-FEEA-4626-AEFC-292108B2AD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" y="4011"/>
            <a:ext cx="211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18" name="Equation" r:id="rId5" imgW="164957" imgH="241091" progId="Equation.DSMT4">
                    <p:embed/>
                  </p:oleObj>
                </mc:Choice>
                <mc:Fallback>
                  <p:oleObj name="Equation" r:id="rId5" imgW="164957" imgH="241091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4011"/>
                          <a:ext cx="211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2" name="Object 6">
              <a:extLst>
                <a:ext uri="{FF2B5EF4-FFF2-40B4-BE49-F238E27FC236}">
                  <a16:creationId xmlns:a16="http://schemas.microsoft.com/office/drawing/2014/main" id="{7FAE1EC0-B76F-46A8-92C2-78D9396E91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4" y="3946"/>
            <a:ext cx="226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19" name="Equation" r:id="rId7" imgW="139700" imgH="228600" progId="Equation.DSMT4">
                    <p:embed/>
                  </p:oleObj>
                </mc:Choice>
                <mc:Fallback>
                  <p:oleObj name="Equation" r:id="rId7" imgW="13970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3946"/>
                          <a:ext cx="226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3" name="Object 9">
              <a:extLst>
                <a:ext uri="{FF2B5EF4-FFF2-40B4-BE49-F238E27FC236}">
                  <a16:creationId xmlns:a16="http://schemas.microsoft.com/office/drawing/2014/main" id="{8CA5731B-ACE6-447A-9CC5-CAE8438BE3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2" y="4003"/>
            <a:ext cx="20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0" name="Equation" r:id="rId9" imgW="152334" imgH="241195" progId="Equation.DSMT4">
                    <p:embed/>
                  </p:oleObj>
                </mc:Choice>
                <mc:Fallback>
                  <p:oleObj name="Equation" r:id="rId9" imgW="152334" imgH="241195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4003"/>
                          <a:ext cx="20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3466" name="Object 10">
            <a:extLst>
              <a:ext uri="{FF2B5EF4-FFF2-40B4-BE49-F238E27FC236}">
                <a16:creationId xmlns:a16="http://schemas.microsoft.com/office/drawing/2014/main" id="{08E0FF53-0D2D-4E1D-83FD-ABC54AF598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581400"/>
          <a:ext cx="36988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1" name="Equation" r:id="rId11" imgW="1435100" imgH="241300" progId="Equation.DSMT4">
                  <p:embed/>
                </p:oleObj>
              </mc:Choice>
              <mc:Fallback>
                <p:oleObj name="Equation" r:id="rId11" imgW="14351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36988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7" name="Object 11">
            <a:extLst>
              <a:ext uri="{FF2B5EF4-FFF2-40B4-BE49-F238E27FC236}">
                <a16:creationId xmlns:a16="http://schemas.microsoft.com/office/drawing/2014/main" id="{4A186026-7E68-4B4F-8483-B2F7C098A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1638" y="4354513"/>
          <a:ext cx="4832350" cy="188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2" name="Equation" r:id="rId13" imgW="1892300" imgH="736600" progId="Equation.DSMT4">
                  <p:embed/>
                </p:oleObj>
              </mc:Choice>
              <mc:Fallback>
                <p:oleObj name="Equation" r:id="rId13" imgW="1892300" imgH="736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4354513"/>
                        <a:ext cx="4832350" cy="188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9" name="Object 13">
            <a:extLst>
              <a:ext uri="{FF2B5EF4-FFF2-40B4-BE49-F238E27FC236}">
                <a16:creationId xmlns:a16="http://schemas.microsoft.com/office/drawing/2014/main" id="{FB9EA04C-D649-4F7C-B003-6BF5E7B3CC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0"/>
          <a:ext cx="5878513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3" name="Equation" r:id="rId15" imgW="1879600" imgH="381000" progId="Equation.DSMT4">
                  <p:embed/>
                </p:oleObj>
              </mc:Choice>
              <mc:Fallback>
                <p:oleObj name="Equation" r:id="rId15" imgW="1879600" imgH="381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0"/>
                        <a:ext cx="5878513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14">
            <a:extLst>
              <a:ext uri="{FF2B5EF4-FFF2-40B4-BE49-F238E27FC236}">
                <a16:creationId xmlns:a16="http://schemas.microsoft.com/office/drawing/2014/main" id="{E3ADEA6B-CE0F-477A-92A4-887965AB6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838200"/>
          <a:ext cx="8015288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4" name="Equation" r:id="rId17" imgW="5511800" imgH="749300" progId="Equation.DSMT4">
                  <p:embed/>
                </p:oleObj>
              </mc:Choice>
              <mc:Fallback>
                <p:oleObj name="Equation" r:id="rId17" imgW="5511800" imgH="749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838200"/>
                        <a:ext cx="8015288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5" name="Text Box 15">
            <a:extLst>
              <a:ext uri="{FF2B5EF4-FFF2-40B4-BE49-F238E27FC236}">
                <a16:creationId xmlns:a16="http://schemas.microsoft.com/office/drawing/2014/main" id="{2D1C4A38-8436-4B62-8234-E0534F107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4572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chemeClr val="bg1"/>
                </a:solidFill>
              </a:rPr>
              <a:t>*****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Rectangle 2">
            <a:extLst>
              <a:ext uri="{FF2B5EF4-FFF2-40B4-BE49-F238E27FC236}">
                <a16:creationId xmlns:a16="http://schemas.microsoft.com/office/drawing/2014/main" id="{74316E98-A37C-4492-A68E-552552B34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85800"/>
            <a:ext cx="777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</a:rPr>
              <a:t>这个关系式在量子化后的电磁场也是成立的，量子化后的电磁场由光子组成，每个光子的能量为</a:t>
            </a:r>
          </a:p>
          <a:p>
            <a:pPr eaLnBrk="1" hangingPunct="1">
              <a:spcBef>
                <a:spcPct val="20000"/>
              </a:spcBef>
            </a:pPr>
            <a:endParaRPr lang="zh-CN" altLang="en-US" sz="1200" b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</a:rPr>
              <a:t>     ，其中                ，</a:t>
            </a:r>
            <a:r>
              <a:rPr lang="en-US" altLang="zh-CN" b="0" i="1">
                <a:solidFill>
                  <a:schemeClr val="bg1"/>
                </a:solidFill>
              </a:rPr>
              <a:t>h</a:t>
            </a:r>
            <a:r>
              <a:rPr lang="zh-CN" altLang="en-US" b="0">
                <a:solidFill>
                  <a:schemeClr val="bg1"/>
                </a:solidFill>
              </a:rPr>
              <a:t>是普朗克常数，</a:t>
            </a:r>
            <a:r>
              <a:rPr lang="en-US" altLang="zh-CN" b="0" i="1">
                <a:solidFill>
                  <a:schemeClr val="bg1"/>
                </a:solidFill>
              </a:rPr>
              <a:t>ω</a:t>
            </a:r>
            <a:r>
              <a:rPr lang="zh-CN" altLang="en-US" b="0">
                <a:solidFill>
                  <a:schemeClr val="bg1"/>
                </a:solidFill>
              </a:rPr>
              <a:t>是频率。</a:t>
            </a:r>
          </a:p>
          <a:p>
            <a:pPr eaLnBrk="1" hangingPunct="1">
              <a:spcBef>
                <a:spcPct val="20000"/>
              </a:spcBef>
            </a:pPr>
            <a:endParaRPr lang="zh-CN" altLang="en-US" sz="1200" b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</a:rPr>
              <a:t>从而可以看出：每个光子所带的动量</a:t>
            </a:r>
          </a:p>
          <a:p>
            <a:pPr eaLnBrk="1" hangingPunct="1">
              <a:spcBef>
                <a:spcPct val="20000"/>
              </a:spcBef>
            </a:pPr>
            <a:endParaRPr lang="zh-CN" altLang="en-US" b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lang="zh-CN" altLang="en-US" b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lang="zh-CN" altLang="en-US" b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</a:rPr>
              <a:t>    </a:t>
            </a:r>
            <a:r>
              <a:rPr lang="en-US" altLang="zh-CN" b="0">
                <a:solidFill>
                  <a:schemeClr val="bg1"/>
                </a:solidFill>
              </a:rPr>
              <a:t>b)  </a:t>
            </a:r>
            <a:r>
              <a:rPr lang="zh-CN" altLang="en-US" b="0">
                <a:solidFill>
                  <a:schemeClr val="bg1"/>
                </a:solidFill>
              </a:rPr>
              <a:t>若积分区域</a:t>
            </a:r>
            <a:r>
              <a:rPr lang="en-US" altLang="zh-CN" b="0" i="1">
                <a:solidFill>
                  <a:schemeClr val="bg1"/>
                </a:solidFill>
              </a:rPr>
              <a:t>V</a:t>
            </a:r>
            <a:r>
              <a:rPr lang="en-US" altLang="zh-CN" b="0">
                <a:solidFill>
                  <a:schemeClr val="bg1"/>
                </a:solidFill>
              </a:rPr>
              <a:t> </a:t>
            </a:r>
            <a:r>
              <a:rPr lang="zh-CN" altLang="en-US" b="0">
                <a:solidFill>
                  <a:schemeClr val="bg1"/>
                </a:solidFill>
              </a:rPr>
              <a:t>为有限空间，则面积分项不为零，即</a:t>
            </a:r>
          </a:p>
        </p:txBody>
      </p:sp>
      <p:graphicFrame>
        <p:nvGraphicFramePr>
          <p:cNvPr id="73730" name="Object 3">
            <a:extLst>
              <a:ext uri="{FF2B5EF4-FFF2-40B4-BE49-F238E27FC236}">
                <a16:creationId xmlns:a16="http://schemas.microsoft.com/office/drawing/2014/main" id="{100446B8-491D-4290-919A-1CD62AF47F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1700213"/>
          <a:ext cx="13049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4" name="Equation" r:id="rId3" imgW="558558" imgH="304668" progId="Equation.DSMT4">
                  <p:embed/>
                </p:oleObj>
              </mc:Choice>
              <mc:Fallback>
                <p:oleObj name="Equation" r:id="rId3" imgW="558558" imgH="30466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700213"/>
                        <a:ext cx="130492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4">
            <a:extLst>
              <a:ext uri="{FF2B5EF4-FFF2-40B4-BE49-F238E27FC236}">
                <a16:creationId xmlns:a16="http://schemas.microsoft.com/office/drawing/2014/main" id="{658E8880-584A-4855-8460-D2A85149E1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905000"/>
          <a:ext cx="5778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5" name="Equation" r:id="rId5" imgW="241091" imgH="177646" progId="Equation.DSMT4">
                  <p:embed/>
                </p:oleObj>
              </mc:Choice>
              <mc:Fallback>
                <p:oleObj name="Equation" r:id="rId5" imgW="241091" imgH="17764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5778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5">
            <a:extLst>
              <a:ext uri="{FF2B5EF4-FFF2-40B4-BE49-F238E27FC236}">
                <a16:creationId xmlns:a16="http://schemas.microsoft.com/office/drawing/2014/main" id="{5C4FA990-AA71-428C-BF11-1823B0B42C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8250" y="3300413"/>
          <a:ext cx="704691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6" name="Equation" r:id="rId7" imgW="2184400" imgH="393700" progId="Equation.DSMT4">
                  <p:embed/>
                </p:oleObj>
              </mc:Choice>
              <mc:Fallback>
                <p:oleObj name="Equation" r:id="rId7" imgW="21844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3300413"/>
                        <a:ext cx="7046913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>
            <a:extLst>
              <a:ext uri="{FF2B5EF4-FFF2-40B4-BE49-F238E27FC236}">
                <a16:creationId xmlns:a16="http://schemas.microsoft.com/office/drawing/2014/main" id="{6AB169AC-4101-4757-897F-C7AA3D436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85800"/>
            <a:ext cx="777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</a:rPr>
              <a:t>通过界面</a:t>
            </a:r>
            <a:r>
              <a:rPr lang="en-US" altLang="zh-CN" b="0" i="1">
                <a:solidFill>
                  <a:schemeClr val="bg1"/>
                </a:solidFill>
              </a:rPr>
              <a:t>OBC</a:t>
            </a:r>
            <a:r>
              <a:rPr lang="zh-CN" altLang="en-US" b="0">
                <a:solidFill>
                  <a:schemeClr val="bg1"/>
                </a:solidFill>
              </a:rPr>
              <a:t>单位面积流入体内的动量</a:t>
            </a:r>
            <a:r>
              <a:rPr lang="en-US" altLang="zh-CN" b="0">
                <a:solidFill>
                  <a:schemeClr val="bg1"/>
                </a:solidFill>
              </a:rPr>
              <a:t>:</a:t>
            </a:r>
          </a:p>
          <a:p>
            <a:pPr eaLnBrk="1" hangingPunct="1">
              <a:spcBef>
                <a:spcPct val="20000"/>
              </a:spcBef>
            </a:pPr>
            <a:endParaRPr lang="en-US" altLang="zh-CN" b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lang="en-US" altLang="zh-CN" sz="1000" b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</a:rPr>
              <a:t>通过界面</a:t>
            </a:r>
            <a:r>
              <a:rPr lang="en-US" altLang="zh-CN" b="0" i="1">
                <a:solidFill>
                  <a:schemeClr val="bg1"/>
                </a:solidFill>
              </a:rPr>
              <a:t>OCA</a:t>
            </a:r>
            <a:r>
              <a:rPr lang="zh-CN" altLang="en-US" b="0">
                <a:solidFill>
                  <a:schemeClr val="bg1"/>
                </a:solidFill>
              </a:rPr>
              <a:t>单位面积流入体内的动量</a:t>
            </a:r>
            <a:r>
              <a:rPr lang="en-US" altLang="zh-CN" b="0">
                <a:solidFill>
                  <a:schemeClr val="bg1"/>
                </a:solidFill>
              </a:rPr>
              <a:t>:</a:t>
            </a:r>
          </a:p>
          <a:p>
            <a:pPr eaLnBrk="1" hangingPunct="1">
              <a:spcBef>
                <a:spcPct val="20000"/>
              </a:spcBef>
            </a:pPr>
            <a:endParaRPr lang="en-US" altLang="zh-CN" b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lang="en-US" altLang="zh-CN" sz="1000" b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</a:rPr>
              <a:t>通过界面</a:t>
            </a:r>
            <a:r>
              <a:rPr lang="en-US" altLang="zh-CN" b="0" i="1">
                <a:solidFill>
                  <a:schemeClr val="bg1"/>
                </a:solidFill>
              </a:rPr>
              <a:t>OAB</a:t>
            </a:r>
            <a:r>
              <a:rPr lang="zh-CN" altLang="en-US" b="0">
                <a:solidFill>
                  <a:schemeClr val="bg1"/>
                </a:solidFill>
              </a:rPr>
              <a:t>单位面积流入体内的动量</a:t>
            </a:r>
            <a:r>
              <a:rPr lang="en-US" altLang="zh-CN" b="0">
                <a:solidFill>
                  <a:schemeClr val="bg1"/>
                </a:solidFill>
              </a:rPr>
              <a:t>:</a:t>
            </a:r>
          </a:p>
          <a:p>
            <a:pPr eaLnBrk="1" hangingPunct="1">
              <a:spcBef>
                <a:spcPct val="20000"/>
              </a:spcBef>
            </a:pPr>
            <a:endParaRPr lang="en-US" altLang="zh-CN" b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lang="en-US" altLang="zh-CN" sz="1000" b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</a:rPr>
              <a:t>当               时，通过这三个面流入体内的动量等</a:t>
            </a:r>
          </a:p>
        </p:txBody>
      </p:sp>
      <p:graphicFrame>
        <p:nvGraphicFramePr>
          <p:cNvPr id="74754" name="Object 3">
            <a:extLst>
              <a:ext uri="{FF2B5EF4-FFF2-40B4-BE49-F238E27FC236}">
                <a16:creationId xmlns:a16="http://schemas.microsoft.com/office/drawing/2014/main" id="{A4207657-0054-46EB-9E54-3A412F9F38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365625"/>
          <a:ext cx="12604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7" name="Equation" r:id="rId3" imgW="545626" imgH="177646" progId="Equation.DSMT4">
                  <p:embed/>
                </p:oleObj>
              </mc:Choice>
              <mc:Fallback>
                <p:oleObj name="Equation" r:id="rId3" imgW="545626" imgH="17764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365625"/>
                        <a:ext cx="12604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4">
            <a:extLst>
              <a:ext uri="{FF2B5EF4-FFF2-40B4-BE49-F238E27FC236}">
                <a16:creationId xmlns:a16="http://schemas.microsoft.com/office/drawing/2014/main" id="{15952600-D762-4DE4-A5F2-DB07F83F19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4038" y="1328738"/>
          <a:ext cx="4349750" cy="296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8" name="Equation" r:id="rId5" imgW="1930400" imgH="1320800" progId="Equation.DSMT4">
                  <p:embed/>
                </p:oleObj>
              </mc:Choice>
              <mc:Fallback>
                <p:oleObj name="Equation" r:id="rId5" imgW="1930400" imgH="1320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1328738"/>
                        <a:ext cx="4349750" cy="296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2">
            <a:extLst>
              <a:ext uri="{FF2B5EF4-FFF2-40B4-BE49-F238E27FC236}">
                <a16:creationId xmlns:a16="http://schemas.microsoft.com/office/drawing/2014/main" id="{6FA0DE0C-D92B-4638-9C18-1867B55F0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85800"/>
            <a:ext cx="777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</a:rPr>
              <a:t>于从面元</a:t>
            </a:r>
            <a:r>
              <a:rPr lang="en-US" altLang="zh-CN" b="0" i="1">
                <a:solidFill>
                  <a:schemeClr val="bg1"/>
                </a:solidFill>
              </a:rPr>
              <a:t>ABC</a:t>
            </a:r>
            <a:r>
              <a:rPr lang="zh-CN" altLang="en-US" b="0">
                <a:solidFill>
                  <a:schemeClr val="bg1"/>
                </a:solidFill>
              </a:rPr>
              <a:t>流出的动量。因此，通过</a:t>
            </a:r>
            <a:r>
              <a:rPr lang="en-US" altLang="zh-CN" b="0" i="1">
                <a:solidFill>
                  <a:schemeClr val="bg1"/>
                </a:solidFill>
              </a:rPr>
              <a:t>ABC</a:t>
            </a:r>
            <a:r>
              <a:rPr lang="zh-CN" altLang="en-US" b="0">
                <a:solidFill>
                  <a:schemeClr val="bg1"/>
                </a:solidFill>
              </a:rPr>
              <a:t>面流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</a:rPr>
              <a:t>出的动量各分量为：</a:t>
            </a:r>
          </a:p>
          <a:p>
            <a:pPr eaLnBrk="1" hangingPunct="1">
              <a:spcBef>
                <a:spcPct val="20000"/>
              </a:spcBef>
            </a:pPr>
            <a:endParaRPr lang="zh-CN" altLang="en-US" b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lang="zh-CN" altLang="en-US" b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lang="zh-CN" altLang="en-US" b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lang="zh-CN" altLang="en-US" b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</a:rPr>
              <a:t>写成矢量式：</a:t>
            </a:r>
          </a:p>
          <a:p>
            <a:pPr eaLnBrk="1" hangingPunct="1">
              <a:spcBef>
                <a:spcPct val="20000"/>
              </a:spcBef>
            </a:pPr>
            <a:endParaRPr lang="zh-CN" altLang="en-US" b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lang="zh-CN" altLang="en-US" b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</a:rPr>
              <a:t>这就是通过面元       流出的动量。因此，通过闭合曲面流出的总动量为</a:t>
            </a:r>
            <a:endParaRPr lang="zh-CN" altLang="en-US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5778" name="Object 3">
            <a:extLst>
              <a:ext uri="{FF2B5EF4-FFF2-40B4-BE49-F238E27FC236}">
                <a16:creationId xmlns:a16="http://schemas.microsoft.com/office/drawing/2014/main" id="{16A4E3A8-7E8D-4603-B0F8-85387315BA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7163" y="1906588"/>
          <a:ext cx="4511675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2" name="Equation" r:id="rId3" imgW="1854200" imgH="685800" progId="Equation.DSMT4">
                  <p:embed/>
                </p:oleObj>
              </mc:Choice>
              <mc:Fallback>
                <p:oleObj name="Equation" r:id="rId3" imgW="185420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1906588"/>
                        <a:ext cx="4511675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4">
            <a:extLst>
              <a:ext uri="{FF2B5EF4-FFF2-40B4-BE49-F238E27FC236}">
                <a16:creationId xmlns:a16="http://schemas.microsoft.com/office/drawing/2014/main" id="{DB485DB7-2A0E-424D-9560-43900F493E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2538" y="4419600"/>
          <a:ext cx="16859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3" name="Equation" r:id="rId5" imgW="723586" imgH="241195" progId="Equation.DSMT4">
                  <p:embed/>
                </p:oleObj>
              </mc:Choice>
              <mc:Fallback>
                <p:oleObj name="Equation" r:id="rId5" imgW="723586" imgH="24119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4419600"/>
                        <a:ext cx="16859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5">
            <a:extLst>
              <a:ext uri="{FF2B5EF4-FFF2-40B4-BE49-F238E27FC236}">
                <a16:creationId xmlns:a16="http://schemas.microsoft.com/office/drawing/2014/main" id="{CB93EDD7-4381-4043-8769-507EE88627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265738"/>
          <a:ext cx="51593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4" name="Equation" r:id="rId7" imgW="228501" imgH="215806" progId="Equation.DSMT4">
                  <p:embed/>
                </p:oleObj>
              </mc:Choice>
              <mc:Fallback>
                <p:oleObj name="Equation" r:id="rId7" imgW="228501" imgH="21580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265738"/>
                        <a:ext cx="515938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>
            <a:extLst>
              <a:ext uri="{FF2B5EF4-FFF2-40B4-BE49-F238E27FC236}">
                <a16:creationId xmlns:a16="http://schemas.microsoft.com/office/drawing/2014/main" id="{AACCA361-04D2-4A9E-84ED-15A1DC3926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15888"/>
          <a:ext cx="5392737" cy="184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3" imgW="2667000" imgH="914400" progId="Equation.DSMT4">
                  <p:embed/>
                </p:oleObj>
              </mc:Choice>
              <mc:Fallback>
                <p:oleObj name="Equation" r:id="rId3" imgW="2667000" imgH="91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15888"/>
                        <a:ext cx="5392737" cy="184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F5353141-FBC7-42E8-A79F-AE9E8C263B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989138"/>
          <a:ext cx="17494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5" imgW="863225" imgH="215806" progId="Equation.DSMT4">
                  <p:embed/>
                </p:oleObj>
              </mc:Choice>
              <mc:Fallback>
                <p:oleObj name="Equation" r:id="rId5" imgW="863225" imgH="21580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989138"/>
                        <a:ext cx="174942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22DD123A-F408-4DDC-B6AC-FD7A57BE97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188" y="2928938"/>
          <a:ext cx="4752975" cy="188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7" imgW="2247900" imgH="889000" progId="Equation.DSMT4">
                  <p:embed/>
                </p:oleObj>
              </mc:Choice>
              <mc:Fallback>
                <p:oleObj name="Equation" r:id="rId7" imgW="2247900" imgH="889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2928938"/>
                        <a:ext cx="4752975" cy="188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>
            <a:extLst>
              <a:ext uri="{FF2B5EF4-FFF2-40B4-BE49-F238E27FC236}">
                <a16:creationId xmlns:a16="http://schemas.microsoft.com/office/drawing/2014/main" id="{1BF430F9-63B8-43CA-AEC0-ECA15250B5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1989138"/>
          <a:ext cx="45180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9" imgW="1930400" imgH="254000" progId="Equation.DSMT4">
                  <p:embed/>
                </p:oleObj>
              </mc:Choice>
              <mc:Fallback>
                <p:oleObj name="Equation" r:id="rId9" imgW="1930400" imgH="254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989138"/>
                        <a:ext cx="45180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Line 12">
            <a:extLst>
              <a:ext uri="{FF2B5EF4-FFF2-40B4-BE49-F238E27FC236}">
                <a16:creationId xmlns:a16="http://schemas.microsoft.com/office/drawing/2014/main" id="{4C53346A-CF21-4946-969B-D11EAD40D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9188" y="3357563"/>
            <a:ext cx="7207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11277" name="Object 13">
            <a:extLst>
              <a:ext uri="{FF2B5EF4-FFF2-40B4-BE49-F238E27FC236}">
                <a16:creationId xmlns:a16="http://schemas.microsoft.com/office/drawing/2014/main" id="{20C2E054-AE01-4975-BB54-AB3ADBB01A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2928938"/>
          <a:ext cx="2808288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11" imgW="1485900" imgH="863600" progId="Equation.DSMT4">
                  <p:embed/>
                </p:oleObj>
              </mc:Choice>
              <mc:Fallback>
                <p:oleObj name="Equation" r:id="rId11" imgW="1485900" imgH="863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928938"/>
                        <a:ext cx="2808288" cy="163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14">
            <a:extLst>
              <a:ext uri="{FF2B5EF4-FFF2-40B4-BE49-F238E27FC236}">
                <a16:creationId xmlns:a16="http://schemas.microsoft.com/office/drawing/2014/main" id="{3000E5EE-E9BD-4063-9D1D-E8300F2F67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620713"/>
          <a:ext cx="14398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13" imgW="710891" imgH="203112" progId="Equation.DSMT4">
                  <p:embed/>
                </p:oleObj>
              </mc:Choice>
              <mc:Fallback>
                <p:oleObj name="Equation" r:id="rId13" imgW="710891" imgH="20311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20713"/>
                        <a:ext cx="143986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5">
            <a:extLst>
              <a:ext uri="{FF2B5EF4-FFF2-40B4-BE49-F238E27FC236}">
                <a16:creationId xmlns:a16="http://schemas.microsoft.com/office/drawing/2014/main" id="{488793FF-5D68-495C-B234-F138BCBA8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286375"/>
          <a:ext cx="27749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15" imgW="1371600" imgH="444500" progId="Equation.DSMT4">
                  <p:embed/>
                </p:oleObj>
              </mc:Choice>
              <mc:Fallback>
                <p:oleObj name="Equation" r:id="rId15" imgW="1371600" imgH="4445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286375"/>
                        <a:ext cx="27749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16">
            <a:extLst>
              <a:ext uri="{FF2B5EF4-FFF2-40B4-BE49-F238E27FC236}">
                <a16:creationId xmlns:a16="http://schemas.microsoft.com/office/drawing/2014/main" id="{AEE7806A-9C16-4098-9161-C31B8A8637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4572000"/>
          <a:ext cx="33845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17" imgW="1574800" imgH="914400" progId="Equation.DSMT4">
                  <p:embed/>
                </p:oleObj>
              </mc:Choice>
              <mc:Fallback>
                <p:oleObj name="Equation" r:id="rId17" imgW="1574800" imgH="914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572000"/>
                        <a:ext cx="33845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Rectangle 17">
            <a:extLst>
              <a:ext uri="{FF2B5EF4-FFF2-40B4-BE49-F238E27FC236}">
                <a16:creationId xmlns:a16="http://schemas.microsoft.com/office/drawing/2014/main" id="{01F788B4-B322-4FBF-8DF7-AEECE9B46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76700"/>
            <a:ext cx="60483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/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745696E4-2DD6-430A-8C2A-2EFC6300A9A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508500"/>
            <a:ext cx="2630488" cy="2089150"/>
            <a:chOff x="4426" y="2688"/>
            <a:chExt cx="1657" cy="1316"/>
          </a:xfrm>
        </p:grpSpPr>
        <p:sp>
          <p:nvSpPr>
            <p:cNvPr id="6160" name="AutoShape 19">
              <a:extLst>
                <a:ext uri="{FF2B5EF4-FFF2-40B4-BE49-F238E27FC236}">
                  <a16:creationId xmlns:a16="http://schemas.microsoft.com/office/drawing/2014/main" id="{2C88F0E2-1BFF-4FD9-B72C-1C8BDB868F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48483">
              <a:off x="4426" y="2688"/>
              <a:ext cx="1657" cy="1316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161" name="Rectangle 20">
              <a:extLst>
                <a:ext uri="{FF2B5EF4-FFF2-40B4-BE49-F238E27FC236}">
                  <a16:creationId xmlns:a16="http://schemas.microsoft.com/office/drawing/2014/main" id="{C0963F16-5443-42C4-80A9-8174A8627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3113"/>
              <a:ext cx="108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>
                  <a:solidFill>
                    <a:srgbClr val="FFFF66"/>
                  </a:solidFill>
                  <a:latin typeface="楷体_GB2312" pitchFamily="49" charset="-122"/>
                  <a:ea typeface="楷体_GB2312" pitchFamily="49" charset="-122"/>
                </a:rPr>
                <a:t>达朗贝尔方程</a:t>
              </a:r>
            </a:p>
          </p:txBody>
        </p:sp>
      </p:grpSp>
      <p:sp>
        <p:nvSpPr>
          <p:cNvPr id="6157" name="Rectangle 22">
            <a:extLst>
              <a:ext uri="{FF2B5EF4-FFF2-40B4-BE49-F238E27FC236}">
                <a16:creationId xmlns:a16="http://schemas.microsoft.com/office/drawing/2014/main" id="{51759DA1-26CF-45AE-B91B-35839E762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180013"/>
            <a:ext cx="8353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37D7FEB-E8F2-41A6-8842-B68D377F4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2500313"/>
            <a:ext cx="3246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无旋场（纵场）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623EC48-3996-4ED6-A375-F14763D0C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571750"/>
            <a:ext cx="2709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/>
              <a:t>无源场（横场）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1" grpId="0"/>
      <p:bldP spid="19" grpId="0"/>
      <p:bldP spid="2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6" name="Rectangle 2">
            <a:extLst>
              <a:ext uri="{FF2B5EF4-FFF2-40B4-BE49-F238E27FC236}">
                <a16:creationId xmlns:a16="http://schemas.microsoft.com/office/drawing/2014/main" id="{3C4DB663-CF45-422F-988B-1E8114166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85800"/>
            <a:ext cx="777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CN" b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endParaRPr lang="en-US" altLang="zh-CN" b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  <a:latin typeface="宋体" panose="02010600030101010101" pitchFamily="2" charset="-122"/>
              </a:rPr>
              <a:t>张量  的分量  </a:t>
            </a:r>
            <a:r>
              <a:rPr lang="zh-CN" altLang="zh-CN" b="0">
                <a:solidFill>
                  <a:schemeClr val="bg1"/>
                </a:solidFill>
                <a:latin typeface="宋体" panose="02010600030101010101" pitchFamily="2" charset="-122"/>
              </a:rPr>
              <a:t>的意义是通过垂直于</a:t>
            </a:r>
            <a:r>
              <a:rPr lang="en-US" altLang="zh-CN" b="0" i="1">
                <a:solidFill>
                  <a:schemeClr val="bg1"/>
                </a:solidFill>
                <a:latin typeface="宋体" panose="02010600030101010101" pitchFamily="2" charset="-122"/>
              </a:rPr>
              <a:t>i</a:t>
            </a:r>
            <a:r>
              <a:rPr lang="zh-CN" altLang="zh-CN" b="0">
                <a:solidFill>
                  <a:schemeClr val="bg1"/>
                </a:solidFill>
                <a:latin typeface="宋体" panose="02010600030101010101" pitchFamily="2" charset="-122"/>
              </a:rPr>
              <a:t>轴的单位面</a:t>
            </a:r>
            <a:r>
              <a:rPr lang="zh-CN" altLang="en-US" b="0">
                <a:solidFill>
                  <a:schemeClr val="bg1"/>
                </a:solidFill>
                <a:latin typeface="宋体" panose="02010600030101010101" pitchFamily="2" charset="-122"/>
              </a:rPr>
              <a:t>积流过的动量</a:t>
            </a:r>
            <a:r>
              <a:rPr lang="en-US" altLang="zh-CN" b="0" i="1">
                <a:solidFill>
                  <a:schemeClr val="bg1"/>
                </a:solidFill>
                <a:latin typeface="宋体" panose="02010600030101010101" pitchFamily="2" charset="-122"/>
              </a:rPr>
              <a:t>j </a:t>
            </a:r>
            <a:r>
              <a:rPr lang="zh-CN" altLang="en-US" b="0">
                <a:solidFill>
                  <a:schemeClr val="bg1"/>
                </a:solidFill>
                <a:latin typeface="宋体" panose="02010600030101010101" pitchFamily="2" charset="-122"/>
              </a:rPr>
              <a:t>分量。</a:t>
            </a:r>
          </a:p>
          <a:p>
            <a:pPr eaLnBrk="1" hangingPunct="1">
              <a:spcBef>
                <a:spcPct val="20000"/>
              </a:spcBef>
            </a:pPr>
            <a:endParaRPr lang="en-US" altLang="zh-CN" b="0">
              <a:solidFill>
                <a:schemeClr val="bg1"/>
              </a:solidFill>
            </a:endParaRPr>
          </a:p>
        </p:txBody>
      </p:sp>
      <p:graphicFrame>
        <p:nvGraphicFramePr>
          <p:cNvPr id="76802" name="Object 4">
            <a:extLst>
              <a:ext uri="{FF2B5EF4-FFF2-40B4-BE49-F238E27FC236}">
                <a16:creationId xmlns:a16="http://schemas.microsoft.com/office/drawing/2014/main" id="{FB4C78D0-348B-4681-8341-0A61992EBC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609600"/>
          <a:ext cx="134461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7" name="Equation" r:id="rId3" imgW="545863" imgH="380835" progId="Equation.DSMT4">
                  <p:embed/>
                </p:oleObj>
              </mc:Choice>
              <mc:Fallback>
                <p:oleObj name="Equation" r:id="rId3" imgW="545863" imgH="38083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609600"/>
                        <a:ext cx="1344613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5">
            <a:extLst>
              <a:ext uri="{FF2B5EF4-FFF2-40B4-BE49-F238E27FC236}">
                <a16:creationId xmlns:a16="http://schemas.microsoft.com/office/drawing/2014/main" id="{4B0998D6-86EB-4485-8121-994F6B8B33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1638" y="1719263"/>
          <a:ext cx="3349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Equation" r:id="rId5" imgW="164957" imgH="241091" progId="Equation.DSMT4">
                  <p:embed/>
                </p:oleObj>
              </mc:Choice>
              <mc:Fallback>
                <p:oleObj name="Equation" r:id="rId5" imgW="164957" imgH="24109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1719263"/>
                        <a:ext cx="334962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6">
            <a:extLst>
              <a:ext uri="{FF2B5EF4-FFF2-40B4-BE49-F238E27FC236}">
                <a16:creationId xmlns:a16="http://schemas.microsoft.com/office/drawing/2014/main" id="{8753E35F-96A1-4706-A073-4C248223F0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1600" y="1711325"/>
          <a:ext cx="228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9" name="公式" r:id="rId7" imgW="88707" imgH="164742" progId="Equation.3">
                  <p:embed/>
                </p:oleObj>
              </mc:Choice>
              <mc:Fallback>
                <p:oleObj name="公式" r:id="rId7" imgW="88707" imgH="16474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600" y="1711325"/>
                        <a:ext cx="2286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7">
            <a:extLst>
              <a:ext uri="{FF2B5EF4-FFF2-40B4-BE49-F238E27FC236}">
                <a16:creationId xmlns:a16="http://schemas.microsoft.com/office/drawing/2014/main" id="{B8907BF7-F950-4076-926E-27C233CB27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0663" y="1747838"/>
          <a:ext cx="3206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0" name="Equation" r:id="rId9" imgW="139639" imgH="203112" progId="Equation.DSMT4">
                  <p:embed/>
                </p:oleObj>
              </mc:Choice>
              <mc:Fallback>
                <p:oleObj name="Equation" r:id="rId9" imgW="139639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1747838"/>
                        <a:ext cx="3206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4">
            <a:extLst>
              <a:ext uri="{FF2B5EF4-FFF2-40B4-BE49-F238E27FC236}">
                <a16:creationId xmlns:a16="http://schemas.microsoft.com/office/drawing/2014/main" id="{605EE229-5A37-49C6-BB67-E66F774B7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125538"/>
            <a:ext cx="17081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0">
                <a:solidFill>
                  <a:schemeClr val="bg1"/>
                </a:solidFill>
              </a:rPr>
              <a:t>第五章习题</a:t>
            </a:r>
          </a:p>
          <a:p>
            <a:pPr algn="ctr" eaLnBrk="1" hangingPunct="1"/>
            <a:r>
              <a:rPr lang="en-US" altLang="zh-CN" sz="2400" b="0">
                <a:solidFill>
                  <a:schemeClr val="bg1"/>
                </a:solidFill>
              </a:rPr>
              <a:t>5-4</a:t>
            </a:r>
          </a:p>
          <a:p>
            <a:pPr algn="ctr" eaLnBrk="1" hangingPunct="1"/>
            <a:r>
              <a:rPr lang="en-US" altLang="zh-CN" sz="2400" b="0">
                <a:solidFill>
                  <a:schemeClr val="bg1"/>
                </a:solidFill>
              </a:rPr>
              <a:t>5-6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5">
            <a:extLst>
              <a:ext uri="{FF2B5EF4-FFF2-40B4-BE49-F238E27FC236}">
                <a16:creationId xmlns:a16="http://schemas.microsoft.com/office/drawing/2014/main" id="{4CE542D8-A736-4A68-A38E-4E6312663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0"/>
            <a:ext cx="8763000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</a:rPr>
              <a:t>例题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</a:rPr>
              <a:t>证明在自由电磁场（即没有电荷，电流分布 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</a:rPr>
              <a:t>中，可取电磁场的矢势     垂直于波的转播方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</a:rPr>
              <a:t>向，并取标势                。 </a:t>
            </a:r>
          </a:p>
        </p:txBody>
      </p:sp>
      <p:graphicFrame>
        <p:nvGraphicFramePr>
          <p:cNvPr id="77826" name="Object 6">
            <a:extLst>
              <a:ext uri="{FF2B5EF4-FFF2-40B4-BE49-F238E27FC236}">
                <a16:creationId xmlns:a16="http://schemas.microsoft.com/office/drawing/2014/main" id="{B96EA6C0-714C-4432-9F3A-6C9BFE2707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438400"/>
          <a:ext cx="406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0" name="Equation" r:id="rId3" imgW="152268" imgH="203024" progId="Equation.DSMT4">
                  <p:embed/>
                </p:oleObj>
              </mc:Choice>
              <mc:Fallback>
                <p:oleObj name="Equation" r:id="rId3" imgW="152268" imgH="20302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438400"/>
                        <a:ext cx="406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7">
            <a:extLst>
              <a:ext uri="{FF2B5EF4-FFF2-40B4-BE49-F238E27FC236}">
                <a16:creationId xmlns:a16="http://schemas.microsoft.com/office/drawing/2014/main" id="{3683E35C-0F4D-47B7-A92F-DB67A0B933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3141663"/>
          <a:ext cx="122872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1" name="Equation" r:id="rId5" imgW="380835" imgH="203112" progId="Equation.DSMT4">
                  <p:embed/>
                </p:oleObj>
              </mc:Choice>
              <mc:Fallback>
                <p:oleObj name="Equation" r:id="rId5" imgW="380835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141663"/>
                        <a:ext cx="1228725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Rectangle 8">
            <a:extLst>
              <a:ext uri="{FF2B5EF4-FFF2-40B4-BE49-F238E27FC236}">
                <a16:creationId xmlns:a16="http://schemas.microsoft.com/office/drawing/2014/main" id="{5346E51A-E89D-4843-9FD2-1BF85B2D6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628775"/>
            <a:ext cx="8893175" cy="23050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6">
            <a:extLst>
              <a:ext uri="{FF2B5EF4-FFF2-40B4-BE49-F238E27FC236}">
                <a16:creationId xmlns:a16="http://schemas.microsoft.com/office/drawing/2014/main" id="{DB14EFA0-3C1F-4EAE-8E4C-AE943C265F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0538" y="3216275"/>
          <a:ext cx="100012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1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3216275"/>
                        <a:ext cx="100012" cy="15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8" name="Object 8">
            <a:extLst>
              <a:ext uri="{FF2B5EF4-FFF2-40B4-BE49-F238E27FC236}">
                <a16:creationId xmlns:a16="http://schemas.microsoft.com/office/drawing/2014/main" id="{63D7A332-C80C-4D92-895D-883A09E45C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1427163"/>
          <a:ext cx="18002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2" name="Equation" r:id="rId5" imgW="1168400" imgH="558800" progId="Equation.DSMT4">
                  <p:embed/>
                </p:oleObj>
              </mc:Choice>
              <mc:Fallback>
                <p:oleObj name="Equation" r:id="rId5" imgW="1168400" imgH="558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427163"/>
                        <a:ext cx="18002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9" name="Object 9">
            <a:extLst>
              <a:ext uri="{FF2B5EF4-FFF2-40B4-BE49-F238E27FC236}">
                <a16:creationId xmlns:a16="http://schemas.microsoft.com/office/drawing/2014/main" id="{29AC7697-8E5B-4DA0-A14C-AFF8460CDB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2435225"/>
          <a:ext cx="374491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3" name="Equation" r:id="rId7" imgW="2400300" imgH="419100" progId="Equation.DSMT4">
                  <p:embed/>
                </p:oleObj>
              </mc:Choice>
              <mc:Fallback>
                <p:oleObj name="Equation" r:id="rId7" imgW="2400300" imgH="419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435225"/>
                        <a:ext cx="3744912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0" name="Object 10">
            <a:extLst>
              <a:ext uri="{FF2B5EF4-FFF2-40B4-BE49-F238E27FC236}">
                <a16:creationId xmlns:a16="http://schemas.microsoft.com/office/drawing/2014/main" id="{9C162319-D61E-4855-86ED-6C37A9E0C9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298825"/>
          <a:ext cx="35988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4" name="Equation" r:id="rId9" imgW="2120900" imgH="279400" progId="Equation.DSMT4">
                  <p:embed/>
                </p:oleObj>
              </mc:Choice>
              <mc:Fallback>
                <p:oleObj name="Equation" r:id="rId9" imgW="2120900" imgH="279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298825"/>
                        <a:ext cx="359886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1" name="Object 11">
            <a:extLst>
              <a:ext uri="{FF2B5EF4-FFF2-40B4-BE49-F238E27FC236}">
                <a16:creationId xmlns:a16="http://schemas.microsoft.com/office/drawing/2014/main" id="{89E4B851-FBEB-4FF5-AC9B-47B25AD7CB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3298825"/>
          <a:ext cx="29527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5" name="Equation" r:id="rId11" imgW="1689100" imgH="279400" progId="Equation.DSMT4">
                  <p:embed/>
                </p:oleObj>
              </mc:Choice>
              <mc:Fallback>
                <p:oleObj name="Equation" r:id="rId11" imgW="1689100" imgH="279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298825"/>
                        <a:ext cx="29527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2" name="Object 12">
            <a:extLst>
              <a:ext uri="{FF2B5EF4-FFF2-40B4-BE49-F238E27FC236}">
                <a16:creationId xmlns:a16="http://schemas.microsoft.com/office/drawing/2014/main" id="{CCD51ED8-813F-4757-A046-4E3E132ED8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875088"/>
          <a:ext cx="15113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6" name="Equation" r:id="rId13" imgW="927100" imgH="419100" progId="Equation.DSMT4">
                  <p:embed/>
                </p:oleObj>
              </mc:Choice>
              <mc:Fallback>
                <p:oleObj name="Equation" r:id="rId13" imgW="927100" imgH="419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875088"/>
                        <a:ext cx="15113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3" name="Object 13">
            <a:extLst>
              <a:ext uri="{FF2B5EF4-FFF2-40B4-BE49-F238E27FC236}">
                <a16:creationId xmlns:a16="http://schemas.microsoft.com/office/drawing/2014/main" id="{207BA860-D8FC-41FF-B55D-05F5D76C8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3803650"/>
          <a:ext cx="3021012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7" name="Equation" r:id="rId15" imgW="1651000" imgH="419100" progId="Equation.DSMT4">
                  <p:embed/>
                </p:oleObj>
              </mc:Choice>
              <mc:Fallback>
                <p:oleObj name="Equation" r:id="rId15" imgW="1651000" imgH="419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803650"/>
                        <a:ext cx="3021012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Object 14">
            <a:extLst>
              <a:ext uri="{FF2B5EF4-FFF2-40B4-BE49-F238E27FC236}">
                <a16:creationId xmlns:a16="http://schemas.microsoft.com/office/drawing/2014/main" id="{7113DDD2-0B0C-41E7-9038-9C2D38D781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238250"/>
          <a:ext cx="1724025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8" name="Equation" r:id="rId17" imgW="1193800" imgH="1346200" progId="Equation.DSMT4">
                  <p:embed/>
                </p:oleObj>
              </mc:Choice>
              <mc:Fallback>
                <p:oleObj name="Equation" r:id="rId17" imgW="1193800" imgH="1346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238250"/>
                        <a:ext cx="1724025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7" name="Object 17">
            <a:extLst>
              <a:ext uri="{FF2B5EF4-FFF2-40B4-BE49-F238E27FC236}">
                <a16:creationId xmlns:a16="http://schemas.microsoft.com/office/drawing/2014/main" id="{8B32011B-BD48-4360-A914-D1F6A76A0F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595813"/>
          <a:ext cx="136842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9" name="Equation" r:id="rId19" imgW="583947" imgH="253890" progId="Equation.DSMT4">
                  <p:embed/>
                </p:oleObj>
              </mc:Choice>
              <mc:Fallback>
                <p:oleObj name="Equation" r:id="rId19" imgW="583947" imgH="25389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595813"/>
                        <a:ext cx="136842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8" name="Object 18">
            <a:extLst>
              <a:ext uri="{FF2B5EF4-FFF2-40B4-BE49-F238E27FC236}">
                <a16:creationId xmlns:a16="http://schemas.microsoft.com/office/drawing/2014/main" id="{59D8870F-8483-4D7D-A837-0722448F85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4581525"/>
          <a:ext cx="280828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0" name="Equation" r:id="rId21" imgW="1205977" imgH="253890" progId="Equation.DSMT4">
                  <p:embed/>
                </p:oleObj>
              </mc:Choice>
              <mc:Fallback>
                <p:oleObj name="Equation" r:id="rId21" imgW="1205977" imgH="25389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581525"/>
                        <a:ext cx="2808288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1" name="Object 21">
            <a:extLst>
              <a:ext uri="{FF2B5EF4-FFF2-40B4-BE49-F238E27FC236}">
                <a16:creationId xmlns:a16="http://schemas.microsoft.com/office/drawing/2014/main" id="{64ED3A98-CC70-452D-A1F4-D4FF57A2D2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5445125"/>
          <a:ext cx="216058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1" name="Equation" r:id="rId23" imgW="1143000" imgH="419100" progId="Equation.DSMT4">
                  <p:embed/>
                </p:oleObj>
              </mc:Choice>
              <mc:Fallback>
                <p:oleObj name="Equation" r:id="rId23" imgW="1143000" imgH="4191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445125"/>
                        <a:ext cx="216058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9" name="Object 5">
            <a:extLst>
              <a:ext uri="{FF2B5EF4-FFF2-40B4-BE49-F238E27FC236}">
                <a16:creationId xmlns:a16="http://schemas.microsoft.com/office/drawing/2014/main" id="{689C1A02-AE61-4191-821B-D626E39056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1613" y="2706688"/>
          <a:ext cx="2592387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1" name="Equation" r:id="rId3" imgW="1066337" imgH="253890" progId="Equation.DSMT4">
                  <p:embed/>
                </p:oleObj>
              </mc:Choice>
              <mc:Fallback>
                <p:oleObj name="Equation" r:id="rId3" imgW="1066337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613" y="2706688"/>
                        <a:ext cx="2592387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6">
            <a:extLst>
              <a:ext uri="{FF2B5EF4-FFF2-40B4-BE49-F238E27FC236}">
                <a16:creationId xmlns:a16="http://schemas.microsoft.com/office/drawing/2014/main" id="{3FFBF259-A719-48CC-B0A7-1A27C050D6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3427413"/>
          <a:ext cx="14589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2" name="Equation" r:id="rId5" imgW="761669" imgH="215806" progId="Equation.DSMT4">
                  <p:embed/>
                </p:oleObj>
              </mc:Choice>
              <mc:Fallback>
                <p:oleObj name="Equation" r:id="rId5" imgW="761669" imgH="21580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427413"/>
                        <a:ext cx="145891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7">
            <a:extLst>
              <a:ext uri="{FF2B5EF4-FFF2-40B4-BE49-F238E27FC236}">
                <a16:creationId xmlns:a16="http://schemas.microsoft.com/office/drawing/2014/main" id="{FB4BDC9B-EFA7-46C2-9C40-A66D985285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014538"/>
          <a:ext cx="3816350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3" name="Equation" r:id="rId7" imgW="1879600" imgH="990600" progId="Equation.DSMT4">
                  <p:embed/>
                </p:oleObj>
              </mc:Choice>
              <mc:Fallback>
                <p:oleObj name="Equation" r:id="rId7" imgW="1879600" imgH="990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014538"/>
                        <a:ext cx="3816350" cy="201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8">
            <a:extLst>
              <a:ext uri="{FF2B5EF4-FFF2-40B4-BE49-F238E27FC236}">
                <a16:creationId xmlns:a16="http://schemas.microsoft.com/office/drawing/2014/main" id="{3022FFD2-F322-4ADD-880C-45CA53A60D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2203450"/>
          <a:ext cx="12969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4" name="Equation" r:id="rId9" imgW="545626" imgH="203024" progId="Equation.DSMT4">
                  <p:embed/>
                </p:oleObj>
              </mc:Choice>
              <mc:Fallback>
                <p:oleObj name="Equation" r:id="rId9" imgW="545626" imgH="20302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203450"/>
                        <a:ext cx="12969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3" name="Object 9">
            <a:extLst>
              <a:ext uri="{FF2B5EF4-FFF2-40B4-BE49-F238E27FC236}">
                <a16:creationId xmlns:a16="http://schemas.microsoft.com/office/drawing/2014/main" id="{3B555924-E61A-4D9C-8409-CCD52B0348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2635250"/>
          <a:ext cx="237648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5" name="Equation" r:id="rId11" imgW="1295400" imgH="419100" progId="Equation.DSMT4">
                  <p:embed/>
                </p:oleObj>
              </mc:Choice>
              <mc:Fallback>
                <p:oleObj name="Equation" r:id="rId11" imgW="1295400" imgH="419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635250"/>
                        <a:ext cx="2376488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4" name="Object 10">
            <a:extLst>
              <a:ext uri="{FF2B5EF4-FFF2-40B4-BE49-F238E27FC236}">
                <a16:creationId xmlns:a16="http://schemas.microsoft.com/office/drawing/2014/main" id="{F6A7E188-956E-4495-BF0F-CAE938CBD5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3355975"/>
          <a:ext cx="1487487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6" name="Equation" r:id="rId13" imgW="634725" imgH="253890" progId="Equation.DSMT4">
                  <p:embed/>
                </p:oleObj>
              </mc:Choice>
              <mc:Fallback>
                <p:oleObj name="Equation" r:id="rId13" imgW="634725" imgH="25389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355975"/>
                        <a:ext cx="1487487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5" name="Object 11">
            <a:extLst>
              <a:ext uri="{FF2B5EF4-FFF2-40B4-BE49-F238E27FC236}">
                <a16:creationId xmlns:a16="http://schemas.microsoft.com/office/drawing/2014/main" id="{4591BB1C-3797-4460-9B4E-C227257B84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4148138"/>
          <a:ext cx="374491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7" name="Equation" r:id="rId15" imgW="2311400" imgH="711200" progId="Equation.DSMT4">
                  <p:embed/>
                </p:oleObj>
              </mc:Choice>
              <mc:Fallback>
                <p:oleObj name="Equation" r:id="rId15" imgW="2311400" imgH="71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148138"/>
                        <a:ext cx="3744913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2">
            <a:extLst>
              <a:ext uri="{FF2B5EF4-FFF2-40B4-BE49-F238E27FC236}">
                <a16:creationId xmlns:a16="http://schemas.microsoft.com/office/drawing/2014/main" id="{3D6705B8-0B4F-430F-9C32-DC5CF4436A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例题</a:t>
            </a:r>
          </a:p>
        </p:txBody>
      </p:sp>
      <p:grpSp>
        <p:nvGrpSpPr>
          <p:cNvPr id="80901" name="Group 7">
            <a:extLst>
              <a:ext uri="{FF2B5EF4-FFF2-40B4-BE49-F238E27FC236}">
                <a16:creationId xmlns:a16="http://schemas.microsoft.com/office/drawing/2014/main" id="{6BDF1EED-0EE5-4C01-8A48-0FA28F3A902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981200"/>
            <a:ext cx="8001000" cy="1801813"/>
            <a:chOff x="336" y="1968"/>
            <a:chExt cx="5040" cy="1135"/>
          </a:xfrm>
        </p:grpSpPr>
        <p:sp>
          <p:nvSpPr>
            <p:cNvPr id="80903" name="Text Box 4">
              <a:extLst>
                <a:ext uri="{FF2B5EF4-FFF2-40B4-BE49-F238E27FC236}">
                  <a16:creationId xmlns:a16="http://schemas.microsoft.com/office/drawing/2014/main" id="{D8995877-0580-4EC0-A90F-5988D2FD1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968"/>
              <a:ext cx="5040" cy="1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     </a:t>
              </a:r>
              <a:r>
                <a:rPr lang="zh-CN" altLang="en-US">
                  <a:solidFill>
                    <a:schemeClr val="bg1"/>
                  </a:solidFill>
                </a:rPr>
                <a:t>一半径为   的导体球，置于均匀静电场    中，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则此球受到的张力有使沿电场方向分成两半之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势，求此张力的大小。</a:t>
              </a:r>
            </a:p>
          </p:txBody>
        </p:sp>
        <p:graphicFrame>
          <p:nvGraphicFramePr>
            <p:cNvPr id="80898" name="Object 5">
              <a:extLst>
                <a:ext uri="{FF2B5EF4-FFF2-40B4-BE49-F238E27FC236}">
                  <a16:creationId xmlns:a16="http://schemas.microsoft.com/office/drawing/2014/main" id="{B5E5BF78-0221-4199-B367-657D26FAB9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2064"/>
            <a:ext cx="17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04" name="Equation" r:id="rId3" imgW="126835" imgH="139518" progId="Equation.DSMT4">
                    <p:embed/>
                  </p:oleObj>
                </mc:Choice>
                <mc:Fallback>
                  <p:oleObj name="Equation" r:id="rId3" imgW="126835" imgH="139518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064"/>
                          <a:ext cx="17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899" name="Object 6">
              <a:extLst>
                <a:ext uri="{FF2B5EF4-FFF2-40B4-BE49-F238E27FC236}">
                  <a16:creationId xmlns:a16="http://schemas.microsoft.com/office/drawing/2014/main" id="{22A401DB-68B4-4211-8FFE-20881CC933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77" y="1968"/>
            <a:ext cx="26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05" name="Equation" r:id="rId5" imgW="190417" imgH="241195" progId="Equation.DSMT4">
                    <p:embed/>
                  </p:oleObj>
                </mc:Choice>
                <mc:Fallback>
                  <p:oleObj name="Equation" r:id="rId5" imgW="190417" imgH="24119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1968"/>
                          <a:ext cx="26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902" name="Rectangle 8">
            <a:extLst>
              <a:ext uri="{FF2B5EF4-FFF2-40B4-BE49-F238E27FC236}">
                <a16:creationId xmlns:a16="http://schemas.microsoft.com/office/drawing/2014/main" id="{C6897260-D99E-4CB3-B242-00B00D3CD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773238"/>
            <a:ext cx="8424862" cy="25923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Object 4">
            <a:extLst>
              <a:ext uri="{FF2B5EF4-FFF2-40B4-BE49-F238E27FC236}">
                <a16:creationId xmlns:a16="http://schemas.microsoft.com/office/drawing/2014/main" id="{04C1E521-50F8-4C0F-BF11-31B2E96FD8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88913"/>
          <a:ext cx="424815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3" name="Equation" r:id="rId3" imgW="2489200" imgH="812800" progId="Equation.DSMT4">
                  <p:embed/>
                </p:oleObj>
              </mc:Choice>
              <mc:Fallback>
                <p:oleObj name="Equation" r:id="rId3" imgW="2489200" imgH="812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8913"/>
                        <a:ext cx="4248150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>
            <a:extLst>
              <a:ext uri="{FF2B5EF4-FFF2-40B4-BE49-F238E27FC236}">
                <a16:creationId xmlns:a16="http://schemas.microsoft.com/office/drawing/2014/main" id="{E2C96697-4B67-4010-BBF9-6803712E78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7988" y="260350"/>
          <a:ext cx="4926012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4" name="Equation" r:id="rId5" imgW="3251200" imgH="838200" progId="Equation.DSMT4">
                  <p:embed/>
                </p:oleObj>
              </mc:Choice>
              <mc:Fallback>
                <p:oleObj name="Equation" r:id="rId5" imgW="3251200" imgH="838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8" y="260350"/>
                        <a:ext cx="4926012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6">
            <a:extLst>
              <a:ext uri="{FF2B5EF4-FFF2-40B4-BE49-F238E27FC236}">
                <a16:creationId xmlns:a16="http://schemas.microsoft.com/office/drawing/2014/main" id="{3C4AEA55-766F-41E5-A702-40AC2708AD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773238"/>
          <a:ext cx="763428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5" name="Equation" r:id="rId7" imgW="3911600" imgH="393700" progId="Equation.DSMT4">
                  <p:embed/>
                </p:oleObj>
              </mc:Choice>
              <mc:Fallback>
                <p:oleObj name="Equation" r:id="rId7" imgW="39116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73238"/>
                        <a:ext cx="7634288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6" name="Object 10">
            <a:extLst>
              <a:ext uri="{FF2B5EF4-FFF2-40B4-BE49-F238E27FC236}">
                <a16:creationId xmlns:a16="http://schemas.microsoft.com/office/drawing/2014/main" id="{1DDE15A1-5096-4BB5-8BBE-E685F80C18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652963"/>
          <a:ext cx="4897437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6" name="Equation" r:id="rId9" imgW="2400300" imgH="584200" progId="Equation.DSMT4">
                  <p:embed/>
                </p:oleObj>
              </mc:Choice>
              <mc:Fallback>
                <p:oleObj name="Equation" r:id="rId9" imgW="2400300" imgH="584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652963"/>
                        <a:ext cx="4897437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7" name="Object 11">
            <a:extLst>
              <a:ext uri="{FF2B5EF4-FFF2-40B4-BE49-F238E27FC236}">
                <a16:creationId xmlns:a16="http://schemas.microsoft.com/office/drawing/2014/main" id="{01AEA6BA-6F24-4201-9B4B-CD0E4C1811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4941888"/>
          <a:ext cx="20161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7" name="Equation" r:id="rId11" imgW="926698" imgH="393529" progId="Equation.DSMT4">
                  <p:embed/>
                </p:oleObj>
              </mc:Choice>
              <mc:Fallback>
                <p:oleObj name="Equation" r:id="rId11" imgW="926698" imgH="39352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941888"/>
                        <a:ext cx="20161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8" name="Object 12">
            <a:extLst>
              <a:ext uri="{FF2B5EF4-FFF2-40B4-BE49-F238E27FC236}">
                <a16:creationId xmlns:a16="http://schemas.microsoft.com/office/drawing/2014/main" id="{3A22C076-E4AD-41B9-ACD5-D8C87DDC20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949950"/>
          <a:ext cx="3384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8" name="Equation" r:id="rId13" imgW="1752600" imgH="393700" progId="Equation.DSMT4">
                  <p:embed/>
                </p:oleObj>
              </mc:Choice>
              <mc:Fallback>
                <p:oleObj name="Equation" r:id="rId13" imgW="1752600" imgH="393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949950"/>
                        <a:ext cx="33845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0" name="Object 14">
            <a:extLst>
              <a:ext uri="{FF2B5EF4-FFF2-40B4-BE49-F238E27FC236}">
                <a16:creationId xmlns:a16="http://schemas.microsoft.com/office/drawing/2014/main" id="{B555CEB3-DB19-4A1D-8650-D7E713D17A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708275"/>
          <a:ext cx="16557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9" name="Equation" r:id="rId15" imgW="799753" imgH="203112" progId="Equation.DSMT4">
                  <p:embed/>
                </p:oleObj>
              </mc:Choice>
              <mc:Fallback>
                <p:oleObj name="Equation" r:id="rId15" imgW="799753" imgH="20311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08275"/>
                        <a:ext cx="1655763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1" name="Object 15">
            <a:extLst>
              <a:ext uri="{FF2B5EF4-FFF2-40B4-BE49-F238E27FC236}">
                <a16:creationId xmlns:a16="http://schemas.microsoft.com/office/drawing/2014/main" id="{31FE8BF5-AD83-4E09-B1CA-934A2D6283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636838"/>
          <a:ext cx="33782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0" name="Equation" r:id="rId17" imgW="1587500" imgH="292100" progId="Equation.DSMT4">
                  <p:embed/>
                </p:oleObj>
              </mc:Choice>
              <mc:Fallback>
                <p:oleObj name="Equation" r:id="rId17" imgW="1587500" imgH="2921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636838"/>
                        <a:ext cx="337820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2" name="Object 16">
            <a:extLst>
              <a:ext uri="{FF2B5EF4-FFF2-40B4-BE49-F238E27FC236}">
                <a16:creationId xmlns:a16="http://schemas.microsoft.com/office/drawing/2014/main" id="{37CA059F-8D15-42EA-B8F6-6A652FB949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4365625"/>
          <a:ext cx="51847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1" name="Equation" r:id="rId19" imgW="2654300" imgH="279400" progId="Equation.DSMT4">
                  <p:embed/>
                </p:oleObj>
              </mc:Choice>
              <mc:Fallback>
                <p:oleObj name="Equation" r:id="rId19" imgW="2654300" imgH="279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365625"/>
                        <a:ext cx="51847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3" name="Object 17">
            <a:extLst>
              <a:ext uri="{FF2B5EF4-FFF2-40B4-BE49-F238E27FC236}">
                <a16:creationId xmlns:a16="http://schemas.microsoft.com/office/drawing/2014/main" id="{D27CD625-2A88-4004-9D86-0F13D3D2C9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284538"/>
          <a:ext cx="38877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2" name="Equation" r:id="rId21" imgW="2324100" imgH="584200" progId="Equation.DSMT4">
                  <p:embed/>
                </p:oleObj>
              </mc:Choice>
              <mc:Fallback>
                <p:oleObj name="Equation" r:id="rId21" imgW="2324100" imgH="584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284538"/>
                        <a:ext cx="38877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4" name="Object 18">
            <a:extLst>
              <a:ext uri="{FF2B5EF4-FFF2-40B4-BE49-F238E27FC236}">
                <a16:creationId xmlns:a16="http://schemas.microsoft.com/office/drawing/2014/main" id="{05F1ECC3-2040-4D5F-B823-EE97652FC0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2565400"/>
          <a:ext cx="30972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3" name="Equation" r:id="rId23" imgW="1396394" imgH="393529" progId="Equation.DSMT4">
                  <p:embed/>
                </p:oleObj>
              </mc:Choice>
              <mc:Fallback>
                <p:oleObj name="Equation" r:id="rId23" imgW="1396394" imgH="393529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565400"/>
                        <a:ext cx="3097213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6" name="Object 5">
            <a:extLst>
              <a:ext uri="{FF2B5EF4-FFF2-40B4-BE49-F238E27FC236}">
                <a16:creationId xmlns:a16="http://schemas.microsoft.com/office/drawing/2014/main" id="{453C4FCD-63F9-4A95-9272-A10DF5DF4A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88913"/>
          <a:ext cx="424815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5" name="Equation" r:id="rId3" imgW="2489200" imgH="812800" progId="Equation.DSMT4">
                  <p:embed/>
                </p:oleObj>
              </mc:Choice>
              <mc:Fallback>
                <p:oleObj name="Equation" r:id="rId3" imgW="2489200" imgH="812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8913"/>
                        <a:ext cx="4248150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6">
            <a:extLst>
              <a:ext uri="{FF2B5EF4-FFF2-40B4-BE49-F238E27FC236}">
                <a16:creationId xmlns:a16="http://schemas.microsoft.com/office/drawing/2014/main" id="{D859D179-02CD-4566-9A92-49593151B2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7988" y="260350"/>
          <a:ext cx="4926012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6" name="Equation" r:id="rId5" imgW="3251200" imgH="838200" progId="Equation.DSMT4">
                  <p:embed/>
                </p:oleObj>
              </mc:Choice>
              <mc:Fallback>
                <p:oleObj name="Equation" r:id="rId5" imgW="3251200" imgH="838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8" y="260350"/>
                        <a:ext cx="4926012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8">
            <a:extLst>
              <a:ext uri="{FF2B5EF4-FFF2-40B4-BE49-F238E27FC236}">
                <a16:creationId xmlns:a16="http://schemas.microsoft.com/office/drawing/2014/main" id="{5AF44461-3DEA-4D32-9953-0937675DE3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1844675"/>
          <a:ext cx="763428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7" name="Equation" r:id="rId7" imgW="3911600" imgH="393700" progId="Equation.DSMT4">
                  <p:embed/>
                </p:oleObj>
              </mc:Choice>
              <mc:Fallback>
                <p:oleObj name="Equation" r:id="rId7" imgW="39116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844675"/>
                        <a:ext cx="7634287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9">
            <a:extLst>
              <a:ext uri="{FF2B5EF4-FFF2-40B4-BE49-F238E27FC236}">
                <a16:creationId xmlns:a16="http://schemas.microsoft.com/office/drawing/2014/main" id="{89D6C0D4-FA34-47A4-ABDA-E7F5C379D4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708275"/>
          <a:ext cx="640873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" name="Equation" r:id="rId9" imgW="2959100" imgH="393700" progId="Equation.DSMT4">
                  <p:embed/>
                </p:oleObj>
              </mc:Choice>
              <mc:Fallback>
                <p:oleObj name="Equation" r:id="rId9" imgW="2959100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708275"/>
                        <a:ext cx="640873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10">
            <a:extLst>
              <a:ext uri="{FF2B5EF4-FFF2-40B4-BE49-F238E27FC236}">
                <a16:creationId xmlns:a16="http://schemas.microsoft.com/office/drawing/2014/main" id="{87D17C6E-42E1-4CBD-9892-CF1AFC42DB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3716338"/>
          <a:ext cx="22320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9" name="Equation" r:id="rId11" imgW="1574800" imgH="812800" progId="Equation.DSMT4">
                  <p:embed/>
                </p:oleObj>
              </mc:Choice>
              <mc:Fallback>
                <p:oleObj name="Equation" r:id="rId11" imgW="1574800" imgH="812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716338"/>
                        <a:ext cx="223202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11">
            <a:extLst>
              <a:ext uri="{FF2B5EF4-FFF2-40B4-BE49-F238E27FC236}">
                <a16:creationId xmlns:a16="http://schemas.microsoft.com/office/drawing/2014/main" id="{490EB1DC-2F34-4417-B3C8-799386C44D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4941888"/>
          <a:ext cx="4895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0" name="Equation" r:id="rId13" imgW="2311400" imgH="292100" progId="Equation.DSMT4">
                  <p:embed/>
                </p:oleObj>
              </mc:Choice>
              <mc:Fallback>
                <p:oleObj name="Equation" r:id="rId13" imgW="2311400" imgH="292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941888"/>
                        <a:ext cx="489585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12">
            <a:extLst>
              <a:ext uri="{FF2B5EF4-FFF2-40B4-BE49-F238E27FC236}">
                <a16:creationId xmlns:a16="http://schemas.microsoft.com/office/drawing/2014/main" id="{A35147B6-FB01-40CD-A972-B621AA8939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4724400"/>
          <a:ext cx="374332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1" name="Equation" r:id="rId15" imgW="2286000" imgH="584200" progId="Equation.DSMT4">
                  <p:embed/>
                </p:oleObj>
              </mc:Choice>
              <mc:Fallback>
                <p:oleObj name="Equation" r:id="rId15" imgW="2286000" imgH="584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724400"/>
                        <a:ext cx="374332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13">
            <a:extLst>
              <a:ext uri="{FF2B5EF4-FFF2-40B4-BE49-F238E27FC236}">
                <a16:creationId xmlns:a16="http://schemas.microsoft.com/office/drawing/2014/main" id="{9831232E-B62A-4C25-8876-53422011B6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5661025"/>
          <a:ext cx="172878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2" name="Equation" r:id="rId17" imgW="926698" imgH="393529" progId="Equation.DSMT4">
                  <p:embed/>
                </p:oleObj>
              </mc:Choice>
              <mc:Fallback>
                <p:oleObj name="Equation" r:id="rId17" imgW="926698" imgH="39352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661025"/>
                        <a:ext cx="1728788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" name="Object 14">
            <a:extLst>
              <a:ext uri="{FF2B5EF4-FFF2-40B4-BE49-F238E27FC236}">
                <a16:creationId xmlns:a16="http://schemas.microsoft.com/office/drawing/2014/main" id="{08ED0948-AF3D-4DF8-B7E6-80B4392D87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6021388"/>
          <a:ext cx="26654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3" name="Equation" r:id="rId19" imgW="1752600" imgH="393700" progId="Equation.DSMT4">
                  <p:embed/>
                </p:oleObj>
              </mc:Choice>
              <mc:Fallback>
                <p:oleObj name="Equation" r:id="rId19" imgW="1752600" imgH="393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021388"/>
                        <a:ext cx="26654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0" name="Object 4">
            <a:extLst>
              <a:ext uri="{FF2B5EF4-FFF2-40B4-BE49-F238E27FC236}">
                <a16:creationId xmlns:a16="http://schemas.microsoft.com/office/drawing/2014/main" id="{DDB7C63D-0CA5-4AB7-BEE8-9E84CA7E42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3488" y="0"/>
          <a:ext cx="65786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1" name="Equation" r:id="rId3" imgW="4508500" imgH="4699000" progId="Equation.DSMT4">
                  <p:embed/>
                </p:oleObj>
              </mc:Choice>
              <mc:Fallback>
                <p:oleObj name="Equation" r:id="rId3" imgW="4508500" imgH="4699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0"/>
                        <a:ext cx="65786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Rectangle 4">
            <a:extLst>
              <a:ext uri="{FF2B5EF4-FFF2-40B4-BE49-F238E27FC236}">
                <a16:creationId xmlns:a16="http://schemas.microsoft.com/office/drawing/2014/main" id="{6D4975C4-0246-4A05-835E-18B92C856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84994" name="Object 5">
            <a:extLst>
              <a:ext uri="{FF2B5EF4-FFF2-40B4-BE49-F238E27FC236}">
                <a16:creationId xmlns:a16="http://schemas.microsoft.com/office/drawing/2014/main" id="{716693BB-343E-4EC0-AA8B-E6343F65A1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0"/>
          <a:ext cx="6911975" cy="643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8" name="Equation" r:id="rId3" imgW="4419600" imgH="4140200" progId="Equation.DSMT4">
                  <p:embed/>
                </p:oleObj>
              </mc:Choice>
              <mc:Fallback>
                <p:oleObj name="Equation" r:id="rId3" imgW="4419600" imgH="414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0"/>
                        <a:ext cx="6911975" cy="643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6">
            <a:extLst>
              <a:ext uri="{FF2B5EF4-FFF2-40B4-BE49-F238E27FC236}">
                <a16:creationId xmlns:a16="http://schemas.microsoft.com/office/drawing/2014/main" id="{267D369C-50AF-4FA4-99DB-008A08D5A9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0538" y="1978025"/>
          <a:ext cx="100012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9"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1978025"/>
                        <a:ext cx="100012" cy="15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6" name="Object 7">
            <a:extLst>
              <a:ext uri="{FF2B5EF4-FFF2-40B4-BE49-F238E27FC236}">
                <a16:creationId xmlns:a16="http://schemas.microsoft.com/office/drawing/2014/main" id="{F29ACA59-E849-4C39-B16A-DDEC51F4E5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0900" y="4076700"/>
          <a:ext cx="32131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0" name="Equation" r:id="rId7" imgW="3213100" imgH="2387600" progId="Equation.DSMT4">
                  <p:embed/>
                </p:oleObj>
              </mc:Choice>
              <mc:Fallback>
                <p:oleObj name="Equation" r:id="rId7" imgW="3213100" imgH="2387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4076700"/>
                        <a:ext cx="321310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6226</TotalTime>
  <Words>2508</Words>
  <Application>Microsoft Office PowerPoint</Application>
  <PresentationFormat>全屏显示(4:3)</PresentationFormat>
  <Paragraphs>351</Paragraphs>
  <Slides>106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106</vt:i4>
      </vt:variant>
    </vt:vector>
  </HeadingPairs>
  <TitlesOfParts>
    <vt:vector size="118" baseType="lpstr">
      <vt:lpstr>Times New Roman</vt:lpstr>
      <vt:lpstr>宋体</vt:lpstr>
      <vt:lpstr>Arial</vt:lpstr>
      <vt:lpstr>楷体_GB2312</vt:lpstr>
      <vt:lpstr>Wingdings</vt:lpstr>
      <vt:lpstr>黑体</vt:lpstr>
      <vt:lpstr>默认设计模板</vt:lpstr>
      <vt:lpstr>MathType 5.0 Equation</vt:lpstr>
      <vt:lpstr>MathType 6.0 Equation</vt:lpstr>
      <vt:lpstr>画笔图片</vt:lpstr>
      <vt:lpstr>Microsoft Clip Gallery</vt:lpstr>
      <vt:lpstr>Microsoft Equation 3.0</vt:lpstr>
      <vt:lpstr>第五章 电磁波的辐射 </vt:lpstr>
      <vt:lpstr>PowerPoint 演示文稿</vt:lpstr>
      <vt:lpstr>PowerPoint 演示文稿</vt:lpstr>
      <vt:lpstr>PowerPoint 演示文稿</vt:lpstr>
      <vt:lpstr>2、规范变换和规范变换性</vt:lpstr>
      <vt:lpstr>PowerPoint 演示文稿</vt:lpstr>
      <vt:lpstr>3   达朗贝尔方程</vt:lpstr>
      <vt:lpstr>PowerPoint 演示文稿</vt:lpstr>
      <vt:lpstr>PowerPoint 演示文稿</vt:lpstr>
      <vt:lpstr>§2    推迟势     Retarded    Potential                                                                           </vt:lpstr>
      <vt:lpstr>PowerPoint 演示文稿</vt:lpstr>
      <vt:lpstr>PowerPoint 演示文稿</vt:lpstr>
      <vt:lpstr>PowerPoint 演示文稿</vt:lpstr>
      <vt:lpstr>PowerPoint 演示文稿</vt:lpstr>
      <vt:lpstr>§3   电偶极辐射  Electric   Dipole   Radiation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4、辐射性能的两个重要参数 </vt:lpstr>
      <vt:lpstr>b)  辐射场的角分布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习题课</vt:lpstr>
      <vt:lpstr>PowerPoint 演示文稿</vt:lpstr>
      <vt:lpstr>PowerPoint 演示文稿</vt:lpstr>
      <vt:lpstr>a) 辐射场的能流密度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§5.7   电磁场的动量 Momentum of Electromagnetic Field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b)      的物理意义:</vt:lpstr>
      <vt:lpstr>PowerPoint 演示文稿</vt:lpstr>
      <vt:lpstr>电荷、能量、动量守恒定律对比</vt:lpstr>
      <vt:lpstr>3、辐射压力(Radiation pressure)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3、辐射压力(Radiation pressure)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lcd</dc:creator>
  <cp:lastModifiedBy>张 伯望</cp:lastModifiedBy>
  <cp:revision>147</cp:revision>
  <dcterms:created xsi:type="dcterms:W3CDTF">2003-11-20T13:27:35Z</dcterms:created>
  <dcterms:modified xsi:type="dcterms:W3CDTF">2019-08-20T08:47:35Z</dcterms:modified>
</cp:coreProperties>
</file>