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6AD0D8-0F63-42E1-A9D5-2D694BA0BC2B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CE5BCF4-DA91-4EED-B83F-2138634CFC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457388"/>
          </a:xfrm>
        </p:spPr>
        <p:txBody>
          <a:bodyPr/>
          <a:lstStyle/>
          <a:p>
            <a:r>
              <a:rPr lang="en-US" altLang="zh-TW" sz="2800" dirty="0" smtClean="0">
                <a:latin typeface="+mj-ea"/>
                <a:ea typeface="+mj-ea"/>
              </a:rPr>
              <a:t>107360206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電子一</a:t>
            </a:r>
            <a:r>
              <a:rPr lang="zh-TW" altLang="en-US" sz="2800" dirty="0" smtClean="0">
                <a:latin typeface="+mj-ea"/>
                <a:ea typeface="+mj-ea"/>
              </a:rPr>
              <a:t>乙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陳翀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 smtClean="0">
                <a:latin typeface="新細明體" pitchFamily="18" charset="-120"/>
                <a:ea typeface="新細明體" pitchFamily="18" charset="-120"/>
              </a:rPr>
              <a:t>HW1</a:t>
            </a:r>
            <a:r>
              <a:rPr lang="zh-TW" altLang="en-US" sz="8000" dirty="0" smtClean="0">
                <a:latin typeface="新細明體" pitchFamily="18" charset="-120"/>
                <a:ea typeface="新細明體" pitchFamily="18" charset="-120"/>
              </a:rPr>
              <a:t>報告</a:t>
            </a:r>
            <a:endParaRPr lang="zh-TW" altLang="en-US" sz="80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2.32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5565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2.33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68460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737320"/>
            <a:ext cx="8229600" cy="4572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這次的作業頗多，且印圖案的部分雖然不難，卻難以做到精簡程式，且也需花費較多時間來撰寫，所幸其他的都還好，只是若不能使用陣列會比較麻煩，而這次同樣要感謝老師和助教費盡心力為我們出題，我認為非常適合這次的課程。</a:t>
            </a:r>
            <a:endParaRPr lang="zh-TW" altLang="en-US" sz="3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37592"/>
            <a:ext cx="8229600" cy="12192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心得報告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+mj-ea"/>
              </a:rPr>
              <a:t>Github</a:t>
            </a:r>
            <a:r>
              <a:rPr lang="zh-TW" altLang="en-US" sz="4000" dirty="0" smtClean="0">
                <a:latin typeface="+mj-ea"/>
              </a:rPr>
              <a:t>之截圖</a:t>
            </a:r>
            <a:endParaRPr lang="zh-TW" altLang="en-US" sz="4000" dirty="0">
              <a:latin typeface="+mj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81268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2.21</a:t>
            </a:r>
          </a:p>
          <a:p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Lab</a:t>
            </a:r>
            <a:r>
              <a:rPr lang="zh-TW" altLang="en-US" dirty="0" smtClean="0">
                <a:latin typeface="+mj-ea"/>
              </a:rPr>
              <a:t>檢查之程式檔案截圖</a:t>
            </a:r>
            <a:endParaRPr lang="zh-TW" altLang="en-US" dirty="0">
              <a:latin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200800" cy="404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2.23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01333"/>
            <a:ext cx="7776864" cy="437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2.24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488832" cy="42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2.25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560841" cy="425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2.26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5"/>
            <a:ext cx="7632848" cy="429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2.27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560840" cy="425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2.31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560840" cy="425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</TotalTime>
  <Words>96</Words>
  <Application>Microsoft Office PowerPoint</Application>
  <PresentationFormat>如螢幕大小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宣紙</vt:lpstr>
      <vt:lpstr>HW1報告</vt:lpstr>
      <vt:lpstr>Github之截圖</vt:lpstr>
      <vt:lpstr>Lab檢查之程式檔案截圖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心得報告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Duane3440</dc:creator>
  <cp:lastModifiedBy>Duane3440</cp:lastModifiedBy>
  <cp:revision>3</cp:revision>
  <dcterms:created xsi:type="dcterms:W3CDTF">2018-10-08T15:04:45Z</dcterms:created>
  <dcterms:modified xsi:type="dcterms:W3CDTF">2018-10-08T15:27:21Z</dcterms:modified>
</cp:coreProperties>
</file>