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2" r:id="rId5"/>
    <p:sldId id="265" r:id="rId6"/>
    <p:sldId id="264" r:id="rId7"/>
    <p:sldId id="267" r:id="rId8"/>
    <p:sldId id="261" r:id="rId9"/>
    <p:sldId id="260" r:id="rId10"/>
    <p:sldId id="273" r:id="rId11"/>
    <p:sldId id="263" r:id="rId12"/>
    <p:sldId id="270" r:id="rId13"/>
    <p:sldId id="274" r:id="rId14"/>
    <p:sldId id="262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D6E40F-1EE0-70E2-A10D-9FE65874EBCF}" v="340" dt="2024-03-01T13:18:37.309"/>
    <p1510:client id="{43E70A96-5E30-6229-0F65-FD983A9FBBD0}" v="1619" dt="2024-02-29T16:31:44.954"/>
    <p1510:client id="{4DB2DE1B-327D-6165-2B03-4F73C9B3022A}" v="235" dt="2024-03-01T12:49:59.897"/>
    <p1510:client id="{5817221C-C5AA-268F-F6BE-ED04C677CB5E}" v="25" dt="2024-03-01T12:13:23.631"/>
    <p1510:client id="{633BFEBF-7C70-9049-FE87-E557BAFD350A}" v="142" dt="2024-03-01T13:59:16.8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4D4677D2-D5AC-4CF9-9EED-2B89D0A1C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F695F69-7001-421E-98A8-E74156934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een Blurred Background Free Stock Photo - Public Domain Pictures">
            <a:extLst>
              <a:ext uri="{FF2B5EF4-FFF2-40B4-BE49-F238E27FC236}">
                <a16:creationId xmlns:a16="http://schemas.microsoft.com/office/drawing/2014/main" id="{4ACC07C4-693B-C83A-4BA0-15DA77B04D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77" r="19689" b="-1"/>
          <a:stretch/>
        </p:blipFill>
        <p:spPr>
          <a:xfrm>
            <a:off x="6096010" y="10"/>
            <a:ext cx="6095999" cy="6857990"/>
          </a:xfrm>
          <a:custGeom>
            <a:avLst/>
            <a:gdLst/>
            <a:ahLst/>
            <a:cxnLst/>
            <a:rect l="l" t="t" r="r" b="b"/>
            <a:pathLst>
              <a:path w="6095999" h="6858000">
                <a:moveTo>
                  <a:pt x="0" y="0"/>
                </a:moveTo>
                <a:lnTo>
                  <a:pt x="6095999" y="0"/>
                </a:lnTo>
                <a:lnTo>
                  <a:pt x="6095999" y="6858000"/>
                </a:lnTo>
                <a:lnTo>
                  <a:pt x="0" y="6858000"/>
                </a:lnTo>
                <a:lnTo>
                  <a:pt x="0" y="6857999"/>
                </a:lnTo>
                <a:lnTo>
                  <a:pt x="4220980" y="6857999"/>
                </a:lnTo>
                <a:lnTo>
                  <a:pt x="4213164" y="6851010"/>
                </a:lnTo>
                <a:cubicBezTo>
                  <a:pt x="4181666" y="6825777"/>
                  <a:pt x="4066661" y="6744343"/>
                  <a:pt x="4062999" y="6737842"/>
                </a:cubicBezTo>
                <a:cubicBezTo>
                  <a:pt x="4024279" y="6693220"/>
                  <a:pt x="4060463" y="6731339"/>
                  <a:pt x="3994350" y="6686435"/>
                </a:cubicBezTo>
                <a:cubicBezTo>
                  <a:pt x="3947033" y="6670674"/>
                  <a:pt x="3899856" y="6566625"/>
                  <a:pt x="3859426" y="6512643"/>
                </a:cubicBezTo>
                <a:cubicBezTo>
                  <a:pt x="3843619" y="6494605"/>
                  <a:pt x="3819111" y="6476220"/>
                  <a:pt x="3795266" y="6469055"/>
                </a:cubicBezTo>
                <a:cubicBezTo>
                  <a:pt x="3772240" y="6479507"/>
                  <a:pt x="3769424" y="6446115"/>
                  <a:pt x="3752228" y="6440526"/>
                </a:cubicBezTo>
                <a:cubicBezTo>
                  <a:pt x="3742060" y="6447641"/>
                  <a:pt x="3719048" y="6424775"/>
                  <a:pt x="3716355" y="6414007"/>
                </a:cubicBezTo>
                <a:cubicBezTo>
                  <a:pt x="3729286" y="6392352"/>
                  <a:pt x="3629924" y="6387100"/>
                  <a:pt x="3629916" y="6370687"/>
                </a:cubicBezTo>
                <a:cubicBezTo>
                  <a:pt x="3600280" y="6362353"/>
                  <a:pt x="3495200" y="6368444"/>
                  <a:pt x="3479034" y="6339494"/>
                </a:cubicBezTo>
                <a:cubicBezTo>
                  <a:pt x="3420435" y="6317314"/>
                  <a:pt x="3345614" y="6290932"/>
                  <a:pt x="3319627" y="6285893"/>
                </a:cubicBezTo>
                <a:cubicBezTo>
                  <a:pt x="3282294" y="6327705"/>
                  <a:pt x="3185936" y="6185255"/>
                  <a:pt x="3075494" y="6164273"/>
                </a:cubicBezTo>
                <a:cubicBezTo>
                  <a:pt x="3059427" y="6166243"/>
                  <a:pt x="3051440" y="6164859"/>
                  <a:pt x="3050019" y="6153683"/>
                </a:cubicBezTo>
                <a:cubicBezTo>
                  <a:pt x="3016030" y="6146243"/>
                  <a:pt x="2991340" y="6114870"/>
                  <a:pt x="2963636" y="6123708"/>
                </a:cubicBezTo>
                <a:cubicBezTo>
                  <a:pt x="2928425" y="6105855"/>
                  <a:pt x="2947049" y="6092097"/>
                  <a:pt x="2914912" y="6078439"/>
                </a:cubicBezTo>
                <a:lnTo>
                  <a:pt x="2770812" y="6041758"/>
                </a:lnTo>
                <a:cubicBezTo>
                  <a:pt x="2750466" y="6034724"/>
                  <a:pt x="2729222" y="6014032"/>
                  <a:pt x="2708585" y="6007728"/>
                </a:cubicBezTo>
                <a:lnTo>
                  <a:pt x="2687072" y="6003931"/>
                </a:lnTo>
                <a:lnTo>
                  <a:pt x="2674457" y="5991515"/>
                </a:lnTo>
                <a:cubicBezTo>
                  <a:pt x="2668773" y="5988707"/>
                  <a:pt x="2661696" y="5988167"/>
                  <a:pt x="2652298" y="5991525"/>
                </a:cubicBezTo>
                <a:cubicBezTo>
                  <a:pt x="2634345" y="5986939"/>
                  <a:pt x="2583809" y="5969299"/>
                  <a:pt x="2566743" y="5963996"/>
                </a:cubicBezTo>
                <a:lnTo>
                  <a:pt x="2549903" y="5959709"/>
                </a:lnTo>
                <a:lnTo>
                  <a:pt x="2542177" y="5951723"/>
                </a:lnTo>
                <a:cubicBezTo>
                  <a:pt x="2529898" y="5945994"/>
                  <a:pt x="2498812" y="5935402"/>
                  <a:pt x="2476225" y="5925338"/>
                </a:cubicBezTo>
                <a:cubicBezTo>
                  <a:pt x="2457810" y="5911056"/>
                  <a:pt x="2433846" y="5899348"/>
                  <a:pt x="2406656" y="5891344"/>
                </a:cubicBezTo>
                <a:cubicBezTo>
                  <a:pt x="2400991" y="5896275"/>
                  <a:pt x="2393612" y="5885783"/>
                  <a:pt x="2389160" y="5883030"/>
                </a:cubicBezTo>
                <a:cubicBezTo>
                  <a:pt x="2387458" y="5886701"/>
                  <a:pt x="2375233" y="5885881"/>
                  <a:pt x="2372540" y="5881920"/>
                </a:cubicBezTo>
                <a:cubicBezTo>
                  <a:pt x="2293168" y="5849488"/>
                  <a:pt x="2325743" y="5894734"/>
                  <a:pt x="2283811" y="5862541"/>
                </a:cubicBezTo>
                <a:cubicBezTo>
                  <a:pt x="2275730" y="5859531"/>
                  <a:pt x="2268484" y="5859925"/>
                  <a:pt x="2261759" y="5861764"/>
                </a:cubicBezTo>
                <a:lnTo>
                  <a:pt x="2219265" y="5849327"/>
                </a:lnTo>
                <a:cubicBezTo>
                  <a:pt x="2203078" y="5842651"/>
                  <a:pt x="2185672" y="5837119"/>
                  <a:pt x="2167456" y="5832891"/>
                </a:cubicBezTo>
                <a:cubicBezTo>
                  <a:pt x="2161387" y="5839963"/>
                  <a:pt x="2149583" y="5826532"/>
                  <a:pt x="2143288" y="5823218"/>
                </a:cubicBezTo>
                <a:cubicBezTo>
                  <a:pt x="2141966" y="5828274"/>
                  <a:pt x="2126227" y="5828196"/>
                  <a:pt x="2121889" y="5823116"/>
                </a:cubicBezTo>
                <a:cubicBezTo>
                  <a:pt x="2013448" y="5786297"/>
                  <a:pt x="2065303" y="5844161"/>
                  <a:pt x="2004548" y="5804552"/>
                </a:cubicBezTo>
                <a:cubicBezTo>
                  <a:pt x="1993575" y="5801194"/>
                  <a:pt x="1984449" y="5802325"/>
                  <a:pt x="1976317" y="5805346"/>
                </a:cubicBezTo>
                <a:lnTo>
                  <a:pt x="1960968" y="5813703"/>
                </a:lnTo>
                <a:lnTo>
                  <a:pt x="1951886" y="5808313"/>
                </a:lnTo>
                <a:cubicBezTo>
                  <a:pt x="1914205" y="5801767"/>
                  <a:pt x="1900427" y="5810657"/>
                  <a:pt x="1881129" y="5796205"/>
                </a:cubicBezTo>
                <a:cubicBezTo>
                  <a:pt x="1847467" y="5788576"/>
                  <a:pt x="1808824" y="5783942"/>
                  <a:pt x="1778393" y="5776687"/>
                </a:cubicBezTo>
                <a:cubicBezTo>
                  <a:pt x="1764338" y="5756704"/>
                  <a:pt x="1721542" y="5761928"/>
                  <a:pt x="1698544" y="5752677"/>
                </a:cubicBezTo>
                <a:cubicBezTo>
                  <a:pt x="1688689" y="5744367"/>
                  <a:pt x="1680710" y="5741898"/>
                  <a:pt x="1667763" y="5746936"/>
                </a:cubicBezTo>
                <a:cubicBezTo>
                  <a:pt x="1622782" y="5706970"/>
                  <a:pt x="1636232" y="5740258"/>
                  <a:pt x="1589890" y="5720079"/>
                </a:cubicBezTo>
                <a:cubicBezTo>
                  <a:pt x="1550522" y="5700408"/>
                  <a:pt x="1504390" y="5684235"/>
                  <a:pt x="1470745" y="5647268"/>
                </a:cubicBezTo>
                <a:cubicBezTo>
                  <a:pt x="1465307" y="5637473"/>
                  <a:pt x="1447590" y="5631171"/>
                  <a:pt x="1431171" y="5633192"/>
                </a:cubicBezTo>
                <a:cubicBezTo>
                  <a:pt x="1428344" y="5633540"/>
                  <a:pt x="1425665" y="5634127"/>
                  <a:pt x="1423215" y="5634934"/>
                </a:cubicBezTo>
                <a:cubicBezTo>
                  <a:pt x="1404063" y="5609561"/>
                  <a:pt x="1384477" y="5616951"/>
                  <a:pt x="1377158" y="5600720"/>
                </a:cubicBezTo>
                <a:cubicBezTo>
                  <a:pt x="1337416" y="5587406"/>
                  <a:pt x="1299119" y="5594952"/>
                  <a:pt x="1292001" y="5580595"/>
                </a:cubicBezTo>
                <a:cubicBezTo>
                  <a:pt x="1270404" y="5577445"/>
                  <a:pt x="1236263" y="5586393"/>
                  <a:pt x="1224877" y="5570207"/>
                </a:cubicBezTo>
                <a:cubicBezTo>
                  <a:pt x="1218892" y="5580643"/>
                  <a:pt x="1203320" y="5557444"/>
                  <a:pt x="1188481" y="5562311"/>
                </a:cubicBezTo>
                <a:cubicBezTo>
                  <a:pt x="1177571" y="5566931"/>
                  <a:pt x="1170302" y="5560971"/>
                  <a:pt x="1160620" y="5558862"/>
                </a:cubicBezTo>
                <a:cubicBezTo>
                  <a:pt x="1146504" y="5561577"/>
                  <a:pt x="1106544" y="5545833"/>
                  <a:pt x="1097113" y="5537725"/>
                </a:cubicBezTo>
                <a:cubicBezTo>
                  <a:pt x="1076260" y="5511528"/>
                  <a:pt x="1012618" y="5517876"/>
                  <a:pt x="994944" y="5497522"/>
                </a:cubicBezTo>
                <a:cubicBezTo>
                  <a:pt x="987638" y="5493756"/>
                  <a:pt x="980141" y="5491480"/>
                  <a:pt x="972567" y="5490138"/>
                </a:cubicBezTo>
                <a:lnTo>
                  <a:pt x="927036" y="5488921"/>
                </a:lnTo>
                <a:lnTo>
                  <a:pt x="905198" y="5488488"/>
                </a:lnTo>
                <a:cubicBezTo>
                  <a:pt x="920127" y="5466532"/>
                  <a:pt x="847550" y="5479119"/>
                  <a:pt x="871473" y="5463326"/>
                </a:cubicBezTo>
                <a:cubicBezTo>
                  <a:pt x="835241" y="5455796"/>
                  <a:pt x="824844" y="5441869"/>
                  <a:pt x="787335" y="5431076"/>
                </a:cubicBezTo>
                <a:lnTo>
                  <a:pt x="646418" y="5398569"/>
                </a:lnTo>
                <a:cubicBezTo>
                  <a:pt x="594533" y="5378172"/>
                  <a:pt x="569175" y="5376706"/>
                  <a:pt x="522316" y="5365133"/>
                </a:cubicBezTo>
                <a:cubicBezTo>
                  <a:pt x="485699" y="5316148"/>
                  <a:pt x="451396" y="5327743"/>
                  <a:pt x="425051" y="5295085"/>
                </a:cubicBezTo>
                <a:cubicBezTo>
                  <a:pt x="373115" y="5280721"/>
                  <a:pt x="376598" y="5265782"/>
                  <a:pt x="318461" y="5265657"/>
                </a:cubicBezTo>
                <a:lnTo>
                  <a:pt x="266536" y="5232252"/>
                </a:lnTo>
                <a:cubicBezTo>
                  <a:pt x="254867" y="5225616"/>
                  <a:pt x="251642" y="5227516"/>
                  <a:pt x="248444" y="5225838"/>
                </a:cubicBezTo>
                <a:lnTo>
                  <a:pt x="247345" y="5222181"/>
                </a:lnTo>
                <a:lnTo>
                  <a:pt x="237345" y="5217023"/>
                </a:lnTo>
                <a:lnTo>
                  <a:pt x="219603" y="5204977"/>
                </a:lnTo>
                <a:lnTo>
                  <a:pt x="214443" y="5204489"/>
                </a:lnTo>
                <a:lnTo>
                  <a:pt x="184816" y="5189073"/>
                </a:lnTo>
                <a:lnTo>
                  <a:pt x="183534" y="5189699"/>
                </a:lnTo>
                <a:cubicBezTo>
                  <a:pt x="179981" y="5190754"/>
                  <a:pt x="176085" y="5190869"/>
                  <a:pt x="171363" y="5189023"/>
                </a:cubicBezTo>
                <a:cubicBezTo>
                  <a:pt x="165797" y="5204157"/>
                  <a:pt x="163531" y="5192594"/>
                  <a:pt x="150096" y="5185813"/>
                </a:cubicBezTo>
                <a:lnTo>
                  <a:pt x="59253" y="5172817"/>
                </a:lnTo>
                <a:lnTo>
                  <a:pt x="52526" y="5170052"/>
                </a:lnTo>
                <a:lnTo>
                  <a:pt x="52188" y="5170183"/>
                </a:lnTo>
                <a:cubicBezTo>
                  <a:pt x="50293" y="5169980"/>
                  <a:pt x="47917" y="5169219"/>
                  <a:pt x="44687" y="5167637"/>
                </a:cubicBezTo>
                <a:lnTo>
                  <a:pt x="40261" y="5165012"/>
                </a:lnTo>
                <a:lnTo>
                  <a:pt x="27209" y="5159648"/>
                </a:lnTo>
                <a:lnTo>
                  <a:pt x="21368" y="5159036"/>
                </a:lnTo>
                <a:lnTo>
                  <a:pt x="0" y="5158850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2166" y="5046581"/>
            <a:ext cx="8320125" cy="752217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/>
              </a:rPr>
              <a:t>PLANT-DETECT</a:t>
            </a:r>
            <a:endParaRPr lang="en-US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Picture 5" descr="A mushroom with leaves and flowers in a circle&#10;&#10;Description automatically generated">
            <a:extLst>
              <a:ext uri="{FF2B5EF4-FFF2-40B4-BE49-F238E27FC236}">
                <a16:creationId xmlns:a16="http://schemas.microsoft.com/office/drawing/2014/main" id="{9EB35DD4-9F29-F484-9DD3-9E1D8B768A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26" r="1" b="10257"/>
          <a:stretch/>
        </p:blipFill>
        <p:spPr>
          <a:xfrm>
            <a:off x="-5388" y="10"/>
            <a:ext cx="6169518" cy="5158840"/>
          </a:xfrm>
          <a:custGeom>
            <a:avLst/>
            <a:gdLst/>
            <a:ahLst/>
            <a:cxnLst/>
            <a:rect l="l" t="t" r="r" b="b"/>
            <a:pathLst>
              <a:path w="6096000" h="5158850">
                <a:moveTo>
                  <a:pt x="0" y="0"/>
                </a:moveTo>
                <a:lnTo>
                  <a:pt x="6096000" y="0"/>
                </a:lnTo>
                <a:lnTo>
                  <a:pt x="6096000" y="5158850"/>
                </a:lnTo>
                <a:lnTo>
                  <a:pt x="5957305" y="5157644"/>
                </a:lnTo>
                <a:cubicBezTo>
                  <a:pt x="5920540" y="5151975"/>
                  <a:pt x="5887096" y="5153588"/>
                  <a:pt x="5857259" y="5143603"/>
                </a:cubicBezTo>
                <a:cubicBezTo>
                  <a:pt x="5843335" y="5146861"/>
                  <a:pt x="5830921" y="5147051"/>
                  <a:pt x="5821375" y="5137142"/>
                </a:cubicBezTo>
                <a:cubicBezTo>
                  <a:pt x="5786501" y="5134144"/>
                  <a:pt x="5775399" y="5144200"/>
                  <a:pt x="5755916" y="5131695"/>
                </a:cubicBezTo>
                <a:cubicBezTo>
                  <a:pt x="5732132" y="5146996"/>
                  <a:pt x="5732735" y="5139753"/>
                  <a:pt x="5725007" y="5132964"/>
                </a:cubicBezTo>
                <a:lnTo>
                  <a:pt x="5723810" y="5132374"/>
                </a:lnTo>
                <a:lnTo>
                  <a:pt x="5720531" y="5134578"/>
                </a:lnTo>
                <a:lnTo>
                  <a:pt x="5714795" y="5134902"/>
                </a:lnTo>
                <a:lnTo>
                  <a:pt x="5700142" y="5131655"/>
                </a:lnTo>
                <a:lnTo>
                  <a:pt x="5694799" y="5129754"/>
                </a:lnTo>
                <a:cubicBezTo>
                  <a:pt x="5691058" y="5128696"/>
                  <a:pt x="5688491" y="5128320"/>
                  <a:pt x="5686627" y="5128420"/>
                </a:cubicBezTo>
                <a:lnTo>
                  <a:pt x="5686371" y="5128603"/>
                </a:lnTo>
                <a:lnTo>
                  <a:pt x="5678819" y="5126929"/>
                </a:lnTo>
                <a:cubicBezTo>
                  <a:pt x="5666199" y="5123608"/>
                  <a:pt x="5654035" y="5119908"/>
                  <a:pt x="5642547" y="5116000"/>
                </a:cubicBezTo>
                <a:cubicBezTo>
                  <a:pt x="5629445" y="5126457"/>
                  <a:pt x="5588783" y="5104807"/>
                  <a:pt x="5587979" y="5128480"/>
                </a:cubicBezTo>
                <a:cubicBezTo>
                  <a:pt x="5572317" y="5123886"/>
                  <a:pt x="5564904" y="5112774"/>
                  <a:pt x="5566635" y="5128675"/>
                </a:cubicBezTo>
                <a:cubicBezTo>
                  <a:pt x="5561375" y="5127594"/>
                  <a:pt x="5557787" y="5128327"/>
                  <a:pt x="5554953" y="5129937"/>
                </a:cubicBezTo>
                <a:lnTo>
                  <a:pt x="5554039" y="5130763"/>
                </a:lnTo>
                <a:lnTo>
                  <a:pt x="5514254" y="5120517"/>
                </a:lnTo>
                <a:lnTo>
                  <a:pt x="5492156" y="5111382"/>
                </a:lnTo>
                <a:lnTo>
                  <a:pt x="5480446" y="5107855"/>
                </a:lnTo>
                <a:lnTo>
                  <a:pt x="5477744" y="5104402"/>
                </a:lnTo>
                <a:cubicBezTo>
                  <a:pt x="5474490" y="5102038"/>
                  <a:pt x="5469391" y="5100405"/>
                  <a:pt x="5460150" y="5100442"/>
                </a:cubicBezTo>
                <a:lnTo>
                  <a:pt x="5457901" y="5100914"/>
                </a:lnTo>
                <a:lnTo>
                  <a:pt x="5444243" y="5094201"/>
                </a:lnTo>
                <a:cubicBezTo>
                  <a:pt x="5439994" y="5091441"/>
                  <a:pt x="5436419" y="5088231"/>
                  <a:pt x="5433825" y="5084410"/>
                </a:cubicBezTo>
                <a:cubicBezTo>
                  <a:pt x="5379443" y="5093528"/>
                  <a:pt x="5336110" y="5069767"/>
                  <a:pt x="5280996" y="5063773"/>
                </a:cubicBezTo>
                <a:cubicBezTo>
                  <a:pt x="5250806" y="5055129"/>
                  <a:pt x="5168599" y="5059471"/>
                  <a:pt x="5161582" y="5030966"/>
                </a:cubicBezTo>
                <a:cubicBezTo>
                  <a:pt x="5121870" y="5022662"/>
                  <a:pt x="5095637" y="5020496"/>
                  <a:pt x="5042717" y="5013952"/>
                </a:cubicBezTo>
                <a:cubicBezTo>
                  <a:pt x="4991136" y="4983679"/>
                  <a:pt x="4902283" y="4990567"/>
                  <a:pt x="4840514" y="4970468"/>
                </a:cubicBezTo>
                <a:cubicBezTo>
                  <a:pt x="4799904" y="4987615"/>
                  <a:pt x="4824087" y="4969531"/>
                  <a:pt x="4786778" y="4967817"/>
                </a:cubicBezTo>
                <a:cubicBezTo>
                  <a:pt x="4801901" y="4948343"/>
                  <a:pt x="4739845" y="4972374"/>
                  <a:pt x="4743741" y="4948216"/>
                </a:cubicBezTo>
                <a:cubicBezTo>
                  <a:pt x="4736829" y="4948670"/>
                  <a:pt x="4730010" y="4949869"/>
                  <a:pt x="4723136" y="4951257"/>
                </a:cubicBezTo>
                <a:lnTo>
                  <a:pt x="4719535" y="4951970"/>
                </a:lnTo>
                <a:lnTo>
                  <a:pt x="4706143" y="4950704"/>
                </a:lnTo>
                <a:lnTo>
                  <a:pt x="4701098" y="4955500"/>
                </a:lnTo>
                <a:lnTo>
                  <a:pt x="4680034" y="4957289"/>
                </a:lnTo>
                <a:cubicBezTo>
                  <a:pt x="4672339" y="4957161"/>
                  <a:pt x="4664292" y="4956094"/>
                  <a:pt x="4655741" y="4953520"/>
                </a:cubicBezTo>
                <a:cubicBezTo>
                  <a:pt x="4636359" y="4940479"/>
                  <a:pt x="4599701" y="4946454"/>
                  <a:pt x="4569298" y="4940691"/>
                </a:cubicBezTo>
                <a:lnTo>
                  <a:pt x="4555978" y="4935439"/>
                </a:lnTo>
                <a:lnTo>
                  <a:pt x="4508950" y="4932725"/>
                </a:lnTo>
                <a:cubicBezTo>
                  <a:pt x="4495669" y="4931511"/>
                  <a:pt x="4482007" y="4929765"/>
                  <a:pt x="4467838" y="4927057"/>
                </a:cubicBezTo>
                <a:lnTo>
                  <a:pt x="4441949" y="4920349"/>
                </a:lnTo>
                <a:lnTo>
                  <a:pt x="4394719" y="4912853"/>
                </a:lnTo>
                <a:lnTo>
                  <a:pt x="4356810" y="4916186"/>
                </a:lnTo>
                <a:lnTo>
                  <a:pt x="4222145" y="4920166"/>
                </a:lnTo>
                <a:cubicBezTo>
                  <a:pt x="4202488" y="4924963"/>
                  <a:pt x="4184742" y="4944595"/>
                  <a:pt x="4160481" y="4934555"/>
                </a:cubicBezTo>
                <a:cubicBezTo>
                  <a:pt x="4165854" y="4945670"/>
                  <a:pt x="4131661" y="4931019"/>
                  <a:pt x="4124879" y="4940397"/>
                </a:cubicBezTo>
                <a:cubicBezTo>
                  <a:pt x="4120895" y="4948198"/>
                  <a:pt x="4109593" y="4945570"/>
                  <a:pt x="4100114" y="4947117"/>
                </a:cubicBezTo>
                <a:cubicBezTo>
                  <a:pt x="4091835" y="4954382"/>
                  <a:pt x="4045978" y="4954676"/>
                  <a:pt x="4030957" y="4950944"/>
                </a:cubicBezTo>
                <a:cubicBezTo>
                  <a:pt x="3989825" y="4935537"/>
                  <a:pt x="3946860" y="4963196"/>
                  <a:pt x="3913764" y="4951738"/>
                </a:cubicBezTo>
                <a:cubicBezTo>
                  <a:pt x="3904534" y="4951024"/>
                  <a:pt x="3896577" y="4951663"/>
                  <a:pt x="3889457" y="4953140"/>
                </a:cubicBezTo>
                <a:lnTo>
                  <a:pt x="3871115" y="4959252"/>
                </a:lnTo>
                <a:lnTo>
                  <a:pt x="3869086" y="4964946"/>
                </a:lnTo>
                <a:lnTo>
                  <a:pt x="3856124" y="4966504"/>
                </a:lnTo>
                <a:lnTo>
                  <a:pt x="3835967" y="4975175"/>
                </a:lnTo>
                <a:cubicBezTo>
                  <a:pt x="3826465" y="4950975"/>
                  <a:pt x="3782586" y="4987146"/>
                  <a:pt x="3785910" y="4965148"/>
                </a:cubicBezTo>
                <a:cubicBezTo>
                  <a:pt x="3750785" y="4971249"/>
                  <a:pt x="3699033" y="4952693"/>
                  <a:pt x="3671085" y="4977741"/>
                </a:cubicBezTo>
                <a:cubicBezTo>
                  <a:pt x="3621255" y="4982620"/>
                  <a:pt x="3562637" y="4994206"/>
                  <a:pt x="3486928" y="4994420"/>
                </a:cubicBezTo>
                <a:cubicBezTo>
                  <a:pt x="3446030" y="4994640"/>
                  <a:pt x="3343460" y="4976299"/>
                  <a:pt x="3280956" y="4975036"/>
                </a:cubicBezTo>
                <a:cubicBezTo>
                  <a:pt x="3227193" y="4980695"/>
                  <a:pt x="3256481" y="4973778"/>
                  <a:pt x="3211563" y="4993919"/>
                </a:cubicBezTo>
                <a:cubicBezTo>
                  <a:pt x="3207119" y="4990757"/>
                  <a:pt x="3170070" y="4988394"/>
                  <a:pt x="3164681" y="4986606"/>
                </a:cubicBezTo>
                <a:lnTo>
                  <a:pt x="3127171" y="4979411"/>
                </a:lnTo>
                <a:lnTo>
                  <a:pt x="3096889" y="4976795"/>
                </a:lnTo>
                <a:cubicBezTo>
                  <a:pt x="3088441" y="4978753"/>
                  <a:pt x="3082883" y="4978233"/>
                  <a:pt x="3078620" y="4976620"/>
                </a:cubicBezTo>
                <a:lnTo>
                  <a:pt x="3074275" y="4973840"/>
                </a:lnTo>
                <a:lnTo>
                  <a:pt x="3036436" y="4968613"/>
                </a:lnTo>
                <a:lnTo>
                  <a:pt x="3031995" y="4969990"/>
                </a:lnTo>
                <a:lnTo>
                  <a:pt x="2994028" y="4967956"/>
                </a:lnTo>
                <a:cubicBezTo>
                  <a:pt x="2992299" y="4970105"/>
                  <a:pt x="2989407" y="4971561"/>
                  <a:pt x="2984001" y="4971609"/>
                </a:cubicBezTo>
                <a:cubicBezTo>
                  <a:pt x="2994191" y="4986644"/>
                  <a:pt x="2981386" y="4977427"/>
                  <a:pt x="2964542" y="4976237"/>
                </a:cubicBezTo>
                <a:cubicBezTo>
                  <a:pt x="2976613" y="4999323"/>
                  <a:pt x="2927627" y="4986817"/>
                  <a:pt x="2921274" y="4999668"/>
                </a:cubicBezTo>
                <a:cubicBezTo>
                  <a:pt x="2908629" y="4998274"/>
                  <a:pt x="2895476" y="4997220"/>
                  <a:pt x="2882111" y="4996632"/>
                </a:cubicBezTo>
                <a:lnTo>
                  <a:pt x="2874282" y="4996582"/>
                </a:lnTo>
                <a:cubicBezTo>
                  <a:pt x="2874237" y="4996658"/>
                  <a:pt x="2874193" y="4996735"/>
                  <a:pt x="2874147" y="4996812"/>
                </a:cubicBezTo>
                <a:cubicBezTo>
                  <a:pt x="2872492" y="4997296"/>
                  <a:pt x="2869935" y="4997466"/>
                  <a:pt x="2865932" y="4997221"/>
                </a:cubicBezTo>
                <a:lnTo>
                  <a:pt x="2860008" y="4996489"/>
                </a:lnTo>
                <a:lnTo>
                  <a:pt x="2844819" y="4996392"/>
                </a:lnTo>
                <a:lnTo>
                  <a:pt x="2839735" y="4997900"/>
                </a:lnTo>
                <a:lnTo>
                  <a:pt x="2837922" y="5000718"/>
                </a:lnTo>
                <a:lnTo>
                  <a:pt x="2836507" y="5000394"/>
                </a:lnTo>
                <a:cubicBezTo>
                  <a:pt x="2825749" y="4995427"/>
                  <a:pt x="2822382" y="4988291"/>
                  <a:pt x="2808859" y="5008050"/>
                </a:cubicBezTo>
                <a:cubicBezTo>
                  <a:pt x="2784233" y="4999995"/>
                  <a:pt x="2779499" y="5012041"/>
                  <a:pt x="2745907" y="5016391"/>
                </a:cubicBezTo>
                <a:cubicBezTo>
                  <a:pt x="2731796" y="5008784"/>
                  <a:pt x="2720518" y="5011549"/>
                  <a:pt x="2709519" y="5017601"/>
                </a:cubicBezTo>
                <a:cubicBezTo>
                  <a:pt x="2676766" y="5014138"/>
                  <a:pt x="2646981" y="5022656"/>
                  <a:pt x="2610212" y="5024813"/>
                </a:cubicBezTo>
                <a:cubicBezTo>
                  <a:pt x="2570359" y="5014992"/>
                  <a:pt x="2550109" y="5032793"/>
                  <a:pt x="2510814" y="5035020"/>
                </a:cubicBezTo>
                <a:cubicBezTo>
                  <a:pt x="2476639" y="5017991"/>
                  <a:pt x="2482834" y="5049980"/>
                  <a:pt x="2462736" y="5056754"/>
                </a:cubicBezTo>
                <a:lnTo>
                  <a:pt x="2457050" y="5057379"/>
                </a:lnTo>
                <a:lnTo>
                  <a:pt x="2442184" y="5054901"/>
                </a:lnTo>
                <a:lnTo>
                  <a:pt x="2436703" y="5053277"/>
                </a:lnTo>
                <a:cubicBezTo>
                  <a:pt x="2432888" y="5052418"/>
                  <a:pt x="2430299" y="5052175"/>
                  <a:pt x="2428451" y="5052373"/>
                </a:cubicBezTo>
                <a:lnTo>
                  <a:pt x="2420551" y="5051292"/>
                </a:lnTo>
                <a:cubicBezTo>
                  <a:pt x="2407700" y="5048633"/>
                  <a:pt x="2395274" y="5045570"/>
                  <a:pt x="2383501" y="5042264"/>
                </a:cubicBezTo>
                <a:cubicBezTo>
                  <a:pt x="2362992" y="5043848"/>
                  <a:pt x="2317884" y="5059023"/>
                  <a:pt x="2297493" y="5060796"/>
                </a:cubicBezTo>
                <a:lnTo>
                  <a:pt x="2261156" y="5052905"/>
                </a:lnTo>
                <a:lnTo>
                  <a:pt x="2200581" y="5036274"/>
                </a:lnTo>
                <a:lnTo>
                  <a:pt x="2198380" y="5036861"/>
                </a:lnTo>
                <a:lnTo>
                  <a:pt x="2116066" y="5030866"/>
                </a:lnTo>
                <a:cubicBezTo>
                  <a:pt x="2111600" y="5028328"/>
                  <a:pt x="2059664" y="5017338"/>
                  <a:pt x="2056754" y="5013653"/>
                </a:cubicBezTo>
                <a:cubicBezTo>
                  <a:pt x="2003393" y="5025622"/>
                  <a:pt x="1998298" y="5020073"/>
                  <a:pt x="1942916" y="5016969"/>
                </a:cubicBezTo>
                <a:cubicBezTo>
                  <a:pt x="1882138" y="5005950"/>
                  <a:pt x="1836966" y="4987831"/>
                  <a:pt x="1796717" y="4981610"/>
                </a:cubicBezTo>
                <a:cubicBezTo>
                  <a:pt x="1724075" y="4970499"/>
                  <a:pt x="1636218" y="4947449"/>
                  <a:pt x="1583222" y="4942334"/>
                </a:cubicBezTo>
                <a:cubicBezTo>
                  <a:pt x="1544265" y="4961611"/>
                  <a:pt x="1556109" y="4938719"/>
                  <a:pt x="1518821" y="4938963"/>
                </a:cubicBezTo>
                <a:cubicBezTo>
                  <a:pt x="1497291" y="4936197"/>
                  <a:pt x="1483221" y="4927794"/>
                  <a:pt x="1471837" y="4925740"/>
                </a:cubicBezTo>
                <a:lnTo>
                  <a:pt x="1450515" y="4926642"/>
                </a:lnTo>
                <a:lnTo>
                  <a:pt x="1437078" y="4926078"/>
                </a:lnTo>
                <a:lnTo>
                  <a:pt x="1432462" y="4931139"/>
                </a:lnTo>
                <a:lnTo>
                  <a:pt x="1411645" y="4934032"/>
                </a:lnTo>
                <a:cubicBezTo>
                  <a:pt x="1384856" y="4931153"/>
                  <a:pt x="1306656" y="4918434"/>
                  <a:pt x="1271729" y="4913863"/>
                </a:cubicBezTo>
                <a:cubicBezTo>
                  <a:pt x="1258697" y="4907976"/>
                  <a:pt x="1213546" y="4901042"/>
                  <a:pt x="1202076" y="4906608"/>
                </a:cubicBezTo>
                <a:cubicBezTo>
                  <a:pt x="1192059" y="4906580"/>
                  <a:pt x="1182171" y="4902320"/>
                  <a:pt x="1174670" y="4909064"/>
                </a:cubicBezTo>
                <a:cubicBezTo>
                  <a:pt x="1163701" y="4916862"/>
                  <a:pt x="1136874" y="4897641"/>
                  <a:pt x="1137035" y="4908989"/>
                </a:cubicBezTo>
                <a:cubicBezTo>
                  <a:pt x="1117838" y="4895687"/>
                  <a:pt x="1091386" y="4911450"/>
                  <a:pt x="1069882" y="4912892"/>
                </a:cubicBezTo>
                <a:cubicBezTo>
                  <a:pt x="1055589" y="4900472"/>
                  <a:pt x="1024570" y="4915744"/>
                  <a:pt x="980935" y="4911119"/>
                </a:cubicBezTo>
                <a:cubicBezTo>
                  <a:pt x="947614" y="4906556"/>
                  <a:pt x="913224" y="4897403"/>
                  <a:pt x="869960" y="4885518"/>
                </a:cubicBezTo>
                <a:cubicBezTo>
                  <a:pt x="819114" y="4856727"/>
                  <a:pt x="768074" y="4850663"/>
                  <a:pt x="721345" y="4839806"/>
                </a:cubicBezTo>
                <a:cubicBezTo>
                  <a:pt x="667944" y="4829906"/>
                  <a:pt x="698286" y="4859338"/>
                  <a:pt x="635428" y="4830000"/>
                </a:cubicBezTo>
                <a:cubicBezTo>
                  <a:pt x="626286" y="4837571"/>
                  <a:pt x="617638" y="4836842"/>
                  <a:pt x="604106" y="4830842"/>
                </a:cubicBezTo>
                <a:cubicBezTo>
                  <a:pt x="583276" y="4833091"/>
                  <a:pt x="539859" y="4845979"/>
                  <a:pt x="510451" y="4843485"/>
                </a:cubicBezTo>
                <a:cubicBezTo>
                  <a:pt x="489781" y="4840800"/>
                  <a:pt x="443867" y="4818678"/>
                  <a:pt x="427656" y="4815877"/>
                </a:cubicBezTo>
                <a:cubicBezTo>
                  <a:pt x="424088" y="4817297"/>
                  <a:pt x="419580" y="4820561"/>
                  <a:pt x="413184" y="4826676"/>
                </a:cubicBezTo>
                <a:cubicBezTo>
                  <a:pt x="387673" y="4816699"/>
                  <a:pt x="379855" y="4828170"/>
                  <a:pt x="341772" y="4829671"/>
                </a:cubicBezTo>
                <a:cubicBezTo>
                  <a:pt x="327795" y="4821005"/>
                  <a:pt x="314729" y="4822794"/>
                  <a:pt x="301266" y="4827842"/>
                </a:cubicBezTo>
                <a:cubicBezTo>
                  <a:pt x="265781" y="4821714"/>
                  <a:pt x="231017" y="4827635"/>
                  <a:pt x="189886" y="4826710"/>
                </a:cubicBezTo>
                <a:cubicBezTo>
                  <a:pt x="147910" y="4813727"/>
                  <a:pt x="121702" y="4829584"/>
                  <a:pt x="77762" y="4828518"/>
                </a:cubicBezTo>
                <a:cubicBezTo>
                  <a:pt x="38733" y="4806108"/>
                  <a:pt x="44308" y="4851138"/>
                  <a:pt x="8164" y="4846203"/>
                </a:cubicBezTo>
                <a:lnTo>
                  <a:pt x="0" y="4843648"/>
                </a:lnTo>
                <a:lnTo>
                  <a:pt x="0" y="4080681"/>
                </a:lnTo>
                <a:close/>
              </a:path>
            </a:pathLst>
          </a:cu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BD267D-62A2-80E2-2514-6B235E9162B4}"/>
              </a:ext>
            </a:extLst>
          </p:cNvPr>
          <p:cNvSpPr txBox="1"/>
          <p:nvPr/>
        </p:nvSpPr>
        <p:spPr>
          <a:xfrm>
            <a:off x="941545" y="5864621"/>
            <a:ext cx="483041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Chen Dahan – 207860420</a:t>
            </a:r>
          </a:p>
          <a:p>
            <a:r>
              <a:rPr lang="en-US" dirty="0"/>
              <a:t>Gilad Fisher – 318471109</a:t>
            </a:r>
          </a:p>
          <a:p>
            <a:r>
              <a:rPr lang="en-US" dirty="0"/>
              <a:t>Daniel Zin – 208640326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21C4EA8-6B83-4338-913D-D75D3C4F3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5B0EF2-8610-B7E6-FE9E-3FB66F69A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97" y="679731"/>
            <a:ext cx="3124151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/>
              <a:t>What it looks like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1084" y="679731"/>
            <a:ext cx="7682293" cy="56628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071756-0AEB-69A1-E03D-ECACF1C15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05" y="493643"/>
            <a:ext cx="1861931" cy="1861931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BC39FEF1-5247-31EA-ABD8-5BCBB9C68A4F}"/>
              </a:ext>
            </a:extLst>
          </p:cNvPr>
          <p:cNvSpPr/>
          <p:nvPr/>
        </p:nvSpPr>
        <p:spPr>
          <a:xfrm>
            <a:off x="6990521" y="3268869"/>
            <a:ext cx="982869" cy="4859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map of the world with red points&#10;&#10;Description automatically generated">
            <a:extLst>
              <a:ext uri="{FF2B5EF4-FFF2-40B4-BE49-F238E27FC236}">
                <a16:creationId xmlns:a16="http://schemas.microsoft.com/office/drawing/2014/main" id="{33103CDA-7F34-2EDB-5BF4-747BF73E5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179" y="855034"/>
            <a:ext cx="2380372" cy="4925027"/>
          </a:xfrm>
          <a:prstGeom prst="rect">
            <a:avLst/>
          </a:prstGeom>
        </p:spPr>
      </p:pic>
      <p:pic>
        <p:nvPicPr>
          <p:cNvPr id="7" name="Picture 6" descr="A map with a red pin on it&#10;&#10;Description automatically generated">
            <a:extLst>
              <a:ext uri="{FF2B5EF4-FFF2-40B4-BE49-F238E27FC236}">
                <a16:creationId xmlns:a16="http://schemas.microsoft.com/office/drawing/2014/main" id="{9B611643-033A-9C39-A45D-D977F8526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6964" y="1126245"/>
            <a:ext cx="1517006" cy="2270687"/>
          </a:xfrm>
          <a:prstGeom prst="rect">
            <a:avLst/>
          </a:prstGeom>
        </p:spPr>
      </p:pic>
      <p:pic>
        <p:nvPicPr>
          <p:cNvPr id="8" name="Picture 7" descr="A map with red points on it&#10;&#10;Description automatically generated">
            <a:extLst>
              <a:ext uri="{FF2B5EF4-FFF2-40B4-BE49-F238E27FC236}">
                <a16:creationId xmlns:a16="http://schemas.microsoft.com/office/drawing/2014/main" id="{4AC0F3FF-D983-AD17-BAAE-38A7126336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8807" y="3706746"/>
            <a:ext cx="1514957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2964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F5FDCD-0D94-1982-5244-B4A218711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7" y="551172"/>
            <a:ext cx="5107608" cy="1708029"/>
          </a:xfrm>
        </p:spPr>
        <p:txBody>
          <a:bodyPr anchor="b">
            <a:normAutofit/>
          </a:bodyPr>
          <a:lstStyle/>
          <a:p>
            <a:r>
              <a:rPr lang="en-US" sz="5400" dirty="0"/>
              <a:t>Use Case Diagram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8AC1912-FCFB-B1C5-5FB1-49F7D0D33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lnSpcReduction="10000"/>
          </a:bodyPr>
          <a:lstStyle/>
          <a:p>
            <a:r>
              <a:rPr lang="en-US" sz="2200" dirty="0"/>
              <a:t>Amateurs can view posts or post a new one</a:t>
            </a:r>
          </a:p>
          <a:p>
            <a:r>
              <a:rPr lang="en-US" sz="2200" dirty="0"/>
              <a:t>An expert can add comments to an existing post</a:t>
            </a:r>
          </a:p>
          <a:p>
            <a:r>
              <a:rPr lang="en-US" sz="2200" dirty="0"/>
              <a:t>Experts can later like comments made by other experts</a:t>
            </a:r>
          </a:p>
          <a:p>
            <a:r>
              <a:rPr lang="en-US" sz="2200" dirty="0"/>
              <a:t>Amateurs can also view the comments</a:t>
            </a:r>
          </a:p>
        </p:txBody>
      </p:sp>
      <p:pic>
        <p:nvPicPr>
          <p:cNvPr id="4" name="Content Placeholder 3" descr="A diagram of a diagram&#10;&#10;Description automatically generated">
            <a:extLst>
              <a:ext uri="{FF2B5EF4-FFF2-40B4-BE49-F238E27FC236}">
                <a16:creationId xmlns:a16="http://schemas.microsoft.com/office/drawing/2014/main" id="{1CFBD667-970A-977B-26F1-ED00ADA98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633" y="640080"/>
            <a:ext cx="6823045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10192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024A1D-AA67-53C4-28FE-C1CF405A3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881" y="1025739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ERD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97AA0F2-DB44-BBB0-32E6-55952D245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fontScale="92500"/>
          </a:bodyPr>
          <a:lstStyle/>
          <a:p>
            <a:r>
              <a:rPr lang="en-US" sz="2200" dirty="0"/>
              <a:t>Posts have a picture in the form of a URL</a:t>
            </a:r>
          </a:p>
          <a:p>
            <a:r>
              <a:rPr lang="en-US" sz="2200" dirty="0"/>
              <a:t>Each comment has one post reference (ID)</a:t>
            </a:r>
          </a:p>
          <a:p>
            <a:r>
              <a:rPr lang="en-US" sz="2200" dirty="0"/>
              <a:t>Comments remember the IDs of Experts who liked them to avoid double-likes</a:t>
            </a:r>
          </a:p>
          <a:p>
            <a:r>
              <a:rPr lang="en-US" sz="2200" dirty="0"/>
              <a:t>Markers have GPS coordinates and description of organism</a:t>
            </a:r>
          </a:p>
        </p:txBody>
      </p:sp>
      <p:pic>
        <p:nvPicPr>
          <p:cNvPr id="4" name="Content Placeholder 3" descr="A diagram of a user account&#10;&#10;Description automatically generated">
            <a:extLst>
              <a:ext uri="{FF2B5EF4-FFF2-40B4-BE49-F238E27FC236}">
                <a16:creationId xmlns:a16="http://schemas.microsoft.com/office/drawing/2014/main" id="{2F6761E5-5E1D-27E7-0102-66CE09F3B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971" y="640080"/>
            <a:ext cx="6448369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09337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F9E9E-EBF3-D01E-9A64-216744708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Files Order</a:t>
            </a:r>
          </a:p>
        </p:txBody>
      </p:sp>
      <p:sp>
        <p:nvSpPr>
          <p:cNvPr id="4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7">
            <a:extLst>
              <a:ext uri="{FF2B5EF4-FFF2-40B4-BE49-F238E27FC236}">
                <a16:creationId xmlns:a16="http://schemas.microsoft.com/office/drawing/2014/main" id="{5F303C7E-20DB-D454-B8CA-78DE06A16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/>
              <a:t>Entities – for objects</a:t>
            </a:r>
          </a:p>
          <a:p>
            <a:r>
              <a:rPr lang="en-US" sz="2200" dirty="0"/>
              <a:t>Homepage – for the fragments </a:t>
            </a:r>
            <a:r>
              <a:rPr lang="en-US" sz="2200"/>
              <a:t>of the main activity</a:t>
            </a:r>
            <a:endParaRPr lang="en-US" sz="2200" dirty="0"/>
          </a:p>
          <a:p>
            <a:r>
              <a:rPr lang="en-US" sz="2200" dirty="0"/>
              <a:t>Login – for the login and sign up phase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6A74C7D5-A5B7-5B4F-01B9-C4F8FDB0CD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602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1486322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5B0EF2-8610-B7E6-FE9E-3FB66F69A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 dirty="0"/>
              <a:t>Functional Requirements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3ACD9F6-7058-98A3-6BE9-1D8D8197E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New user sign up</a:t>
            </a:r>
          </a:p>
          <a:p>
            <a:r>
              <a:rPr lang="en-US" sz="2200" dirty="0">
                <a:ea typeface="+mn-lt"/>
                <a:cs typeface="+mn-lt"/>
              </a:rPr>
              <a:t>User authentication (Login)</a:t>
            </a:r>
          </a:p>
          <a:p>
            <a:r>
              <a:rPr lang="en-US" sz="2200">
                <a:ea typeface="+mn-lt"/>
                <a:cs typeface="+mn-lt"/>
              </a:rPr>
              <a:t>Post upload</a:t>
            </a:r>
          </a:p>
          <a:p>
            <a:r>
              <a:rPr lang="en-US" sz="2200">
                <a:ea typeface="+mn-lt"/>
                <a:cs typeface="+mn-lt"/>
              </a:rPr>
              <a:t>Comment on post</a:t>
            </a:r>
          </a:p>
          <a:p>
            <a:r>
              <a:rPr lang="en-US" sz="2200">
                <a:ea typeface="+mn-lt"/>
                <a:cs typeface="+mn-lt"/>
              </a:rPr>
              <a:t>Like a comment </a:t>
            </a:r>
          </a:p>
          <a:p>
            <a:r>
              <a:rPr lang="en-US" sz="2200" dirty="0">
                <a:ea typeface="+mn-lt"/>
                <a:cs typeface="+mn-lt"/>
              </a:rPr>
              <a:t>Search post by title</a:t>
            </a:r>
          </a:p>
          <a:p>
            <a:r>
              <a:rPr lang="en-US" sz="2200">
                <a:ea typeface="+mn-lt"/>
                <a:cs typeface="+mn-lt"/>
              </a:rPr>
              <a:t>Add geo-markers</a:t>
            </a:r>
          </a:p>
          <a:p>
            <a:endParaRPr lang="en-US" sz="2200">
              <a:ea typeface="+mn-lt"/>
              <a:cs typeface="+mn-lt"/>
            </a:endParaRPr>
          </a:p>
          <a:p>
            <a:endParaRPr lang="en-US" sz="2200">
              <a:ea typeface="+mn-lt"/>
              <a:cs typeface="+mn-lt"/>
            </a:endParaRPr>
          </a:p>
        </p:txBody>
      </p:sp>
      <p:pic>
        <p:nvPicPr>
          <p:cNvPr id="4" name="Content Placeholder 3" descr="A mushroom with leaves and flowers in a circle&#10;&#10;Description automatically generated">
            <a:extLst>
              <a:ext uri="{FF2B5EF4-FFF2-40B4-BE49-F238E27FC236}">
                <a16:creationId xmlns:a16="http://schemas.microsoft.com/office/drawing/2014/main" id="{80F1DD93-A1A4-DF7F-A603-632CC494C9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7" r="3185" b="-3"/>
          <a:stretch/>
        </p:blipFill>
        <p:spPr>
          <a:xfrm>
            <a:off x="6145448" y="640080"/>
            <a:ext cx="5366168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18389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5B0EF2-8610-B7E6-FE9E-3FB66F69A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 dirty="0"/>
              <a:t>Non - Functional Requirements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3ACD9F6-7058-98A3-6BE9-1D8D8197E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dirty="0">
                <a:ea typeface="+mn-lt"/>
                <a:cs typeface="+mn-lt"/>
              </a:rPr>
              <a:t>Compatibility with Android OS</a:t>
            </a:r>
          </a:p>
          <a:p>
            <a:r>
              <a:rPr lang="en-US" sz="2200" dirty="0">
                <a:ea typeface="+mn-lt"/>
                <a:cs typeface="+mn-lt"/>
              </a:rPr>
              <a:t>Scalability – unlimited number of users</a:t>
            </a:r>
          </a:p>
          <a:p>
            <a:r>
              <a:rPr lang="en-US" sz="2200" dirty="0">
                <a:ea typeface="+mn-lt"/>
                <a:cs typeface="+mn-lt"/>
              </a:rPr>
              <a:t>Usability – hard to make mistakes</a:t>
            </a:r>
          </a:p>
          <a:p>
            <a:r>
              <a:rPr lang="en-US" sz="2200" dirty="0">
                <a:ea typeface="+mn-lt"/>
                <a:cs typeface="+mn-lt"/>
              </a:rPr>
              <a:t>Availability – System is up 24/7</a:t>
            </a:r>
          </a:p>
          <a:p>
            <a:endParaRPr lang="en-US" sz="2200" dirty="0">
              <a:ea typeface="+mn-lt"/>
              <a:cs typeface="+mn-lt"/>
            </a:endParaRPr>
          </a:p>
          <a:p>
            <a:endParaRPr lang="en-US" sz="2200">
              <a:ea typeface="+mn-lt"/>
              <a:cs typeface="+mn-lt"/>
            </a:endParaRPr>
          </a:p>
        </p:txBody>
      </p:sp>
      <p:pic>
        <p:nvPicPr>
          <p:cNvPr id="4" name="Content Placeholder 3" descr="A mushroom with leaves and flowers in a circle&#10;&#10;Description automatically generated">
            <a:extLst>
              <a:ext uri="{FF2B5EF4-FFF2-40B4-BE49-F238E27FC236}">
                <a16:creationId xmlns:a16="http://schemas.microsoft.com/office/drawing/2014/main" id="{80F1DD93-A1A4-DF7F-A603-632CC494C9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7" r="3185" b="-3"/>
          <a:stretch/>
        </p:blipFill>
        <p:spPr>
          <a:xfrm>
            <a:off x="6145448" y="640080"/>
            <a:ext cx="5366168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22456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5B0EF2-8610-B7E6-FE9E-3FB66F69A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rgbClr val="000000"/>
                </a:solidFill>
                <a:ea typeface="+mj-lt"/>
                <a:cs typeface="+mj-lt"/>
              </a:rPr>
              <a:t>Unfulfilled Plans</a:t>
            </a:r>
            <a:endParaRPr lang="en-US" sz="5000" dirty="0"/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3ACD9F6-7058-98A3-6BE9-1D8D8197E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dirty="0">
                <a:ea typeface="+mn-lt"/>
                <a:cs typeface="+mn-lt"/>
              </a:rPr>
              <a:t>Support for multiple images and videos in the same post</a:t>
            </a:r>
          </a:p>
          <a:p>
            <a:r>
              <a:rPr lang="en-US" sz="2200" dirty="0">
                <a:ea typeface="+mn-lt"/>
                <a:cs typeface="+mn-lt"/>
              </a:rPr>
              <a:t>E-mail verification by one-time code</a:t>
            </a:r>
          </a:p>
          <a:p>
            <a:r>
              <a:rPr lang="en-US" sz="2200" dirty="0">
                <a:ea typeface="+mn-lt"/>
                <a:cs typeface="+mn-lt"/>
              </a:rPr>
              <a:t>Password recovery</a:t>
            </a:r>
          </a:p>
          <a:p>
            <a:r>
              <a:rPr lang="en-US" sz="2200" dirty="0">
                <a:ea typeface="+mn-lt"/>
                <a:cs typeface="+mn-lt"/>
              </a:rPr>
              <a:t>MVC design Pattern implementation</a:t>
            </a:r>
          </a:p>
          <a:p>
            <a:pPr marL="0" indent="0">
              <a:buNone/>
            </a:pPr>
            <a:endParaRPr lang="en-US" sz="2200" dirty="0">
              <a:ea typeface="+mn-lt"/>
              <a:cs typeface="+mn-lt"/>
            </a:endParaRPr>
          </a:p>
          <a:p>
            <a:endParaRPr lang="en-US" sz="2200">
              <a:ea typeface="+mn-lt"/>
              <a:cs typeface="+mn-lt"/>
            </a:endParaRPr>
          </a:p>
          <a:p>
            <a:endParaRPr lang="en-US" sz="2200">
              <a:ea typeface="+mn-lt"/>
              <a:cs typeface="+mn-lt"/>
            </a:endParaRPr>
          </a:p>
        </p:txBody>
      </p:sp>
      <p:pic>
        <p:nvPicPr>
          <p:cNvPr id="4" name="Content Placeholder 3" descr="A mushroom with leaves and flowers in a circle&#10;&#10;Description automatically generated">
            <a:extLst>
              <a:ext uri="{FF2B5EF4-FFF2-40B4-BE49-F238E27FC236}">
                <a16:creationId xmlns:a16="http://schemas.microsoft.com/office/drawing/2014/main" id="{80F1DD93-A1A4-DF7F-A603-632CC494C9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7" r="3185" b="-3"/>
          <a:stretch/>
        </p:blipFill>
        <p:spPr>
          <a:xfrm>
            <a:off x="6145448" y="640080"/>
            <a:ext cx="5366168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89035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2E2D0-1A2B-CA90-0F30-33925D3D9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Main goals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52BE885F-FB35-0CB2-7758-E5342E735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/>
              <a:t>Allow nature lovers to be safely educated about the wild</a:t>
            </a:r>
            <a:endParaRPr lang="en-US" dirty="0"/>
          </a:p>
          <a:p>
            <a:r>
              <a:rPr lang="en-US" sz="2200" dirty="0"/>
              <a:t>Give experts the platform to share knowledge with the community</a:t>
            </a:r>
          </a:p>
          <a:p>
            <a:r>
              <a:rPr lang="en-US" sz="2200" dirty="0"/>
              <a:t>Share and remember your encounters with nature</a:t>
            </a:r>
          </a:p>
        </p:txBody>
      </p:sp>
      <p:pic>
        <p:nvPicPr>
          <p:cNvPr id="4" name="Content Placeholder 3" descr="A mushroom with leaves and flowers in a circle&#10;&#10;Description automatically generated">
            <a:extLst>
              <a:ext uri="{FF2B5EF4-FFF2-40B4-BE49-F238E27FC236}">
                <a16:creationId xmlns:a16="http://schemas.microsoft.com/office/drawing/2014/main" id="{BA06ECCC-2D2C-BCDB-9045-99BA365145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6524698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5B0EF2-8610-B7E6-FE9E-3FB66F69A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How do we do that?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3ACD9F6-7058-98A3-6BE9-1D8D8197E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400" dirty="0"/>
              <a:t>Split our users into groups of amateurs and experts</a:t>
            </a:r>
          </a:p>
          <a:p>
            <a:r>
              <a:rPr lang="en-US" sz="2400" dirty="0"/>
              <a:t>Amateurs can upload photos of an organism they encountered on a hike and ask what it is</a:t>
            </a:r>
          </a:p>
          <a:p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Experts can later comment on the post to share their opinion or like a comment made by another expert if they agree</a:t>
            </a:r>
          </a:p>
          <a:p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Experts can also share known locations of plants</a:t>
            </a:r>
          </a:p>
          <a:p>
            <a:pPr marL="0" indent="0">
              <a:buNone/>
            </a:pPr>
            <a:endParaRPr lang="en-US" sz="2400" dirty="0">
              <a:solidFill>
                <a:srgbClr val="0D0D0D"/>
              </a:solidFill>
              <a:ea typeface="+mn-lt"/>
              <a:cs typeface="+mn-lt"/>
            </a:endParaRPr>
          </a:p>
        </p:txBody>
      </p:sp>
      <p:pic>
        <p:nvPicPr>
          <p:cNvPr id="4" name="Content Placeholder 3" descr="A mushroom with leaves and flowers in a circle&#10;&#10;Description automatically generated">
            <a:extLst>
              <a:ext uri="{FF2B5EF4-FFF2-40B4-BE49-F238E27FC236}">
                <a16:creationId xmlns:a16="http://schemas.microsoft.com/office/drawing/2014/main" id="{80F1DD93-A1A4-DF7F-A603-632CC494C9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7" r="3185" b="-3"/>
          <a:stretch/>
        </p:blipFill>
        <p:spPr>
          <a:xfrm>
            <a:off x="7651077" y="1848170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8842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B4E038-FDA7-E4B0-A6A1-E4E2DDF66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316491"/>
            <a:ext cx="4808450" cy="855027"/>
          </a:xfrm>
        </p:spPr>
        <p:txBody>
          <a:bodyPr anchor="b">
            <a:normAutofit/>
          </a:bodyPr>
          <a:lstStyle/>
          <a:p>
            <a:r>
              <a:rPr lang="en-US" sz="5400" dirty="0"/>
              <a:t>Similar apps? 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mushroom with leaves and flowers in a circle&#10;&#10;Description automatically generated">
            <a:extLst>
              <a:ext uri="{FF2B5EF4-FFF2-40B4-BE49-F238E27FC236}">
                <a16:creationId xmlns:a16="http://schemas.microsoft.com/office/drawing/2014/main" id="{4883A0DD-D224-A8CB-480B-3348E1911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7048" y="167160"/>
            <a:ext cx="2410968" cy="24109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0C044F-D0A3-A6E2-57F7-33A15D933AE0}"/>
              </a:ext>
            </a:extLst>
          </p:cNvPr>
          <p:cNvSpPr txBox="1"/>
          <p:nvPr/>
        </p:nvSpPr>
        <p:spPr>
          <a:xfrm>
            <a:off x="647177" y="1607506"/>
            <a:ext cx="360958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"</a:t>
            </a:r>
            <a:r>
              <a:rPr lang="en-US" sz="2000" err="1"/>
              <a:t>iNaturalist</a:t>
            </a:r>
            <a:r>
              <a:rPr lang="en-US" sz="2000" dirty="0"/>
              <a:t>" is very similar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AADEB7-1509-3D45-FE5E-82AB0F6E08E0}"/>
              </a:ext>
            </a:extLst>
          </p:cNvPr>
          <p:cNvSpPr txBox="1"/>
          <p:nvPr/>
        </p:nvSpPr>
        <p:spPr>
          <a:xfrm>
            <a:off x="465629" y="2987352"/>
            <a:ext cx="4591711" cy="2985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err="1">
                <a:ea typeface="+mn-lt"/>
                <a:cs typeface="+mn-lt"/>
              </a:rPr>
              <a:t>iNaturalist's</a:t>
            </a:r>
            <a:r>
              <a:rPr lang="en-US" sz="2400" b="1" dirty="0">
                <a:ea typeface="+mn-lt"/>
                <a:cs typeface="+mn-lt"/>
              </a:rPr>
              <a:t> approach:</a:t>
            </a:r>
          </a:p>
          <a:p>
            <a:endParaRPr lang="en-US" sz="2400" b="1" dirty="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Utilizes user votes for organism identification.</a:t>
            </a:r>
            <a:endParaRPr lang="en-US" sz="2400"/>
          </a:p>
          <a:p>
            <a:pPr>
              <a:buFont typeface="Arial"/>
              <a:buChar char="•"/>
            </a:pP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All users have equal participation and identification authority.</a:t>
            </a: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9F14AF-8CB0-20F9-F233-BF7CEDABA870}"/>
              </a:ext>
            </a:extLst>
          </p:cNvPr>
          <p:cNvSpPr txBox="1"/>
          <p:nvPr/>
        </p:nvSpPr>
        <p:spPr>
          <a:xfrm>
            <a:off x="6094677" y="2987219"/>
            <a:ext cx="4872622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D0D0D"/>
                </a:solidFill>
                <a:ea typeface="+mn-lt"/>
                <a:cs typeface="+mn-lt"/>
              </a:rPr>
              <a:t>Our App's Unique Approach:</a:t>
            </a:r>
            <a:endParaRPr lang="en-US" sz="2400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2400" b="1" dirty="0">
              <a:solidFill>
                <a:srgbClr val="0D0D0D"/>
              </a:solidFill>
            </a:endParaRPr>
          </a:p>
          <a:p>
            <a:pPr>
              <a:buFont typeface="Arial"/>
              <a:buChar char="•"/>
            </a:pP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Users are categorized into experts and amateurs.</a:t>
            </a:r>
            <a:endParaRPr lang="en-US" sz="2400" b="1" dirty="0">
              <a:solidFill>
                <a:srgbClr val="0D0D0D"/>
              </a:solidFill>
            </a:endParaRPr>
          </a:p>
          <a:p>
            <a:pPr>
              <a:buFont typeface="Arial"/>
              <a:buChar char="•"/>
            </a:pPr>
            <a:r>
              <a:rPr lang="en-US" sz="2400" b="1" dirty="0">
                <a:solidFill>
                  <a:srgbClr val="0D0D0D"/>
                </a:solidFill>
                <a:ea typeface="+mn-lt"/>
                <a:cs typeface="+mn-lt"/>
              </a:rPr>
              <a:t>Experts: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Responsible for verifying and confirming identifications.</a:t>
            </a:r>
            <a:endParaRPr lang="en-US" sz="2400" dirty="0"/>
          </a:p>
          <a:p>
            <a:pPr>
              <a:buFont typeface="Arial"/>
              <a:buChar char="•"/>
            </a:pPr>
            <a:r>
              <a:rPr lang="en-US" sz="2400" b="1" dirty="0">
                <a:solidFill>
                  <a:srgbClr val="0D0D0D"/>
                </a:solidFill>
                <a:ea typeface="+mn-lt"/>
                <a:cs typeface="+mn-lt"/>
              </a:rPr>
              <a:t>Amateurs:</a:t>
            </a:r>
            <a:r>
              <a:rPr lang="en-US" sz="2400" dirty="0">
                <a:solidFill>
                  <a:srgbClr val="0D0D0D"/>
                </a:solidFill>
                <a:ea typeface="+mn-lt"/>
                <a:cs typeface="+mn-lt"/>
              </a:rPr>
              <a:t> Upload images and initial identifications.</a:t>
            </a:r>
            <a:endParaRPr lang="en-US" sz="2400"/>
          </a:p>
          <a:p>
            <a:pPr marL="285750" indent="-285750">
              <a:buFont typeface="Arial"/>
              <a:buChar char="•"/>
            </a:pPr>
            <a:endParaRPr lang="en-US" b="1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71696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F1BAD1-B85E-B416-C966-63794F9B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Chen's Part</a:t>
            </a:r>
          </a:p>
        </p:txBody>
      </p:sp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F21C2E02-101C-561B-D009-476A95C6E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99746-82B3-26CC-63B5-4310A801F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Sign up and Login activities</a:t>
            </a:r>
          </a:p>
          <a:p>
            <a:r>
              <a:rPr lang="en-US" sz="1800">
                <a:solidFill>
                  <a:schemeClr val="tx2"/>
                </a:solidFill>
              </a:rPr>
              <a:t>Comment upload and view system</a:t>
            </a:r>
          </a:p>
          <a:p>
            <a:r>
              <a:rPr lang="en-US" sz="1800">
                <a:solidFill>
                  <a:schemeClr val="tx2"/>
                </a:solidFill>
              </a:rPr>
              <a:t>Maps integration and land markers</a:t>
            </a:r>
          </a:p>
          <a:p>
            <a:pPr marL="0" indent="0">
              <a:buNone/>
            </a:pPr>
            <a:endParaRPr lang="en-US" sz="18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6889672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822E1E-1905-C1E0-7A49-E546118F9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Gilad's Part</a:t>
            </a:r>
          </a:p>
        </p:txBody>
      </p:sp>
      <p:pic>
        <p:nvPicPr>
          <p:cNvPr id="7" name="Graphic 6" descr="User">
            <a:extLst>
              <a:ext uri="{FF2B5EF4-FFF2-40B4-BE49-F238E27FC236}">
                <a16:creationId xmlns:a16="http://schemas.microsoft.com/office/drawing/2014/main" id="{C667EA07-E684-26B3-1938-7907EEFFD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31413-6618-68EB-C0B2-8CF6A21C2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Comment Likes System</a:t>
            </a:r>
          </a:p>
          <a:p>
            <a:r>
              <a:rPr lang="en-US" sz="1800">
                <a:solidFill>
                  <a:schemeClr val="tx2"/>
                </a:solidFill>
              </a:rPr>
              <a:t>Expert certificate upload</a:t>
            </a:r>
          </a:p>
          <a:p>
            <a:r>
              <a:rPr lang="en-US" sz="1800">
                <a:solidFill>
                  <a:schemeClr val="tx2"/>
                </a:solidFill>
              </a:rPr>
              <a:t>Post retrieval and view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457887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F1BAD1-B85E-B416-C966-63794F9B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Daniel's Part</a:t>
            </a:r>
          </a:p>
        </p:txBody>
      </p:sp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F21C2E02-101C-561B-D009-476A95C6E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99746-82B3-26CC-63B5-4310A801F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Task bar and activity fragments</a:t>
            </a:r>
          </a:p>
          <a:p>
            <a:pPr marL="0" indent="0">
              <a:buNone/>
            </a:pPr>
            <a:endParaRPr lang="en-US" sz="18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2822213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B6BB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980B9CAE-7E1D-A64A-6853-48002D7F7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061" y="960438"/>
            <a:ext cx="2551665" cy="5273122"/>
          </a:xfrm>
          <a:prstGeom prst="rect">
            <a:avLst/>
          </a:prstGeom>
        </p:spPr>
      </p:pic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C9C2E54C-D99B-E7FB-2D89-9669985DD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855" y="960438"/>
            <a:ext cx="2489821" cy="5273122"/>
          </a:xfrm>
          <a:prstGeom prst="rect">
            <a:avLst/>
          </a:prstGeom>
        </p:spPr>
      </p:pic>
      <p:pic>
        <p:nvPicPr>
          <p:cNvPr id="3" name="Content Placeholder 2" descr="A screenshot of a phone&#10;&#10;Description automatically generated">
            <a:extLst>
              <a:ext uri="{FF2B5EF4-FFF2-40B4-BE49-F238E27FC236}">
                <a16:creationId xmlns:a16="http://schemas.microsoft.com/office/drawing/2014/main" id="{02EB0B7E-A495-9C09-00E9-F17BA7207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779566" y="960437"/>
            <a:ext cx="2499209" cy="52731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5B0EF2-8610-B7E6-FE9E-3FB66F69A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Signing 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1CE2C0-D8ED-B096-E5EC-2CB2F3E602F3}"/>
              </a:ext>
            </a:extLst>
          </p:cNvPr>
          <p:cNvSpPr txBox="1"/>
          <p:nvPr/>
        </p:nvSpPr>
        <p:spPr>
          <a:xfrm>
            <a:off x="4218608" y="198782"/>
            <a:ext cx="204746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Choose amateur or expert account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79AA83-BC61-B3D0-77AB-D9D0A8ADECF8}"/>
              </a:ext>
            </a:extLst>
          </p:cNvPr>
          <p:cNvSpPr txBox="1"/>
          <p:nvPr/>
        </p:nvSpPr>
        <p:spPr>
          <a:xfrm>
            <a:off x="6714435" y="66260"/>
            <a:ext cx="191494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Amateur account doesn't require certificate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E72D0A-EF99-2881-621D-4A0E64212595}"/>
              </a:ext>
            </a:extLst>
          </p:cNvPr>
          <p:cNvSpPr txBox="1"/>
          <p:nvPr/>
        </p:nvSpPr>
        <p:spPr>
          <a:xfrm>
            <a:off x="9099825" y="66260"/>
            <a:ext cx="190389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Expert account requires certificate</a:t>
            </a:r>
          </a:p>
        </p:txBody>
      </p:sp>
    </p:spTree>
    <p:extLst>
      <p:ext uri="{BB962C8B-B14F-4D97-AF65-F5344CB8AC3E}">
        <p14:creationId xmlns:p14="http://schemas.microsoft.com/office/powerpoint/2010/main" val="161690395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21C4EA8-6B83-4338-913D-D75D3C4F3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5B0EF2-8610-B7E6-FE9E-3FB66F69A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97" y="679731"/>
            <a:ext cx="3124151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/>
              <a:t>What it looks like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1084" y="679731"/>
            <a:ext cx="7682293" cy="56628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59B2D7-8C30-1642-C3D7-682B47DD4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356" y="740322"/>
            <a:ext cx="2558585" cy="52796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071756-0AEB-69A1-E03D-ECACF1C15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05" y="493643"/>
            <a:ext cx="1861931" cy="1861931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BC39FEF1-5247-31EA-ABD8-5BCBB9C68A4F}"/>
              </a:ext>
            </a:extLst>
          </p:cNvPr>
          <p:cNvSpPr/>
          <p:nvPr/>
        </p:nvSpPr>
        <p:spPr>
          <a:xfrm>
            <a:off x="6990521" y="3268869"/>
            <a:ext cx="982869" cy="4859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974898-A693-38B7-5581-7398203A9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5681" y="737570"/>
            <a:ext cx="2477536" cy="52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02676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PLANT-DETECT</vt:lpstr>
      <vt:lpstr>Main goals</vt:lpstr>
      <vt:lpstr>How do we do that?</vt:lpstr>
      <vt:lpstr>Similar apps? </vt:lpstr>
      <vt:lpstr>Chen's Part</vt:lpstr>
      <vt:lpstr>Gilad's Part</vt:lpstr>
      <vt:lpstr>Daniel's Part</vt:lpstr>
      <vt:lpstr>Signing up</vt:lpstr>
      <vt:lpstr>What it looks like</vt:lpstr>
      <vt:lpstr>What it looks like</vt:lpstr>
      <vt:lpstr>Use Case Diagram</vt:lpstr>
      <vt:lpstr>ERD </vt:lpstr>
      <vt:lpstr>Files Order</vt:lpstr>
      <vt:lpstr>Functional Requirements</vt:lpstr>
      <vt:lpstr>Non - Functional Requirements</vt:lpstr>
      <vt:lpstr>Unfulfilled Plans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643</cp:revision>
  <dcterms:created xsi:type="dcterms:W3CDTF">2024-02-29T14:26:19Z</dcterms:created>
  <dcterms:modified xsi:type="dcterms:W3CDTF">2024-03-01T14:02:17Z</dcterms:modified>
</cp:coreProperties>
</file>