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FBB3-7D16-4499-BBB7-D6BBF615B32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53A-3332-479B-873B-2B216E42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bonline.org/sites/fly/atlas/00atlas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SRL in drosophila</a:t>
            </a:r>
            <a:br>
              <a:rPr lang="en-US" dirty="0" smtClean="0"/>
            </a:br>
            <a:r>
              <a:rPr lang="en-US" dirty="0" smtClean="0"/>
              <a:t>progress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 Davidyan Krisi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3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9775" y="1197873"/>
            <a:ext cx="5253643" cy="53072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Mesoderm</a:t>
            </a:r>
          </a:p>
          <a:p>
            <a:r>
              <a:rPr lang="en-US" dirty="0"/>
              <a:t>(</a:t>
            </a:r>
            <a:r>
              <a:rPr lang="en-US" i="1" dirty="0" err="1"/>
              <a:t>amg</a:t>
            </a:r>
            <a:r>
              <a:rPr lang="en-US" dirty="0"/>
              <a:t>) (Anterior </a:t>
            </a:r>
            <a:r>
              <a:rPr lang="en-US" dirty="0" err="1"/>
              <a:t>midgut</a:t>
            </a:r>
            <a:r>
              <a:rPr lang="en-US" dirty="0"/>
              <a:t> rudiment; (</a:t>
            </a:r>
            <a:r>
              <a:rPr lang="en-US" i="1" dirty="0" err="1"/>
              <a:t>br</a:t>
            </a:r>
            <a:r>
              <a:rPr lang="en-US" dirty="0"/>
              <a:t>) brain; (</a:t>
            </a:r>
            <a:r>
              <a:rPr lang="en-US" i="1" dirty="0" err="1"/>
              <a:t>cf</a:t>
            </a:r>
            <a:r>
              <a:rPr lang="en-US" dirty="0"/>
              <a:t>) cephalic furrow; (</a:t>
            </a:r>
            <a:r>
              <a:rPr lang="en-US" i="1" dirty="0"/>
              <a:t>cl</a:t>
            </a:r>
            <a:r>
              <a:rPr lang="en-US" dirty="0"/>
              <a:t>) </a:t>
            </a:r>
            <a:r>
              <a:rPr lang="en-US" dirty="0" err="1"/>
              <a:t>clypeolabrum</a:t>
            </a:r>
            <a:r>
              <a:rPr lang="en-US" dirty="0"/>
              <a:t>; (</a:t>
            </a:r>
            <a:r>
              <a:rPr lang="en-US" i="1" dirty="0" err="1"/>
              <a:t>df</a:t>
            </a:r>
            <a:r>
              <a:rPr lang="en-US" dirty="0"/>
              <a:t>) dorsal fold; (</a:t>
            </a:r>
            <a:r>
              <a:rPr lang="en-US" i="1" dirty="0" err="1"/>
              <a:t>dr</a:t>
            </a:r>
            <a:r>
              <a:rPr lang="en-US" dirty="0"/>
              <a:t>) dorsal ridge; (</a:t>
            </a:r>
            <a:r>
              <a:rPr lang="en-US" i="1" dirty="0" err="1"/>
              <a:t>es</a:t>
            </a:r>
            <a:r>
              <a:rPr lang="en-US" dirty="0"/>
              <a:t>) esophagus; (</a:t>
            </a:r>
            <a:r>
              <a:rPr lang="en-US" i="1" dirty="0" err="1"/>
              <a:t>gb</a:t>
            </a:r>
            <a:r>
              <a:rPr lang="en-US" dirty="0"/>
              <a:t>) germ band; (</a:t>
            </a:r>
            <a:r>
              <a:rPr lang="en-US" i="1" dirty="0"/>
              <a:t>go</a:t>
            </a:r>
            <a:r>
              <a:rPr lang="en-US" dirty="0"/>
              <a:t>) gonads; (</a:t>
            </a:r>
            <a:r>
              <a:rPr lang="en-US" i="1" dirty="0"/>
              <a:t>hg</a:t>
            </a:r>
            <a:r>
              <a:rPr lang="en-US" dirty="0"/>
              <a:t>) hindgut; (</a:t>
            </a:r>
            <a:r>
              <a:rPr lang="en-US" i="1" dirty="0" err="1"/>
              <a:t>lb</a:t>
            </a:r>
            <a:r>
              <a:rPr lang="en-US" dirty="0"/>
              <a:t>) labial bud; (</a:t>
            </a:r>
            <a:r>
              <a:rPr lang="en-US" i="1" dirty="0"/>
              <a:t>md)</a:t>
            </a:r>
            <a:r>
              <a:rPr lang="en-US" dirty="0"/>
              <a:t> mandibular bud; (</a:t>
            </a:r>
            <a:r>
              <a:rPr lang="en-US" i="1" dirty="0"/>
              <a:t>mg</a:t>
            </a:r>
            <a:r>
              <a:rPr lang="en-US" dirty="0"/>
              <a:t>) </a:t>
            </a:r>
            <a:r>
              <a:rPr lang="en-US" dirty="0" err="1"/>
              <a:t>midgut</a:t>
            </a:r>
            <a:r>
              <a:rPr lang="en-US" dirty="0"/>
              <a:t>; (</a:t>
            </a:r>
            <a:r>
              <a:rPr lang="en-US" i="1" dirty="0"/>
              <a:t>mg</a:t>
            </a:r>
            <a:r>
              <a:rPr lang="en-US" dirty="0"/>
              <a:t>) Malpighian tubules; (mx) maxillary bud; (</a:t>
            </a:r>
            <a:r>
              <a:rPr lang="en-US" i="1" dirty="0"/>
              <a:t>pc</a:t>
            </a:r>
            <a:r>
              <a:rPr lang="en-US" dirty="0"/>
              <a:t>) pole cells; (</a:t>
            </a:r>
            <a:r>
              <a:rPr lang="en-US" i="1" dirty="0" err="1"/>
              <a:t>pmg</a:t>
            </a:r>
            <a:r>
              <a:rPr lang="en-US" dirty="0"/>
              <a:t>) posterior </a:t>
            </a:r>
            <a:r>
              <a:rPr lang="en-US" dirty="0" err="1"/>
              <a:t>midgut</a:t>
            </a:r>
            <a:r>
              <a:rPr lang="en-US" dirty="0"/>
              <a:t> rudiment; (</a:t>
            </a:r>
            <a:r>
              <a:rPr lang="en-US" i="1" dirty="0" err="1"/>
              <a:t>pnb</a:t>
            </a:r>
            <a:r>
              <a:rPr lang="en-US" dirty="0"/>
              <a:t>) procephalic </a:t>
            </a:r>
            <a:r>
              <a:rPr lang="en-US" dirty="0" err="1"/>
              <a:t>neuroblasts</a:t>
            </a:r>
            <a:r>
              <a:rPr lang="en-US" dirty="0"/>
              <a:t>; (</a:t>
            </a:r>
            <a:r>
              <a:rPr lang="en-US" i="1" dirty="0"/>
              <a:t>pro</a:t>
            </a:r>
            <a:r>
              <a:rPr lang="en-US" dirty="0"/>
              <a:t>) </a:t>
            </a:r>
            <a:r>
              <a:rPr lang="en-US" dirty="0" err="1"/>
              <a:t>procephalon</a:t>
            </a:r>
            <a:r>
              <a:rPr lang="en-US" dirty="0"/>
              <a:t>; (</a:t>
            </a:r>
            <a:r>
              <a:rPr lang="en-US" i="1" dirty="0" err="1"/>
              <a:t>ps</a:t>
            </a:r>
            <a:r>
              <a:rPr lang="en-US" dirty="0"/>
              <a:t>) posterior spiracle; (</a:t>
            </a:r>
            <a:r>
              <a:rPr lang="en-US" i="1" dirty="0" err="1"/>
              <a:t>po</a:t>
            </a:r>
            <a:r>
              <a:rPr lang="en-US" dirty="0"/>
              <a:t>) </a:t>
            </a:r>
            <a:r>
              <a:rPr lang="en-US" dirty="0" err="1"/>
              <a:t>proventriculus</a:t>
            </a:r>
            <a:r>
              <a:rPr lang="en-US" dirty="0"/>
              <a:t>; (</a:t>
            </a:r>
            <a:r>
              <a:rPr lang="en-US" i="1" dirty="0"/>
              <a:t>sg</a:t>
            </a:r>
            <a:r>
              <a:rPr lang="en-US" dirty="0"/>
              <a:t>) salivary gland; (</a:t>
            </a:r>
            <a:r>
              <a:rPr lang="en-US" i="1" dirty="0" err="1"/>
              <a:t>stp</a:t>
            </a:r>
            <a:r>
              <a:rPr lang="en-US" dirty="0"/>
              <a:t>) </a:t>
            </a:r>
            <a:r>
              <a:rPr lang="en-US" dirty="0" err="1"/>
              <a:t>stomodeal</a:t>
            </a:r>
            <a:r>
              <a:rPr lang="en-US" dirty="0"/>
              <a:t> plate; (</a:t>
            </a:r>
            <a:r>
              <a:rPr lang="en-US" i="1" dirty="0" err="1"/>
              <a:t>st</a:t>
            </a:r>
            <a:r>
              <a:rPr lang="en-US" dirty="0"/>
              <a:t>) stomodeum; (</a:t>
            </a:r>
            <a:r>
              <a:rPr lang="en-US" i="1" dirty="0" err="1"/>
              <a:t>tp</a:t>
            </a:r>
            <a:r>
              <a:rPr lang="en-US" dirty="0"/>
              <a:t>) tracheal pits; (</a:t>
            </a:r>
            <a:r>
              <a:rPr lang="en-US" i="1" dirty="0" err="1"/>
              <a:t>vf</a:t>
            </a:r>
            <a:r>
              <a:rPr lang="en-US" dirty="0"/>
              <a:t>) ventral furrow; (</a:t>
            </a:r>
            <a:r>
              <a:rPr lang="en-US" i="1" dirty="0" err="1"/>
              <a:t>vnb</a:t>
            </a:r>
            <a:r>
              <a:rPr lang="en-US" dirty="0"/>
              <a:t>) ventral </a:t>
            </a:r>
            <a:r>
              <a:rPr lang="en-US" dirty="0" err="1"/>
              <a:t>neuroblasts</a:t>
            </a:r>
            <a:r>
              <a:rPr lang="en-US" dirty="0"/>
              <a:t>; (</a:t>
            </a:r>
            <a:r>
              <a:rPr lang="en-US" i="1" dirty="0" err="1"/>
              <a:t>vnc</a:t>
            </a:r>
            <a:r>
              <a:rPr lang="en-US" dirty="0"/>
              <a:t>) ventral nerve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Stages of Embryonic Development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16" y="1197874"/>
            <a:ext cx="3321000" cy="4454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5816" y="6077446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hlinkClick r:id="rId3"/>
              </a:rPr>
              <a:t>Atlas of Drosophila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Larva</a:t>
            </a:r>
          </a:p>
          <a:p>
            <a:r>
              <a:rPr lang="en-US" dirty="0" smtClean="0"/>
              <a:t>pupa</a:t>
            </a:r>
            <a:endParaRPr lang="en-US" dirty="0"/>
          </a:p>
          <a:p>
            <a:r>
              <a:rPr lang="en-US" dirty="0" smtClean="0"/>
              <a:t>adult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Aim 1 – characterize muscular system view in WT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39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CB5-GFP imaging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8" y="999001"/>
            <a:ext cx="3965604" cy="2194766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696691" y="999001"/>
            <a:ext cx="116378" cy="199358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20393" y="1537854"/>
            <a:ext cx="360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 were taken at the larval stage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Body wall dissection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CB5-GFP imaging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8" y="999001"/>
            <a:ext cx="3965604" cy="2194766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696691" y="999001"/>
            <a:ext cx="116378" cy="199358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20393" y="1537854"/>
            <a:ext cx="360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 were taken at the larval stage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Body wall dissection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Imaging of body wall muscles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4144" y="3772552"/>
            <a:ext cx="360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 were taken at the larval stage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Body wall dissection</a:t>
            </a:r>
          </a:p>
        </p:txBody>
      </p:sp>
    </p:spTree>
    <p:extLst>
      <p:ext uri="{BB962C8B-B14F-4D97-AF65-F5344CB8AC3E}">
        <p14:creationId xmlns:p14="http://schemas.microsoft.com/office/powerpoint/2010/main" val="1936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calibration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9426"/>
              </p:ext>
            </p:extLst>
          </p:nvPr>
        </p:nvGraphicFramePr>
        <p:xfrm>
          <a:off x="901828" y="1487083"/>
          <a:ext cx="3670300" cy="1333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25175210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85471338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5610438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818893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 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phalloidin 1h 1:1000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phalloidin 1h 1:2000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5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 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67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phalloidin 1h 1:1000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51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phalloidin 1h 1:2000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12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 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phalloidin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1h 1:1000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321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 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phalloidin 1h 1:2000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809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71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3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15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21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25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18253</TotalTime>
  <Words>287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SRL in drosophila progress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in drosophila progress slides</dc:title>
  <dc:creator>Chen Davidyan</dc:creator>
  <cp:lastModifiedBy>Chen Davidyan</cp:lastModifiedBy>
  <cp:revision>14</cp:revision>
  <dcterms:created xsi:type="dcterms:W3CDTF">2024-05-27T06:47:20Z</dcterms:created>
  <dcterms:modified xsi:type="dcterms:W3CDTF">2024-06-09T08:52:52Z</dcterms:modified>
</cp:coreProperties>
</file>