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625" autoAdjust="0"/>
  </p:normalViewPr>
  <p:slideViewPr>
    <p:cSldViewPr snapToGrid="0" snapToObjects="1">
      <p:cViewPr varScale="1">
        <p:scale>
          <a:sx n="107" d="100"/>
          <a:sy n="107" d="100"/>
        </p:scale>
        <p:origin x="-2224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 descr="overview_ios_gallery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23" y="-156667"/>
            <a:ext cx="2932515" cy="17568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 userDrawn="1"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 userDrawn="1"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64197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607358"/>
            <a:ext cx="6378389" cy="380919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6419757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+mj-ea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 userDrawn="1"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 userDrawn="1"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 descr="overview_ios_gallery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23" y="-156667"/>
            <a:ext cx="2932515" cy="175686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7" r:id="rId2"/>
    <p:sldLayoutId id="2147483663" r:id="rId3"/>
    <p:sldLayoutId id="2147483666" r:id="rId4"/>
    <p:sldLayoutId id="2147483667" r:id="rId5"/>
    <p:sldLayoutId id="2147483668" r:id="rId6"/>
    <p:sldLayoutId id="2147483671" r:id="rId7"/>
    <p:sldLayoutId id="2147483672" r:id="rId8"/>
    <p:sldLayoutId id="2147483673" r:id="rId9"/>
    <p:sldLayoutId id="2147483674" r:id="rId10"/>
    <p:sldLayoutId id="2147483676" r:id="rId11"/>
    <p:sldLayoutId id="2147483675" r:id="rId12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课程安排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>
                <a:solidFill>
                  <a:srgbClr val="FF0000"/>
                </a:solidFill>
              </a:rPr>
              <a:t>文件下载 </a:t>
            </a:r>
            <a:r>
              <a:rPr kumimoji="1" lang="en-US" altLang="zh-CN">
                <a:solidFill>
                  <a:srgbClr val="FF0000"/>
                </a:solidFill>
              </a:rPr>
              <a:t>GET</a:t>
            </a:r>
            <a:r>
              <a:rPr kumimoji="1" lang="zh-CN" altLang="en-US">
                <a:solidFill>
                  <a:srgbClr val="FF0000"/>
                </a:solidFill>
              </a:rPr>
              <a:t> </a:t>
            </a:r>
            <a:r>
              <a:rPr kumimoji="1" lang="en-US" altLang="zh-CN">
                <a:solidFill>
                  <a:srgbClr val="FF0000"/>
                </a:solidFill>
              </a:rPr>
              <a:t>&amp;</a:t>
            </a:r>
            <a:r>
              <a:rPr kumimoji="1" lang="zh-CN" altLang="en-US">
                <a:solidFill>
                  <a:srgbClr val="FF0000"/>
                </a:solidFill>
              </a:rPr>
              <a:t> </a:t>
            </a:r>
            <a:r>
              <a:rPr kumimoji="1" lang="en-US" altLang="zh-CN">
                <a:solidFill>
                  <a:srgbClr val="FF0000"/>
                </a:solidFill>
              </a:rPr>
              <a:t>HEAD</a:t>
            </a:r>
          </a:p>
          <a:p>
            <a:r>
              <a:rPr kumimoji="1" lang="en-US" altLang="zh-CN">
                <a:solidFill>
                  <a:srgbClr val="FF0000"/>
                </a:solidFill>
              </a:rPr>
              <a:t>Post</a:t>
            </a:r>
            <a:r>
              <a:rPr kumimoji="1" lang="zh-CN" altLang="en-US">
                <a:solidFill>
                  <a:srgbClr val="FF0000"/>
                </a:solidFill>
              </a:rPr>
              <a:t>上传</a:t>
            </a:r>
            <a:endParaRPr kumimoji="1" lang="en-US" altLang="zh-CN">
              <a:solidFill>
                <a:srgbClr val="FF0000"/>
              </a:solidFill>
            </a:endParaRPr>
          </a:p>
          <a:p>
            <a:r>
              <a:rPr kumimoji="1" lang="en-US" altLang="zh-CN">
                <a:solidFill>
                  <a:srgbClr val="FF0000"/>
                </a:solidFill>
              </a:rPr>
              <a:t>WebDav</a:t>
            </a:r>
            <a:r>
              <a:rPr kumimoji="1" lang="zh-CN" altLang="en-US">
                <a:solidFill>
                  <a:srgbClr val="FF0000"/>
                </a:solidFill>
              </a:rPr>
              <a:t>配置及</a:t>
            </a:r>
            <a:r>
              <a:rPr kumimoji="1" lang="en-US" altLang="zh-CN">
                <a:solidFill>
                  <a:srgbClr val="FF0000"/>
                </a:solidFill>
              </a:rPr>
              <a:t>PUT</a:t>
            </a:r>
          </a:p>
          <a:p>
            <a:r>
              <a:rPr kumimoji="1" lang="en-US" altLang="zh-CN">
                <a:solidFill>
                  <a:srgbClr val="FF0000"/>
                </a:solidFill>
              </a:rPr>
              <a:t>URLSession</a:t>
            </a:r>
          </a:p>
          <a:p>
            <a:r>
              <a:rPr kumimoji="1" lang="en-US" altLang="zh-CN"/>
              <a:t>AFN</a:t>
            </a:r>
            <a:r>
              <a:rPr kumimoji="1" lang="zh-CN" altLang="zh-CN"/>
              <a:t>/</a:t>
            </a:r>
            <a:r>
              <a:rPr kumimoji="1" lang="en-US" altLang="zh-CN"/>
              <a:t>ZIP/PDF</a:t>
            </a:r>
            <a:endParaRPr kumimoji="1" lang="en-US" altLang="zh-CN"/>
          </a:p>
          <a:p>
            <a:r>
              <a:rPr kumimoji="1" lang="en-US" altLang="zh-CN"/>
              <a:t>CocosPod</a:t>
            </a:r>
          </a:p>
          <a:p>
            <a:r>
              <a:rPr kumimoji="1" lang="en-US" altLang="zh-CN"/>
              <a:t>Flickr</a:t>
            </a:r>
            <a:r>
              <a:rPr kumimoji="1" lang="zh-CN" altLang="en-US"/>
              <a:t> </a:t>
            </a:r>
            <a:r>
              <a:rPr kumimoji="1" lang="en-US" altLang="zh-CN"/>
              <a:t>Viewer</a:t>
            </a:r>
          </a:p>
          <a:p>
            <a:r>
              <a:rPr kumimoji="1" lang="en-US" altLang="zh-CN"/>
              <a:t>Github</a:t>
            </a:r>
            <a:r>
              <a:rPr kumimoji="1" lang="zh-CN" altLang="en-US"/>
              <a:t>的注册和使用</a:t>
            </a:r>
            <a:endParaRPr kumimoji="1" lang="en-US" altLang="zh-CN"/>
          </a:p>
          <a:p>
            <a:r>
              <a:rPr kumimoji="1" lang="zh-CN" altLang="en-US"/>
              <a:t>手机短信登录流程</a:t>
            </a:r>
            <a:endParaRPr kumimoji="1" lang="en-US" altLang="zh-CN"/>
          </a:p>
          <a:p>
            <a:r>
              <a:rPr kumimoji="1" lang="zh-CN" altLang="en-US"/>
              <a:t>真机调试验证字生成</a:t>
            </a:r>
            <a:endParaRPr kumimoji="1" lang="en-US" altLang="zh-CN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256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theme/theme1.xml><?xml version="1.0" encoding="utf-8"?>
<a:theme xmlns:a="http://schemas.openxmlformats.org/drawingml/2006/main" name="框架PPT2014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框架PPT2014.potx</Template>
  <TotalTime>505</TotalTime>
  <Words>28</Words>
  <Application>Microsoft Macintosh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框架PPT2014</vt:lpstr>
      <vt:lpstr>课程安排</vt:lpstr>
    </vt:vector>
  </TitlesOfParts>
  <Company>joyios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凡 刘</dc:creator>
  <cp:lastModifiedBy>aplle adsf</cp:lastModifiedBy>
  <cp:revision>83</cp:revision>
  <dcterms:created xsi:type="dcterms:W3CDTF">2014-04-20T02:34:42Z</dcterms:created>
  <dcterms:modified xsi:type="dcterms:W3CDTF">2014-04-29T01:11:41Z</dcterms:modified>
</cp:coreProperties>
</file>