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625" autoAdjust="0"/>
  </p:normalViewPr>
  <p:slideViewPr>
    <p:cSldViewPr snapToGrid="0" snapToObjects="1">
      <p:cViewPr varScale="1">
        <p:scale>
          <a:sx n="101" d="100"/>
          <a:sy n="101" d="100"/>
        </p:scale>
        <p:origin x="-73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 userDrawn="1"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 userDrawn="1"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3" r:id="rId3"/>
    <p:sldLayoutId id="2147483666" r:id="rId4"/>
    <p:sldLayoutId id="2147483667" r:id="rId5"/>
    <p:sldLayoutId id="2147483668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HTTP</a:t>
            </a:r>
            <a:r>
              <a:rPr kumimoji="1" lang="zh-CN" altLang="en-US"/>
              <a:t>的其他常见方法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讲师：刘凡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49314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HTTP</a:t>
            </a:r>
            <a:r>
              <a:rPr kumimoji="1" lang="zh-CN" altLang="en-US"/>
              <a:t>的常见方法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1600" b="1">
                <a:solidFill>
                  <a:srgbClr val="FF0000"/>
                </a:solidFill>
              </a:rPr>
              <a:t>GET</a:t>
            </a:r>
            <a:r>
              <a:rPr kumimoji="1" lang="en-US" altLang="zh-CN" sz="1600"/>
              <a:t>		</a:t>
            </a:r>
            <a:r>
              <a:rPr kumimoji="1" lang="zh-CN" altLang="en-US" sz="1600"/>
              <a:t>获取指定资源</a:t>
            </a:r>
            <a:endParaRPr kumimoji="1" lang="en-US" altLang="zh-CN" sz="1600"/>
          </a:p>
          <a:p>
            <a:r>
              <a:rPr kumimoji="1" lang="en-US" altLang="zh-CN" sz="1600" b="1">
                <a:solidFill>
                  <a:srgbClr val="FF0000"/>
                </a:solidFill>
              </a:rPr>
              <a:t>POST</a:t>
            </a:r>
            <a:r>
              <a:rPr kumimoji="1" lang="en-US" altLang="zh-CN" sz="1600"/>
              <a:t>	2M	</a:t>
            </a:r>
            <a:r>
              <a:rPr kumimoji="1" lang="zh-CN" altLang="en-US" sz="1600"/>
              <a:t>向指定资源提交数据进行处理请求，在</a:t>
            </a:r>
            <a:r>
              <a:rPr kumimoji="1" lang="en-US" altLang="zh-CN" sz="1600"/>
              <a:t>RESTful</a:t>
            </a:r>
            <a:r>
              <a:rPr kumimoji="1" lang="zh-CN" altLang="en-US" sz="1600"/>
              <a:t>风格中用于新增资源</a:t>
            </a:r>
            <a:endParaRPr kumimoji="1" lang="en-US" altLang="zh-CN" sz="1600"/>
          </a:p>
          <a:p>
            <a:r>
              <a:rPr kumimoji="1" lang="en-US" altLang="zh-CN" sz="1600" b="1">
                <a:solidFill>
                  <a:srgbClr val="FF0000"/>
                </a:solidFill>
              </a:rPr>
              <a:t>HEAD</a:t>
            </a:r>
            <a:r>
              <a:rPr kumimoji="1" lang="en-US" altLang="zh-CN" sz="1600"/>
              <a:t>		</a:t>
            </a:r>
            <a:r>
              <a:rPr kumimoji="1" lang="zh-CN" altLang="en-US" sz="1600"/>
              <a:t>获取指定资源头部信息</a:t>
            </a:r>
            <a:endParaRPr kumimoji="1" lang="en-US" altLang="zh-CN" sz="1600"/>
          </a:p>
          <a:p>
            <a:r>
              <a:rPr kumimoji="1" lang="en-US" altLang="zh-CN" sz="1600" b="1">
                <a:solidFill>
                  <a:srgbClr val="FF0000"/>
                </a:solidFill>
              </a:rPr>
              <a:t>PUT</a:t>
            </a:r>
            <a:r>
              <a:rPr kumimoji="1" lang="en-US" altLang="zh-CN" sz="1600"/>
              <a:t>		</a:t>
            </a:r>
            <a:r>
              <a:rPr kumimoji="1" lang="zh-CN" altLang="en-US" sz="1600"/>
              <a:t>替换指定资源</a:t>
            </a:r>
            <a:r>
              <a:rPr kumimoji="1" lang="en-US" altLang="zh-CN" sz="1600"/>
              <a:t>(</a:t>
            </a:r>
            <a:r>
              <a:rPr kumimoji="1" lang="zh-CN" altLang="en-US" sz="1600">
                <a:solidFill>
                  <a:srgbClr val="FF0000"/>
                </a:solidFill>
              </a:rPr>
              <a:t>不支持浏览器操作</a:t>
            </a:r>
            <a:r>
              <a:rPr kumimoji="1" lang="en-US" altLang="zh-CN" sz="1600"/>
              <a:t>)</a:t>
            </a:r>
          </a:p>
          <a:p>
            <a:r>
              <a:rPr kumimoji="1" lang="en-US" altLang="zh-CN" sz="1600" b="1">
                <a:solidFill>
                  <a:srgbClr val="FF0000"/>
                </a:solidFill>
              </a:rPr>
              <a:t>DELETE</a:t>
            </a:r>
            <a:r>
              <a:rPr kumimoji="1" lang="en-US" altLang="zh-CN" sz="1600"/>
              <a:t>		</a:t>
            </a:r>
            <a:r>
              <a:rPr kumimoji="1" lang="zh-CN" altLang="en-US" sz="1600"/>
              <a:t>删除指定资源</a:t>
            </a:r>
            <a:endParaRPr kumimoji="1" lang="en-US" altLang="zh-CN" sz="1600"/>
          </a:p>
          <a:p>
            <a:endParaRPr kumimoji="1" lang="en-US" altLang="zh-CN" sz="1600"/>
          </a:p>
          <a:p>
            <a:r>
              <a:rPr kumimoji="1" lang="en-US" altLang="zh-CN" sz="1600"/>
              <a:t>OPTIONS	</a:t>
            </a:r>
            <a:r>
              <a:rPr kumimoji="1" lang="zh-CN" altLang="en-US" sz="1600"/>
              <a:t>允许客户端查看服务器的性能</a:t>
            </a:r>
            <a:endParaRPr kumimoji="1" lang="en-US" altLang="zh-CN" sz="1600"/>
          </a:p>
          <a:p>
            <a:r>
              <a:rPr kumimoji="1" lang="en-US" altLang="zh-CN" sz="1600"/>
              <a:t>TRACE		</a:t>
            </a:r>
            <a:r>
              <a:rPr kumimoji="1" lang="zh-CN" altLang="en-US" sz="1600"/>
              <a:t>回显服务器收到的请求，主要用于测试或诊断</a:t>
            </a:r>
            <a:endParaRPr kumimoji="1" lang="en-US" altLang="zh-CN" sz="1600"/>
          </a:p>
          <a:p>
            <a:r>
              <a:rPr kumimoji="1" lang="en-US" altLang="zh-CN" sz="1600"/>
              <a:t>CONNECT	</a:t>
            </a:r>
            <a:r>
              <a:rPr kumimoji="1" lang="zh-CN" altLang="en-US" sz="1600"/>
              <a:t>预留给能够将连接改为管道方式的代理服务器</a:t>
            </a:r>
            <a:r>
              <a:rPr kumimoji="1" lang="en-US" altLang="zh-CN" sz="1600"/>
              <a:t>(HTTP</a:t>
            </a:r>
            <a:r>
              <a:rPr kumimoji="1" lang="zh-CN" altLang="en-US" sz="1600"/>
              <a:t>代理使用</a:t>
            </a:r>
            <a:r>
              <a:rPr kumimoji="1" lang="en-US" altLang="zh-CN" sz="1600"/>
              <a:t>)</a:t>
            </a:r>
          </a:p>
          <a:p>
            <a:endParaRPr kumimoji="1" lang="en-US" altLang="zh-CN" sz="1600"/>
          </a:p>
          <a:p>
            <a:r>
              <a:rPr kumimoji="1" lang="zh-CN" altLang="en-US" sz="1600"/>
              <a:t>提示：</a:t>
            </a:r>
            <a:endParaRPr kumimoji="1" lang="en-US" altLang="zh-CN" sz="160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/>
              <a:t>鉴于安全方面的考虑，服务器大多不会开放所有的</a:t>
            </a:r>
            <a:r>
              <a:rPr kumimoji="1" lang="en-US" altLang="zh-CN" sz="1600"/>
              <a:t>HTTP</a:t>
            </a:r>
            <a:r>
              <a:rPr kumimoji="1" lang="zh-CN" altLang="en-US" sz="1600"/>
              <a:t>请求方法</a:t>
            </a:r>
            <a:endParaRPr kumimoji="1" lang="en-US" altLang="zh-CN" sz="160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600">
                <a:solidFill>
                  <a:srgbClr val="FF0000"/>
                </a:solidFill>
              </a:rPr>
              <a:t>PUT</a:t>
            </a:r>
            <a:r>
              <a:rPr kumimoji="1" lang="zh-CN" altLang="en-US" sz="1600"/>
              <a:t>和</a:t>
            </a:r>
            <a:r>
              <a:rPr kumimoji="1" lang="en-US" altLang="zh-CN" sz="1600">
                <a:solidFill>
                  <a:srgbClr val="FF0000"/>
                </a:solidFill>
              </a:rPr>
              <a:t>DELETE</a:t>
            </a:r>
            <a:r>
              <a:rPr kumimoji="1" lang="zh-CN" altLang="en-US" sz="1600"/>
              <a:t>目前在国内使用不多，大多由</a:t>
            </a:r>
            <a:r>
              <a:rPr kumimoji="1" lang="en-US" altLang="zh-CN" sz="1600"/>
              <a:t>POST</a:t>
            </a:r>
            <a:r>
              <a:rPr kumimoji="1" lang="zh-CN" altLang="en-US" sz="1600"/>
              <a:t>取代</a:t>
            </a:r>
            <a:r>
              <a:rPr kumimoji="1" lang="en-US" altLang="zh-CN" sz="1600"/>
              <a:t>，</a:t>
            </a:r>
            <a:r>
              <a:rPr kumimoji="1" lang="zh-CN" altLang="en-US" sz="1600">
                <a:solidFill>
                  <a:srgbClr val="FF6600"/>
                </a:solidFill>
              </a:rPr>
              <a:t>但是在</a:t>
            </a:r>
            <a:r>
              <a:rPr kumimoji="1" lang="en-US" altLang="zh-CN" sz="1600">
                <a:solidFill>
                  <a:srgbClr val="FF6600"/>
                </a:solidFill>
              </a:rPr>
              <a:t>iOS</a:t>
            </a:r>
            <a:r>
              <a:rPr kumimoji="1" lang="zh-CN" altLang="en-US" sz="1600">
                <a:solidFill>
                  <a:srgbClr val="FF6600"/>
                </a:solidFill>
              </a:rPr>
              <a:t>开发中</a:t>
            </a:r>
            <a:r>
              <a:rPr kumimoji="1" lang="en-US" altLang="zh-CN" sz="1600">
                <a:solidFill>
                  <a:srgbClr val="FF0000"/>
                </a:solidFill>
              </a:rPr>
              <a:t>PUT</a:t>
            </a:r>
            <a:r>
              <a:rPr kumimoji="1" lang="en-US" altLang="en-US" sz="1600">
                <a:solidFill>
                  <a:srgbClr val="FF6600"/>
                </a:solidFill>
              </a:rPr>
              <a:t>是最简单的实现文件上传的方式</a:t>
            </a:r>
            <a:endParaRPr kumimoji="1" lang="en-US" altLang="zh-CN" sz="1600">
              <a:solidFill>
                <a:srgbClr val="FF6600"/>
              </a:solidFill>
            </a:endParaRPr>
          </a:p>
          <a:p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92867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启用</a:t>
            </a:r>
            <a:r>
              <a:rPr kumimoji="1" lang="en-US" altLang="zh-CN"/>
              <a:t>http-dav</a:t>
            </a:r>
            <a:r>
              <a:rPr kumimoji="1" lang="zh-CN" altLang="en-US"/>
              <a:t>功能</a:t>
            </a:r>
            <a:r>
              <a:rPr kumimoji="1" lang="en-US" altLang="zh-CN"/>
              <a:t>(WebDAV</a:t>
            </a:r>
            <a:r>
              <a:rPr kumimoji="1" lang="zh-CN" altLang="en-US"/>
              <a:t>服务器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打开终端</a:t>
            </a:r>
            <a:endParaRPr kumimoji="1" lang="en-US" altLang="zh-CN"/>
          </a:p>
          <a:p>
            <a:pPr lvl="1">
              <a:buFont typeface="Wingdings" charset="2"/>
              <a:buChar char="p"/>
            </a:pPr>
            <a:r>
              <a:rPr kumimoji="1" lang="en-US" altLang="zh-CN">
                <a:solidFill>
                  <a:srgbClr val="FF0000"/>
                </a:solidFill>
              </a:rPr>
              <a:t>cd</a:t>
            </a:r>
            <a:r>
              <a:rPr kumimoji="1" lang="zh-CN" altLang="en-US"/>
              <a:t> </a:t>
            </a:r>
            <a:r>
              <a:rPr kumimoji="1" lang="en-US" altLang="zh-CN"/>
              <a:t>/etc/apache2</a:t>
            </a:r>
          </a:p>
          <a:p>
            <a:pPr lvl="1">
              <a:buFont typeface="Wingdings" charset="2"/>
              <a:buChar char="p"/>
            </a:pPr>
            <a:r>
              <a:rPr kumimoji="1" lang="en-US" altLang="zh-CN"/>
              <a:t>sudo vim </a:t>
            </a:r>
            <a:r>
              <a:rPr kumimoji="1" lang="en-US" altLang="zh-CN">
                <a:solidFill>
                  <a:srgbClr val="FF0000"/>
                </a:solidFill>
              </a:rPr>
              <a:t>httpd.conf</a:t>
            </a:r>
          </a:p>
          <a:p>
            <a:r>
              <a:rPr kumimoji="1" lang="zh-CN" altLang="en-US"/>
              <a:t>在</a:t>
            </a:r>
            <a:r>
              <a:rPr kumimoji="1" lang="en-US" altLang="zh-CN"/>
              <a:t>vim</a:t>
            </a:r>
            <a:r>
              <a:rPr kumimoji="1" lang="zh-CN" altLang="en-US"/>
              <a:t>中输入</a:t>
            </a:r>
            <a:endParaRPr kumimoji="1" lang="en-US" altLang="zh-CN"/>
          </a:p>
          <a:p>
            <a:pPr lvl="1">
              <a:buFont typeface="Wingdings" charset="2"/>
              <a:buChar char="p"/>
            </a:pPr>
            <a:r>
              <a:rPr kumimoji="1" lang="en-US" altLang="zh-CN">
                <a:solidFill>
                  <a:srgbClr val="FF0000"/>
                </a:solidFill>
              </a:rPr>
              <a:t>/httpd-dav.conf</a:t>
            </a:r>
          </a:p>
          <a:p>
            <a:pPr lvl="1">
              <a:buFont typeface="Wingdings" charset="2"/>
              <a:buChar char="l"/>
            </a:pPr>
            <a:r>
              <a:rPr kumimoji="1" lang="zh-CN" altLang="en-US"/>
              <a:t>查找</a:t>
            </a:r>
            <a:r>
              <a:rPr kumimoji="1" lang="en-US" altLang="zh-CN"/>
              <a:t>httpd-dav.conf</a:t>
            </a:r>
          </a:p>
          <a:p>
            <a:pPr lvl="1">
              <a:buFont typeface="Wingdings" charset="2"/>
              <a:buChar char="p"/>
            </a:pPr>
            <a:r>
              <a:rPr kumimoji="1" lang="zh-CN" altLang="en-US"/>
              <a:t>按</a:t>
            </a:r>
            <a:r>
              <a:rPr kumimoji="1" lang="en-US" altLang="zh-CN">
                <a:solidFill>
                  <a:srgbClr val="FF0000"/>
                </a:solidFill>
              </a:rPr>
              <a:t>0</a:t>
            </a:r>
            <a:r>
              <a:rPr kumimoji="1" lang="zh-CN" altLang="en-US"/>
              <a:t>将光标移动至行首</a:t>
            </a:r>
            <a:endParaRPr kumimoji="1" lang="en-US" altLang="zh-CN"/>
          </a:p>
          <a:p>
            <a:pPr lvl="1">
              <a:buFont typeface="Wingdings" charset="2"/>
              <a:buChar char="p"/>
            </a:pPr>
            <a:r>
              <a:rPr kumimoji="1" lang="zh-CN" altLang="en-US"/>
              <a:t>按</a:t>
            </a:r>
            <a:r>
              <a:rPr kumimoji="1" lang="en-US" altLang="zh-CN">
                <a:solidFill>
                  <a:srgbClr val="FF0000"/>
                </a:solidFill>
              </a:rPr>
              <a:t>x</a:t>
            </a:r>
            <a:r>
              <a:rPr kumimoji="1" lang="zh-CN" altLang="en-US"/>
              <a:t>将行首的</a:t>
            </a:r>
            <a:r>
              <a:rPr kumimoji="1" lang="zh-CN" altLang="zh-CN">
                <a:solidFill>
                  <a:srgbClr val="FF0000"/>
                </a:solidFill>
              </a:rPr>
              <a:t>#</a:t>
            </a:r>
            <a:r>
              <a:rPr kumimoji="1" lang="zh-CN" altLang="en-US"/>
              <a:t>删除</a:t>
            </a:r>
            <a:endParaRPr kumimoji="1" lang="en-US" altLang="zh-CN"/>
          </a:p>
          <a:p>
            <a:pPr lvl="1">
              <a:buFont typeface="Wingdings" charset="2"/>
              <a:buChar char="p"/>
            </a:pPr>
            <a:r>
              <a:rPr kumimoji="1" lang="zh-CN" altLang="en-US"/>
              <a:t>输入</a:t>
            </a:r>
            <a:r>
              <a:rPr kumimoji="1" lang="en-US" altLang="zh-CN">
                <a:solidFill>
                  <a:srgbClr val="FF0000"/>
                </a:solidFill>
              </a:rPr>
              <a:t>:wq</a:t>
            </a:r>
            <a:r>
              <a:rPr kumimoji="1" lang="zh-CN" altLang="en-US"/>
              <a:t>，保存并退出</a:t>
            </a:r>
            <a:endParaRPr kumimoji="1"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16" y="3909564"/>
            <a:ext cx="5257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1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修改</a:t>
            </a:r>
            <a:r>
              <a:rPr kumimoji="1" lang="en-US" altLang="zh-CN"/>
              <a:t>httpd-dav</a:t>
            </a:r>
            <a:r>
              <a:rPr kumimoji="1" lang="zh-CN" altLang="en-US"/>
              <a:t>扩展文件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/>
              <a:t>在终端继续输入</a:t>
            </a:r>
            <a:endParaRPr kumimoji="1" lang="en-US" altLang="zh-CN" sz="1600"/>
          </a:p>
          <a:p>
            <a:pPr lvl="1"/>
            <a:r>
              <a:rPr kumimoji="1" lang="en-US" altLang="zh-CN" sz="1600"/>
              <a:t>cd </a:t>
            </a:r>
            <a:r>
              <a:rPr kumimoji="1" lang="en-US" altLang="zh-CN" sz="1600">
                <a:solidFill>
                  <a:srgbClr val="FF0000"/>
                </a:solidFill>
              </a:rPr>
              <a:t>/etc/apache2/extra</a:t>
            </a:r>
          </a:p>
          <a:p>
            <a:pPr lvl="1"/>
            <a:r>
              <a:rPr kumimoji="1" lang="en-US" altLang="zh-CN" sz="1600"/>
              <a:t>sudo vim </a:t>
            </a:r>
            <a:r>
              <a:rPr kumimoji="1" lang="en-US" altLang="zh-CN" sz="1600">
                <a:solidFill>
                  <a:srgbClr val="FF0000"/>
                </a:solidFill>
              </a:rPr>
              <a:t>httpd-dav.conf</a:t>
            </a:r>
          </a:p>
          <a:p>
            <a:r>
              <a:rPr kumimoji="1" lang="zh-CN" altLang="en-US" sz="1600"/>
              <a:t>在</a:t>
            </a:r>
            <a:r>
              <a:rPr kumimoji="1" lang="en-US" altLang="zh-CN" sz="1600"/>
              <a:t>vim</a:t>
            </a:r>
            <a:r>
              <a:rPr kumimoji="1" lang="zh-CN" altLang="en-US" sz="1600"/>
              <a:t>中将右图中第一处标红位置的</a:t>
            </a:r>
            <a:r>
              <a:rPr kumimoji="1" lang="en-US" altLang="zh-CN" sz="1600">
                <a:solidFill>
                  <a:srgbClr val="FF0000"/>
                </a:solidFill>
              </a:rPr>
              <a:t>Digest</a:t>
            </a:r>
            <a:r>
              <a:rPr kumimoji="1" lang="zh-CN" altLang="en-US" sz="1600"/>
              <a:t>修改为</a:t>
            </a:r>
            <a:r>
              <a:rPr lang="en-US" altLang="zh-CN" sz="1600">
                <a:solidFill>
                  <a:srgbClr val="FF0000"/>
                </a:solidFill>
              </a:rPr>
              <a:t>Basic</a:t>
            </a:r>
            <a:endParaRPr kumimoji="1" lang="en-US" altLang="zh-CN" sz="16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 sz="1600"/>
              <a:t>输入</a:t>
            </a:r>
            <a:r>
              <a:rPr kumimoji="1" lang="en-US" altLang="zh-CN" sz="1600"/>
              <a:t>:wq</a:t>
            </a:r>
            <a:r>
              <a:rPr kumimoji="1" lang="zh-CN" altLang="en-US" sz="1600"/>
              <a:t>，保存并退出</a:t>
            </a:r>
            <a:endParaRPr kumimoji="1" lang="en-US" altLang="zh-CN" sz="1600"/>
          </a:p>
          <a:p>
            <a:endParaRPr kumimoji="1" lang="en-US" altLang="zh-CN" sz="1600"/>
          </a:p>
          <a:p>
            <a:r>
              <a:rPr kumimoji="1" lang="zh-CN" altLang="en-US" sz="1600"/>
              <a:t>提示：</a:t>
            </a:r>
            <a:endParaRPr kumimoji="1" lang="en-US" altLang="zh-CN" sz="1600"/>
          </a:p>
          <a:p>
            <a:pPr lvl="1">
              <a:buFont typeface="Wingdings" charset="2"/>
              <a:buChar char="p"/>
            </a:pPr>
            <a:r>
              <a:rPr kumimoji="1" lang="zh-CN" altLang="en-US" sz="1600">
                <a:solidFill>
                  <a:srgbClr val="FF0000"/>
                </a:solidFill>
              </a:rPr>
              <a:t>修改的是用户授权的方式</a:t>
            </a:r>
            <a:endParaRPr kumimoji="1" lang="en-US" altLang="zh-CN" sz="1600">
              <a:solidFill>
                <a:srgbClr val="FF0000"/>
              </a:solidFill>
            </a:endParaRPr>
          </a:p>
          <a:p>
            <a:pPr lvl="1">
              <a:buFont typeface="Wingdings" charset="2"/>
              <a:buChar char="p"/>
            </a:pPr>
            <a:r>
              <a:rPr kumimoji="1" lang="zh-CN" altLang="en-US" sz="1600"/>
              <a:t>第二处标红位置是</a:t>
            </a:r>
            <a:r>
              <a:rPr kumimoji="1" lang="zh-CN" altLang="en-US" sz="1600">
                <a:solidFill>
                  <a:srgbClr val="FF0000"/>
                </a:solidFill>
              </a:rPr>
              <a:t>保存用户密码的文件</a:t>
            </a:r>
            <a:r>
              <a:rPr kumimoji="1" lang="en-US" altLang="zh-CN" sz="1600">
                <a:solidFill>
                  <a:srgbClr val="FF0000"/>
                </a:solidFill>
              </a:rPr>
              <a:t>(/user/user.passwd)</a:t>
            </a:r>
          </a:p>
          <a:p>
            <a:pPr lvl="1">
              <a:buFont typeface="Wingdings" charset="2"/>
              <a:buChar char="p"/>
            </a:pPr>
            <a:r>
              <a:rPr kumimoji="1" lang="zh-CN" altLang="en-US" sz="1600"/>
              <a:t>第三处标红位置是</a:t>
            </a:r>
            <a:r>
              <a:rPr kumimoji="1" lang="zh-CN" altLang="en-US" sz="1600">
                <a:solidFill>
                  <a:srgbClr val="FF0000"/>
                </a:solidFill>
              </a:rPr>
              <a:t>能够使用</a:t>
            </a:r>
            <a:r>
              <a:rPr kumimoji="1" lang="en-US" altLang="zh-CN" sz="1600">
                <a:solidFill>
                  <a:srgbClr val="FF0000"/>
                </a:solidFill>
              </a:rPr>
              <a:t>PUT</a:t>
            </a:r>
            <a:r>
              <a:rPr kumimoji="1" lang="zh-CN" altLang="en-US" sz="1600">
                <a:solidFill>
                  <a:srgbClr val="FF0000"/>
                </a:solidFill>
              </a:rPr>
              <a:t>请求的用户名</a:t>
            </a:r>
            <a:r>
              <a:rPr kumimoji="1" lang="en-US" altLang="zh-CN" sz="1600">
                <a:solidFill>
                  <a:srgbClr val="FF0000"/>
                </a:solidFill>
              </a:rPr>
              <a:t>(admin)</a:t>
            </a:r>
            <a:endParaRPr kumimoji="1" lang="en-US" altLang="zh-CN" sz="160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728" b="-27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1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修改</a:t>
            </a:r>
            <a:r>
              <a:rPr kumimoji="1" lang="en-US" altLang="zh-CN"/>
              <a:t>user.passwd</a:t>
            </a:r>
            <a:r>
              <a:rPr kumimoji="1" lang="zh-CN" altLang="en-US"/>
              <a:t>的访问用户群组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600"/>
              <a:t>在终端输入</a:t>
            </a:r>
            <a:endParaRPr kumimoji="1" lang="en-US" altLang="zh-CN" sz="1600"/>
          </a:p>
          <a:p>
            <a:pPr lvl="1">
              <a:buFont typeface="Wingdings" charset="2"/>
              <a:buChar char="p"/>
            </a:pPr>
            <a:r>
              <a:rPr kumimoji="1" lang="en-US" altLang="zh-CN"/>
              <a:t>cd </a:t>
            </a:r>
            <a:r>
              <a:rPr kumimoji="1" lang="en-US" altLang="zh-CN">
                <a:solidFill>
                  <a:srgbClr val="FF0000"/>
                </a:solidFill>
              </a:rPr>
              <a:t>/usr</a:t>
            </a:r>
            <a:endParaRPr kumimoji="1" lang="en-US" altLang="zh-CN"/>
          </a:p>
          <a:p>
            <a:pPr lvl="1">
              <a:buFont typeface="Wingdings" charset="2"/>
              <a:buChar char="p"/>
            </a:pPr>
            <a:r>
              <a:rPr kumimoji="1" lang="en-US" altLang="zh-CN"/>
              <a:t>sudo </a:t>
            </a:r>
            <a:r>
              <a:rPr kumimoji="1" lang="en-US" altLang="zh-CN">
                <a:solidFill>
                  <a:srgbClr val="FF0000"/>
                </a:solidFill>
              </a:rPr>
              <a:t>htpasswd -c /usr/user.passwd admin</a:t>
            </a:r>
          </a:p>
          <a:p>
            <a:pPr lvl="1">
              <a:buFont typeface="Wingdings" charset="2"/>
              <a:buChar char="p"/>
            </a:pPr>
            <a:endParaRPr kumimoji="1" lang="en-US" altLang="zh-CN">
              <a:solidFill>
                <a:srgbClr val="FF0000"/>
              </a:solidFill>
            </a:endParaRPr>
          </a:p>
          <a:p>
            <a:pPr lvl="1">
              <a:buFont typeface="Wingdings" charset="2"/>
              <a:buChar char="p"/>
            </a:pPr>
            <a:endParaRPr kumimoji="1" lang="en-US" altLang="zh-CN">
              <a:solidFill>
                <a:srgbClr val="FF0000"/>
              </a:solidFill>
            </a:endParaRPr>
          </a:p>
          <a:p>
            <a:pPr lvl="1">
              <a:buFont typeface="Wingdings" charset="2"/>
              <a:buChar char="p"/>
            </a:pPr>
            <a:endParaRPr kumimoji="1" lang="en-US" altLang="zh-CN">
              <a:solidFill>
                <a:srgbClr val="FF0000"/>
              </a:solidFill>
            </a:endParaRPr>
          </a:p>
          <a:p>
            <a:pPr lvl="1">
              <a:buFont typeface="Wingdings" charset="2"/>
              <a:buChar char="p"/>
            </a:pPr>
            <a:r>
              <a:rPr kumimoji="1" lang="en-US" altLang="zh-CN"/>
              <a:t>ls</a:t>
            </a:r>
            <a:r>
              <a:rPr kumimoji="1" lang="zh-CN" altLang="en-US"/>
              <a:t> </a:t>
            </a:r>
            <a:r>
              <a:rPr kumimoji="1" lang="en-US" altLang="zh-CN"/>
              <a:t>-l</a:t>
            </a:r>
          </a:p>
          <a:p>
            <a:pPr lvl="1">
              <a:buFont typeface="Wingdings" charset="2"/>
              <a:buChar char="p"/>
            </a:pPr>
            <a:endParaRPr kumimoji="1" lang="en-US" altLang="zh-CN">
              <a:solidFill>
                <a:srgbClr val="FF0000"/>
              </a:solidFill>
            </a:endParaRPr>
          </a:p>
          <a:p>
            <a:pPr lvl="1">
              <a:buFont typeface="Wingdings" charset="2"/>
              <a:buChar char="p"/>
            </a:pPr>
            <a:r>
              <a:rPr kumimoji="1" lang="en-US" altLang="zh-CN"/>
              <a:t>sudo </a:t>
            </a:r>
            <a:r>
              <a:rPr kumimoji="1" lang="en-US" altLang="zh-CN">
                <a:solidFill>
                  <a:srgbClr val="FF0000"/>
                </a:solidFill>
              </a:rPr>
              <a:t>chgrp www /usr/user.passwd</a:t>
            </a:r>
          </a:p>
          <a:p>
            <a:pPr lvl="1">
              <a:buFont typeface="Wingdings" charset="2"/>
              <a:buChar char="p"/>
            </a:pPr>
            <a:r>
              <a:rPr kumimoji="1" lang="en-US" altLang="zh-CN"/>
              <a:t>ls</a:t>
            </a:r>
            <a:r>
              <a:rPr kumimoji="1" lang="zh-CN" altLang="en-US"/>
              <a:t> </a:t>
            </a:r>
            <a:r>
              <a:rPr kumimoji="1" lang="en-US" altLang="zh-CN"/>
              <a:t>-l</a:t>
            </a:r>
          </a:p>
          <a:p>
            <a:pPr lvl="1">
              <a:buFont typeface="Wingdings" charset="2"/>
              <a:buChar char="p"/>
            </a:pPr>
            <a:endParaRPr kumimoji="1" lang="en-US" altLang="zh-CN"/>
          </a:p>
          <a:p>
            <a:pPr lvl="1">
              <a:buFont typeface="Wingdings" charset="2"/>
              <a:buChar char="p"/>
            </a:pPr>
            <a:endParaRPr kumimoji="1" lang="en-US" altLang="zh-CN"/>
          </a:p>
          <a:p>
            <a:pPr lvl="1">
              <a:buFont typeface="Wingdings" charset="2"/>
              <a:buChar char="p"/>
            </a:pPr>
            <a:endParaRPr kumimoji="1" lang="en-US" altLang="zh-CN"/>
          </a:p>
          <a:p>
            <a:pPr lvl="1">
              <a:buFont typeface="Wingdings" charset="2"/>
              <a:buChar char="p"/>
            </a:pPr>
            <a:endParaRPr kumimoji="1" lang="en-US" altLang="zh-CN">
              <a:solidFill>
                <a:srgbClr val="FF0000"/>
              </a:solidFill>
            </a:endParaRPr>
          </a:p>
          <a:p>
            <a:pPr lvl="1">
              <a:buFont typeface="Wingdings" charset="2"/>
              <a:buChar char="p"/>
            </a:pPr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62" y="2532945"/>
            <a:ext cx="6324600" cy="863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62" y="3900891"/>
            <a:ext cx="6172200" cy="203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62" y="4952292"/>
            <a:ext cx="60960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后续设置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/>
              <a:t>建立</a:t>
            </a:r>
            <a:r>
              <a:rPr kumimoji="1" lang="en-US" altLang="zh-CN" sz="1800"/>
              <a:t>var</a:t>
            </a:r>
            <a:r>
              <a:rPr kumimoji="1" lang="zh-CN" altLang="en-US" sz="1800"/>
              <a:t>文件夹，保存</a:t>
            </a:r>
            <a:r>
              <a:rPr kumimoji="1" lang="en-US" altLang="zh-CN" sz="1800"/>
              <a:t>DavLockDB</a:t>
            </a:r>
            <a:r>
              <a:rPr kumimoji="1" lang="zh-CN" altLang="en-US" sz="1800"/>
              <a:t>相关文件</a:t>
            </a:r>
            <a:endParaRPr kumimoji="1" lang="en-US" altLang="zh-CN" sz="1800"/>
          </a:p>
          <a:p>
            <a:pPr lvl="1"/>
            <a:r>
              <a:rPr kumimoji="1" lang="en-US" altLang="zh-CN" sz="1600"/>
              <a:t>sudo mkdir -p /usr/</a:t>
            </a:r>
            <a:r>
              <a:rPr kumimoji="1" lang="en-US" altLang="zh-CN" sz="1600">
                <a:solidFill>
                  <a:srgbClr val="FF0000"/>
                </a:solidFill>
              </a:rPr>
              <a:t>var</a:t>
            </a:r>
          </a:p>
          <a:p>
            <a:pPr lvl="1"/>
            <a:r>
              <a:rPr kumimoji="1" lang="en-US" altLang="zh-CN" sz="1600"/>
              <a:t>sudo </a:t>
            </a:r>
            <a:r>
              <a:rPr kumimoji="1" lang="en-US" altLang="zh-CN" sz="1600">
                <a:solidFill>
                  <a:srgbClr val="FF0000"/>
                </a:solidFill>
              </a:rPr>
              <a:t>chown -R www:www </a:t>
            </a:r>
            <a:r>
              <a:rPr kumimoji="1" lang="en-US" altLang="zh-CN" sz="1600"/>
              <a:t>/usr/var</a:t>
            </a:r>
          </a:p>
          <a:p>
            <a:r>
              <a:rPr kumimoji="1" lang="zh-CN" altLang="en-US" sz="1800"/>
              <a:t>建立上传文件夹：</a:t>
            </a:r>
            <a:r>
              <a:rPr kumimoji="1" lang="en-US" altLang="zh-CN" sz="1800">
                <a:solidFill>
                  <a:srgbClr val="FF0000"/>
                </a:solidFill>
              </a:rPr>
              <a:t>uploads</a:t>
            </a:r>
          </a:p>
          <a:p>
            <a:pPr lvl="1"/>
            <a:r>
              <a:rPr kumimoji="1" lang="en-US" altLang="zh-CN" sz="1600"/>
              <a:t>sudo mkdir -p /usr/</a:t>
            </a:r>
            <a:r>
              <a:rPr kumimoji="1" lang="en-US" altLang="zh-CN" sz="1600">
                <a:solidFill>
                  <a:srgbClr val="FF0000"/>
                </a:solidFill>
              </a:rPr>
              <a:t>uploads</a:t>
            </a:r>
          </a:p>
          <a:p>
            <a:pPr lvl="1"/>
            <a:r>
              <a:rPr kumimoji="1" lang="en-US" altLang="zh-CN" sz="1600"/>
              <a:t>sudo </a:t>
            </a:r>
            <a:r>
              <a:rPr kumimoji="1" lang="en-US" altLang="zh-CN" sz="1600">
                <a:solidFill>
                  <a:srgbClr val="FF0000"/>
                </a:solidFill>
              </a:rPr>
              <a:t>chown -R www:www </a:t>
            </a:r>
            <a:r>
              <a:rPr kumimoji="1" lang="en-US" altLang="zh-CN" sz="1600"/>
              <a:t>/usr/</a:t>
            </a:r>
            <a:r>
              <a:rPr kumimoji="1" lang="en-US" altLang="zh-CN" sz="1600">
                <a:solidFill>
                  <a:srgbClr val="FF0000"/>
                </a:solidFill>
              </a:rPr>
              <a:t>uploads</a:t>
            </a:r>
          </a:p>
          <a:p>
            <a:r>
              <a:rPr kumimoji="1" lang="zh-CN" altLang="en-US" sz="1800"/>
              <a:t>重新启动</a:t>
            </a:r>
            <a:r>
              <a:rPr kumimoji="1" lang="en-US" altLang="zh-CN" sz="1800"/>
              <a:t>Apache</a:t>
            </a:r>
          </a:p>
          <a:p>
            <a:pPr lvl="1"/>
            <a:r>
              <a:rPr kumimoji="1" lang="en-US" altLang="zh-CN" sz="1600">
                <a:solidFill>
                  <a:srgbClr val="FF0000"/>
                </a:solidFill>
              </a:rPr>
              <a:t>sudo apachectl -k restart</a:t>
            </a:r>
          </a:p>
          <a:p>
            <a:endParaRPr kumimoji="1" lang="en-US" altLang="zh-CN" sz="1800"/>
          </a:p>
          <a:p>
            <a:r>
              <a:rPr kumimoji="1" lang="zh-CN" altLang="en-US" sz="1800"/>
              <a:t>修改后用</a:t>
            </a:r>
            <a:r>
              <a:rPr kumimoji="1" lang="en-US" altLang="zh-CN" sz="1800"/>
              <a:t>ls</a:t>
            </a:r>
            <a:r>
              <a:rPr kumimoji="1" lang="zh-CN" altLang="en-US" sz="1800"/>
              <a:t> </a:t>
            </a:r>
            <a:r>
              <a:rPr kumimoji="1" lang="zh-CN" altLang="zh-CN" sz="1800"/>
              <a:t>-</a:t>
            </a:r>
            <a:r>
              <a:rPr kumimoji="1" lang="en-US" altLang="zh-CN" sz="1800"/>
              <a:t>l</a:t>
            </a:r>
            <a:r>
              <a:rPr kumimoji="1" lang="zh-CN" altLang="en-US" sz="1800"/>
              <a:t>查看的示意图如下</a:t>
            </a:r>
            <a:endParaRPr kumimoji="1" lang="en-US" altLang="zh-CN" sz="1800"/>
          </a:p>
          <a:p>
            <a:pPr lvl="1"/>
            <a:endParaRPr kumimoji="1" lang="zh-CN" altLang="en-US" sz="16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08" y="4941210"/>
            <a:ext cx="62865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测试</a:t>
            </a:r>
            <a:r>
              <a:rPr kumimoji="1" lang="en-US" altLang="zh-CN"/>
              <a:t>WebDav</a:t>
            </a:r>
            <a:r>
              <a:rPr kumimoji="1" lang="zh-CN" altLang="en-US"/>
              <a:t>服务器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2829691"/>
            <a:ext cx="6172200" cy="2933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781" y="1464235"/>
            <a:ext cx="5508771" cy="357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3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框架PPT2014.potx</Template>
  <TotalTime>544</TotalTime>
  <Words>214</Words>
  <Application>Microsoft Macintosh PowerPoint</Application>
  <PresentationFormat>全屏显示(4:3)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框架PPT2014</vt:lpstr>
      <vt:lpstr>HTTP的其他常见方法</vt:lpstr>
      <vt:lpstr>HTTP的常见方法</vt:lpstr>
      <vt:lpstr>启用http-dav功能(WebDAV服务器)</vt:lpstr>
      <vt:lpstr>修改httpd-dav扩展文件</vt:lpstr>
      <vt:lpstr>修改user.passwd的访问用户群组</vt:lpstr>
      <vt:lpstr>后续设置</vt:lpstr>
      <vt:lpstr>测试WebDav服务器</vt:lpstr>
      <vt:lpstr>Q &amp; A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aplle adsf</cp:lastModifiedBy>
  <cp:revision>136</cp:revision>
  <dcterms:created xsi:type="dcterms:W3CDTF">2014-04-20T02:34:42Z</dcterms:created>
  <dcterms:modified xsi:type="dcterms:W3CDTF">2014-04-29T08:45:20Z</dcterms:modified>
</cp:coreProperties>
</file>