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81" r:id="rId3"/>
    <p:sldId id="282" r:id="rId4"/>
    <p:sldId id="283" r:id="rId5"/>
    <p:sldId id="284" r:id="rId6"/>
    <p:sldId id="285" r:id="rId7"/>
    <p:sldId id="286" r:id="rId8"/>
    <p:sldId id="290" r:id="rId9"/>
    <p:sldId id="291" r:id="rId10"/>
    <p:sldId id="292" r:id="rId11"/>
    <p:sldId id="293" r:id="rId12"/>
    <p:sldId id="297" r:id="rId13"/>
    <p:sldId id="295" r:id="rId14"/>
    <p:sldId id="296" r:id="rId15"/>
    <p:sldId id="298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86CD5C65-E200-E644-B8D1-5C3B5B51745B}">
          <p14:sldIdLst>
            <p14:sldId id="257"/>
            <p14:sldId id="281"/>
          </p14:sldIdLst>
        </p14:section>
        <p14:section name="登录开发者主页" id="{A043A3C3-C6D0-6841-9F2E-E66BC8DA7FE4}">
          <p14:sldIdLst>
            <p14:sldId id="282"/>
          </p14:sldIdLst>
        </p14:section>
        <p14:section name="生成cer证书" id="{A5D49998-21A6-7549-AD8E-44048E3AD8A0}">
          <p14:sldIdLst>
            <p14:sldId id="283"/>
            <p14:sldId id="284"/>
            <p14:sldId id="285"/>
          </p14:sldIdLst>
        </p14:section>
        <p14:section name="添加App ID" id="{5472FF65-F6C6-E143-AC77-6267850078D6}">
          <p14:sldIdLst>
            <p14:sldId id="286"/>
          </p14:sldIdLst>
        </p14:section>
        <p14:section name="生成MobileProvision文件" id="{1710C1B0-94D1-D84A-A768-FD9D05B4274B}">
          <p14:sldIdLst>
            <p14:sldId id="290"/>
            <p14:sldId id="291"/>
            <p14:sldId id="292"/>
          </p14:sldIdLst>
        </p14:section>
        <p14:section name="导入cer、MobileProvision文件" id="{5B370AE4-A940-FF4D-A665-5976969986A0}">
          <p14:sldIdLst>
            <p14:sldId id="293"/>
          </p14:sldIdLst>
        </p14:section>
        <p14:section name="填写应用信息" id="{1DA1F44D-F0C8-F545-83D7-300BF0F5A0C6}">
          <p14:sldIdLst>
            <p14:sldId id="297"/>
          </p14:sldIdLst>
        </p14:section>
        <p14:section name="配置证书" id="{12771A4C-CD83-8745-AF74-AAB629E7EC63}">
          <p14:sldIdLst>
            <p14:sldId id="295"/>
          </p14:sldIdLst>
        </p14:section>
        <p14:section name="打包上传" id="{5AC05E13-9AD1-2B4A-BA2C-B3C7482927F3}">
          <p14:sldIdLst>
            <p14:sldId id="296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63" autoAdjust="0"/>
  </p:normalViewPr>
  <p:slideViewPr>
    <p:cSldViewPr snapToGrid="0" snapToObjects="1">
      <p:cViewPr varScale="1">
        <p:scale>
          <a:sx n="85" d="100"/>
          <a:sy n="85" d="100"/>
        </p:scale>
        <p:origin x="-2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0E53-E7D5-D545-BB08-F932C9647DAF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B1CB-9794-2749-BB6B-D7D3ADE2F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0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可以参考</a:t>
            </a:r>
            <a:r>
              <a:rPr kumimoji="1" lang="en-US" altLang="zh-CN" dirty="0" smtClean="0"/>
              <a:t>:http://</a:t>
            </a:r>
            <a:r>
              <a:rPr kumimoji="1" lang="en-US" altLang="zh-CN" dirty="0" err="1" smtClean="0"/>
              <a:t>open.zhui.cn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index.php?title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AppStore</a:t>
            </a:r>
            <a:r>
              <a:rPr kumimoji="1" lang="zh-CN" altLang="en-US" dirty="0" smtClean="0"/>
              <a:t>新应用上传指南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B1CB-9794-2749-BB6B-D7D3ADE2F07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51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如何加入开发者计划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可以参考</a:t>
            </a:r>
            <a:r>
              <a:rPr kumimoji="1"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http://jingyan.baidu.com/article/e75057f2a6f28aebc91a8991.html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B1CB-9794-2749-BB6B-D7D3ADE2F07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71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itunesconnect.apple.com/WebObjects/iTunesConnect.woa/wo/3.0.15.33.3.0.0.1.1.3" TargetMode="External"/><Relationship Id="rId3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membercenter/index.act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发布程序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http://www.cnblogs.com/mjios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</a:t>
            </a:r>
            <a:r>
              <a:rPr kumimoji="1" lang="zh-CN" altLang="en-US" dirty="0" smtClean="0"/>
              <a:t>的步骤</a:t>
            </a:r>
            <a:r>
              <a:rPr kumimoji="1" lang="en-US" altLang="zh-CN" dirty="0"/>
              <a:t>04-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9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填写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 smtClean="0"/>
              <a:t>文件名</a:t>
            </a:r>
            <a:endParaRPr kumimoji="1" lang="en-US" altLang="zh-CN" sz="16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9685" y="434710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下载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/>
              <a:t>文件</a:t>
            </a:r>
            <a:endParaRPr kumimoji="1" lang="en-US" altLang="zh-CN" sz="1600" dirty="0" smtClean="0"/>
          </a:p>
        </p:txBody>
      </p:sp>
      <p:pic>
        <p:nvPicPr>
          <p:cNvPr id="4" name="图片 3" descr="QQ20140519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9" y="1882677"/>
            <a:ext cx="4378028" cy="235818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519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9" y="4715535"/>
            <a:ext cx="3589250" cy="150808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875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导入</a:t>
            </a:r>
            <a:r>
              <a:rPr kumimoji="1" lang="en-US" altLang="zh-CN" dirty="0"/>
              <a:t>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9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经过前面的几个步骤，已经得到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个文件</a:t>
            </a:r>
            <a:endParaRPr kumimoji="1" lang="en-US" altLang="zh-CN" sz="16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253986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双击导入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文件（可以打开钥匙串确认证书是否有效）</a:t>
            </a:r>
            <a:endParaRPr kumimoji="1" lang="en-US" altLang="zh-CN" sz="1600" dirty="0" smtClean="0"/>
          </a:p>
        </p:txBody>
      </p:sp>
      <p:pic>
        <p:nvPicPr>
          <p:cNvPr id="5" name="图片 4" descr="QQ20140519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9" y="1911537"/>
            <a:ext cx="2806700" cy="495300"/>
          </a:xfrm>
          <a:prstGeom prst="rect">
            <a:avLst/>
          </a:prstGeom>
        </p:spPr>
      </p:pic>
      <p:pic>
        <p:nvPicPr>
          <p:cNvPr id="6" name="图片 5" descr="QQ20140519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9" y="2951585"/>
            <a:ext cx="5088937" cy="284980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299685" y="5840785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双击导入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 smtClean="0"/>
              <a:t>文件（打开</a:t>
            </a:r>
            <a:r>
              <a:rPr kumimoji="1" lang="en-US" altLang="zh-CN" sz="1600" dirty="0" smtClean="0"/>
              <a:t>Xcode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1715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填写应用信息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8"/>
            <a:ext cx="8548195" cy="837891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登录应用管理主页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>
                <a:hlinkClick r:id="rId2"/>
              </a:rPr>
              <a:t>https://itunesconnect.apple.com/WebObjects/iTunesConnect.woa/wo/</a:t>
            </a:r>
            <a:r>
              <a:rPr kumimoji="1" lang="en-US" altLang="zh-CN" sz="1600" dirty="0" smtClean="0">
                <a:hlinkClick r:id="rId2"/>
              </a:rPr>
              <a:t>3.0.15.33.3.0.0.1.1.3</a:t>
            </a:r>
            <a:endParaRPr kumimoji="1" lang="en-US" altLang="zh-CN" sz="16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253986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app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99685" y="4585349"/>
            <a:ext cx="8548195" cy="151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按照提示填写应用信息</a:t>
            </a:r>
            <a:endParaRPr kumimoji="1" lang="en-US" altLang="zh-CN" sz="1600" dirty="0"/>
          </a:p>
          <a:p>
            <a:r>
              <a:rPr lang="zh-CN" altLang="en-US" sz="1600" dirty="0" smtClean="0"/>
              <a:t>应用信息填写完毕后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会进入</a:t>
            </a:r>
            <a:r>
              <a:rPr lang="en-US" altLang="zh-TW" sz="1600" dirty="0" smtClean="0">
                <a:solidFill>
                  <a:schemeClr val="accent6"/>
                </a:solidFill>
              </a:rPr>
              <a:t>Prepare </a:t>
            </a:r>
            <a:r>
              <a:rPr lang="en-US" altLang="zh-TW" sz="1600" dirty="0">
                <a:solidFill>
                  <a:schemeClr val="accent6"/>
                </a:solidFill>
              </a:rPr>
              <a:t>for </a:t>
            </a:r>
            <a:r>
              <a:rPr lang="en-US" altLang="zh-TW" sz="1600" dirty="0" smtClean="0">
                <a:solidFill>
                  <a:schemeClr val="accent6"/>
                </a:solidFill>
              </a:rPr>
              <a:t>Upload</a:t>
            </a:r>
            <a:r>
              <a:rPr lang="zh-TW" altLang="en-US" sz="1600" dirty="0" smtClean="0"/>
              <a:t>状态</a:t>
            </a:r>
            <a:endParaRPr lang="en-US" altLang="zh-TW" sz="1600" dirty="0"/>
          </a:p>
          <a:p>
            <a:r>
              <a:rPr lang="zh-CN" altLang="en-US" sz="1600" dirty="0" smtClean="0"/>
              <a:t>再</a:t>
            </a:r>
            <a:r>
              <a:rPr lang="zh-TW" altLang="en-US" sz="1600" dirty="0" smtClean="0"/>
              <a:t>点击</a:t>
            </a:r>
            <a:r>
              <a:rPr lang="en-US" altLang="zh-TW" sz="1600" dirty="0">
                <a:solidFill>
                  <a:srgbClr val="3366FF"/>
                </a:solidFill>
              </a:rPr>
              <a:t>Ready to Upload Binary</a:t>
            </a:r>
            <a:r>
              <a:rPr lang="zh-TW" altLang="en-US" sz="1600" dirty="0"/>
              <a:t>之后，状态会变成</a:t>
            </a:r>
            <a:r>
              <a:rPr lang="en-US" altLang="zh-TW" sz="1600" dirty="0">
                <a:solidFill>
                  <a:srgbClr val="F79646"/>
                </a:solidFill>
              </a:rPr>
              <a:t>Waiting For Upload</a:t>
            </a:r>
            <a:r>
              <a:rPr lang="zh-TW" altLang="en-US" sz="1600" dirty="0" smtClean="0"/>
              <a:t>，</a:t>
            </a:r>
            <a:r>
              <a:rPr lang="zh-CN" altLang="en-US" sz="1600" dirty="0" smtClean="0"/>
              <a:t>现在就可以</a:t>
            </a:r>
            <a:r>
              <a:rPr lang="zh-TW" altLang="en-US" sz="1600" dirty="0" smtClean="0"/>
              <a:t>回</a:t>
            </a:r>
            <a:r>
              <a:rPr lang="zh-TW" altLang="en-US" sz="1600" dirty="0"/>
              <a:t>到</a:t>
            </a:r>
            <a:r>
              <a:rPr lang="en-US" altLang="zh-TW" sz="1600" dirty="0" smtClean="0"/>
              <a:t>Xcode</a:t>
            </a:r>
            <a:r>
              <a:rPr lang="zh-CN" altLang="en-US" sz="1600" dirty="0" smtClean="0"/>
              <a:t>打包</a:t>
            </a:r>
            <a:r>
              <a:rPr lang="zh-TW" altLang="en-US" sz="1600" dirty="0" smtClean="0"/>
              <a:t>上传</a:t>
            </a:r>
            <a:endParaRPr kumimoji="1" lang="en-US" altLang="zh-CN" sz="1600" dirty="0" smtClean="0"/>
          </a:p>
        </p:txBody>
      </p:sp>
      <p:pic>
        <p:nvPicPr>
          <p:cNvPr id="7" name="图片 6" descr="QQ20140519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3865"/>
            <a:ext cx="2311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9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07-</a:t>
            </a:r>
            <a:r>
              <a:rPr kumimoji="1" lang="en-US" altLang="en-US" dirty="0" smtClean="0"/>
              <a:t>配置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88983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有时候需要把项目里面配置的旧调试证书换掉</a:t>
            </a:r>
            <a:endParaRPr kumimoji="1" lang="en-US" altLang="zh-CN" sz="1600" dirty="0" smtClean="0"/>
          </a:p>
        </p:txBody>
      </p:sp>
      <p:pic>
        <p:nvPicPr>
          <p:cNvPr id="5" name="图片 4" descr="QQ2014041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4" y="1900701"/>
            <a:ext cx="47244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图片 2" descr="QQ20140519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" y="3179502"/>
            <a:ext cx="8369300" cy="2692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11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08-</a:t>
            </a:r>
            <a:r>
              <a:rPr kumimoji="1" lang="zh-CN" altLang="en-US" dirty="0" smtClean="0"/>
              <a:t>打包上传</a:t>
            </a:r>
            <a:endParaRPr kumimoji="1"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88983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必须连接真机</a:t>
            </a:r>
            <a:endParaRPr kumimoji="1" lang="en-US" altLang="zh-CN" sz="1600" dirty="0" smtClean="0"/>
          </a:p>
        </p:txBody>
      </p:sp>
      <p:pic>
        <p:nvPicPr>
          <p:cNvPr id="6" name="图片 5" descr="QQ20140519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71841"/>
            <a:ext cx="3962400" cy="774700"/>
          </a:xfrm>
          <a:prstGeom prst="rect">
            <a:avLst/>
          </a:prstGeom>
        </p:spPr>
      </p:pic>
      <p:pic>
        <p:nvPicPr>
          <p:cNvPr id="7" name="图片 6" descr="QQ20140519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738535"/>
            <a:ext cx="2667000" cy="2349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图片 7" descr="QQ20140519-1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07" y="2806700"/>
            <a:ext cx="2222500" cy="1231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519-13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7" y="5175587"/>
            <a:ext cx="5816600" cy="1066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192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08-</a:t>
            </a:r>
            <a:r>
              <a:rPr kumimoji="1" lang="zh-CN" altLang="en-US" dirty="0" smtClean="0"/>
              <a:t>打包上传</a:t>
            </a:r>
            <a:endParaRPr kumimoji="1"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88982"/>
            <a:ext cx="8548195" cy="276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上传完毕后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会进入</a:t>
            </a:r>
            <a:r>
              <a:rPr kumimoji="1" lang="en-US" altLang="zh-CN" sz="1600" dirty="0" smtClean="0">
                <a:solidFill>
                  <a:srgbClr val="F79646"/>
                </a:solidFill>
              </a:rPr>
              <a:t>Waiting</a:t>
            </a:r>
            <a:r>
              <a:rPr kumimoji="1" lang="zh-CN" altLang="en-US" sz="1600" dirty="0" smtClean="0">
                <a:solidFill>
                  <a:srgbClr val="F79646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79646"/>
                </a:solidFill>
              </a:rPr>
              <a:t>For</a:t>
            </a:r>
            <a:r>
              <a:rPr kumimoji="1" lang="zh-CN" altLang="en-US" sz="1600" dirty="0" smtClean="0">
                <a:solidFill>
                  <a:srgbClr val="F79646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79646"/>
                </a:solidFill>
              </a:rPr>
              <a:t>Review</a:t>
            </a:r>
            <a:r>
              <a:rPr kumimoji="1" lang="zh-CN" altLang="en-US" sz="1600" dirty="0" smtClean="0"/>
              <a:t>状态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开始长达至少一周的审核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审核通过后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会进入</a:t>
            </a:r>
            <a:r>
              <a:rPr kumimoji="1" lang="en-US" altLang="zh-CN" sz="1600" dirty="0" smtClean="0">
                <a:solidFill>
                  <a:srgbClr val="008000"/>
                </a:solidFill>
              </a:rPr>
              <a:t>Ready</a:t>
            </a:r>
            <a:r>
              <a:rPr kumimoji="1" lang="zh-CN" altLang="en-US" sz="1600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008000"/>
                </a:solidFill>
              </a:rPr>
              <a:t>For</a:t>
            </a:r>
            <a:r>
              <a:rPr kumimoji="1" lang="zh-CN" altLang="en-US" sz="1600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008000"/>
                </a:solidFill>
              </a:rPr>
              <a:t>Sale</a:t>
            </a:r>
            <a:r>
              <a:rPr kumimoji="1" lang="zh-CN" altLang="en-US" sz="1600" dirty="0" smtClean="0"/>
              <a:t>状态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意味着应用已经成功上架到</a:t>
            </a:r>
            <a:r>
              <a:rPr kumimoji="1" lang="en-US" altLang="zh-CN" sz="1600" dirty="0" err="1" smtClean="0"/>
              <a:t>AppStore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审核不通过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会进入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Rejected</a:t>
            </a:r>
            <a:r>
              <a:rPr kumimoji="1" lang="zh-CN" altLang="en-US" sz="1600" dirty="0" smtClean="0"/>
              <a:t>状态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1121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发布程序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600200"/>
            <a:ext cx="8619548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发布程序的主要步骤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登录开发者主页</a:t>
            </a:r>
            <a:endParaRPr kumimoji="1" lang="en-US" altLang="zh-CN" sz="1600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生成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cer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证书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是一个跟电脑相关联的证书文件，让电脑具备发布程序的功能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添加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App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ID</a:t>
            </a:r>
            <a:r>
              <a:rPr kumimoji="1" lang="zh-CN" altLang="en-US" sz="1600" dirty="0" smtClean="0"/>
              <a:t>：发布哪些</a:t>
            </a:r>
            <a:r>
              <a:rPr kumimoji="1" lang="en-US" altLang="zh-CN" sz="1600" dirty="0" smtClean="0"/>
              <a:t>app?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生成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MobileProvision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文件</a:t>
            </a:r>
            <a:r>
              <a:rPr kumimoji="1" lang="zh-CN" altLang="en-US" sz="1600" dirty="0" smtClean="0"/>
              <a:t>：结合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生成一个手机规定文件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导入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cer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、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MobileProvision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文件</a:t>
            </a:r>
            <a:endParaRPr kumimoji="1" lang="en-US" altLang="zh-CN" sz="1600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填写应用信息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>
                <a:solidFill>
                  <a:srgbClr val="0000FF"/>
                </a:solidFill>
              </a:rPr>
              <a:t>配置证书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打包上传程序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最终会得到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个文件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文件：让电脑具备发布程序的</a:t>
            </a:r>
            <a:r>
              <a:rPr kumimoji="1" lang="zh-CN" altLang="en-US" sz="1600" dirty="0"/>
              <a:t>功</a:t>
            </a:r>
            <a:r>
              <a:rPr kumimoji="1" lang="zh-CN" altLang="en-US" sz="1600" dirty="0" smtClean="0"/>
              <a:t>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MobileProvision</a:t>
            </a:r>
            <a:r>
              <a:rPr kumimoji="1" lang="zh-CN" altLang="en-US" sz="1600" dirty="0" smtClean="0"/>
              <a:t>文件：哪些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、哪台电脑需要发布程序？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74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01-</a:t>
            </a:r>
            <a:r>
              <a:rPr kumimoji="1" lang="zh-CN" altLang="en-US" dirty="0" smtClean="0"/>
              <a:t>登录开发者主页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600200"/>
            <a:ext cx="8548195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登录开发者主页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>
                <a:hlinkClick r:id="rId3"/>
              </a:rPr>
              <a:t>https://developer.apple.com/membercenter/</a:t>
            </a:r>
            <a:r>
              <a:rPr kumimoji="1" lang="en-US" altLang="zh-CN" sz="1600" dirty="0" smtClean="0">
                <a:hlinkClick r:id="rId3"/>
              </a:rPr>
              <a:t>index.action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管理证书（前提：得花</a:t>
            </a:r>
            <a:r>
              <a:rPr kumimoji="1" lang="en-US" altLang="zh-CN" sz="1600" dirty="0" smtClean="0"/>
              <a:t>99$</a:t>
            </a:r>
            <a:r>
              <a:rPr kumimoji="1" lang="zh-CN" altLang="en-US" sz="1600" dirty="0" smtClean="0"/>
              <a:t>或</a:t>
            </a:r>
            <a:r>
              <a:rPr kumimoji="1" lang="en-US" altLang="zh-CN" sz="1600" dirty="0" smtClean="0"/>
              <a:t>299$</a:t>
            </a:r>
            <a:r>
              <a:rPr kumimoji="1" lang="zh-CN" altLang="en-US" sz="1600" dirty="0" smtClean="0"/>
              <a:t>加入开发者计划）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QQ20140418-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8" y="2809838"/>
            <a:ext cx="3292303" cy="92766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18-4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3" y="3950014"/>
            <a:ext cx="1921203" cy="187851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53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6" name="图片 5" descr="QQ20140418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1912037"/>
            <a:ext cx="6556478" cy="15156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519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4052309"/>
            <a:ext cx="4660900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39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利用钥匙串生成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签名请求文件</a:t>
            </a:r>
            <a:endParaRPr kumimoji="1" lang="en-US" altLang="zh-CN" sz="1600" dirty="0" smtClean="0"/>
          </a:p>
        </p:txBody>
      </p:sp>
      <p:pic>
        <p:nvPicPr>
          <p:cNvPr id="4" name="图片 3" descr="QQ2014041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036"/>
            <a:ext cx="3995282" cy="1191418"/>
          </a:xfrm>
          <a:prstGeom prst="rect">
            <a:avLst/>
          </a:prstGeom>
        </p:spPr>
      </p:pic>
      <p:pic>
        <p:nvPicPr>
          <p:cNvPr id="5" name="图片 4" descr="QQ2014041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0304"/>
            <a:ext cx="3838839" cy="2346888"/>
          </a:xfrm>
          <a:prstGeom prst="rect">
            <a:avLst/>
          </a:prstGeom>
        </p:spPr>
      </p:pic>
      <p:pic>
        <p:nvPicPr>
          <p:cNvPr id="7" name="图片 6" descr="QQ20140418-2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1857437"/>
            <a:ext cx="4021446" cy="15628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18-8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3633812"/>
            <a:ext cx="4021446" cy="15744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9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5475091"/>
            <a:ext cx="4021446" cy="29933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189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en-US" altLang="en-US" sz="1600" dirty="0" smtClean="0"/>
              <a:t>选择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签名请求文件，生成并且下载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</p:txBody>
      </p:sp>
      <p:pic>
        <p:nvPicPr>
          <p:cNvPr id="8" name="图片 7" descr="QQ2014041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1817"/>
            <a:ext cx="3524347" cy="39462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418-1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1" y="1961817"/>
            <a:ext cx="4583859" cy="152504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QQ20140519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6" y="3696424"/>
            <a:ext cx="3502884" cy="152224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519-3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06" y="5495405"/>
            <a:ext cx="1879600" cy="2413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28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03-</a:t>
            </a: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7" name="图片 6" descr="QQ20140418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500"/>
            <a:ext cx="2599414" cy="131062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1" y="2249273"/>
            <a:ext cx="4440281" cy="33723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99685" y="3278552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  <a:r>
              <a:rPr kumimoji="1" lang="zh-CN" altLang="en-US" sz="1600" dirty="0" smtClean="0"/>
              <a:t>的描述 和 所调试应用的</a:t>
            </a:r>
            <a:r>
              <a:rPr kumimoji="1" lang="en-US" altLang="zh-CN" sz="1600" dirty="0" smtClean="0"/>
              <a:t>Bundle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14" name="图片 13" descr="QQ20140418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07" y="5498826"/>
            <a:ext cx="4149316" cy="69341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图片 14" descr="QQ20140418-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74" y="3690270"/>
            <a:ext cx="2527803" cy="16889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图片 15" descr="QQ20140418-7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6" y="3690270"/>
            <a:ext cx="2971539" cy="15761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77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发布程序的步骤</a:t>
            </a:r>
            <a:r>
              <a:rPr kumimoji="1" lang="en-US" altLang="zh-CN" dirty="0" smtClean="0"/>
              <a:t>04-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TW" sz="1600" dirty="0" smtClean="0"/>
              <a:t>MobileProvision</a:t>
            </a:r>
            <a:r>
              <a:rPr kumimoji="1" lang="zh-TW" altLang="en-US" sz="1600" dirty="0"/>
              <a:t>文件</a:t>
            </a:r>
            <a:endParaRPr kumimoji="1" lang="en-US" altLang="zh-CN" sz="1600" dirty="0" smtClean="0"/>
          </a:p>
        </p:txBody>
      </p:sp>
      <p:pic>
        <p:nvPicPr>
          <p:cNvPr id="5" name="图片 4" descr="QQ20140418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4344"/>
            <a:ext cx="2857500" cy="15113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QQ20140418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70" y="2235276"/>
            <a:ext cx="5274030" cy="5618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519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44" y="4165600"/>
            <a:ext cx="3086100" cy="1485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514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发布程序</a:t>
            </a:r>
            <a:r>
              <a:rPr kumimoji="1" lang="zh-CN" altLang="en-US" dirty="0" smtClean="0"/>
              <a:t>的步骤</a:t>
            </a:r>
            <a:r>
              <a:rPr kumimoji="1" lang="en-US" altLang="zh-CN" dirty="0"/>
              <a:t>04-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4" name="图片 3" descr="QQ2014041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6" y="2025689"/>
            <a:ext cx="47117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99685" y="2876370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</p:txBody>
      </p:sp>
      <p:pic>
        <p:nvPicPr>
          <p:cNvPr id="5" name="图片 4" descr="QQ20140519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6" y="3515989"/>
            <a:ext cx="2946400" cy="1079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587</TotalTime>
  <Words>406</Words>
  <Application>Microsoft Macintosh PowerPoint</Application>
  <PresentationFormat>全屏显示(4:3)</PresentationFormat>
  <Paragraphs>71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史上最牛的游戏</vt:lpstr>
      <vt:lpstr>发布程序</vt:lpstr>
      <vt:lpstr>发布程序</vt:lpstr>
      <vt:lpstr>发布程序的步骤01-登录开发者主页</vt:lpstr>
      <vt:lpstr>发布程序的步骤02-生成cer证书</vt:lpstr>
      <vt:lpstr>发布程序的步骤02-生成cer证书</vt:lpstr>
      <vt:lpstr>发布程序的步骤02-生成cer证书</vt:lpstr>
      <vt:lpstr>发布程序的步骤03-添加App ID</vt:lpstr>
      <vt:lpstr>发布程序的步骤04-生成MobileProvision文件</vt:lpstr>
      <vt:lpstr>发布程序的步骤04-生成MobileProvision文件</vt:lpstr>
      <vt:lpstr>发布程序的步骤04-生成MobileProvision文件</vt:lpstr>
      <vt:lpstr>发布程序的步骤05-导入cer、MobileProvision文件</vt:lpstr>
      <vt:lpstr>发布程序的步骤06-填写应用信息</vt:lpstr>
      <vt:lpstr>发布程序的步骤07-配置证书</vt:lpstr>
      <vt:lpstr>发布程序的步骤08-打包上传</vt:lpstr>
      <vt:lpstr>发布程序的步骤08-打包上传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229</cp:revision>
  <dcterms:created xsi:type="dcterms:W3CDTF">2013-07-22T07:36:09Z</dcterms:created>
  <dcterms:modified xsi:type="dcterms:W3CDTF">2014-05-20T09:08:57Z</dcterms:modified>
</cp:coreProperties>
</file>