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83" r:id="rId2"/>
    <p:sldId id="291" r:id="rId3"/>
    <p:sldId id="285" r:id="rId4"/>
    <p:sldId id="286" r:id="rId5"/>
    <p:sldId id="287" r:id="rId6"/>
    <p:sldId id="288" r:id="rId7"/>
    <p:sldId id="289" r:id="rId8"/>
    <p:sldId id="290" r:id="rId9"/>
    <p:sldId id="28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3"/>
            <p14:sldId id="291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小结" id="{AB1B2271-3977-4A4B-A783-E47C58A52261}">
          <p14:sldIdLst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1" autoAdjust="0"/>
  </p:normalViewPr>
  <p:slideViewPr>
    <p:cSldViewPr snapToGrid="0" snapToObjects="1">
      <p:cViewPr varScale="1">
        <p:scale>
          <a:sx n="105" d="100"/>
          <a:sy n="105" d="100"/>
        </p:scale>
        <p:origin x="-8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版本控制实战演练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</a:p>
        </p:txBody>
      </p:sp>
    </p:spTree>
    <p:extLst>
      <p:ext uri="{BB962C8B-B14F-4D97-AF65-F5344CB8AC3E}">
        <p14:creationId xmlns:p14="http://schemas.microsoft.com/office/powerpoint/2010/main" val="42843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的重要概念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是</a:t>
            </a:r>
            <a:r>
              <a:rPr kumimoji="1" lang="zh-CN" altLang="en-US">
                <a:solidFill>
                  <a:srgbClr val="FF0000"/>
                </a:solidFill>
              </a:rPr>
              <a:t>集中式</a:t>
            </a:r>
            <a:r>
              <a:rPr kumimoji="1" lang="zh-CN" altLang="en-US"/>
              <a:t>管理的版本控制</a:t>
            </a:r>
            <a:endParaRPr kumimoji="1" lang="en-US" altLang="zh-CN"/>
          </a:p>
          <a:p>
            <a:r>
              <a:rPr kumimoji="1" lang="zh-CN" altLang="en-US"/>
              <a:t>所有的源代码只有在服务器才有完整备份</a:t>
            </a:r>
            <a:endParaRPr kumimoji="1" lang="en-US" altLang="zh-CN"/>
          </a:p>
          <a:p>
            <a:r>
              <a:rPr kumimoji="1" lang="zh-CN" altLang="en-US"/>
              <a:t>如果要</a:t>
            </a:r>
            <a:r>
              <a:rPr kumimoji="1" lang="zh-CN" altLang="en-US">
                <a:solidFill>
                  <a:srgbClr val="FF0000"/>
                </a:solidFill>
              </a:rPr>
              <a:t>使用分支切换</a:t>
            </a:r>
            <a:r>
              <a:rPr kumimoji="1" lang="en-US" altLang="zh-CN"/>
              <a:t>,</a:t>
            </a:r>
            <a:r>
              <a:rPr kumimoji="1" lang="zh-CN" altLang="en-US"/>
              <a:t>一定使用客户端软件</a:t>
            </a:r>
            <a:r>
              <a:rPr kumimoji="1" lang="en-US" altLang="zh-CN"/>
              <a:t>,</a:t>
            </a:r>
            <a:r>
              <a:rPr kumimoji="1" lang="zh-CN" altLang="en-US"/>
              <a:t> 不要使用</a:t>
            </a:r>
            <a:r>
              <a:rPr kumimoji="1" lang="en-US" altLang="zh-CN"/>
              <a:t>Xcode</a:t>
            </a:r>
            <a:r>
              <a:rPr kumimoji="1" lang="zh-CN" altLang="en-US"/>
              <a:t>自带的功能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2455333" y="2927048"/>
            <a:ext cx="1282096" cy="191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内部代码仓库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外网</a:t>
            </a:r>
            <a:r>
              <a:rPr kumimoji="1" lang="en-US" altLang="zh-CN"/>
              <a:t>IP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8287" y="5581879"/>
            <a:ext cx="1669142" cy="54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员工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5" idx="0"/>
            <a:endCxn id="4" idx="2"/>
          </p:cNvCxnSpPr>
          <p:nvPr/>
        </p:nvCxnSpPr>
        <p:spPr>
          <a:xfrm flipV="1">
            <a:off x="2902858" y="4838095"/>
            <a:ext cx="193523" cy="743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31619" y="2927048"/>
            <a:ext cx="1233714" cy="191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镜像服务器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3"/>
            <a:endCxn id="9" idx="1"/>
          </p:cNvCxnSpPr>
          <p:nvPr/>
        </p:nvCxnSpPr>
        <p:spPr>
          <a:xfrm>
            <a:off x="3737429" y="3882572"/>
            <a:ext cx="12941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12160" y="5661248"/>
            <a:ext cx="1669142" cy="544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员工</a:t>
            </a:r>
            <a:endParaRPr kumimoji="1" lang="zh-CN" altLang="en-US"/>
          </a:p>
        </p:txBody>
      </p:sp>
      <p:cxnSp>
        <p:nvCxnSpPr>
          <p:cNvPr id="14" name="直线箭头连接符 13"/>
          <p:cNvCxnSpPr>
            <a:stCxn id="12" idx="0"/>
            <a:endCxn id="9" idx="2"/>
          </p:cNvCxnSpPr>
          <p:nvPr/>
        </p:nvCxnSpPr>
        <p:spPr>
          <a:xfrm flipH="1" flipV="1">
            <a:off x="5648476" y="4838095"/>
            <a:ext cx="1198255" cy="82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88190" y="4064000"/>
            <a:ext cx="555818" cy="949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H="1" flipV="1">
            <a:off x="3707904" y="4293096"/>
            <a:ext cx="1323715" cy="4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演练预设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某团队计划开发了一款名为</a:t>
            </a:r>
            <a:r>
              <a:rPr kumimoji="1" lang="en-US" altLang="zh-CN" sz="1800">
                <a:solidFill>
                  <a:srgbClr val="FF0000"/>
                </a:solidFill>
              </a:rPr>
              <a:t>IWeibo</a:t>
            </a:r>
            <a:r>
              <a:rPr kumimoji="1" lang="zh-CN" altLang="en-US" sz="1800"/>
              <a:t>的微博系统</a:t>
            </a:r>
            <a:endParaRPr kumimoji="1" lang="en-US" altLang="zh-CN" sz="180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此项目初期已经有部分基础代码</a:t>
            </a:r>
            <a:endParaRPr kumimoji="1" lang="en-US" altLang="zh-CN" sz="180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研发团队在此基础代码上经过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个月的努力，开发了一个功能相对完备的</a:t>
            </a:r>
            <a:r>
              <a:rPr kumimoji="1" lang="en-US" altLang="zh-CN" sz="1800">
                <a:solidFill>
                  <a:srgbClr val="FF0000"/>
                </a:solidFill>
              </a:rPr>
              <a:t>V1.0</a:t>
            </a:r>
            <a:r>
              <a:rPr kumimoji="1" lang="zh-CN" altLang="en-US" sz="1800"/>
              <a:t>版本上线推广</a:t>
            </a:r>
            <a:r>
              <a:rPr kumimoji="1" lang="zh-CN" altLang="zh-CN" sz="1800"/>
              <a:t>，</a:t>
            </a:r>
            <a:r>
              <a:rPr kumimoji="1" lang="zh-CN" altLang="en-US" sz="1800"/>
              <a:t>并取得了良好的效果</a:t>
            </a:r>
            <a:endParaRPr kumimoji="1" lang="en-US" altLang="zh-CN" sz="180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由于市场反馈良好，团队开始着手</a:t>
            </a:r>
            <a:r>
              <a:rPr kumimoji="1" lang="en-US" altLang="zh-CN" sz="1800">
                <a:solidFill>
                  <a:srgbClr val="FF0000"/>
                </a:solidFill>
              </a:rPr>
              <a:t>V2.0</a:t>
            </a:r>
            <a:r>
              <a:rPr kumimoji="1" lang="zh-CN" altLang="en-US" sz="1800"/>
              <a:t>版本的开发工作</a:t>
            </a:r>
            <a:endParaRPr kumimoji="1" lang="en-US" altLang="zh-CN" sz="180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>
                <a:solidFill>
                  <a:srgbClr val="FF0000"/>
                </a:solidFill>
              </a:rPr>
              <a:t>就在</a:t>
            </a:r>
            <a:r>
              <a:rPr kumimoji="1" lang="en-US" altLang="zh-CN" sz="1800">
                <a:solidFill>
                  <a:srgbClr val="FF0000"/>
                </a:solidFill>
              </a:rPr>
              <a:t>V2.0</a:t>
            </a:r>
            <a:r>
              <a:rPr kumimoji="1" lang="zh-CN" altLang="en-US" sz="1800">
                <a:solidFill>
                  <a:srgbClr val="FF0000"/>
                </a:solidFill>
              </a:rPr>
              <a:t>版本开发进行中</a:t>
            </a:r>
            <a:r>
              <a:rPr kumimoji="1" lang="zh-CN" altLang="en-US" sz="1800"/>
              <a:t>，发现</a:t>
            </a:r>
            <a:r>
              <a:rPr kumimoji="1" lang="en-US" altLang="zh-CN" sz="1800">
                <a:solidFill>
                  <a:srgbClr val="FF0000"/>
                </a:solidFill>
              </a:rPr>
              <a:t>V1.0</a:t>
            </a:r>
            <a:r>
              <a:rPr kumimoji="1" lang="zh-CN" altLang="en-US" sz="1800">
                <a:solidFill>
                  <a:srgbClr val="FF0000"/>
                </a:solidFill>
              </a:rPr>
              <a:t>版本中有一个严重的</a:t>
            </a:r>
            <a:r>
              <a:rPr kumimoji="1" lang="en-US" altLang="zh-CN" sz="1800">
                <a:solidFill>
                  <a:srgbClr val="FF0000"/>
                </a:solidFill>
              </a:rPr>
              <a:t>BUG</a:t>
            </a:r>
            <a:r>
              <a:rPr kumimoji="1" lang="zh-CN" altLang="en-US" sz="1800"/>
              <a:t>，如果不及时修改，将造成严重的后果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研发团队收到</a:t>
            </a:r>
            <a:r>
              <a:rPr kumimoji="1" lang="en-US" altLang="zh-CN" sz="1800"/>
              <a:t>BUG</a:t>
            </a:r>
            <a:r>
              <a:rPr kumimoji="1" lang="zh-CN" altLang="en-US" sz="1800"/>
              <a:t>报告后，</a:t>
            </a:r>
            <a:r>
              <a:rPr kumimoji="1" lang="zh-CN" altLang="en-US" sz="1800">
                <a:solidFill>
                  <a:srgbClr val="FF0000"/>
                </a:solidFill>
              </a:rPr>
              <a:t>立刻安排人员对</a:t>
            </a:r>
            <a:r>
              <a:rPr kumimoji="1" lang="en-US" altLang="zh-CN" sz="1800">
                <a:solidFill>
                  <a:srgbClr val="FF0000"/>
                </a:solidFill>
              </a:rPr>
              <a:t>V1.0</a:t>
            </a:r>
            <a:r>
              <a:rPr kumimoji="1" lang="zh-CN" altLang="en-US" sz="1800">
                <a:solidFill>
                  <a:srgbClr val="FF0000"/>
                </a:solidFill>
              </a:rPr>
              <a:t>版本进行修复</a:t>
            </a:r>
            <a:r>
              <a:rPr kumimoji="1" lang="zh-CN" altLang="en-US" sz="1800"/>
              <a:t>，但</a:t>
            </a:r>
            <a:r>
              <a:rPr kumimoji="1" lang="zh-CN" altLang="en-US" sz="1800">
                <a:solidFill>
                  <a:srgbClr val="FF0000"/>
                </a:solidFill>
              </a:rPr>
              <a:t>其他研发人员则继续开发</a:t>
            </a:r>
            <a:r>
              <a:rPr kumimoji="1" lang="en-US" altLang="zh-CN" sz="1800">
                <a:solidFill>
                  <a:srgbClr val="FF0000"/>
                </a:solidFill>
              </a:rPr>
              <a:t>V2.0</a:t>
            </a:r>
            <a:r>
              <a:rPr kumimoji="1" lang="zh-CN" altLang="en-US" sz="1800">
                <a:solidFill>
                  <a:srgbClr val="FF0000"/>
                </a:solidFill>
              </a:rPr>
              <a:t>版本的新功能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/>
              <a:t>修复</a:t>
            </a:r>
            <a:r>
              <a:rPr kumimoji="1" lang="en-US" altLang="zh-CN" sz="1800"/>
              <a:t>BUG</a:t>
            </a:r>
            <a:r>
              <a:rPr kumimoji="1" lang="zh-CN" altLang="en-US" sz="1800"/>
              <a:t>的人员很快就找到问题原因并对问题进行了修复，并且发布了</a:t>
            </a:r>
            <a:r>
              <a:rPr kumimoji="1" lang="en-US" altLang="zh-CN" sz="1800">
                <a:solidFill>
                  <a:srgbClr val="FF0000"/>
                </a:solidFill>
              </a:rPr>
              <a:t>V1.1</a:t>
            </a:r>
            <a:r>
              <a:rPr kumimoji="1" lang="zh-CN" altLang="en-US" sz="1800"/>
              <a:t>版本供用户升级，因此没有造成重大损失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800"/>
              <a:t>BUG</a:t>
            </a:r>
            <a:r>
              <a:rPr kumimoji="1" lang="zh-CN" altLang="en-US" sz="1800"/>
              <a:t>修复后，</a:t>
            </a:r>
            <a:r>
              <a:rPr kumimoji="1" lang="zh-CN" altLang="en-US" sz="1800">
                <a:solidFill>
                  <a:srgbClr val="FF0000"/>
                </a:solidFill>
              </a:rPr>
              <a:t>研发人员将修复后的代码整合到研发主线中来，这样就可以保证今后发布的后续版本中不会再出现此问题</a:t>
            </a:r>
          </a:p>
          <a:p>
            <a:r>
              <a:rPr kumimoji="1" lang="zh-CN" altLang="en-US" sz="1800"/>
              <a:t>就这样，整个团队在大家的共同努力下，有条不紊地进行着</a:t>
            </a:r>
            <a:r>
              <a:rPr kumimoji="1" lang="en-US" altLang="zh-CN" sz="1800"/>
              <a:t>……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48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角色预设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manager	</a:t>
            </a:r>
            <a:r>
              <a:rPr kumimoji="1" lang="zh-CN" altLang="en-US"/>
              <a:t>项目经理</a:t>
            </a:r>
            <a:endParaRPr kumimoji="1" lang="en-US" altLang="zh-CN"/>
          </a:p>
          <a:p>
            <a:r>
              <a:rPr kumimoji="1" lang="en-US" altLang="zh-CN"/>
              <a:t>user01	</a:t>
            </a:r>
            <a:r>
              <a:rPr kumimoji="1" lang="zh-CN" altLang="en-US"/>
              <a:t>开发人员</a:t>
            </a:r>
            <a:r>
              <a:rPr kumimoji="1" lang="en-US" altLang="zh-CN"/>
              <a:t>1</a:t>
            </a:r>
          </a:p>
          <a:p>
            <a:r>
              <a:rPr kumimoji="1" lang="en-US" altLang="zh-CN"/>
              <a:t>user02	</a:t>
            </a:r>
            <a:r>
              <a:rPr kumimoji="1" lang="zh-CN" altLang="en-US"/>
              <a:t>开发人员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836212"/>
            <a:ext cx="5359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</a:t>
            </a:r>
            <a:r>
              <a:rPr kumimoji="1" lang="en-US" altLang="zh-CN"/>
              <a:t>IWeibo</a:t>
            </a:r>
            <a:r>
              <a:rPr kumimoji="1" lang="zh-CN" altLang="en-US"/>
              <a:t>代码仓库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VisualSVN</a:t>
            </a:r>
            <a:r>
              <a:rPr kumimoji="1" lang="zh-CN" altLang="en-US"/>
              <a:t>中创建</a:t>
            </a:r>
            <a:r>
              <a:rPr kumimoji="1" lang="en-US" altLang="zh-CN">
                <a:solidFill>
                  <a:srgbClr val="FF0000"/>
                </a:solidFill>
              </a:rPr>
              <a:t>IWeiBo</a:t>
            </a:r>
            <a:r>
              <a:rPr kumimoji="1" lang="zh-CN" altLang="en-US"/>
              <a:t>项目的代码仓库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3" y="2090166"/>
            <a:ext cx="6327142" cy="30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设定</a:t>
            </a:r>
            <a:r>
              <a:rPr kumimoji="1" lang="en-US" altLang="zh-CN"/>
              <a:t>Tags</a:t>
            </a:r>
            <a:r>
              <a:rPr kumimoji="1" lang="zh-CN" altLang="en-US"/>
              <a:t>标签的访问权限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3888" r="-13888"/>
          <a:stretch>
            <a:fillRect/>
          </a:stretch>
        </p:blipFill>
        <p:spPr>
          <a:xfrm>
            <a:off x="498517" y="1739610"/>
            <a:ext cx="5652187" cy="4386553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551332" y="1739610"/>
            <a:ext cx="3182383" cy="4386553"/>
          </a:xfrm>
        </p:spPr>
        <p:txBody>
          <a:bodyPr/>
          <a:lstStyle/>
          <a:p>
            <a:r>
              <a:rPr kumimoji="1" lang="zh-CN" altLang="en-US"/>
              <a:t>用鼠标在</a:t>
            </a:r>
            <a:r>
              <a:rPr kumimoji="1" lang="en-US" altLang="zh-CN">
                <a:solidFill>
                  <a:srgbClr val="FF0000"/>
                </a:solidFill>
              </a:rPr>
              <a:t>tags</a:t>
            </a:r>
            <a:r>
              <a:rPr kumimoji="1" lang="zh-CN" altLang="en-US"/>
              <a:t>上点击右键选择“</a:t>
            </a:r>
            <a:r>
              <a:rPr kumimoji="1" lang="en-US" altLang="zh-CN">
                <a:solidFill>
                  <a:srgbClr val="FF0000"/>
                </a:solidFill>
              </a:rPr>
              <a:t>Properties</a:t>
            </a:r>
            <a:r>
              <a:rPr kumimoji="1" lang="en-US" altLang="zh-CN"/>
              <a:t>”</a:t>
            </a:r>
          </a:p>
          <a:p>
            <a:endParaRPr kumimoji="1" lang="en-US" altLang="zh-CN"/>
          </a:p>
          <a:p>
            <a:r>
              <a:rPr kumimoji="1" lang="zh-CN" altLang="en-US"/>
              <a:t>提示：在任何一家公司</a:t>
            </a:r>
            <a:r>
              <a:rPr kumimoji="1" lang="en-US" altLang="zh-CN">
                <a:solidFill>
                  <a:srgbClr val="FF0000"/>
                </a:solidFill>
              </a:rPr>
              <a:t>Tags</a:t>
            </a:r>
            <a:r>
              <a:rPr kumimoji="1" lang="zh-CN" altLang="en-US"/>
              <a:t>标签中的内容绝大多数人是没有权限修改的！</a:t>
            </a:r>
          </a:p>
        </p:txBody>
      </p:sp>
    </p:spTree>
    <p:extLst>
      <p:ext uri="{BB962C8B-B14F-4D97-AF65-F5344CB8AC3E}">
        <p14:creationId xmlns:p14="http://schemas.microsoft.com/office/powerpoint/2010/main" val="3707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演练步骤</a:t>
            </a:r>
            <a:r>
              <a:rPr kumimoji="1" lang="en-US" altLang="zh-CN"/>
              <a:t>……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项目经理准备初期代码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经理和</a:t>
            </a:r>
            <a:r>
              <a:rPr kumimoji="1" lang="en-US" altLang="zh-CN"/>
              <a:t>User01</a:t>
            </a:r>
            <a:r>
              <a:rPr kumimoji="1" lang="zh-CN" altLang="en-US"/>
              <a:t>合力完成</a:t>
            </a:r>
            <a:r>
              <a:rPr kumimoji="1" lang="en-US" altLang="zh-CN"/>
              <a:t>V1.0</a:t>
            </a:r>
            <a:r>
              <a:rPr kumimoji="1" lang="zh-CN" altLang="en-US"/>
              <a:t>的开发工作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为完成后的</a:t>
            </a:r>
            <a:r>
              <a:rPr kumimoji="1" lang="en-US" altLang="zh-CN"/>
              <a:t>V1.0</a:t>
            </a:r>
            <a:r>
              <a:rPr kumimoji="1" lang="zh-CN" altLang="en-US"/>
              <a:t>建立</a:t>
            </a:r>
            <a:r>
              <a:rPr kumimoji="1" lang="en-US" altLang="zh-CN"/>
              <a:t>Tags</a:t>
            </a:r>
            <a:r>
              <a:rPr kumimoji="1" lang="zh-CN" altLang="en-US"/>
              <a:t>标签，</a:t>
            </a:r>
            <a:r>
              <a:rPr kumimoji="1" lang="zh-CN" altLang="en-US">
                <a:solidFill>
                  <a:srgbClr val="FF0000"/>
                </a:solidFill>
              </a:rPr>
              <a:t>注意文件夹的层次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接收到</a:t>
            </a:r>
            <a:r>
              <a:rPr kumimoji="1" lang="en-US" altLang="zh-CN"/>
              <a:t>Bug</a:t>
            </a:r>
            <a:r>
              <a:rPr kumimoji="1" lang="zh-CN" altLang="en-US"/>
              <a:t>报告，</a:t>
            </a:r>
            <a:r>
              <a:rPr kumimoji="1" lang="en-US" altLang="zh-CN"/>
              <a:t>User01</a:t>
            </a:r>
            <a:r>
              <a:rPr kumimoji="1" lang="zh-CN" altLang="en-US"/>
              <a:t>停止手头工作并备份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经理负责建立修订分支，并通知</a:t>
            </a:r>
            <a:r>
              <a:rPr kumimoji="1" lang="en-US" altLang="zh-CN"/>
              <a:t>User01</a:t>
            </a:r>
            <a:r>
              <a:rPr kumimoji="1" lang="zh-CN" altLang="en-US"/>
              <a:t>去解决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/>
              <a:t>User01</a:t>
            </a:r>
            <a:r>
              <a:rPr kumimoji="1" lang="zh-CN" altLang="en-US"/>
              <a:t>从修订分支</a:t>
            </a:r>
            <a:r>
              <a:rPr kumimoji="1" lang="en-US" altLang="zh-CN"/>
              <a:t>CheckoutV1.0</a:t>
            </a:r>
            <a:r>
              <a:rPr kumimoji="1" lang="zh-CN" altLang="en-US"/>
              <a:t>的版本，并开始修订错误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/>
              <a:t>User01</a:t>
            </a:r>
            <a:r>
              <a:rPr kumimoji="1" lang="zh-CN" altLang="en-US"/>
              <a:t>修订完成后通知经理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经理确认之后，将修订内容整合到</a:t>
            </a:r>
            <a:r>
              <a:rPr kumimoji="1" lang="en-US" altLang="zh-CN"/>
              <a:t>2.0</a:t>
            </a:r>
            <a:r>
              <a:rPr kumimoji="1" lang="zh-CN" altLang="en-US"/>
              <a:t>开发主线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/>
              <a:t>经理建立V1.1标签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/>
              <a:t>User01</a:t>
            </a:r>
            <a:r>
              <a:rPr kumimoji="1" lang="zh-CN" altLang="en-US"/>
              <a:t>继续开发工作</a:t>
            </a:r>
            <a:r>
              <a:rPr kumimoji="1" lang="en-US" altLang="zh-CN"/>
              <a:t>...</a:t>
            </a:r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新特性扩展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V2.0</a:t>
            </a:r>
            <a:r>
              <a:rPr kumimoji="1" lang="zh-CN" altLang="en-US"/>
              <a:t>开发过程中，发现有一个新特性如果增加会让系统增色不少，但是如果没有该功能，系统仍然可以正常使用</a:t>
            </a:r>
            <a:endParaRPr kumimoji="1" lang="en-US" altLang="zh-CN"/>
          </a:p>
          <a:p>
            <a:r>
              <a:rPr kumimoji="1" lang="zh-CN" altLang="en-US"/>
              <a:t>经理决定安排</a:t>
            </a:r>
            <a:r>
              <a:rPr kumimoji="1" lang="en-US" altLang="zh-CN"/>
              <a:t>User01</a:t>
            </a:r>
            <a:r>
              <a:rPr kumimoji="1" lang="zh-CN" altLang="en-US"/>
              <a:t>来负责攻关</a:t>
            </a:r>
            <a:endParaRPr kumimoji="1" lang="en-US" altLang="zh-CN"/>
          </a:p>
          <a:p>
            <a:r>
              <a:rPr kumimoji="1" lang="zh-CN" altLang="en-US"/>
              <a:t>经理创建新特性分支，</a:t>
            </a:r>
            <a:r>
              <a:rPr kumimoji="1" lang="zh-CN" altLang="en-US">
                <a:solidFill>
                  <a:srgbClr val="FF0000"/>
                </a:solidFill>
              </a:rPr>
              <a:t>注意文件夹的层次</a:t>
            </a:r>
            <a:endParaRPr kumimoji="1" lang="en-US" altLang="zh-CN"/>
          </a:p>
          <a:p>
            <a:r>
              <a:rPr kumimoji="1" lang="en-US" altLang="zh-CN"/>
              <a:t>User01</a:t>
            </a:r>
            <a:r>
              <a:rPr kumimoji="1" lang="zh-CN" altLang="en-US"/>
              <a:t> </a:t>
            </a:r>
            <a:r>
              <a:rPr kumimoji="1" lang="en-US" altLang="zh-CN"/>
              <a:t>Checkout</a:t>
            </a:r>
            <a:r>
              <a:rPr kumimoji="1" lang="zh-CN" altLang="en-US"/>
              <a:t>新特性分支并增加新功能</a:t>
            </a:r>
            <a:endParaRPr kumimoji="1" lang="en-US" altLang="zh-CN"/>
          </a:p>
          <a:p>
            <a:r>
              <a:rPr kumimoji="1" lang="zh-CN" altLang="en-US"/>
              <a:t>新功能完成之后通知经理</a:t>
            </a:r>
            <a:endParaRPr kumimoji="1" lang="en-US" altLang="zh-CN"/>
          </a:p>
          <a:p>
            <a:r>
              <a:rPr kumimoji="1" lang="zh-CN" altLang="en-US"/>
              <a:t>经理负责合并分支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5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1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1455</TotalTime>
  <Words>285</Words>
  <Application>Microsoft Macintosh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版本控制实战演练</vt:lpstr>
      <vt:lpstr>SVN的重要概念</vt:lpstr>
      <vt:lpstr>演练预设</vt:lpstr>
      <vt:lpstr>角色预设</vt:lpstr>
      <vt:lpstr>创建IWeibo代码仓库</vt:lpstr>
      <vt:lpstr>设定Tags标签的访问权限</vt:lpstr>
      <vt:lpstr>演练步骤……</vt:lpstr>
      <vt:lpstr>新特性扩展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aplle adsf</cp:lastModifiedBy>
  <cp:revision>175</cp:revision>
  <dcterms:created xsi:type="dcterms:W3CDTF">2013-07-22T08:28:31Z</dcterms:created>
  <dcterms:modified xsi:type="dcterms:W3CDTF">2014-05-16T02:45:17Z</dcterms:modified>
</cp:coreProperties>
</file>