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6" d="100"/>
          <a:sy n="106" d="100"/>
        </p:scale>
        <p:origin x="-143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网络编程阶段性小结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6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学习的内容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多线程</a:t>
            </a:r>
            <a:endParaRPr kumimoji="1" lang="en-US" altLang="zh-CN"/>
          </a:p>
          <a:p>
            <a:pPr lvl="1"/>
            <a:r>
              <a:rPr kumimoji="1" lang="zh-CN" altLang="en-US"/>
              <a:t>在访问网络时</a:t>
            </a:r>
            <a:r>
              <a:rPr kumimoji="1" lang="en-US" altLang="zh-CN"/>
              <a:t>,</a:t>
            </a:r>
            <a:r>
              <a:rPr kumimoji="1" lang="zh-CN" altLang="en-US"/>
              <a:t>开新的线程</a:t>
            </a:r>
            <a:r>
              <a:rPr kumimoji="1" lang="en-US" altLang="zh-CN"/>
              <a:t>,</a:t>
            </a:r>
            <a:r>
              <a:rPr kumimoji="1" lang="zh-CN" altLang="en-US"/>
              <a:t>在后台工作</a:t>
            </a:r>
            <a:r>
              <a:rPr kumimoji="1" lang="en-US" altLang="zh-CN"/>
              <a:t>,</a:t>
            </a:r>
            <a:r>
              <a:rPr kumimoji="1" lang="zh-CN" altLang="en-US"/>
              <a:t>避免阻塞主线程</a:t>
            </a:r>
            <a:endParaRPr kumimoji="1" lang="en-US" altLang="zh-CN"/>
          </a:p>
          <a:p>
            <a:r>
              <a:rPr kumimoji="1" lang="zh-CN" altLang="en-US"/>
              <a:t>网络</a:t>
            </a:r>
            <a:r>
              <a:rPr kumimoji="1" lang="en-US" altLang="zh-CN"/>
              <a:t>GET&amp;POST</a:t>
            </a:r>
            <a:r>
              <a:rPr kumimoji="1" lang="zh-CN" altLang="en-US"/>
              <a:t>方法</a:t>
            </a:r>
            <a:endParaRPr kumimoji="1" lang="en-US" altLang="zh-CN"/>
          </a:p>
          <a:p>
            <a:pPr lvl="1"/>
            <a:r>
              <a:rPr kumimoji="1" lang="zh-CN" altLang="en-US"/>
              <a:t>从网络服务器获取数据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1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7063" y="3323653"/>
            <a:ext cx="1224467" cy="2777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67239" y="3323653"/>
            <a:ext cx="1224467" cy="2777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8" idx="6"/>
          </p:cNvCxnSpPr>
          <p:nvPr/>
        </p:nvCxnSpPr>
        <p:spPr>
          <a:xfrm>
            <a:off x="4960400" y="4118954"/>
            <a:ext cx="230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62660" y="3976916"/>
            <a:ext cx="197740" cy="2840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98860" y="3472624"/>
            <a:ext cx="151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URL </a:t>
            </a:r>
            <a:r>
              <a:rPr kumimoji="1" lang="en-US" altLang="zh-CN"/>
              <a:t>(</a:t>
            </a:r>
            <a:r>
              <a:rPr kumimoji="1" lang="zh-CN" altLang="en-US"/>
              <a:t>资源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Request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endCxn id="12" idx="6"/>
          </p:cNvCxnSpPr>
          <p:nvPr/>
        </p:nvCxnSpPr>
        <p:spPr>
          <a:xfrm flipH="1" flipV="1">
            <a:off x="4997207" y="5469998"/>
            <a:ext cx="2270033" cy="37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762660" y="5322700"/>
            <a:ext cx="234547" cy="294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4798" y="4823667"/>
            <a:ext cx="70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返回数据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961433" y="1614345"/>
            <a:ext cx="0" cy="3181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2228345" y="1614345"/>
            <a:ext cx="59901" cy="3209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网络访问常用代码格式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*url =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*requst = [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cachePolicy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timeoutInterval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10.0f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新建一条线程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,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连接到网络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,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并等待返回数据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sendAsynchronousRequest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:requst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queue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:[[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completionHandler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*response,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*data,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*connectionError)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</a:t>
            </a: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data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就是从网络返回的数据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对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data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处理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重新回到主线程工作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更新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UI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 });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}];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1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调整工作最好不要去破坏原有工作正常的代码</a:t>
            </a:r>
            <a:r>
              <a:rPr kumimoji="1" lang="en-US" altLang="zh-CN"/>
              <a:t>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1096" y="1859255"/>
            <a:ext cx="3390438" cy="2971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zh-CN" altLang="en-US"/>
              <a:t>取得沙盒文档路径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就数据写入到沙盒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从沙盒加载</a:t>
            </a:r>
            <a:r>
              <a:rPr kumimoji="1" lang="en-US" altLang="zh-CN"/>
              <a:t>Plist</a:t>
            </a:r>
          </a:p>
          <a:p>
            <a:pPr marL="342900" indent="-342900">
              <a:buAutoNum type="arabicPeriod"/>
            </a:pPr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0680" y="1859255"/>
            <a:ext cx="1832993" cy="310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857672" y="2719836"/>
            <a:ext cx="30430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3941534" y="4109708"/>
            <a:ext cx="29591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13974" y="3620559"/>
            <a:ext cx="66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Data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05039" y="730881"/>
            <a:ext cx="5561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本地数据缓存</a:t>
            </a:r>
            <a:endParaRPr kumimoji="1" lang="en-US" altLang="zh-CN"/>
          </a:p>
          <a:p>
            <a:r>
              <a:rPr kumimoji="1" lang="zh-CN" altLang="en-US"/>
              <a:t>把网络数据保存在本地</a:t>
            </a:r>
            <a:r>
              <a:rPr kumimoji="1" lang="en-US" altLang="zh-CN"/>
              <a:t>,</a:t>
            </a:r>
            <a:r>
              <a:rPr kumimoji="1" lang="zh-CN" altLang="en-US"/>
              <a:t>可以避免用户重复去网络加载</a:t>
            </a:r>
            <a:endParaRPr kumimoji="1" lang="en-US" altLang="zh-CN"/>
          </a:p>
          <a:p>
            <a:r>
              <a:rPr kumimoji="1" lang="zh-CN" altLang="en-US"/>
              <a:t>当用户的设备无法联网时</a:t>
            </a:r>
            <a:r>
              <a:rPr kumimoji="1" lang="en-US" altLang="zh-CN"/>
              <a:t>,</a:t>
            </a:r>
            <a:r>
              <a:rPr kumimoji="1" lang="zh-CN" altLang="en-US"/>
              <a:t>同样可以显示数据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8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传智播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传智播客.potx</Template>
  <TotalTime>557</TotalTime>
  <Words>162</Words>
  <Application>Microsoft Macintosh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传智播客</vt:lpstr>
      <vt:lpstr>网络编程阶段性小结</vt:lpstr>
      <vt:lpstr>学习的内容</vt:lpstr>
      <vt:lpstr>PowerPoint 演示文稿</vt:lpstr>
      <vt:lpstr>网络访问常用代码格式</vt:lpstr>
      <vt:lpstr>PowerPoint 演示文稿</vt:lpstr>
      <vt:lpstr>PowerPoint 演示文稿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95</cp:revision>
  <dcterms:created xsi:type="dcterms:W3CDTF">2014-04-20T02:34:42Z</dcterms:created>
  <dcterms:modified xsi:type="dcterms:W3CDTF">2014-04-27T02:08:09Z</dcterms:modified>
</cp:coreProperties>
</file>