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3" r:id="rId5"/>
    <p:sldId id="261" r:id="rId6"/>
    <p:sldId id="262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25" autoAdjust="0"/>
  </p:normalViewPr>
  <p:slideViewPr>
    <p:cSldViewPr snapToGrid="0" snapToObjects="1">
      <p:cViewPr varScale="1">
        <p:scale>
          <a:sx n="106" d="100"/>
          <a:sy n="106" d="100"/>
        </p:scale>
        <p:origin x="-14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 descr="overview_ios_galler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 userDrawn="1"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 userDrawn="1"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64197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607358"/>
            <a:ext cx="6378389" cy="38091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6419757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+mj-ea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 descr="overview_ios_gallery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63" r:id="rId3"/>
    <p:sldLayoutId id="2147483666" r:id="rId4"/>
    <p:sldLayoutId id="2147483667" r:id="rId5"/>
    <p:sldLayoutId id="2147483668" r:id="rId6"/>
    <p:sldLayoutId id="2147483671" r:id="rId7"/>
    <p:sldLayoutId id="2147483672" r:id="rId8"/>
    <p:sldLayoutId id="2147483673" r:id="rId9"/>
    <p:sldLayoutId id="2147483674" r:id="rId10"/>
    <p:sldLayoutId id="2147483676" r:id="rId11"/>
    <p:sldLayoutId id="2147483675" r:id="rId12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videolan/vl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视频播放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讲师：刘凡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49314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如何播放视频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1800"/>
              <a:t>iOS</a:t>
            </a:r>
            <a:r>
              <a:rPr kumimoji="1" lang="zh-TW" altLang="en-US" sz="1800"/>
              <a:t>提供了</a:t>
            </a:r>
            <a:r>
              <a:rPr kumimoji="1" lang="en-US" altLang="zh-TW" sz="1800">
                <a:solidFill>
                  <a:srgbClr val="FF0000"/>
                </a:solidFill>
              </a:rPr>
              <a:t>MPMoviePlayerController</a:t>
            </a:r>
            <a:r>
              <a:rPr kumimoji="1" lang="zh-TW" altLang="en-US" sz="1800"/>
              <a:t>、</a:t>
            </a:r>
            <a:r>
              <a:rPr kumimoji="1" lang="en-US" altLang="zh-TW" sz="1800">
                <a:solidFill>
                  <a:srgbClr val="FF0000"/>
                </a:solidFill>
              </a:rPr>
              <a:t>MPMoviePlayerViewController</a:t>
            </a:r>
            <a:r>
              <a:rPr kumimoji="1" lang="zh-TW" altLang="en-US" sz="1800"/>
              <a:t>两个类，可以用来轻松播放视频</a:t>
            </a:r>
            <a:r>
              <a:rPr kumimoji="1" lang="zh-CN" altLang="en-US" sz="1800"/>
              <a:t>和网络流媒体</a:t>
            </a:r>
            <a:r>
              <a:rPr kumimoji="1" lang="zh-CN" altLang="zh-CN" sz="1800"/>
              <a:t>\</a:t>
            </a:r>
            <a:r>
              <a:rPr kumimoji="1" lang="zh-CN" altLang="en-US" sz="1800"/>
              <a:t>网络音频</a:t>
            </a:r>
            <a:endParaRPr kumimoji="1" lang="en-US" altLang="zh-CN" sz="1800"/>
          </a:p>
          <a:p>
            <a:r>
              <a:rPr kumimoji="1" lang="zh-CN" altLang="en-US" sz="1800">
                <a:solidFill>
                  <a:srgbClr val="FF6600"/>
                </a:solidFill>
              </a:rPr>
              <a:t>提示：网络音频同样使用此控制器播放</a:t>
            </a:r>
            <a:endParaRPr kumimoji="1" lang="zh-TW" altLang="en-US" sz="1800">
              <a:solidFill>
                <a:srgbClr val="FF6600"/>
              </a:solidFill>
            </a:endParaRPr>
          </a:p>
          <a:p>
            <a:r>
              <a:rPr kumimoji="1" lang="en-US" altLang="zh-TW" sz="1800"/>
              <a:t>YouTobe</a:t>
            </a:r>
            <a:r>
              <a:rPr kumimoji="1" lang="zh-TW" altLang="en-US" sz="1800"/>
              <a:t>就是用</a:t>
            </a:r>
            <a:r>
              <a:rPr kumimoji="1" lang="en-US" altLang="zh-TW" sz="1800"/>
              <a:t>MPMoviePlayerController</a:t>
            </a:r>
            <a:r>
              <a:rPr kumimoji="1" lang="zh-TW" altLang="en-US" sz="1800"/>
              <a:t>实现的</a:t>
            </a:r>
          </a:p>
          <a:p>
            <a:r>
              <a:rPr kumimoji="1" lang="en-US" altLang="zh-TW" sz="1800">
                <a:solidFill>
                  <a:srgbClr val="FF0000"/>
                </a:solidFill>
              </a:rPr>
              <a:t>MPMoviePlayerViewController</a:t>
            </a:r>
            <a:r>
              <a:rPr kumimoji="1" lang="zh-TW" altLang="en-US" sz="1800">
                <a:solidFill>
                  <a:srgbClr val="FF0000"/>
                </a:solidFill>
              </a:rPr>
              <a:t>只能全屏播放视频</a:t>
            </a:r>
            <a:endParaRPr kumimoji="1" lang="zh-TW" altLang="en-US" sz="1800"/>
          </a:p>
          <a:p>
            <a:r>
              <a:rPr kumimoji="1" lang="zh-TW" altLang="en-US" sz="1800"/>
              <a:t>上述两个类都定义在了</a:t>
            </a:r>
            <a:r>
              <a:rPr kumimoji="1" lang="en-US" altLang="zh-TW" sz="1800"/>
              <a:t>MediaPlayer</a:t>
            </a:r>
            <a:r>
              <a:rPr kumimoji="1" lang="zh-TW" altLang="en-US" sz="1800"/>
              <a:t>框架中</a:t>
            </a:r>
            <a:endParaRPr kumimoji="1" lang="zh-CN" altLang="en-US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3700464"/>
            <a:ext cx="50800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7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tr-TR" altLang="zh-CN"/>
              <a:t>MPMoviePlayerController</a:t>
            </a:r>
            <a:r>
              <a:rPr kumimoji="1" lang="zh-CN" altLang="tr-TR"/>
              <a:t>支持的格式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1600"/>
              <a:t>MPMoviePlayerController</a:t>
            </a:r>
          </a:p>
          <a:p>
            <a:pPr lvl="1"/>
            <a:r>
              <a:rPr kumimoji="1" lang="zh-TW" altLang="en-US" sz="1600">
                <a:solidFill>
                  <a:srgbClr val="FF0000"/>
                </a:solidFill>
              </a:rPr>
              <a:t>继承自</a:t>
            </a:r>
            <a:r>
              <a:rPr kumimoji="1" lang="en-US" altLang="zh-TW" sz="1600">
                <a:solidFill>
                  <a:srgbClr val="FF0000"/>
                </a:solidFill>
              </a:rPr>
              <a:t>NSObject</a:t>
            </a:r>
            <a:endParaRPr kumimoji="1" lang="en-US" altLang="zh-TW" sz="1600"/>
          </a:p>
          <a:p>
            <a:pPr lvl="1"/>
            <a:r>
              <a:rPr kumimoji="1" lang="zh-TW" altLang="en-US" sz="1600"/>
              <a:t>内部有个</a:t>
            </a:r>
            <a:r>
              <a:rPr kumimoji="1" lang="en-US" altLang="zh-TW" sz="1600"/>
              <a:t>view</a:t>
            </a:r>
            <a:r>
              <a:rPr kumimoji="1" lang="zh-CN" altLang="en-US" sz="1600"/>
              <a:t>可以</a:t>
            </a:r>
            <a:r>
              <a:rPr kumimoji="1" lang="zh-TW" altLang="en-US" sz="1600"/>
              <a:t>展示视频内容</a:t>
            </a:r>
            <a:endParaRPr kumimoji="1" lang="en-US" altLang="zh-TW" sz="1600"/>
          </a:p>
          <a:p>
            <a:pPr lvl="1"/>
            <a:r>
              <a:rPr kumimoji="1" lang="zh-CN" altLang="en-US" sz="1600"/>
              <a:t>将该视图</a:t>
            </a:r>
            <a:r>
              <a:rPr kumimoji="1" lang="zh-TW" altLang="en-US" sz="1600"/>
              <a:t>添加其他控制器的</a:t>
            </a:r>
            <a:r>
              <a:rPr kumimoji="1" lang="en-US" altLang="zh-TW" sz="1600"/>
              <a:t>view</a:t>
            </a:r>
            <a:r>
              <a:rPr kumimoji="1" lang="zh-TW" altLang="en-US" sz="1600"/>
              <a:t>上，即可显示</a:t>
            </a:r>
            <a:r>
              <a:rPr kumimoji="1" lang="zh-CN" altLang="en-US" sz="1600"/>
              <a:t>视频内容</a:t>
            </a:r>
            <a:endParaRPr kumimoji="1" lang="zh-TW" altLang="en-US" sz="1600"/>
          </a:p>
          <a:p>
            <a:r>
              <a:rPr kumimoji="1" lang="en-US" altLang="zh-TW" sz="1600"/>
              <a:t>MPMoviePlayerController</a:t>
            </a:r>
            <a:r>
              <a:rPr kumimoji="1" lang="zh-TW" altLang="en-US" sz="1600"/>
              <a:t>可以播放的视频格式</a:t>
            </a:r>
            <a:r>
              <a:rPr kumimoji="1" lang="zh-CN" altLang="en-US" sz="1600"/>
              <a:t>包括</a:t>
            </a:r>
            <a:r>
              <a:rPr kumimoji="1" lang="zh-TW" altLang="en-US" sz="1600"/>
              <a:t>：</a:t>
            </a:r>
          </a:p>
          <a:p>
            <a:pPr lvl="1">
              <a:buFont typeface="Wingdings" charset="2"/>
              <a:buChar char="p"/>
            </a:pPr>
            <a:r>
              <a:rPr kumimoji="1" lang="en-US" altLang="zh-TW" sz="1600">
                <a:solidFill>
                  <a:srgbClr val="FF0000"/>
                </a:solidFill>
              </a:rPr>
              <a:t>H.264</a:t>
            </a:r>
            <a:r>
              <a:rPr kumimoji="1" lang="zh-CN" altLang="en-US" sz="1600">
                <a:solidFill>
                  <a:srgbClr val="FF0000"/>
                </a:solidFill>
              </a:rPr>
              <a:t>、</a:t>
            </a:r>
            <a:r>
              <a:rPr kumimoji="1" lang="en-US" altLang="zh-CN" sz="1600">
                <a:solidFill>
                  <a:srgbClr val="FF0000"/>
                </a:solidFill>
              </a:rPr>
              <a:t>MPEG-4</a:t>
            </a:r>
            <a:r>
              <a:rPr kumimoji="1" lang="zh-CN" altLang="en-US" sz="1600">
                <a:solidFill>
                  <a:srgbClr val="FF0000"/>
                </a:solidFill>
              </a:rPr>
              <a:t>等</a:t>
            </a:r>
            <a:endParaRPr kumimoji="1" lang="en-US" altLang="zh-TW" sz="1600">
              <a:solidFill>
                <a:srgbClr val="FF0000"/>
              </a:solidFill>
            </a:endParaRPr>
          </a:p>
          <a:p>
            <a:r>
              <a:rPr kumimoji="1" lang="zh-TW" altLang="en-US" sz="1600"/>
              <a:t>支持的文件</a:t>
            </a:r>
            <a:r>
              <a:rPr kumimoji="1" lang="zh-CN" altLang="en-US" sz="1600"/>
              <a:t>扩展名包括</a:t>
            </a:r>
            <a:r>
              <a:rPr kumimoji="1" lang="zh-TW" altLang="en-US" sz="1600"/>
              <a:t>：</a:t>
            </a:r>
            <a:r>
              <a:rPr kumimoji="1" lang="en-US" altLang="zh-TW" sz="1600">
                <a:solidFill>
                  <a:srgbClr val="FF0000"/>
                </a:solidFill>
              </a:rPr>
              <a:t>avi,mkv,mov,m4v,mp4</a:t>
            </a:r>
            <a:r>
              <a:rPr kumimoji="1" lang="zh-TW" altLang="en-US" sz="1600"/>
              <a:t>等</a:t>
            </a:r>
          </a:p>
          <a:p>
            <a:endParaRPr kumimoji="1" lang="en-US" altLang="zh-TW" sz="1600"/>
          </a:p>
          <a:p>
            <a:r>
              <a:rPr kumimoji="1" lang="zh-TW" altLang="en-US" sz="1600"/>
              <a:t>可以</a:t>
            </a:r>
            <a:r>
              <a:rPr kumimoji="1" lang="zh-CN" altLang="en-US" sz="1600"/>
              <a:t>从</a:t>
            </a:r>
            <a:r>
              <a:rPr kumimoji="1" lang="zh-TW" altLang="en-US" sz="1600"/>
              <a:t>苹果官网：</a:t>
            </a:r>
            <a:r>
              <a:rPr kumimoji="1" lang="en-US" altLang="zh-TW" sz="1600"/>
              <a:t>http://support.apple.com/kb/HT1425</a:t>
            </a:r>
            <a:r>
              <a:rPr kumimoji="1" lang="zh-TW" altLang="en-US" sz="1600"/>
              <a:t>下载一些用来测试的视频文件，文件都比较小</a:t>
            </a:r>
            <a:endParaRPr kumimoji="1" lang="en-US" altLang="zh-TW" sz="1600"/>
          </a:p>
          <a:p>
            <a:endParaRPr kumimoji="1" lang="en-US" altLang="zh-CN" sz="1600"/>
          </a:p>
          <a:p>
            <a:r>
              <a:rPr kumimoji="1" lang="zh-CN" altLang="en-US" sz="1600"/>
              <a:t>提示：</a:t>
            </a:r>
            <a:r>
              <a:rPr kumimoji="1" lang="en-US" altLang="zh-TW" sz="1600">
                <a:solidFill>
                  <a:srgbClr val="FF6600"/>
                </a:solidFill>
              </a:rPr>
              <a:t>MPMoviePlayerController</a:t>
            </a:r>
            <a:r>
              <a:rPr kumimoji="1" lang="zh-CN" altLang="en-US" sz="1600">
                <a:solidFill>
                  <a:srgbClr val="FF6600"/>
                </a:solidFill>
              </a:rPr>
              <a:t>并不支持所有的视频格式，如果要播放不支持的视频格式，需要借助第三方框架进行解码，如</a:t>
            </a:r>
            <a:r>
              <a:rPr kumimoji="1" lang="en-US" altLang="zh-CN" sz="1600">
                <a:solidFill>
                  <a:srgbClr val="FF6600"/>
                </a:solidFill>
              </a:rPr>
              <a:t>VLC</a:t>
            </a:r>
          </a:p>
          <a:p>
            <a:r>
              <a:rPr kumimoji="1" lang="en-US" altLang="zh-TW" sz="1600">
                <a:hlinkClick r:id="rId2"/>
              </a:rPr>
              <a:t>https://github.com/videolan/vlc</a:t>
            </a:r>
            <a:endParaRPr kumimoji="1" lang="zh-TW" altLang="en-US" sz="1600"/>
          </a:p>
          <a:p>
            <a:pPr marL="0" indent="0">
              <a:buNone/>
            </a:pPr>
            <a:endParaRPr kumimoji="1" lang="zh-TW" altLang="en-US" sz="1600"/>
          </a:p>
        </p:txBody>
      </p:sp>
    </p:spTree>
    <p:extLst>
      <p:ext uri="{BB962C8B-B14F-4D97-AF65-F5344CB8AC3E}">
        <p14:creationId xmlns:p14="http://schemas.microsoft.com/office/powerpoint/2010/main" val="55399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81897" y="3127212"/>
            <a:ext cx="1880915" cy="9944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网络获取的数据小包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77475" y="3127212"/>
            <a:ext cx="1844974" cy="9944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用</a:t>
            </a:r>
            <a:r>
              <a:rPr kumimoji="1" lang="en-US" altLang="zh-CN"/>
              <a:t>VLC</a:t>
            </a:r>
            <a:r>
              <a:rPr kumimoji="1" lang="zh-CN" altLang="en-US"/>
              <a:t>解码</a:t>
            </a:r>
            <a:endParaRPr kumimoji="1" lang="zh-CN" altLang="en-US"/>
          </a:p>
        </p:txBody>
      </p:sp>
      <p:cxnSp>
        <p:nvCxnSpPr>
          <p:cNvPr id="7" name="直线箭头连接符 6"/>
          <p:cNvCxnSpPr>
            <a:stCxn id="4" idx="3"/>
            <a:endCxn id="5" idx="1"/>
          </p:cNvCxnSpPr>
          <p:nvPr/>
        </p:nvCxnSpPr>
        <p:spPr>
          <a:xfrm>
            <a:off x="3162812" y="3624451"/>
            <a:ext cx="8146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561886" y="3127212"/>
            <a:ext cx="1844974" cy="9944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把解码后的包丢给播放器</a:t>
            </a:r>
            <a:endParaRPr kumimoji="1" lang="zh-CN" altLang="en-US"/>
          </a:p>
        </p:txBody>
      </p:sp>
      <p:cxnSp>
        <p:nvCxnSpPr>
          <p:cNvPr id="10" name="直线箭头连接符 9"/>
          <p:cNvCxnSpPr>
            <a:stCxn id="5" idx="3"/>
            <a:endCxn id="8" idx="1"/>
          </p:cNvCxnSpPr>
          <p:nvPr/>
        </p:nvCxnSpPr>
        <p:spPr>
          <a:xfrm>
            <a:off x="5822449" y="3624451"/>
            <a:ext cx="7394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95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tr-TR" altLang="zh-CN"/>
              <a:t>MPMoviePlayerController</a:t>
            </a:r>
            <a:r>
              <a:rPr kumimoji="1" lang="zh-CN" altLang="tr-TR"/>
              <a:t>的</a:t>
            </a:r>
            <a:r>
              <a:rPr kumimoji="1" lang="zh-CN" altLang="en-US"/>
              <a:t>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加载视频资源</a:t>
            </a:r>
            <a:r>
              <a:rPr kumimoji="1" lang="en-US" altLang="zh-CN"/>
              <a:t>(</a:t>
            </a:r>
            <a:r>
              <a:rPr kumimoji="1" lang="zh-CN" altLang="en-US"/>
              <a:t>注意，如果</a:t>
            </a:r>
            <a:r>
              <a:rPr kumimoji="1" lang="en-US" altLang="zh-CN"/>
              <a:t>url</a:t>
            </a:r>
            <a:r>
              <a:rPr kumimoji="1" lang="zh-CN" altLang="en-US"/>
              <a:t>为</a:t>
            </a:r>
            <a:r>
              <a:rPr kumimoji="1" lang="en-US" altLang="zh-CN"/>
              <a:t>nil</a:t>
            </a:r>
            <a:r>
              <a:rPr kumimoji="1" lang="zh-CN" altLang="en-US"/>
              <a:t>同样可以加载</a:t>
            </a:r>
            <a:r>
              <a:rPr kumimoji="1" lang="en-US" altLang="zh-CN"/>
              <a:t>)</a:t>
            </a:r>
          </a:p>
          <a:p>
            <a:pPr marL="228600" lvl="1" indent="0">
              <a:buNone/>
            </a:pPr>
            <a:r>
              <a:rPr lang="en-US" altLang="zh-TW" sz="1600">
                <a:solidFill>
                  <a:srgbClr val="643820"/>
                </a:solidFill>
                <a:latin typeface="Menlo-Regular"/>
              </a:rPr>
              <a:t>NSAssert</a:t>
            </a: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TW" sz="16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TW" sz="1600">
                <a:solidFill>
                  <a:srgbClr val="3F6E74"/>
                </a:solidFill>
                <a:latin typeface="Menlo-Regular"/>
              </a:rPr>
              <a:t>url</a:t>
            </a: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TW" sz="1600">
                <a:solidFill>
                  <a:srgbClr val="C41A16"/>
                </a:solidFill>
                <a:latin typeface="Menlo-Regular"/>
              </a:rPr>
              <a:t>@"URL</a:t>
            </a:r>
            <a:r>
              <a:rPr lang="zh-TW" altLang="en-US" sz="1600">
                <a:solidFill>
                  <a:srgbClr val="C41A16"/>
                </a:solidFill>
                <a:latin typeface="STHeitiSC-Light"/>
              </a:rPr>
              <a:t>不能为空</a:t>
            </a:r>
            <a:r>
              <a:rPr lang="en-US" altLang="zh-TW" sz="160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);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228600" lvl="1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[[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MPMoviePlayerController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initWithContentURL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url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600"/>
          </a:p>
          <a:p>
            <a:r>
              <a:rPr kumimoji="1" lang="zh-CN" altLang="en-US"/>
              <a:t>显示</a:t>
            </a:r>
            <a:endParaRPr kumimoji="1" lang="en-US" altLang="zh-CN"/>
          </a:p>
          <a:p>
            <a:pPr marL="228600" lvl="1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view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addSubview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moviePlayer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view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228600" lvl="1" indent="0">
              <a:buNone/>
            </a:pPr>
            <a:r>
              <a:rPr kumimoji="1" lang="zh-CN" altLang="en-US" sz="1600">
                <a:solidFill>
                  <a:srgbClr val="000000"/>
                </a:solidFill>
                <a:latin typeface="Menlo-Regular"/>
              </a:rPr>
              <a:t>通过设置</a:t>
            </a: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AutoresizingMask</a:t>
            </a:r>
            <a:r>
              <a:rPr kumimoji="1" lang="zh-CN" altLang="en-US" sz="1600">
                <a:solidFill>
                  <a:srgbClr val="000000"/>
                </a:solidFill>
                <a:latin typeface="Menlo-Regular"/>
              </a:rPr>
              <a:t>属性可以在横竖屏转换时自动调整视图大小</a:t>
            </a:r>
            <a:endParaRPr kumimoji="1" lang="en-US" altLang="zh-CN" sz="1600"/>
          </a:p>
          <a:p>
            <a:r>
              <a:rPr kumimoji="1" lang="zh-CN" altLang="en-US"/>
              <a:t>播放</a:t>
            </a:r>
            <a:endParaRPr kumimoji="1" lang="en-US" altLang="zh-CN"/>
          </a:p>
          <a:p>
            <a:pPr marL="228600" lvl="1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moviePlayer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play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600"/>
          </a:p>
          <a:p>
            <a:r>
              <a:rPr kumimoji="1" lang="zh-CN" altLang="en-US"/>
              <a:t>全屏</a:t>
            </a:r>
            <a:endParaRPr kumimoji="1" lang="en-US" altLang="zh-CN"/>
          </a:p>
          <a:p>
            <a:pPr marL="228600" lvl="1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moviePlayer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setFullscreen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YES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animated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YES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600"/>
          </a:p>
          <a:p>
            <a:endParaRPr kumimoji="1" lang="en-US" altLang="zh-CN"/>
          </a:p>
          <a:p>
            <a:r>
              <a:rPr kumimoji="1" lang="en-US" altLang="zh-CN">
                <a:solidFill>
                  <a:srgbClr val="FF6600"/>
                </a:solidFill>
              </a:rPr>
              <a:t>MPMoviePlayerController</a:t>
            </a:r>
            <a:r>
              <a:rPr kumimoji="1" lang="zh-CN" altLang="en-US">
                <a:solidFill>
                  <a:srgbClr val="FF6600"/>
                </a:solidFill>
              </a:rPr>
              <a:t>的播放状态是通过通知中心监听的</a:t>
            </a:r>
            <a:endParaRPr kumimoji="1" lang="en-US" altLang="zh-CN">
              <a:solidFill>
                <a:srgbClr val="FF6600"/>
              </a:solidFill>
            </a:endParaRP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81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常用监听通知事件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>
                <a:solidFill>
                  <a:srgbClr val="FF6600"/>
                </a:solidFill>
              </a:rPr>
              <a:t>状态变化</a:t>
            </a:r>
            <a:endParaRPr kumimoji="1" lang="en-US" altLang="zh-CN">
              <a:solidFill>
                <a:srgbClr val="FF6600"/>
              </a:solidFill>
            </a:endParaRPr>
          </a:p>
          <a:p>
            <a:pPr marL="228600" lvl="1" indent="0">
              <a:buNone/>
            </a:pPr>
            <a:r>
              <a:rPr lang="en-US" altLang="zh-CN">
                <a:solidFill>
                  <a:srgbClr val="5C2699"/>
                </a:solidFill>
                <a:latin typeface="Menlo-Regular"/>
              </a:rPr>
              <a:t>MPMoviePlayerPlaybackStateDidChangeNotification</a:t>
            </a:r>
            <a:endParaRPr kumimoji="1" lang="en-US" altLang="zh-CN"/>
          </a:p>
          <a:p>
            <a:r>
              <a:rPr kumimoji="1" lang="zh-CN" altLang="en-US">
                <a:solidFill>
                  <a:srgbClr val="FF6600"/>
                </a:solidFill>
              </a:rPr>
              <a:t>播放结束</a:t>
            </a:r>
            <a:endParaRPr kumimoji="1" lang="en-US" altLang="zh-CN">
              <a:solidFill>
                <a:srgbClr val="FF6600"/>
              </a:solidFill>
            </a:endParaRPr>
          </a:p>
          <a:p>
            <a:pPr marL="228600" lvl="1" indent="0">
              <a:buNone/>
            </a:pPr>
            <a:r>
              <a:rPr lang="en-US" altLang="zh-CN">
                <a:solidFill>
                  <a:srgbClr val="5C2699"/>
                </a:solidFill>
                <a:latin typeface="Menlo-Regular"/>
              </a:rPr>
              <a:t>MPMoviePlayerPlaybackDidFinishNotification</a:t>
            </a:r>
            <a:endParaRPr kumimoji="1" lang="en-US" altLang="zh-CN"/>
          </a:p>
          <a:p>
            <a:r>
              <a:rPr kumimoji="1" lang="zh-CN" altLang="en-US">
                <a:solidFill>
                  <a:srgbClr val="FF6600"/>
                </a:solidFill>
              </a:rPr>
              <a:t>退出全屏</a:t>
            </a:r>
            <a:endParaRPr kumimoji="1" lang="en-US" altLang="zh-CN">
              <a:solidFill>
                <a:srgbClr val="FF6600"/>
              </a:solidFill>
            </a:endParaRPr>
          </a:p>
          <a:p>
            <a:pPr marL="228600" lvl="1" indent="0">
              <a:buNone/>
            </a:pPr>
            <a:r>
              <a:rPr lang="en-US" altLang="zh-CN">
                <a:solidFill>
                  <a:srgbClr val="5C2699"/>
                </a:solidFill>
                <a:latin typeface="Menlo-Regular"/>
              </a:rPr>
              <a:t>MPMoviePlayerDidExitFullscreenNotification</a:t>
            </a:r>
            <a:endParaRPr kumimoji="1" lang="en-US" altLang="zh-CN"/>
          </a:p>
          <a:p>
            <a:r>
              <a:rPr kumimoji="1" lang="zh-CN" altLang="en-US">
                <a:solidFill>
                  <a:srgbClr val="FF6600"/>
                </a:solidFill>
              </a:rPr>
              <a:t>截屏完成</a:t>
            </a:r>
            <a:endParaRPr kumimoji="1" lang="en-US" altLang="zh-CN">
              <a:solidFill>
                <a:srgbClr val="FF6600"/>
              </a:solidFill>
            </a:endParaRPr>
          </a:p>
          <a:p>
            <a:pPr marL="228600" lvl="1" indent="0">
              <a:buNone/>
            </a:pPr>
            <a:r>
              <a:rPr lang="en-US" altLang="zh-CN">
                <a:solidFill>
                  <a:srgbClr val="5C2699"/>
                </a:solidFill>
                <a:latin typeface="Menlo-Regular"/>
              </a:rPr>
              <a:t>MPMoviePlayerThumbnailImageRequestDidFinishNotification</a:t>
            </a:r>
          </a:p>
          <a:p>
            <a:pPr marL="228600" lvl="1" indent="0">
              <a:buNone/>
            </a:pPr>
            <a:endParaRPr kumimoji="1" lang="en-US" altLang="zh-CN">
              <a:solidFill>
                <a:srgbClr val="5C2699"/>
              </a:solidFill>
              <a:latin typeface="Menlo-Regular"/>
            </a:endParaRPr>
          </a:p>
          <a:p>
            <a:r>
              <a:rPr kumimoji="1" lang="zh-CN" altLang="en-US">
                <a:solidFill>
                  <a:srgbClr val="FF6600"/>
                </a:solidFill>
              </a:rPr>
              <a:t>截屏方法</a:t>
            </a:r>
            <a:endParaRPr kumimoji="1" lang="en-US" altLang="zh-CN">
              <a:solidFill>
                <a:srgbClr val="FF6600"/>
              </a:solidFill>
            </a:endParaRPr>
          </a:p>
          <a:p>
            <a:pPr marL="228600" lvl="1" indent="0">
              <a:buNone/>
            </a:pPr>
            <a:r>
              <a:rPr lang="en-US" altLang="zh-CN">
                <a:solidFill>
                  <a:srgbClr val="000000"/>
                </a:solidFill>
                <a:latin typeface="Menlo-Regular"/>
              </a:rPr>
              <a:t>-requestThumbnailImagesAtTimes:timeOption:</a:t>
            </a:r>
            <a:endParaRPr kumimoji="1" lang="en-US" altLang="zh-CN">
              <a:solidFill>
                <a:srgbClr val="FF6600"/>
              </a:solidFill>
            </a:endParaRPr>
          </a:p>
          <a:p>
            <a:pPr marL="228600" lvl="1" indent="0">
              <a:buNone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605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/>
              <a:t>Q &amp; A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7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框架PPT2014.potx</Template>
  <TotalTime>666</TotalTime>
  <Words>231</Words>
  <Application>Microsoft Macintosh PowerPoint</Application>
  <PresentationFormat>全屏显示(4:3)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框架PPT2014</vt:lpstr>
      <vt:lpstr>视频播放</vt:lpstr>
      <vt:lpstr>如何播放视频</vt:lpstr>
      <vt:lpstr>MPMoviePlayerController支持的格式</vt:lpstr>
      <vt:lpstr>PowerPoint 演示文稿</vt:lpstr>
      <vt:lpstr>MPMoviePlayerController的使用</vt:lpstr>
      <vt:lpstr>常用监听通知事件</vt:lpstr>
      <vt:lpstr>Q &amp; A</vt:lpstr>
    </vt:vector>
  </TitlesOfParts>
  <Company>joyios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凡 刘</dc:creator>
  <cp:lastModifiedBy>aplle adsf</cp:lastModifiedBy>
  <cp:revision>109</cp:revision>
  <dcterms:created xsi:type="dcterms:W3CDTF">2014-04-20T02:34:42Z</dcterms:created>
  <dcterms:modified xsi:type="dcterms:W3CDTF">2014-04-27T08:18:36Z</dcterms:modified>
</cp:coreProperties>
</file>