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49" autoAdjust="0"/>
  </p:normalViewPr>
  <p:slideViewPr>
    <p:cSldViewPr snapToGrid="0" snapToObjects="1">
      <p:cViewPr varScale="1">
        <p:scale>
          <a:sx n="101" d="100"/>
          <a:sy n="101" d="100"/>
        </p:scale>
        <p:origin x="-24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DB5C-97D6-4C43-89C6-ED5A956BA356}" type="datetimeFigureOut">
              <a:t>14-5-9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28AF-5679-2D4D-905F-3E9B980004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306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DB5C-97D6-4C43-89C6-ED5A956BA356}" type="datetimeFigureOut">
              <a:t>14-5-9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28AF-5679-2D4D-905F-3E9B980004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37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DB5C-97D6-4C43-89C6-ED5A956BA356}" type="datetimeFigureOut">
              <a:t>14-5-9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28AF-5679-2D4D-905F-3E9B980004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73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DB5C-97D6-4C43-89C6-ED5A956BA356}" type="datetimeFigureOut">
              <a:t>14-5-9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28AF-5679-2D4D-905F-3E9B980004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90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DB5C-97D6-4C43-89C6-ED5A956BA356}" type="datetimeFigureOut">
              <a:t>14-5-9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28AF-5679-2D4D-905F-3E9B980004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05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DB5C-97D6-4C43-89C6-ED5A956BA356}" type="datetimeFigureOut">
              <a:t>14-5-9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28AF-5679-2D4D-905F-3E9B980004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12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DB5C-97D6-4C43-89C6-ED5A956BA356}" type="datetimeFigureOut">
              <a:t>14-5-9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28AF-5679-2D4D-905F-3E9B980004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04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DB5C-97D6-4C43-89C6-ED5A956BA356}" type="datetimeFigureOut">
              <a:t>14-5-9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28AF-5679-2D4D-905F-3E9B980004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89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DB5C-97D6-4C43-89C6-ED5A956BA356}" type="datetimeFigureOut">
              <a:t>14-5-9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28AF-5679-2D4D-905F-3E9B980004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18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DB5C-97D6-4C43-89C6-ED5A956BA356}" type="datetimeFigureOut">
              <a:t>14-5-9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28AF-5679-2D4D-905F-3E9B980004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55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DB5C-97D6-4C43-89C6-ED5A956BA356}" type="datetimeFigureOut">
              <a:t>14-5-9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28AF-5679-2D4D-905F-3E9B980004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805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DB5C-97D6-4C43-89C6-ED5A956BA356}" type="datetimeFigureOut">
              <a:t>14-5-9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528AF-5679-2D4D-905F-3E9B980004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466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3770" y="1082843"/>
            <a:ext cx="5440947" cy="3449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Cell</a:t>
            </a:r>
            <a:r>
              <a:rPr kumimoji="1" lang="zh-CN" altLang="en-US"/>
              <a:t>的</a:t>
            </a:r>
            <a:r>
              <a:rPr kumimoji="1" lang="en-US" altLang="zh-CN"/>
              <a:t>contentView</a:t>
            </a:r>
            <a:endParaRPr kumimoji="1" lang="zh-CN" altLang="en-US"/>
          </a:p>
        </p:txBody>
      </p:sp>
      <p:grpSp>
        <p:nvGrpSpPr>
          <p:cNvPr id="16" name="组 15"/>
          <p:cNvGrpSpPr/>
          <p:nvPr/>
        </p:nvGrpSpPr>
        <p:grpSpPr>
          <a:xfrm>
            <a:off x="673770" y="1082843"/>
            <a:ext cx="5440947" cy="2593473"/>
            <a:chOff x="-2720474" y="588211"/>
            <a:chExt cx="5440947" cy="2593473"/>
          </a:xfrm>
        </p:grpSpPr>
        <p:sp>
          <p:nvSpPr>
            <p:cNvPr id="5" name="矩形 4"/>
            <p:cNvSpPr/>
            <p:nvPr/>
          </p:nvSpPr>
          <p:spPr>
            <a:xfrm>
              <a:off x="-2720474" y="588211"/>
              <a:ext cx="5440947" cy="2593473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imageView</a:t>
              </a:r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2392947" y="788736"/>
              <a:ext cx="1109579" cy="8658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Imageview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-1064126" y="788737"/>
              <a:ext cx="1942622" cy="5764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label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129744" y="794084"/>
              <a:ext cx="425520" cy="5710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Imageview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-1064126" y="1473200"/>
              <a:ext cx="1505284" cy="3957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label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37674" y="1465962"/>
              <a:ext cx="1505284" cy="3957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label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-2392947" y="1925053"/>
              <a:ext cx="4745790" cy="10801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label</a:t>
              </a: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73770" y="3777914"/>
            <a:ext cx="5440947" cy="753981"/>
            <a:chOff x="-2720474" y="3283283"/>
            <a:chExt cx="5440947" cy="753981"/>
          </a:xfrm>
        </p:grpSpPr>
        <p:sp>
          <p:nvSpPr>
            <p:cNvPr id="6" name="矩形 5"/>
            <p:cNvSpPr/>
            <p:nvPr/>
          </p:nvSpPr>
          <p:spPr>
            <a:xfrm>
              <a:off x="-2720474" y="3283283"/>
              <a:ext cx="5440947" cy="75398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imageView</a:t>
              </a:r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-2519947" y="3283283"/>
              <a:ext cx="1656347" cy="7539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button</a:t>
              </a:r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-475916" y="3283284"/>
              <a:ext cx="1502611" cy="7539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button</a:t>
              </a:r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17862" y="3283284"/>
              <a:ext cx="1502611" cy="7539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button</a:t>
              </a:r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49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3770" y="1015877"/>
            <a:ext cx="5440947" cy="4438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Cell</a:t>
            </a:r>
            <a:r>
              <a:rPr kumimoji="1" lang="zh-CN" altLang="en-US"/>
              <a:t>的</a:t>
            </a:r>
            <a:r>
              <a:rPr kumimoji="1" lang="en-US" altLang="zh-CN"/>
              <a:t>contentView</a:t>
            </a:r>
            <a:endParaRPr kumimoji="1" lang="zh-CN" altLang="en-US"/>
          </a:p>
        </p:txBody>
      </p:sp>
      <p:grpSp>
        <p:nvGrpSpPr>
          <p:cNvPr id="2" name="组 1"/>
          <p:cNvGrpSpPr/>
          <p:nvPr/>
        </p:nvGrpSpPr>
        <p:grpSpPr>
          <a:xfrm>
            <a:off x="673770" y="1082842"/>
            <a:ext cx="5440947" cy="3489158"/>
            <a:chOff x="673770" y="1082842"/>
            <a:chExt cx="5440947" cy="3489158"/>
          </a:xfrm>
        </p:grpSpPr>
        <p:sp>
          <p:nvSpPr>
            <p:cNvPr id="5" name="矩形 4"/>
            <p:cNvSpPr/>
            <p:nvPr/>
          </p:nvSpPr>
          <p:spPr>
            <a:xfrm>
              <a:off x="673770" y="1082842"/>
              <a:ext cx="5440947" cy="3489158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imageView</a:t>
              </a:r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01297" y="1283368"/>
              <a:ext cx="1109579" cy="8823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Imageview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330118" y="1283368"/>
              <a:ext cx="1505284" cy="3957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label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001171" y="1288715"/>
              <a:ext cx="783389" cy="3903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Imageview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330118" y="1769979"/>
              <a:ext cx="1505284" cy="3957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label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031918" y="1778001"/>
              <a:ext cx="1505284" cy="3957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label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01297" y="2355516"/>
              <a:ext cx="4745790" cy="6657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label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01297" y="3235035"/>
              <a:ext cx="2019966" cy="11577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Imageview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7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3770" y="1082842"/>
            <a:ext cx="5440947" cy="4438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Cell</a:t>
            </a:r>
            <a:r>
              <a:rPr kumimoji="1" lang="zh-CN" altLang="en-US"/>
              <a:t>的</a:t>
            </a:r>
            <a:r>
              <a:rPr kumimoji="1" lang="en-US" altLang="zh-CN"/>
              <a:t>contentView</a:t>
            </a:r>
            <a:endParaRPr kumimoji="1" lang="zh-CN" altLang="en-US"/>
          </a:p>
        </p:txBody>
      </p:sp>
      <p:grpSp>
        <p:nvGrpSpPr>
          <p:cNvPr id="17" name="组 16"/>
          <p:cNvGrpSpPr/>
          <p:nvPr/>
        </p:nvGrpSpPr>
        <p:grpSpPr>
          <a:xfrm>
            <a:off x="673770" y="4727070"/>
            <a:ext cx="5440947" cy="753981"/>
            <a:chOff x="-2720474" y="3283283"/>
            <a:chExt cx="5440947" cy="753981"/>
          </a:xfrm>
        </p:grpSpPr>
        <p:sp>
          <p:nvSpPr>
            <p:cNvPr id="6" name="矩形 5"/>
            <p:cNvSpPr/>
            <p:nvPr/>
          </p:nvSpPr>
          <p:spPr>
            <a:xfrm>
              <a:off x="-2720474" y="3283283"/>
              <a:ext cx="5440947" cy="75398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imageView</a:t>
              </a:r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-2566737" y="3283283"/>
              <a:ext cx="1502611" cy="7539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button</a:t>
              </a:r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-475916" y="3283284"/>
              <a:ext cx="1502611" cy="7539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button</a:t>
              </a:r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17862" y="3283284"/>
              <a:ext cx="1502611" cy="7539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button</a:t>
              </a:r>
              <a:endParaRPr kumimoji="1" lang="zh-CN" altLang="en-US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673770" y="1082842"/>
            <a:ext cx="5440947" cy="3489158"/>
            <a:chOff x="673770" y="1082842"/>
            <a:chExt cx="5440947" cy="3489158"/>
          </a:xfrm>
        </p:grpSpPr>
        <p:grpSp>
          <p:nvGrpSpPr>
            <p:cNvPr id="16" name="组 15"/>
            <p:cNvGrpSpPr/>
            <p:nvPr/>
          </p:nvGrpSpPr>
          <p:grpSpPr>
            <a:xfrm>
              <a:off x="673770" y="1082842"/>
              <a:ext cx="5440947" cy="3489158"/>
              <a:chOff x="673770" y="1082842"/>
              <a:chExt cx="5440947" cy="348915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73770" y="1082842"/>
                <a:ext cx="5440947" cy="3489158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/>
                  <a:t>imageView</a:t>
                </a:r>
                <a:endParaRPr kumimoji="1"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01297" y="1283368"/>
                <a:ext cx="1109579" cy="8823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/>
                  <a:t>Imageview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330118" y="1283368"/>
                <a:ext cx="1505284" cy="3957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/>
                  <a:t>label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001171" y="1288715"/>
                <a:ext cx="783389" cy="39035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/>
                  <a:t>Imageview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330118" y="1769979"/>
                <a:ext cx="1505284" cy="3957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/>
                  <a:t>label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031918" y="1778001"/>
                <a:ext cx="1505284" cy="3957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/>
                  <a:t>label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001297" y="2355517"/>
                <a:ext cx="4745790" cy="38501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/>
                  <a:t>label</a:t>
                </a:r>
              </a:p>
            </p:txBody>
          </p:sp>
        </p:grpSp>
        <p:grpSp>
          <p:nvGrpSpPr>
            <p:cNvPr id="3" name="组 2"/>
            <p:cNvGrpSpPr/>
            <p:nvPr/>
          </p:nvGrpSpPr>
          <p:grpSpPr>
            <a:xfrm>
              <a:off x="1001297" y="2927684"/>
              <a:ext cx="4745790" cy="1430421"/>
              <a:chOff x="1001297" y="2927684"/>
              <a:chExt cx="4745790" cy="1430421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01297" y="2927684"/>
                <a:ext cx="4745790" cy="143042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/>
                  <a:t>Imageview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132308" y="3039978"/>
                <a:ext cx="1505284" cy="3957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/>
                  <a:t>label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32308" y="3577391"/>
                <a:ext cx="4404894" cy="66039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/>
                  <a:t>label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462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3770" y="1082842"/>
            <a:ext cx="5440947" cy="52136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Cell</a:t>
            </a:r>
            <a:r>
              <a:rPr kumimoji="1" lang="zh-CN" altLang="en-US"/>
              <a:t>的</a:t>
            </a:r>
            <a:r>
              <a:rPr kumimoji="1" lang="en-US" altLang="zh-CN"/>
              <a:t>contentView</a:t>
            </a:r>
            <a:endParaRPr kumimoji="1" lang="zh-CN" altLang="en-US"/>
          </a:p>
        </p:txBody>
      </p:sp>
      <p:grpSp>
        <p:nvGrpSpPr>
          <p:cNvPr id="17" name="组 16"/>
          <p:cNvGrpSpPr/>
          <p:nvPr/>
        </p:nvGrpSpPr>
        <p:grpSpPr>
          <a:xfrm>
            <a:off x="673770" y="5462332"/>
            <a:ext cx="5440947" cy="753981"/>
            <a:chOff x="-2720474" y="3283283"/>
            <a:chExt cx="5440947" cy="753981"/>
          </a:xfrm>
        </p:grpSpPr>
        <p:sp>
          <p:nvSpPr>
            <p:cNvPr id="6" name="矩形 5"/>
            <p:cNvSpPr/>
            <p:nvPr/>
          </p:nvSpPr>
          <p:spPr>
            <a:xfrm>
              <a:off x="-2720474" y="3283283"/>
              <a:ext cx="5440947" cy="75398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imageView</a:t>
              </a:r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-2566737" y="3283283"/>
              <a:ext cx="1502611" cy="7539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button</a:t>
              </a:r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-475916" y="3283284"/>
              <a:ext cx="1502611" cy="7539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button</a:t>
              </a:r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17862" y="3283284"/>
              <a:ext cx="1502611" cy="7539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button</a:t>
              </a:r>
              <a:endParaRPr kumimoji="1"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677182" y="1031263"/>
            <a:ext cx="5440947" cy="4264526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imageView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4709" y="1231789"/>
            <a:ext cx="1109579" cy="8823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Imageview</a:t>
            </a:r>
          </a:p>
        </p:txBody>
      </p:sp>
      <p:sp>
        <p:nvSpPr>
          <p:cNvPr id="8" name="矩形 7"/>
          <p:cNvSpPr/>
          <p:nvPr/>
        </p:nvSpPr>
        <p:spPr>
          <a:xfrm>
            <a:off x="2333530" y="1231789"/>
            <a:ext cx="1505284" cy="395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label</a:t>
            </a:r>
          </a:p>
        </p:txBody>
      </p:sp>
      <p:sp>
        <p:nvSpPr>
          <p:cNvPr id="9" name="矩形 8"/>
          <p:cNvSpPr/>
          <p:nvPr/>
        </p:nvSpPr>
        <p:spPr>
          <a:xfrm>
            <a:off x="4004583" y="1237136"/>
            <a:ext cx="783389" cy="3903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Imageview</a:t>
            </a:r>
          </a:p>
        </p:txBody>
      </p:sp>
      <p:sp>
        <p:nvSpPr>
          <p:cNvPr id="10" name="矩形 9"/>
          <p:cNvSpPr/>
          <p:nvPr/>
        </p:nvSpPr>
        <p:spPr>
          <a:xfrm>
            <a:off x="2333530" y="1718400"/>
            <a:ext cx="1505284" cy="395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label</a:t>
            </a:r>
          </a:p>
        </p:txBody>
      </p:sp>
      <p:sp>
        <p:nvSpPr>
          <p:cNvPr id="11" name="矩形 10"/>
          <p:cNvSpPr/>
          <p:nvPr/>
        </p:nvSpPr>
        <p:spPr>
          <a:xfrm>
            <a:off x="4035330" y="1726422"/>
            <a:ext cx="1505284" cy="395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label</a:t>
            </a:r>
          </a:p>
        </p:txBody>
      </p:sp>
      <p:sp>
        <p:nvSpPr>
          <p:cNvPr id="12" name="矩形 11"/>
          <p:cNvSpPr/>
          <p:nvPr/>
        </p:nvSpPr>
        <p:spPr>
          <a:xfrm>
            <a:off x="1004709" y="2303938"/>
            <a:ext cx="4745790" cy="3850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label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1004709" y="2803916"/>
            <a:ext cx="4745790" cy="2232527"/>
            <a:chOff x="1001297" y="2927684"/>
            <a:chExt cx="4745790" cy="2232527"/>
          </a:xfrm>
        </p:grpSpPr>
        <p:sp>
          <p:nvSpPr>
            <p:cNvPr id="18" name="矩形 17"/>
            <p:cNvSpPr/>
            <p:nvPr/>
          </p:nvSpPr>
          <p:spPr>
            <a:xfrm>
              <a:off x="1001297" y="2927684"/>
              <a:ext cx="4745790" cy="2232527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Imageview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132308" y="3039978"/>
              <a:ext cx="1505284" cy="3957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label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132308" y="3577391"/>
              <a:ext cx="4404894" cy="6603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label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153036" y="4438316"/>
              <a:ext cx="1514639" cy="5882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Imageview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301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229810" y="2273905"/>
            <a:ext cx="2367769" cy="1224642"/>
            <a:chOff x="544286" y="2165047"/>
            <a:chExt cx="2636762" cy="1560285"/>
          </a:xfrm>
        </p:grpSpPr>
        <p:sp>
          <p:nvSpPr>
            <p:cNvPr id="4" name="矩形 3"/>
            <p:cNvSpPr/>
            <p:nvPr/>
          </p:nvSpPr>
          <p:spPr>
            <a:xfrm>
              <a:off x="544286" y="2165047"/>
              <a:ext cx="2636762" cy="15602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en-US" altLang="zh-CN" dirty="0"/>
                <a:t>IW</a:t>
              </a:r>
              <a:r>
                <a:rPr kumimoji="1" lang="en-US" altLang="zh-CN" dirty="0" smtClean="0"/>
                <a:t>StatusCell</a:t>
              </a:r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774096" y="2783873"/>
              <a:ext cx="2213429" cy="653143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statusFrame</a:t>
              </a:r>
              <a:endParaRPr kumimoji="1" lang="zh-CN" altLang="en-US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3647925" y="2406952"/>
            <a:ext cx="2443239" cy="1167190"/>
            <a:chOff x="544286" y="2165047"/>
            <a:chExt cx="2636762" cy="1560285"/>
          </a:xfrm>
        </p:grpSpPr>
        <p:sp>
          <p:nvSpPr>
            <p:cNvPr id="8" name="矩形 7"/>
            <p:cNvSpPr/>
            <p:nvPr/>
          </p:nvSpPr>
          <p:spPr>
            <a:xfrm>
              <a:off x="544286" y="2165047"/>
              <a:ext cx="2636762" cy="15602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en-US" altLang="zh-CN" dirty="0"/>
                <a:t>IW</a:t>
              </a:r>
              <a:r>
                <a:rPr kumimoji="1" lang="en-US" altLang="zh-CN" dirty="0" smtClean="0"/>
                <a:t>StatusFrame</a:t>
              </a:r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74096" y="2757714"/>
              <a:ext cx="2213429" cy="653143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status</a:t>
              </a:r>
              <a:endParaRPr kumimoji="1" lang="zh-CN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6765064" y="2758353"/>
            <a:ext cx="1693333" cy="6724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IW</a:t>
            </a:r>
            <a:r>
              <a:rPr kumimoji="1" lang="en-US" altLang="zh-CN" dirty="0" smtClean="0"/>
              <a:t>Status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5" idx="3"/>
            <a:endCxn id="8" idx="1"/>
          </p:cNvCxnSpPr>
          <p:nvPr/>
        </p:nvCxnSpPr>
        <p:spPr>
          <a:xfrm flipV="1">
            <a:off x="2423799" y="2990547"/>
            <a:ext cx="1224126" cy="25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9" idx="3"/>
            <a:endCxn id="11" idx="1"/>
          </p:cNvCxnSpPr>
          <p:nvPr/>
        </p:nvCxnSpPr>
        <p:spPr>
          <a:xfrm>
            <a:off x="5911844" y="3094600"/>
            <a:ext cx="853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23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通过代码自定义</a:t>
            </a:r>
            <a:r>
              <a:rPr lang="en-US" altLang="zh-CN" dirty="0"/>
              <a:t>cell</a:t>
            </a:r>
            <a:br>
              <a:rPr lang="en-US" altLang="zh-CN" dirty="0"/>
            </a:br>
            <a:r>
              <a:rPr lang="en-US" altLang="zh-CN" dirty="0"/>
              <a:t>(cell</a:t>
            </a:r>
            <a:r>
              <a:rPr lang="zh-CN" altLang="en-US" dirty="0"/>
              <a:t>的高度不一致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/>
              <a:t>1.</a:t>
            </a:r>
            <a:r>
              <a:rPr lang="zh-TW" altLang="en-US" sz="1600" dirty="0"/>
              <a:t>新建一个继承自</a:t>
            </a:r>
            <a:r>
              <a:rPr lang="en-US" altLang="zh-TW" sz="1600" dirty="0"/>
              <a:t>UITableViewCell</a:t>
            </a:r>
            <a:r>
              <a:rPr lang="zh-TW" altLang="en-US" sz="1600" dirty="0"/>
              <a:t>的类</a:t>
            </a:r>
          </a:p>
          <a:p>
            <a:pPr marL="0" indent="0">
              <a:buNone/>
            </a:pPr>
            <a:endParaRPr lang="zh-TW" altLang="en-US" sz="1600" dirty="0"/>
          </a:p>
          <a:p>
            <a:pPr marL="0" indent="0">
              <a:buNone/>
            </a:pPr>
            <a:r>
              <a:rPr lang="fr-FR" altLang="zh-CN" sz="1600" dirty="0"/>
              <a:t>2.</a:t>
            </a:r>
            <a:r>
              <a:rPr lang="zh-CN" altLang="fr-FR" sz="1600" dirty="0"/>
              <a:t>重写</a:t>
            </a:r>
            <a:r>
              <a:rPr lang="fr-FR" altLang="zh-CN" sz="1600" dirty="0"/>
              <a:t>initWithStyle:reuseIdentifier:</a:t>
            </a:r>
            <a:r>
              <a:rPr lang="zh-CN" altLang="fr-FR" sz="1600" dirty="0"/>
              <a:t>方法</a:t>
            </a:r>
            <a:endParaRPr lang="fr-FR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FF0000"/>
                </a:solidFill>
              </a:rPr>
              <a:t>添加所有需要显示的子控件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不需要设置子控件的数据和</a:t>
            </a:r>
            <a:r>
              <a:rPr lang="en-US" altLang="zh-CN" sz="1600" dirty="0">
                <a:solidFill>
                  <a:srgbClr val="FF0000"/>
                </a:solidFill>
              </a:rPr>
              <a:t>frame,  </a:t>
            </a:r>
            <a:r>
              <a:rPr lang="zh-CN" altLang="en-US" sz="1600" dirty="0">
                <a:solidFill>
                  <a:srgbClr val="FF0000"/>
                </a:solidFill>
              </a:rPr>
              <a:t>子控件要添加到</a:t>
            </a:r>
            <a:r>
              <a:rPr lang="en-US" altLang="zh-CN" sz="1600" dirty="0">
                <a:solidFill>
                  <a:srgbClr val="FF0000"/>
                </a:solidFill>
              </a:rPr>
              <a:t>contentView</a:t>
            </a:r>
            <a:r>
              <a:rPr lang="zh-CN" altLang="en-US" sz="1600" dirty="0">
                <a:solidFill>
                  <a:srgbClr val="FF0000"/>
                </a:solidFill>
              </a:rPr>
              <a:t>中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进</a:t>
            </a:r>
            <a:r>
              <a:rPr lang="zh-CN" altLang="en-US" sz="1600" dirty="0"/>
              <a:t>行子控件一次性的属性设置</a:t>
            </a:r>
            <a:r>
              <a:rPr lang="en-US" altLang="zh-CN" sz="1600" dirty="0"/>
              <a:t>(</a:t>
            </a:r>
            <a:r>
              <a:rPr lang="zh-CN" altLang="en-US" sz="1600" dirty="0"/>
              <a:t>有些属性只需要设置一次</a:t>
            </a:r>
            <a:r>
              <a:rPr lang="en-US" altLang="zh-CN" sz="1600" dirty="0"/>
              <a:t>, </a:t>
            </a:r>
            <a:r>
              <a:rPr lang="zh-CN" altLang="en-US" sz="1600" dirty="0"/>
              <a:t>比如字体</a:t>
            </a:r>
            <a:r>
              <a:rPr lang="en-US" altLang="zh-CN" sz="1600" dirty="0"/>
              <a:t>\</a:t>
            </a:r>
            <a:r>
              <a:rPr lang="zh-CN" altLang="en-US" sz="1600" dirty="0"/>
              <a:t>固定的图片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3.</a:t>
            </a:r>
            <a:r>
              <a:rPr lang="zh-CN" altLang="en-US" sz="1600" dirty="0"/>
              <a:t>提供</a:t>
            </a:r>
            <a:r>
              <a:rPr lang="en-US" altLang="zh-CN" sz="1600" dirty="0"/>
              <a:t>2</a:t>
            </a:r>
            <a:r>
              <a:rPr lang="zh-CN" altLang="en-US" sz="1600" dirty="0"/>
              <a:t>个模型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FF0000"/>
                </a:solidFill>
              </a:rPr>
              <a:t>数据模型</a:t>
            </a:r>
            <a:r>
              <a:rPr lang="en-US" altLang="zh-CN" sz="1600" dirty="0">
                <a:solidFill>
                  <a:srgbClr val="FF0000"/>
                </a:solidFill>
              </a:rPr>
              <a:t>: </a:t>
            </a:r>
            <a:r>
              <a:rPr lang="zh-CN" altLang="en-US" sz="1600" dirty="0">
                <a:solidFill>
                  <a:srgbClr val="FF0000"/>
                </a:solidFill>
              </a:rPr>
              <a:t>存放文字数据</a:t>
            </a:r>
            <a:r>
              <a:rPr lang="en-US" altLang="zh-CN" sz="1600" dirty="0">
                <a:solidFill>
                  <a:srgbClr val="FF0000"/>
                </a:solidFill>
              </a:rPr>
              <a:t>\</a:t>
            </a:r>
            <a:r>
              <a:rPr lang="zh-CN" altLang="en-US" sz="1600" dirty="0" smtClean="0">
                <a:solidFill>
                  <a:srgbClr val="FF0000"/>
                </a:solidFill>
              </a:rPr>
              <a:t>图片数据</a:t>
            </a:r>
            <a:endParaRPr lang="en-US" altLang="zh-CN" sz="1600" smtClean="0">
              <a:solidFill>
                <a:srgbClr val="FF0000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altLang="zh-CN" sz="1600" smtClean="0"/>
              <a:t>frame</a:t>
            </a:r>
            <a:r>
              <a:rPr lang="zh-CN" altLang="en-US" sz="1600" dirty="0"/>
              <a:t>模型</a:t>
            </a:r>
            <a:r>
              <a:rPr lang="en-US" altLang="zh-CN" sz="1600" dirty="0"/>
              <a:t>: </a:t>
            </a:r>
            <a:r>
              <a:rPr lang="zh-CN" altLang="en-US" sz="1600" dirty="0"/>
              <a:t>存放数据模型</a:t>
            </a:r>
            <a:r>
              <a:rPr lang="en-US" altLang="zh-CN" sz="1600" dirty="0"/>
              <a:t>\</a:t>
            </a:r>
            <a:r>
              <a:rPr lang="zh-CN" altLang="en-US" sz="1600" dirty="0"/>
              <a:t>所有子控件的</a:t>
            </a:r>
            <a:r>
              <a:rPr lang="en-US" altLang="zh-CN" sz="1600" dirty="0"/>
              <a:t>frame\cell</a:t>
            </a:r>
            <a:r>
              <a:rPr lang="zh-CN" altLang="en-US" sz="1600" dirty="0"/>
              <a:t>的高度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4.cell</a:t>
            </a:r>
            <a:r>
              <a:rPr lang="zh-CN" altLang="en-US" sz="1600" dirty="0">
                <a:solidFill>
                  <a:srgbClr val="FF0000"/>
                </a:solidFill>
              </a:rPr>
              <a:t>拥有一个</a:t>
            </a:r>
            <a:r>
              <a:rPr lang="en-US" altLang="zh-CN" sz="1600" dirty="0">
                <a:solidFill>
                  <a:srgbClr val="FF0000"/>
                </a:solidFill>
              </a:rPr>
              <a:t>frame</a:t>
            </a:r>
            <a:r>
              <a:rPr lang="zh-CN" altLang="en-US" sz="1600" dirty="0">
                <a:solidFill>
                  <a:srgbClr val="FF0000"/>
                </a:solidFill>
              </a:rPr>
              <a:t>模型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不要直接拥有数据模型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5.</a:t>
            </a:r>
            <a:r>
              <a:rPr lang="zh-CN" altLang="en-US" sz="1600" dirty="0">
                <a:solidFill>
                  <a:srgbClr val="FF0000"/>
                </a:solidFill>
              </a:rPr>
              <a:t>重写</a:t>
            </a:r>
            <a:r>
              <a:rPr lang="en-US" altLang="zh-CN" sz="1600" dirty="0">
                <a:solidFill>
                  <a:srgbClr val="FF0000"/>
                </a:solidFill>
              </a:rPr>
              <a:t>frame</a:t>
            </a:r>
            <a:r>
              <a:rPr lang="zh-CN" altLang="en-US" sz="1600" dirty="0">
                <a:solidFill>
                  <a:srgbClr val="FF0000"/>
                </a:solidFill>
              </a:rPr>
              <a:t>模型属性的</a:t>
            </a:r>
            <a:r>
              <a:rPr lang="en-US" altLang="zh-CN" sz="1600" dirty="0">
                <a:solidFill>
                  <a:srgbClr val="FF0000"/>
                </a:solidFill>
              </a:rPr>
              <a:t>setter</a:t>
            </a:r>
            <a:r>
              <a:rPr lang="zh-CN" altLang="en-US" sz="1600" dirty="0">
                <a:solidFill>
                  <a:srgbClr val="FF0000"/>
                </a:solidFill>
              </a:rPr>
              <a:t>方法</a:t>
            </a:r>
            <a:r>
              <a:rPr lang="en-US" altLang="zh-CN" sz="1600" dirty="0">
                <a:solidFill>
                  <a:srgbClr val="FF0000"/>
                </a:solidFill>
              </a:rPr>
              <a:t>: </a:t>
            </a:r>
            <a:r>
              <a:rPr lang="zh-CN" altLang="en-US" sz="1600" dirty="0">
                <a:solidFill>
                  <a:srgbClr val="FF0000"/>
                </a:solidFill>
              </a:rPr>
              <a:t>在这个方法中设置子控件的显示数据和</a:t>
            </a:r>
            <a:r>
              <a:rPr lang="en-US" altLang="zh-CN" sz="1600" dirty="0">
                <a:solidFill>
                  <a:srgbClr val="FF0000"/>
                </a:solidFill>
              </a:rPr>
              <a:t>frame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89</Words>
  <Application>Microsoft Macintosh PowerPoint</Application>
  <PresentationFormat>全屏显示(4:3)</PresentationFormat>
  <Paragraphs>89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通过代码自定义cell (cell的高度不一致)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aplle adsf</dc:creator>
  <cp:lastModifiedBy>aplle adsf</cp:lastModifiedBy>
  <cp:revision>23</cp:revision>
  <dcterms:created xsi:type="dcterms:W3CDTF">2014-05-09T01:34:24Z</dcterms:created>
  <dcterms:modified xsi:type="dcterms:W3CDTF">2014-05-09T09:16:46Z</dcterms:modified>
</cp:coreProperties>
</file>