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13-10-25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eibo.com/signup/signup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pen.weibo.com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新浪开发者申请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http://www.cnblogs.com/mjios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为什么要申请为新浪开发者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要想获得新浪微博用户的数据，得先成为新浪开发者，并且创建一个自己的</a:t>
            </a:r>
            <a:r>
              <a:rPr kumimoji="1" lang="en-US" altLang="zh-CN" dirty="0" smtClean="0"/>
              <a:t>app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然后你就可以在自己的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中向新浪请求用户的数据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注册</a:t>
            </a:r>
            <a:r>
              <a:rPr kumimoji="1" lang="zh-CN" altLang="en-US" dirty="0" smtClean="0"/>
              <a:t>微博账号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要想称为新浪开发者，首先得注册一个微博账号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注册地址：</a:t>
            </a:r>
            <a:r>
              <a:rPr kumimoji="1" lang="en-US" altLang="zh-CN" dirty="0">
                <a:hlinkClick r:id="rId2"/>
              </a:rPr>
              <a:t>http://weibo.com/signup/</a:t>
            </a:r>
            <a:r>
              <a:rPr kumimoji="1" lang="en-US" altLang="zh-CN" dirty="0" smtClean="0">
                <a:hlinkClick r:id="rId2"/>
              </a:rPr>
              <a:t>signup.php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7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登录开放平台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有了微博账号后，进入开放平台：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>
                <a:hlinkClick r:id="rId2"/>
              </a:rPr>
              <a:t>http</a:t>
            </a:r>
            <a:r>
              <a:rPr kumimoji="1" lang="en-US" altLang="zh-CN" sz="2400" dirty="0">
                <a:hlinkClick r:id="rId2"/>
              </a:rPr>
              <a:t>://</a:t>
            </a:r>
            <a:r>
              <a:rPr kumimoji="1" lang="en-US" altLang="zh-CN" sz="2400" dirty="0" smtClean="0">
                <a:hlinkClick r:id="rId2"/>
              </a:rPr>
              <a:t>open.weibo.com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zh-CN" altLang="en-US" sz="2400" dirty="0" smtClean="0"/>
              <a:t>点击右上角的登录后：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pic>
        <p:nvPicPr>
          <p:cNvPr id="4" name="图片 3" descr="QQ20131025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1" y="3422650"/>
            <a:ext cx="361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创建应用</a:t>
            </a:r>
            <a:endParaRPr kumimoji="1" lang="zh-CN" altLang="en-US" dirty="0"/>
          </a:p>
        </p:txBody>
      </p:sp>
      <p:pic>
        <p:nvPicPr>
          <p:cNvPr id="8" name="图片 7" descr="QQ20131025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3670"/>
            <a:ext cx="5626100" cy="825500"/>
          </a:xfrm>
          <a:prstGeom prst="rect">
            <a:avLst/>
          </a:prstGeom>
        </p:spPr>
      </p:pic>
      <p:pic>
        <p:nvPicPr>
          <p:cNvPr id="9" name="图片 8" descr="QQ20131025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2600"/>
            <a:ext cx="4660900" cy="800100"/>
          </a:xfrm>
          <a:prstGeom prst="rect">
            <a:avLst/>
          </a:prstGeom>
        </p:spPr>
      </p:pic>
      <p:pic>
        <p:nvPicPr>
          <p:cNvPr id="11" name="图片 10" descr="QQ20131025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87" y="3022600"/>
            <a:ext cx="19558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创建应用</a:t>
            </a:r>
            <a:endParaRPr kumimoji="1" lang="zh-CN" altLang="en-US" dirty="0"/>
          </a:p>
        </p:txBody>
      </p:sp>
      <p:pic>
        <p:nvPicPr>
          <p:cNvPr id="4" name="图片 3" descr="QQ20131025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73" y="127000"/>
            <a:ext cx="54102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管理应用</a:t>
            </a:r>
            <a:endParaRPr kumimoji="1" lang="zh-CN" altLang="en-US" dirty="0"/>
          </a:p>
        </p:txBody>
      </p:sp>
      <p:pic>
        <p:nvPicPr>
          <p:cNvPr id="4" name="图片 3" descr="QQ20131025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451"/>
            <a:ext cx="5359400" cy="647700"/>
          </a:xfrm>
          <a:prstGeom prst="rect">
            <a:avLst/>
          </a:prstGeom>
        </p:spPr>
      </p:pic>
      <p:pic>
        <p:nvPicPr>
          <p:cNvPr id="5" name="图片 4" descr="QQ20131025-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8137"/>
            <a:ext cx="5753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查看应用信息</a:t>
            </a:r>
            <a:endParaRPr kumimoji="1" lang="zh-CN" altLang="en-US" dirty="0"/>
          </a:p>
        </p:txBody>
      </p:sp>
      <p:pic>
        <p:nvPicPr>
          <p:cNvPr id="4" name="图片 3" descr="QQ20131025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679700" cy="3505200"/>
          </a:xfrm>
          <a:prstGeom prst="rect">
            <a:avLst/>
          </a:prstGeom>
        </p:spPr>
      </p:pic>
      <p:pic>
        <p:nvPicPr>
          <p:cNvPr id="5" name="图片 4" descr="QQ20131025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33" y="1676400"/>
            <a:ext cx="438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查看应用信息</a:t>
            </a:r>
            <a:endParaRPr kumimoji="1" lang="zh-CN" altLang="en-US" dirty="0"/>
          </a:p>
        </p:txBody>
      </p:sp>
      <p:pic>
        <p:nvPicPr>
          <p:cNvPr id="3" name="图片 2" descr="QQ20131025-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3" y="1805801"/>
            <a:ext cx="6146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171</TotalTime>
  <Words>83</Words>
  <Application>Microsoft Macintosh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史上最牛的游戏</vt:lpstr>
      <vt:lpstr>新浪开发者申请</vt:lpstr>
      <vt:lpstr>为什么要申请为新浪开发者</vt:lpstr>
      <vt:lpstr>注册微博账号</vt:lpstr>
      <vt:lpstr>登录开放平台</vt:lpstr>
      <vt:lpstr>创建应用</vt:lpstr>
      <vt:lpstr>创建应用</vt:lpstr>
      <vt:lpstr>管理应用</vt:lpstr>
      <vt:lpstr>查看应用信息</vt:lpstr>
      <vt:lpstr>查看应用信息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Ming Jie Li</cp:lastModifiedBy>
  <cp:revision>89</cp:revision>
  <dcterms:created xsi:type="dcterms:W3CDTF">2013-07-22T07:36:09Z</dcterms:created>
  <dcterms:modified xsi:type="dcterms:W3CDTF">2013-10-25T12:46:35Z</dcterms:modified>
</cp:coreProperties>
</file>