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86CD5C65-E200-E644-B8D1-5C3B5B51745B}">
          <p14:sldIdLst>
            <p14:sldId id="257"/>
            <p14:sldId id="281"/>
          </p14:sldIdLst>
        </p14:section>
        <p14:section name="登录开发者主页" id="{A043A3C3-C6D0-6841-9F2E-E66BC8DA7FE4}">
          <p14:sldIdLst>
            <p14:sldId id="282"/>
          </p14:sldIdLst>
        </p14:section>
        <p14:section name="生成cer证书" id="{A5D49998-21A6-7549-AD8E-44048E3AD8A0}">
          <p14:sldIdLst>
            <p14:sldId id="283"/>
            <p14:sldId id="284"/>
            <p14:sldId id="285"/>
          </p14:sldIdLst>
        </p14:section>
        <p14:section name="添加App ID" id="{5472FF65-F6C6-E143-AC77-6267850078D6}">
          <p14:sldIdLst>
            <p14:sldId id="286"/>
          </p14:sldIdLst>
        </p14:section>
        <p14:section name="注册真机设备" id="{9979201E-59FE-3B4A-B8DF-2FE16BAE5F93}">
          <p14:sldIdLst>
            <p14:sldId id="287"/>
            <p14:sldId id="288"/>
            <p14:sldId id="289"/>
          </p14:sldIdLst>
        </p14:section>
        <p14:section name="生成MobileProvision文件" id="{1710C1B0-94D1-D84A-A768-FD9D05B4274B}">
          <p14:sldIdLst>
            <p14:sldId id="290"/>
            <p14:sldId id="291"/>
            <p14:sldId id="292"/>
          </p14:sldIdLst>
        </p14:section>
        <p14:section name="导入cer、MobileProvision文件" id="{5B370AE4-A940-FF4D-A665-5976969986A0}">
          <p14:sldIdLst>
            <p14:sldId id="293"/>
            <p14:sldId id="294"/>
          </p14:sldIdLst>
        </p14:section>
        <p14:section name="替换旧的调试证书" id="{12771A4C-CD83-8745-AF74-AAB629E7EC63}">
          <p14:sldIdLst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0E53-E7D5-D545-BB08-F932C9647DAF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B1CB-9794-2749-BB6B-D7D3ADE2F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0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如何加入开发者计划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可以参考</a:t>
            </a:r>
            <a:r>
              <a:rPr kumimoji="1"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jingyan.baidu.com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/article/e75057f2a6f28aebc91a8991.html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B1CB-9794-2749-BB6B-D7D3ADE2F07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71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membercenter/index.acti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真机调试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http://www.cnblogs.com/mjios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04-</a:t>
            </a:r>
            <a:r>
              <a:rPr kumimoji="1" lang="zh-CN" altLang="en-US" dirty="0" smtClean="0"/>
              <a:t>注册真机设备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填写设备名称和唯一标识</a:t>
            </a:r>
            <a:endParaRPr kumimoji="1" lang="en-US" altLang="zh-CN" sz="1600" dirty="0" smtClean="0"/>
          </a:p>
        </p:txBody>
      </p:sp>
      <p:pic>
        <p:nvPicPr>
          <p:cNvPr id="4" name="图片 3" descr="QQ20140418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8" y="2329129"/>
            <a:ext cx="6769100" cy="2247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901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TW" sz="1600" dirty="0" smtClean="0"/>
              <a:t>MobileProvision</a:t>
            </a:r>
            <a:r>
              <a:rPr kumimoji="1" lang="zh-TW" altLang="en-US" sz="1600" dirty="0"/>
              <a:t>文件</a:t>
            </a:r>
            <a:endParaRPr kumimoji="1" lang="en-US" altLang="zh-CN" sz="1600" dirty="0" smtClean="0"/>
          </a:p>
        </p:txBody>
      </p:sp>
      <p:pic>
        <p:nvPicPr>
          <p:cNvPr id="5" name="图片 4" descr="QQ20140418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4344"/>
            <a:ext cx="2857500" cy="15113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QQ20140418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70" y="2235276"/>
            <a:ext cx="5274030" cy="5618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18-1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71" y="3664344"/>
            <a:ext cx="3659939" cy="24294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514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选择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4" name="图片 3" descr="QQ2014041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6" y="2025689"/>
            <a:ext cx="4711700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299685" y="2876370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选择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</p:txBody>
      </p:sp>
      <p:pic>
        <p:nvPicPr>
          <p:cNvPr id="9" name="图片 8" descr="QQ20140418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8087"/>
            <a:ext cx="7216815" cy="935513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299685" y="4249162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选择真机设备</a:t>
            </a:r>
            <a:endParaRPr kumimoji="1" lang="en-US" altLang="zh-CN" sz="1600" dirty="0" smtClean="0"/>
          </a:p>
        </p:txBody>
      </p:sp>
      <p:pic>
        <p:nvPicPr>
          <p:cNvPr id="12" name="图片 11" descr="QQ20140418-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1532"/>
            <a:ext cx="3175000" cy="11557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99819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填写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 smtClean="0"/>
              <a:t>文件名</a:t>
            </a:r>
            <a:endParaRPr kumimoji="1" lang="en-US" altLang="zh-CN" sz="16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9685" y="4347107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下载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/>
              <a:t>文件</a:t>
            </a:r>
            <a:endParaRPr kumimoji="1" lang="en-US" altLang="zh-CN" sz="1600" dirty="0" smtClean="0"/>
          </a:p>
        </p:txBody>
      </p:sp>
      <p:pic>
        <p:nvPicPr>
          <p:cNvPr id="5" name="图片 4" descr="QQ20140418-1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9" y="1911537"/>
            <a:ext cx="4394500" cy="236236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QQ20140418-1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9" y="4758825"/>
            <a:ext cx="3595701" cy="140126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875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06-</a:t>
            </a:r>
            <a:r>
              <a:rPr kumimoji="1" lang="zh-CN" altLang="en-US" dirty="0"/>
              <a:t>导入</a:t>
            </a:r>
            <a:r>
              <a:rPr kumimoji="1" lang="en-US" altLang="zh-CN" dirty="0"/>
              <a:t>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99819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经过前面的几个步骤，已经得到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个文件</a:t>
            </a:r>
            <a:endParaRPr kumimoji="1" lang="en-US" altLang="zh-CN" sz="1600" dirty="0" smtClean="0"/>
          </a:p>
        </p:txBody>
      </p:sp>
      <p:pic>
        <p:nvPicPr>
          <p:cNvPr id="4" name="图片 3" descr="QQ20140418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6" y="1892931"/>
            <a:ext cx="2705100" cy="6604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99685" y="2539867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双击导入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文件（可以打开钥匙串确认证书是否有效）</a:t>
            </a:r>
            <a:endParaRPr kumimoji="1" lang="en-US" altLang="zh-CN" sz="1600" dirty="0" smtClean="0"/>
          </a:p>
        </p:txBody>
      </p:sp>
      <p:pic>
        <p:nvPicPr>
          <p:cNvPr id="7" name="图片 6" descr="QQ20140418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3" y="2951585"/>
            <a:ext cx="4321480" cy="2427798"/>
          </a:xfrm>
          <a:prstGeom prst="rect">
            <a:avLst/>
          </a:prstGeom>
        </p:spPr>
      </p:pic>
      <p:pic>
        <p:nvPicPr>
          <p:cNvPr id="10" name="图片 9" descr="QQ20140418-19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1" y="2951585"/>
            <a:ext cx="4239034" cy="269683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715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06-</a:t>
            </a:r>
            <a:r>
              <a:rPr kumimoji="1" lang="zh-CN" altLang="en-US" dirty="0"/>
              <a:t>导入</a:t>
            </a:r>
            <a:r>
              <a:rPr kumimoji="1" lang="en-US" altLang="zh-CN" dirty="0"/>
              <a:t>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439641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打开任意程序，选择真机设别，点击运行（第一次运行会出现右图）</a:t>
            </a:r>
            <a:endParaRPr kumimoji="1" lang="en-US" altLang="zh-CN" sz="16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1460445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双击导入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 smtClean="0"/>
              <a:t>文件（打开</a:t>
            </a:r>
            <a:r>
              <a:rPr kumimoji="1" lang="en-US" altLang="zh-CN" sz="1600" dirty="0" err="1" smtClean="0"/>
              <a:t>Xcode</a:t>
            </a:r>
            <a:r>
              <a:rPr kumimoji="1" lang="zh-CN" altLang="en-US" sz="1600" dirty="0" smtClean="0"/>
              <a:t>、连接好真机）</a:t>
            </a:r>
            <a:endParaRPr kumimoji="1" lang="en-US" altLang="zh-CN" sz="1600" dirty="0" smtClean="0"/>
          </a:p>
        </p:txBody>
      </p:sp>
      <p:pic>
        <p:nvPicPr>
          <p:cNvPr id="6" name="图片 5" descr="QQ20140418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163"/>
            <a:ext cx="6407579" cy="238276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图片 7" descr="QQ20140418-2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31776"/>
            <a:ext cx="4102100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418-2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54" y="4808128"/>
            <a:ext cx="3389022" cy="13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替换旧的调试证书</a:t>
            </a:r>
            <a:endParaRPr kumimoji="1"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1488983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有时候需要把项目里面配置的旧调试证书换掉</a:t>
            </a:r>
            <a:endParaRPr kumimoji="1" lang="en-US" altLang="zh-CN" sz="1600" dirty="0" smtClean="0"/>
          </a:p>
        </p:txBody>
      </p:sp>
      <p:pic>
        <p:nvPicPr>
          <p:cNvPr id="5" name="图片 4" descr="QQ2014041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4" y="1900701"/>
            <a:ext cx="47244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18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9" y="2596655"/>
            <a:ext cx="8458200" cy="2882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11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600200"/>
            <a:ext cx="8619548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真机调试的主要步骤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登录开发者主页</a:t>
            </a:r>
            <a:endParaRPr kumimoji="1" lang="en-US" altLang="zh-CN" sz="1600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生成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cer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证书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是一个跟电脑相关联的证书文件，让电脑具备真机调试的功能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添加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App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ID</a:t>
            </a:r>
            <a:r>
              <a:rPr kumimoji="1" lang="zh-CN" altLang="en-US" sz="1600" dirty="0" smtClean="0"/>
              <a:t>：调试哪些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/>
              <a:t>？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注册真机设备</a:t>
            </a:r>
            <a:r>
              <a:rPr kumimoji="1" lang="zh-CN" altLang="en-US" sz="1600" dirty="0" smtClean="0"/>
              <a:t>：哪台设备需要做真机调试？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生成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MobileProvision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文件</a:t>
            </a:r>
            <a:r>
              <a:rPr kumimoji="1" lang="zh-CN" altLang="en-US" sz="1600" dirty="0" smtClean="0"/>
              <a:t>：结合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生成一个手机规定文件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导入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cer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、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MobileProvision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文件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最终会得到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个文件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文件：</a:t>
            </a:r>
            <a:r>
              <a:rPr kumimoji="1" lang="zh-CN" altLang="en-US" sz="1600" dirty="0"/>
              <a:t>让电脑具备真机调试的功</a:t>
            </a:r>
            <a:r>
              <a:rPr kumimoji="1" lang="zh-CN" altLang="en-US" sz="1600" dirty="0" smtClean="0"/>
              <a:t>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MobileProvision</a:t>
            </a:r>
            <a:r>
              <a:rPr kumimoji="1" lang="zh-CN" altLang="en-US" sz="1600" dirty="0" smtClean="0"/>
              <a:t>文件：哪台设备、哪些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、哪台电脑需要做真机调试</a:t>
            </a:r>
            <a:r>
              <a:rPr kumimoji="1" lang="zh-CN" altLang="en-US" sz="16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674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01-</a:t>
            </a:r>
            <a:r>
              <a:rPr kumimoji="1" lang="zh-CN" altLang="en-US" dirty="0" smtClean="0"/>
              <a:t>登录开发者主页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600200"/>
            <a:ext cx="8548195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登录开发者主页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>
                <a:hlinkClick r:id="rId3"/>
              </a:rPr>
              <a:t>https://developer.apple.com/membercenter/</a:t>
            </a:r>
            <a:r>
              <a:rPr kumimoji="1" lang="en-US" altLang="zh-CN" sz="1600" dirty="0" smtClean="0">
                <a:hlinkClick r:id="rId3"/>
              </a:rPr>
              <a:t>index.action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管理证书（前提：得花</a:t>
            </a:r>
            <a:r>
              <a:rPr kumimoji="1" lang="en-US" altLang="zh-CN" sz="1600" dirty="0" smtClean="0"/>
              <a:t>99$</a:t>
            </a:r>
            <a:r>
              <a:rPr kumimoji="1" lang="zh-CN" altLang="en-US" sz="1600" dirty="0" smtClean="0"/>
              <a:t>或</a:t>
            </a:r>
            <a:r>
              <a:rPr kumimoji="1" lang="en-US" altLang="zh-CN" sz="1600" dirty="0" smtClean="0"/>
              <a:t>299$</a:t>
            </a:r>
            <a:r>
              <a:rPr kumimoji="1" lang="zh-CN" altLang="en-US" sz="1600" dirty="0" smtClean="0"/>
              <a:t>加入开发者计划）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4" name="图片 3" descr="QQ20140418-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8" y="2809838"/>
            <a:ext cx="3292303" cy="92766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18-4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3" y="3950014"/>
            <a:ext cx="1921203" cy="18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6" name="图片 5" descr="QQ20140418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" y="1912037"/>
            <a:ext cx="6556478" cy="151560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18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" y="3541791"/>
            <a:ext cx="3567159" cy="267356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139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利用钥匙串生成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签名请求文件</a:t>
            </a:r>
            <a:endParaRPr kumimoji="1" lang="en-US" altLang="zh-CN" sz="1600" dirty="0" smtClean="0"/>
          </a:p>
        </p:txBody>
      </p:sp>
      <p:pic>
        <p:nvPicPr>
          <p:cNvPr id="4" name="图片 3" descr="QQ2014041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036"/>
            <a:ext cx="3995282" cy="1191418"/>
          </a:xfrm>
          <a:prstGeom prst="rect">
            <a:avLst/>
          </a:prstGeom>
        </p:spPr>
      </p:pic>
      <p:pic>
        <p:nvPicPr>
          <p:cNvPr id="5" name="图片 4" descr="QQ2014041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0304"/>
            <a:ext cx="3838839" cy="2346888"/>
          </a:xfrm>
          <a:prstGeom prst="rect">
            <a:avLst/>
          </a:prstGeom>
        </p:spPr>
      </p:pic>
      <p:pic>
        <p:nvPicPr>
          <p:cNvPr id="7" name="图片 6" descr="QQ20140418-2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1857437"/>
            <a:ext cx="4021446" cy="15628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18-8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3633812"/>
            <a:ext cx="4021446" cy="15744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418-9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5475091"/>
            <a:ext cx="4021446" cy="29933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189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en-US" altLang="en-US" sz="1600" dirty="0" err="1" smtClean="0"/>
              <a:t>选择</a:t>
            </a:r>
            <a:r>
              <a:rPr kumimoji="1" lang="en-US" altLang="zh-CN" sz="1600" dirty="0" err="1" smtClean="0"/>
              <a:t>cer</a:t>
            </a:r>
            <a:r>
              <a:rPr kumimoji="1" lang="zh-CN" altLang="en-US" sz="1600" dirty="0" smtClean="0"/>
              <a:t>签名请求文件，生成并且下载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</p:txBody>
      </p:sp>
      <p:pic>
        <p:nvPicPr>
          <p:cNvPr id="8" name="图片 7" descr="QQ2014041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1817"/>
            <a:ext cx="3524347" cy="39462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418-1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1" y="1961817"/>
            <a:ext cx="4583859" cy="152504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18-15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1" y="3597789"/>
            <a:ext cx="4583859" cy="153902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18-16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46" y="5436459"/>
            <a:ext cx="2044700" cy="279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228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03-</a:t>
            </a:r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7" name="图片 6" descr="QQ20140418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2500"/>
            <a:ext cx="2599414" cy="131062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418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1" y="2249273"/>
            <a:ext cx="4440281" cy="33723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299685" y="3278552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  <a:r>
              <a:rPr kumimoji="1" lang="zh-CN" altLang="en-US" sz="1600" dirty="0" smtClean="0"/>
              <a:t>的描述 和 所调试应用的</a:t>
            </a:r>
            <a:r>
              <a:rPr kumimoji="1" lang="en-US" altLang="zh-CN" sz="1600" dirty="0" smtClean="0"/>
              <a:t>Bundle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14" name="图片 13" descr="QQ20140418-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07" y="5498826"/>
            <a:ext cx="4149316" cy="69341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图片 14" descr="QQ20140418-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74" y="3690270"/>
            <a:ext cx="2527803" cy="16889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图片 15" descr="QQ20140418-7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6" y="3690270"/>
            <a:ext cx="2971539" cy="15761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77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04-</a:t>
            </a:r>
            <a:r>
              <a:rPr kumimoji="1" lang="zh-CN" altLang="en-US" dirty="0" smtClean="0"/>
              <a:t>注册真机设备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添加真机设备</a:t>
            </a:r>
            <a:endParaRPr kumimoji="1" lang="en-US" altLang="zh-CN" sz="1600" dirty="0" smtClean="0"/>
          </a:p>
        </p:txBody>
      </p:sp>
      <p:pic>
        <p:nvPicPr>
          <p:cNvPr id="4" name="图片 3" descr="QQ20140418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3" y="2131899"/>
            <a:ext cx="2895600" cy="7874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18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0" y="3489015"/>
            <a:ext cx="8318500" cy="812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719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04-</a:t>
            </a:r>
            <a:r>
              <a:rPr kumimoji="1" lang="zh-CN" altLang="en-US" dirty="0" smtClean="0"/>
              <a:t>注册真机设备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err="1" smtClean="0"/>
              <a:t>Xcode</a:t>
            </a:r>
            <a:r>
              <a:rPr kumimoji="1" lang="zh-CN" altLang="en-US" sz="1600" dirty="0" smtClean="0"/>
              <a:t>查看真机设备的唯一标识（插上</a:t>
            </a:r>
            <a:r>
              <a:rPr kumimoji="1" lang="en-US" altLang="zh-CN" sz="1600" dirty="0" smtClean="0"/>
              <a:t>USB</a:t>
            </a:r>
            <a:r>
              <a:rPr kumimoji="1" lang="zh-CN" altLang="en-US" sz="1600" dirty="0" smtClean="0"/>
              <a:t>数据线）</a:t>
            </a:r>
            <a:endParaRPr kumimoji="1" lang="en-US" altLang="zh-CN" sz="1600" dirty="0" smtClean="0"/>
          </a:p>
        </p:txBody>
      </p:sp>
      <p:pic>
        <p:nvPicPr>
          <p:cNvPr id="6" name="图片 5" descr="QQ2014041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7732"/>
            <a:ext cx="2657925" cy="1921765"/>
          </a:xfrm>
          <a:prstGeom prst="rect">
            <a:avLst/>
          </a:prstGeom>
        </p:spPr>
      </p:pic>
      <p:pic>
        <p:nvPicPr>
          <p:cNvPr id="7" name="图片 6" descr="QQ2014041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48469"/>
            <a:ext cx="7309847" cy="29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465</TotalTime>
  <Words>332</Words>
  <Application>Microsoft Macintosh PowerPoint</Application>
  <PresentationFormat>全屏显示(4:3)</PresentationFormat>
  <Paragraphs>61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史上最牛的游戏</vt:lpstr>
      <vt:lpstr>真机调试</vt:lpstr>
      <vt:lpstr>真机调试</vt:lpstr>
      <vt:lpstr>真机调试的步骤01-登录开发者主页</vt:lpstr>
      <vt:lpstr>真机调试的步骤02-生成cer证书</vt:lpstr>
      <vt:lpstr>真机调试的步骤02-生成cer证书</vt:lpstr>
      <vt:lpstr>真机调试的步骤02-生成cer证书</vt:lpstr>
      <vt:lpstr>真机调试的步骤03-添加App ID</vt:lpstr>
      <vt:lpstr>真机调试的步骤04-注册真机设备</vt:lpstr>
      <vt:lpstr>真机调试的步骤04-注册真机设备</vt:lpstr>
      <vt:lpstr>真机调试的步骤04-注册真机设备</vt:lpstr>
      <vt:lpstr>真机调试的步骤05-生成MobileProvision文件</vt:lpstr>
      <vt:lpstr>真机调试的步骤05-生成MobileProvision文件</vt:lpstr>
      <vt:lpstr>真机调试的步骤05-生成MobileProvision文件</vt:lpstr>
      <vt:lpstr>真机调试的步骤06-导入cer、MobileProvision文件</vt:lpstr>
      <vt:lpstr>真机调试的步骤06-导入cer、MobileProvision文件</vt:lpstr>
      <vt:lpstr>替换旧的调试证书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136</cp:revision>
  <dcterms:created xsi:type="dcterms:W3CDTF">2013-07-22T07:36:09Z</dcterms:created>
  <dcterms:modified xsi:type="dcterms:W3CDTF">2014-05-19T15:46:16Z</dcterms:modified>
</cp:coreProperties>
</file>