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1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2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3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54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7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5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052C-D0B9-5C41-9BCE-136AF741336D}" type="datetimeFigureOut"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8259" y="364230"/>
            <a:ext cx="2045368" cy="8422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有无账号</a:t>
            </a:r>
          </a:p>
        </p:txBody>
      </p:sp>
      <p:sp>
        <p:nvSpPr>
          <p:cNvPr id="5" name="矩形 4"/>
          <p:cNvSpPr/>
          <p:nvPr/>
        </p:nvSpPr>
        <p:spPr>
          <a:xfrm>
            <a:off x="4521101" y="364230"/>
            <a:ext cx="2748546" cy="84221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IWOAuthViewController</a:t>
            </a:r>
          </a:p>
          <a:p>
            <a:pPr algn="ctr"/>
            <a:r>
              <a:rPr kumimoji="1" lang="zh-CN" altLang="en-US"/>
              <a:t>授权界面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2943627" y="785335"/>
            <a:ext cx="15774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3782" y="389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无账号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0943" y="13262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有账号</a:t>
            </a:r>
          </a:p>
        </p:txBody>
      </p:sp>
      <p:cxnSp>
        <p:nvCxnSpPr>
          <p:cNvPr id="14" name="直线箭头连接符 13"/>
          <p:cNvCxnSpPr>
            <a:stCxn id="4" idx="2"/>
            <a:endCxn id="16" idx="0"/>
          </p:cNvCxnSpPr>
          <p:nvPr/>
        </p:nvCxnSpPr>
        <p:spPr>
          <a:xfrm>
            <a:off x="1920943" y="1206440"/>
            <a:ext cx="11461" cy="1578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98259" y="2785249"/>
            <a:ext cx="2068289" cy="8422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是否有新版本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0994" y="2762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无新版本</a:t>
            </a:r>
          </a:p>
        </p:txBody>
      </p:sp>
      <p:sp>
        <p:nvSpPr>
          <p:cNvPr id="22" name="矩形 21"/>
          <p:cNvSpPr/>
          <p:nvPr/>
        </p:nvSpPr>
        <p:spPr>
          <a:xfrm>
            <a:off x="4554178" y="2785249"/>
            <a:ext cx="2748546" cy="84221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IWTabBarController</a:t>
            </a:r>
          </a:p>
          <a:p>
            <a:pPr algn="ctr"/>
            <a:r>
              <a:rPr kumimoji="1" lang="zh-CN" altLang="en-US"/>
              <a:t>主界面</a:t>
            </a:r>
          </a:p>
        </p:txBody>
      </p:sp>
      <p:cxnSp>
        <p:nvCxnSpPr>
          <p:cNvPr id="23" name="直线箭头连接符 22"/>
          <p:cNvCxnSpPr>
            <a:stCxn id="16" idx="3"/>
            <a:endCxn id="22" idx="1"/>
          </p:cNvCxnSpPr>
          <p:nvPr/>
        </p:nvCxnSpPr>
        <p:spPr>
          <a:xfrm>
            <a:off x="2966548" y="3206354"/>
            <a:ext cx="158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44787" y="3738300"/>
            <a:ext cx="283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有新版本</a:t>
            </a:r>
            <a:r>
              <a:rPr kumimoji="1" lang="en-US" altLang="zh-CN"/>
              <a:t>,</a:t>
            </a:r>
            <a:r>
              <a:rPr kumimoji="1" lang="zh-CN" altLang="en-US"/>
              <a:t> 存储最新版本号</a:t>
            </a:r>
          </a:p>
        </p:txBody>
      </p:sp>
      <p:cxnSp>
        <p:nvCxnSpPr>
          <p:cNvPr id="27" name="直线箭头连接符 26"/>
          <p:cNvCxnSpPr>
            <a:stCxn id="16" idx="2"/>
            <a:endCxn id="29" idx="0"/>
          </p:cNvCxnSpPr>
          <p:nvPr/>
        </p:nvCxnSpPr>
        <p:spPr>
          <a:xfrm flipH="1">
            <a:off x="1919509" y="3627459"/>
            <a:ext cx="12895" cy="750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45236" y="4378400"/>
            <a:ext cx="2748546" cy="84221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IWNewfeatureController</a:t>
            </a:r>
          </a:p>
          <a:p>
            <a:pPr algn="ctr"/>
            <a:r>
              <a:rPr kumimoji="1" lang="zh-CN" altLang="en-US"/>
              <a:t>新特性界面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13105" y="437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开始微博</a:t>
            </a:r>
          </a:p>
        </p:txBody>
      </p:sp>
      <p:cxnSp>
        <p:nvCxnSpPr>
          <p:cNvPr id="33" name="直线箭头连接符 32"/>
          <p:cNvCxnSpPr>
            <a:stCxn id="29" idx="3"/>
            <a:endCxn id="39" idx="1"/>
          </p:cNvCxnSpPr>
          <p:nvPr/>
        </p:nvCxnSpPr>
        <p:spPr>
          <a:xfrm flipV="1">
            <a:off x="3293782" y="4796466"/>
            <a:ext cx="1412796" cy="3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06578" y="4375361"/>
            <a:ext cx="2748546" cy="84221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IWTabBarController</a:t>
            </a:r>
          </a:p>
          <a:p>
            <a:pPr algn="ctr"/>
            <a:r>
              <a:rPr kumimoji="1" lang="zh-CN" altLang="en-US"/>
              <a:t>主界面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69894" y="1339581"/>
            <a:ext cx="329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授权成功</a:t>
            </a:r>
            <a:r>
              <a:rPr kumimoji="1" lang="en-US" altLang="zh-CN"/>
              <a:t>,</a:t>
            </a:r>
            <a:r>
              <a:rPr kumimoji="1" lang="zh-CN" altLang="en-US"/>
              <a:t>       存储账号信息</a:t>
            </a:r>
          </a:p>
        </p:txBody>
      </p:sp>
      <p:cxnSp>
        <p:nvCxnSpPr>
          <p:cNvPr id="46" name="直线箭头连接符 45"/>
          <p:cNvCxnSpPr>
            <a:stCxn id="5" idx="2"/>
            <a:endCxn id="16" idx="0"/>
          </p:cNvCxnSpPr>
          <p:nvPr/>
        </p:nvCxnSpPr>
        <p:spPr>
          <a:xfrm flipH="1">
            <a:off x="1932404" y="1206440"/>
            <a:ext cx="3962970" cy="1578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5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2" grpId="0"/>
      <p:bldP spid="16" grpId="0" animBg="1"/>
      <p:bldP spid="21" grpId="0"/>
      <p:bldP spid="22" grpId="0" animBg="1"/>
      <p:bldP spid="26" grpId="0"/>
      <p:bldP spid="29" grpId="0" animBg="1"/>
      <p:bldP spid="32" grpId="0"/>
      <p:bldP spid="39" grpId="0" animBg="1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aplle adsf</dc:creator>
  <cp:lastModifiedBy>aplle adsf</cp:lastModifiedBy>
  <cp:revision>17</cp:revision>
  <dcterms:created xsi:type="dcterms:W3CDTF">2014-05-05T06:32:17Z</dcterms:created>
  <dcterms:modified xsi:type="dcterms:W3CDTF">2014-05-08T03:06:55Z</dcterms:modified>
</cp:coreProperties>
</file>