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4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新建项目" id="{E670B95E-A584-2D4F-BFAB-B3634A057963}">
          <p14:sldIdLst>
            <p14:sldId id="257"/>
            <p14:sldId id="267"/>
            <p14:sldId id="268"/>
            <p14:sldId id="269"/>
          </p14:sldIdLst>
        </p14:section>
        <p14:section name="基本设置" id="{E02F82ED-F767-F94B-B4A7-0327AF3E9375}">
          <p14:sldIdLst>
            <p14:sldId id="270"/>
            <p14:sldId id="271"/>
          </p14:sldIdLst>
        </p14:section>
        <p14:section name="软件图标" id="{B2B43AAE-A8E6-B243-8B80-EBC150F78A67}">
          <p14:sldIdLst>
            <p14:sldId id="272"/>
            <p14:sldId id="273"/>
            <p14:sldId id="275"/>
          </p14:sldIdLst>
        </p14:section>
        <p14:section name="启动程序" id="{4EDC2565-16F0-AA4F-AC0E-047C6B4B94A1}">
          <p14:sldIdLst>
            <p14:sldId id="274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14-1-2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14-1-2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14-1-2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新浪微博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zh-CN" dirty="0" smtClean="0"/>
              <a:t>0</a:t>
            </a:r>
            <a:r>
              <a:rPr kumimoji="1" lang="zh-CN" altLang="zh-CN" dirty="0"/>
              <a:t>2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环境搭建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启动图片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54437"/>
            <a:ext cx="8229600" cy="3817487"/>
          </a:xfrm>
        </p:spPr>
      </p:pic>
    </p:spTree>
    <p:extLst>
      <p:ext uri="{BB962C8B-B14F-4D97-AF65-F5344CB8AC3E}">
        <p14:creationId xmlns:p14="http://schemas.microsoft.com/office/powerpoint/2010/main" val="23980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启动图片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35599"/>
            <a:ext cx="8229600" cy="3255162"/>
          </a:xfrm>
        </p:spPr>
      </p:pic>
    </p:spTree>
    <p:extLst>
      <p:ext uri="{BB962C8B-B14F-4D97-AF65-F5344CB8AC3E}">
        <p14:creationId xmlns:p14="http://schemas.microsoft.com/office/powerpoint/2010/main" val="409156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启动设置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5985" y="1678122"/>
            <a:ext cx="6916570" cy="4167966"/>
          </a:xfrm>
        </p:spPr>
      </p:pic>
    </p:spTree>
    <p:extLst>
      <p:ext uri="{BB962C8B-B14F-4D97-AF65-F5344CB8AC3E}">
        <p14:creationId xmlns:p14="http://schemas.microsoft.com/office/powerpoint/2010/main" val="95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运行程序</a:t>
            </a:r>
            <a:endParaRPr kumimoji="1" lang="zh-CN" altLang="en-US" dirty="0"/>
          </a:p>
        </p:txBody>
      </p:sp>
      <p:pic>
        <p:nvPicPr>
          <p:cNvPr id="6" name="图片 5" descr="QQ20140102-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8" y="1707175"/>
            <a:ext cx="2612411" cy="4098219"/>
          </a:xfrm>
          <a:prstGeom prst="rect">
            <a:avLst/>
          </a:prstGeom>
        </p:spPr>
      </p:pic>
      <p:pic>
        <p:nvPicPr>
          <p:cNvPr id="7" name="图片 6" descr="QQ20140102-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19" y="1707175"/>
            <a:ext cx="2612411" cy="4098219"/>
          </a:xfrm>
          <a:prstGeom prst="rect">
            <a:avLst/>
          </a:prstGeom>
        </p:spPr>
      </p:pic>
      <p:pic>
        <p:nvPicPr>
          <p:cNvPr id="8" name="图片 7" descr="QQ20140102-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05" y="1707175"/>
            <a:ext cx="2612410" cy="409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5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新建项目</a:t>
            </a:r>
            <a:endParaRPr kumimoji="1" lang="zh-CN" altLang="en-US" dirty="0"/>
          </a:p>
        </p:txBody>
      </p:sp>
      <p:pic>
        <p:nvPicPr>
          <p:cNvPr id="6" name="内容占位符 5" descr="QQ20140102-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51" r="-29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4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新建项目</a:t>
            </a:r>
            <a:endParaRPr kumimoji="1" lang="zh-CN" altLang="en-US" dirty="0"/>
          </a:p>
        </p:txBody>
      </p:sp>
      <p:pic>
        <p:nvPicPr>
          <p:cNvPr id="6" name="内容占位符 5" descr="QQ20140102-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18" r="-113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934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新建项目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r="-5"/>
          <a:stretch>
            <a:fillRect/>
          </a:stretch>
        </p:blipFill>
        <p:spPr>
          <a:xfrm>
            <a:off x="2056361" y="905212"/>
            <a:ext cx="6955336" cy="5877198"/>
          </a:xfrm>
        </p:spPr>
      </p:pic>
    </p:spTree>
    <p:extLst>
      <p:ext uri="{BB962C8B-B14F-4D97-AF65-F5344CB8AC3E}">
        <p14:creationId xmlns:p14="http://schemas.microsoft.com/office/powerpoint/2010/main" val="20388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更改软件名称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45549"/>
            <a:ext cx="8229600" cy="4235264"/>
          </a:xfrm>
        </p:spPr>
      </p:pic>
    </p:spTree>
    <p:extLst>
      <p:ext uri="{BB962C8B-B14F-4D97-AF65-F5344CB8AC3E}">
        <p14:creationId xmlns:p14="http://schemas.microsoft.com/office/powerpoint/2010/main" val="18655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设备的屏幕方向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33" y="1745549"/>
            <a:ext cx="8084333" cy="4235264"/>
          </a:xfrm>
        </p:spPr>
      </p:pic>
    </p:spTree>
    <p:extLst>
      <p:ext uri="{BB962C8B-B14F-4D97-AF65-F5344CB8AC3E}">
        <p14:creationId xmlns:p14="http://schemas.microsoft.com/office/powerpoint/2010/main" val="261745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打开图片资源集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90" y="1745549"/>
            <a:ext cx="4734618" cy="4235264"/>
          </a:xfrm>
        </p:spPr>
      </p:pic>
    </p:spTree>
    <p:extLst>
      <p:ext uri="{BB962C8B-B14F-4D97-AF65-F5344CB8AC3E}">
        <p14:creationId xmlns:p14="http://schemas.microsoft.com/office/powerpoint/2010/main" val="19177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软件图标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90674"/>
            <a:ext cx="8229600" cy="3945014"/>
          </a:xfrm>
        </p:spPr>
      </p:pic>
    </p:spTree>
    <p:extLst>
      <p:ext uri="{BB962C8B-B14F-4D97-AF65-F5344CB8AC3E}">
        <p14:creationId xmlns:p14="http://schemas.microsoft.com/office/powerpoint/2010/main" val="423864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软件图标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89411"/>
            <a:ext cx="8229600" cy="3747540"/>
          </a:xfrm>
        </p:spPr>
      </p:pic>
    </p:spTree>
    <p:extLst>
      <p:ext uri="{BB962C8B-B14F-4D97-AF65-F5344CB8AC3E}">
        <p14:creationId xmlns:p14="http://schemas.microsoft.com/office/powerpoint/2010/main" val="416228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229</TotalTime>
  <Words>64</Words>
  <Application>Microsoft Macintosh PowerPoint</Application>
  <PresentationFormat>全屏显示(4:3)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史上最牛的游戏</vt:lpstr>
      <vt:lpstr>新浪微博 02-环境搭建</vt:lpstr>
      <vt:lpstr>新建项目</vt:lpstr>
      <vt:lpstr>新建项目</vt:lpstr>
      <vt:lpstr>新建项目</vt:lpstr>
      <vt:lpstr>更改软件名称</vt:lpstr>
      <vt:lpstr>设备的屏幕方向</vt:lpstr>
      <vt:lpstr>打开图片资源集</vt:lpstr>
      <vt:lpstr>软件图标</vt:lpstr>
      <vt:lpstr>软件图标</vt:lpstr>
      <vt:lpstr>启动图片</vt:lpstr>
      <vt:lpstr>启动图片</vt:lpstr>
      <vt:lpstr>启动设置</vt:lpstr>
      <vt:lpstr>运行程序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Ming Jie Li</cp:lastModifiedBy>
  <cp:revision>82</cp:revision>
  <dcterms:created xsi:type="dcterms:W3CDTF">2013-07-22T07:36:09Z</dcterms:created>
  <dcterms:modified xsi:type="dcterms:W3CDTF">2014-01-02T02:05:01Z</dcterms:modified>
</cp:coreProperties>
</file>