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68" r:id="rId3"/>
    <p:sldId id="271" r:id="rId4"/>
    <p:sldId id="269" r:id="rId5"/>
    <p:sldId id="270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Bar的设计分析" id="{AA17646A-228F-5041-8157-228728634EBB}">
          <p14:sldIdLst>
            <p14:sldId id="257"/>
            <p14:sldId id="268"/>
            <p14:sldId id="271"/>
            <p14:sldId id="269"/>
            <p14:sldId id="270"/>
          </p14:sldIdLst>
        </p14:section>
        <p14:section name="添加自定义的TabBar" id="{FEDFAAD8-0375-6D49-9DFD-C9697C537825}">
          <p14:sldIdLst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531" autoAdjust="0"/>
  </p:normalViewPr>
  <p:slideViewPr>
    <p:cSldViewPr snapToGrid="0" snapToObjects="1">
      <p:cViewPr varScale="1">
        <p:scale>
          <a:sx n="102" d="100"/>
          <a:sy n="102" d="100"/>
        </p:scale>
        <p:origin x="-12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新浪微博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04-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TabBar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运行效果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" y="1600200"/>
            <a:ext cx="2885076" cy="4525963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2" y="1600200"/>
            <a:ext cx="2885076" cy="4525963"/>
          </a:xfrm>
        </p:spPr>
      </p:pic>
    </p:spTree>
    <p:extLst>
      <p:ext uri="{BB962C8B-B14F-4D97-AF65-F5344CB8AC3E}">
        <p14:creationId xmlns:p14="http://schemas.microsoft.com/office/powerpoint/2010/main" val="1152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iOS6\7</a:t>
            </a:r>
            <a:r>
              <a:rPr kumimoji="1" lang="zh-CN" altLang="en-US" dirty="0" smtClean="0"/>
              <a:t> 图片适配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使用系统自带的</a:t>
            </a:r>
            <a:r>
              <a:rPr kumimoji="1" lang="en-US" altLang="zh-CN" sz="1800" dirty="0" smtClean="0"/>
              <a:t>UITabBar</a:t>
            </a:r>
            <a:r>
              <a:rPr kumimoji="1" lang="zh-CN" altLang="en-US" sz="1800" dirty="0" smtClean="0"/>
              <a:t>存在以下问题：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iOS6</a:t>
            </a:r>
            <a:r>
              <a:rPr kumimoji="1" lang="zh-CN" altLang="en-US" sz="1800" dirty="0" smtClean="0"/>
              <a:t>\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的风格差异太大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长得比较矬，难看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为了解决上述问题，普遍做法都是自己写一个类似</a:t>
            </a:r>
            <a:r>
              <a:rPr kumimoji="1" lang="en-US" altLang="zh-CN" sz="1800" dirty="0" smtClean="0"/>
              <a:t>UITabBar</a:t>
            </a:r>
            <a:r>
              <a:rPr kumimoji="1" lang="zh-CN" altLang="en-US" sz="1800" dirty="0" smtClean="0"/>
              <a:t>的控件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分析底部工具条的结构</a:t>
            </a:r>
            <a:endParaRPr kumimoji="1"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320158" y="4720920"/>
            <a:ext cx="423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自定义一个继承</a:t>
            </a:r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IWTabBar</a:t>
            </a:r>
            <a:r>
              <a:rPr kumimoji="1" lang="zh-CN" altLang="en-US" dirty="0" smtClean="0"/>
              <a:t>即可</a:t>
            </a:r>
            <a:endParaRPr kumimoji="1" lang="zh-CN" altLang="en-US" dirty="0"/>
          </a:p>
        </p:txBody>
      </p:sp>
      <p:pic>
        <p:nvPicPr>
          <p:cNvPr id="3" name="图片 2" descr="QQ20140110-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759200"/>
            <a:ext cx="4064000" cy="660400"/>
          </a:xfrm>
          <a:prstGeom prst="rect">
            <a:avLst/>
          </a:prstGeom>
        </p:spPr>
      </p:pic>
      <p:cxnSp>
        <p:nvCxnSpPr>
          <p:cNvPr id="19" name="直线箭头连接符 18"/>
          <p:cNvCxnSpPr>
            <a:stCxn id="17" idx="0"/>
          </p:cNvCxnSpPr>
          <p:nvPr/>
        </p:nvCxnSpPr>
        <p:spPr>
          <a:xfrm flipH="1" flipV="1">
            <a:off x="929308" y="4160879"/>
            <a:ext cx="3390850" cy="1253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2" idx="1"/>
          </p:cNvCxnSpPr>
          <p:nvPr/>
        </p:nvCxnSpPr>
        <p:spPr>
          <a:xfrm flipH="1" flipV="1">
            <a:off x="3732719" y="4275117"/>
            <a:ext cx="587439" cy="630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2596" y="5414245"/>
            <a:ext cx="73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每一块都是一个</a:t>
            </a:r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，自定义一个继承</a:t>
            </a:r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IWTabBarButton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个新的类</a:t>
            </a:r>
            <a:endParaRPr kumimoji="1" lang="zh-CN" altLang="en-US" dirty="0"/>
          </a:p>
        </p:txBody>
      </p:sp>
      <p:pic>
        <p:nvPicPr>
          <p:cNvPr id="4" name="内容占位符 3" descr="QQ20140102-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" b="-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85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类的设计</a:t>
            </a:r>
            <a:r>
              <a:rPr kumimoji="1" lang="en-US" altLang="zh-CN" dirty="0" smtClean="0"/>
              <a:t>---</a:t>
            </a:r>
            <a:r>
              <a:rPr kumimoji="1" lang="en-US" altLang="zh-CN" dirty="0"/>
              <a:t>IWTabBarButton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257" y="1600200"/>
            <a:ext cx="8518653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继承自</a:t>
            </a:r>
            <a:r>
              <a:rPr kumimoji="1" lang="en-US" altLang="zh-CN" sz="1800" dirty="0" smtClean="0"/>
              <a:t>UIButton</a:t>
            </a:r>
            <a:r>
              <a:rPr kumimoji="1" lang="zh-CN" altLang="en-US" sz="1800" dirty="0" smtClean="0"/>
              <a:t>，用来表示工具条的一个标签（一个按钮）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需要设计的接口 和 实现如下：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提供一个属性，接收一个</a:t>
            </a:r>
            <a:r>
              <a:rPr kumimoji="1" lang="en-US" altLang="zh-CN" sz="1800" dirty="0" smtClean="0"/>
              <a:t>UITabBarItem</a:t>
            </a:r>
            <a:r>
              <a:rPr kumimoji="1" lang="zh-CN" altLang="en-US" sz="1800" dirty="0" smtClean="0"/>
              <a:t>模型（包含标题、普通和选中时的图片）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nonatomic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strong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UITabBarItem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*item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利用</a:t>
            </a:r>
            <a:r>
              <a:rPr kumimoji="1" lang="en-US" altLang="zh-CN" sz="1800" dirty="0" smtClean="0"/>
              <a:t>KVO</a:t>
            </a:r>
            <a:r>
              <a:rPr kumimoji="1" lang="zh-CN" altLang="en-US" sz="1800" dirty="0" smtClean="0"/>
              <a:t>监听</a:t>
            </a:r>
            <a:r>
              <a:rPr kumimoji="1" lang="en-US" altLang="zh-CN" sz="1800" dirty="0" smtClean="0"/>
              <a:t>UITabBarItem</a:t>
            </a:r>
            <a:r>
              <a:rPr kumimoji="1" lang="zh-CN" altLang="en-US" sz="1800" dirty="0" smtClean="0"/>
              <a:t>的改变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实现下面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个方法调整按钮内部图标和标题的位置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)titleRectForContentRect:(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)contentRect</a:t>
            </a:r>
            <a:endParaRPr kumimoji="1" lang="en-US" altLang="zh-CN" sz="1800" dirty="0"/>
          </a:p>
          <a:p>
            <a:pPr>
              <a:buFontTx/>
              <a:buChar char="-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)imageRectForContentRect:(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contentRect</a:t>
            </a:r>
          </a:p>
          <a:p>
            <a:pPr>
              <a:buFontTx/>
              <a:buChar char="-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重写</a:t>
            </a:r>
            <a:r>
              <a:rPr kumimoji="1" lang="en-US" altLang="zh-CN" sz="1800" dirty="0" smtClean="0"/>
              <a:t>setHighlighted:</a:t>
            </a:r>
            <a:r>
              <a:rPr kumimoji="1" lang="zh-CN" altLang="en-US" sz="1800" dirty="0" smtClean="0"/>
              <a:t>方法，去掉默认的高亮行为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)setHighlighted:(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)highlighted { 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8296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类的设计</a:t>
            </a:r>
            <a:r>
              <a:rPr kumimoji="1" lang="en-US" altLang="zh-CN" dirty="0" smtClean="0"/>
              <a:t>---</a:t>
            </a:r>
            <a:r>
              <a:rPr kumimoji="1" lang="en-US" altLang="zh-CN" dirty="0"/>
              <a:t>IWTabBar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257" y="1600200"/>
            <a:ext cx="8518653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继承自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/>
              <a:t>，</a:t>
            </a:r>
            <a:r>
              <a:rPr kumimoji="1" lang="zh-CN" altLang="en-US" sz="1800" dirty="0" smtClean="0"/>
              <a:t>表示整个工具条，用来存放多个</a:t>
            </a:r>
            <a:r>
              <a:rPr kumimoji="1" lang="en-US" altLang="zh-CN" sz="1800" dirty="0" smtClean="0"/>
              <a:t>IWTabBarButton</a:t>
            </a:r>
          </a:p>
          <a:p>
            <a:r>
              <a:rPr kumimoji="1" lang="zh-CN" altLang="en-US" sz="1800" dirty="0"/>
              <a:t>需要设计的接口 和 实现如下：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通过传入一个</a:t>
            </a:r>
            <a:r>
              <a:rPr kumimoji="1" lang="en-US" altLang="zh-CN" sz="1800" dirty="0" smtClean="0"/>
              <a:t>UITabBarItem</a:t>
            </a:r>
            <a:r>
              <a:rPr kumimoji="1" lang="zh-CN" altLang="en-US" sz="1800" dirty="0" smtClean="0"/>
              <a:t>模型创建一个</a:t>
            </a:r>
            <a:r>
              <a:rPr kumimoji="1" lang="en-US" altLang="zh-CN" sz="1800" dirty="0" smtClean="0"/>
              <a:t>IWTabBarButton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)addTabBarButtonWithItem:(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UITabBarItem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*)item;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拥有一个代理属性，在选中了某个按钮时通知代理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nonatomic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weak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800" dirty="0">
                <a:solidFill>
                  <a:srgbClr val="306F79"/>
                </a:solidFill>
                <a:latin typeface="Menlo-Regular"/>
              </a:rPr>
              <a:t>IWTabBarDelegate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 delegate;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IWTabBarController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接下来应该是</a:t>
            </a:r>
            <a:r>
              <a:rPr kumimoji="1" lang="en-US" altLang="zh-CN" sz="1800" dirty="0" smtClean="0"/>
              <a:t>IWTabBarController</a:t>
            </a:r>
            <a:r>
              <a:rPr kumimoji="1" lang="zh-CN" altLang="en-US" sz="1800" dirty="0" smtClean="0"/>
              <a:t>中添加一个</a:t>
            </a:r>
            <a:r>
              <a:rPr kumimoji="1" lang="en-US" altLang="zh-CN" sz="1800" dirty="0" smtClean="0"/>
              <a:t>IWTabBar</a:t>
            </a:r>
            <a:r>
              <a:rPr kumimoji="1" lang="zh-CN" altLang="en-US" sz="1800" dirty="0" smtClean="0"/>
              <a:t>到默认的</a:t>
            </a:r>
            <a:r>
              <a:rPr kumimoji="1" lang="en-US" altLang="zh-CN" sz="1800" dirty="0" smtClean="0"/>
              <a:t>UITabBar</a:t>
            </a:r>
            <a:r>
              <a:rPr kumimoji="1" lang="zh-CN" altLang="en-US" sz="1800" dirty="0" smtClean="0"/>
              <a:t>上面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da-DK" altLang="zh-CN" sz="1800" dirty="0">
                <a:solidFill>
                  <a:srgbClr val="6E200D"/>
                </a:solidFill>
                <a:latin typeface="Menlo-Regular"/>
              </a:rPr>
              <a:t>#pragma mark </a:t>
            </a:r>
            <a:r>
              <a:rPr lang="zh-CN" altLang="da-DK" sz="1800" dirty="0">
                <a:solidFill>
                  <a:srgbClr val="6E200D"/>
                </a:solidFill>
                <a:latin typeface="STHeitiSC-Light"/>
              </a:rPr>
              <a:t>添加条</a:t>
            </a:r>
            <a:endParaRPr lang="da-DK" altLang="zh-CN" sz="1800" dirty="0">
              <a:solidFill>
                <a:srgbClr val="6E200D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da-DK" altLang="zh-CN" sz="18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)addTabBar</a:t>
            </a: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sz="1800" dirty="0">
                <a:solidFill>
                  <a:srgbClr val="448993"/>
                </a:solidFill>
                <a:latin typeface="Menlo-Regular"/>
              </a:rPr>
              <a:t>_customTabbar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da-DK" altLang="zh-CN" sz="1800" dirty="0">
                <a:solidFill>
                  <a:srgbClr val="306F79"/>
                </a:solidFill>
                <a:latin typeface="Menlo-Regular"/>
              </a:rPr>
              <a:t>IWTabBar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da-DK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sz="1800" dirty="0">
                <a:solidFill>
                  <a:srgbClr val="448993"/>
                </a:solidFill>
                <a:latin typeface="Menlo-Regular"/>
              </a:rPr>
              <a:t>_customTabbar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altLang="zh-CN" sz="18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tabBar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bounds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sz="1800" dirty="0">
                <a:solidFill>
                  <a:srgbClr val="448993"/>
                </a:solidFill>
                <a:latin typeface="Menlo-Regular"/>
              </a:rPr>
              <a:t>_customTabbar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da-DK" altLang="zh-CN" sz="1800" dirty="0">
                <a:solidFill>
                  <a:srgbClr val="448993"/>
                </a:solidFill>
                <a:latin typeface="Menlo-Regular"/>
              </a:rPr>
              <a:t>delegate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altLang="zh-CN" sz="18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da-DK" altLang="zh-CN" sz="18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tabBar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sz="1800" dirty="0">
                <a:solidFill>
                  <a:srgbClr val="2E0D6E"/>
                </a:solidFill>
                <a:latin typeface="Menlo-Regular"/>
              </a:rPr>
              <a:t>addSubview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da-DK" altLang="zh-CN" sz="1800" dirty="0">
                <a:solidFill>
                  <a:srgbClr val="448993"/>
                </a:solidFill>
                <a:latin typeface="Menlo-Regular"/>
              </a:rPr>
              <a:t>_customTabbar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570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IWTabBarController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)viewDidLoad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super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viewDidLoad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800" dirty="0">
                <a:solidFill>
                  <a:srgbClr val="1D8519"/>
                </a:solidFill>
                <a:latin typeface="STHeitiSC-Light"/>
              </a:rPr>
              <a:t>添加新的条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03C3F"/>
                </a:solidFill>
                <a:latin typeface="Menlo-Regular"/>
              </a:rPr>
              <a:t>addTabBar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T" sz="1800" dirty="0">
                <a:solidFill>
                  <a:srgbClr val="1D8519"/>
                </a:solidFill>
                <a:latin typeface="Menlo-Regular"/>
              </a:rPr>
              <a:t>// 2.</a:t>
            </a:r>
            <a:r>
              <a:rPr lang="zh-CHT" altLang="en-US" sz="1800" dirty="0">
                <a:solidFill>
                  <a:srgbClr val="1D8519"/>
                </a:solidFill>
                <a:latin typeface="STHeitiSC-Light"/>
              </a:rPr>
              <a:t>添加所有的子控制器</a:t>
            </a:r>
            <a:endParaRPr lang="zh-CHT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03C3F"/>
                </a:solidFill>
                <a:latin typeface="Menlo-Regular"/>
              </a:rPr>
              <a:t>addChildViewControllers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6E200D"/>
                </a:solidFill>
                <a:latin typeface="Menlo-Regular"/>
              </a:rPr>
              <a:t>#pragma mark IWTabBar</a:t>
            </a:r>
            <a:r>
              <a:rPr lang="zh-TW" altLang="en-US" sz="1800" dirty="0">
                <a:solidFill>
                  <a:srgbClr val="6E200D"/>
                </a:solidFill>
                <a:latin typeface="STHeitiSC-Light"/>
              </a:rPr>
              <a:t>的代理方法</a:t>
            </a: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)tabBar:(</a:t>
            </a:r>
            <a:r>
              <a:rPr lang="en-US" altLang="zh-CN" sz="1800" dirty="0">
                <a:solidFill>
                  <a:srgbClr val="306F79"/>
                </a:solidFill>
                <a:latin typeface="Menlo-Regular"/>
              </a:rPr>
              <a:t>IWTabBar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*)tabBar didSelectButtonFrom:(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 to:(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selectedIndex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to;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91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IWTabBarController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在设置控制器</a:t>
            </a:r>
            <a:r>
              <a:rPr kumimoji="1" lang="en-US" altLang="zh-CN" sz="1800" dirty="0" smtClean="0"/>
              <a:t>tabBarItem</a:t>
            </a:r>
            <a:r>
              <a:rPr kumimoji="1" lang="zh-CN" altLang="en-US" sz="1800" dirty="0" smtClean="0"/>
              <a:t>的同时添加一个</a:t>
            </a:r>
            <a:r>
              <a:rPr kumimoji="1" lang="en-US" altLang="zh-CN" sz="1800" dirty="0" smtClean="0"/>
              <a:t>IWTabBarButton</a:t>
            </a:r>
            <a:r>
              <a:rPr kumimoji="1" lang="zh-CN" altLang="en-US" sz="1800" dirty="0" smtClean="0"/>
              <a:t>，因为一个</a:t>
            </a:r>
            <a:r>
              <a:rPr kumimoji="1" lang="en-US" altLang="zh-CN" sz="1800" dirty="0" smtClean="0"/>
              <a:t>UITabBarItem</a:t>
            </a:r>
            <a:r>
              <a:rPr kumimoji="1" lang="zh-CN" altLang="en-US" sz="1800" dirty="0" smtClean="0"/>
              <a:t>模型对应一个</a:t>
            </a:r>
            <a:r>
              <a:rPr kumimoji="1" lang="en-US" altLang="zh-CN" sz="1800" dirty="0" smtClean="0"/>
              <a:t>IWTabBarButton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)addChildViewController:(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*)child title:(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*)title image:(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*)image selectedImage:(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*)selectedImage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1D8519"/>
                </a:solidFill>
                <a:latin typeface="STHeitiSC-Light"/>
              </a:rPr>
              <a:t>	…</a:t>
            </a:r>
            <a:r>
              <a:rPr lang="en-US" altLang="zh-CN" sz="1800" dirty="0">
                <a:solidFill>
                  <a:srgbClr val="1D8519"/>
                </a:solidFill>
                <a:latin typeface="STHeitiSC-Light"/>
              </a:rPr>
              <a:t>………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1D8519"/>
                </a:solidFill>
                <a:latin typeface="Menlo-Regular"/>
              </a:rPr>
              <a:t>	/</a:t>
            </a:r>
            <a:r>
              <a:rPr lang="en-US" altLang="zh-TW" sz="1800" dirty="0">
                <a:solidFill>
                  <a:srgbClr val="1D8519"/>
                </a:solidFill>
                <a:latin typeface="Menlo-Regular"/>
              </a:rPr>
              <a:t>/ </a:t>
            </a:r>
            <a:r>
              <a:rPr lang="zh-CN" altLang="en-US" sz="1800" dirty="0" smtClean="0">
                <a:solidFill>
                  <a:srgbClr val="1D8519"/>
                </a:solidFill>
                <a:latin typeface="STHeitiSC-Light"/>
              </a:rPr>
              <a:t>添加</a:t>
            </a:r>
            <a:r>
              <a:rPr lang="en-US" altLang="zh-CN" sz="1800" dirty="0" smtClean="0">
                <a:solidFill>
                  <a:srgbClr val="1D8519"/>
                </a:solidFill>
                <a:latin typeface="STHeitiSC-Light"/>
              </a:rPr>
              <a:t>TabBarButton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448993"/>
                </a:solidFill>
                <a:latin typeface="Menlo-Regular"/>
              </a:rPr>
              <a:t>_customTabbar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03C3F"/>
                </a:solidFill>
                <a:latin typeface="Menlo-Regular"/>
              </a:rPr>
              <a:t>addTabBarButtonWithItem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:child.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46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IWTabBarController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769" y="1600200"/>
            <a:ext cx="851865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6E200D"/>
                </a:solidFill>
                <a:latin typeface="Menlo-Regular"/>
              </a:rPr>
              <a:t>#pragma mark </a:t>
            </a:r>
            <a:r>
              <a:rPr lang="zh-TW" altLang="en-US" sz="1800" dirty="0">
                <a:solidFill>
                  <a:srgbClr val="6E200D"/>
                </a:solidFill>
                <a:latin typeface="STHeitiSC-Light"/>
              </a:rPr>
              <a:t>在</a:t>
            </a:r>
            <a:r>
              <a:rPr lang="en-US" altLang="zh-TW" sz="1800" dirty="0">
                <a:solidFill>
                  <a:srgbClr val="6E200D"/>
                </a:solidFill>
                <a:latin typeface="Menlo-Regular"/>
              </a:rPr>
              <a:t>view</a:t>
            </a:r>
            <a:r>
              <a:rPr lang="zh-TW" altLang="en-US" sz="1800" dirty="0">
                <a:solidFill>
                  <a:srgbClr val="6E200D"/>
                </a:solidFill>
                <a:latin typeface="STHeitiSC-Light"/>
              </a:rPr>
              <a:t>即将显示的时候</a:t>
            </a:r>
            <a:endParaRPr lang="zh-TW" altLang="en-US" sz="1800" dirty="0">
              <a:solidFill>
                <a:srgbClr val="6E200D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viewWillAppear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)animated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super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viewWillAppear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:animated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1D8519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1D8519"/>
                </a:solidFill>
                <a:latin typeface="Menlo-Regular"/>
              </a:rPr>
              <a:t>	</a:t>
            </a:r>
            <a:r>
              <a:rPr lang="zh-CN" altLang="en-US" sz="1800" dirty="0">
                <a:solidFill>
                  <a:srgbClr val="1D8519"/>
                </a:solidFill>
                <a:latin typeface="Menlo-Regular"/>
              </a:rPr>
              <a:t> </a:t>
            </a:r>
            <a:r>
              <a:rPr lang="en-US" altLang="zh-CHT" sz="1800" dirty="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CHT" altLang="en-US" sz="1800" dirty="0">
                <a:solidFill>
                  <a:srgbClr val="1D8519"/>
                </a:solidFill>
                <a:latin typeface="STHeitiSC-Light"/>
              </a:rPr>
              <a:t>移除</a:t>
            </a:r>
            <a:r>
              <a:rPr lang="en-US" altLang="zh-CHT" sz="1800" dirty="0">
                <a:solidFill>
                  <a:srgbClr val="1D8519"/>
                </a:solidFill>
                <a:latin typeface="Menlo-Regular"/>
              </a:rPr>
              <a:t>IWTabBar</a:t>
            </a:r>
            <a:r>
              <a:rPr lang="zh-CHT" altLang="en-US" sz="1800" dirty="0">
                <a:solidFill>
                  <a:srgbClr val="1D8519"/>
                </a:solidFill>
                <a:latin typeface="STHeitiSC-Light"/>
              </a:rPr>
              <a:t>以外的其他控件</a:t>
            </a:r>
            <a:endParaRPr lang="zh-CHT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*child</a:t>
            </a:r>
            <a:r>
              <a:rPr lang="zh-CN" altLang="zh-CN" sz="1800" dirty="0" err="1">
                <a:solidFill>
                  <a:srgbClr val="B40062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B40062"/>
                </a:solidFill>
                <a:latin typeface="Menlo-Regular"/>
              </a:rPr>
              <a:t>in</a:t>
            </a:r>
            <a:r>
              <a:rPr lang="zh-CN" altLang="en-US" sz="1800" dirty="0" err="1">
                <a:solidFill>
                  <a:srgbClr val="B40062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tabBar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subviews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	</a:t>
            </a:r>
            <a:r>
              <a:rPr lang="zh-CN" altLang="en-US" sz="1800">
                <a:solidFill>
                  <a:srgbClr val="B40062"/>
                </a:solidFill>
                <a:latin typeface="Menlo-Regular"/>
              </a:rPr>
              <a:t>     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latin typeface="Menlo-Regular"/>
              </a:rPr>
              <a:t>([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child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isKindOfClass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err="1" smtClean="0">
                <a:solidFill>
                  <a:srgbClr val="4D009E"/>
                </a:solidFill>
                <a:latin typeface="Menlo-Regular"/>
              </a:rPr>
              <a:t>UIControl</a:t>
            </a:r>
            <a:r>
              <a:rPr lang="zh-CN" altLang="en-US" sz="1800" dirty="0" smtClean="0">
                <a:solidFill>
                  <a:srgbClr val="4D009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    [child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removeFromSuperview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1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742</TotalTime>
  <Words>434</Words>
  <Application>Microsoft Macintosh PowerPoint</Application>
  <PresentationFormat>全屏显示(4:3)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史上最牛的游戏</vt:lpstr>
      <vt:lpstr>新浪微博 04-自定义TabBar</vt:lpstr>
      <vt:lpstr>iOS6\7 图片适配</vt:lpstr>
      <vt:lpstr>创建2个新的类</vt:lpstr>
      <vt:lpstr>类的设计---IWTabBarButton</vt:lpstr>
      <vt:lpstr>类的设计---IWTabBar</vt:lpstr>
      <vt:lpstr>修改IWTabBarController</vt:lpstr>
      <vt:lpstr>修改IWTabBarController</vt:lpstr>
      <vt:lpstr>修改IWTabBarController</vt:lpstr>
      <vt:lpstr>修改IWTabBarController</vt:lpstr>
      <vt:lpstr>运行效果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ZHAO</cp:lastModifiedBy>
  <cp:revision>366</cp:revision>
  <dcterms:created xsi:type="dcterms:W3CDTF">2013-07-22T07:36:09Z</dcterms:created>
  <dcterms:modified xsi:type="dcterms:W3CDTF">2014-01-13T03:17:57Z</dcterms:modified>
</cp:coreProperties>
</file>