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2131" autoAdjust="0"/>
  </p:normalViewPr>
  <p:slideViewPr>
    <p:cSldViewPr snapToGrid="0" snapToObjects="1">
      <p:cViewPr varScale="1">
        <p:scale>
          <a:sx n="84" d="100"/>
          <a:sy n="84" d="100"/>
        </p:scale>
        <p:origin x="-52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32F23-4A10-814B-B6E7-B9E83163D321}" type="datetimeFigureOut">
              <a:rPr kumimoji="1" lang="zh-CN" altLang="en-US" smtClean="0"/>
              <a:t>14-5-4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0390A-018C-4E48-AF40-DD2383CF48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907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513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14-5-4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14-5-4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14-5-4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14-5-4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 smtClean="0"/>
              <a:t>新浪微博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/>
              <a:t>05-</a:t>
            </a:r>
            <a:r>
              <a:rPr kumimoji="1" lang="zh-CN" altLang="en-US" dirty="0"/>
              <a:t>美化</a:t>
            </a:r>
            <a:r>
              <a:rPr kumimoji="1" lang="en-US" altLang="zh-CN" dirty="0"/>
              <a:t>NavigationBar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讲师：李明杰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439864" y="5001920"/>
            <a:ext cx="6400800" cy="661987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技术博客：</a:t>
            </a:r>
            <a:r>
              <a:rPr kumimoji="1" lang="en-US" altLang="zh-CN" dirty="0"/>
              <a:t>http://www.cnblogs.com/</a:t>
            </a:r>
            <a:r>
              <a:rPr kumimoji="1" lang="en-US" altLang="zh-CN" dirty="0" smtClean="0"/>
              <a:t>mjios</a:t>
            </a:r>
          </a:p>
          <a:p>
            <a:r>
              <a:rPr kumimoji="1" lang="zh-CN" altLang="en-US" dirty="0" smtClean="0"/>
              <a:t>新浪微博：</a:t>
            </a:r>
            <a:r>
              <a:rPr kumimoji="1" lang="en-US" altLang="zh-CN" dirty="0" smtClean="0"/>
              <a:t>http://weibo.com</a:t>
            </a:r>
            <a:r>
              <a:rPr kumimoji="1" lang="zh-CN" altLang="zh-CN" dirty="0" smtClean="0"/>
              <a:t>/</a:t>
            </a:r>
            <a:r>
              <a:rPr kumimoji="1" lang="en-US" altLang="zh-CN" dirty="0" smtClean="0"/>
              <a:t>exceptions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3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如何美化导航栏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系统自带的导航栏都长得不怎样，特别是</a:t>
            </a:r>
            <a:r>
              <a:rPr kumimoji="1" lang="en-US" altLang="zh-CN" sz="1800" dirty="0" smtClean="0"/>
              <a:t>iOS6</a:t>
            </a:r>
            <a:endParaRPr kumimoji="1" lang="en-US" altLang="zh-CN" sz="1800" dirty="0"/>
          </a:p>
          <a:p>
            <a:endParaRPr kumimoji="1" lang="en-US" altLang="zh-CN" sz="1800" dirty="0" smtClean="0"/>
          </a:p>
          <a:p>
            <a:endParaRPr kumimoji="1" lang="en-US" altLang="zh-CN" sz="1800" dirty="0"/>
          </a:p>
          <a:p>
            <a:endParaRPr kumimoji="1" lang="en-US" altLang="zh-CN" sz="1800" dirty="0" smtClean="0"/>
          </a:p>
          <a:p>
            <a:endParaRPr kumimoji="1" lang="en-US" altLang="zh-CN" sz="1800" dirty="0"/>
          </a:p>
          <a:p>
            <a:endParaRPr kumimoji="1" lang="en-US" altLang="zh-CN" sz="1800" dirty="0" smtClean="0"/>
          </a:p>
          <a:p>
            <a:endParaRPr kumimoji="1" lang="en-US" altLang="zh-CN" sz="1800" dirty="0" smtClean="0"/>
          </a:p>
          <a:p>
            <a:r>
              <a:rPr kumimoji="1" lang="zh-CN" altLang="en-US" sz="1800" dirty="0" smtClean="0"/>
              <a:t>为了美化和统一</a:t>
            </a:r>
            <a:r>
              <a:rPr kumimoji="1" lang="en-US" altLang="zh-CN" sz="1800" dirty="0" smtClean="0"/>
              <a:t>iOS6</a:t>
            </a:r>
            <a:r>
              <a:rPr kumimoji="1" lang="zh-CN" altLang="en-US" sz="1800" dirty="0" smtClean="0"/>
              <a:t>\</a:t>
            </a:r>
            <a:r>
              <a:rPr kumimoji="1" lang="en-US" altLang="zh-CN" sz="1800" dirty="0" smtClean="0"/>
              <a:t>7</a:t>
            </a:r>
            <a:r>
              <a:rPr kumimoji="1" lang="zh-CN" altLang="en-US" sz="1800" dirty="0" smtClean="0"/>
              <a:t>的导航栏风格，需要进行相应的设置，主要是操作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zh-CN" altLang="zh-CN" sz="1800" dirty="0" smtClean="0"/>
              <a:t>[</a:t>
            </a:r>
            <a:r>
              <a:rPr kumimoji="1" lang="en-US" altLang="zh-CN" sz="1800" dirty="0" smtClean="0"/>
              <a:t>UINavigationBar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appearance]</a:t>
            </a:r>
            <a:r>
              <a:rPr kumimoji="1" lang="zh-CN" altLang="en-US" sz="1800" dirty="0" smtClean="0"/>
              <a:t>对象</a:t>
            </a: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/>
          </a:p>
          <a:p>
            <a:r>
              <a:rPr kumimoji="1" lang="zh-CN" altLang="en-US" sz="1800" dirty="0" smtClean="0"/>
              <a:t>由于只需要设置一次导航栏的主题，所以在</a:t>
            </a:r>
            <a:r>
              <a:rPr kumimoji="1" lang="en-US" altLang="zh-CN" sz="1800" dirty="0" smtClean="0"/>
              <a:t>IWNavigationController</a:t>
            </a:r>
            <a:r>
              <a:rPr kumimoji="1" lang="zh-CN" altLang="en-US" sz="1800" dirty="0" smtClean="0"/>
              <a:t>的</a:t>
            </a:r>
            <a:r>
              <a:rPr kumimoji="1" lang="en-US" altLang="zh-CN" sz="1800" dirty="0" smtClean="0"/>
              <a:t>+initialize</a:t>
            </a:r>
            <a:r>
              <a:rPr kumimoji="1" lang="zh-CN" altLang="en-US" sz="1800" dirty="0" smtClean="0"/>
              <a:t>方法设置主题即可</a:t>
            </a:r>
            <a:endParaRPr kumimoji="1" lang="zh-CN" altLang="en-US" sz="1800" dirty="0"/>
          </a:p>
        </p:txBody>
      </p:sp>
      <p:pic>
        <p:nvPicPr>
          <p:cNvPr id="6" name="图片 5" descr="QQ20140102-6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055421"/>
            <a:ext cx="4064000" cy="609600"/>
          </a:xfrm>
          <a:prstGeom prst="rect">
            <a:avLst/>
          </a:prstGeom>
        </p:spPr>
      </p:pic>
      <p:pic>
        <p:nvPicPr>
          <p:cNvPr id="7" name="图片 6" descr="QQ20140102-6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889068"/>
            <a:ext cx="40640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1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统一返回按钮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为了让整个项目的返回按钮都保持一致，最好通过设置每个子控制器</a:t>
            </a:r>
            <a:r>
              <a:rPr kumimoji="1" lang="en-US" altLang="zh-CN" sz="1800" dirty="0" err="1" smtClean="0"/>
              <a:t>navigationItem</a:t>
            </a:r>
            <a:r>
              <a:rPr kumimoji="1" lang="zh-CN" altLang="en-US" sz="1800" dirty="0" smtClean="0"/>
              <a:t>的</a:t>
            </a:r>
            <a:r>
              <a:rPr kumimoji="1" lang="en-US" altLang="zh-CN" sz="1800" dirty="0" err="1" smtClean="0"/>
              <a:t>leftBarButtonItem</a:t>
            </a:r>
            <a:r>
              <a:rPr kumimoji="1" lang="zh-CN" altLang="en-US" sz="1800" dirty="0" smtClean="0"/>
              <a:t>方式</a:t>
            </a:r>
            <a:endParaRPr kumimoji="1" lang="en-US" altLang="zh-CN" sz="1800" dirty="0" smtClean="0"/>
          </a:p>
          <a:p>
            <a:endParaRPr kumimoji="1" lang="en-US" altLang="zh-CN" sz="1800" dirty="0" smtClean="0"/>
          </a:p>
          <a:p>
            <a:r>
              <a:rPr kumimoji="1" lang="zh-CN" altLang="en-US" sz="1800" dirty="0" smtClean="0"/>
              <a:t>为了能拿到所有的子控制器</a:t>
            </a:r>
            <a:r>
              <a:rPr kumimoji="1" lang="zh-CN" altLang="en-US" sz="1800" dirty="0" smtClean="0"/>
              <a:t>，</a:t>
            </a:r>
            <a:r>
              <a:rPr kumimoji="1" lang="zh-CN" altLang="en-US" sz="1800" dirty="0" smtClean="0"/>
              <a:t>重写导航控制器的</a:t>
            </a:r>
            <a:r>
              <a:rPr kumimoji="1" lang="en-US" altLang="zh-CN" sz="1800" dirty="0" smtClean="0"/>
              <a:t>push</a:t>
            </a:r>
            <a:r>
              <a:rPr kumimoji="1" lang="zh-CN" altLang="en-US" sz="1800" dirty="0" smtClean="0"/>
              <a:t>方法即可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8476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iOS7</a:t>
            </a:r>
            <a:r>
              <a:rPr kumimoji="1" lang="zh-CN" altLang="en-US" dirty="0" smtClean="0"/>
              <a:t>的右滑效果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设置完左上角的返回按钮后，</a:t>
            </a:r>
            <a:r>
              <a:rPr kumimoji="1" lang="en-US" altLang="zh-CN" sz="1800" dirty="0" smtClean="0"/>
              <a:t>iOS7</a:t>
            </a:r>
            <a:r>
              <a:rPr kumimoji="1" lang="zh-CN" altLang="en-US" sz="1800" dirty="0" smtClean="0"/>
              <a:t>自带的右滑</a:t>
            </a:r>
            <a:r>
              <a:rPr kumimoji="1" lang="en-US" altLang="zh-CN" sz="1800" dirty="0" smtClean="0"/>
              <a:t>pop</a:t>
            </a:r>
            <a:r>
              <a:rPr kumimoji="1" lang="zh-CN" altLang="en-US" sz="1800" dirty="0" smtClean="0"/>
              <a:t>出控制器的功能会失效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重新设置</a:t>
            </a:r>
            <a:r>
              <a:rPr kumimoji="1" lang="en-US" altLang="zh-CN" sz="1800" dirty="0" smtClean="0"/>
              <a:t>iOS7</a:t>
            </a:r>
            <a:r>
              <a:rPr kumimoji="1" lang="zh-CN" altLang="en-US" sz="1800" dirty="0" smtClean="0"/>
              <a:t>的右滑效果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6E200D"/>
                </a:solidFill>
                <a:latin typeface="Menlo-Regular"/>
              </a:rPr>
              <a:t>#</a:t>
            </a:r>
            <a:r>
              <a:rPr lang="en-US" altLang="zh-CN" sz="1800" dirty="0" err="1">
                <a:solidFill>
                  <a:srgbClr val="6E200D"/>
                </a:solidFill>
                <a:latin typeface="Menlo-Regular"/>
              </a:rPr>
              <a:t>ifdef</a:t>
            </a:r>
            <a:r>
              <a:rPr lang="en-US" altLang="zh-CN" sz="1800" dirty="0">
                <a:solidFill>
                  <a:srgbClr val="6E200D"/>
                </a:solidFill>
                <a:latin typeface="Menlo-Regular"/>
              </a:rPr>
              <a:t> __IPHONE_7_0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 dirty="0">
                <a:solidFill>
                  <a:srgbClr val="B40062"/>
                </a:solidFill>
                <a:latin typeface="Menlo-Regular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 dirty="0">
                <a:solidFill>
                  <a:srgbClr val="643820"/>
                </a:solidFill>
                <a:latin typeface="Menlo-Regular"/>
              </a:rPr>
              <a:t>iOS7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800" dirty="0" err="1">
                <a:solidFill>
                  <a:srgbClr val="B40062"/>
                </a:solidFill>
                <a:latin typeface="Menlo-Regular"/>
              </a:rPr>
              <a:t>self</a:t>
            </a:r>
            <a:r>
              <a:rPr lang="en-US" altLang="zh-CN" sz="1800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 err="1">
                <a:solidFill>
                  <a:srgbClr val="5C2699"/>
                </a:solidFill>
                <a:latin typeface="Menlo-Regular"/>
              </a:rPr>
              <a:t>interactivePopGestureRecognizer</a:t>
            </a:r>
            <a:r>
              <a:rPr lang="en-US" altLang="zh-CN" sz="1800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 dirty="0" err="1">
                <a:solidFill>
                  <a:srgbClr val="5C2699"/>
                </a:solidFill>
                <a:latin typeface="Menlo-Regular"/>
              </a:rPr>
              <a:t>delegate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800" dirty="0">
                <a:solidFill>
                  <a:srgbClr val="B40062"/>
                </a:solidFill>
                <a:latin typeface="Menlo-Regular"/>
              </a:rPr>
              <a:t>nil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6E200D"/>
                </a:solidFill>
                <a:latin typeface="Menlo-Regular"/>
              </a:rPr>
              <a:t>#</a:t>
            </a:r>
            <a:r>
              <a:rPr lang="en-US" altLang="zh-CN" sz="1800" dirty="0" err="1">
                <a:solidFill>
                  <a:srgbClr val="6E200D"/>
                </a:solidFill>
                <a:latin typeface="Menlo-Regular"/>
              </a:rPr>
              <a:t>endif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3986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史上最牛的游戏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史上最牛的游戏.potx</Template>
  <TotalTime>803</TotalTime>
  <Words>133</Words>
  <Application>Microsoft Macintosh PowerPoint</Application>
  <PresentationFormat>全屏显示(4:3)</PresentationFormat>
  <Paragraphs>30</Paragraphs>
  <Slides>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史上最牛的游戏</vt:lpstr>
      <vt:lpstr>新浪微博 05-美化NavigationBar</vt:lpstr>
      <vt:lpstr>如何美化导航栏</vt:lpstr>
      <vt:lpstr>统一返回按钮</vt:lpstr>
      <vt:lpstr>iOS7的右滑效果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MJ Lee</cp:lastModifiedBy>
  <cp:revision>391</cp:revision>
  <dcterms:created xsi:type="dcterms:W3CDTF">2013-07-22T07:36:09Z</dcterms:created>
  <dcterms:modified xsi:type="dcterms:W3CDTF">2014-05-04T15:09:45Z</dcterms:modified>
</cp:coreProperties>
</file>