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83" r:id="rId3"/>
    <p:sldId id="308" r:id="rId4"/>
    <p:sldId id="309" r:id="rId5"/>
    <p:sldId id="310" r:id="rId6"/>
    <p:sldId id="314" r:id="rId7"/>
    <p:sldId id="311" r:id="rId8"/>
    <p:sldId id="312" r:id="rId9"/>
    <p:sldId id="313" r:id="rId10"/>
    <p:sldId id="315" r:id="rId11"/>
    <p:sldId id="316" r:id="rId12"/>
    <p:sldId id="317" r:id="rId13"/>
    <p:sldId id="318" r:id="rId14"/>
    <p:sldId id="319" r:id="rId15"/>
    <p:sldId id="320" r:id="rId16"/>
    <p:sldId id="321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</p14:sldIdLst>
        </p14:section>
        <p14:section name="掌握" id="{B8C3C3ED-3D9B-FE41-9E26-4D7B512F372B}">
          <p14:sldIdLst>
            <p14:sldId id="283"/>
          </p14:sldIdLst>
        </p14:section>
        <p14:section name="TabBar" id="{24208939-86BD-6540-BE9A-F32DE13C3BBB}">
          <p14:sldIdLst>
            <p14:sldId id="308"/>
            <p14:sldId id="309"/>
          </p14:sldIdLst>
        </p14:section>
        <p14:section name="导航栏" id="{E4EB5193-B59E-B240-8954-D74C072180C6}">
          <p14:sldIdLst>
            <p14:sldId id="310"/>
            <p14:sldId id="314"/>
            <p14:sldId id="311"/>
          </p14:sldIdLst>
        </p14:section>
        <p14:section name="导航控制器" id="{EC09FC2C-9F61-0F47-A2BF-1E272036F30F}">
          <p14:sldIdLst>
            <p14:sldId id="312"/>
            <p14:sldId id="313"/>
          </p14:sldIdLst>
        </p14:section>
        <p14:section name="状态栏" id="{7D883419-500F-6647-A5F2-9AD4E9F56EA2}">
          <p14:sldIdLst>
            <p14:sldId id="315"/>
          </p14:sldIdLst>
        </p14:section>
        <p14:section name="图标" id="{24838EDE-D604-6B4F-BBC1-39AD061AFFB8}">
          <p14:sldIdLst>
            <p14:sldId id="316"/>
            <p14:sldId id="317"/>
          </p14:sldIdLst>
        </p14:section>
        <p14:section name="UICollectionView" id="{C646C411-AB79-7240-8C9C-981E1D7EDC5C}">
          <p14:sldIdLst>
            <p14:sldId id="318"/>
            <p14:sldId id="319"/>
            <p14:sldId id="320"/>
          </p14:sldIdLst>
        </p14:section>
        <p14:section name="UIWebView" id="{8841678E-406F-A44C-BC3D-0536F301F877}">
          <p14:sldIdLst>
            <p14:sldId id="3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8" autoAdjust="0"/>
    <p:restoredTop sz="95480" autoAdjust="0"/>
  </p:normalViewPr>
  <p:slideViewPr>
    <p:cSldViewPr snapToGrid="0" snapToObjects="1">
      <p:cViewPr varScale="1">
        <p:scale>
          <a:sx n="100" d="100"/>
          <a:sy n="100" d="100"/>
        </p:scale>
        <p:origin x="-22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14-4-17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14-4-17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网</a:t>
            </a:r>
            <a:r>
              <a:rPr kumimoji="1" lang="zh-CN" altLang="en-US" dirty="0"/>
              <a:t>易彩票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状态栏的设置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程序启动时隐藏状态栏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程序启动完毕后再显示回状态栏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前提是状态栏交给了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管理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application.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statusBarHidden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</p:txBody>
      </p:sp>
      <p:pic>
        <p:nvPicPr>
          <p:cNvPr id="4" name="图片 3" descr="屏幕快照 2014-04-16 下午4.06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2" y="2065027"/>
            <a:ext cx="4254500" cy="673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67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去除图标的玻璃质感效果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smtClean="0"/>
              <a:t>Xcode5</a:t>
            </a:r>
            <a:r>
              <a:rPr kumimoji="1" lang="zh-CN" altLang="en-US" sz="1600" dirty="0" smtClean="0"/>
              <a:t>的做法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en-US" altLang="zh-CN" sz="1600" dirty="0" smtClean="0"/>
              <a:t>Xcode4</a:t>
            </a:r>
            <a:r>
              <a:rPr kumimoji="1" lang="zh-CN" altLang="en-US" sz="1600" dirty="0" smtClean="0"/>
              <a:t>的做法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zh-CN" altLang="en-US" sz="1600" dirty="0"/>
          </a:p>
        </p:txBody>
      </p:sp>
      <p:pic>
        <p:nvPicPr>
          <p:cNvPr id="4" name="图片 3" descr="屏幕快照 2014-04-16 下午4.06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39" y="5710377"/>
            <a:ext cx="5867400" cy="381000"/>
          </a:xfrm>
          <a:prstGeom prst="rect">
            <a:avLst/>
          </a:prstGeom>
        </p:spPr>
      </p:pic>
      <p:pic>
        <p:nvPicPr>
          <p:cNvPr id="5" name="图片 4" descr="屏幕快照 2014-04-16 下午4.10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1118"/>
            <a:ext cx="33655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UIImageView</a:t>
            </a:r>
            <a:r>
              <a:rPr kumimoji="1" lang="zh-CN" altLang="en-US" dirty="0" smtClean="0"/>
              <a:t>的图片拉伸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2617"/>
            <a:ext cx="8229600" cy="706502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UIImaegView</a:t>
            </a:r>
            <a:r>
              <a:rPr kumimoji="1" lang="zh-CN" altLang="en-US" sz="1600" dirty="0" smtClean="0"/>
              <a:t>的图片拉伸可以通过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或者</a:t>
            </a:r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设置</a:t>
            </a:r>
            <a:endParaRPr kumimoji="1" lang="en-US" altLang="zh-CN" sz="1600" dirty="0" smtClean="0"/>
          </a:p>
          <a:p>
            <a:r>
              <a:rPr kumimoji="1" lang="en-US" altLang="zh-CN" sz="1600" dirty="0" smtClean="0">
                <a:solidFill>
                  <a:srgbClr val="FF0000"/>
                </a:solidFill>
              </a:rPr>
              <a:t>UIButton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不能通过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storyboard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或者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xib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设置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必须通过代码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4" name="图片 3" descr="屏幕快照 2014-04-16 下午4.22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10" y="2527780"/>
            <a:ext cx="50546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UICollectionViewController</a:t>
            </a:r>
            <a:r>
              <a:rPr kumimoji="1" lang="zh-CN" altLang="en-US" dirty="0" smtClean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/>
              <a:t>注册</a:t>
            </a:r>
            <a:r>
              <a:rPr kumimoji="1" lang="en-US" altLang="zh-CN" sz="1600" dirty="0" smtClean="0"/>
              <a:t>cell(</a:t>
            </a:r>
            <a:r>
              <a:rPr lang="zh-TW" altLang="en-US" sz="1600" dirty="0"/>
              <a:t>告诉</a:t>
            </a:r>
            <a:r>
              <a:rPr lang="en-US" altLang="zh-TW" sz="1600" dirty="0"/>
              <a:t>collectionView</a:t>
            </a:r>
            <a:r>
              <a:rPr lang="zh-TW" altLang="en-US" sz="1600" dirty="0"/>
              <a:t>将来创建怎样的</a:t>
            </a:r>
            <a:r>
              <a:rPr lang="en-US" altLang="zh-TW" sz="1600" dirty="0" smtClean="0"/>
              <a:t>cell</a:t>
            </a:r>
            <a:r>
              <a:rPr kumimoji="1"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collectionView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registerClass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UICollectionViewCell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forCellWithReuseIdentifier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"product"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+mj-lt"/>
              <a:buAutoNum type="arabicPeriod" startAt="2"/>
            </a:pPr>
            <a:r>
              <a:rPr kumimoji="1" lang="zh-CN" altLang="en-US" sz="1600" dirty="0" smtClean="0"/>
              <a:t>从缓存池中取出</a:t>
            </a:r>
            <a:r>
              <a:rPr kumimoji="1" lang="en-US" altLang="zh-CN" sz="1600" dirty="0" smtClean="0"/>
              <a:t>cell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UICollectionViewCell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*)collectionView:(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UICollectionView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*)collectionView cellForItemAtIndexPath:(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NSIndexPath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*)indexPath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UICollectionViewCell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*cell = [collectionView 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dequeueReusableCellWithReuseIdentifier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"product"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forIndexPath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:indexPath]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cell;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9978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UICollectionViewController</a:t>
            </a:r>
            <a:r>
              <a:rPr kumimoji="1" lang="zh-CN" altLang="en-US" dirty="0" smtClean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" y="1600200"/>
            <a:ext cx="86360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kumimoji="1" lang="zh-CN" altLang="en-US" sz="1600" dirty="0" smtClean="0"/>
              <a:t>重写</a:t>
            </a:r>
            <a:r>
              <a:rPr kumimoji="1" lang="en-US" altLang="zh-CN" sz="1600" dirty="0" smtClean="0"/>
              <a:t>init</a:t>
            </a:r>
            <a:r>
              <a:rPr kumimoji="1" lang="zh-CN" altLang="en-US" sz="1600" dirty="0" smtClean="0"/>
              <a:t>方法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创建布局参数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)init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// 1.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流水布局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UICollectionViewFlowLayout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*layout = [[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UICollectionViewFlowLayout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// 2.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每个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cell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的尺寸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	layout.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itemSize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CGSizeMake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100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100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[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super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initWithCollectionViewLayout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:layout];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9842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UICollectionViewFlowLayout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UICollectionViewFlowLayout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称为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”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流水布局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”,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用来约束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cell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的显示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常见属性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Cell</a:t>
            </a:r>
            <a:r>
              <a:rPr kumimoji="1" lang="zh-CN" altLang="en-US" sz="1600" dirty="0" smtClean="0"/>
              <a:t>的尺寸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itemSize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/>
              <a:t>cell</a:t>
            </a:r>
            <a:r>
              <a:rPr lang="zh-CN" altLang="en-US" sz="1600" dirty="0"/>
              <a:t>之间的</a:t>
            </a:r>
            <a:r>
              <a:rPr lang="zh-CN" altLang="en-US" sz="1600" dirty="0" smtClean="0"/>
              <a:t>水平间距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minimumInteritemSpacing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/>
              <a:t>cell</a:t>
            </a:r>
            <a:r>
              <a:rPr lang="zh-CN" altLang="en-US" sz="1600" dirty="0"/>
              <a:t>之间</a:t>
            </a:r>
            <a:r>
              <a:rPr lang="zh-CN" altLang="en-US" sz="1600" dirty="0" smtClean="0"/>
              <a:t>的垂直间距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minimumLineSpacing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/>
              <a:t>四周的内边距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UIEdgeInsets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sectionInset;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7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UIWebView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200" y="1511300"/>
            <a:ext cx="8534400" cy="46148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加载网页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创建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URL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*url = [[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URLForResource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@”</a:t>
            </a: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abc.html</a:t>
            </a: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”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withExtension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TW" sz="1600" dirty="0" smtClean="0">
                <a:solidFill>
                  <a:srgbClr val="007400"/>
                </a:solidFill>
                <a:latin typeface="Menlo-Regular"/>
              </a:rPr>
              <a:t> 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创建请求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*request = 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NSURLRequest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requestWithURL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:url]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  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发送请求加载网页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webView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loadRequest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:request]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执行</a:t>
            </a:r>
            <a:r>
              <a:rPr kumimoji="1" lang="en-US" altLang="zh-CN" sz="1600" dirty="0" smtClean="0"/>
              <a:t>JavaScript(</a:t>
            </a:r>
            <a:r>
              <a:rPr kumimoji="1" lang="zh-CN" altLang="en-US" sz="1600" dirty="0" smtClean="0"/>
              <a:t>要等网页加载完毕才能执行</a:t>
            </a:r>
            <a:r>
              <a:rPr kumimoji="1" lang="en-US" altLang="zh-CN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[webView 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stringByEvaluatingJavaScriptFromString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js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监听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webView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的加载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设置代理监听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webView.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delegate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288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43124"/>
            <a:ext cx="8229600" cy="4778008"/>
          </a:xfrm>
        </p:spPr>
        <p:txBody>
          <a:bodyPr>
            <a:normAutofit/>
          </a:bodyPr>
          <a:lstStyle/>
          <a:p>
            <a:endParaRPr kumimoji="1" lang="en-US" altLang="zh-C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</a:t>
            </a:r>
            <a:r>
              <a:rPr kumimoji="1" lang="en-US" altLang="zh-CN" dirty="0" smtClean="0"/>
              <a:t>UITabBarController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TabBar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4615"/>
            <a:ext cx="8229600" cy="66621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>
                <a:latin typeface="Menlo Regular"/>
                <a:cs typeface="Menlo Regular"/>
              </a:rPr>
              <a:t>系统自带的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/>
              <a:t>，有个内置的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</a:t>
            </a:r>
            <a:r>
              <a:rPr kumimoji="1" lang="zh-CN" altLang="en-US" sz="1600" dirty="0" smtClean="0"/>
              <a:t>，在</a:t>
            </a:r>
            <a:r>
              <a:rPr kumimoji="1" lang="en-US" altLang="zh-CN" sz="1600" dirty="0" smtClean="0"/>
              <a:t>iOS7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iOS6</a:t>
            </a:r>
            <a:r>
              <a:rPr kumimoji="1" lang="zh-CN" altLang="en-US" sz="1600" dirty="0" smtClean="0"/>
              <a:t>中的风格完全不一样（</a:t>
            </a:r>
            <a:r>
              <a:rPr kumimoji="1" lang="en-US" altLang="zh-CN" sz="1600" dirty="0" smtClean="0"/>
              <a:t>iOS6</a:t>
            </a:r>
            <a:r>
              <a:rPr kumimoji="1" lang="zh-CN" altLang="en-US" sz="1600" dirty="0" smtClean="0"/>
              <a:t>长得比较挫）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>
              <a:latin typeface="Menlo Regular"/>
              <a:cs typeface="Menlo Regular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55096" y="2170826"/>
            <a:ext cx="80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enlo Regular"/>
                <a:cs typeface="Menlo Regular"/>
              </a:rPr>
              <a:t>iOS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 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7</a:t>
            </a:r>
            <a:endParaRPr kumimoji="1" lang="zh-CN" altLang="en-US" sz="1600" dirty="0">
              <a:latin typeface="Menlo Regular"/>
              <a:cs typeface="Menlo Regular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60501" y="2170826"/>
            <a:ext cx="80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Menlo Regular"/>
                <a:cs typeface="Menlo Regular"/>
              </a:rPr>
              <a:t>iOS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 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6</a:t>
            </a:r>
            <a:endParaRPr kumimoji="1" lang="zh-CN" altLang="en-US" sz="1600" dirty="0">
              <a:latin typeface="Menlo Regular"/>
              <a:cs typeface="Menlo Regular"/>
            </a:endParaRPr>
          </a:p>
        </p:txBody>
      </p:sp>
      <p:pic>
        <p:nvPicPr>
          <p:cNvPr id="6" name="图片 5" descr="QQ20140415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6" y="2537918"/>
            <a:ext cx="2870200" cy="457200"/>
          </a:xfrm>
          <a:prstGeom prst="rect">
            <a:avLst/>
          </a:prstGeom>
        </p:spPr>
      </p:pic>
      <p:pic>
        <p:nvPicPr>
          <p:cNvPr id="7" name="图片 6" descr="QQ20140415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259" y="2537918"/>
            <a:ext cx="2832100" cy="444500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57200" y="3212326"/>
            <a:ext cx="8229600" cy="3023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Menlo Regular"/>
                <a:cs typeface="Menlo Regular"/>
              </a:rPr>
              <a:t>现在的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app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，为了减小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iOS6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和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iOS7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的风格差异，一般都不使用系统自带的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，而是自定义一个属于自己的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TabBar</a:t>
            </a: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网易彩票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微信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新浪微博</a:t>
            </a:r>
            <a:endParaRPr kumimoji="1" lang="en-US" altLang="zh-CN" sz="1600" dirty="0" smtClean="0">
              <a:latin typeface="Menlo Regular"/>
              <a:cs typeface="Menlo Regular"/>
            </a:endParaRPr>
          </a:p>
        </p:txBody>
      </p:sp>
      <p:pic>
        <p:nvPicPr>
          <p:cNvPr id="10" name="图片 9" descr="QQ20140415-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96" y="3878538"/>
            <a:ext cx="4000500" cy="647700"/>
          </a:xfrm>
          <a:prstGeom prst="rect">
            <a:avLst/>
          </a:prstGeom>
        </p:spPr>
      </p:pic>
      <p:pic>
        <p:nvPicPr>
          <p:cNvPr id="11" name="图片 10" descr="QQ20140415-4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96" y="5684097"/>
            <a:ext cx="4000500" cy="551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 descr="QQ20140415-5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96" y="4768925"/>
            <a:ext cx="4000500" cy="57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</a:t>
            </a:r>
            <a:r>
              <a:rPr kumimoji="1" lang="en-US" altLang="zh-CN" dirty="0" smtClean="0"/>
              <a:t>UITabBarController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TabBar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4615"/>
            <a:ext cx="8229600" cy="467382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>
                <a:latin typeface="Menlo Regular"/>
                <a:cs typeface="Menlo Regular"/>
              </a:rPr>
              <a:t>如何自定义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TabBar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首先要自定义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>
                <a:latin typeface="Menlo Regular"/>
                <a:cs typeface="Menlo Regular"/>
              </a:rPr>
              <a:t>：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新建一个类，继承自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新建一个类，继承自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，用来做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TabBar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，封装内部的按钮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在自定义的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中创建自定义的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TabBar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，添加到默认的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上面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endParaRPr kumimoji="1" lang="en-US" altLang="zh-CN" sz="1600" dirty="0" smtClean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3357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导航栏主题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6" y="1450509"/>
            <a:ext cx="8576737" cy="481290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为了保证整个项目的导航栏样式一样，可以统一设置导航栏的主题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主要是取得导航栏的</a:t>
            </a:r>
            <a:r>
              <a:rPr kumimoji="1" lang="en-US" altLang="zh-CN" sz="1600" dirty="0" smtClean="0"/>
              <a:t>appearance</a:t>
            </a:r>
            <a:r>
              <a:rPr kumimoji="1" lang="zh-CN" altLang="en-US" sz="1600" dirty="0" smtClean="0"/>
              <a:t>对象，操作它就设置导航栏的主题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UINavigationBar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*navBar = 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UINavigationBar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appearance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常用主题设置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导航栏背景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)setBackgroundImage:(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*)backgroundImage forBarMetrics:(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UIBarMetrics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barMetrics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标题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titleTextAttributes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字典中能用到的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key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在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UIStringDrawing.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h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中</a:t>
            </a:r>
            <a:endParaRPr lang="en-US" altLang="zh-CN" sz="1600" dirty="0" smtClean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en-US" altLang="zh-CN" sz="1600" dirty="0" smtClean="0">
                <a:solidFill>
                  <a:srgbClr val="007400"/>
                </a:solidFill>
                <a:latin typeface="Menlo-Regular"/>
              </a:rPr>
              <a:t>// </a:t>
            </a:r>
            <a:r>
              <a:rPr kumimoji="1" lang="zh-CN" altLang="en-US" sz="1600" dirty="0" smtClean="0">
                <a:solidFill>
                  <a:srgbClr val="007400"/>
                </a:solidFill>
                <a:latin typeface="Menlo-Regular"/>
              </a:rPr>
              <a:t>最新版本的</a:t>
            </a:r>
            <a:r>
              <a:rPr kumimoji="1" lang="en-US" altLang="zh-CN" sz="1600" dirty="0" smtClean="0">
                <a:solidFill>
                  <a:srgbClr val="007400"/>
                </a:solidFill>
                <a:latin typeface="Menlo-Regular"/>
              </a:rPr>
              <a:t>key</a:t>
            </a:r>
            <a:r>
              <a:rPr kumimoji="1" lang="zh-CN" altLang="en-US" sz="1600" dirty="0" smtClean="0">
                <a:solidFill>
                  <a:srgbClr val="007400"/>
                </a:solidFill>
                <a:latin typeface="Menlo-Regular"/>
              </a:rPr>
              <a:t>在</a:t>
            </a:r>
            <a:r>
              <a:rPr kumimoji="1" lang="en-US" altLang="zh-CN" sz="1600" dirty="0" smtClean="0">
                <a:solidFill>
                  <a:srgbClr val="007400"/>
                </a:solidFill>
                <a:latin typeface="Menlo-Regular"/>
              </a:rPr>
              <a:t>UIKit</a:t>
            </a:r>
            <a:r>
              <a:rPr kumimoji="1" lang="zh-CN" altLang="en-US" sz="1600" dirty="0">
                <a:solidFill>
                  <a:srgbClr val="007400"/>
                </a:solidFill>
                <a:latin typeface="Menlo-Regular"/>
              </a:rPr>
              <a:t>框架的</a:t>
            </a:r>
            <a:r>
              <a:rPr kumimoji="1" lang="en-US" altLang="zh-CN" sz="1600" dirty="0">
                <a:solidFill>
                  <a:srgbClr val="007400"/>
                </a:solidFill>
                <a:latin typeface="Menlo-Regular"/>
              </a:rPr>
              <a:t>NSAttributedString</a:t>
            </a:r>
            <a:r>
              <a:rPr kumimoji="1" lang="zh-CN" altLang="en-US" sz="1600" dirty="0">
                <a:solidFill>
                  <a:srgbClr val="007400"/>
                </a:solidFill>
                <a:latin typeface="Menlo-Regular"/>
              </a:rPr>
              <a:t>.</a:t>
            </a:r>
            <a:r>
              <a:rPr kumimoji="1" lang="en-US" altLang="zh-CN" sz="1600" dirty="0" smtClean="0">
                <a:solidFill>
                  <a:srgbClr val="007400"/>
                </a:solidFill>
                <a:latin typeface="Menlo-Regular"/>
              </a:rPr>
              <a:t>h</a:t>
            </a:r>
            <a:r>
              <a:rPr kumimoji="1" lang="zh-CN" altLang="en-US" sz="1600" dirty="0" smtClean="0">
                <a:solidFill>
                  <a:srgbClr val="007400"/>
                </a:solidFill>
                <a:latin typeface="Menlo-Regular"/>
              </a:rPr>
              <a:t>中</a:t>
            </a:r>
            <a:endParaRPr kumimoji="1" lang="en-US" altLang="zh-CN" sz="1600" dirty="0" smtClean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 smtClean="0">
              <a:solidFill>
                <a:srgbClr val="0074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iOS7</a:t>
            </a:r>
            <a:r>
              <a:rPr kumimoji="1" lang="zh-CN" altLang="en-US" sz="1600" dirty="0"/>
              <a:t>返回按钮的箭头样式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*tintColor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96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导航栏按钮主题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5" y="1528855"/>
            <a:ext cx="8591007" cy="452596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导航栏的左上角和右上角都是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kumimoji="1" lang="zh-CN" altLang="en-US" sz="1600" dirty="0" smtClean="0"/>
              <a:t>对象，为了统一样式，也可以设置的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kumimoji="1" lang="zh-CN" altLang="en-US" sz="1600" dirty="0" smtClean="0"/>
              <a:t>主题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*item = 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appearance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设置主题的方法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背景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)setBackgroundImage:(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*)backgroundImage forState:(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)state barMetrics:(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UIBarMetrics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barMetrics;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文字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)setTitleTextAttributes:(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*)attributes forState:(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state;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导航栏返回按钮背景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)setBackButtonBackgroundImage:(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*)backgroundImage forState:(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)state barMetrics:(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UIBarMetrics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barMetrics;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6870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导航栏背景的出图规格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smtClean="0"/>
              <a:t>iOS6</a:t>
            </a:r>
            <a:r>
              <a:rPr kumimoji="1" lang="zh-CN" altLang="en-US" sz="1600" dirty="0" smtClean="0"/>
              <a:t>导航栏背景的出图规格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非</a:t>
            </a:r>
            <a:r>
              <a:rPr kumimoji="1" lang="en-US" altLang="zh-CN" sz="1600" dirty="0" smtClean="0"/>
              <a:t>retina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smtClean="0"/>
              <a:t>320x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44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px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retina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smtClean="0"/>
              <a:t>640x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88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px</a:t>
            </a:r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en-US" altLang="zh-CN" sz="1600" dirty="0" smtClean="0"/>
              <a:t>iOS7</a:t>
            </a:r>
            <a:r>
              <a:rPr kumimoji="1" lang="zh-CN" altLang="en-US" sz="1600" dirty="0" smtClean="0"/>
              <a:t>导航栏</a:t>
            </a:r>
            <a:r>
              <a:rPr kumimoji="1" lang="zh-CN" altLang="en-US" sz="1600" dirty="0"/>
              <a:t>背景的出图规格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retina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smtClean="0"/>
              <a:t>640x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128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px</a:t>
            </a:r>
          </a:p>
        </p:txBody>
      </p:sp>
    </p:spTree>
    <p:extLst>
      <p:ext uri="{BB962C8B-B14F-4D97-AF65-F5344CB8AC3E}">
        <p14:creationId xmlns:p14="http://schemas.microsoft.com/office/powerpoint/2010/main" val="60041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自定义导航控制器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6" y="1503252"/>
            <a:ext cx="8619548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自定义导航控制器的步骤：新建一个类，继承自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自定义导航控制器的价值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重写</a:t>
            </a:r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方法就可以拦截所有压入栈中的子控制器，统一做一些处理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)pushViewController:(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 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animated;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重写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pop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方法就可以拦截所有子控制器的出栈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*)popViewControllerAnimated:(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)animated;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7045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琐碎知识点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为了在</a:t>
            </a:r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控制器时隐藏</a:t>
            </a:r>
            <a:r>
              <a:rPr kumimoji="1" lang="en-US" altLang="zh-CN" sz="1600" dirty="0" smtClean="0"/>
              <a:t>UITabBar</a:t>
            </a:r>
            <a:r>
              <a:rPr kumimoji="1" lang="zh-CN" altLang="en-US" sz="1600" dirty="0" smtClean="0"/>
              <a:t>，需要做以下设置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viewController.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hidesBottomBarWhenPushed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initailize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、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load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方法的区别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initailize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、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load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都是类方法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当一个类被装载进内存时，就会调用一次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load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方法（当时这个类还不可用）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当第一次使用这个类时，就会调用一次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initailize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065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9979</TotalTime>
  <Words>666</Words>
  <Application>Microsoft Macintosh PowerPoint</Application>
  <PresentationFormat>全屏显示(4:3)</PresentationFormat>
  <Paragraphs>153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史上最牛的游戏</vt:lpstr>
      <vt:lpstr>网易彩票</vt:lpstr>
      <vt:lpstr>掌握</vt:lpstr>
      <vt:lpstr>自定义UITabBarController和TabBar</vt:lpstr>
      <vt:lpstr>自定义UITabBarController和TabBar</vt:lpstr>
      <vt:lpstr>导航栏主题</vt:lpstr>
      <vt:lpstr>导航栏按钮主题</vt:lpstr>
      <vt:lpstr>导航栏背景的出图规格</vt:lpstr>
      <vt:lpstr>自定义导航控制器</vt:lpstr>
      <vt:lpstr>琐碎知识点</vt:lpstr>
      <vt:lpstr>状态栏的设置</vt:lpstr>
      <vt:lpstr>去除图标的玻璃质感效果</vt:lpstr>
      <vt:lpstr>UIImageView的图片拉伸</vt:lpstr>
      <vt:lpstr>UICollectionViewController的使用</vt:lpstr>
      <vt:lpstr>UICollectionViewController的使用</vt:lpstr>
      <vt:lpstr>UICollectionViewFlowLayout </vt:lpstr>
      <vt:lpstr>UIWebView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3300</cp:revision>
  <dcterms:created xsi:type="dcterms:W3CDTF">2013-07-22T07:36:09Z</dcterms:created>
  <dcterms:modified xsi:type="dcterms:W3CDTF">2014-04-17T09:45:13Z</dcterms:modified>
</cp:coreProperties>
</file>