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1"/>
  </p:notes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29"/>
          </p14:sldIdLst>
        </p14:section>
        <p14:section name="基本使用" id="{0548A688-9BB1-2D44-9575-D163EDB2FC51}">
          <p14:sldIdLst>
            <p14:sldId id="330"/>
            <p14:sldId id="331"/>
            <p14:sldId id="332"/>
            <p14:sldId id="333"/>
          </p14:sldIdLst>
        </p14:section>
        <p14:section name="FMDatabaseQueue" id="{7E6059DA-08A2-0A4F-B1B9-AA417FE539A3}">
          <p14:sldIdLst>
            <p14:sldId id="334"/>
            <p14:sldId id="335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1525" autoAdjust="0"/>
  </p:normalViewPr>
  <p:slideViewPr>
    <p:cSldViewPr snapToGrid="0" snapToObjects="1">
      <p:cViewPr>
        <p:scale>
          <a:sx n="89" d="100"/>
          <a:sy n="89" d="100"/>
        </p:scale>
        <p:origin x="-2744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14-5-23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14-5-23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FMDB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FMDB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5"/>
            <a:ext cx="8229600" cy="4889226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什么是</a:t>
            </a:r>
            <a:r>
              <a:rPr lang="en-US" altLang="zh-CN" sz="1800"/>
              <a:t>FMDB</a:t>
            </a:r>
          </a:p>
          <a:p>
            <a:pPr>
              <a:buFont typeface="Wingdings" charset="2"/>
              <a:buChar char="p"/>
            </a:pPr>
            <a:r>
              <a:rPr lang="en-US" altLang="zh-CN" sz="1800"/>
              <a:t>FMDB</a:t>
            </a:r>
            <a:r>
              <a:rPr lang="zh-CN" altLang="en-US" sz="1800"/>
              <a:t>是</a:t>
            </a:r>
            <a:r>
              <a:rPr lang="en-US" altLang="zh-CN" sz="1800"/>
              <a:t>iOS</a:t>
            </a:r>
            <a:r>
              <a:rPr lang="zh-CN" altLang="en-US" sz="1800"/>
              <a:t>平台的</a:t>
            </a:r>
            <a:r>
              <a:rPr lang="en-US" altLang="zh-CN" sz="1800"/>
              <a:t>SQLite</a:t>
            </a:r>
            <a:r>
              <a:rPr lang="zh-CN" altLang="en-US" sz="1800"/>
              <a:t>数据库框架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FMDB</a:t>
            </a:r>
            <a:r>
              <a:rPr lang="zh-CN" altLang="en-US" sz="1800"/>
              <a:t>以</a:t>
            </a:r>
            <a:r>
              <a:rPr lang="en-US" altLang="zh-CN" sz="1800"/>
              <a:t>OC</a:t>
            </a:r>
            <a:r>
              <a:rPr lang="zh-CN" altLang="en-US" sz="1800"/>
              <a:t>的方式封装了</a:t>
            </a:r>
            <a:r>
              <a:rPr lang="en-US" altLang="zh-CN" sz="1800"/>
              <a:t>SQLite</a:t>
            </a:r>
            <a:r>
              <a:rPr lang="zh-CN" altLang="en-US" sz="1800"/>
              <a:t>的</a:t>
            </a:r>
            <a:r>
              <a:rPr lang="en-US" altLang="zh-CN" sz="1800"/>
              <a:t>C</a:t>
            </a:r>
            <a:r>
              <a:rPr lang="zh-CN" altLang="en-US" sz="1800"/>
              <a:t>语言</a:t>
            </a:r>
            <a:r>
              <a:rPr lang="en-US" altLang="zh-CN" sz="1800"/>
              <a:t>API</a:t>
            </a:r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en-US" altLang="zh-CN" sz="1800"/>
              <a:t>FMDB</a:t>
            </a:r>
            <a:r>
              <a:rPr lang="zh-CN" altLang="en-US" sz="1800"/>
              <a:t>的优点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使用起来更加面向对象，省去了很多麻烦、冗余的</a:t>
            </a:r>
            <a:r>
              <a:rPr lang="en-US" altLang="zh-CN" sz="1800"/>
              <a:t>C</a:t>
            </a:r>
            <a:r>
              <a:rPr lang="zh-CN" altLang="en-US" sz="1800"/>
              <a:t>语言代码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对比苹果自带的</a:t>
            </a:r>
            <a:r>
              <a:rPr lang="en-US" altLang="zh-CN" sz="1800"/>
              <a:t>Core</a:t>
            </a:r>
            <a:r>
              <a:rPr lang="zh-CN" altLang="en-US" sz="1800"/>
              <a:t> </a:t>
            </a:r>
            <a:r>
              <a:rPr lang="en-US" altLang="zh-CN" sz="1800"/>
              <a:t>Data</a:t>
            </a:r>
            <a:r>
              <a:rPr lang="zh-CN" altLang="en-US" sz="1800"/>
              <a:t>框架，更加轻量级和灵活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提供了多线程安全的数据库操作方法，有效地防止数据混乱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en-US" altLang="zh-CN" sz="1800"/>
              <a:t>FMDB</a:t>
            </a:r>
            <a:r>
              <a:rPr lang="zh-CN" altLang="en-US" sz="1800"/>
              <a:t>的</a:t>
            </a:r>
            <a:r>
              <a:rPr lang="en-US" altLang="zh-CN" sz="1800"/>
              <a:t>github</a:t>
            </a:r>
            <a:r>
              <a:rPr lang="zh-CN" altLang="en-US" sz="1800"/>
              <a:t>地址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https://github.com/ccgus/fmdb</a:t>
            </a:r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9172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核心类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5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zh-CN" sz="1800"/>
              <a:t>FMDB</a:t>
            </a:r>
            <a:r>
              <a:rPr lang="zh-CN" altLang="en-US" sz="1800"/>
              <a:t>有三个主要的类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TW" sz="1800"/>
              <a:t>FMDatabase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一个</a:t>
            </a:r>
            <a:r>
              <a:rPr lang="en-US" altLang="zh-TW" sz="1800"/>
              <a:t>FMDatabase</a:t>
            </a:r>
            <a:r>
              <a:rPr lang="zh-CN" altLang="en-US" sz="1800"/>
              <a:t>对象就代表</a:t>
            </a:r>
            <a:r>
              <a:rPr lang="zh-TW" altLang="en-US" sz="1800"/>
              <a:t>一个单独的</a:t>
            </a:r>
            <a:r>
              <a:rPr lang="en-US" altLang="zh-TW" sz="1800"/>
              <a:t>SQLite</a:t>
            </a:r>
            <a:r>
              <a:rPr lang="zh-TW" altLang="en-US" sz="1800"/>
              <a:t>数据库</a:t>
            </a:r>
            <a:endParaRPr lang="en-US" altLang="zh-TW" sz="1800"/>
          </a:p>
          <a:p>
            <a:pPr>
              <a:buFont typeface="Wingdings" charset="2"/>
              <a:buChar char="ü"/>
            </a:pPr>
            <a:r>
              <a:rPr lang="zh-TW" altLang="en-US" sz="1800"/>
              <a:t>用来执行</a:t>
            </a:r>
            <a:r>
              <a:rPr lang="en-US" altLang="zh-TW" sz="1800"/>
              <a:t>SQL</a:t>
            </a:r>
            <a:r>
              <a:rPr lang="zh-CN" altLang="en-US" sz="1800"/>
              <a:t>语句</a:t>
            </a:r>
            <a:endParaRPr lang="en-US" altLang="zh-TW" sz="1800"/>
          </a:p>
          <a:p>
            <a:pPr>
              <a:buFont typeface="Wingdings" charset="2"/>
              <a:buChar char="ü"/>
            </a:pPr>
            <a:endParaRPr lang="zh-TW" altLang="en-US" sz="1800"/>
          </a:p>
          <a:p>
            <a:pPr>
              <a:buFont typeface="Wingdings" charset="2"/>
              <a:buChar char="p"/>
            </a:pPr>
            <a:r>
              <a:rPr lang="en-US" altLang="zh-TW" sz="1800"/>
              <a:t>FMResultSet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使用</a:t>
            </a:r>
            <a:r>
              <a:rPr lang="en-US" altLang="zh-TW" sz="1800"/>
              <a:t>FMDatabase</a:t>
            </a:r>
            <a:r>
              <a:rPr lang="zh-TW" altLang="en-US" sz="1800"/>
              <a:t>执行查询后</a:t>
            </a:r>
            <a:r>
              <a:rPr lang="zh-CN" altLang="en-US" sz="1800"/>
              <a:t>的</a:t>
            </a:r>
            <a:r>
              <a:rPr lang="zh-TW" altLang="en-US" sz="1800"/>
              <a:t>结果集</a:t>
            </a:r>
            <a:endParaRPr lang="en-US" altLang="zh-TW" sz="1800"/>
          </a:p>
          <a:p>
            <a:pPr>
              <a:buFont typeface="Wingdings" charset="2"/>
              <a:buChar char="ü"/>
            </a:pPr>
            <a:endParaRPr lang="zh-TW" altLang="en-US" sz="1800"/>
          </a:p>
          <a:p>
            <a:pPr>
              <a:buFont typeface="Wingdings" charset="2"/>
              <a:buChar char="p"/>
            </a:pPr>
            <a:r>
              <a:rPr lang="en-US" altLang="zh-TW" sz="1800"/>
              <a:t>FMDatabaseQueue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用于</a:t>
            </a:r>
            <a:r>
              <a:rPr lang="zh-TW" altLang="en-US" sz="1800"/>
              <a:t>在多线程中执行多个查询或更新，</a:t>
            </a:r>
            <a:r>
              <a:rPr lang="zh-CN" altLang="en-US" sz="1800"/>
              <a:t>它</a:t>
            </a:r>
            <a:r>
              <a:rPr lang="zh-TW" altLang="en-US" sz="1800"/>
              <a:t>是线程安全的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7621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打开数据库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1162"/>
            <a:ext cx="8229600" cy="502266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800"/>
              <a:t>通过指定</a:t>
            </a:r>
            <a:r>
              <a:rPr lang="en-US" altLang="zh-CN" sz="1800"/>
              <a:t>SQLite</a:t>
            </a:r>
            <a:r>
              <a:rPr lang="zh-CN" altLang="en-US" sz="1800"/>
              <a:t>数据库文件路径来创建</a:t>
            </a:r>
            <a:r>
              <a:rPr lang="en-US" altLang="zh-CN" sz="1800"/>
              <a:t>FMDatabase</a:t>
            </a:r>
            <a:r>
              <a:rPr lang="zh-CN" altLang="en-US" sz="1800"/>
              <a:t>对象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FMDatabase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*db = 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FMDatabase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databaseWithPath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:path];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(![db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open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]) {</a:t>
            </a:r>
          </a:p>
          <a:p>
            <a:pPr marL="0" indent="0">
              <a:buNone/>
            </a:pP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>
                <a:solidFill>
                  <a:srgbClr val="C41A16"/>
                </a:solidFill>
                <a:latin typeface="STHeitiSC-Light"/>
              </a:rPr>
              <a:t>数据库打开失败！</a:t>
            </a:r>
            <a:r>
              <a:rPr lang="en-US" altLang="zh-TW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文件路径有三种情况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具体文件路径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如果不存在会自动创建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zh-CN" altLang="en-US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空字符串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@""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会在临时目录创建一个空的数据库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当</a:t>
            </a:r>
            <a:r>
              <a:rPr lang="en-US" altLang="zh-CN" sz="1800"/>
              <a:t>FMDatabase</a:t>
            </a:r>
            <a:r>
              <a:rPr lang="zh-CN" altLang="en-US" sz="1800"/>
              <a:t>连接关闭时，数据库文件也被删除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zh-CN" altLang="en-US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会创建一个内存中临时数据库，当</a:t>
            </a:r>
            <a:r>
              <a:rPr lang="en-US" altLang="zh-CN" sz="1800"/>
              <a:t>FMDatabase</a:t>
            </a:r>
            <a:r>
              <a:rPr lang="zh-CN" altLang="en-US" sz="1800"/>
              <a:t>连接关闭时，数据库会被销毁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3155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执行</a:t>
            </a:r>
            <a:r>
              <a:rPr kumimoji="1" lang="zh-CN" altLang="en-US" dirty="0"/>
              <a:t>更新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1162"/>
            <a:ext cx="8229600" cy="5022661"/>
          </a:xfrm>
        </p:spPr>
        <p:txBody>
          <a:bodyPr>
            <a:normAutofit/>
          </a:bodyPr>
          <a:lstStyle/>
          <a:p>
            <a:r>
              <a:rPr lang="zh-CN" altLang="en-US" sz="1800"/>
              <a:t>在</a:t>
            </a:r>
            <a:r>
              <a:rPr lang="en-US" altLang="zh-CN" sz="1800"/>
              <a:t>FMDB</a:t>
            </a:r>
            <a:r>
              <a:rPr lang="zh-CN" altLang="en-US" sz="1800"/>
              <a:t>中，除查询以外的所有操作，都称为“更新”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create</a:t>
            </a:r>
            <a:r>
              <a:rPr lang="zh-CN" altLang="en-US" sz="1800"/>
              <a:t>、</a:t>
            </a:r>
            <a:r>
              <a:rPr lang="en-US" altLang="zh-CN" sz="1800"/>
              <a:t>drop</a:t>
            </a:r>
            <a:r>
              <a:rPr lang="zh-CN" altLang="en-US" sz="1800"/>
              <a:t>、</a:t>
            </a:r>
            <a:r>
              <a:rPr lang="en-US" altLang="zh-CN" sz="1800"/>
              <a:t>insert</a:t>
            </a:r>
            <a:r>
              <a:rPr lang="zh-CN" altLang="en-US" sz="1800"/>
              <a:t>、</a:t>
            </a:r>
            <a:r>
              <a:rPr lang="en-US" altLang="zh-CN" sz="1800"/>
              <a:t>update</a:t>
            </a:r>
            <a:r>
              <a:rPr lang="zh-CN" altLang="en-US" sz="1800"/>
              <a:t>、</a:t>
            </a:r>
            <a:r>
              <a:rPr lang="en-US" altLang="zh-CN" sz="1800"/>
              <a:t>delete</a:t>
            </a:r>
            <a:r>
              <a:rPr lang="zh-CN" altLang="en-US" sz="1800"/>
              <a:t>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使用</a:t>
            </a:r>
            <a:r>
              <a:rPr lang="en-US" altLang="zh-CN" sz="1800"/>
              <a:t>executeUpdate:</a:t>
            </a:r>
            <a:r>
              <a:rPr lang="zh-CN" altLang="en-US" sz="1800"/>
              <a:t>方法执行更新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)executeUpdate:(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*)sql, ...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)executeUpdateWithFormat:(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*)format, ...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)executeUpdate:(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*)sql withArgumentsInArray:(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*)arguments</a:t>
            </a:r>
          </a:p>
          <a:p>
            <a:pPr>
              <a:buFont typeface="Wingdings" charset="2"/>
              <a:buChar char="p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n"/>
            </a:pPr>
            <a:r>
              <a:rPr lang="zh-CN" altLang="en-US" sz="1800"/>
              <a:t>示例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[db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@"UPDATE t_student SET age = ? WHERE name = ?;"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@20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2312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执行查询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1162"/>
            <a:ext cx="8229600" cy="50226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900"/>
              <a:t>查询方法</a:t>
            </a:r>
            <a:endParaRPr lang="en-US" altLang="zh-CN" sz="19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FMResultSet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*)executeQuery:(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*)sql, ...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FMResultSet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*)executeQueryWithFormat:(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*)format, ...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FMResultSet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*)executeQuery:(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*)sql withArgumentsInArray:(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*)arguments</a:t>
            </a:r>
          </a:p>
          <a:p>
            <a:pPr>
              <a:buFont typeface="Wingdings" charset="2"/>
              <a:buChar char="p"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n"/>
            </a:pPr>
            <a:r>
              <a:rPr lang="zh-CN" altLang="en-US" sz="1900"/>
              <a:t>示例</a:t>
            </a:r>
            <a:endParaRPr lang="en-US" altLang="zh-CN" sz="1900"/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查询数据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FMResultSet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*rs = [db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executeQuery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@"SELECT * FROM t_student"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遍历结果集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while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([rs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next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]) {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*name = [rs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stringForColumn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age = [rs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intForColumn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@"age"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score = [rs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doubleForColumn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@"score"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35191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FMDatabaseQueue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1162"/>
            <a:ext cx="8229600" cy="5022661"/>
          </a:xfrm>
        </p:spPr>
        <p:txBody>
          <a:bodyPr>
            <a:normAutofit/>
          </a:bodyPr>
          <a:lstStyle/>
          <a:p>
            <a:r>
              <a:rPr lang="en-US" altLang="zh-CN" sz="1800"/>
              <a:t>FMDatabase</a:t>
            </a:r>
            <a:r>
              <a:rPr lang="zh-CN" altLang="en-US" sz="1800"/>
              <a:t>这个类是线程不安全的</a:t>
            </a:r>
            <a:r>
              <a:rPr lang="zh-CN" altLang="zh-CN" sz="1800"/>
              <a:t>，</a:t>
            </a:r>
            <a:r>
              <a:rPr lang="zh-CN" altLang="en-US" sz="1800"/>
              <a:t>如果在多个线程中同时使用一个</a:t>
            </a:r>
            <a:r>
              <a:rPr lang="en-US" altLang="zh-CN" sz="1800"/>
              <a:t>FMDatabase</a:t>
            </a:r>
            <a:r>
              <a:rPr lang="zh-CN" altLang="en-US" sz="1800"/>
              <a:t>实例，会造成数据混乱等问题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为了保证线程安全，</a:t>
            </a:r>
            <a:r>
              <a:rPr lang="en-US" altLang="zh-CN" sz="1800"/>
              <a:t>FMDB</a:t>
            </a:r>
            <a:r>
              <a:rPr lang="zh-CN" altLang="en-US" sz="1800"/>
              <a:t>提供方便快捷的</a:t>
            </a:r>
            <a:r>
              <a:rPr lang="en-US" altLang="zh-CN" sz="1800"/>
              <a:t>FMDatabaseQueue</a:t>
            </a:r>
            <a:r>
              <a:rPr lang="zh-CN" altLang="en-US" sz="1800"/>
              <a:t>类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FMDatabaseQueue</a:t>
            </a:r>
            <a:r>
              <a:rPr lang="zh-CN" altLang="en-US" sz="1800"/>
              <a:t>的创建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FMDatabaseQueue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*queue = 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FMDatabaseQueue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databaseQueueWithPath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:path];</a:t>
            </a:r>
          </a:p>
        </p:txBody>
      </p:sp>
    </p:spTree>
    <p:extLst>
      <p:ext uri="{BB962C8B-B14F-4D97-AF65-F5344CB8AC3E}">
        <p14:creationId xmlns:p14="http://schemas.microsoft.com/office/powerpoint/2010/main" val="26782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FMDatabaseQueue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1162"/>
            <a:ext cx="8229600" cy="5022661"/>
          </a:xfrm>
        </p:spPr>
        <p:txBody>
          <a:bodyPr>
            <a:normAutofit/>
          </a:bodyPr>
          <a:lstStyle/>
          <a:p>
            <a:r>
              <a:rPr lang="zh-CN" altLang="en-US" sz="1800"/>
              <a:t>简单使用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[queue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inDatabase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FMDatabase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*db)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@"INSERT INTO t_student(name) VALUES (?)"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@"INSERT INTO t_student(name) VALUES (?)"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@"Rose"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@"INSERT INTO t_student(name) VALUES (?)"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@"Jim"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FMResultSet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*rs =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executeQuery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@"select * from t_student"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while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([rs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next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400">
                <a:solidFill>
                  <a:srgbClr val="007400"/>
                </a:solidFill>
                <a:latin typeface="Menlo-Regular"/>
              </a:rPr>
              <a:t>// …</a:t>
            </a: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}];</a:t>
            </a:r>
          </a:p>
        </p:txBody>
      </p:sp>
    </p:spTree>
    <p:extLst>
      <p:ext uri="{BB962C8B-B14F-4D97-AF65-F5344CB8AC3E}">
        <p14:creationId xmlns:p14="http://schemas.microsoft.com/office/powerpoint/2010/main" val="256728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FMDatabaseQueue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1162"/>
            <a:ext cx="8229600" cy="5022661"/>
          </a:xfrm>
        </p:spPr>
        <p:txBody>
          <a:bodyPr>
            <a:normAutofit/>
          </a:bodyPr>
          <a:lstStyle/>
          <a:p>
            <a:r>
              <a:rPr lang="zh-CN" altLang="en-US" sz="1800"/>
              <a:t>使用事务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[queue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inTransaction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FMDatabase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*db,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*rollback)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@"INSERT INTO t_student(name) VALUES (?)"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@"INSERT INTO t_student(name) VALUES (?)"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@"Rose"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executeUpdate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@"INSERT INTO t_student(name) VALUES (?)"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@"Jim"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FMResultSet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*rs = [db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executeQuery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@"select * from t_student"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while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([rs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next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400">
                <a:solidFill>
                  <a:srgbClr val="007400"/>
                </a:solidFill>
                <a:latin typeface="Menlo-Regular"/>
              </a:rPr>
              <a:t>// …</a:t>
            </a: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}];</a:t>
            </a:r>
          </a:p>
          <a:p>
            <a:pPr marL="0" indent="0">
              <a:buNone/>
            </a:pP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n"/>
            </a:pPr>
            <a:r>
              <a:rPr lang="zh-CN" altLang="en-US" sz="1800"/>
              <a:t>事务回滚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*rollback =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495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框架PPT2014.potx</Template>
  <TotalTime>2666</TotalTime>
  <Words>686</Words>
  <Application>Microsoft Macintosh PowerPoint</Application>
  <PresentationFormat>全屏显示(4:3)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框架PPT2014</vt:lpstr>
      <vt:lpstr>FMDB</vt:lpstr>
      <vt:lpstr>FMDB</vt:lpstr>
      <vt:lpstr>核心类</vt:lpstr>
      <vt:lpstr>打开数据库</vt:lpstr>
      <vt:lpstr>执行更新</vt:lpstr>
      <vt:lpstr>执行查询</vt:lpstr>
      <vt:lpstr>FMDatabaseQueue</vt:lpstr>
      <vt:lpstr>FMDatabaseQueue</vt:lpstr>
      <vt:lpstr>FMDatabaseQueue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aplle adsf</cp:lastModifiedBy>
  <cp:revision>1508</cp:revision>
  <dcterms:created xsi:type="dcterms:W3CDTF">2013-07-22T07:36:09Z</dcterms:created>
  <dcterms:modified xsi:type="dcterms:W3CDTF">2014-05-23T02:30:55Z</dcterms:modified>
</cp:coreProperties>
</file>