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73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3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7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F109-CF7E-41B2-86BF-83EC2206BAB0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22B0-86FF-4774-9BA2-47B20D369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blockram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5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14" y="1825625"/>
            <a:ext cx="54391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32" y="1825625"/>
            <a:ext cx="5542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947" y="1825625"/>
            <a:ext cx="5738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1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9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28" y="1825625"/>
            <a:ext cx="611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寬螢幕</PresentationFormat>
  <Paragraphs>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blockram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blockram</dc:title>
  <dc:creator>Student</dc:creator>
  <cp:lastModifiedBy>Student</cp:lastModifiedBy>
  <cp:revision>1</cp:revision>
  <dcterms:created xsi:type="dcterms:W3CDTF">2017-06-19T06:53:04Z</dcterms:created>
  <dcterms:modified xsi:type="dcterms:W3CDTF">2017-06-19T06:59:11Z</dcterms:modified>
</cp:coreProperties>
</file>